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2.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3.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4.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5.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6.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7.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2.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Slides/notesSlide3.xml" ContentType="application/vnd.openxmlformats-officedocument.presentationml.notesSlide+xml"/>
  <Override PartName="/ppt/charts/chart9.xml" ContentType="application/vnd.openxmlformats-officedocument.drawingml.chart+xml"/>
  <Override PartName="/ppt/notesSlides/notesSlide4.xml" ContentType="application/vnd.openxmlformats-officedocument.presentationml.notesSlide+xml"/>
  <Override PartName="/ppt/charts/chart10.xml" ContentType="application/vnd.openxmlformats-officedocument.drawingml.chart+xml"/>
  <Override PartName="/ppt/charts/chart11.xml" ContentType="application/vnd.openxmlformats-officedocument.drawingml.chart+xml"/>
  <Override PartName="/ppt/notesSlides/notesSlide5.xml" ContentType="application/vnd.openxmlformats-officedocument.presentationml.notesSlide+xml"/>
  <Override PartName="/ppt/charts/chart12.xml" ContentType="application/vnd.openxmlformats-officedocument.drawingml.chart+xml"/>
  <Override PartName="/ppt/notesSlides/notesSlide6.xml" ContentType="application/vnd.openxmlformats-officedocument.presentationml.notesSlide+xml"/>
  <Override PartName="/ppt/charts/chart13.xml" ContentType="application/vnd.openxmlformats-officedocument.drawingml.chart+xml"/>
  <Override PartName="/ppt/drawings/drawing2.xml" ContentType="application/vnd.openxmlformats-officedocument.drawingml.chartshapes+xml"/>
  <Override PartName="/ppt/notesSlides/notesSlide7.xml" ContentType="application/vnd.openxmlformats-officedocument.presentationml.notesSlide+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notesSlides/notesSlide8.xml" ContentType="application/vnd.openxmlformats-officedocument.presentationml.notesSlide+xml"/>
  <Override PartName="/ppt/charts/chart24.xml" ContentType="application/vnd.openxmlformats-officedocument.drawingml.chart+xml"/>
  <Override PartName="/ppt/notesSlides/notesSlide9.xml" ContentType="application/vnd.openxmlformats-officedocument.presentationml.notesSlide+xml"/>
  <Override PartName="/ppt/charts/chart25.xml" ContentType="application/vnd.openxmlformats-officedocument.drawingml.chart+xml"/>
  <Override PartName="/ppt/notesSlides/notesSlide10.xml" ContentType="application/vnd.openxmlformats-officedocument.presentationml.notesSlide+xml"/>
  <Override PartName="/ppt/charts/chart26.xml" ContentType="application/vnd.openxmlformats-officedocument.drawingml.chart+xml"/>
  <Override PartName="/ppt/charts/chart27.xml" ContentType="application/vnd.openxmlformats-officedocument.drawingml.chart+xml"/>
  <Override PartName="/ppt/charts/chart28.xml" ContentType="application/vnd.openxmlformats-officedocument.drawingml.chart+xml"/>
  <Override PartName="/ppt/charts/chart29.xml" ContentType="application/vnd.openxmlformats-officedocument.drawingml.chart+xml"/>
  <Override PartName="/ppt/charts/chart30.xml" ContentType="application/vnd.openxmlformats-officedocument.drawingml.chart+xml"/>
  <Override PartName="/ppt/charts/chart31.xml" ContentType="application/vnd.openxmlformats-officedocument.drawingml.chart+xml"/>
  <Override PartName="/ppt/drawings/drawing3.xml" ContentType="application/vnd.openxmlformats-officedocument.drawingml.chartshapes+xml"/>
  <Override PartName="/ppt/charts/chart32.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33.xml" ContentType="application/vnd.openxmlformats-officedocument.drawingml.chart+xml"/>
  <Override PartName="/ppt/notesSlides/notesSlide14.xml" ContentType="application/vnd.openxmlformats-officedocument.presentationml.notesSlide+xml"/>
  <Override PartName="/ppt/charts/chart34.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35.xml" ContentType="application/vnd.openxmlformats-officedocument.drawingml.chart+xml"/>
  <Override PartName="/ppt/charts/chart36.xml" ContentType="application/vnd.openxmlformats-officedocument.drawingml.chart+xml"/>
  <Override PartName="/ppt/charts/chart37.xml" ContentType="application/vnd.openxmlformats-officedocument.drawingml.chart+xml"/>
  <Override PartName="/ppt/charts/chart38.xml" ContentType="application/vnd.openxmlformats-officedocument.drawingml.chart+xml"/>
  <Override PartName="/ppt/theme/themeOverride1.xml" ContentType="application/vnd.openxmlformats-officedocument.themeOverride+xml"/>
  <Override PartName="/ppt/charts/chart39.xml" ContentType="application/vnd.openxmlformats-officedocument.drawingml.chart+xml"/>
  <Override PartName="/ppt/theme/themeOverride2.xml" ContentType="application/vnd.openxmlformats-officedocument.themeOverride+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notesSlides/notesSlide20.xml" ContentType="application/vnd.openxmlformats-officedocument.presentationml.notesSlide+xml"/>
  <Override PartName="/ppt/charts/chart44.xml" ContentType="application/vnd.openxmlformats-officedocument.drawingml.chart+xml"/>
  <Override PartName="/ppt/theme/themeOverride3.xml" ContentType="application/vnd.openxmlformats-officedocument.themeOverride+xml"/>
  <Override PartName="/ppt/charts/chart45.xml" ContentType="application/vnd.openxmlformats-officedocument.drawingml.chart+xml"/>
  <Override PartName="/ppt/theme/themeOverride4.xml" ContentType="application/vnd.openxmlformats-officedocument.themeOverride+xml"/>
  <Override PartName="/ppt/charts/chart46.xml" ContentType="application/vnd.openxmlformats-officedocument.drawingml.chart+xml"/>
  <Override PartName="/ppt/theme/themeOverride5.xml" ContentType="application/vnd.openxmlformats-officedocument.themeOverride+xml"/>
  <Override PartName="/ppt/charts/chart47.xml" ContentType="application/vnd.openxmlformats-officedocument.drawingml.chart+xml"/>
  <Override PartName="/ppt/theme/themeOverride6.xml" ContentType="application/vnd.openxmlformats-officedocument.themeOverride+xml"/>
  <Override PartName="/ppt/charts/chart48.xml" ContentType="application/vnd.openxmlformats-officedocument.drawingml.chart+xml"/>
  <Override PartName="/ppt/theme/themeOverride7.xml" ContentType="application/vnd.openxmlformats-officedocument.themeOverride+xml"/>
  <Override PartName="/ppt/charts/chart49.xml" ContentType="application/vnd.openxmlformats-officedocument.drawingml.chart+xml"/>
  <Override PartName="/ppt/theme/themeOverride8.xml" ContentType="application/vnd.openxmlformats-officedocument.themeOverride+xml"/>
  <Override PartName="/ppt/charts/chart50.xml" ContentType="application/vnd.openxmlformats-officedocument.drawingml.chart+xml"/>
  <Override PartName="/ppt/theme/themeOverride9.xml" ContentType="application/vnd.openxmlformats-officedocument.themeOverride+xml"/>
  <Override PartName="/ppt/charts/chart51.xml" ContentType="application/vnd.openxmlformats-officedocument.drawingml.chart+xml"/>
  <Override PartName="/ppt/theme/themeOverride10.xml" ContentType="application/vnd.openxmlformats-officedocument.themeOverride+xml"/>
  <Override PartName="/ppt/charts/chart52.xml" ContentType="application/vnd.openxmlformats-officedocument.drawingml.chart+xml"/>
  <Override PartName="/ppt/theme/themeOverride11.xml" ContentType="application/vnd.openxmlformats-officedocument.themeOverride+xml"/>
  <Override PartName="/ppt/charts/chart53.xml" ContentType="application/vnd.openxmlformats-officedocument.drawingml.chart+xml"/>
  <Override PartName="/ppt/theme/themeOverride12.xml" ContentType="application/vnd.openxmlformats-officedocument.themeOverride+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notesSlides/notesSlide21.xml" ContentType="application/vnd.openxmlformats-officedocument.presentationml.notesSlide+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theme/themeOverride13.xml" ContentType="application/vnd.openxmlformats-officedocument.themeOverride+xml"/>
  <Override PartName="/ppt/charts/chart60.xml" ContentType="application/vnd.openxmlformats-officedocument.drawingml.chart+xml"/>
  <Override PartName="/ppt/theme/themeOverride14.xml" ContentType="application/vnd.openxmlformats-officedocument.themeOverride+xml"/>
  <Override PartName="/ppt/charts/chart61.xml" ContentType="application/vnd.openxmlformats-officedocument.drawingml.chart+xml"/>
  <Override PartName="/ppt/theme/themeOverride15.xml" ContentType="application/vnd.openxmlformats-officedocument.themeOverride+xml"/>
  <Override PartName="/ppt/charts/chart62.xml" ContentType="application/vnd.openxmlformats-officedocument.drawingml.chart+xml"/>
  <Override PartName="/ppt/theme/themeOverride16.xml" ContentType="application/vnd.openxmlformats-officedocument.themeOverride+xml"/>
  <Override PartName="/ppt/charts/chart63.xml" ContentType="application/vnd.openxmlformats-officedocument.drawingml.chart+xml"/>
  <Override PartName="/ppt/theme/themeOverride17.xml" ContentType="application/vnd.openxmlformats-officedocument.themeOverride+xml"/>
  <Override PartName="/ppt/charts/chart64.xml" ContentType="application/vnd.openxmlformats-officedocument.drawingml.chart+xml"/>
  <Override PartName="/ppt/theme/themeOverride18.xml" ContentType="application/vnd.openxmlformats-officedocument.themeOverride+xml"/>
  <Override PartName="/ppt/charts/chart65.xml" ContentType="application/vnd.openxmlformats-officedocument.drawingml.chart+xml"/>
  <Override PartName="/ppt/theme/themeOverride19.xml" ContentType="application/vnd.openxmlformats-officedocument.themeOverride+xml"/>
  <Override PartName="/ppt/charts/chart66.xml" ContentType="application/vnd.openxmlformats-officedocument.drawingml.chart+xml"/>
  <Override PartName="/ppt/theme/themeOverride20.xml" ContentType="application/vnd.openxmlformats-officedocument.themeOverride+xml"/>
  <Override PartName="/ppt/charts/chart67.xml" ContentType="application/vnd.openxmlformats-officedocument.drawingml.chart+xml"/>
  <Override PartName="/ppt/theme/themeOverride21.xml" ContentType="application/vnd.openxmlformats-officedocument.themeOverride+xml"/>
  <Override PartName="/ppt/charts/chart68.xml" ContentType="application/vnd.openxmlformats-officedocument.drawingml.chart+xml"/>
  <Override PartName="/ppt/theme/themeOverride22.xml" ContentType="application/vnd.openxmlformats-officedocument.themeOverride+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chart73.xml" ContentType="application/vnd.openxmlformats-officedocument.drawingml.chart+xml"/>
  <Override PartName="/ppt/notesSlides/notesSlide22.xml" ContentType="application/vnd.openxmlformats-officedocument.presentationml.notesSlide+xml"/>
  <Override PartName="/ppt/charts/chart74.xml" ContentType="application/vnd.openxmlformats-officedocument.drawingml.chart+xml"/>
  <Override PartName="/ppt/notesSlides/notesSlide23.xml" ContentType="application/vnd.openxmlformats-officedocument.presentationml.notesSlide+xml"/>
  <Override PartName="/ppt/charts/chart75.xml" ContentType="application/vnd.openxmlformats-officedocument.drawingml.chart+xml"/>
  <Override PartName="/ppt/notesSlides/notesSlide24.xml" ContentType="application/vnd.openxmlformats-officedocument.presentationml.notesSlide+xml"/>
  <Override PartName="/ppt/charts/chart76.xml" ContentType="application/vnd.openxmlformats-officedocument.drawingml.chart+xml"/>
  <Override PartName="/ppt/notesSlides/notesSlide25.xml" ContentType="application/vnd.openxmlformats-officedocument.presentationml.notesSlide+xml"/>
  <Override PartName="/ppt/charts/chart77.xml" ContentType="application/vnd.openxmlformats-officedocument.drawingml.chart+xml"/>
  <Override PartName="/ppt/notesSlides/notesSlide26.xml" ContentType="application/vnd.openxmlformats-officedocument.presentationml.notesSlide+xml"/>
  <Override PartName="/ppt/charts/chart78.xml" ContentType="application/vnd.openxmlformats-officedocument.drawingml.chart+xml"/>
  <Override PartName="/ppt/notesSlides/notesSlide27.xml" ContentType="application/vnd.openxmlformats-officedocument.presentationml.notesSlide+xml"/>
  <Override PartName="/ppt/charts/chart79.xml" ContentType="application/vnd.openxmlformats-officedocument.drawingml.chart+xml"/>
  <Override PartName="/ppt/notesSlides/notesSlide28.xml" ContentType="application/vnd.openxmlformats-officedocument.presentationml.notesSlide+xml"/>
  <Override PartName="/ppt/charts/chart80.xml" ContentType="application/vnd.openxmlformats-officedocument.drawingml.chart+xml"/>
  <Override PartName="/ppt/notesSlides/notesSlide29.xml" ContentType="application/vnd.openxmlformats-officedocument.presentationml.notesSlide+xml"/>
  <Override PartName="/ppt/charts/chart81.xml" ContentType="application/vnd.openxmlformats-officedocument.drawingml.chart+xml"/>
  <Override PartName="/ppt/notesSlides/notesSlide30.xml" ContentType="application/vnd.openxmlformats-officedocument.presentationml.notesSlide+xml"/>
  <Override PartName="/ppt/charts/chart82.xml" ContentType="application/vnd.openxmlformats-officedocument.drawingml.chart+xml"/>
  <Override PartName="/ppt/notesSlides/notesSlide31.xml" ContentType="application/vnd.openxmlformats-officedocument.presentationml.notesSlide+xml"/>
  <Override PartName="/ppt/charts/chart83.xml" ContentType="application/vnd.openxmlformats-officedocument.drawingml.chart+xml"/>
  <Override PartName="/ppt/drawings/drawing4.xml" ContentType="application/vnd.openxmlformats-officedocument.drawingml.chartshapes+xml"/>
  <Override PartName="/ppt/notesSlides/notesSlide32.xml" ContentType="application/vnd.openxmlformats-officedocument.presentationml.notesSlide+xml"/>
  <Override PartName="/ppt/charts/chart84.xml" ContentType="application/vnd.openxmlformats-officedocument.drawingml.chart+xml"/>
  <Override PartName="/ppt/notesSlides/notesSlide33.xml" ContentType="application/vnd.openxmlformats-officedocument.presentationml.notesSlide+xml"/>
  <Override PartName="/ppt/charts/chart85.xml" ContentType="application/vnd.openxmlformats-officedocument.drawingml.chart+xml"/>
  <Override PartName="/ppt/notesSlides/notesSlide34.xml" ContentType="application/vnd.openxmlformats-officedocument.presentationml.notesSlide+xml"/>
  <Override PartName="/ppt/charts/chart86.xml" ContentType="application/vnd.openxmlformats-officedocument.drawingml.chart+xml"/>
  <Override PartName="/ppt/notesSlides/notesSlide35.xml" ContentType="application/vnd.openxmlformats-officedocument.presentationml.notesSlide+xml"/>
  <Override PartName="/ppt/charts/chart87.xml" ContentType="application/vnd.openxmlformats-officedocument.drawingml.chart+xml"/>
  <Override PartName="/ppt/notesSlides/notesSlide36.xml" ContentType="application/vnd.openxmlformats-officedocument.presentationml.notesSlide+xml"/>
  <Override PartName="/ppt/charts/chart88.xml" ContentType="application/vnd.openxmlformats-officedocument.drawingml.chart+xml"/>
  <Override PartName="/ppt/charts/chart89.xml" ContentType="application/vnd.openxmlformats-officedocument.drawingml.chart+xml"/>
  <Override PartName="/ppt/charts/chart90.xml" ContentType="application/vnd.openxmlformats-officedocument.drawingml.chart+xml"/>
  <Override PartName="/ppt/charts/chart91.xml" ContentType="application/vnd.openxmlformats-officedocument.drawingml.chart+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chart95.xml" ContentType="application/vnd.openxmlformats-officedocument.drawingml.chart+xml"/>
  <Override PartName="/ppt/charts/chart96.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8" r:id="rId2"/>
    <p:sldMasterId id="2147483724" r:id="rId3"/>
    <p:sldMasterId id="2147483738" r:id="rId4"/>
    <p:sldMasterId id="2147483753" r:id="rId5"/>
    <p:sldMasterId id="2147483808" r:id="rId6"/>
    <p:sldMasterId id="2147483864" r:id="rId7"/>
    <p:sldMasterId id="2147483904" r:id="rId8"/>
  </p:sldMasterIdLst>
  <p:notesMasterIdLst>
    <p:notesMasterId r:id="rId91"/>
  </p:notesMasterIdLst>
  <p:handoutMasterIdLst>
    <p:handoutMasterId r:id="rId92"/>
  </p:handoutMasterIdLst>
  <p:sldIdLst>
    <p:sldId id="634" r:id="rId9"/>
    <p:sldId id="641" r:id="rId10"/>
    <p:sldId id="758" r:id="rId11"/>
    <p:sldId id="734" r:id="rId12"/>
    <p:sldId id="735" r:id="rId13"/>
    <p:sldId id="759" r:id="rId14"/>
    <p:sldId id="736" r:id="rId15"/>
    <p:sldId id="733" r:id="rId16"/>
    <p:sldId id="631" r:id="rId17"/>
    <p:sldId id="684" r:id="rId18"/>
    <p:sldId id="632" r:id="rId19"/>
    <p:sldId id="633" r:id="rId20"/>
    <p:sldId id="582" r:id="rId21"/>
    <p:sldId id="643" r:id="rId22"/>
    <p:sldId id="646" r:id="rId23"/>
    <p:sldId id="636" r:id="rId24"/>
    <p:sldId id="645" r:id="rId25"/>
    <p:sldId id="658" r:id="rId26"/>
    <p:sldId id="659" r:id="rId27"/>
    <p:sldId id="652" r:id="rId28"/>
    <p:sldId id="622" r:id="rId29"/>
    <p:sldId id="760" r:id="rId30"/>
    <p:sldId id="761" r:id="rId31"/>
    <p:sldId id="762" r:id="rId32"/>
    <p:sldId id="637" r:id="rId33"/>
    <p:sldId id="644" r:id="rId34"/>
    <p:sldId id="657" r:id="rId35"/>
    <p:sldId id="614" r:id="rId36"/>
    <p:sldId id="607" r:id="rId37"/>
    <p:sldId id="648" r:id="rId38"/>
    <p:sldId id="653" r:id="rId39"/>
    <p:sldId id="660" r:id="rId40"/>
    <p:sldId id="655" r:id="rId41"/>
    <p:sldId id="661" r:id="rId42"/>
    <p:sldId id="731" r:id="rId43"/>
    <p:sldId id="649" r:id="rId44"/>
    <p:sldId id="647" r:id="rId45"/>
    <p:sldId id="656" r:id="rId46"/>
    <p:sldId id="708" r:id="rId47"/>
    <p:sldId id="709" r:id="rId48"/>
    <p:sldId id="710" r:id="rId49"/>
    <p:sldId id="711" r:id="rId50"/>
    <p:sldId id="712" r:id="rId51"/>
    <p:sldId id="713" r:id="rId52"/>
    <p:sldId id="714" r:id="rId53"/>
    <p:sldId id="715" r:id="rId54"/>
    <p:sldId id="716" r:id="rId55"/>
    <p:sldId id="717" r:id="rId56"/>
    <p:sldId id="718" r:id="rId57"/>
    <p:sldId id="719" r:id="rId58"/>
    <p:sldId id="720" r:id="rId59"/>
    <p:sldId id="721" r:id="rId60"/>
    <p:sldId id="722" r:id="rId61"/>
    <p:sldId id="723" r:id="rId62"/>
    <p:sldId id="724" r:id="rId63"/>
    <p:sldId id="725" r:id="rId64"/>
    <p:sldId id="726" r:id="rId65"/>
    <p:sldId id="727" r:id="rId66"/>
    <p:sldId id="728" r:id="rId67"/>
    <p:sldId id="729" r:id="rId68"/>
    <p:sldId id="707" r:id="rId69"/>
    <p:sldId id="737" r:id="rId70"/>
    <p:sldId id="738" r:id="rId71"/>
    <p:sldId id="739" r:id="rId72"/>
    <p:sldId id="740" r:id="rId73"/>
    <p:sldId id="741" r:id="rId74"/>
    <p:sldId id="742" r:id="rId75"/>
    <p:sldId id="743" r:id="rId76"/>
    <p:sldId id="744" r:id="rId77"/>
    <p:sldId id="745" r:id="rId78"/>
    <p:sldId id="746" r:id="rId79"/>
    <p:sldId id="747" r:id="rId80"/>
    <p:sldId id="748" r:id="rId81"/>
    <p:sldId id="749" r:id="rId82"/>
    <p:sldId id="750" r:id="rId83"/>
    <p:sldId id="751" r:id="rId84"/>
    <p:sldId id="752" r:id="rId85"/>
    <p:sldId id="753" r:id="rId86"/>
    <p:sldId id="754" r:id="rId87"/>
    <p:sldId id="755" r:id="rId88"/>
    <p:sldId id="756" r:id="rId89"/>
    <p:sldId id="757" r:id="rId90"/>
  </p:sldIdLst>
  <p:sldSz cx="9144000" cy="6858000" type="screen4x3"/>
  <p:notesSz cx="6865938" cy="9996488"/>
  <p:custDataLst>
    <p:tags r:id="rId93"/>
  </p:custDataLst>
  <p:defaultTextStyle>
    <a:defPPr>
      <a:defRPr lang="en-US"/>
    </a:defPPr>
    <a:lvl1pPr marL="0" algn="l" defTabSz="914239" rtl="0" eaLnBrk="1" latinLnBrk="0" hangingPunct="1">
      <a:defRPr sz="1800" kern="1200">
        <a:solidFill>
          <a:schemeClr val="tx1"/>
        </a:solidFill>
        <a:latin typeface="+mn-lt"/>
        <a:ea typeface="+mn-ea"/>
        <a:cs typeface="+mn-cs"/>
      </a:defRPr>
    </a:lvl1pPr>
    <a:lvl2pPr marL="457119" algn="l" defTabSz="914239" rtl="0" eaLnBrk="1" latinLnBrk="0" hangingPunct="1">
      <a:defRPr sz="1800" kern="1200">
        <a:solidFill>
          <a:schemeClr val="tx1"/>
        </a:solidFill>
        <a:latin typeface="+mn-lt"/>
        <a:ea typeface="+mn-ea"/>
        <a:cs typeface="+mn-cs"/>
      </a:defRPr>
    </a:lvl2pPr>
    <a:lvl3pPr marL="914239" algn="l" defTabSz="914239" rtl="0" eaLnBrk="1" latinLnBrk="0" hangingPunct="1">
      <a:defRPr sz="1800" kern="1200">
        <a:solidFill>
          <a:schemeClr val="tx1"/>
        </a:solidFill>
        <a:latin typeface="+mn-lt"/>
        <a:ea typeface="+mn-ea"/>
        <a:cs typeface="+mn-cs"/>
      </a:defRPr>
    </a:lvl3pPr>
    <a:lvl4pPr marL="1371358" algn="l" defTabSz="914239" rtl="0" eaLnBrk="1" latinLnBrk="0" hangingPunct="1">
      <a:defRPr sz="1800" kern="1200">
        <a:solidFill>
          <a:schemeClr val="tx1"/>
        </a:solidFill>
        <a:latin typeface="+mn-lt"/>
        <a:ea typeface="+mn-ea"/>
        <a:cs typeface="+mn-cs"/>
      </a:defRPr>
    </a:lvl4pPr>
    <a:lvl5pPr marL="1828477" algn="l" defTabSz="914239" rtl="0" eaLnBrk="1" latinLnBrk="0" hangingPunct="1">
      <a:defRPr sz="1800" kern="1200">
        <a:solidFill>
          <a:schemeClr val="tx1"/>
        </a:solidFill>
        <a:latin typeface="+mn-lt"/>
        <a:ea typeface="+mn-ea"/>
        <a:cs typeface="+mn-cs"/>
      </a:defRPr>
    </a:lvl5pPr>
    <a:lvl6pPr marL="2285596" algn="l" defTabSz="914239" rtl="0" eaLnBrk="1" latinLnBrk="0" hangingPunct="1">
      <a:defRPr sz="1800" kern="1200">
        <a:solidFill>
          <a:schemeClr val="tx1"/>
        </a:solidFill>
        <a:latin typeface="+mn-lt"/>
        <a:ea typeface="+mn-ea"/>
        <a:cs typeface="+mn-cs"/>
      </a:defRPr>
    </a:lvl6pPr>
    <a:lvl7pPr marL="2742716" algn="l" defTabSz="914239" rtl="0" eaLnBrk="1" latinLnBrk="0" hangingPunct="1">
      <a:defRPr sz="1800" kern="1200">
        <a:solidFill>
          <a:schemeClr val="tx1"/>
        </a:solidFill>
        <a:latin typeface="+mn-lt"/>
        <a:ea typeface="+mn-ea"/>
        <a:cs typeface="+mn-cs"/>
      </a:defRPr>
    </a:lvl7pPr>
    <a:lvl8pPr marL="3199835" algn="l" defTabSz="914239" rtl="0" eaLnBrk="1" latinLnBrk="0" hangingPunct="1">
      <a:defRPr sz="1800" kern="1200">
        <a:solidFill>
          <a:schemeClr val="tx1"/>
        </a:solidFill>
        <a:latin typeface="+mn-lt"/>
        <a:ea typeface="+mn-ea"/>
        <a:cs typeface="+mn-cs"/>
      </a:defRPr>
    </a:lvl8pPr>
    <a:lvl9pPr marL="3656954" algn="l" defTabSz="914239"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Existing Slides" id="{2597A6F2-B3CF-4FD3-9155-06D5E5E133BA}">
          <p14:sldIdLst>
            <p14:sldId id="634"/>
            <p14:sldId id="641"/>
            <p14:sldId id="758"/>
            <p14:sldId id="734"/>
            <p14:sldId id="735"/>
            <p14:sldId id="759"/>
            <p14:sldId id="736"/>
            <p14:sldId id="733"/>
            <p14:sldId id="631"/>
            <p14:sldId id="684"/>
            <p14:sldId id="632"/>
            <p14:sldId id="633"/>
            <p14:sldId id="582"/>
            <p14:sldId id="643"/>
            <p14:sldId id="646"/>
            <p14:sldId id="636"/>
            <p14:sldId id="645"/>
            <p14:sldId id="658"/>
            <p14:sldId id="659"/>
            <p14:sldId id="652"/>
            <p14:sldId id="622"/>
            <p14:sldId id="760"/>
            <p14:sldId id="761"/>
            <p14:sldId id="762"/>
            <p14:sldId id="637"/>
            <p14:sldId id="644"/>
            <p14:sldId id="657"/>
            <p14:sldId id="614"/>
            <p14:sldId id="607"/>
            <p14:sldId id="648"/>
            <p14:sldId id="653"/>
            <p14:sldId id="660"/>
            <p14:sldId id="655"/>
            <p14:sldId id="661"/>
            <p14:sldId id="731"/>
            <p14:sldId id="649"/>
            <p14:sldId id="647"/>
            <p14:sldId id="656"/>
            <p14:sldId id="708"/>
            <p14:sldId id="709"/>
            <p14:sldId id="710"/>
            <p14:sldId id="711"/>
            <p14:sldId id="712"/>
            <p14:sldId id="713"/>
            <p14:sldId id="714"/>
            <p14:sldId id="715"/>
            <p14:sldId id="716"/>
            <p14:sldId id="717"/>
            <p14:sldId id="718"/>
            <p14:sldId id="719"/>
            <p14:sldId id="720"/>
            <p14:sldId id="721"/>
            <p14:sldId id="722"/>
            <p14:sldId id="723"/>
            <p14:sldId id="724"/>
            <p14:sldId id="725"/>
            <p14:sldId id="726"/>
            <p14:sldId id="727"/>
            <p14:sldId id="728"/>
            <p14:sldId id="729"/>
            <p14:sldId id="707"/>
            <p14:sldId id="737"/>
            <p14:sldId id="738"/>
            <p14:sldId id="739"/>
            <p14:sldId id="740"/>
            <p14:sldId id="741"/>
            <p14:sldId id="742"/>
            <p14:sldId id="743"/>
            <p14:sldId id="744"/>
            <p14:sldId id="745"/>
            <p14:sldId id="746"/>
            <p14:sldId id="747"/>
            <p14:sldId id="748"/>
            <p14:sldId id="749"/>
            <p14:sldId id="750"/>
            <p14:sldId id="751"/>
            <p14:sldId id="752"/>
            <p14:sldId id="753"/>
            <p14:sldId id="754"/>
            <p14:sldId id="755"/>
            <p14:sldId id="756"/>
            <p14:sldId id="757"/>
          </p14:sldIdLst>
        </p14:section>
      </p14:sectionLst>
    </p:ext>
    <p:ext uri="{EFAFB233-063F-42B5-8137-9DF3F51BA10A}">
      <p15:sldGuideLst xmlns:p15="http://schemas.microsoft.com/office/powerpoint/2012/main">
        <p15:guide id="1" orient="horz" pos="2160">
          <p15:clr>
            <a:srgbClr val="A4A3A4"/>
          </p15:clr>
        </p15:guide>
        <p15:guide id="2" orient="horz" pos="1162">
          <p15:clr>
            <a:srgbClr val="A4A3A4"/>
          </p15:clr>
        </p15:guide>
        <p15:guide id="3" orient="horz" pos="1525">
          <p15:clr>
            <a:srgbClr val="A4A3A4"/>
          </p15:clr>
        </p15:guide>
        <p15:guide id="4" orient="horz" pos="3521">
          <p15:clr>
            <a:srgbClr val="A4A3A4"/>
          </p15:clr>
        </p15:guide>
        <p15:guide id="5" orient="horz" pos="3067">
          <p15:clr>
            <a:srgbClr val="A4A3A4"/>
          </p15:clr>
        </p15:guide>
        <p15:guide id="6" orient="horz" pos="4319">
          <p15:clr>
            <a:srgbClr val="A4A3A4"/>
          </p15:clr>
        </p15:guide>
        <p15:guide id="7" pos="2880">
          <p15:clr>
            <a:srgbClr val="A4A3A4"/>
          </p15:clr>
        </p15:guide>
      </p15:sldGuideLst>
    </p:ext>
    <p:ext uri="{2D200454-40CA-4A62-9FC3-DE9A4176ACB9}">
      <p15:notesGuideLst xmlns:p15="http://schemas.microsoft.com/office/powerpoint/2012/main">
        <p15:guide id="1" orient="horz" pos="3148">
          <p15:clr>
            <a:srgbClr val="A4A3A4"/>
          </p15:clr>
        </p15:guide>
        <p15:guide id="2" pos="2163">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chael Wheeler" initials="MW"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1ED0"/>
    <a:srgbClr val="E4E4E4"/>
    <a:srgbClr val="EAB941"/>
    <a:srgbClr val="2EB000"/>
    <a:srgbClr val="D00000"/>
    <a:srgbClr val="F42020"/>
    <a:srgbClr val="00B000"/>
    <a:srgbClr val="EFCA6D"/>
    <a:srgbClr val="EDC4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143" autoAdjust="0"/>
    <p:restoredTop sz="97806" autoAdjust="0"/>
  </p:normalViewPr>
  <p:slideViewPr>
    <p:cSldViewPr showGuides="1">
      <p:cViewPr varScale="1">
        <p:scale>
          <a:sx n="105" d="100"/>
          <a:sy n="105" d="100"/>
        </p:scale>
        <p:origin x="426" y="78"/>
      </p:cViewPr>
      <p:guideLst>
        <p:guide orient="horz" pos="2160"/>
        <p:guide orient="horz" pos="1162"/>
        <p:guide orient="horz" pos="1525"/>
        <p:guide orient="horz" pos="3521"/>
        <p:guide orient="horz" pos="3067"/>
        <p:guide orient="horz" pos="4319"/>
        <p:guide pos="2880"/>
      </p:guideLst>
    </p:cSldViewPr>
  </p:slideViewPr>
  <p:notesTextViewPr>
    <p:cViewPr>
      <p:scale>
        <a:sx n="66" d="100"/>
        <a:sy n="66" d="100"/>
      </p:scale>
      <p:origin x="0" y="0"/>
    </p:cViewPr>
  </p:notesTextViewPr>
  <p:sorterViewPr>
    <p:cViewPr>
      <p:scale>
        <a:sx n="100" d="100"/>
        <a:sy n="100" d="100"/>
      </p:scale>
      <p:origin x="0" y="78"/>
    </p:cViewPr>
  </p:sorterViewPr>
  <p:notesViewPr>
    <p:cSldViewPr>
      <p:cViewPr varScale="1">
        <p:scale>
          <a:sx n="49" d="100"/>
          <a:sy n="49" d="100"/>
        </p:scale>
        <p:origin x="-2922" y="-90"/>
      </p:cViewPr>
      <p:guideLst>
        <p:guide orient="horz" pos="3148"/>
        <p:guide pos="2163"/>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slide" Target="slides/slide60.xml"/><Relationship Id="rId76" Type="http://schemas.openxmlformats.org/officeDocument/2006/relationships/slide" Target="slides/slide68.xml"/><Relationship Id="rId84" Type="http://schemas.openxmlformats.org/officeDocument/2006/relationships/slide" Target="slides/slide76.xml"/><Relationship Id="rId89" Type="http://schemas.openxmlformats.org/officeDocument/2006/relationships/slide" Target="slides/slide81.xml"/><Relationship Id="rId97"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slide" Target="slides/slide71.xml"/><Relationship Id="rId87" Type="http://schemas.openxmlformats.org/officeDocument/2006/relationships/slide" Target="slides/slide79.xml"/><Relationship Id="rId5" Type="http://schemas.openxmlformats.org/officeDocument/2006/relationships/slideMaster" Target="slideMasters/slideMaster5.xml"/><Relationship Id="rId61" Type="http://schemas.openxmlformats.org/officeDocument/2006/relationships/slide" Target="slides/slide53.xml"/><Relationship Id="rId82" Type="http://schemas.openxmlformats.org/officeDocument/2006/relationships/slide" Target="slides/slide74.xml"/><Relationship Id="rId90" Type="http://schemas.openxmlformats.org/officeDocument/2006/relationships/slide" Target="slides/slide82.xml"/><Relationship Id="rId95" Type="http://schemas.openxmlformats.org/officeDocument/2006/relationships/presProps" Target="presProps.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93" Type="http://schemas.openxmlformats.org/officeDocument/2006/relationships/tags" Target="tags/tag1.xml"/><Relationship Id="rId98"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notesMaster" Target="notesMasters/notesMaster1.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3.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13.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2.xlsx"/></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23.xlsx"/></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6.xlsx"/></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Worksheet27.xlsx"/></Relationships>
</file>

<file path=ppt/charts/_rels/chart28.xml.rels><?xml version="1.0" encoding="UTF-8" standalone="yes"?>
<Relationships xmlns="http://schemas.openxmlformats.org/package/2006/relationships"><Relationship Id="rId1" Type="http://schemas.openxmlformats.org/officeDocument/2006/relationships/package" Target="../embeddings/Microsoft_Excel_Worksheet28.xlsx"/></Relationships>
</file>

<file path=ppt/charts/_rels/chart29.xml.rels><?xml version="1.0" encoding="UTF-8" standalone="yes"?>
<Relationships xmlns="http://schemas.openxmlformats.org/package/2006/relationships"><Relationship Id="rId1" Type="http://schemas.openxmlformats.org/officeDocument/2006/relationships/package" Target="../embeddings/Microsoft_Excel_Worksheet29.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30.xml.rels><?xml version="1.0" encoding="UTF-8" standalone="yes"?>
<Relationships xmlns="http://schemas.openxmlformats.org/package/2006/relationships"><Relationship Id="rId1" Type="http://schemas.openxmlformats.org/officeDocument/2006/relationships/package" Target="../embeddings/Microsoft_Excel_Worksheet30.xlsx"/></Relationships>
</file>

<file path=ppt/charts/_rels/chart31.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31.xlsx"/></Relationships>
</file>

<file path=ppt/charts/_rels/chart32.xml.rels><?xml version="1.0" encoding="UTF-8" standalone="yes"?>
<Relationships xmlns="http://schemas.openxmlformats.org/package/2006/relationships"><Relationship Id="rId1" Type="http://schemas.openxmlformats.org/officeDocument/2006/relationships/package" Target="../embeddings/Microsoft_Excel_Worksheet32.xlsx"/></Relationships>
</file>

<file path=ppt/charts/_rels/chart33.xml.rels><?xml version="1.0" encoding="UTF-8" standalone="yes"?>
<Relationships xmlns="http://schemas.openxmlformats.org/package/2006/relationships"><Relationship Id="rId1" Type="http://schemas.openxmlformats.org/officeDocument/2006/relationships/package" Target="../embeddings/Microsoft_Excel_Worksheet33.xlsx"/></Relationships>
</file>

<file path=ppt/charts/_rels/chart34.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6.xlsx"/></Relationships>
</file>

<file path=ppt/charts/_rels/chart37.xml.rels><?xml version="1.0" encoding="UTF-8" standalone="yes"?>
<Relationships xmlns="http://schemas.openxmlformats.org/package/2006/relationships"><Relationship Id="rId1" Type="http://schemas.openxmlformats.org/officeDocument/2006/relationships/package" Target="../embeddings/Microsoft_Excel_Worksheet37.xlsx"/></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themeOverride" Target="../theme/themeOverride1.xml"/></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40.xml.rels><?xml version="1.0" encoding="UTF-8" standalone="yes"?>
<Relationships xmlns="http://schemas.openxmlformats.org/package/2006/relationships"><Relationship Id="rId1" Type="http://schemas.openxmlformats.org/officeDocument/2006/relationships/package" Target="../embeddings/Microsoft_Excel_Worksheet40.xlsx"/></Relationships>
</file>

<file path=ppt/charts/_rels/chart41.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3.xlsx"/></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themeOverride" Target="../theme/themeOverride3.xml"/></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themeOverride" Target="../theme/themeOverride4.xml"/></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6.xlsx"/><Relationship Id="rId1" Type="http://schemas.openxmlformats.org/officeDocument/2006/relationships/themeOverride" Target="../theme/themeOverride5.xml"/></Relationships>
</file>

<file path=ppt/charts/_rels/chart47.xml.rels><?xml version="1.0" encoding="UTF-8" standalone="yes"?>
<Relationships xmlns="http://schemas.openxmlformats.org/package/2006/relationships"><Relationship Id="rId2" Type="http://schemas.openxmlformats.org/officeDocument/2006/relationships/package" Target="../embeddings/Microsoft_Excel_Worksheet47.xlsx"/><Relationship Id="rId1" Type="http://schemas.openxmlformats.org/officeDocument/2006/relationships/themeOverride" Target="../theme/themeOverride6.xml"/></Relationships>
</file>

<file path=ppt/charts/_rels/chart48.xml.rels><?xml version="1.0" encoding="UTF-8" standalone="yes"?>
<Relationships xmlns="http://schemas.openxmlformats.org/package/2006/relationships"><Relationship Id="rId2" Type="http://schemas.openxmlformats.org/officeDocument/2006/relationships/package" Target="../embeddings/Microsoft_Excel_Worksheet48.xlsx"/><Relationship Id="rId1" Type="http://schemas.openxmlformats.org/officeDocument/2006/relationships/themeOverride" Target="../theme/themeOverride7.xml"/></Relationships>
</file>

<file path=ppt/charts/_rels/chart49.xml.rels><?xml version="1.0" encoding="UTF-8" standalone="yes"?>
<Relationships xmlns="http://schemas.openxmlformats.org/package/2006/relationships"><Relationship Id="rId2" Type="http://schemas.openxmlformats.org/officeDocument/2006/relationships/package" Target="../embeddings/Microsoft_Excel_Worksheet49.xlsx"/><Relationship Id="rId1" Type="http://schemas.openxmlformats.org/officeDocument/2006/relationships/themeOverride" Target="../theme/themeOverride8.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50.xml.rels><?xml version="1.0" encoding="UTF-8" standalone="yes"?>
<Relationships xmlns="http://schemas.openxmlformats.org/package/2006/relationships"><Relationship Id="rId2" Type="http://schemas.openxmlformats.org/officeDocument/2006/relationships/package" Target="../embeddings/Microsoft_Excel_Worksheet50.xlsx"/><Relationship Id="rId1" Type="http://schemas.openxmlformats.org/officeDocument/2006/relationships/themeOverride" Target="../theme/themeOverride9.xml"/></Relationships>
</file>

<file path=ppt/charts/_rels/chart51.xml.rels><?xml version="1.0" encoding="UTF-8" standalone="yes"?>
<Relationships xmlns="http://schemas.openxmlformats.org/package/2006/relationships"><Relationship Id="rId2" Type="http://schemas.openxmlformats.org/officeDocument/2006/relationships/package" Target="../embeddings/Microsoft_Excel_Worksheet51.xlsx"/><Relationship Id="rId1" Type="http://schemas.openxmlformats.org/officeDocument/2006/relationships/themeOverride" Target="../theme/themeOverride10.xml"/></Relationships>
</file>

<file path=ppt/charts/_rels/chart52.xml.rels><?xml version="1.0" encoding="UTF-8" standalone="yes"?>
<Relationships xmlns="http://schemas.openxmlformats.org/package/2006/relationships"><Relationship Id="rId2" Type="http://schemas.openxmlformats.org/officeDocument/2006/relationships/package" Target="../embeddings/Microsoft_Excel_Worksheet52.xlsx"/><Relationship Id="rId1" Type="http://schemas.openxmlformats.org/officeDocument/2006/relationships/themeOverride" Target="../theme/themeOverride11.xml"/></Relationships>
</file>

<file path=ppt/charts/_rels/chart53.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themeOverride" Target="../theme/themeOverride12.xml"/></Relationships>
</file>

<file path=ppt/charts/_rels/chart54.xml.rels><?xml version="1.0" encoding="UTF-8" standalone="yes"?>
<Relationships xmlns="http://schemas.openxmlformats.org/package/2006/relationships"><Relationship Id="rId1" Type="http://schemas.openxmlformats.org/officeDocument/2006/relationships/package" Target="../embeddings/Microsoft_Excel_Worksheet54.xlsx"/></Relationships>
</file>

<file path=ppt/charts/_rels/chart55.xml.rels><?xml version="1.0" encoding="UTF-8" standalone="yes"?>
<Relationships xmlns="http://schemas.openxmlformats.org/package/2006/relationships"><Relationship Id="rId1" Type="http://schemas.openxmlformats.org/officeDocument/2006/relationships/package" Target="../embeddings/Microsoft_Excel_Worksheet55.xlsx"/></Relationships>
</file>

<file path=ppt/charts/_rels/chart56.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59.xml.rels><?xml version="1.0" encoding="UTF-8" standalone="yes"?>
<Relationships xmlns="http://schemas.openxmlformats.org/package/2006/relationships"><Relationship Id="rId2" Type="http://schemas.openxmlformats.org/officeDocument/2006/relationships/package" Target="../embeddings/Microsoft_Excel_Worksheet59.xlsx"/><Relationship Id="rId1" Type="http://schemas.openxmlformats.org/officeDocument/2006/relationships/themeOverride" Target="../theme/themeOverride13.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60.xml.rels><?xml version="1.0" encoding="UTF-8" standalone="yes"?>
<Relationships xmlns="http://schemas.openxmlformats.org/package/2006/relationships"><Relationship Id="rId2" Type="http://schemas.openxmlformats.org/officeDocument/2006/relationships/package" Target="../embeddings/Microsoft_Excel_Worksheet60.xlsx"/><Relationship Id="rId1" Type="http://schemas.openxmlformats.org/officeDocument/2006/relationships/themeOverride" Target="../theme/themeOverride14.xml"/></Relationships>
</file>

<file path=ppt/charts/_rels/chart61.xml.rels><?xml version="1.0" encoding="UTF-8" standalone="yes"?>
<Relationships xmlns="http://schemas.openxmlformats.org/package/2006/relationships"><Relationship Id="rId2" Type="http://schemas.openxmlformats.org/officeDocument/2006/relationships/package" Target="../embeddings/Microsoft_Excel_Worksheet61.xlsx"/><Relationship Id="rId1" Type="http://schemas.openxmlformats.org/officeDocument/2006/relationships/themeOverride" Target="../theme/themeOverride15.xml"/></Relationships>
</file>

<file path=ppt/charts/_rels/chart62.xml.rels><?xml version="1.0" encoding="UTF-8" standalone="yes"?>
<Relationships xmlns="http://schemas.openxmlformats.org/package/2006/relationships"><Relationship Id="rId2" Type="http://schemas.openxmlformats.org/officeDocument/2006/relationships/package" Target="../embeddings/Microsoft_Excel_Worksheet62.xlsx"/><Relationship Id="rId1" Type="http://schemas.openxmlformats.org/officeDocument/2006/relationships/themeOverride" Target="../theme/themeOverride16.xml"/></Relationships>
</file>

<file path=ppt/charts/_rels/chart63.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themeOverride" Target="../theme/themeOverride17.xml"/></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themeOverride" Target="../theme/themeOverride18.xml"/></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themeOverride" Target="../theme/themeOverride19.xml"/></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6.xlsx"/><Relationship Id="rId1" Type="http://schemas.openxmlformats.org/officeDocument/2006/relationships/themeOverride" Target="../theme/themeOverride20.xml"/></Relationships>
</file>

<file path=ppt/charts/_rels/chart67.xml.rels><?xml version="1.0" encoding="UTF-8" standalone="yes"?>
<Relationships xmlns="http://schemas.openxmlformats.org/package/2006/relationships"><Relationship Id="rId2" Type="http://schemas.openxmlformats.org/officeDocument/2006/relationships/package" Target="../embeddings/Microsoft_Excel_Worksheet67.xlsx"/><Relationship Id="rId1" Type="http://schemas.openxmlformats.org/officeDocument/2006/relationships/themeOverride" Target="../theme/themeOverride21.xml"/></Relationships>
</file>

<file path=ppt/charts/_rels/chart68.xml.rels><?xml version="1.0" encoding="UTF-8" standalone="yes"?>
<Relationships xmlns="http://schemas.openxmlformats.org/package/2006/relationships"><Relationship Id="rId2" Type="http://schemas.openxmlformats.org/officeDocument/2006/relationships/package" Target="../embeddings/Microsoft_Excel_Worksheet68.xlsx"/><Relationship Id="rId1" Type="http://schemas.openxmlformats.org/officeDocument/2006/relationships/themeOverride" Target="../theme/themeOverride22.xml"/></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1.xlsx"/></Relationships>
</file>

<file path=ppt/charts/_rels/chart72.xml.rels><?xml version="1.0" encoding="UTF-8" standalone="yes"?>
<Relationships xmlns="http://schemas.openxmlformats.org/package/2006/relationships"><Relationship Id="rId1" Type="http://schemas.openxmlformats.org/officeDocument/2006/relationships/package" Target="../embeddings/Microsoft_Excel_Worksheet72.xlsx"/></Relationships>
</file>

<file path=ppt/charts/_rels/chart73.xml.rels><?xml version="1.0" encoding="UTF-8" standalone="yes"?>
<Relationships xmlns="http://schemas.openxmlformats.org/package/2006/relationships"><Relationship Id="rId1" Type="http://schemas.openxmlformats.org/officeDocument/2006/relationships/package" Target="../embeddings/Microsoft_Excel_Worksheet73.xlsx"/></Relationships>
</file>

<file path=ppt/charts/_rels/chart74.xml.rels><?xml version="1.0" encoding="UTF-8" standalone="yes"?>
<Relationships xmlns="http://schemas.openxmlformats.org/package/2006/relationships"><Relationship Id="rId1" Type="http://schemas.openxmlformats.org/officeDocument/2006/relationships/package" Target="../embeddings/Microsoft_Excel_Worksheet74.xlsx"/></Relationships>
</file>

<file path=ppt/charts/_rels/chart75.xml.rels><?xml version="1.0" encoding="UTF-8" standalone="yes"?>
<Relationships xmlns="http://schemas.openxmlformats.org/package/2006/relationships"><Relationship Id="rId1" Type="http://schemas.openxmlformats.org/officeDocument/2006/relationships/package" Target="../embeddings/Microsoft_Excel_Worksheet75.xlsx"/></Relationships>
</file>

<file path=ppt/charts/_rels/chart76.xml.rels><?xml version="1.0" encoding="UTF-8" standalone="yes"?>
<Relationships xmlns="http://schemas.openxmlformats.org/package/2006/relationships"><Relationship Id="rId1" Type="http://schemas.openxmlformats.org/officeDocument/2006/relationships/package" Target="../embeddings/Microsoft_Excel_Worksheet76.xlsx"/></Relationships>
</file>

<file path=ppt/charts/_rels/chart77.xml.rels><?xml version="1.0" encoding="UTF-8" standalone="yes"?>
<Relationships xmlns="http://schemas.openxmlformats.org/package/2006/relationships"><Relationship Id="rId1" Type="http://schemas.openxmlformats.org/officeDocument/2006/relationships/package" Target="../embeddings/Microsoft_Excel_Worksheet77.xlsx"/></Relationships>
</file>

<file path=ppt/charts/_rels/chart78.xml.rels><?xml version="1.0" encoding="UTF-8" standalone="yes"?>
<Relationships xmlns="http://schemas.openxmlformats.org/package/2006/relationships"><Relationship Id="rId1" Type="http://schemas.openxmlformats.org/officeDocument/2006/relationships/package" Target="../embeddings/Microsoft_Excel_Worksheet78.xlsx"/></Relationships>
</file>

<file path=ppt/charts/_rels/chart79.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1.xlsx"/></Relationships>
</file>

<file path=ppt/charts/_rels/chart82.xml.rels><?xml version="1.0" encoding="UTF-8" standalone="yes"?>
<Relationships xmlns="http://schemas.openxmlformats.org/package/2006/relationships"><Relationship Id="rId1" Type="http://schemas.openxmlformats.org/officeDocument/2006/relationships/package" Target="../embeddings/Microsoft_Excel_Worksheet82.xlsx"/></Relationships>
</file>

<file path=ppt/charts/_rels/chart83.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83.xlsx"/></Relationships>
</file>

<file path=ppt/charts/_rels/chart84.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8.xlsx"/></Relationships>
</file>

<file path=ppt/charts/_rels/chart89.xml.rels><?xml version="1.0" encoding="UTF-8" standalone="yes"?>
<Relationships xmlns="http://schemas.openxmlformats.org/package/2006/relationships"><Relationship Id="rId1" Type="http://schemas.openxmlformats.org/officeDocument/2006/relationships/package" Target="../embeddings/Microsoft_Excel_Worksheet89.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90.xml.rels><?xml version="1.0" encoding="UTF-8" standalone="yes"?>
<Relationships xmlns="http://schemas.openxmlformats.org/package/2006/relationships"><Relationship Id="rId1" Type="http://schemas.openxmlformats.org/officeDocument/2006/relationships/package" Target="../embeddings/Microsoft_Excel_Worksheet90.xlsx"/></Relationships>
</file>

<file path=ppt/charts/_rels/chart91.xml.rels><?xml version="1.0" encoding="UTF-8" standalone="yes"?>
<Relationships xmlns="http://schemas.openxmlformats.org/package/2006/relationships"><Relationship Id="rId1" Type="http://schemas.openxmlformats.org/officeDocument/2006/relationships/package" Target="../embeddings/Microsoft_Excel_Worksheet91.xlsx"/></Relationships>
</file>

<file path=ppt/charts/_rels/chart92.xml.rels><?xml version="1.0" encoding="UTF-8" standalone="yes"?>
<Relationships xmlns="http://schemas.openxmlformats.org/package/2006/relationships"><Relationship Id="rId1" Type="http://schemas.openxmlformats.org/officeDocument/2006/relationships/package" Target="../embeddings/Microsoft_Excel_Worksheet92.xlsx"/></Relationships>
</file>

<file path=ppt/charts/_rels/chart93.xml.rels><?xml version="1.0" encoding="UTF-8" standalone="yes"?>
<Relationships xmlns="http://schemas.openxmlformats.org/package/2006/relationships"><Relationship Id="rId1" Type="http://schemas.openxmlformats.org/officeDocument/2006/relationships/package" Target="../embeddings/Microsoft_Excel_Worksheet93.xlsx"/></Relationships>
</file>

<file path=ppt/charts/_rels/chart94.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0.29549126060823172"/>
          <c:y val="2.9394882050142578E-2"/>
          <c:w val="0.70409665365979746"/>
          <c:h val="0.94121023589971486"/>
        </c:manualLayout>
      </c:layout>
      <c:barChart>
        <c:barDir val="bar"/>
        <c:grouping val="clustered"/>
        <c:varyColors val="0"/>
        <c:ser>
          <c:idx val="0"/>
          <c:order val="0"/>
          <c:tx>
            <c:strRef>
              <c:f>Sheet1!$B$2</c:f>
              <c:strCache>
                <c:ptCount val="1"/>
                <c:pt idx="0">
                  <c:v>1975</c:v>
                </c:pt>
              </c:strCache>
            </c:strRef>
          </c:tx>
          <c:invertIfNegative val="0"/>
          <c:dLbls>
            <c:dLbl>
              <c:idx val="0"/>
              <c:layout>
                <c:manualLayout>
                  <c:x val="3.1944444444444546E-2"/>
                  <c:y val="0"/>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2.7777777777777676E-2"/>
                  <c:y val="-2.3833688148764362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5.1388888888888887E-2"/>
                  <c:y val="4.7667376297528506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5.1388888888888887E-2"/>
                  <c:y val="1.8766683581704136E-7"/>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2.5000000000000102E-2"/>
                  <c:y val="-4.7665499629170336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5"/>
              <c:layout>
                <c:manualLayout>
                  <c:x val="2.6388888888888788E-2"/>
                  <c:y val="2.3833688148764253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6"/>
              <c:layout>
                <c:manualLayout>
                  <c:x val="3.7499999999999999E-2"/>
                  <c:y val="0"/>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7"/>
              <c:layout>
                <c:manualLayout>
                  <c:x val="3.6111111111111108E-2"/>
                  <c:y val="-4.7667376297528506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9"/>
              <c:layout>
                <c:manualLayout>
                  <c:x val="2.2222222222222223E-2"/>
                  <c:y val="0"/>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0"/>
              <c:layout>
                <c:manualLayout>
                  <c:x val="1.3888888888888888E-2"/>
                  <c:y val="3.7533367163408271E-7"/>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1"/>
              <c:layout>
                <c:manualLayout>
                  <c:x val="6.2499890638670265E-2"/>
                  <c:y val="-4.7665499629170336E-3"/>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Sheet1!$A$3:$A$17</c:f>
              <c:strCache>
                <c:ptCount val="15"/>
                <c:pt idx="0">
                  <c:v>All = 100%</c:v>
                </c:pt>
                <c:pt idx="1">
                  <c:v>Men = 46% now 49%</c:v>
                </c:pt>
                <c:pt idx="2">
                  <c:v>Women = 54%/51%</c:v>
                </c:pt>
                <c:pt idx="3">
                  <c:v>18-34 = 33%/29%</c:v>
                </c:pt>
                <c:pt idx="4">
                  <c:v>35  - 54  = 31%/35%</c:v>
                </c:pt>
                <c:pt idx="5">
                  <c:v>55+ = 36%/36%</c:v>
                </c:pt>
                <c:pt idx="6">
                  <c:v>ABC1 = 42%/54%</c:v>
                </c:pt>
                <c:pt idx="7">
                  <c:v>C2 = 32%/22%</c:v>
                </c:pt>
                <c:pt idx="8">
                  <c:v>DE = 26%/24%</c:v>
                </c:pt>
                <c:pt idx="9">
                  <c:v>Conservative = 40% /28%</c:v>
                </c:pt>
                <c:pt idx="10">
                  <c:v>Labour = 34%/31%</c:v>
                </c:pt>
                <c:pt idx="11">
                  <c:v>Liberal/Other = 16%/16%</c:v>
                </c:pt>
                <c:pt idx="12">
                  <c:v>North/Scotland = 33% '16</c:v>
                </c:pt>
                <c:pt idx="13">
                  <c:v>                                              Midlands/Wales = 31%  '16</c:v>
                </c:pt>
                <c:pt idx="14">
                  <c:v>South = 36% '16%</c:v>
                </c:pt>
              </c:strCache>
            </c:strRef>
          </c:cat>
          <c:val>
            <c:numRef>
              <c:f>Sheet1!$B$3:$B$17</c:f>
              <c:numCache>
                <c:formatCode>0%</c:formatCode>
                <c:ptCount val="15"/>
                <c:pt idx="0">
                  <c:v>0.64</c:v>
                </c:pt>
                <c:pt idx="1">
                  <c:v>0.68</c:v>
                </c:pt>
                <c:pt idx="2">
                  <c:v>0.57999999999999996</c:v>
                </c:pt>
                <c:pt idx="3">
                  <c:v>0.57999999999999996</c:v>
                </c:pt>
                <c:pt idx="4">
                  <c:v>0.65</c:v>
                </c:pt>
                <c:pt idx="5">
                  <c:v>0.66</c:v>
                </c:pt>
                <c:pt idx="6">
                  <c:v>0.79</c:v>
                </c:pt>
                <c:pt idx="7">
                  <c:v>0.59</c:v>
                </c:pt>
                <c:pt idx="8">
                  <c:v>0.49</c:v>
                </c:pt>
                <c:pt idx="9">
                  <c:v>0.8</c:v>
                </c:pt>
                <c:pt idx="10">
                  <c:v>0.5</c:v>
                </c:pt>
                <c:pt idx="11">
                  <c:v>0.7</c:v>
                </c:pt>
              </c:numCache>
            </c:numRef>
          </c:val>
        </c:ser>
        <c:ser>
          <c:idx val="1"/>
          <c:order val="1"/>
          <c:tx>
            <c:strRef>
              <c:f>Sheet1!$C$2</c:f>
              <c:strCache>
                <c:ptCount val="1"/>
                <c:pt idx="0">
                  <c:v>2016</c:v>
                </c:pt>
              </c:strCache>
            </c:strRef>
          </c:tx>
          <c:spPr>
            <a:solidFill>
              <a:srgbClr val="FF0000"/>
            </a:solidFill>
          </c:spPr>
          <c:invertIfNegative val="0"/>
          <c:dLbls>
            <c:dLbl>
              <c:idx val="2"/>
              <c:layout>
                <c:manualLayout>
                  <c:x val="-2.7777777777777779E-3"/>
                  <c:y val="1.8766683581704136E-7"/>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600" b="1" i="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Sheet1!$A$3:$A$17</c:f>
              <c:strCache>
                <c:ptCount val="15"/>
                <c:pt idx="0">
                  <c:v>All = 100%</c:v>
                </c:pt>
                <c:pt idx="1">
                  <c:v>Men = 46% now 49%</c:v>
                </c:pt>
                <c:pt idx="2">
                  <c:v>Women = 54%/51%</c:v>
                </c:pt>
                <c:pt idx="3">
                  <c:v>18-34 = 33%/29%</c:v>
                </c:pt>
                <c:pt idx="4">
                  <c:v>35  - 54  = 31%/35%</c:v>
                </c:pt>
                <c:pt idx="5">
                  <c:v>55+ = 36%/36%</c:v>
                </c:pt>
                <c:pt idx="6">
                  <c:v>ABC1 = 42%/54%</c:v>
                </c:pt>
                <c:pt idx="7">
                  <c:v>C2 = 32%/22%</c:v>
                </c:pt>
                <c:pt idx="8">
                  <c:v>DE = 26%/24%</c:v>
                </c:pt>
                <c:pt idx="9">
                  <c:v>Conservative = 40% /28%</c:v>
                </c:pt>
                <c:pt idx="10">
                  <c:v>Labour = 34%/31%</c:v>
                </c:pt>
                <c:pt idx="11">
                  <c:v>Liberal/Other = 16%/16%</c:v>
                </c:pt>
                <c:pt idx="12">
                  <c:v>North/Scotland = 33% '16</c:v>
                </c:pt>
                <c:pt idx="13">
                  <c:v>                                              Midlands/Wales = 31%  '16</c:v>
                </c:pt>
                <c:pt idx="14">
                  <c:v>South = 36% '16%</c:v>
                </c:pt>
              </c:strCache>
            </c:strRef>
          </c:cat>
          <c:val>
            <c:numRef>
              <c:f>Sheet1!$C$3:$C$17</c:f>
              <c:numCache>
                <c:formatCode>0%</c:formatCode>
                <c:ptCount val="15"/>
                <c:pt idx="0">
                  <c:v>0.57999999999999996</c:v>
                </c:pt>
                <c:pt idx="1">
                  <c:v>0.57999999999999996</c:v>
                </c:pt>
                <c:pt idx="2">
                  <c:v>0.57999999999999996</c:v>
                </c:pt>
                <c:pt idx="3">
                  <c:v>0.73</c:v>
                </c:pt>
                <c:pt idx="4">
                  <c:v>0.6</c:v>
                </c:pt>
                <c:pt idx="5">
                  <c:v>0.44</c:v>
                </c:pt>
                <c:pt idx="6">
                  <c:v>0.67</c:v>
                </c:pt>
                <c:pt idx="7">
                  <c:v>0.47</c:v>
                </c:pt>
                <c:pt idx="8">
                  <c:v>0.46</c:v>
                </c:pt>
                <c:pt idx="9">
                  <c:v>0.61</c:v>
                </c:pt>
                <c:pt idx="10">
                  <c:v>0.76</c:v>
                </c:pt>
                <c:pt idx="11">
                  <c:v>0.45</c:v>
                </c:pt>
                <c:pt idx="12">
                  <c:v>0.56999999999999995</c:v>
                </c:pt>
                <c:pt idx="13">
                  <c:v>0.49</c:v>
                </c:pt>
                <c:pt idx="14">
                  <c:v>0.67</c:v>
                </c:pt>
              </c:numCache>
            </c:numRef>
          </c:val>
        </c:ser>
        <c:dLbls>
          <c:dLblPos val="outEnd"/>
          <c:showLegendKey val="0"/>
          <c:showVal val="1"/>
          <c:showCatName val="0"/>
          <c:showSerName val="0"/>
          <c:showPercent val="0"/>
          <c:showBubbleSize val="0"/>
        </c:dLbls>
        <c:gapWidth val="47"/>
        <c:axId val="200921088"/>
        <c:axId val="200923048"/>
      </c:barChart>
      <c:catAx>
        <c:axId val="200921088"/>
        <c:scaling>
          <c:orientation val="maxMin"/>
        </c:scaling>
        <c:delete val="0"/>
        <c:axPos val="l"/>
        <c:numFmt formatCode="General" sourceLinked="1"/>
        <c:majorTickMark val="out"/>
        <c:minorTickMark val="none"/>
        <c:tickLblPos val="nextTo"/>
        <c:crossAx val="200923048"/>
        <c:crosses val="autoZero"/>
        <c:auto val="1"/>
        <c:lblAlgn val="ctr"/>
        <c:lblOffset val="100"/>
        <c:noMultiLvlLbl val="0"/>
      </c:catAx>
      <c:valAx>
        <c:axId val="200923048"/>
        <c:scaling>
          <c:orientation val="minMax"/>
        </c:scaling>
        <c:delete val="1"/>
        <c:axPos val="t"/>
        <c:numFmt formatCode="0%" sourceLinked="1"/>
        <c:majorTickMark val="out"/>
        <c:minorTickMark val="none"/>
        <c:tickLblPos val="none"/>
        <c:crossAx val="200921088"/>
        <c:crosses val="autoZero"/>
        <c:crossBetween val="between"/>
      </c:valAx>
    </c:plotArea>
    <c:plotVisOnly val="1"/>
    <c:dispBlanksAs val="gap"/>
    <c:showDLblsOverMax val="0"/>
  </c:chart>
  <c:txPr>
    <a:bodyPr/>
    <a:lstStyle/>
    <a:p>
      <a:pPr>
        <a:defRPr sz="1800"/>
      </a:pPr>
      <a:endParaRPr lang="en-US"/>
    </a:p>
  </c:txPr>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924185420194071"/>
          <c:y val="6.7025051438412864E-2"/>
          <c:w val="0.74621096958241651"/>
          <c:h val="0.8617629537270225"/>
        </c:manualLayout>
      </c:layout>
      <c:doughnutChart>
        <c:varyColors val="1"/>
        <c:ser>
          <c:idx val="0"/>
          <c:order val="0"/>
          <c:tx>
            <c:strRef>
              <c:f>Sheet1!$B$1</c:f>
              <c:strCache>
                <c:ptCount val="1"/>
                <c:pt idx="0">
                  <c:v>Percent</c:v>
                </c:pt>
              </c:strCache>
            </c:strRef>
          </c:tx>
          <c:dPt>
            <c:idx val="0"/>
            <c:bubble3D val="0"/>
            <c:spPr>
              <a:solidFill>
                <a:srgbClr val="4A7ECA"/>
              </a:solidFill>
            </c:spPr>
            <c:extLst xmlns:c16r2="http://schemas.microsoft.com/office/drawing/2015/06/chart">
              <c:ext xmlns:c16="http://schemas.microsoft.com/office/drawing/2014/chart" uri="{C3380CC4-5D6E-409C-BE32-E72D297353CC}">
                <c16:uniqueId val="{00000000-A2C1-4831-ACA3-9D864CFD50E1}"/>
              </c:ext>
            </c:extLst>
          </c:dPt>
          <c:dPt>
            <c:idx val="1"/>
            <c:bubble3D val="0"/>
            <c:spPr>
              <a:solidFill>
                <a:srgbClr val="CB333B"/>
              </a:solidFill>
            </c:spPr>
            <c:extLst xmlns:c16r2="http://schemas.microsoft.com/office/drawing/2015/06/chart">
              <c:ext xmlns:c16="http://schemas.microsoft.com/office/drawing/2014/chart" uri="{C3380CC4-5D6E-409C-BE32-E72D297353CC}">
                <c16:uniqueId val="{00000001-A2C1-4831-ACA3-9D864CFD50E1}"/>
              </c:ext>
            </c:extLst>
          </c:dPt>
          <c:dPt>
            <c:idx val="2"/>
            <c:bubble3D val="0"/>
            <c:spPr>
              <a:solidFill>
                <a:schemeClr val="tx2"/>
              </a:solidFill>
            </c:spPr>
            <c:extLst xmlns:c16r2="http://schemas.microsoft.com/office/drawing/2015/06/chart">
              <c:ext xmlns:c16="http://schemas.microsoft.com/office/drawing/2014/chart" uri="{C3380CC4-5D6E-409C-BE32-E72D297353CC}">
                <c16:uniqueId val="{00000002-A2C1-4831-ACA3-9D864CFD50E1}"/>
              </c:ext>
            </c:extLst>
          </c:dPt>
          <c:dPt>
            <c:idx val="3"/>
            <c:bubble3D val="0"/>
            <c:spPr>
              <a:solidFill>
                <a:schemeClr val="accent5">
                  <a:lumMod val="50000"/>
                </a:schemeClr>
              </a:solidFill>
            </c:spPr>
            <c:extLst xmlns:c16r2="http://schemas.microsoft.com/office/drawing/2015/06/chart">
              <c:ext xmlns:c16="http://schemas.microsoft.com/office/drawing/2014/chart" uri="{C3380CC4-5D6E-409C-BE32-E72D297353CC}">
                <c16:uniqueId val="{00000003-A2C1-4831-ACA3-9D864CFD50E1}"/>
              </c:ext>
            </c:extLst>
          </c:dPt>
          <c:dPt>
            <c:idx val="4"/>
            <c:bubble3D val="0"/>
            <c:spPr>
              <a:solidFill>
                <a:schemeClr val="accent4"/>
              </a:solidFill>
            </c:spPr>
            <c:extLst xmlns:c16r2="http://schemas.microsoft.com/office/drawing/2015/06/chart">
              <c:ext xmlns:c16="http://schemas.microsoft.com/office/drawing/2014/chart" uri="{C3380CC4-5D6E-409C-BE32-E72D297353CC}">
                <c16:uniqueId val="{00000004-A2C1-4831-ACA3-9D864CFD50E1}"/>
              </c:ext>
            </c:extLst>
          </c:dPt>
          <c:dPt>
            <c:idx val="5"/>
            <c:bubble3D val="0"/>
            <c:spPr>
              <a:solidFill>
                <a:schemeClr val="tx2"/>
              </a:solidFill>
            </c:spPr>
            <c:extLst xmlns:c16r2="http://schemas.microsoft.com/office/drawing/2015/06/chart">
              <c:ext xmlns:c16="http://schemas.microsoft.com/office/drawing/2014/chart" uri="{C3380CC4-5D6E-409C-BE32-E72D297353CC}">
                <c16:uniqueId val="{00000005-A2C1-4831-ACA3-9D864CFD50E1}"/>
              </c:ext>
            </c:extLst>
          </c:dPt>
          <c:dLbls>
            <c:dLbl>
              <c:idx val="1"/>
              <c:layout>
                <c:manualLayout>
                  <c:x val="8.5748035137789419E-3"/>
                  <c:y val="-4.5740381914180991E-3"/>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3.6661865020827952E-2"/>
                  <c:y val="-5.8080583706599638E-2"/>
                </c:manualLayout>
              </c:layout>
              <c:tx>
                <c:rich>
                  <a:bodyPr/>
                  <a:lstStyle/>
                  <a:p>
                    <a:r>
                      <a:rPr lang="en-US" sz="2000" dirty="0" smtClean="0"/>
                      <a:t>*%</a:t>
                    </a:r>
                    <a:endParaRPr lang="en-US" dirty="0"/>
                  </a:p>
                </c:rich>
              </c:tx>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2000">
                    <a:latin typeface="+mj-lt"/>
                  </a:defRPr>
                </a:pPr>
                <a:endParaRPr lang="en-US"/>
              </a:p>
            </c:txPr>
            <c:showLegendKey val="0"/>
            <c:showVal val="1"/>
            <c:showCatName val="0"/>
            <c:showSerName val="0"/>
            <c:showPercent val="0"/>
            <c:showBubbleSize val="0"/>
            <c:showLeaderLines val="1"/>
            <c:extLst xmlns:c16r2="http://schemas.microsoft.com/office/drawing/2015/06/chart">
              <c:ext xmlns:c15="http://schemas.microsoft.com/office/drawing/2012/chart" uri="{CE6537A1-D6FC-4f65-9D91-7224C49458BB}"/>
            </c:extLst>
          </c:dLbls>
          <c:cat>
            <c:strRef>
              <c:f>Sheet1!$A$2:$A$6</c:f>
              <c:strCache>
                <c:ptCount val="5"/>
                <c:pt idx="0">
                  <c:v>Remain</c:v>
                </c:pt>
                <c:pt idx="1">
                  <c:v>Leave</c:v>
                </c:pt>
                <c:pt idx="2">
                  <c:v>Undecided</c:v>
                </c:pt>
                <c:pt idx="3">
                  <c:v>Would not vote</c:v>
                </c:pt>
                <c:pt idx="4">
                  <c:v>Refused</c:v>
                </c:pt>
              </c:strCache>
            </c:strRef>
          </c:cat>
          <c:val>
            <c:numRef>
              <c:f>Sheet1!$B$2:$B$6</c:f>
              <c:numCache>
                <c:formatCode>0%</c:formatCode>
                <c:ptCount val="5"/>
                <c:pt idx="0">
                  <c:v>0.4800000000000002</c:v>
                </c:pt>
                <c:pt idx="1">
                  <c:v>0.46</c:v>
                </c:pt>
                <c:pt idx="2">
                  <c:v>0.05</c:v>
                </c:pt>
                <c:pt idx="3">
                  <c:v>0</c:v>
                </c:pt>
                <c:pt idx="4">
                  <c:v>5.0000000000000036E-3</c:v>
                </c:pt>
              </c:numCache>
            </c:numRef>
          </c:val>
          <c:extLst xmlns:c16r2="http://schemas.microsoft.com/office/drawing/2015/06/chart">
            <c:ext xmlns:c16="http://schemas.microsoft.com/office/drawing/2014/chart" uri="{C3380CC4-5D6E-409C-BE32-E72D297353CC}">
              <c16:uniqueId val="{00000000-9958-4932-B9A8-C64CEBE15889}"/>
            </c:ext>
          </c:extLst>
        </c:ser>
        <c:dLbls>
          <c:showLegendKey val="0"/>
          <c:showVal val="0"/>
          <c:showCatName val="0"/>
          <c:showSerName val="0"/>
          <c:showPercent val="0"/>
          <c:showBubbleSize val="0"/>
          <c:showLeaderLines val="1"/>
        </c:dLbls>
        <c:firstSliceAng val="0"/>
        <c:holeSize val="60"/>
      </c:doughnutChart>
    </c:plotArea>
    <c:plotVisOnly val="1"/>
    <c:dispBlanksAs val="zero"/>
    <c:showDLblsOverMax val="0"/>
  </c:chart>
  <c:txPr>
    <a:bodyPr/>
    <a:lstStyle/>
    <a:p>
      <a:pPr>
        <a:defRPr sz="1600" b="1">
          <a:solidFill>
            <a:schemeClr val="bg1"/>
          </a:solidFill>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924185420194071"/>
          <c:y val="6.7025051438412864E-2"/>
          <c:w val="0.74621096958241651"/>
          <c:h val="0.8617629537270225"/>
        </c:manualLayout>
      </c:layout>
      <c:doughnutChart>
        <c:varyColors val="1"/>
        <c:ser>
          <c:idx val="0"/>
          <c:order val="0"/>
          <c:tx>
            <c:strRef>
              <c:f>Sheet1!$B$1</c:f>
              <c:strCache>
                <c:ptCount val="1"/>
                <c:pt idx="0">
                  <c:v>Percent</c:v>
                </c:pt>
              </c:strCache>
            </c:strRef>
          </c:tx>
          <c:dPt>
            <c:idx val="0"/>
            <c:bubble3D val="0"/>
            <c:spPr>
              <a:solidFill>
                <a:srgbClr val="4A7ECA"/>
              </a:solidFill>
            </c:spPr>
            <c:extLst xmlns:c16r2="http://schemas.microsoft.com/office/drawing/2015/06/chart">
              <c:ext xmlns:c16="http://schemas.microsoft.com/office/drawing/2014/chart" uri="{C3380CC4-5D6E-409C-BE32-E72D297353CC}">
                <c16:uniqueId val="{00000000-A2C1-4831-ACA3-9D864CFD50E1}"/>
              </c:ext>
            </c:extLst>
          </c:dPt>
          <c:dPt>
            <c:idx val="1"/>
            <c:bubble3D val="0"/>
            <c:spPr>
              <a:solidFill>
                <a:srgbClr val="CB333B"/>
              </a:solidFill>
            </c:spPr>
            <c:extLst xmlns:c16r2="http://schemas.microsoft.com/office/drawing/2015/06/chart">
              <c:ext xmlns:c16="http://schemas.microsoft.com/office/drawing/2014/chart" uri="{C3380CC4-5D6E-409C-BE32-E72D297353CC}">
                <c16:uniqueId val="{00000001-A2C1-4831-ACA3-9D864CFD50E1}"/>
              </c:ext>
            </c:extLst>
          </c:dPt>
          <c:dPt>
            <c:idx val="2"/>
            <c:bubble3D val="0"/>
            <c:spPr>
              <a:solidFill>
                <a:schemeClr val="tx2"/>
              </a:solidFill>
            </c:spPr>
            <c:extLst xmlns:c16r2="http://schemas.microsoft.com/office/drawing/2015/06/chart">
              <c:ext xmlns:c16="http://schemas.microsoft.com/office/drawing/2014/chart" uri="{C3380CC4-5D6E-409C-BE32-E72D297353CC}">
                <c16:uniqueId val="{00000002-A2C1-4831-ACA3-9D864CFD50E1}"/>
              </c:ext>
            </c:extLst>
          </c:dPt>
          <c:dPt>
            <c:idx val="3"/>
            <c:bubble3D val="0"/>
            <c:spPr>
              <a:solidFill>
                <a:schemeClr val="accent5">
                  <a:lumMod val="50000"/>
                </a:schemeClr>
              </a:solidFill>
            </c:spPr>
            <c:extLst xmlns:c16r2="http://schemas.microsoft.com/office/drawing/2015/06/chart">
              <c:ext xmlns:c16="http://schemas.microsoft.com/office/drawing/2014/chart" uri="{C3380CC4-5D6E-409C-BE32-E72D297353CC}">
                <c16:uniqueId val="{00000003-A2C1-4831-ACA3-9D864CFD50E1}"/>
              </c:ext>
            </c:extLst>
          </c:dPt>
          <c:dPt>
            <c:idx val="4"/>
            <c:bubble3D val="0"/>
            <c:spPr>
              <a:solidFill>
                <a:schemeClr val="accent4"/>
              </a:solidFill>
            </c:spPr>
            <c:extLst xmlns:c16r2="http://schemas.microsoft.com/office/drawing/2015/06/chart">
              <c:ext xmlns:c16="http://schemas.microsoft.com/office/drawing/2014/chart" uri="{C3380CC4-5D6E-409C-BE32-E72D297353CC}">
                <c16:uniqueId val="{00000004-A2C1-4831-ACA3-9D864CFD50E1}"/>
              </c:ext>
            </c:extLst>
          </c:dPt>
          <c:dPt>
            <c:idx val="5"/>
            <c:bubble3D val="0"/>
            <c:spPr>
              <a:solidFill>
                <a:schemeClr val="tx2"/>
              </a:solidFill>
            </c:spPr>
            <c:extLst xmlns:c16r2="http://schemas.microsoft.com/office/drawing/2015/06/chart">
              <c:ext xmlns:c16="http://schemas.microsoft.com/office/drawing/2014/chart" uri="{C3380CC4-5D6E-409C-BE32-E72D297353CC}">
                <c16:uniqueId val="{00000005-A2C1-4831-ACA3-9D864CFD50E1}"/>
              </c:ext>
            </c:extLst>
          </c:dPt>
          <c:dLbls>
            <c:dLbl>
              <c:idx val="3"/>
              <c:delete val="1"/>
              <c:extLst>
                <c:ext xmlns:c15="http://schemas.microsoft.com/office/drawing/2012/chart" uri="{CE6537A1-D6FC-4f65-9D91-7224C49458BB}"/>
              </c:extLst>
            </c:dLbl>
            <c:dLbl>
              <c:idx val="4"/>
              <c:layout>
                <c:manualLayout>
                  <c:x val="4.0328051522910864E-2"/>
                  <c:y val="-4.5634744340899716E-2"/>
                </c:manualLayout>
              </c:layout>
              <c:tx>
                <c:rich>
                  <a:bodyPr/>
                  <a:lstStyle/>
                  <a:p>
                    <a:r>
                      <a:rPr lang="en-US" sz="2000" dirty="0" smtClean="0"/>
                      <a:t>2%</a:t>
                    </a:r>
                    <a:endParaRPr lang="en-US" dirty="0"/>
                  </a:p>
                </c:rich>
              </c:tx>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2000">
                    <a:latin typeface="+mj-lt"/>
                  </a:defRPr>
                </a:pPr>
                <a:endParaRPr lang="en-US"/>
              </a:p>
            </c:txPr>
            <c:showLegendKey val="0"/>
            <c:showVal val="1"/>
            <c:showCatName val="0"/>
            <c:showSerName val="0"/>
            <c:showPercent val="0"/>
            <c:showBubbleSize val="0"/>
            <c:showLeaderLines val="1"/>
            <c:extLst xmlns:c16r2="http://schemas.microsoft.com/office/drawing/2015/06/chart">
              <c:ext xmlns:c15="http://schemas.microsoft.com/office/drawing/2012/chart" uri="{CE6537A1-D6FC-4f65-9D91-7224C49458BB}"/>
            </c:extLst>
          </c:dLbls>
          <c:cat>
            <c:strRef>
              <c:f>Sheet1!$A$2:$A$6</c:f>
              <c:strCache>
                <c:ptCount val="5"/>
                <c:pt idx="0">
                  <c:v>Remain</c:v>
                </c:pt>
                <c:pt idx="1">
                  <c:v>Leave</c:v>
                </c:pt>
                <c:pt idx="2">
                  <c:v>Und</c:v>
                </c:pt>
                <c:pt idx="3">
                  <c:v>WNV</c:v>
                </c:pt>
                <c:pt idx="4">
                  <c:v>Refused</c:v>
                </c:pt>
              </c:strCache>
            </c:strRef>
          </c:cat>
          <c:val>
            <c:numRef>
              <c:f>Sheet1!$B$2:$B$6</c:f>
              <c:numCache>
                <c:formatCode>0%</c:formatCode>
                <c:ptCount val="5"/>
                <c:pt idx="0">
                  <c:v>0.49000000000000021</c:v>
                </c:pt>
                <c:pt idx="1">
                  <c:v>0.4100000000000002</c:v>
                </c:pt>
                <c:pt idx="2">
                  <c:v>8.0000000000000043E-2</c:v>
                </c:pt>
                <c:pt idx="3">
                  <c:v>2.0000000000000011E-2</c:v>
                </c:pt>
                <c:pt idx="4">
                  <c:v>5.0000000000000036E-3</c:v>
                </c:pt>
              </c:numCache>
            </c:numRef>
          </c:val>
          <c:extLst xmlns:c16r2="http://schemas.microsoft.com/office/drawing/2015/06/chart">
            <c:ext xmlns:c16="http://schemas.microsoft.com/office/drawing/2014/chart" uri="{C3380CC4-5D6E-409C-BE32-E72D297353CC}">
              <c16:uniqueId val="{00000000-9958-4932-B9A8-C64CEBE15889}"/>
            </c:ext>
          </c:extLst>
        </c:ser>
        <c:dLbls>
          <c:showLegendKey val="0"/>
          <c:showVal val="0"/>
          <c:showCatName val="0"/>
          <c:showSerName val="0"/>
          <c:showPercent val="0"/>
          <c:showBubbleSize val="0"/>
          <c:showLeaderLines val="1"/>
        </c:dLbls>
        <c:firstSliceAng val="0"/>
        <c:holeSize val="60"/>
      </c:doughnutChart>
    </c:plotArea>
    <c:plotVisOnly val="1"/>
    <c:dispBlanksAs val="zero"/>
    <c:showDLblsOverMax val="0"/>
  </c:chart>
  <c:txPr>
    <a:bodyPr/>
    <a:lstStyle/>
    <a:p>
      <a:pPr>
        <a:defRPr sz="1600" b="1">
          <a:solidFill>
            <a:schemeClr val="bg1"/>
          </a:solidFill>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stacked"/>
        <c:varyColors val="0"/>
        <c:ser>
          <c:idx val="0"/>
          <c:order val="0"/>
          <c:tx>
            <c:strRef>
              <c:f>Sheet1!$B$1</c:f>
              <c:strCache>
                <c:ptCount val="1"/>
                <c:pt idx="0">
                  <c:v>Leave</c:v>
                </c:pt>
              </c:strCache>
            </c:strRef>
          </c:tx>
          <c:spPr>
            <a:solidFill>
              <a:schemeClr val="accent2"/>
            </a:solidFill>
          </c:spPr>
          <c:invertIfNegative val="0"/>
          <c:dLbls>
            <c:dLbl>
              <c:idx val="0"/>
              <c:layout>
                <c:manualLayout>
                  <c:x val="-0.11584770493684357"/>
                  <c:y val="-3.1558181483398676E-3"/>
                </c:manualLayout>
              </c:layout>
              <c:tx>
                <c:rich>
                  <a:bodyPr/>
                  <a:lstStyle/>
                  <a:p>
                    <a:r>
                      <a:rPr lang="en-US" b="1" dirty="0" smtClean="0"/>
                      <a:t>47</a:t>
                    </a:r>
                    <a:r>
                      <a:rPr lang="en-US" b="1" dirty="0"/>
                      <a:t>%</a:t>
                    </a:r>
                    <a:endParaRPr lang="en-US" dirty="0"/>
                  </a:p>
                </c:rich>
              </c:tx>
              <c:dLblPos val="ctr"/>
              <c:showLegendKey val="0"/>
              <c:showVal val="1"/>
              <c:showCatName val="0"/>
              <c:showSerName val="0"/>
              <c:showPercent val="0"/>
              <c:showBubbleSize val="0"/>
              <c:extLst>
                <c:ext xmlns:c15="http://schemas.microsoft.com/office/drawing/2012/chart" uri="{CE6537A1-D6FC-4f65-9D91-7224C49458BB}"/>
              </c:extLst>
            </c:dLbl>
            <c:dLbl>
              <c:idx val="1"/>
              <c:layout>
                <c:manualLayout>
                  <c:x val="-7.1687842879427338E-2"/>
                  <c:y val="6.3116362966797084E-3"/>
                </c:manualLayout>
              </c:layout>
              <c:tx>
                <c:rich>
                  <a:bodyPr/>
                  <a:lstStyle/>
                  <a:p>
                    <a:r>
                      <a:rPr lang="en-US" b="1" dirty="0" smtClean="0"/>
                      <a:t>26</a:t>
                    </a:r>
                    <a:r>
                      <a:rPr lang="en-US" b="1" dirty="0"/>
                      <a:t>%</a:t>
                    </a:r>
                    <a:endParaRPr lang="en-US" dirty="0"/>
                  </a:p>
                </c:rich>
              </c:tx>
              <c:dLblPos val="ctr"/>
              <c:showLegendKey val="0"/>
              <c:showVal val="1"/>
              <c:showCatName val="0"/>
              <c:showSerName val="0"/>
              <c:showPercent val="0"/>
              <c:showBubbleSize val="0"/>
              <c:extLst>
                <c:ext xmlns:c15="http://schemas.microsoft.com/office/drawing/2012/chart" uri="{CE6537A1-D6FC-4f65-9D91-7224C49458BB}"/>
              </c:extLst>
            </c:dLbl>
            <c:dLbl>
              <c:idx val="2"/>
              <c:layout>
                <c:manualLayout>
                  <c:x val="-6.0050550002636101E-2"/>
                  <c:y val="-2.4848961797951622E-7"/>
                </c:manualLayout>
              </c:layout>
              <c:tx>
                <c:rich>
                  <a:bodyPr/>
                  <a:lstStyle/>
                  <a:p>
                    <a:r>
                      <a:rPr lang="en-US" b="1" dirty="0" smtClean="0"/>
                      <a:t>22</a:t>
                    </a:r>
                    <a:r>
                      <a:rPr lang="en-US" b="1" dirty="0"/>
                      <a:t>%</a:t>
                    </a:r>
                    <a:endParaRPr lang="en-US" dirty="0"/>
                  </a:p>
                </c:rich>
              </c:tx>
              <c:dLblPos val="ctr"/>
              <c:showLegendKey val="0"/>
              <c:showVal val="1"/>
              <c:showCatName val="0"/>
              <c:showSerName val="0"/>
              <c:showPercent val="0"/>
              <c:showBubbleSize val="0"/>
              <c:extLst>
                <c:ext xmlns:c15="http://schemas.microsoft.com/office/drawing/2012/chart" uri="{CE6537A1-D6FC-4f65-9D91-7224C49458BB}"/>
              </c:extLst>
            </c:dLbl>
            <c:dLbl>
              <c:idx val="3"/>
              <c:layout>
                <c:manualLayout>
                  <c:x val="-0.19547642602177681"/>
                  <c:y val="-3.1558181483398542E-3"/>
                </c:manualLayout>
              </c:layout>
              <c:tx>
                <c:rich>
                  <a:bodyPr/>
                  <a:lstStyle/>
                  <a:p>
                    <a:r>
                      <a:rPr lang="en-US" b="1" dirty="0" smtClean="0"/>
                      <a:t>94</a:t>
                    </a:r>
                    <a:r>
                      <a:rPr lang="en-US" b="1" dirty="0"/>
                      <a:t>%</a:t>
                    </a:r>
                    <a:endParaRPr lang="en-US" dirty="0"/>
                  </a:p>
                </c:rich>
              </c:tx>
              <c:dLblPos val="ctr"/>
              <c:showLegendKey val="0"/>
              <c:showVal val="1"/>
              <c:showCatName val="0"/>
              <c:showSerName val="0"/>
              <c:showPercent val="0"/>
              <c:showBubbleSize val="0"/>
              <c:extLst>
                <c:ext xmlns:c15="http://schemas.microsoft.com/office/drawing/2012/chart" uri="{CE6537A1-D6FC-4f65-9D91-7224C49458BB}"/>
              </c:extLst>
            </c:dLbl>
            <c:dLbl>
              <c:idx val="5"/>
              <c:layout>
                <c:manualLayout>
                  <c:x val="-0.11727079605399852"/>
                  <c:y val="3.1558181483398542E-3"/>
                </c:manualLayout>
              </c:layout>
              <c:tx>
                <c:rich>
                  <a:bodyPr/>
                  <a:lstStyle/>
                  <a:p>
                    <a:r>
                      <a:rPr lang="en-US" b="1" dirty="0" smtClean="0"/>
                      <a:t>46</a:t>
                    </a:r>
                    <a:r>
                      <a:rPr lang="en-US" b="1" dirty="0"/>
                      <a:t>%</a:t>
                    </a:r>
                    <a:endParaRPr lang="en-US" dirty="0"/>
                  </a:p>
                </c:rich>
              </c:tx>
              <c:dLblPos val="ctr"/>
              <c:showLegendKey val="0"/>
              <c:showVal val="1"/>
              <c:showCatName val="0"/>
              <c:showSerName val="0"/>
              <c:showPercent val="0"/>
              <c:showBubbleSize val="0"/>
              <c:extLst>
                <c:ext xmlns:c15="http://schemas.microsoft.com/office/drawing/2012/chart" uri="{CE6537A1-D6FC-4f65-9D91-7224C49458BB}"/>
              </c:extLst>
            </c:dLbl>
            <c:dLbl>
              <c:idx val="6"/>
              <c:layout>
                <c:manualLayout>
                  <c:x val="-9.9841031096004701E-2"/>
                  <c:y val="1.2623272593359413E-2"/>
                </c:manualLayout>
              </c:layout>
              <c:tx>
                <c:rich>
                  <a:bodyPr/>
                  <a:lstStyle/>
                  <a:p>
                    <a:r>
                      <a:rPr lang="en-US" b="1" dirty="0" smtClean="0"/>
                      <a:t>35</a:t>
                    </a:r>
                    <a:r>
                      <a:rPr lang="en-US" b="1" dirty="0"/>
                      <a:t>%</a:t>
                    </a:r>
                    <a:endParaRPr lang="en-US" dirty="0"/>
                  </a:p>
                </c:rich>
              </c:tx>
              <c:dLblPos val="ctr"/>
              <c:showLegendKey val="0"/>
              <c:showVal val="1"/>
              <c:showCatName val="0"/>
              <c:showSerName val="0"/>
              <c:showPercent val="0"/>
              <c:showBubbleSize val="0"/>
              <c:extLst>
                <c:ext xmlns:c15="http://schemas.microsoft.com/office/drawing/2012/chart" uri="{CE6537A1-D6FC-4f65-9D91-7224C49458BB}"/>
              </c:extLst>
            </c:dLbl>
            <c:dLbl>
              <c:idx val="8"/>
              <c:layout>
                <c:manualLayout>
                  <c:x val="-7.0926181490015658E-2"/>
                  <c:y val="3.1558181483398542E-3"/>
                </c:manualLayout>
              </c:layout>
              <c:tx>
                <c:rich>
                  <a:bodyPr/>
                  <a:lstStyle/>
                  <a:p>
                    <a:r>
                      <a:rPr lang="en-US" b="1" dirty="0" smtClean="0"/>
                      <a:t>21</a:t>
                    </a:r>
                    <a:r>
                      <a:rPr lang="en-US" b="1" dirty="0"/>
                      <a:t>%</a:t>
                    </a:r>
                    <a:endParaRPr lang="en-US" dirty="0"/>
                  </a:p>
                </c:rich>
              </c:tx>
              <c:dLblPos val="ctr"/>
              <c:showLegendKey val="0"/>
              <c:showVal val="1"/>
              <c:showCatName val="0"/>
              <c:showSerName val="0"/>
              <c:showPercent val="0"/>
              <c:showBubbleSize val="0"/>
              <c:extLst>
                <c:ext xmlns:c15="http://schemas.microsoft.com/office/drawing/2012/chart" uri="{CE6537A1-D6FC-4f65-9D91-7224C49458BB}"/>
              </c:extLst>
            </c:dLbl>
            <c:dLbl>
              <c:idx val="9"/>
              <c:layout>
                <c:manualLayout>
                  <c:x val="-0.11727079605399852"/>
                  <c:y val="0"/>
                </c:manualLayout>
              </c:layout>
              <c:tx>
                <c:rich>
                  <a:bodyPr/>
                  <a:lstStyle/>
                  <a:p>
                    <a:r>
                      <a:rPr lang="en-US" b="1" dirty="0" smtClean="0"/>
                      <a:t>46</a:t>
                    </a:r>
                    <a:r>
                      <a:rPr lang="en-US" b="1" dirty="0"/>
                      <a:t>%</a:t>
                    </a:r>
                    <a:endParaRPr lang="en-US" dirty="0"/>
                  </a:p>
                </c:rich>
              </c:tx>
              <c:dLblPos val="ctr"/>
              <c:showLegendKey val="0"/>
              <c:showVal val="1"/>
              <c:showCatName val="0"/>
              <c:showSerName val="0"/>
              <c:showPercent val="0"/>
              <c:showBubbleSize val="0"/>
              <c:extLst>
                <c:ext xmlns:c15="http://schemas.microsoft.com/office/drawing/2012/chart" uri="{CE6537A1-D6FC-4f65-9D91-7224C49458BB}"/>
              </c:extLst>
            </c:dLbl>
            <c:dLbl>
              <c:idx val="10"/>
              <c:layout>
                <c:manualLayout>
                  <c:x val="-0.12448648330144239"/>
                  <c:y val="9.4674544450195682E-3"/>
                </c:manualLayout>
              </c:layout>
              <c:tx>
                <c:rich>
                  <a:bodyPr/>
                  <a:lstStyle/>
                  <a:p>
                    <a:r>
                      <a:rPr lang="en-US" b="1" dirty="0" smtClean="0"/>
                      <a:t>52</a:t>
                    </a:r>
                    <a:r>
                      <a:rPr lang="en-US" b="1" dirty="0"/>
                      <a:t>%</a:t>
                    </a:r>
                    <a:endParaRPr lang="en-US" dirty="0"/>
                  </a:p>
                </c:rich>
              </c:tx>
              <c:dLblPos val="ctr"/>
              <c:showLegendKey val="0"/>
              <c:showVal val="1"/>
              <c:showCatName val="0"/>
              <c:showSerName val="0"/>
              <c:showPercent val="0"/>
              <c:showBubbleSize val="0"/>
              <c:extLst>
                <c:ext xmlns:c15="http://schemas.microsoft.com/office/drawing/2012/chart" uri="{CE6537A1-D6FC-4f65-9D91-7224C49458BB}"/>
              </c:extLst>
            </c:dLbl>
            <c:dLbl>
              <c:idx val="12"/>
              <c:layout>
                <c:manualLayout>
                  <c:x val="-7.2449504268839254E-2"/>
                  <c:y val="0"/>
                </c:manualLayout>
              </c:layout>
              <c:tx>
                <c:rich>
                  <a:bodyPr/>
                  <a:lstStyle/>
                  <a:p>
                    <a:r>
                      <a:rPr lang="en-US" b="1" dirty="0" smtClean="0"/>
                      <a:t>31</a:t>
                    </a:r>
                    <a:r>
                      <a:rPr lang="en-US" b="1" dirty="0"/>
                      <a:t>%</a:t>
                    </a:r>
                    <a:endParaRPr lang="en-US" dirty="0"/>
                  </a:p>
                </c:rich>
              </c:tx>
              <c:dLblPos val="ctr"/>
              <c:showLegendKey val="0"/>
              <c:showVal val="1"/>
              <c:showCatName val="0"/>
              <c:showSerName val="0"/>
              <c:showPercent val="0"/>
              <c:showBubbleSize val="0"/>
              <c:extLst>
                <c:ext xmlns:c15="http://schemas.microsoft.com/office/drawing/2012/chart" uri="{CE6537A1-D6FC-4f65-9D91-7224C49458BB}"/>
              </c:extLst>
            </c:dLbl>
            <c:dLbl>
              <c:idx val="13"/>
              <c:layout>
                <c:manualLayout>
                  <c:x val="-0.12448648330144239"/>
                  <c:y val="-3.1558181483398542E-3"/>
                </c:manualLayout>
              </c:layout>
              <c:tx>
                <c:rich>
                  <a:bodyPr/>
                  <a:lstStyle/>
                  <a:p>
                    <a:r>
                      <a:rPr lang="en-US" b="1" dirty="0" smtClean="0"/>
                      <a:t>52</a:t>
                    </a:r>
                    <a:r>
                      <a:rPr lang="en-US" b="1" dirty="0"/>
                      <a:t>%</a:t>
                    </a:r>
                    <a:endParaRPr lang="en-US" dirty="0"/>
                  </a:p>
                </c:rich>
              </c:tx>
              <c:dLblPos val="ctr"/>
              <c:showLegendKey val="0"/>
              <c:showVal val="1"/>
              <c:showCatName val="0"/>
              <c:showSerName val="0"/>
              <c:showPercent val="0"/>
              <c:showBubbleSize val="0"/>
              <c:extLst>
                <c:ext xmlns:c15="http://schemas.microsoft.com/office/drawing/2012/chart" uri="{CE6537A1-D6FC-4f65-9D91-7224C49458BB}"/>
              </c:extLst>
            </c:dLbl>
            <c:numFmt formatCode="0\%" sourceLinked="0"/>
            <c:spPr>
              <a:noFill/>
              <a:ln>
                <a:noFill/>
              </a:ln>
              <a:effectLst/>
            </c:spPr>
            <c:txPr>
              <a:bodyPr/>
              <a:lstStyle/>
              <a:p>
                <a:pPr>
                  <a:defRPr b="1"/>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Sheet1!$A$2:$A$15</c:f>
              <c:strCache>
                <c:ptCount val="14"/>
                <c:pt idx="0">
                  <c:v>Con</c:v>
                </c:pt>
                <c:pt idx="1">
                  <c:v>Lab</c:v>
                </c:pt>
                <c:pt idx="2">
                  <c:v>LibDem</c:v>
                </c:pt>
                <c:pt idx="3">
                  <c:v>UKIP</c:v>
                </c:pt>
                <c:pt idx="5">
                  <c:v>Men</c:v>
                </c:pt>
                <c:pt idx="6">
                  <c:v>Women</c:v>
                </c:pt>
                <c:pt idx="8">
                  <c:v>18-34</c:v>
                </c:pt>
                <c:pt idx="9">
                  <c:v>35-54</c:v>
                </c:pt>
                <c:pt idx="10">
                  <c:v>55+</c:v>
                </c:pt>
                <c:pt idx="12">
                  <c:v>ABC1</c:v>
                </c:pt>
                <c:pt idx="13">
                  <c:v>C2DE</c:v>
                </c:pt>
              </c:strCache>
            </c:strRef>
          </c:cat>
          <c:val>
            <c:numRef>
              <c:f>Sheet1!$B$2:$B$15</c:f>
              <c:numCache>
                <c:formatCode>General</c:formatCode>
                <c:ptCount val="14"/>
                <c:pt idx="0">
                  <c:v>-47</c:v>
                </c:pt>
                <c:pt idx="1">
                  <c:v>-26</c:v>
                </c:pt>
                <c:pt idx="2">
                  <c:v>-22</c:v>
                </c:pt>
                <c:pt idx="3">
                  <c:v>-94</c:v>
                </c:pt>
                <c:pt idx="5">
                  <c:v>-46</c:v>
                </c:pt>
                <c:pt idx="6">
                  <c:v>-35</c:v>
                </c:pt>
                <c:pt idx="8">
                  <c:v>-21</c:v>
                </c:pt>
                <c:pt idx="9">
                  <c:v>-46</c:v>
                </c:pt>
                <c:pt idx="10">
                  <c:v>-52</c:v>
                </c:pt>
                <c:pt idx="12">
                  <c:v>-31</c:v>
                </c:pt>
                <c:pt idx="13">
                  <c:v>-52</c:v>
                </c:pt>
              </c:numCache>
            </c:numRef>
          </c:val>
        </c:ser>
        <c:ser>
          <c:idx val="1"/>
          <c:order val="1"/>
          <c:tx>
            <c:strRef>
              <c:f>Sheet1!$C$1</c:f>
              <c:strCache>
                <c:ptCount val="1"/>
                <c:pt idx="0">
                  <c:v>Remain</c:v>
                </c:pt>
              </c:strCache>
            </c:strRef>
          </c:tx>
          <c:spPr>
            <a:solidFill>
              <a:schemeClr val="accent1"/>
            </a:solidFill>
          </c:spPr>
          <c:invertIfNegative val="0"/>
          <c:dLbls>
            <c:dLbl>
              <c:idx val="0"/>
              <c:layout>
                <c:manualLayout>
                  <c:x val="0.10435889881626149"/>
                  <c:y val="3.1558181483398676E-3"/>
                </c:manualLayout>
              </c:layout>
              <c:dLblPos val="ctr"/>
              <c:showLegendKey val="0"/>
              <c:showVal val="1"/>
              <c:showCatName val="0"/>
              <c:showSerName val="0"/>
              <c:showPercent val="0"/>
              <c:showBubbleSize val="0"/>
              <c:extLst>
                <c:ext xmlns:c15="http://schemas.microsoft.com/office/drawing/2012/chart" uri="{CE6537A1-D6FC-4f65-9D91-7224C49458BB}"/>
              </c:extLst>
            </c:dLbl>
            <c:dLbl>
              <c:idx val="1"/>
              <c:layout>
                <c:manualLayout>
                  <c:x val="0.15212648044831351"/>
                  <c:y val="9.4674544450195682E-3"/>
                </c:manualLayout>
              </c:layout>
              <c:dLblPos val="ctr"/>
              <c:showLegendKey val="0"/>
              <c:showVal val="1"/>
              <c:showCatName val="0"/>
              <c:showSerName val="0"/>
              <c:showPercent val="0"/>
              <c:showBubbleSize val="0"/>
              <c:extLst>
                <c:ext xmlns:c15="http://schemas.microsoft.com/office/drawing/2012/chart" uri="{CE6537A1-D6FC-4f65-9D91-7224C49458BB}"/>
              </c:extLst>
            </c:dLbl>
            <c:dLbl>
              <c:idx val="2"/>
              <c:layout>
                <c:manualLayout>
                  <c:x val="0.14709554570743658"/>
                  <c:y val="2.8927998847737517E-17"/>
                </c:manualLayout>
              </c:layout>
              <c:dLblPos val="ctr"/>
              <c:showLegendKey val="0"/>
              <c:showVal val="1"/>
              <c:showCatName val="0"/>
              <c:showSerName val="0"/>
              <c:showPercent val="0"/>
              <c:showBubbleSize val="0"/>
              <c:extLst>
                <c:ext xmlns:c15="http://schemas.microsoft.com/office/drawing/2012/chart" uri="{CE6537A1-D6FC-4f65-9D91-7224C49458BB}"/>
              </c:extLst>
            </c:dLbl>
            <c:dLbl>
              <c:idx val="3"/>
              <c:layout>
                <c:manualLayout>
                  <c:x val="3.4952194583396649E-2"/>
                  <c:y val="3.1558181483398542E-3"/>
                </c:manualLayout>
              </c:layout>
              <c:dLblPos val="ctr"/>
              <c:showLegendKey val="0"/>
              <c:showVal val="1"/>
              <c:showCatName val="0"/>
              <c:showSerName val="0"/>
              <c:showPercent val="0"/>
              <c:showBubbleSize val="0"/>
              <c:extLst>
                <c:ext xmlns:c15="http://schemas.microsoft.com/office/drawing/2012/chart" uri="{CE6537A1-D6FC-4f65-9D91-7224C49458BB}"/>
              </c:extLst>
            </c:dLbl>
            <c:dLbl>
              <c:idx val="5"/>
              <c:layout>
                <c:manualLayout>
                  <c:x val="0.11741915876112177"/>
                  <c:y val="-3.1558181483398542E-3"/>
                </c:manualLayout>
              </c:layout>
              <c:dLblPos val="ctr"/>
              <c:showLegendKey val="0"/>
              <c:showVal val="1"/>
              <c:showCatName val="0"/>
              <c:showSerName val="0"/>
              <c:showPercent val="0"/>
              <c:showBubbleSize val="0"/>
              <c:extLst>
                <c:ext xmlns:c15="http://schemas.microsoft.com/office/drawing/2012/chart" uri="{CE6537A1-D6FC-4f65-9D91-7224C49458BB}"/>
              </c:extLst>
            </c:dLbl>
            <c:dLbl>
              <c:idx val="6"/>
              <c:layout>
                <c:manualLayout>
                  <c:x val="0.1210270023848438"/>
                  <c:y val="0"/>
                </c:manualLayout>
              </c:layout>
              <c:dLblPos val="ctr"/>
              <c:showLegendKey val="0"/>
              <c:showVal val="1"/>
              <c:showCatName val="0"/>
              <c:showSerName val="0"/>
              <c:showPercent val="0"/>
              <c:showBubbleSize val="0"/>
              <c:extLst>
                <c:ext xmlns:c15="http://schemas.microsoft.com/office/drawing/2012/chart" uri="{CE6537A1-D6FC-4f65-9D91-7224C49458BB}"/>
              </c:extLst>
            </c:dLbl>
            <c:dLbl>
              <c:idx val="8"/>
              <c:layout>
                <c:manualLayout>
                  <c:x val="0.15212648044831351"/>
                  <c:y val="-3.1558181483398542E-3"/>
                </c:manualLayout>
              </c:layout>
              <c:dLblPos val="ctr"/>
              <c:showLegendKey val="0"/>
              <c:showVal val="1"/>
              <c:showCatName val="0"/>
              <c:showSerName val="0"/>
              <c:showPercent val="0"/>
              <c:showBubbleSize val="0"/>
              <c:extLst>
                <c:ext xmlns:c15="http://schemas.microsoft.com/office/drawing/2012/chart" uri="{CE6537A1-D6FC-4f65-9D91-7224C49458BB}"/>
              </c:extLst>
            </c:dLbl>
            <c:dLbl>
              <c:idx val="9"/>
              <c:layout>
                <c:manualLayout>
                  <c:x val="0.11381143918648608"/>
                  <c:y val="0"/>
                </c:manualLayout>
              </c:layout>
              <c:dLblPos val="ctr"/>
              <c:showLegendKey val="0"/>
              <c:showVal val="1"/>
              <c:showCatName val="0"/>
              <c:showSerName val="0"/>
              <c:showPercent val="0"/>
              <c:showBubbleSize val="0"/>
              <c:extLst>
                <c:ext xmlns:c15="http://schemas.microsoft.com/office/drawing/2012/chart" uri="{CE6537A1-D6FC-4f65-9D91-7224C49458BB}"/>
              </c:extLst>
            </c:dLbl>
            <c:dLbl>
              <c:idx val="10"/>
              <c:layout>
                <c:manualLayout>
                  <c:x val="9.7143211568817667E-2"/>
                  <c:y val="6.3116362966797084E-3"/>
                </c:manualLayout>
              </c:layout>
              <c:dLblPos val="ctr"/>
              <c:showLegendKey val="0"/>
              <c:showVal val="1"/>
              <c:showCatName val="0"/>
              <c:showSerName val="0"/>
              <c:showPercent val="0"/>
              <c:showBubbleSize val="0"/>
              <c:extLst>
                <c:ext xmlns:c15="http://schemas.microsoft.com/office/drawing/2012/chart" uri="{CE6537A1-D6FC-4f65-9D91-7224C49458BB}"/>
              </c:extLst>
            </c:dLbl>
            <c:dLbl>
              <c:idx val="12"/>
              <c:layout>
                <c:manualLayout>
                  <c:x val="0.13845689139192396"/>
                  <c:y val="0"/>
                </c:manualLayout>
              </c:layout>
              <c:dLblPos val="ctr"/>
              <c:showLegendKey val="0"/>
              <c:showVal val="1"/>
              <c:showCatName val="0"/>
              <c:showSerName val="0"/>
              <c:showPercent val="0"/>
              <c:showBubbleSize val="0"/>
              <c:extLst>
                <c:ext xmlns:c15="http://schemas.microsoft.com/office/drawing/2012/chart" uri="{CE6537A1-D6FC-4f65-9D91-7224C49458BB}"/>
              </c:extLst>
            </c:dLbl>
            <c:dLbl>
              <c:idx val="13"/>
              <c:layout>
                <c:manualLayout>
                  <c:x val="0.101412484920283"/>
                  <c:y val="3.1560666379577182E-3"/>
                </c:manualLayout>
              </c:layout>
              <c:dLblPos val="ctr"/>
              <c:showLegendKey val="0"/>
              <c:showVal val="1"/>
              <c:showCatName val="0"/>
              <c:showSerName val="0"/>
              <c:showPercent val="0"/>
              <c:showBubbleSize val="0"/>
              <c:extLst>
                <c:ext xmlns:c15="http://schemas.microsoft.com/office/drawing/2012/chart" uri="{CE6537A1-D6FC-4f65-9D91-7224C49458BB}"/>
              </c:extLst>
            </c:dLbl>
            <c:numFmt formatCode="0\%" sourceLinked="0"/>
            <c:spPr>
              <a:noFill/>
              <a:ln>
                <a:noFill/>
              </a:ln>
              <a:effectLst/>
            </c:spPr>
            <c:txPr>
              <a:bodyPr/>
              <a:lstStyle/>
              <a:p>
                <a:pPr>
                  <a:defRPr b="1"/>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Sheet1!$A$2:$A$15</c:f>
              <c:strCache>
                <c:ptCount val="14"/>
                <c:pt idx="0">
                  <c:v>Con</c:v>
                </c:pt>
                <c:pt idx="1">
                  <c:v>Lab</c:v>
                </c:pt>
                <c:pt idx="2">
                  <c:v>LibDem</c:v>
                </c:pt>
                <c:pt idx="3">
                  <c:v>UKIP</c:v>
                </c:pt>
                <c:pt idx="5">
                  <c:v>Men</c:v>
                </c:pt>
                <c:pt idx="6">
                  <c:v>Women</c:v>
                </c:pt>
                <c:pt idx="8">
                  <c:v>18-34</c:v>
                </c:pt>
                <c:pt idx="9">
                  <c:v>35-54</c:v>
                </c:pt>
                <c:pt idx="10">
                  <c:v>55+</c:v>
                </c:pt>
                <c:pt idx="12">
                  <c:v>ABC1</c:v>
                </c:pt>
                <c:pt idx="13">
                  <c:v>C2DE</c:v>
                </c:pt>
              </c:strCache>
            </c:strRef>
          </c:cat>
          <c:val>
            <c:numRef>
              <c:f>Sheet1!$C$2:$C$15</c:f>
              <c:numCache>
                <c:formatCode>General</c:formatCode>
                <c:ptCount val="14"/>
                <c:pt idx="0">
                  <c:v>44</c:v>
                </c:pt>
                <c:pt idx="1">
                  <c:v>68</c:v>
                </c:pt>
                <c:pt idx="2">
                  <c:v>66</c:v>
                </c:pt>
                <c:pt idx="3">
                  <c:v>2</c:v>
                </c:pt>
                <c:pt idx="5">
                  <c:v>47</c:v>
                </c:pt>
                <c:pt idx="6">
                  <c:v>50</c:v>
                </c:pt>
                <c:pt idx="8">
                  <c:v>68</c:v>
                </c:pt>
                <c:pt idx="9">
                  <c:v>44</c:v>
                </c:pt>
                <c:pt idx="10">
                  <c:v>38</c:v>
                </c:pt>
                <c:pt idx="12">
                  <c:v>61</c:v>
                </c:pt>
                <c:pt idx="13">
                  <c:v>35</c:v>
                </c:pt>
              </c:numCache>
            </c:numRef>
          </c:val>
        </c:ser>
        <c:dLbls>
          <c:showLegendKey val="0"/>
          <c:showVal val="0"/>
          <c:showCatName val="0"/>
          <c:showSerName val="0"/>
          <c:showPercent val="0"/>
          <c:showBubbleSize val="0"/>
        </c:dLbls>
        <c:gapWidth val="150"/>
        <c:overlap val="100"/>
        <c:axId val="205426992"/>
        <c:axId val="205426600"/>
      </c:barChart>
      <c:catAx>
        <c:axId val="205426992"/>
        <c:scaling>
          <c:orientation val="maxMin"/>
        </c:scaling>
        <c:delete val="0"/>
        <c:axPos val="l"/>
        <c:numFmt formatCode="General" sourceLinked="1"/>
        <c:majorTickMark val="out"/>
        <c:minorTickMark val="none"/>
        <c:tickLblPos val="low"/>
        <c:txPr>
          <a:bodyPr/>
          <a:lstStyle/>
          <a:p>
            <a:pPr>
              <a:defRPr sz="1600" b="1" baseline="0"/>
            </a:pPr>
            <a:endParaRPr lang="en-US"/>
          </a:p>
        </c:txPr>
        <c:crossAx val="205426600"/>
        <c:crosses val="autoZero"/>
        <c:auto val="0"/>
        <c:lblAlgn val="ctr"/>
        <c:lblOffset val="100"/>
        <c:noMultiLvlLbl val="0"/>
      </c:catAx>
      <c:valAx>
        <c:axId val="205426600"/>
        <c:scaling>
          <c:orientation val="minMax"/>
        </c:scaling>
        <c:delete val="1"/>
        <c:axPos val="t"/>
        <c:numFmt formatCode="General" sourceLinked="1"/>
        <c:majorTickMark val="out"/>
        <c:minorTickMark val="none"/>
        <c:tickLblPos val="none"/>
        <c:crossAx val="205426992"/>
        <c:crosses val="autoZero"/>
        <c:crossBetween val="between"/>
      </c:valAx>
    </c:plotArea>
    <c:legend>
      <c:legendPos val="t"/>
      <c:overlay val="0"/>
    </c:legend>
    <c:plotVisOnly val="1"/>
    <c:dispBlanksAs val="gap"/>
    <c:showDLblsOverMax val="0"/>
  </c:chart>
  <c:txPr>
    <a:bodyPr/>
    <a:lstStyle/>
    <a:p>
      <a:pPr>
        <a:defRPr sz="1800"/>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8095040207410195E-2"/>
          <c:y val="3.4713999631738386E-2"/>
          <c:w val="0.88457530244717864"/>
          <c:h val="0.93057200073652291"/>
        </c:manualLayout>
      </c:layout>
      <c:barChart>
        <c:barDir val="bar"/>
        <c:grouping val="stacked"/>
        <c:varyColors val="0"/>
        <c:ser>
          <c:idx val="0"/>
          <c:order val="0"/>
          <c:tx>
            <c:strRef>
              <c:f>Sheet1!$B$1</c:f>
              <c:strCache>
                <c:ptCount val="1"/>
                <c:pt idx="0">
                  <c:v>Column 2</c:v>
                </c:pt>
              </c:strCache>
            </c:strRef>
          </c:tx>
          <c:spPr>
            <a:solidFill>
              <a:schemeClr val="accent2"/>
            </a:solidFill>
          </c:spPr>
          <c:invertIfNegative val="0"/>
          <c:cat>
            <c:strRef>
              <c:f>Sheet1!$A$3:$A$17</c:f>
              <c:strCache>
                <c:ptCount val="10"/>
                <c:pt idx="0">
                  <c:v>18-24</c:v>
                </c:pt>
                <c:pt idx="3">
                  <c:v>25-44</c:v>
                </c:pt>
                <c:pt idx="6">
                  <c:v>45-64</c:v>
                </c:pt>
                <c:pt idx="9">
                  <c:v>65+</c:v>
                </c:pt>
              </c:strCache>
            </c:strRef>
          </c:cat>
          <c:val>
            <c:numRef>
              <c:f>Sheet1!$B$3:$B$17</c:f>
              <c:numCache>
                <c:formatCode>General</c:formatCode>
                <c:ptCount val="15"/>
              </c:numCache>
            </c:numRef>
          </c:val>
        </c:ser>
        <c:ser>
          <c:idx val="1"/>
          <c:order val="1"/>
          <c:tx>
            <c:strRef>
              <c:f>Sheet1!$C$1</c:f>
              <c:strCache>
                <c:ptCount val="1"/>
                <c:pt idx="0">
                  <c:v>Column 3</c:v>
                </c:pt>
              </c:strCache>
            </c:strRef>
          </c:tx>
          <c:spPr>
            <a:solidFill>
              <a:schemeClr val="accent2"/>
            </a:solidFill>
          </c:spPr>
          <c:invertIfNegative val="0"/>
          <c:dPt>
            <c:idx val="10"/>
            <c:invertIfNegative val="0"/>
            <c:bubble3D val="0"/>
            <c:spPr>
              <a:noFill/>
            </c:spPr>
          </c:dPt>
          <c:cat>
            <c:strRef>
              <c:f>Sheet1!$A$3:$A$17</c:f>
              <c:strCache>
                <c:ptCount val="10"/>
                <c:pt idx="0">
                  <c:v>18-24</c:v>
                </c:pt>
                <c:pt idx="3">
                  <c:v>25-44</c:v>
                </c:pt>
                <c:pt idx="6">
                  <c:v>45-64</c:v>
                </c:pt>
                <c:pt idx="9">
                  <c:v>65+</c:v>
                </c:pt>
              </c:strCache>
            </c:strRef>
          </c:cat>
          <c:val>
            <c:numRef>
              <c:f>Sheet1!$C$3:$C$17</c:f>
              <c:numCache>
                <c:formatCode>General</c:formatCode>
                <c:ptCount val="15"/>
                <c:pt idx="0" formatCode="0%">
                  <c:v>0.12</c:v>
                </c:pt>
                <c:pt idx="3" formatCode="0%">
                  <c:v>0.34</c:v>
                </c:pt>
                <c:pt idx="6" formatCode="0%">
                  <c:v>0.22</c:v>
                </c:pt>
                <c:pt idx="9" formatCode="0%">
                  <c:v>0.32</c:v>
                </c:pt>
                <c:pt idx="10" formatCode="0%">
                  <c:v>1</c:v>
                </c:pt>
              </c:numCache>
            </c:numRef>
          </c:val>
        </c:ser>
        <c:dLbls>
          <c:showLegendKey val="0"/>
          <c:showVal val="0"/>
          <c:showCatName val="0"/>
          <c:showSerName val="0"/>
          <c:showPercent val="0"/>
          <c:showBubbleSize val="0"/>
        </c:dLbls>
        <c:gapWidth val="150"/>
        <c:overlap val="100"/>
        <c:axId val="206990464"/>
        <c:axId val="206990856"/>
      </c:barChart>
      <c:catAx>
        <c:axId val="206990464"/>
        <c:scaling>
          <c:orientation val="maxMin"/>
        </c:scaling>
        <c:delete val="0"/>
        <c:axPos val="l"/>
        <c:numFmt formatCode="General" sourceLinked="1"/>
        <c:majorTickMark val="out"/>
        <c:minorTickMark val="none"/>
        <c:tickLblPos val="low"/>
        <c:txPr>
          <a:bodyPr/>
          <a:lstStyle/>
          <a:p>
            <a:pPr>
              <a:defRPr sz="1600" b="1" baseline="0"/>
            </a:pPr>
            <a:endParaRPr lang="en-US"/>
          </a:p>
        </c:txPr>
        <c:crossAx val="206990856"/>
        <c:crosses val="autoZero"/>
        <c:auto val="0"/>
        <c:lblAlgn val="ctr"/>
        <c:lblOffset val="100"/>
        <c:noMultiLvlLbl val="0"/>
      </c:catAx>
      <c:valAx>
        <c:axId val="206990856"/>
        <c:scaling>
          <c:orientation val="minMax"/>
        </c:scaling>
        <c:delete val="1"/>
        <c:axPos val="t"/>
        <c:numFmt formatCode="General" sourceLinked="1"/>
        <c:majorTickMark val="out"/>
        <c:minorTickMark val="none"/>
        <c:tickLblPos val="none"/>
        <c:crossAx val="206990464"/>
        <c:crosses val="autoZero"/>
        <c:crossBetween val="between"/>
      </c:valAx>
      <c:spPr>
        <a:noFill/>
        <a:ln w="25400">
          <a:noFill/>
        </a:ln>
      </c:spPr>
    </c:plotArea>
    <c:plotVisOnly val="1"/>
    <c:dispBlanksAs val="gap"/>
    <c:showDLblsOverMax val="0"/>
  </c:chart>
  <c:txPr>
    <a:bodyPr/>
    <a:lstStyle/>
    <a:p>
      <a:pPr>
        <a:defRPr sz="1800"/>
      </a:pPr>
      <a:endParaRPr lang="en-US"/>
    </a:p>
  </c:txPr>
  <c:externalData r:id="rId1">
    <c:autoUpdate val="0"/>
  </c:externalData>
  <c:userShapes r:id="rId2"/>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8095040207410222E-2"/>
          <c:y val="3.4713999631738386E-2"/>
          <c:w val="0.88457530244717864"/>
          <c:h val="0.9305720007365228"/>
        </c:manualLayout>
      </c:layout>
      <c:barChart>
        <c:barDir val="bar"/>
        <c:grouping val="stacked"/>
        <c:varyColors val="0"/>
        <c:ser>
          <c:idx val="0"/>
          <c:order val="0"/>
          <c:tx>
            <c:strRef>
              <c:f>Sheet1!$B$1</c:f>
              <c:strCache>
                <c:ptCount val="1"/>
                <c:pt idx="0">
                  <c:v>Column 2</c:v>
                </c:pt>
              </c:strCache>
            </c:strRef>
          </c:tx>
          <c:spPr>
            <a:solidFill>
              <a:schemeClr val="accent2"/>
            </a:solidFill>
          </c:spPr>
          <c:invertIfNegative val="0"/>
          <c:cat>
            <c:strRef>
              <c:f>Sheet1!$A$3:$A$17</c:f>
              <c:strCache>
                <c:ptCount val="10"/>
                <c:pt idx="0">
                  <c:v>18-24</c:v>
                </c:pt>
                <c:pt idx="3">
                  <c:v>25-44</c:v>
                </c:pt>
                <c:pt idx="6">
                  <c:v>45-64</c:v>
                </c:pt>
                <c:pt idx="9">
                  <c:v>65+</c:v>
                </c:pt>
              </c:strCache>
            </c:strRef>
          </c:cat>
          <c:val>
            <c:numRef>
              <c:f>Sheet1!$B$3:$B$17</c:f>
              <c:numCache>
                <c:formatCode>General</c:formatCode>
                <c:ptCount val="15"/>
              </c:numCache>
            </c:numRef>
          </c:val>
        </c:ser>
        <c:ser>
          <c:idx val="1"/>
          <c:order val="1"/>
          <c:tx>
            <c:strRef>
              <c:f>Sheet1!$C$1</c:f>
              <c:strCache>
                <c:ptCount val="1"/>
                <c:pt idx="0">
                  <c:v>Column 3</c:v>
                </c:pt>
              </c:strCache>
            </c:strRef>
          </c:tx>
          <c:spPr>
            <a:solidFill>
              <a:schemeClr val="accent2"/>
            </a:solidFill>
          </c:spPr>
          <c:invertIfNegative val="0"/>
          <c:dPt>
            <c:idx val="10"/>
            <c:invertIfNegative val="0"/>
            <c:bubble3D val="0"/>
            <c:spPr>
              <a:noFill/>
            </c:spPr>
          </c:dPt>
          <c:cat>
            <c:strRef>
              <c:f>Sheet1!$A$3:$A$17</c:f>
              <c:strCache>
                <c:ptCount val="10"/>
                <c:pt idx="0">
                  <c:v>18-24</c:v>
                </c:pt>
                <c:pt idx="3">
                  <c:v>25-44</c:v>
                </c:pt>
                <c:pt idx="6">
                  <c:v>45-64</c:v>
                </c:pt>
                <c:pt idx="9">
                  <c:v>65+</c:v>
                </c:pt>
              </c:strCache>
            </c:strRef>
          </c:cat>
          <c:val>
            <c:numRef>
              <c:f>Sheet1!$C$3:$C$17</c:f>
              <c:numCache>
                <c:formatCode>General</c:formatCode>
                <c:ptCount val="15"/>
                <c:pt idx="0" formatCode="0%">
                  <c:v>0.06</c:v>
                </c:pt>
                <c:pt idx="3" formatCode="0%">
                  <c:v>0.42</c:v>
                </c:pt>
                <c:pt idx="6" formatCode="0%">
                  <c:v>0.27</c:v>
                </c:pt>
                <c:pt idx="9" formatCode="0%">
                  <c:v>0.25</c:v>
                </c:pt>
                <c:pt idx="10" formatCode="0%">
                  <c:v>1</c:v>
                </c:pt>
              </c:numCache>
            </c:numRef>
          </c:val>
        </c:ser>
        <c:dLbls>
          <c:showLegendKey val="0"/>
          <c:showVal val="0"/>
          <c:showCatName val="0"/>
          <c:showSerName val="0"/>
          <c:showPercent val="0"/>
          <c:showBubbleSize val="0"/>
        </c:dLbls>
        <c:gapWidth val="150"/>
        <c:overlap val="100"/>
        <c:axId val="206991640"/>
        <c:axId val="206992032"/>
      </c:barChart>
      <c:catAx>
        <c:axId val="206991640"/>
        <c:scaling>
          <c:orientation val="maxMin"/>
        </c:scaling>
        <c:delete val="0"/>
        <c:axPos val="l"/>
        <c:numFmt formatCode="General" sourceLinked="1"/>
        <c:majorTickMark val="out"/>
        <c:minorTickMark val="none"/>
        <c:tickLblPos val="low"/>
        <c:txPr>
          <a:bodyPr/>
          <a:lstStyle/>
          <a:p>
            <a:pPr>
              <a:defRPr sz="1600" b="1" baseline="0"/>
            </a:pPr>
            <a:endParaRPr lang="en-US"/>
          </a:p>
        </c:txPr>
        <c:crossAx val="206992032"/>
        <c:crosses val="autoZero"/>
        <c:auto val="0"/>
        <c:lblAlgn val="ctr"/>
        <c:lblOffset val="100"/>
        <c:noMultiLvlLbl val="0"/>
      </c:catAx>
      <c:valAx>
        <c:axId val="206992032"/>
        <c:scaling>
          <c:orientation val="minMax"/>
        </c:scaling>
        <c:delete val="1"/>
        <c:axPos val="t"/>
        <c:numFmt formatCode="General" sourceLinked="1"/>
        <c:majorTickMark val="out"/>
        <c:minorTickMark val="none"/>
        <c:tickLblPos val="none"/>
        <c:crossAx val="206991640"/>
        <c:crosses val="autoZero"/>
        <c:crossBetween val="between"/>
      </c:valAx>
      <c:spPr>
        <a:noFill/>
        <a:ln w="25400">
          <a:noFill/>
        </a:ln>
      </c:spPr>
    </c:plotArea>
    <c:plotVisOnly val="1"/>
    <c:dispBlanksAs val="gap"/>
    <c:showDLblsOverMax val="0"/>
  </c:chart>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v>
                </c:pt>
              </c:strCache>
            </c:strRef>
          </c:tx>
          <c:dPt>
            <c:idx val="0"/>
            <c:bubble3D val="0"/>
            <c:spPr>
              <a:solidFill>
                <a:schemeClr val="accent5">
                  <a:lumMod val="60000"/>
                  <a:lumOff val="40000"/>
                </a:schemeClr>
              </a:solidFill>
            </c:spPr>
          </c:dPt>
          <c:dPt>
            <c:idx val="1"/>
            <c:bubble3D val="0"/>
            <c:spPr>
              <a:solidFill>
                <a:schemeClr val="accent3"/>
              </a:solidFill>
            </c:spPr>
          </c:dPt>
          <c:dPt>
            <c:idx val="2"/>
            <c:bubble3D val="0"/>
            <c:spPr>
              <a:solidFill>
                <a:schemeClr val="tx2"/>
              </a:solidFill>
            </c:spPr>
          </c:dPt>
          <c:dPt>
            <c:idx val="3"/>
            <c:bubble3D val="0"/>
            <c:spPr>
              <a:solidFill>
                <a:schemeClr val="bg2"/>
              </a:solidFill>
            </c:spPr>
          </c:dPt>
          <c:dLbls>
            <c:dLbl>
              <c:idx val="0"/>
              <c:layout>
                <c:manualLayout>
                  <c:x val="-0.20214586813012023"/>
                  <c:y val="-0.2690170654738198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3"/>
              <c:layout>
                <c:manualLayout>
                  <c:x val="7.4176409766960952E-2"/>
                  <c:y val="6.9683507460400168E-2"/>
                </c:manualLayout>
              </c:layout>
              <c:dLblPos val="bestFi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2000" b="1">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extLst>
          </c:dLbls>
          <c:cat>
            <c:strRef>
              <c:f>Sheet1!$A$2:$A$5</c:f>
              <c:strCache>
                <c:ptCount val="4"/>
                <c:pt idx="0">
                  <c:v>UK staying in</c:v>
                </c:pt>
                <c:pt idx="1">
                  <c:v>UK leaving</c:v>
                </c:pt>
                <c:pt idx="2">
                  <c:v>Don't know</c:v>
                </c:pt>
                <c:pt idx="3">
                  <c:v>Refused</c:v>
                </c:pt>
              </c:strCache>
            </c:strRef>
          </c:cat>
          <c:val>
            <c:numRef>
              <c:f>Sheet1!$B$2:$B$5</c:f>
              <c:numCache>
                <c:formatCode>0%</c:formatCode>
                <c:ptCount val="4"/>
                <c:pt idx="0">
                  <c:v>0.87000000000000044</c:v>
                </c:pt>
                <c:pt idx="1">
                  <c:v>7.0000000000000021E-2</c:v>
                </c:pt>
                <c:pt idx="2">
                  <c:v>4.0000000000000022E-2</c:v>
                </c:pt>
                <c:pt idx="3">
                  <c:v>2.0000000000000011E-2</c:v>
                </c:pt>
              </c:numCache>
            </c:numRef>
          </c:val>
        </c:ser>
        <c:dLbls>
          <c:showLegendKey val="0"/>
          <c:showVal val="0"/>
          <c:showCatName val="0"/>
          <c:showSerName val="0"/>
          <c:showPercent val="0"/>
          <c:showBubbleSize val="0"/>
          <c:showLeaderLines val="0"/>
        </c:dLbls>
        <c:firstSliceAng val="0"/>
      </c:pieChart>
    </c:plotArea>
    <c:plotVisOnly val="1"/>
    <c:dispBlanksAs val="zero"/>
    <c:showDLblsOverMax val="0"/>
  </c:chart>
  <c:txPr>
    <a:bodyPr/>
    <a:lstStyle/>
    <a:p>
      <a:pPr>
        <a:defRPr sz="1800"/>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v>
                </c:pt>
              </c:strCache>
            </c:strRef>
          </c:tx>
          <c:dPt>
            <c:idx val="0"/>
            <c:bubble3D val="0"/>
            <c:spPr>
              <a:solidFill>
                <a:schemeClr val="accent5">
                  <a:lumMod val="60000"/>
                  <a:lumOff val="40000"/>
                </a:schemeClr>
              </a:solidFill>
            </c:spPr>
          </c:dPt>
          <c:dPt>
            <c:idx val="1"/>
            <c:bubble3D val="0"/>
            <c:spPr>
              <a:solidFill>
                <a:schemeClr val="accent3"/>
              </a:solidFill>
            </c:spPr>
          </c:dPt>
          <c:dPt>
            <c:idx val="2"/>
            <c:bubble3D val="0"/>
            <c:spPr>
              <a:solidFill>
                <a:schemeClr val="tx2"/>
              </a:solidFill>
            </c:spPr>
          </c:dPt>
          <c:dPt>
            <c:idx val="3"/>
            <c:bubble3D val="0"/>
            <c:spPr>
              <a:solidFill>
                <a:schemeClr val="bg2"/>
              </a:solidFill>
            </c:spPr>
          </c:dPt>
          <c:dLbls>
            <c:dLbl>
              <c:idx val="0"/>
              <c:layout>
                <c:manualLayout>
                  <c:x val="-0.18194384792809998"/>
                  <c:y val="-0.2503400226722633"/>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3"/>
              <c:layout>
                <c:manualLayout>
                  <c:x val="4.3120178159548279E-2"/>
                  <c:y val="6.9631545084101812E-2"/>
                </c:manualLayout>
              </c:layout>
              <c:dLblPos val="bestFi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2000" b="1">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extLst>
          </c:dLbls>
          <c:cat>
            <c:strRef>
              <c:f>Sheet1!$A$2:$A$5</c:f>
              <c:strCache>
                <c:ptCount val="4"/>
                <c:pt idx="0">
                  <c:v>UK staying in</c:v>
                </c:pt>
                <c:pt idx="1">
                  <c:v>UK leaving</c:v>
                </c:pt>
                <c:pt idx="2">
                  <c:v>Don't know</c:v>
                </c:pt>
                <c:pt idx="3">
                  <c:v>Refused</c:v>
                </c:pt>
              </c:strCache>
            </c:strRef>
          </c:cat>
          <c:val>
            <c:numRef>
              <c:f>Sheet1!$B$2:$B$5</c:f>
              <c:numCache>
                <c:formatCode>0%</c:formatCode>
                <c:ptCount val="4"/>
                <c:pt idx="0">
                  <c:v>0.87000000000000044</c:v>
                </c:pt>
                <c:pt idx="1">
                  <c:v>7.0000000000000021E-2</c:v>
                </c:pt>
                <c:pt idx="2">
                  <c:v>3.0000000000000002E-2</c:v>
                </c:pt>
                <c:pt idx="3">
                  <c:v>3.0000000000000002E-2</c:v>
                </c:pt>
              </c:numCache>
            </c:numRef>
          </c:val>
        </c:ser>
        <c:dLbls>
          <c:showLegendKey val="0"/>
          <c:showVal val="0"/>
          <c:showCatName val="0"/>
          <c:showSerName val="0"/>
          <c:showPercent val="0"/>
          <c:showBubbleSize val="0"/>
          <c:showLeaderLines val="0"/>
        </c:dLbls>
        <c:firstSliceAng val="0"/>
      </c:pieChart>
    </c:plotArea>
    <c:plotVisOnly val="1"/>
    <c:dispBlanksAs val="zero"/>
    <c:showDLblsOverMax val="0"/>
  </c:chart>
  <c:txPr>
    <a:bodyPr/>
    <a:lstStyle/>
    <a:p>
      <a:pPr>
        <a:defRPr sz="1800"/>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v>
                </c:pt>
              </c:strCache>
            </c:strRef>
          </c:tx>
          <c:dPt>
            <c:idx val="0"/>
            <c:bubble3D val="0"/>
            <c:spPr>
              <a:solidFill>
                <a:schemeClr val="accent5">
                  <a:lumMod val="60000"/>
                  <a:lumOff val="40000"/>
                </a:schemeClr>
              </a:solidFill>
            </c:spPr>
          </c:dPt>
          <c:dPt>
            <c:idx val="1"/>
            <c:bubble3D val="0"/>
            <c:spPr>
              <a:solidFill>
                <a:schemeClr val="accent3"/>
              </a:solidFill>
            </c:spPr>
          </c:dPt>
          <c:dPt>
            <c:idx val="2"/>
            <c:bubble3D val="0"/>
            <c:spPr>
              <a:solidFill>
                <a:schemeClr val="tx2"/>
              </a:solidFill>
            </c:spPr>
          </c:dPt>
          <c:dPt>
            <c:idx val="3"/>
            <c:bubble3D val="0"/>
            <c:spPr>
              <a:solidFill>
                <a:schemeClr val="bg2"/>
              </a:solidFill>
            </c:spPr>
          </c:dPt>
          <c:dLbls>
            <c:dLbl>
              <c:idx val="0"/>
              <c:layout>
                <c:manualLayout>
                  <c:x val="-0.24866062196770858"/>
                  <c:y val="-0.25046478139648903"/>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3"/>
              <c:layout>
                <c:manualLayout>
                  <c:x val="8.857472361409377E-2"/>
                  <c:y val="9.4534268819510492E-2"/>
                </c:manualLayout>
              </c:layout>
              <c:dLblPos val="bestFi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2000" b="1">
                    <a:solidFill>
                      <a:schemeClr val="bg1"/>
                    </a:solidFill>
                  </a:defRPr>
                </a:pPr>
                <a:endParaRPr lang="en-US"/>
              </a:p>
            </c:txPr>
            <c:dLblPos val="inEnd"/>
            <c:showLegendKey val="0"/>
            <c:showVal val="1"/>
            <c:showCatName val="0"/>
            <c:showSerName val="0"/>
            <c:showPercent val="0"/>
            <c:showBubbleSize val="0"/>
            <c:showLeaderLines val="1"/>
            <c:extLst>
              <c:ext xmlns:c15="http://schemas.microsoft.com/office/drawing/2012/chart" uri="{CE6537A1-D6FC-4f65-9D91-7224C49458BB}"/>
            </c:extLst>
          </c:dLbls>
          <c:cat>
            <c:strRef>
              <c:f>Sheet1!$A$2:$A$5</c:f>
              <c:strCache>
                <c:ptCount val="4"/>
                <c:pt idx="0">
                  <c:v>Stay in</c:v>
                </c:pt>
                <c:pt idx="1">
                  <c:v>Get out</c:v>
                </c:pt>
                <c:pt idx="2">
                  <c:v>Don't know</c:v>
                </c:pt>
                <c:pt idx="3">
                  <c:v>Refused</c:v>
                </c:pt>
              </c:strCache>
            </c:strRef>
          </c:cat>
          <c:val>
            <c:numRef>
              <c:f>Sheet1!$B$2:$B$5</c:f>
              <c:numCache>
                <c:formatCode>0%</c:formatCode>
                <c:ptCount val="4"/>
                <c:pt idx="0">
                  <c:v>0.8300000000000004</c:v>
                </c:pt>
                <c:pt idx="1">
                  <c:v>0.12000000000000002</c:v>
                </c:pt>
                <c:pt idx="2">
                  <c:v>2.0000000000000011E-2</c:v>
                </c:pt>
                <c:pt idx="3">
                  <c:v>3.0000000000000002E-2</c:v>
                </c:pt>
              </c:numCache>
            </c:numRef>
          </c:val>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924185420194071"/>
          <c:y val="6.7025051438412864E-2"/>
          <c:w val="0.74621096958241651"/>
          <c:h val="0.8617629537270225"/>
        </c:manualLayout>
      </c:layout>
      <c:doughnutChart>
        <c:varyColors val="1"/>
        <c:ser>
          <c:idx val="0"/>
          <c:order val="0"/>
          <c:tx>
            <c:strRef>
              <c:f>Sheet1!$B$1</c:f>
              <c:strCache>
                <c:ptCount val="1"/>
                <c:pt idx="0">
                  <c:v>Percent</c:v>
                </c:pt>
              </c:strCache>
            </c:strRef>
          </c:tx>
          <c:dPt>
            <c:idx val="0"/>
            <c:bubble3D val="0"/>
            <c:spPr>
              <a:solidFill>
                <a:schemeClr val="accent1">
                  <a:lumMod val="75000"/>
                </a:schemeClr>
              </a:solidFill>
            </c:spPr>
          </c:dPt>
          <c:dPt>
            <c:idx val="1"/>
            <c:bubble3D val="0"/>
            <c:spPr>
              <a:solidFill>
                <a:schemeClr val="accent2"/>
              </a:solidFill>
            </c:spPr>
          </c:dPt>
          <c:dPt>
            <c:idx val="2"/>
            <c:bubble3D val="0"/>
            <c:spPr>
              <a:solidFill>
                <a:schemeClr val="accent6"/>
              </a:solidFill>
            </c:spPr>
          </c:dPt>
          <c:dPt>
            <c:idx val="3"/>
            <c:bubble3D val="0"/>
            <c:spPr>
              <a:solidFill>
                <a:schemeClr val="accent2">
                  <a:lumMod val="50000"/>
                </a:schemeClr>
              </a:solidFill>
            </c:spPr>
          </c:dPt>
          <c:dPt>
            <c:idx val="4"/>
            <c:bubble3D val="0"/>
            <c:spPr>
              <a:solidFill>
                <a:schemeClr val="accent6"/>
              </a:solidFill>
            </c:spPr>
          </c:dPt>
          <c:dLbls>
            <c:dLbl>
              <c:idx val="4"/>
              <c:layout>
                <c:manualLayout>
                  <c:x val="1.4502099806990755E-2"/>
                  <c:y val="-2.9308603773062394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2000">
                    <a:latin typeface="+mj-lt"/>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Sheet1!$A$2:$A$4</c:f>
              <c:strCache>
                <c:ptCount val="3"/>
                <c:pt idx="0">
                  <c:v>Britain will vote to remain a member of the European Union
</c:v>
                </c:pt>
                <c:pt idx="1">
                  <c:v>Britain will vote to leave the European Union
</c:v>
                </c:pt>
                <c:pt idx="2">
                  <c:v>don’t know</c:v>
                </c:pt>
              </c:strCache>
            </c:strRef>
          </c:cat>
          <c:val>
            <c:numRef>
              <c:f>Sheet1!$B$2:$B$4</c:f>
              <c:numCache>
                <c:formatCode>0%</c:formatCode>
                <c:ptCount val="3"/>
                <c:pt idx="0">
                  <c:v>0.43000000000000022</c:v>
                </c:pt>
                <c:pt idx="1">
                  <c:v>0.4800000000000002</c:v>
                </c:pt>
                <c:pt idx="2">
                  <c:v>9.0000000000000024E-2</c:v>
                </c:pt>
              </c:numCache>
            </c:numRef>
          </c:val>
        </c:ser>
        <c:dLbls>
          <c:showLegendKey val="0"/>
          <c:showVal val="0"/>
          <c:showCatName val="0"/>
          <c:showSerName val="0"/>
          <c:showPercent val="0"/>
          <c:showBubbleSize val="0"/>
          <c:showLeaderLines val="1"/>
        </c:dLbls>
        <c:firstSliceAng val="0"/>
        <c:holeSize val="60"/>
      </c:doughnutChart>
    </c:plotArea>
    <c:plotVisOnly val="1"/>
    <c:dispBlanksAs val="zero"/>
    <c:showDLblsOverMax val="0"/>
  </c:chart>
  <c:txPr>
    <a:bodyPr/>
    <a:lstStyle/>
    <a:p>
      <a:pPr>
        <a:defRPr sz="1600" b="1">
          <a:solidFill>
            <a:schemeClr val="bg1"/>
          </a:solidFill>
        </a:defRPr>
      </a:pPr>
      <a:endParaRPr lang="en-US"/>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924185420194071"/>
          <c:y val="6.7025051438412864E-2"/>
          <c:w val="0.74621096958241651"/>
          <c:h val="0.8617629537270225"/>
        </c:manualLayout>
      </c:layout>
      <c:doughnutChart>
        <c:varyColors val="1"/>
        <c:ser>
          <c:idx val="0"/>
          <c:order val="0"/>
          <c:tx>
            <c:strRef>
              <c:f>Sheet1!$B$1</c:f>
              <c:strCache>
                <c:ptCount val="1"/>
                <c:pt idx="0">
                  <c:v>Percent</c:v>
                </c:pt>
              </c:strCache>
            </c:strRef>
          </c:tx>
          <c:dPt>
            <c:idx val="0"/>
            <c:bubble3D val="0"/>
            <c:spPr>
              <a:solidFill>
                <a:schemeClr val="accent1">
                  <a:lumMod val="75000"/>
                </a:schemeClr>
              </a:solidFill>
            </c:spPr>
          </c:dPt>
          <c:dPt>
            <c:idx val="1"/>
            <c:bubble3D val="0"/>
            <c:spPr>
              <a:solidFill>
                <a:schemeClr val="accent2"/>
              </a:solidFill>
            </c:spPr>
          </c:dPt>
          <c:dPt>
            <c:idx val="2"/>
            <c:bubble3D val="0"/>
            <c:spPr>
              <a:solidFill>
                <a:schemeClr val="accent6"/>
              </a:solidFill>
            </c:spPr>
          </c:dPt>
          <c:dPt>
            <c:idx val="3"/>
            <c:bubble3D val="0"/>
            <c:spPr>
              <a:solidFill>
                <a:schemeClr val="accent2">
                  <a:lumMod val="50000"/>
                </a:schemeClr>
              </a:solidFill>
            </c:spPr>
          </c:dPt>
          <c:dPt>
            <c:idx val="4"/>
            <c:bubble3D val="0"/>
            <c:spPr>
              <a:solidFill>
                <a:schemeClr val="accent6"/>
              </a:solidFill>
            </c:spPr>
          </c:dPt>
          <c:dLbls>
            <c:dLbl>
              <c:idx val="4"/>
              <c:layout>
                <c:manualLayout>
                  <c:x val="1.4502099806990755E-2"/>
                  <c:y val="-2.9308603773062394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800">
                    <a:latin typeface="+mj-lt"/>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Sheet1!$A$2:$A$4</c:f>
              <c:strCache>
                <c:ptCount val="3"/>
                <c:pt idx="0">
                  <c:v>Britain will vote to remain a member of the European Union
</c:v>
                </c:pt>
                <c:pt idx="1">
                  <c:v>Britain will vote to leave the European Union
</c:v>
                </c:pt>
                <c:pt idx="2">
                  <c:v>don’t know</c:v>
                </c:pt>
              </c:strCache>
            </c:strRef>
          </c:cat>
          <c:val>
            <c:numRef>
              <c:f>Sheet1!$B$2:$B$4</c:f>
              <c:numCache>
                <c:formatCode>0%</c:formatCode>
                <c:ptCount val="3"/>
                <c:pt idx="0">
                  <c:v>0.77000000000000046</c:v>
                </c:pt>
                <c:pt idx="1">
                  <c:v>0.13</c:v>
                </c:pt>
                <c:pt idx="2">
                  <c:v>0.1</c:v>
                </c:pt>
              </c:numCache>
            </c:numRef>
          </c:val>
        </c:ser>
        <c:dLbls>
          <c:showLegendKey val="0"/>
          <c:showVal val="0"/>
          <c:showCatName val="0"/>
          <c:showSerName val="0"/>
          <c:showPercent val="0"/>
          <c:showBubbleSize val="0"/>
          <c:showLeaderLines val="1"/>
        </c:dLbls>
        <c:firstSliceAng val="0"/>
        <c:holeSize val="60"/>
      </c:doughnutChart>
    </c:plotArea>
    <c:plotVisOnly val="1"/>
    <c:dispBlanksAs val="zero"/>
    <c:showDLblsOverMax val="0"/>
  </c:chart>
  <c:txPr>
    <a:bodyPr/>
    <a:lstStyle/>
    <a:p>
      <a:pPr>
        <a:defRPr sz="1600" b="1">
          <a:solidFill>
            <a:schemeClr val="bg1"/>
          </a:solidFil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866807316193928"/>
          <c:y val="2.9394882050142578E-2"/>
          <c:w val="0.47013738836274432"/>
          <c:h val="0.94121023589971486"/>
        </c:manualLayout>
      </c:layout>
      <c:barChart>
        <c:barDir val="bar"/>
        <c:grouping val="clustered"/>
        <c:varyColors val="0"/>
        <c:ser>
          <c:idx val="0"/>
          <c:order val="0"/>
          <c:tx>
            <c:strRef>
              <c:f>Sheet1!$B$1</c:f>
              <c:strCache>
                <c:ptCount val="1"/>
                <c:pt idx="0">
                  <c:v>Series 1</c:v>
                </c:pt>
              </c:strCache>
            </c:strRef>
          </c:tx>
          <c:spPr>
            <a:solidFill>
              <a:schemeClr val="tx2"/>
            </a:solidFill>
            <a:effectLst/>
          </c:spPr>
          <c:invertIfNegative val="0"/>
          <c:dLbls>
            <c:numFmt formatCode="0\%" sourceLinked="0"/>
            <c:spPr>
              <a:noFill/>
              <a:ln>
                <a:noFill/>
              </a:ln>
              <a:effectLst/>
            </c:spPr>
            <c:txPr>
              <a:bodyPr/>
              <a:lstStyle/>
              <a:p>
                <a:pPr>
                  <a:defRPr sz="1800" b="1">
                    <a:solidFill>
                      <a:schemeClr val="tx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Prices/inflation/cost of living</c:v>
                </c:pt>
                <c:pt idx="1">
                  <c:v>Food prices/shortages</c:v>
                </c:pt>
                <c:pt idx="2">
                  <c:v>Unemployment</c:v>
                </c:pt>
                <c:pt idx="3">
                  <c:v>Sovergnty/independence</c:v>
                </c:pt>
                <c:pt idx="4">
                  <c:v>Britain's role in the world</c:v>
                </c:pt>
                <c:pt idx="5">
                  <c:v>Reduce threat of war</c:v>
                </c:pt>
                <c:pt idx="6">
                  <c:v>Left-wing domination</c:v>
                </c:pt>
                <c:pt idx="7">
                  <c:v>Immigration</c:v>
                </c:pt>
                <c:pt idx="8">
                  <c:v>Communsim</c:v>
                </c:pt>
                <c:pt idx="9">
                  <c:v> 
Other</c:v>
                </c:pt>
              </c:strCache>
            </c:strRef>
          </c:cat>
          <c:val>
            <c:numRef>
              <c:f>Sheet1!$B$2:$B$11</c:f>
              <c:numCache>
                <c:formatCode>General</c:formatCode>
                <c:ptCount val="10"/>
                <c:pt idx="0">
                  <c:v>35</c:v>
                </c:pt>
                <c:pt idx="1">
                  <c:v>24</c:v>
                </c:pt>
                <c:pt idx="2">
                  <c:v>8</c:v>
                </c:pt>
                <c:pt idx="3">
                  <c:v>5</c:v>
                </c:pt>
                <c:pt idx="4">
                  <c:v>4</c:v>
                </c:pt>
                <c:pt idx="5">
                  <c:v>2</c:v>
                </c:pt>
                <c:pt idx="6">
                  <c:v>2</c:v>
                </c:pt>
                <c:pt idx="7">
                  <c:v>1</c:v>
                </c:pt>
                <c:pt idx="8">
                  <c:v>1</c:v>
                </c:pt>
                <c:pt idx="9">
                  <c:v>8</c:v>
                </c:pt>
              </c:numCache>
            </c:numRef>
          </c:val>
        </c:ser>
        <c:dLbls>
          <c:showLegendKey val="0"/>
          <c:showVal val="0"/>
          <c:showCatName val="0"/>
          <c:showSerName val="0"/>
          <c:showPercent val="0"/>
          <c:showBubbleSize val="0"/>
        </c:dLbls>
        <c:gapWidth val="47"/>
        <c:axId val="199914032"/>
        <c:axId val="199914424"/>
      </c:barChart>
      <c:catAx>
        <c:axId val="199914032"/>
        <c:scaling>
          <c:orientation val="maxMin"/>
        </c:scaling>
        <c:delete val="0"/>
        <c:axPos val="l"/>
        <c:numFmt formatCode="General" sourceLinked="1"/>
        <c:majorTickMark val="out"/>
        <c:minorTickMark val="none"/>
        <c:tickLblPos val="nextTo"/>
        <c:spPr>
          <a:ln>
            <a:noFill/>
          </a:ln>
        </c:spPr>
        <c:txPr>
          <a:bodyPr/>
          <a:lstStyle/>
          <a:p>
            <a:pPr algn="r">
              <a:defRPr sz="1400" b="1" cap="none" baseline="0">
                <a:latin typeface="+mn-lt"/>
              </a:defRPr>
            </a:pPr>
            <a:endParaRPr lang="en-US"/>
          </a:p>
        </c:txPr>
        <c:crossAx val="199914424"/>
        <c:crosses val="autoZero"/>
        <c:auto val="1"/>
        <c:lblAlgn val="ctr"/>
        <c:lblOffset val="100"/>
        <c:noMultiLvlLbl val="0"/>
      </c:catAx>
      <c:valAx>
        <c:axId val="199914424"/>
        <c:scaling>
          <c:orientation val="minMax"/>
        </c:scaling>
        <c:delete val="1"/>
        <c:axPos val="t"/>
        <c:numFmt formatCode="General" sourceLinked="1"/>
        <c:majorTickMark val="out"/>
        <c:minorTickMark val="none"/>
        <c:tickLblPos val="none"/>
        <c:crossAx val="199914032"/>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576246506275128"/>
          <c:y val="3.0420025092082387E-2"/>
          <c:w val="0.5353878552835809"/>
          <c:h val="0.94062442458812934"/>
        </c:manualLayout>
      </c:layout>
      <c:barChart>
        <c:barDir val="bar"/>
        <c:grouping val="clustered"/>
        <c:varyColors val="0"/>
        <c:ser>
          <c:idx val="0"/>
          <c:order val="0"/>
          <c:tx>
            <c:strRef>
              <c:f>Sheet1!$B$1</c:f>
              <c:strCache>
                <c:ptCount val="1"/>
                <c:pt idx="0">
                  <c:v>Think their own country should  hold a referendum on  EU membership</c:v>
                </c:pt>
              </c:strCache>
            </c:strRef>
          </c:tx>
          <c:spPr>
            <a:solidFill>
              <a:schemeClr val="accent4"/>
            </a:solidFill>
          </c:spPr>
          <c:invertIfNegative val="0"/>
          <c:dLbls>
            <c:numFmt formatCode="0\%" sourceLinked="0"/>
            <c:spPr>
              <a:noFill/>
              <a:ln>
                <a:noFill/>
              </a:ln>
              <a:effectLst/>
            </c:spPr>
            <c:txPr>
              <a:bodyPr/>
              <a:lstStyle/>
              <a:p>
                <a:pPr>
                  <a:defRPr sz="1400" b="1">
                    <a:solidFill>
                      <a:schemeClr val="accent4"/>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Italy</c:v>
                </c:pt>
                <c:pt idx="1">
                  <c:v>France</c:v>
                </c:pt>
                <c:pt idx="2">
                  <c:v>Sweden</c:v>
                </c:pt>
                <c:pt idx="3">
                  <c:v>Belgium</c:v>
                </c:pt>
                <c:pt idx="4">
                  <c:v>Poland</c:v>
                </c:pt>
                <c:pt idx="5">
                  <c:v>Germany</c:v>
                </c:pt>
                <c:pt idx="6">
                  <c:v>Spain</c:v>
                </c:pt>
                <c:pt idx="7">
                  <c:v>Hungary</c:v>
                </c:pt>
              </c:strCache>
            </c:strRef>
          </c:cat>
          <c:val>
            <c:numRef>
              <c:f>Sheet1!$B$2:$B$9</c:f>
              <c:numCache>
                <c:formatCode>0</c:formatCode>
                <c:ptCount val="8"/>
                <c:pt idx="0">
                  <c:v>57.91</c:v>
                </c:pt>
                <c:pt idx="1">
                  <c:v>54.990000000000009</c:v>
                </c:pt>
                <c:pt idx="2">
                  <c:v>42.6</c:v>
                </c:pt>
                <c:pt idx="3">
                  <c:v>42.120000000000012</c:v>
                </c:pt>
                <c:pt idx="4">
                  <c:v>41.410000000000004</c:v>
                </c:pt>
                <c:pt idx="5">
                  <c:v>40.42</c:v>
                </c:pt>
                <c:pt idx="6">
                  <c:v>40.36</c:v>
                </c:pt>
                <c:pt idx="7">
                  <c:v>38.4</c:v>
                </c:pt>
              </c:numCache>
            </c:numRef>
          </c:val>
        </c:ser>
        <c:ser>
          <c:idx val="1"/>
          <c:order val="1"/>
          <c:tx>
            <c:strRef>
              <c:f>Sheet1!$C$1</c:f>
              <c:strCache>
                <c:ptCount val="1"/>
                <c:pt idx="0">
                  <c:v>Would vote "out"  if a referendum on their country's EU membership was held now</c:v>
                </c:pt>
              </c:strCache>
            </c:strRef>
          </c:tx>
          <c:spPr>
            <a:solidFill>
              <a:schemeClr val="accent3"/>
            </a:solidFill>
          </c:spPr>
          <c:invertIfNegative val="0"/>
          <c:dLbls>
            <c:numFmt formatCode="0\%" sourceLinked="0"/>
            <c:spPr>
              <a:noFill/>
              <a:ln>
                <a:noFill/>
              </a:ln>
              <a:effectLst/>
            </c:spPr>
            <c:txPr>
              <a:bodyPr/>
              <a:lstStyle/>
              <a:p>
                <a:pPr>
                  <a:defRPr sz="1400" b="1">
                    <a:solidFill>
                      <a:schemeClr val="accent3"/>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Italy</c:v>
                </c:pt>
                <c:pt idx="1">
                  <c:v>France</c:v>
                </c:pt>
                <c:pt idx="2">
                  <c:v>Sweden</c:v>
                </c:pt>
                <c:pt idx="3">
                  <c:v>Belgium</c:v>
                </c:pt>
                <c:pt idx="4">
                  <c:v>Poland</c:v>
                </c:pt>
                <c:pt idx="5">
                  <c:v>Germany</c:v>
                </c:pt>
                <c:pt idx="6">
                  <c:v>Spain</c:v>
                </c:pt>
                <c:pt idx="7">
                  <c:v>Hungary</c:v>
                </c:pt>
              </c:strCache>
            </c:strRef>
          </c:cat>
          <c:val>
            <c:numRef>
              <c:f>Sheet1!$C$2:$C$9</c:f>
              <c:numCache>
                <c:formatCode>0</c:formatCode>
                <c:ptCount val="8"/>
                <c:pt idx="0">
                  <c:v>48.46</c:v>
                </c:pt>
                <c:pt idx="1">
                  <c:v>40.81</c:v>
                </c:pt>
                <c:pt idx="2">
                  <c:v>38.92</c:v>
                </c:pt>
                <c:pt idx="3">
                  <c:v>28.74</c:v>
                </c:pt>
                <c:pt idx="4">
                  <c:v>21.55</c:v>
                </c:pt>
                <c:pt idx="5">
                  <c:v>33.650000000000006</c:v>
                </c:pt>
                <c:pt idx="6">
                  <c:v>25.97999999999999</c:v>
                </c:pt>
                <c:pt idx="7">
                  <c:v>29.330000000000005</c:v>
                </c:pt>
              </c:numCache>
            </c:numRef>
          </c:val>
        </c:ser>
        <c:dLbls>
          <c:showLegendKey val="0"/>
          <c:showVal val="0"/>
          <c:showCatName val="0"/>
          <c:showSerName val="0"/>
          <c:showPercent val="0"/>
          <c:showBubbleSize val="0"/>
        </c:dLbls>
        <c:gapWidth val="50"/>
        <c:axId val="207552088"/>
        <c:axId val="207552480"/>
      </c:barChart>
      <c:catAx>
        <c:axId val="207552088"/>
        <c:scaling>
          <c:orientation val="maxMin"/>
        </c:scaling>
        <c:delete val="0"/>
        <c:axPos val="l"/>
        <c:numFmt formatCode="General" sourceLinked="0"/>
        <c:majorTickMark val="out"/>
        <c:minorTickMark val="none"/>
        <c:tickLblPos val="nextTo"/>
        <c:spPr>
          <a:ln>
            <a:noFill/>
          </a:ln>
        </c:spPr>
        <c:txPr>
          <a:bodyPr/>
          <a:lstStyle/>
          <a:p>
            <a:pPr>
              <a:defRPr sz="1400" b="1"/>
            </a:pPr>
            <a:endParaRPr lang="en-US"/>
          </a:p>
        </c:txPr>
        <c:crossAx val="207552480"/>
        <c:crosses val="autoZero"/>
        <c:auto val="1"/>
        <c:lblAlgn val="ctr"/>
        <c:lblOffset val="100"/>
        <c:noMultiLvlLbl val="0"/>
      </c:catAx>
      <c:valAx>
        <c:axId val="207552480"/>
        <c:scaling>
          <c:orientation val="minMax"/>
        </c:scaling>
        <c:delete val="1"/>
        <c:axPos val="t"/>
        <c:numFmt formatCode="0" sourceLinked="1"/>
        <c:majorTickMark val="out"/>
        <c:minorTickMark val="none"/>
        <c:tickLblPos val="none"/>
        <c:crossAx val="20755208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6"/>
              </a:solidFill>
            </c:spPr>
          </c:dPt>
          <c:dPt>
            <c:idx val="1"/>
            <c:bubble3D val="0"/>
            <c:spPr>
              <a:solidFill>
                <a:schemeClr val="accent4"/>
              </a:solidFill>
            </c:spPr>
          </c:dPt>
          <c:dLbls>
            <c:spPr>
              <a:noFill/>
              <a:ln>
                <a:noFill/>
              </a:ln>
              <a:effectLst/>
            </c:spPr>
            <c:txPr>
              <a:bodyPr/>
              <a:lstStyle/>
              <a:p>
                <a:pPr>
                  <a:defRPr sz="2400" b="1">
                    <a:solidFill>
                      <a:schemeClr val="bg1"/>
                    </a:solidFill>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Sheet1!$A$2:$A$5</c:f>
              <c:strCache>
                <c:ptCount val="3"/>
                <c:pt idx="0">
                  <c:v>agree</c:v>
                </c:pt>
                <c:pt idx="1">
                  <c:v>neutral</c:v>
                </c:pt>
                <c:pt idx="2">
                  <c:v>disagree</c:v>
                </c:pt>
              </c:strCache>
            </c:strRef>
          </c:cat>
          <c:val>
            <c:numRef>
              <c:f>Sheet1!$B$2:$B$5</c:f>
              <c:numCache>
                <c:formatCode>0%</c:formatCode>
                <c:ptCount val="4"/>
                <c:pt idx="0">
                  <c:v>0.48000000000000009</c:v>
                </c:pt>
                <c:pt idx="1">
                  <c:v>0.35000000000000009</c:v>
                </c:pt>
                <c:pt idx="2">
                  <c:v>0.18000000000000005</c:v>
                </c:pt>
              </c:numCache>
            </c:numRef>
          </c:val>
        </c:ser>
        <c:dLbls>
          <c:showLegendKey val="0"/>
          <c:showVal val="0"/>
          <c:showCatName val="0"/>
          <c:showSerName val="0"/>
          <c:showPercent val="0"/>
          <c:showBubbleSize val="0"/>
          <c:showLeaderLines val="1"/>
        </c:dLbls>
        <c:firstSliceAng val="0"/>
        <c:holeSize val="50"/>
      </c:doughnutChart>
    </c:plotArea>
    <c:plotVisOnly val="1"/>
    <c:dispBlanksAs val="zero"/>
    <c:showDLblsOverMax val="0"/>
  </c:chart>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6"/>
              </a:solidFill>
            </c:spPr>
          </c:dPt>
          <c:dPt>
            <c:idx val="1"/>
            <c:bubble3D val="0"/>
            <c:spPr>
              <a:solidFill>
                <a:schemeClr val="accent4"/>
              </a:solidFill>
            </c:spPr>
          </c:dPt>
          <c:dLbls>
            <c:spPr>
              <a:noFill/>
              <a:ln>
                <a:noFill/>
              </a:ln>
              <a:effectLst/>
            </c:spPr>
            <c:txPr>
              <a:bodyPr/>
              <a:lstStyle/>
              <a:p>
                <a:pPr>
                  <a:defRPr sz="2400" b="1">
                    <a:solidFill>
                      <a:schemeClr val="bg1"/>
                    </a:solidFill>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Sheet1!$A$2:$A$5</c:f>
              <c:strCache>
                <c:ptCount val="3"/>
                <c:pt idx="0">
                  <c:v>agree</c:v>
                </c:pt>
                <c:pt idx="1">
                  <c:v>neutral</c:v>
                </c:pt>
                <c:pt idx="2">
                  <c:v>disagree</c:v>
                </c:pt>
              </c:strCache>
            </c:strRef>
          </c:cat>
          <c:val>
            <c:numRef>
              <c:f>Sheet1!$B$2:$B$5</c:f>
              <c:numCache>
                <c:formatCode>0%</c:formatCode>
                <c:ptCount val="4"/>
                <c:pt idx="0">
                  <c:v>0.4200000000000001</c:v>
                </c:pt>
                <c:pt idx="1">
                  <c:v>0.4200000000000001</c:v>
                </c:pt>
                <c:pt idx="2">
                  <c:v>0.16</c:v>
                </c:pt>
              </c:numCache>
            </c:numRef>
          </c:val>
        </c:ser>
        <c:dLbls>
          <c:showLegendKey val="0"/>
          <c:showVal val="0"/>
          <c:showCatName val="0"/>
          <c:showSerName val="0"/>
          <c:showPercent val="0"/>
          <c:showBubbleSize val="0"/>
          <c:showLeaderLines val="1"/>
        </c:dLbls>
        <c:firstSliceAng val="0"/>
        <c:holeSize val="50"/>
      </c:doughnutChart>
    </c:plotArea>
    <c:plotVisOnly val="1"/>
    <c:dispBlanksAs val="zero"/>
    <c:showDLblsOverMax val="0"/>
  </c:chart>
  <c:txPr>
    <a:bodyPr/>
    <a:lstStyle/>
    <a:p>
      <a:pPr>
        <a:defRPr sz="1800"/>
      </a:pPr>
      <a:endParaRPr lang="en-US"/>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930509709711846"/>
          <c:y val="8.1704871860784845E-2"/>
          <c:w val="0.50160067858130242"/>
          <c:h val="0.88933957730264979"/>
        </c:manualLayout>
      </c:layout>
      <c:barChart>
        <c:barDir val="bar"/>
        <c:grouping val="percentStacked"/>
        <c:varyColors val="0"/>
        <c:ser>
          <c:idx val="0"/>
          <c:order val="0"/>
          <c:tx>
            <c:strRef>
              <c:f>Sheet1!$B$1</c:f>
              <c:strCache>
                <c:ptCount val="1"/>
                <c:pt idx="0">
                  <c:v>Strongly agree</c:v>
                </c:pt>
              </c:strCache>
            </c:strRef>
          </c:tx>
          <c:spPr>
            <a:solidFill>
              <a:schemeClr val="accent6">
                <a:lumMod val="50000"/>
              </a:schemeClr>
            </a:solidFill>
          </c:spPr>
          <c:invertIfNegative val="0"/>
          <c:dLbls>
            <c:spPr>
              <a:noFill/>
              <a:ln>
                <a:noFill/>
              </a:ln>
              <a:effectLst/>
            </c:spPr>
            <c:txPr>
              <a:bodyPr/>
              <a:lstStyle/>
              <a:p>
                <a:pPr>
                  <a:defRPr sz="1400"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Hungary</c:v>
                </c:pt>
                <c:pt idx="1">
                  <c:v>Sweden</c:v>
                </c:pt>
                <c:pt idx="2">
                  <c:v>Italy</c:v>
                </c:pt>
                <c:pt idx="3">
                  <c:v>Germany</c:v>
                </c:pt>
                <c:pt idx="4">
                  <c:v>Belgium</c:v>
                </c:pt>
                <c:pt idx="5">
                  <c:v>Poland</c:v>
                </c:pt>
                <c:pt idx="6">
                  <c:v>Spain</c:v>
                </c:pt>
                <c:pt idx="7">
                  <c:v>France</c:v>
                </c:pt>
                <c:pt idx="8">
                  <c:v>Great Britain</c:v>
                </c:pt>
                <c:pt idx="11">
                  <c:v>United States</c:v>
                </c:pt>
                <c:pt idx="12">
                  <c:v>India</c:v>
                </c:pt>
                <c:pt idx="13">
                  <c:v>South Africa</c:v>
                </c:pt>
                <c:pt idx="14">
                  <c:v>Canada</c:v>
                </c:pt>
                <c:pt idx="15">
                  <c:v>Australia</c:v>
                </c:pt>
              </c:strCache>
            </c:strRef>
          </c:cat>
          <c:val>
            <c:numRef>
              <c:f>Sheet1!$B$2:$B$17</c:f>
              <c:numCache>
                <c:formatCode>0</c:formatCode>
                <c:ptCount val="16"/>
                <c:pt idx="0">
                  <c:v>15.040000000000001</c:v>
                </c:pt>
                <c:pt idx="1">
                  <c:v>9.1</c:v>
                </c:pt>
                <c:pt idx="2">
                  <c:v>15.8</c:v>
                </c:pt>
                <c:pt idx="3">
                  <c:v>11.65</c:v>
                </c:pt>
                <c:pt idx="4">
                  <c:v>9.1399999999999988</c:v>
                </c:pt>
                <c:pt idx="5">
                  <c:v>8.07</c:v>
                </c:pt>
                <c:pt idx="6">
                  <c:v>10.89</c:v>
                </c:pt>
                <c:pt idx="7">
                  <c:v>9.48</c:v>
                </c:pt>
                <c:pt idx="8">
                  <c:v>7.9600000000000009</c:v>
                </c:pt>
                <c:pt idx="11">
                  <c:v>9.09</c:v>
                </c:pt>
                <c:pt idx="12">
                  <c:v>14.93</c:v>
                </c:pt>
                <c:pt idx="13">
                  <c:v>8.7200000000000024</c:v>
                </c:pt>
                <c:pt idx="14">
                  <c:v>5.38</c:v>
                </c:pt>
                <c:pt idx="15">
                  <c:v>5.34</c:v>
                </c:pt>
              </c:numCache>
            </c:numRef>
          </c:val>
        </c:ser>
        <c:ser>
          <c:idx val="1"/>
          <c:order val="1"/>
          <c:tx>
            <c:strRef>
              <c:f>Sheet1!$C$1</c:f>
              <c:strCache>
                <c:ptCount val="1"/>
                <c:pt idx="0">
                  <c:v>Tend to agree</c:v>
                </c:pt>
              </c:strCache>
            </c:strRef>
          </c:tx>
          <c:spPr>
            <a:solidFill>
              <a:schemeClr val="accent6"/>
            </a:solidFill>
          </c:spPr>
          <c:invertIfNegative val="0"/>
          <c:dLbls>
            <c:spPr>
              <a:noFill/>
              <a:ln>
                <a:noFill/>
              </a:ln>
              <a:effectLst/>
            </c:spPr>
            <c:txPr>
              <a:bodyPr/>
              <a:lstStyle/>
              <a:p>
                <a:pPr>
                  <a:defRPr sz="1400"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Hungary</c:v>
                </c:pt>
                <c:pt idx="1">
                  <c:v>Sweden</c:v>
                </c:pt>
                <c:pt idx="2">
                  <c:v>Italy</c:v>
                </c:pt>
                <c:pt idx="3">
                  <c:v>Germany</c:v>
                </c:pt>
                <c:pt idx="4">
                  <c:v>Belgium</c:v>
                </c:pt>
                <c:pt idx="5">
                  <c:v>Poland</c:v>
                </c:pt>
                <c:pt idx="6">
                  <c:v>Spain</c:v>
                </c:pt>
                <c:pt idx="7">
                  <c:v>France</c:v>
                </c:pt>
                <c:pt idx="8">
                  <c:v>Great Britain</c:v>
                </c:pt>
                <c:pt idx="11">
                  <c:v>United States</c:v>
                </c:pt>
                <c:pt idx="12">
                  <c:v>India</c:v>
                </c:pt>
                <c:pt idx="13">
                  <c:v>South Africa</c:v>
                </c:pt>
                <c:pt idx="14">
                  <c:v>Canada</c:v>
                </c:pt>
                <c:pt idx="15">
                  <c:v>Australia</c:v>
                </c:pt>
              </c:strCache>
            </c:strRef>
          </c:cat>
          <c:val>
            <c:numRef>
              <c:f>Sheet1!$C$2:$C$17</c:f>
              <c:numCache>
                <c:formatCode>0</c:formatCode>
                <c:ptCount val="16"/>
                <c:pt idx="0">
                  <c:v>40.43</c:v>
                </c:pt>
                <c:pt idx="1">
                  <c:v>42.190000000000012</c:v>
                </c:pt>
                <c:pt idx="2">
                  <c:v>35.370000000000005</c:v>
                </c:pt>
                <c:pt idx="3">
                  <c:v>38.840000000000003</c:v>
                </c:pt>
                <c:pt idx="4">
                  <c:v>39.480000000000004</c:v>
                </c:pt>
                <c:pt idx="5">
                  <c:v>36.520000000000003</c:v>
                </c:pt>
                <c:pt idx="6">
                  <c:v>32.13000000000001</c:v>
                </c:pt>
                <c:pt idx="7">
                  <c:v>32.760000000000012</c:v>
                </c:pt>
                <c:pt idx="8">
                  <c:v>33.6</c:v>
                </c:pt>
                <c:pt idx="11">
                  <c:v>39.910000000000004</c:v>
                </c:pt>
                <c:pt idx="12">
                  <c:v>32.6</c:v>
                </c:pt>
                <c:pt idx="13">
                  <c:v>35.410000000000004</c:v>
                </c:pt>
                <c:pt idx="14">
                  <c:v>29.67</c:v>
                </c:pt>
                <c:pt idx="15">
                  <c:v>28.21</c:v>
                </c:pt>
              </c:numCache>
            </c:numRef>
          </c:val>
        </c:ser>
        <c:ser>
          <c:idx val="2"/>
          <c:order val="2"/>
          <c:tx>
            <c:strRef>
              <c:f>Sheet1!$D$1</c:f>
              <c:strCache>
                <c:ptCount val="1"/>
                <c:pt idx="0">
                  <c:v>Neither agree nor disagree</c:v>
                </c:pt>
              </c:strCache>
            </c:strRef>
          </c:tx>
          <c:spPr>
            <a:solidFill>
              <a:schemeClr val="accent4"/>
            </a:solidFill>
          </c:spPr>
          <c:invertIfNegative val="0"/>
          <c:dLbls>
            <c:spPr>
              <a:noFill/>
              <a:ln>
                <a:noFill/>
              </a:ln>
              <a:effectLst/>
            </c:spPr>
            <c:txPr>
              <a:bodyPr/>
              <a:lstStyle/>
              <a:p>
                <a:pPr>
                  <a:defRPr sz="1400"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Hungary</c:v>
                </c:pt>
                <c:pt idx="1">
                  <c:v>Sweden</c:v>
                </c:pt>
                <c:pt idx="2">
                  <c:v>Italy</c:v>
                </c:pt>
                <c:pt idx="3">
                  <c:v>Germany</c:v>
                </c:pt>
                <c:pt idx="4">
                  <c:v>Belgium</c:v>
                </c:pt>
                <c:pt idx="5">
                  <c:v>Poland</c:v>
                </c:pt>
                <c:pt idx="6">
                  <c:v>Spain</c:v>
                </c:pt>
                <c:pt idx="7">
                  <c:v>France</c:v>
                </c:pt>
                <c:pt idx="8">
                  <c:v>Great Britain</c:v>
                </c:pt>
                <c:pt idx="11">
                  <c:v>United States</c:v>
                </c:pt>
                <c:pt idx="12">
                  <c:v>India</c:v>
                </c:pt>
                <c:pt idx="13">
                  <c:v>South Africa</c:v>
                </c:pt>
                <c:pt idx="14">
                  <c:v>Canada</c:v>
                </c:pt>
                <c:pt idx="15">
                  <c:v>Australia</c:v>
                </c:pt>
              </c:strCache>
            </c:strRef>
          </c:cat>
          <c:val>
            <c:numRef>
              <c:f>Sheet1!$D$2:$D$17</c:f>
              <c:numCache>
                <c:formatCode>0</c:formatCode>
                <c:ptCount val="16"/>
                <c:pt idx="0">
                  <c:v>25.86</c:v>
                </c:pt>
                <c:pt idx="1">
                  <c:v>30.810000000000006</c:v>
                </c:pt>
                <c:pt idx="2">
                  <c:v>36.75</c:v>
                </c:pt>
                <c:pt idx="3">
                  <c:v>31.490000000000002</c:v>
                </c:pt>
                <c:pt idx="4">
                  <c:v>37</c:v>
                </c:pt>
                <c:pt idx="5">
                  <c:v>33.770000000000003</c:v>
                </c:pt>
                <c:pt idx="6">
                  <c:v>39.910000000000004</c:v>
                </c:pt>
                <c:pt idx="7">
                  <c:v>39.71</c:v>
                </c:pt>
                <c:pt idx="8">
                  <c:v>36.21</c:v>
                </c:pt>
                <c:pt idx="11">
                  <c:v>40.78</c:v>
                </c:pt>
                <c:pt idx="12">
                  <c:v>32.58</c:v>
                </c:pt>
                <c:pt idx="13">
                  <c:v>35.010000000000005</c:v>
                </c:pt>
                <c:pt idx="14">
                  <c:v>50.71</c:v>
                </c:pt>
                <c:pt idx="15">
                  <c:v>53.010000000000005</c:v>
                </c:pt>
              </c:numCache>
            </c:numRef>
          </c:val>
        </c:ser>
        <c:ser>
          <c:idx val="3"/>
          <c:order val="3"/>
          <c:tx>
            <c:strRef>
              <c:f>Sheet1!$E$1</c:f>
              <c:strCache>
                <c:ptCount val="1"/>
                <c:pt idx="0">
                  <c:v>Tend to disagree</c:v>
                </c:pt>
              </c:strCache>
            </c:strRef>
          </c:tx>
          <c:spPr>
            <a:solidFill>
              <a:schemeClr val="accent3"/>
            </a:solidFill>
          </c:spPr>
          <c:invertIfNegative val="0"/>
          <c:dLbls>
            <c:spPr>
              <a:noFill/>
              <a:ln>
                <a:noFill/>
              </a:ln>
              <a:effectLst/>
            </c:spPr>
            <c:txPr>
              <a:bodyPr/>
              <a:lstStyle/>
              <a:p>
                <a:pPr>
                  <a:defRPr sz="1400"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Hungary</c:v>
                </c:pt>
                <c:pt idx="1">
                  <c:v>Sweden</c:v>
                </c:pt>
                <c:pt idx="2">
                  <c:v>Italy</c:v>
                </c:pt>
                <c:pt idx="3">
                  <c:v>Germany</c:v>
                </c:pt>
                <c:pt idx="4">
                  <c:v>Belgium</c:v>
                </c:pt>
                <c:pt idx="5">
                  <c:v>Poland</c:v>
                </c:pt>
                <c:pt idx="6">
                  <c:v>Spain</c:v>
                </c:pt>
                <c:pt idx="7">
                  <c:v>France</c:v>
                </c:pt>
                <c:pt idx="8">
                  <c:v>Great Britain</c:v>
                </c:pt>
                <c:pt idx="11">
                  <c:v>United States</c:v>
                </c:pt>
                <c:pt idx="12">
                  <c:v>India</c:v>
                </c:pt>
                <c:pt idx="13">
                  <c:v>South Africa</c:v>
                </c:pt>
                <c:pt idx="14">
                  <c:v>Canada</c:v>
                </c:pt>
                <c:pt idx="15">
                  <c:v>Australia</c:v>
                </c:pt>
              </c:strCache>
            </c:strRef>
          </c:cat>
          <c:val>
            <c:numRef>
              <c:f>Sheet1!$E$2:$E$17</c:f>
              <c:numCache>
                <c:formatCode>0</c:formatCode>
                <c:ptCount val="16"/>
                <c:pt idx="0">
                  <c:v>12.920000000000002</c:v>
                </c:pt>
                <c:pt idx="1">
                  <c:v>8.81</c:v>
                </c:pt>
                <c:pt idx="2">
                  <c:v>9.07</c:v>
                </c:pt>
                <c:pt idx="3">
                  <c:v>13.38</c:v>
                </c:pt>
                <c:pt idx="4">
                  <c:v>9.91</c:v>
                </c:pt>
                <c:pt idx="5">
                  <c:v>18.360000000000003</c:v>
                </c:pt>
                <c:pt idx="6">
                  <c:v>11.870000000000003</c:v>
                </c:pt>
                <c:pt idx="7">
                  <c:v>12.65</c:v>
                </c:pt>
                <c:pt idx="8">
                  <c:v>18.779999999999994</c:v>
                </c:pt>
                <c:pt idx="11">
                  <c:v>8.7000000000000011</c:v>
                </c:pt>
                <c:pt idx="12">
                  <c:v>11.58</c:v>
                </c:pt>
                <c:pt idx="13">
                  <c:v>16.34</c:v>
                </c:pt>
                <c:pt idx="14">
                  <c:v>12.08</c:v>
                </c:pt>
                <c:pt idx="15">
                  <c:v>10.79</c:v>
                </c:pt>
              </c:numCache>
            </c:numRef>
          </c:val>
        </c:ser>
        <c:ser>
          <c:idx val="4"/>
          <c:order val="4"/>
          <c:tx>
            <c:strRef>
              <c:f>Sheet1!$F$1</c:f>
              <c:strCache>
                <c:ptCount val="1"/>
                <c:pt idx="0">
                  <c:v>Strongly disagree</c:v>
                </c:pt>
              </c:strCache>
            </c:strRef>
          </c:tx>
          <c:spPr>
            <a:solidFill>
              <a:srgbClr val="C00000"/>
            </a:solidFill>
          </c:spPr>
          <c:invertIfNegative val="0"/>
          <c:dLbls>
            <c:spPr>
              <a:noFill/>
              <a:ln>
                <a:noFill/>
              </a:ln>
              <a:effectLst/>
            </c:spPr>
            <c:txPr>
              <a:bodyPr/>
              <a:lstStyle/>
              <a:p>
                <a:pPr>
                  <a:defRPr sz="1400"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Hungary</c:v>
                </c:pt>
                <c:pt idx="1">
                  <c:v>Sweden</c:v>
                </c:pt>
                <c:pt idx="2">
                  <c:v>Italy</c:v>
                </c:pt>
                <c:pt idx="3">
                  <c:v>Germany</c:v>
                </c:pt>
                <c:pt idx="4">
                  <c:v>Belgium</c:v>
                </c:pt>
                <c:pt idx="5">
                  <c:v>Poland</c:v>
                </c:pt>
                <c:pt idx="6">
                  <c:v>Spain</c:v>
                </c:pt>
                <c:pt idx="7">
                  <c:v>France</c:v>
                </c:pt>
                <c:pt idx="8">
                  <c:v>Great Britain</c:v>
                </c:pt>
                <c:pt idx="11">
                  <c:v>United States</c:v>
                </c:pt>
                <c:pt idx="12">
                  <c:v>India</c:v>
                </c:pt>
                <c:pt idx="13">
                  <c:v>South Africa</c:v>
                </c:pt>
                <c:pt idx="14">
                  <c:v>Canada</c:v>
                </c:pt>
                <c:pt idx="15">
                  <c:v>Australia</c:v>
                </c:pt>
              </c:strCache>
            </c:strRef>
          </c:cat>
          <c:val>
            <c:numRef>
              <c:f>Sheet1!$F$2:$F$17</c:f>
              <c:numCache>
                <c:formatCode>0</c:formatCode>
                <c:ptCount val="16"/>
                <c:pt idx="0">
                  <c:v>5.74</c:v>
                </c:pt>
                <c:pt idx="1">
                  <c:v>9.09</c:v>
                </c:pt>
                <c:pt idx="2">
                  <c:v>3.01</c:v>
                </c:pt>
                <c:pt idx="3">
                  <c:v>4.6499999999999995</c:v>
                </c:pt>
                <c:pt idx="4">
                  <c:v>4.4800000000000004</c:v>
                </c:pt>
                <c:pt idx="5">
                  <c:v>3.2800000000000002</c:v>
                </c:pt>
                <c:pt idx="6">
                  <c:v>5.2</c:v>
                </c:pt>
                <c:pt idx="7">
                  <c:v>5.4</c:v>
                </c:pt>
                <c:pt idx="8">
                  <c:v>3.4499999999999997</c:v>
                </c:pt>
                <c:pt idx="11">
                  <c:v>1.52</c:v>
                </c:pt>
                <c:pt idx="12">
                  <c:v>8.3000000000000007</c:v>
                </c:pt>
                <c:pt idx="13">
                  <c:v>4.51</c:v>
                </c:pt>
                <c:pt idx="14">
                  <c:v>2.17</c:v>
                </c:pt>
                <c:pt idx="15">
                  <c:v>2.65</c:v>
                </c:pt>
              </c:numCache>
            </c:numRef>
          </c:val>
        </c:ser>
        <c:dLbls>
          <c:showLegendKey val="0"/>
          <c:showVal val="0"/>
          <c:showCatName val="0"/>
          <c:showSerName val="0"/>
          <c:showPercent val="0"/>
          <c:showBubbleSize val="0"/>
        </c:dLbls>
        <c:gapWidth val="50"/>
        <c:overlap val="100"/>
        <c:axId val="207554048"/>
        <c:axId val="207554440"/>
      </c:barChart>
      <c:catAx>
        <c:axId val="207554048"/>
        <c:scaling>
          <c:orientation val="maxMin"/>
        </c:scaling>
        <c:delete val="0"/>
        <c:axPos val="l"/>
        <c:numFmt formatCode="General" sourceLinked="0"/>
        <c:majorTickMark val="out"/>
        <c:minorTickMark val="none"/>
        <c:tickLblPos val="nextTo"/>
        <c:spPr>
          <a:ln>
            <a:noFill/>
          </a:ln>
        </c:spPr>
        <c:txPr>
          <a:bodyPr/>
          <a:lstStyle/>
          <a:p>
            <a:pPr>
              <a:defRPr sz="1400" b="1"/>
            </a:pPr>
            <a:endParaRPr lang="en-US"/>
          </a:p>
        </c:txPr>
        <c:crossAx val="207554440"/>
        <c:crosses val="autoZero"/>
        <c:auto val="1"/>
        <c:lblAlgn val="ctr"/>
        <c:lblOffset val="100"/>
        <c:noMultiLvlLbl val="0"/>
      </c:catAx>
      <c:valAx>
        <c:axId val="207554440"/>
        <c:scaling>
          <c:orientation val="minMax"/>
        </c:scaling>
        <c:delete val="1"/>
        <c:axPos val="t"/>
        <c:numFmt formatCode="0%" sourceLinked="1"/>
        <c:majorTickMark val="out"/>
        <c:minorTickMark val="none"/>
        <c:tickLblPos val="none"/>
        <c:crossAx val="20755404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1235211958298126E-2"/>
          <c:y val="6.5313089520941586E-2"/>
          <c:w val="0.89754235517080949"/>
          <c:h val="0.77470143594961804"/>
        </c:manualLayout>
      </c:layout>
      <c:lineChart>
        <c:grouping val="standard"/>
        <c:varyColors val="0"/>
        <c:ser>
          <c:idx val="0"/>
          <c:order val="0"/>
          <c:tx>
            <c:strRef>
              <c:f>Sheet1!$B$1</c:f>
              <c:strCache>
                <c:ptCount val="1"/>
                <c:pt idx="0">
                  <c:v>Definitely decided</c:v>
                </c:pt>
              </c:strCache>
            </c:strRef>
          </c:tx>
          <c:spPr>
            <a:ln>
              <a:solidFill>
                <a:schemeClr val="accent5">
                  <a:lumMod val="60000"/>
                  <a:lumOff val="40000"/>
                </a:schemeClr>
              </a:solidFill>
            </a:ln>
          </c:spPr>
          <c:marker>
            <c:spPr>
              <a:solidFill>
                <a:schemeClr val="accent5">
                  <a:lumMod val="60000"/>
                  <a:lumOff val="40000"/>
                </a:schemeClr>
              </a:solidFill>
              <a:ln>
                <a:solidFill>
                  <a:schemeClr val="accent5">
                    <a:lumMod val="60000"/>
                    <a:lumOff val="40000"/>
                  </a:schemeClr>
                </a:solidFill>
              </a:ln>
            </c:spPr>
          </c:marker>
          <c:dLbls>
            <c:spPr>
              <a:noFill/>
              <a:ln>
                <a:noFill/>
              </a:ln>
              <a:effectLst/>
            </c:spPr>
            <c:txPr>
              <a:bodyPr/>
              <a:lstStyle/>
              <a:p>
                <a:pPr>
                  <a:defRPr b="1"/>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Sheet1!$A$2:$A$5</c:f>
              <c:numCache>
                <c:formatCode>mmm\ yyyy</c:formatCode>
                <c:ptCount val="4"/>
                <c:pt idx="0">
                  <c:v>42278</c:v>
                </c:pt>
                <c:pt idx="1">
                  <c:v>42370</c:v>
                </c:pt>
                <c:pt idx="2">
                  <c:v>42401</c:v>
                </c:pt>
                <c:pt idx="3">
                  <c:v>42430</c:v>
                </c:pt>
              </c:numCache>
            </c:numRef>
          </c:cat>
          <c:val>
            <c:numRef>
              <c:f>Sheet1!$B$2:$B$5</c:f>
              <c:numCache>
                <c:formatCode>0%</c:formatCode>
                <c:ptCount val="4"/>
                <c:pt idx="0">
                  <c:v>0.56999999999999995</c:v>
                </c:pt>
                <c:pt idx="1">
                  <c:v>0.58000000000000007</c:v>
                </c:pt>
                <c:pt idx="2">
                  <c:v>0.63000000000000045</c:v>
                </c:pt>
                <c:pt idx="3">
                  <c:v>0.64000000000000046</c:v>
                </c:pt>
              </c:numCache>
            </c:numRef>
          </c:val>
          <c:smooth val="0"/>
          <c:extLst xmlns:c16r2="http://schemas.microsoft.com/office/drawing/2015/06/chart">
            <c:ext xmlns:c16="http://schemas.microsoft.com/office/drawing/2014/chart" uri="{C3380CC4-5D6E-409C-BE32-E72D297353CC}">
              <c16:uniqueId val="{00000010-0D1A-45A4-A0EF-DEF6B76E16ED}"/>
            </c:ext>
          </c:extLst>
        </c:ser>
        <c:ser>
          <c:idx val="1"/>
          <c:order val="1"/>
          <c:tx>
            <c:strRef>
              <c:f>Sheet1!$C$1</c:f>
              <c:strCache>
                <c:ptCount val="1"/>
                <c:pt idx="0">
                  <c:v>May change mind</c:v>
                </c:pt>
              </c:strCache>
            </c:strRef>
          </c:tx>
          <c:spPr>
            <a:ln>
              <a:solidFill>
                <a:schemeClr val="accent3"/>
              </a:solidFill>
            </a:ln>
          </c:spPr>
          <c:marker>
            <c:spPr>
              <a:solidFill>
                <a:schemeClr val="accent3"/>
              </a:solidFill>
              <a:ln>
                <a:solidFill>
                  <a:schemeClr val="accent3"/>
                </a:solidFill>
              </a:ln>
            </c:spPr>
          </c:marker>
          <c:dLbls>
            <c:spPr>
              <a:noFill/>
              <a:ln>
                <a:noFill/>
              </a:ln>
              <a:effectLst/>
            </c:spPr>
            <c:txPr>
              <a:bodyPr/>
              <a:lstStyle/>
              <a:p>
                <a:pPr>
                  <a:defRPr b="1"/>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Sheet1!$A$2:$A$5</c:f>
              <c:numCache>
                <c:formatCode>mmm\ yyyy</c:formatCode>
                <c:ptCount val="4"/>
                <c:pt idx="0">
                  <c:v>42278</c:v>
                </c:pt>
                <c:pt idx="1">
                  <c:v>42370</c:v>
                </c:pt>
                <c:pt idx="2">
                  <c:v>42401</c:v>
                </c:pt>
                <c:pt idx="3">
                  <c:v>42430</c:v>
                </c:pt>
              </c:numCache>
            </c:numRef>
          </c:cat>
          <c:val>
            <c:numRef>
              <c:f>Sheet1!$C$2:$C$5</c:f>
              <c:numCache>
                <c:formatCode>0%</c:formatCode>
                <c:ptCount val="4"/>
                <c:pt idx="0">
                  <c:v>0.4</c:v>
                </c:pt>
                <c:pt idx="1">
                  <c:v>0.39000000000000024</c:v>
                </c:pt>
                <c:pt idx="2">
                  <c:v>0.3500000000000002</c:v>
                </c:pt>
                <c:pt idx="3">
                  <c:v>0.33000000000000035</c:v>
                </c:pt>
              </c:numCache>
            </c:numRef>
          </c:val>
          <c:smooth val="0"/>
        </c:ser>
        <c:ser>
          <c:idx val="2"/>
          <c:order val="2"/>
          <c:tx>
            <c:strRef>
              <c:f>Sheet1!$D$1</c:f>
              <c:strCache>
                <c:ptCount val="1"/>
                <c:pt idx="0">
                  <c:v>Don’t know</c:v>
                </c:pt>
              </c:strCache>
            </c:strRef>
          </c:tx>
          <c:spPr>
            <a:ln>
              <a:solidFill>
                <a:schemeClr val="tx2"/>
              </a:solidFill>
            </a:ln>
          </c:spPr>
          <c:marker>
            <c:spPr>
              <a:solidFill>
                <a:schemeClr val="tx2"/>
              </a:solidFill>
              <a:ln>
                <a:solidFill>
                  <a:schemeClr val="tx2"/>
                </a:solidFill>
              </a:ln>
            </c:spPr>
          </c:marker>
          <c:dLbls>
            <c:spPr>
              <a:noFill/>
              <a:ln>
                <a:noFill/>
              </a:ln>
              <a:effectLst/>
            </c:spPr>
            <c:txPr>
              <a:bodyPr/>
              <a:lstStyle/>
              <a:p>
                <a:pPr>
                  <a:defRPr b="1"/>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Sheet1!$A$2:$A$5</c:f>
              <c:numCache>
                <c:formatCode>mmm\ yyyy</c:formatCode>
                <c:ptCount val="4"/>
                <c:pt idx="0">
                  <c:v>42278</c:v>
                </c:pt>
                <c:pt idx="1">
                  <c:v>42370</c:v>
                </c:pt>
                <c:pt idx="2">
                  <c:v>42401</c:v>
                </c:pt>
                <c:pt idx="3">
                  <c:v>42430</c:v>
                </c:pt>
              </c:numCache>
            </c:numRef>
          </c:cat>
          <c:val>
            <c:numRef>
              <c:f>Sheet1!$D$2:$D$5</c:f>
              <c:numCache>
                <c:formatCode>0%</c:formatCode>
                <c:ptCount val="4"/>
                <c:pt idx="0">
                  <c:v>3.0000000000000002E-2</c:v>
                </c:pt>
                <c:pt idx="1">
                  <c:v>3.0000000000000002E-2</c:v>
                </c:pt>
                <c:pt idx="2">
                  <c:v>2.0000000000000011E-2</c:v>
                </c:pt>
                <c:pt idx="3">
                  <c:v>3.0000000000000002E-2</c:v>
                </c:pt>
              </c:numCache>
            </c:numRef>
          </c:val>
          <c:smooth val="0"/>
        </c:ser>
        <c:dLbls>
          <c:showLegendKey val="0"/>
          <c:showVal val="1"/>
          <c:showCatName val="0"/>
          <c:showSerName val="0"/>
          <c:showPercent val="0"/>
          <c:showBubbleSize val="0"/>
        </c:dLbls>
        <c:marker val="1"/>
        <c:smooth val="0"/>
        <c:axId val="210211136"/>
        <c:axId val="210211528"/>
      </c:lineChart>
      <c:dateAx>
        <c:axId val="210211136"/>
        <c:scaling>
          <c:orientation val="minMax"/>
          <c:max val="42453"/>
          <c:min val="42278"/>
        </c:scaling>
        <c:delete val="0"/>
        <c:axPos val="b"/>
        <c:numFmt formatCode="mmm\ yyyy" sourceLinked="1"/>
        <c:majorTickMark val="none"/>
        <c:minorTickMark val="none"/>
        <c:tickLblPos val="low"/>
        <c:spPr>
          <a:ln>
            <a:solidFill>
              <a:schemeClr val="bg2">
                <a:lumMod val="75000"/>
              </a:schemeClr>
            </a:solidFill>
          </a:ln>
        </c:spPr>
        <c:txPr>
          <a:bodyPr rot="-5400000" vert="horz"/>
          <a:lstStyle/>
          <a:p>
            <a:pPr>
              <a:defRPr sz="1400">
                <a:solidFill>
                  <a:schemeClr val="tx1"/>
                </a:solidFill>
              </a:defRPr>
            </a:pPr>
            <a:endParaRPr lang="en-US"/>
          </a:p>
        </c:txPr>
        <c:crossAx val="210211528"/>
        <c:crosses val="autoZero"/>
        <c:auto val="0"/>
        <c:lblOffset val="100"/>
        <c:baseTimeUnit val="months"/>
      </c:dateAx>
      <c:valAx>
        <c:axId val="210211528"/>
        <c:scaling>
          <c:orientation val="minMax"/>
        </c:scaling>
        <c:delete val="0"/>
        <c:axPos val="l"/>
        <c:majorGridlines>
          <c:spPr>
            <a:ln>
              <a:solidFill>
                <a:schemeClr val="tx1"/>
              </a:solidFill>
              <a:prstDash val="sysDot"/>
            </a:ln>
          </c:spPr>
        </c:majorGridlines>
        <c:numFmt formatCode="0%" sourceLinked="1"/>
        <c:majorTickMark val="none"/>
        <c:minorTickMark val="none"/>
        <c:tickLblPos val="nextTo"/>
        <c:spPr>
          <a:ln>
            <a:solidFill>
              <a:schemeClr val="bg2">
                <a:lumMod val="75000"/>
              </a:schemeClr>
            </a:solidFill>
          </a:ln>
        </c:spPr>
        <c:txPr>
          <a:bodyPr/>
          <a:lstStyle/>
          <a:p>
            <a:pPr>
              <a:defRPr sz="1000">
                <a:solidFill>
                  <a:schemeClr val="tx1">
                    <a:lumMod val="65000"/>
                    <a:lumOff val="35000"/>
                  </a:schemeClr>
                </a:solidFill>
              </a:defRPr>
            </a:pPr>
            <a:endParaRPr lang="en-US"/>
          </a:p>
        </c:txPr>
        <c:crossAx val="210211136"/>
        <c:crosses val="autoZero"/>
        <c:crossBetween val="midCat"/>
      </c:valAx>
      <c:spPr>
        <a:noFill/>
        <a:ln w="25400">
          <a:noFill/>
        </a:ln>
      </c:spPr>
    </c:plotArea>
    <c:plotVisOnly val="1"/>
    <c:dispBlanksAs val="gap"/>
    <c:showDLblsOverMax val="0"/>
  </c:chart>
  <c:txPr>
    <a:bodyPr/>
    <a:lstStyle/>
    <a:p>
      <a:pPr>
        <a:defRPr sz="1800"/>
      </a:pPr>
      <a:endParaRPr lang="en-US"/>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stacked"/>
        <c:varyColors val="0"/>
        <c:ser>
          <c:idx val="0"/>
          <c:order val="0"/>
          <c:tx>
            <c:strRef>
              <c:f>Sheet1!$B$1</c:f>
              <c:strCache>
                <c:ptCount val="1"/>
                <c:pt idx="0">
                  <c:v>May change mind</c:v>
                </c:pt>
              </c:strCache>
            </c:strRef>
          </c:tx>
          <c:spPr>
            <a:solidFill>
              <a:schemeClr val="accent2"/>
            </a:solidFill>
          </c:spPr>
          <c:invertIfNegative val="0"/>
          <c:dLbls>
            <c:dLbl>
              <c:idx val="0"/>
              <c:layout>
                <c:manualLayout>
                  <c:x val="-0.11850446421649048"/>
                  <c:y val="0"/>
                </c:manualLayout>
              </c:layout>
              <c:tx>
                <c:rich>
                  <a:bodyPr/>
                  <a:lstStyle/>
                  <a:p>
                    <a:r>
                      <a:rPr lang="en-US" smtClean="0"/>
                      <a:t>33</a:t>
                    </a:r>
                    <a:r>
                      <a:rPr lang="en-US"/>
                      <a:t>%</a:t>
                    </a:r>
                  </a:p>
                </c:rich>
              </c:tx>
              <c:dLblPos val="ctr"/>
              <c:showLegendKey val="0"/>
              <c:showVal val="1"/>
              <c:showCatName val="0"/>
              <c:showSerName val="0"/>
              <c:showPercent val="0"/>
              <c:showBubbleSize val="0"/>
              <c:extLst>
                <c:ext xmlns:c15="http://schemas.microsoft.com/office/drawing/2012/chart" uri="{CE6537A1-D6FC-4f65-9D91-7224C49458BB}"/>
              </c:extLst>
            </c:dLbl>
            <c:dLbl>
              <c:idx val="2"/>
              <c:layout>
                <c:manualLayout>
                  <c:x val="-0.11968367483013036"/>
                  <c:y val="-2.8927998847737499E-17"/>
                </c:manualLayout>
              </c:layout>
              <c:tx>
                <c:rich>
                  <a:bodyPr/>
                  <a:lstStyle/>
                  <a:p>
                    <a:r>
                      <a:rPr lang="en-US" smtClean="0"/>
                      <a:t>36</a:t>
                    </a:r>
                    <a:r>
                      <a:rPr lang="en-US"/>
                      <a:t>%</a:t>
                    </a:r>
                  </a:p>
                </c:rich>
              </c:tx>
              <c:dLblPos val="ctr"/>
              <c:showLegendKey val="0"/>
              <c:showVal val="1"/>
              <c:showCatName val="0"/>
              <c:showSerName val="0"/>
              <c:showPercent val="0"/>
              <c:showBubbleSize val="0"/>
              <c:extLst>
                <c:ext xmlns:c15="http://schemas.microsoft.com/office/drawing/2012/chart" uri="{CE6537A1-D6FC-4f65-9D91-7224C49458BB}"/>
              </c:extLst>
            </c:dLbl>
            <c:dLbl>
              <c:idx val="3"/>
              <c:layout>
                <c:manualLayout>
                  <c:x val="-0.10944813662766355"/>
                  <c:y val="3.1558181483398542E-3"/>
                </c:manualLayout>
              </c:layout>
              <c:tx>
                <c:rich>
                  <a:bodyPr/>
                  <a:lstStyle/>
                  <a:p>
                    <a:r>
                      <a:rPr lang="en-US" smtClean="0"/>
                      <a:t>30</a:t>
                    </a:r>
                    <a:r>
                      <a:rPr lang="en-US"/>
                      <a:t>%</a:t>
                    </a:r>
                  </a:p>
                </c:rich>
              </c:tx>
              <c:dLblPos val="ctr"/>
              <c:showLegendKey val="0"/>
              <c:showVal val="1"/>
              <c:showCatName val="0"/>
              <c:showSerName val="0"/>
              <c:showPercent val="0"/>
              <c:showBubbleSize val="0"/>
              <c:extLst>
                <c:ext xmlns:c15="http://schemas.microsoft.com/office/drawing/2012/chart" uri="{CE6537A1-D6FC-4f65-9D91-7224C49458BB}"/>
              </c:extLst>
            </c:dLbl>
            <c:dLbl>
              <c:idx val="5"/>
              <c:layout>
                <c:manualLayout>
                  <c:x val="-0.14553798538081528"/>
                  <c:y val="6.3116362966797084E-3"/>
                </c:manualLayout>
              </c:layout>
              <c:tx>
                <c:rich>
                  <a:bodyPr/>
                  <a:lstStyle/>
                  <a:p>
                    <a:r>
                      <a:rPr lang="en-US" smtClean="0"/>
                      <a:t>47</a:t>
                    </a:r>
                    <a:r>
                      <a:rPr lang="en-US"/>
                      <a:t>%</a:t>
                    </a:r>
                  </a:p>
                </c:rich>
              </c:tx>
              <c:dLblPos val="ctr"/>
              <c:showLegendKey val="0"/>
              <c:showVal val="1"/>
              <c:showCatName val="0"/>
              <c:showSerName val="0"/>
              <c:showPercent val="0"/>
              <c:showBubbleSize val="0"/>
              <c:extLst>
                <c:ext xmlns:c15="http://schemas.microsoft.com/office/drawing/2012/chart" uri="{CE6537A1-D6FC-4f65-9D91-7224C49458BB}"/>
              </c:extLst>
            </c:dLbl>
            <c:dLbl>
              <c:idx val="6"/>
              <c:layout>
                <c:manualLayout>
                  <c:x val="-9.5008326794912834E-2"/>
                  <c:y val="-6.3116362966797084E-3"/>
                </c:manualLayout>
              </c:layout>
              <c:tx>
                <c:rich>
                  <a:bodyPr/>
                  <a:lstStyle/>
                  <a:p>
                    <a:r>
                      <a:rPr lang="en-US" smtClean="0"/>
                      <a:t>28</a:t>
                    </a:r>
                    <a:r>
                      <a:rPr lang="en-US"/>
                      <a:t>%</a:t>
                    </a:r>
                  </a:p>
                </c:rich>
              </c:tx>
              <c:dLblPos val="ctr"/>
              <c:showLegendKey val="0"/>
              <c:showVal val="1"/>
              <c:showCatName val="0"/>
              <c:showSerName val="0"/>
              <c:showPercent val="0"/>
              <c:showBubbleSize val="0"/>
              <c:extLst>
                <c:ext xmlns:c15="http://schemas.microsoft.com/office/drawing/2012/chart" uri="{CE6537A1-D6FC-4f65-9D91-7224C49458BB}"/>
              </c:extLst>
            </c:dLbl>
            <c:dLbl>
              <c:idx val="7"/>
              <c:layout>
                <c:manualLayout>
                  <c:x val="-0.11010534868647524"/>
                  <c:y val="9.4674544450195665E-3"/>
                </c:manualLayout>
              </c:layout>
              <c:tx>
                <c:rich>
                  <a:bodyPr/>
                  <a:lstStyle/>
                  <a:p>
                    <a:r>
                      <a:rPr lang="en-US" dirty="0" smtClean="0"/>
                      <a:t>29</a:t>
                    </a:r>
                    <a:r>
                      <a:rPr lang="en-US" dirty="0"/>
                      <a:t>%</a:t>
                    </a:r>
                  </a:p>
                </c:rich>
              </c:tx>
              <c:dLblPos val="ctr"/>
              <c:showLegendKey val="0"/>
              <c:showVal val="1"/>
              <c:showCatName val="0"/>
              <c:showSerName val="0"/>
              <c:showPercent val="0"/>
              <c:showBubbleSize val="0"/>
              <c:extLst>
                <c:ext xmlns:c15="http://schemas.microsoft.com/office/drawing/2012/chart" uri="{CE6537A1-D6FC-4f65-9D91-7224C49458BB}"/>
              </c:extLst>
            </c:dLbl>
            <c:dLbl>
              <c:idx val="8"/>
              <c:layout>
                <c:manualLayout>
                  <c:x val="-6.0754900714212572E-2"/>
                  <c:y val="1.2623272593359413E-2"/>
                </c:manualLayout>
              </c:layout>
              <c:tx>
                <c:rich>
                  <a:bodyPr/>
                  <a:lstStyle/>
                  <a:p>
                    <a:r>
                      <a:rPr lang="en-US" smtClean="0"/>
                      <a:t>13</a:t>
                    </a:r>
                    <a:r>
                      <a:rPr lang="en-US"/>
                      <a:t>%</a:t>
                    </a:r>
                  </a:p>
                </c:rich>
              </c:tx>
              <c:dLblPos val="ctr"/>
              <c:showLegendKey val="0"/>
              <c:showVal val="1"/>
              <c:showCatName val="0"/>
              <c:showSerName val="0"/>
              <c:showPercent val="0"/>
              <c:showBubbleSize val="0"/>
              <c:extLst>
                <c:ext xmlns:c15="http://schemas.microsoft.com/office/drawing/2012/chart" uri="{CE6537A1-D6FC-4f65-9D91-7224C49458BB}"/>
              </c:extLst>
            </c:dLbl>
            <c:dLbl>
              <c:idx val="10"/>
              <c:layout>
                <c:manualLayout>
                  <c:x val="-0.10288544377009989"/>
                  <c:y val="0"/>
                </c:manualLayout>
              </c:layout>
              <c:tx>
                <c:rich>
                  <a:bodyPr/>
                  <a:lstStyle/>
                  <a:p>
                    <a:r>
                      <a:rPr lang="en-US" smtClean="0"/>
                      <a:t>28</a:t>
                    </a:r>
                    <a:r>
                      <a:rPr lang="en-US"/>
                      <a:t>%</a:t>
                    </a:r>
                  </a:p>
                </c:rich>
              </c:tx>
              <c:dLblPos val="ctr"/>
              <c:showLegendKey val="0"/>
              <c:showVal val="1"/>
              <c:showCatName val="0"/>
              <c:showSerName val="0"/>
              <c:showPercent val="0"/>
              <c:showBubbleSize val="0"/>
              <c:extLst>
                <c:ext xmlns:c15="http://schemas.microsoft.com/office/drawing/2012/chart" uri="{CE6537A1-D6FC-4f65-9D91-7224C49458BB}"/>
              </c:extLst>
            </c:dLbl>
            <c:dLbl>
              <c:idx val="11"/>
              <c:layout>
                <c:manualLayout>
                  <c:x val="-0.13031530176490841"/>
                  <c:y val="0"/>
                </c:manualLayout>
              </c:layout>
              <c:tx>
                <c:rich>
                  <a:bodyPr/>
                  <a:lstStyle/>
                  <a:p>
                    <a:r>
                      <a:rPr lang="en-US" smtClean="0"/>
                      <a:t>39</a:t>
                    </a:r>
                    <a:r>
                      <a:rPr lang="en-US"/>
                      <a:t>%</a:t>
                    </a:r>
                  </a:p>
                </c:rich>
              </c:tx>
              <c:dLblPos val="ctr"/>
              <c:showLegendKey val="0"/>
              <c:showVal val="1"/>
              <c:showCatName val="0"/>
              <c:showSerName val="0"/>
              <c:showPercent val="0"/>
              <c:showBubbleSize val="0"/>
              <c:extLst>
                <c:ext xmlns:c15="http://schemas.microsoft.com/office/drawing/2012/chart" uri="{CE6537A1-D6FC-4f65-9D91-7224C49458BB}"/>
              </c:extLst>
            </c:dLbl>
            <c:dLbl>
              <c:idx val="13"/>
              <c:layout>
                <c:manualLayout>
                  <c:x val="-0.13372714783239747"/>
                  <c:y val="3.1558181483398542E-3"/>
                </c:manualLayout>
              </c:layout>
              <c:tx>
                <c:rich>
                  <a:bodyPr/>
                  <a:lstStyle/>
                  <a:p>
                    <a:r>
                      <a:rPr lang="en-US" smtClean="0"/>
                      <a:t>41</a:t>
                    </a:r>
                    <a:r>
                      <a:rPr lang="en-US"/>
                      <a:t>%</a:t>
                    </a:r>
                  </a:p>
                </c:rich>
              </c:tx>
              <c:dLblPos val="ctr"/>
              <c:showLegendKey val="0"/>
              <c:showVal val="1"/>
              <c:showCatName val="0"/>
              <c:showSerName val="0"/>
              <c:showPercent val="0"/>
              <c:showBubbleSize val="0"/>
              <c:extLst>
                <c:ext xmlns:c15="http://schemas.microsoft.com/office/drawing/2012/chart" uri="{CE6537A1-D6FC-4f65-9D91-7224C49458BB}"/>
              </c:extLst>
            </c:dLbl>
            <c:dLbl>
              <c:idx val="14"/>
              <c:layout>
                <c:manualLayout>
                  <c:x val="-0.1275607918053174"/>
                  <c:y val="6.3116362966797084E-3"/>
                </c:manualLayout>
              </c:layout>
              <c:tx>
                <c:rich>
                  <a:bodyPr/>
                  <a:lstStyle/>
                  <a:p>
                    <a:r>
                      <a:rPr lang="en-US" smtClean="0"/>
                      <a:t>36</a:t>
                    </a:r>
                    <a:r>
                      <a:rPr lang="en-US"/>
                      <a:t>%</a:t>
                    </a:r>
                  </a:p>
                </c:rich>
              </c:tx>
              <c:dLblPos val="ctr"/>
              <c:showLegendKey val="0"/>
              <c:showVal val="1"/>
              <c:showCatName val="0"/>
              <c:showSerName val="0"/>
              <c:showPercent val="0"/>
              <c:showBubbleSize val="0"/>
              <c:extLst>
                <c:ext xmlns:c15="http://schemas.microsoft.com/office/drawing/2012/chart" uri="{CE6537A1-D6FC-4f65-9D91-7224C49458BB}"/>
              </c:extLst>
            </c:dLbl>
            <c:dLbl>
              <c:idx val="15"/>
              <c:layout>
                <c:manualLayout>
                  <c:x val="-9.6061875684208264E-2"/>
                  <c:y val="6.3116362966797084E-3"/>
                </c:manualLayout>
              </c:layout>
              <c:tx>
                <c:rich>
                  <a:bodyPr/>
                  <a:lstStyle/>
                  <a:p>
                    <a:r>
                      <a:rPr lang="en-US" smtClean="0"/>
                      <a:t>24</a:t>
                    </a:r>
                    <a:r>
                      <a:rPr lang="en-US"/>
                      <a:t>%</a:t>
                    </a:r>
                  </a:p>
                </c:rich>
              </c:tx>
              <c:dLblPos val="ctr"/>
              <c:showLegendKey val="0"/>
              <c:showVal val="1"/>
              <c:showCatName val="0"/>
              <c:showSerName val="0"/>
              <c:showPercent val="0"/>
              <c:showBubbleSize val="0"/>
              <c:extLst>
                <c:ext xmlns:c15="http://schemas.microsoft.com/office/drawing/2012/chart" uri="{CE6537A1-D6FC-4f65-9D91-7224C49458BB}"/>
              </c:extLst>
            </c:dLbl>
            <c:numFmt formatCode="0\%" sourceLinked="0"/>
            <c:spPr>
              <a:noFill/>
              <a:ln>
                <a:noFill/>
              </a:ln>
              <a:effectLst/>
            </c:sp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All</c:v>
                </c:pt>
                <c:pt idx="2">
                  <c:v>In/remain</c:v>
                </c:pt>
                <c:pt idx="3">
                  <c:v>Leave/get out</c:v>
                </c:pt>
                <c:pt idx="5">
                  <c:v>Con</c:v>
                </c:pt>
                <c:pt idx="6">
                  <c:v>Lab</c:v>
                </c:pt>
                <c:pt idx="7">
                  <c:v>LibDem</c:v>
                </c:pt>
                <c:pt idx="8">
                  <c:v>UKIP</c:v>
                </c:pt>
                <c:pt idx="10">
                  <c:v>Men</c:v>
                </c:pt>
                <c:pt idx="11">
                  <c:v>Women</c:v>
                </c:pt>
                <c:pt idx="13">
                  <c:v>18-34</c:v>
                </c:pt>
                <c:pt idx="14">
                  <c:v>35-54</c:v>
                </c:pt>
                <c:pt idx="15">
                  <c:v>55+</c:v>
                </c:pt>
              </c:strCache>
            </c:strRef>
          </c:cat>
          <c:val>
            <c:numRef>
              <c:f>Sheet1!$B$2:$B$17</c:f>
              <c:numCache>
                <c:formatCode>General</c:formatCode>
                <c:ptCount val="16"/>
                <c:pt idx="0">
                  <c:v>-33</c:v>
                </c:pt>
                <c:pt idx="2">
                  <c:v>-36</c:v>
                </c:pt>
                <c:pt idx="3">
                  <c:v>-30</c:v>
                </c:pt>
                <c:pt idx="5">
                  <c:v>-47</c:v>
                </c:pt>
                <c:pt idx="6">
                  <c:v>-28</c:v>
                </c:pt>
                <c:pt idx="7">
                  <c:v>-29</c:v>
                </c:pt>
                <c:pt idx="8">
                  <c:v>-13</c:v>
                </c:pt>
                <c:pt idx="10">
                  <c:v>-28</c:v>
                </c:pt>
                <c:pt idx="11">
                  <c:v>-39</c:v>
                </c:pt>
                <c:pt idx="13">
                  <c:v>-41</c:v>
                </c:pt>
                <c:pt idx="14">
                  <c:v>-36</c:v>
                </c:pt>
                <c:pt idx="15">
                  <c:v>-24</c:v>
                </c:pt>
              </c:numCache>
            </c:numRef>
          </c:val>
        </c:ser>
        <c:ser>
          <c:idx val="1"/>
          <c:order val="1"/>
          <c:tx>
            <c:strRef>
              <c:f>Sheet1!$C$1</c:f>
              <c:strCache>
                <c:ptCount val="1"/>
                <c:pt idx="0">
                  <c:v>Definitely decided</c:v>
                </c:pt>
              </c:strCache>
            </c:strRef>
          </c:tx>
          <c:spPr>
            <a:solidFill>
              <a:schemeClr val="accent4"/>
            </a:solidFill>
          </c:spPr>
          <c:invertIfNegative val="0"/>
          <c:dLbls>
            <c:dLbl>
              <c:idx val="0"/>
              <c:layout>
                <c:manualLayout>
                  <c:x val="0.1942313453433524"/>
                  <c:y val="2.4848961796505223E-7"/>
                </c:manualLayout>
              </c:layout>
              <c:dLblPos val="ctr"/>
              <c:showLegendKey val="0"/>
              <c:showVal val="1"/>
              <c:showCatName val="0"/>
              <c:showSerName val="0"/>
              <c:showPercent val="0"/>
              <c:showBubbleSize val="0"/>
              <c:extLst>
                <c:ext xmlns:c15="http://schemas.microsoft.com/office/drawing/2012/chart" uri="{CE6537A1-D6FC-4f65-9D91-7224C49458BB}"/>
              </c:extLst>
            </c:dLbl>
            <c:dLbl>
              <c:idx val="2"/>
              <c:layout>
                <c:manualLayout>
                  <c:x val="0.18583222981333722"/>
                  <c:y val="2.4848961797951616E-7"/>
                </c:manualLayout>
              </c:layout>
              <c:dLblPos val="ctr"/>
              <c:showLegendKey val="0"/>
              <c:showVal val="1"/>
              <c:showCatName val="0"/>
              <c:showSerName val="0"/>
              <c:showPercent val="0"/>
              <c:showBubbleSize val="0"/>
              <c:extLst>
                <c:ext xmlns:c15="http://schemas.microsoft.com/office/drawing/2012/chart" uri="{CE6537A1-D6FC-4f65-9D91-7224C49458BB}"/>
              </c:extLst>
            </c:dLbl>
            <c:dLbl>
              <c:idx val="3"/>
              <c:layout>
                <c:manualLayout>
                  <c:x val="0.20105491342924395"/>
                  <c:y val="-3.1558181483398542E-3"/>
                </c:manualLayout>
              </c:layout>
              <c:dLblPos val="ctr"/>
              <c:showLegendKey val="0"/>
              <c:showVal val="1"/>
              <c:showCatName val="0"/>
              <c:showSerName val="0"/>
              <c:showPercent val="0"/>
              <c:showBubbleSize val="0"/>
              <c:extLst>
                <c:ext xmlns:c15="http://schemas.microsoft.com/office/drawing/2012/chart" uri="{CE6537A1-D6FC-4f65-9D91-7224C49458BB}"/>
              </c:extLst>
            </c:dLbl>
            <c:dLbl>
              <c:idx val="5"/>
              <c:layout>
                <c:manualLayout>
                  <c:x val="0.16903412280239302"/>
                  <c:y val="9.4674544450195665E-3"/>
                </c:manualLayout>
              </c:layout>
              <c:dLblPos val="ctr"/>
              <c:showLegendKey val="0"/>
              <c:showVal val="1"/>
              <c:showCatName val="0"/>
              <c:showSerName val="0"/>
              <c:showPercent val="0"/>
              <c:showBubbleSize val="0"/>
              <c:extLst>
                <c:ext xmlns:c15="http://schemas.microsoft.com/office/drawing/2012/chart" uri="{CE6537A1-D6FC-4f65-9D91-7224C49458BB}"/>
              </c:extLst>
            </c:dLbl>
            <c:dLbl>
              <c:idx val="6"/>
              <c:layout>
                <c:manualLayout>
                  <c:x val="0.19606776801580386"/>
                  <c:y val="6.3116362966797084E-3"/>
                </c:manualLayout>
              </c:layout>
              <c:dLblPos val="ctr"/>
              <c:showLegendKey val="0"/>
              <c:showVal val="1"/>
              <c:showCatName val="0"/>
              <c:showSerName val="0"/>
              <c:showPercent val="0"/>
              <c:showBubbleSize val="0"/>
              <c:extLst>
                <c:ext xmlns:c15="http://schemas.microsoft.com/office/drawing/2012/chart" uri="{CE6537A1-D6FC-4f65-9D91-7224C49458BB}"/>
              </c:extLst>
            </c:dLbl>
            <c:dLbl>
              <c:idx val="7"/>
              <c:layout>
                <c:manualLayout>
                  <c:x val="0.20446675949673296"/>
                  <c:y val="3.1558181483398542E-3"/>
                </c:manualLayout>
              </c:layout>
              <c:dLblPos val="ctr"/>
              <c:showLegendKey val="0"/>
              <c:showVal val="1"/>
              <c:showCatName val="0"/>
              <c:showSerName val="0"/>
              <c:showPercent val="0"/>
              <c:showBubbleSize val="0"/>
              <c:extLst>
                <c:ext xmlns:c15="http://schemas.microsoft.com/office/drawing/2012/chart" uri="{CE6537A1-D6FC-4f65-9D91-7224C49458BB}"/>
              </c:extLst>
            </c:dLbl>
            <c:dLbl>
              <c:idx val="8"/>
              <c:layout>
                <c:manualLayout>
                  <c:x val="0.24213203164492186"/>
                  <c:y val="3.1558181483398542E-3"/>
                </c:manualLayout>
              </c:layout>
              <c:dLblPos val="ctr"/>
              <c:showLegendKey val="0"/>
              <c:showVal val="1"/>
              <c:showCatName val="0"/>
              <c:showSerName val="0"/>
              <c:showPercent val="0"/>
              <c:showBubbleSize val="0"/>
              <c:extLst>
                <c:ext xmlns:c15="http://schemas.microsoft.com/office/drawing/2012/chart" uri="{CE6537A1-D6FC-4f65-9D91-7224C49458BB}"/>
              </c:extLst>
            </c:dLbl>
            <c:dLbl>
              <c:idx val="10"/>
              <c:layout>
                <c:manualLayout>
                  <c:x val="0.20446675949673296"/>
                  <c:y val="0"/>
                </c:manualLayout>
              </c:layout>
              <c:dLblPos val="ctr"/>
              <c:showLegendKey val="0"/>
              <c:showVal val="1"/>
              <c:showCatName val="0"/>
              <c:showSerName val="0"/>
              <c:showPercent val="0"/>
              <c:showBubbleSize val="0"/>
              <c:extLst>
                <c:ext xmlns:c15="http://schemas.microsoft.com/office/drawing/2012/chart" uri="{CE6537A1-D6FC-4f65-9D91-7224C49458BB}"/>
              </c:extLst>
            </c:dLbl>
            <c:dLbl>
              <c:idx val="11"/>
              <c:layout>
                <c:manualLayout>
                  <c:x val="0.17362517948352163"/>
                  <c:y val="0"/>
                </c:manualLayout>
              </c:layout>
              <c:dLblPos val="ctr"/>
              <c:showLegendKey val="0"/>
              <c:showVal val="1"/>
              <c:showCatName val="0"/>
              <c:showSerName val="0"/>
              <c:showPercent val="0"/>
              <c:showBubbleSize val="0"/>
              <c:extLst>
                <c:ext xmlns:c15="http://schemas.microsoft.com/office/drawing/2012/chart" uri="{CE6537A1-D6FC-4f65-9D91-7224C49458BB}"/>
              </c:extLst>
            </c:dLbl>
            <c:dLbl>
              <c:idx val="13"/>
              <c:layout>
                <c:manualLayout>
                  <c:x val="0.1702133334160329"/>
                  <c:y val="-3.1558181483398542E-3"/>
                </c:manualLayout>
              </c:layout>
              <c:dLblPos val="ctr"/>
              <c:showLegendKey val="0"/>
              <c:showVal val="1"/>
              <c:showCatName val="0"/>
              <c:showSerName val="0"/>
              <c:showPercent val="0"/>
              <c:showBubbleSize val="0"/>
              <c:extLst>
                <c:ext xmlns:c15="http://schemas.microsoft.com/office/drawing/2012/chart" uri="{CE6537A1-D6FC-4f65-9D91-7224C49458BB}"/>
              </c:extLst>
            </c:dLbl>
            <c:dLbl>
              <c:idx val="14"/>
              <c:layout>
                <c:manualLayout>
                  <c:x val="0.18924407588082623"/>
                  <c:y val="9.4674544450195665E-3"/>
                </c:manualLayout>
              </c:layout>
              <c:dLblPos val="ctr"/>
              <c:showLegendKey val="0"/>
              <c:showVal val="1"/>
              <c:showCatName val="0"/>
              <c:showSerName val="0"/>
              <c:showPercent val="0"/>
              <c:showBubbleSize val="0"/>
              <c:extLst>
                <c:ext xmlns:c15="http://schemas.microsoft.com/office/drawing/2012/chart" uri="{CE6537A1-D6FC-4f65-9D91-7224C49458BB}"/>
              </c:extLst>
            </c:dLbl>
            <c:dLbl>
              <c:idx val="15"/>
              <c:layout>
                <c:manualLayout>
                  <c:x val="0.21509851048059736"/>
                  <c:y val="6.3116362966797084E-3"/>
                </c:manualLayout>
              </c:layout>
              <c:dLblPos val="ctr"/>
              <c:showLegendKey val="0"/>
              <c:showVal val="1"/>
              <c:showCatName val="0"/>
              <c:showSerName val="0"/>
              <c:showPercent val="0"/>
              <c:showBubbleSize val="0"/>
              <c:extLst>
                <c:ext xmlns:c15="http://schemas.microsoft.com/office/drawing/2012/chart" uri="{CE6537A1-D6FC-4f65-9D91-7224C49458BB}"/>
              </c:extLst>
            </c:dLbl>
            <c:numFmt formatCode="0\%" sourceLinked="0"/>
            <c:spPr>
              <a:noFill/>
              <a:ln>
                <a:noFill/>
              </a:ln>
              <a:effectLst/>
            </c:sp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All</c:v>
                </c:pt>
                <c:pt idx="2">
                  <c:v>In/remain</c:v>
                </c:pt>
                <c:pt idx="3">
                  <c:v>Leave/get out</c:v>
                </c:pt>
                <c:pt idx="5">
                  <c:v>Con</c:v>
                </c:pt>
                <c:pt idx="6">
                  <c:v>Lab</c:v>
                </c:pt>
                <c:pt idx="7">
                  <c:v>LibDem</c:v>
                </c:pt>
                <c:pt idx="8">
                  <c:v>UKIP</c:v>
                </c:pt>
                <c:pt idx="10">
                  <c:v>Men</c:v>
                </c:pt>
                <c:pt idx="11">
                  <c:v>Women</c:v>
                </c:pt>
                <c:pt idx="13">
                  <c:v>18-34</c:v>
                </c:pt>
                <c:pt idx="14">
                  <c:v>35-54</c:v>
                </c:pt>
                <c:pt idx="15">
                  <c:v>55+</c:v>
                </c:pt>
              </c:strCache>
            </c:strRef>
          </c:cat>
          <c:val>
            <c:numRef>
              <c:f>Sheet1!$C$2:$C$17</c:f>
              <c:numCache>
                <c:formatCode>General</c:formatCode>
                <c:ptCount val="16"/>
                <c:pt idx="0">
                  <c:v>64</c:v>
                </c:pt>
                <c:pt idx="2">
                  <c:v>60</c:v>
                </c:pt>
                <c:pt idx="3">
                  <c:v>68</c:v>
                </c:pt>
                <c:pt idx="5">
                  <c:v>52</c:v>
                </c:pt>
                <c:pt idx="6">
                  <c:v>66</c:v>
                </c:pt>
                <c:pt idx="7">
                  <c:v>70</c:v>
                </c:pt>
                <c:pt idx="8">
                  <c:v>87</c:v>
                </c:pt>
                <c:pt idx="10">
                  <c:v>70</c:v>
                </c:pt>
                <c:pt idx="11">
                  <c:v>57</c:v>
                </c:pt>
                <c:pt idx="13">
                  <c:v>55</c:v>
                </c:pt>
                <c:pt idx="14">
                  <c:v>62</c:v>
                </c:pt>
                <c:pt idx="15">
                  <c:v>73</c:v>
                </c:pt>
              </c:numCache>
            </c:numRef>
          </c:val>
        </c:ser>
        <c:dLbls>
          <c:showLegendKey val="0"/>
          <c:showVal val="0"/>
          <c:showCatName val="0"/>
          <c:showSerName val="0"/>
          <c:showPercent val="0"/>
          <c:showBubbleSize val="0"/>
        </c:dLbls>
        <c:gapWidth val="150"/>
        <c:overlap val="100"/>
        <c:axId val="210212312"/>
        <c:axId val="210212704"/>
      </c:barChart>
      <c:catAx>
        <c:axId val="210212312"/>
        <c:scaling>
          <c:orientation val="maxMin"/>
        </c:scaling>
        <c:delete val="0"/>
        <c:axPos val="l"/>
        <c:numFmt formatCode="General" sourceLinked="1"/>
        <c:majorTickMark val="out"/>
        <c:minorTickMark val="none"/>
        <c:tickLblPos val="low"/>
        <c:txPr>
          <a:bodyPr/>
          <a:lstStyle/>
          <a:p>
            <a:pPr>
              <a:defRPr sz="1600" baseline="0"/>
            </a:pPr>
            <a:endParaRPr lang="en-US"/>
          </a:p>
        </c:txPr>
        <c:crossAx val="210212704"/>
        <c:crosses val="autoZero"/>
        <c:auto val="0"/>
        <c:lblAlgn val="ctr"/>
        <c:lblOffset val="100"/>
        <c:noMultiLvlLbl val="0"/>
      </c:catAx>
      <c:valAx>
        <c:axId val="210212704"/>
        <c:scaling>
          <c:orientation val="minMax"/>
        </c:scaling>
        <c:delete val="1"/>
        <c:axPos val="t"/>
        <c:numFmt formatCode="General" sourceLinked="1"/>
        <c:majorTickMark val="out"/>
        <c:minorTickMark val="none"/>
        <c:tickLblPos val="none"/>
        <c:crossAx val="210212312"/>
        <c:crosses val="autoZero"/>
        <c:crossBetween val="between"/>
      </c:valAx>
    </c:plotArea>
    <c:legend>
      <c:legendPos val="t"/>
      <c:overlay val="0"/>
    </c:legend>
    <c:plotVisOnly val="1"/>
    <c:dispBlanksAs val="gap"/>
    <c:showDLblsOverMax val="0"/>
  </c:chart>
  <c:txPr>
    <a:bodyPr/>
    <a:lstStyle/>
    <a:p>
      <a:pPr>
        <a:defRPr sz="18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stacked"/>
        <c:varyColors val="0"/>
        <c:ser>
          <c:idx val="0"/>
          <c:order val="0"/>
          <c:tx>
            <c:strRef>
              <c:f>Sheet1!$B$1</c:f>
              <c:strCache>
                <c:ptCount val="1"/>
                <c:pt idx="0">
                  <c:v>May change mind</c:v>
                </c:pt>
              </c:strCache>
            </c:strRef>
          </c:tx>
          <c:spPr>
            <a:solidFill>
              <a:schemeClr val="accent2"/>
            </a:solidFill>
          </c:spPr>
          <c:invertIfNegative val="0"/>
          <c:dLbls>
            <c:dLbl>
              <c:idx val="0"/>
              <c:layout>
                <c:manualLayout>
                  <c:x val="-0.1185044642164905"/>
                  <c:y val="0"/>
                </c:manualLayout>
              </c:layout>
              <c:tx>
                <c:rich>
                  <a:bodyPr/>
                  <a:lstStyle/>
                  <a:p>
                    <a:r>
                      <a:rPr lang="en-US" smtClean="0"/>
                      <a:t>33</a:t>
                    </a:r>
                    <a:r>
                      <a:rPr lang="en-US"/>
                      <a:t>%</a:t>
                    </a:r>
                  </a:p>
                </c:rich>
              </c:tx>
              <c:dLblPos val="ctr"/>
              <c:showLegendKey val="0"/>
              <c:showVal val="1"/>
              <c:showCatName val="0"/>
              <c:showSerName val="0"/>
              <c:showPercent val="0"/>
              <c:showBubbleSize val="0"/>
              <c:extLst>
                <c:ext xmlns:c15="http://schemas.microsoft.com/office/drawing/2012/chart" uri="{CE6537A1-D6FC-4f65-9D91-7224C49458BB}"/>
              </c:extLst>
            </c:dLbl>
            <c:dLbl>
              <c:idx val="2"/>
              <c:layout>
                <c:manualLayout>
                  <c:x val="-0.11968367483013038"/>
                  <c:y val="-2.8927998847737517E-17"/>
                </c:manualLayout>
              </c:layout>
              <c:tx>
                <c:rich>
                  <a:bodyPr/>
                  <a:lstStyle/>
                  <a:p>
                    <a:r>
                      <a:rPr lang="en-US" smtClean="0"/>
                      <a:t>36</a:t>
                    </a:r>
                    <a:r>
                      <a:rPr lang="en-US"/>
                      <a:t>%</a:t>
                    </a:r>
                  </a:p>
                </c:rich>
              </c:tx>
              <c:dLblPos val="ctr"/>
              <c:showLegendKey val="0"/>
              <c:showVal val="1"/>
              <c:showCatName val="0"/>
              <c:showSerName val="0"/>
              <c:showPercent val="0"/>
              <c:showBubbleSize val="0"/>
              <c:extLst>
                <c:ext xmlns:c15="http://schemas.microsoft.com/office/drawing/2012/chart" uri="{CE6537A1-D6FC-4f65-9D91-7224C49458BB}"/>
              </c:extLst>
            </c:dLbl>
            <c:dLbl>
              <c:idx val="3"/>
              <c:layout>
                <c:manualLayout>
                  <c:x val="-0.10944813662766355"/>
                  <c:y val="3.1558181483398542E-3"/>
                </c:manualLayout>
              </c:layout>
              <c:tx>
                <c:rich>
                  <a:bodyPr/>
                  <a:lstStyle/>
                  <a:p>
                    <a:r>
                      <a:rPr lang="en-US" smtClean="0"/>
                      <a:t>30</a:t>
                    </a:r>
                    <a:r>
                      <a:rPr lang="en-US"/>
                      <a:t>%</a:t>
                    </a:r>
                  </a:p>
                </c:rich>
              </c:tx>
              <c:dLblPos val="ctr"/>
              <c:showLegendKey val="0"/>
              <c:showVal val="1"/>
              <c:showCatName val="0"/>
              <c:showSerName val="0"/>
              <c:showPercent val="0"/>
              <c:showBubbleSize val="0"/>
              <c:extLst>
                <c:ext xmlns:c15="http://schemas.microsoft.com/office/drawing/2012/chart" uri="{CE6537A1-D6FC-4f65-9D91-7224C49458BB}"/>
              </c:extLst>
            </c:dLbl>
            <c:dLbl>
              <c:idx val="5"/>
              <c:layout>
                <c:manualLayout>
                  <c:x val="-0.1455379853808153"/>
                  <c:y val="6.3116362966797084E-3"/>
                </c:manualLayout>
              </c:layout>
              <c:tx>
                <c:rich>
                  <a:bodyPr/>
                  <a:lstStyle/>
                  <a:p>
                    <a:r>
                      <a:rPr lang="en-US" smtClean="0"/>
                      <a:t>47</a:t>
                    </a:r>
                    <a:r>
                      <a:rPr lang="en-US"/>
                      <a:t>%</a:t>
                    </a:r>
                  </a:p>
                </c:rich>
              </c:tx>
              <c:dLblPos val="ctr"/>
              <c:showLegendKey val="0"/>
              <c:showVal val="1"/>
              <c:showCatName val="0"/>
              <c:showSerName val="0"/>
              <c:showPercent val="0"/>
              <c:showBubbleSize val="0"/>
              <c:extLst>
                <c:ext xmlns:c15="http://schemas.microsoft.com/office/drawing/2012/chart" uri="{CE6537A1-D6FC-4f65-9D91-7224C49458BB}"/>
              </c:extLst>
            </c:dLbl>
            <c:dLbl>
              <c:idx val="6"/>
              <c:layout>
                <c:manualLayout>
                  <c:x val="-9.5008326794912862E-2"/>
                  <c:y val="-6.3116362966797084E-3"/>
                </c:manualLayout>
              </c:layout>
              <c:tx>
                <c:rich>
                  <a:bodyPr/>
                  <a:lstStyle/>
                  <a:p>
                    <a:r>
                      <a:rPr lang="en-US" smtClean="0"/>
                      <a:t>28</a:t>
                    </a:r>
                    <a:r>
                      <a:rPr lang="en-US"/>
                      <a:t>%</a:t>
                    </a:r>
                  </a:p>
                </c:rich>
              </c:tx>
              <c:dLblPos val="ctr"/>
              <c:showLegendKey val="0"/>
              <c:showVal val="1"/>
              <c:showCatName val="0"/>
              <c:showSerName val="0"/>
              <c:showPercent val="0"/>
              <c:showBubbleSize val="0"/>
              <c:extLst>
                <c:ext xmlns:c15="http://schemas.microsoft.com/office/drawing/2012/chart" uri="{CE6537A1-D6FC-4f65-9D91-7224C49458BB}"/>
              </c:extLst>
            </c:dLbl>
            <c:dLbl>
              <c:idx val="7"/>
              <c:layout>
                <c:manualLayout>
                  <c:x val="-0.11010534868647524"/>
                  <c:y val="9.4674544450195682E-3"/>
                </c:manualLayout>
              </c:layout>
              <c:tx>
                <c:rich>
                  <a:bodyPr/>
                  <a:lstStyle/>
                  <a:p>
                    <a:r>
                      <a:rPr lang="en-US" dirty="0" smtClean="0"/>
                      <a:t>29</a:t>
                    </a:r>
                    <a:r>
                      <a:rPr lang="en-US" dirty="0"/>
                      <a:t>%</a:t>
                    </a:r>
                  </a:p>
                </c:rich>
              </c:tx>
              <c:dLblPos val="ctr"/>
              <c:showLegendKey val="0"/>
              <c:showVal val="1"/>
              <c:showCatName val="0"/>
              <c:showSerName val="0"/>
              <c:showPercent val="0"/>
              <c:showBubbleSize val="0"/>
              <c:extLst>
                <c:ext xmlns:c15="http://schemas.microsoft.com/office/drawing/2012/chart" uri="{CE6537A1-D6FC-4f65-9D91-7224C49458BB}"/>
              </c:extLst>
            </c:dLbl>
            <c:dLbl>
              <c:idx val="8"/>
              <c:layout>
                <c:manualLayout>
                  <c:x val="-6.0754900714212572E-2"/>
                  <c:y val="1.2623272593359413E-2"/>
                </c:manualLayout>
              </c:layout>
              <c:tx>
                <c:rich>
                  <a:bodyPr/>
                  <a:lstStyle/>
                  <a:p>
                    <a:r>
                      <a:rPr lang="en-US" smtClean="0"/>
                      <a:t>13</a:t>
                    </a:r>
                    <a:r>
                      <a:rPr lang="en-US"/>
                      <a:t>%</a:t>
                    </a:r>
                  </a:p>
                </c:rich>
              </c:tx>
              <c:dLblPos val="ctr"/>
              <c:showLegendKey val="0"/>
              <c:showVal val="1"/>
              <c:showCatName val="0"/>
              <c:showSerName val="0"/>
              <c:showPercent val="0"/>
              <c:showBubbleSize val="0"/>
              <c:extLst>
                <c:ext xmlns:c15="http://schemas.microsoft.com/office/drawing/2012/chart" uri="{CE6537A1-D6FC-4f65-9D91-7224C49458BB}"/>
              </c:extLst>
            </c:dLbl>
            <c:dLbl>
              <c:idx val="10"/>
              <c:layout>
                <c:manualLayout>
                  <c:x val="-0.10288544377009991"/>
                  <c:y val="0"/>
                </c:manualLayout>
              </c:layout>
              <c:tx>
                <c:rich>
                  <a:bodyPr/>
                  <a:lstStyle/>
                  <a:p>
                    <a:r>
                      <a:rPr lang="en-US" smtClean="0"/>
                      <a:t>28</a:t>
                    </a:r>
                    <a:r>
                      <a:rPr lang="en-US"/>
                      <a:t>%</a:t>
                    </a:r>
                  </a:p>
                </c:rich>
              </c:tx>
              <c:dLblPos val="ctr"/>
              <c:showLegendKey val="0"/>
              <c:showVal val="1"/>
              <c:showCatName val="0"/>
              <c:showSerName val="0"/>
              <c:showPercent val="0"/>
              <c:showBubbleSize val="0"/>
              <c:extLst>
                <c:ext xmlns:c15="http://schemas.microsoft.com/office/drawing/2012/chart" uri="{CE6537A1-D6FC-4f65-9D91-7224C49458BB}"/>
              </c:extLst>
            </c:dLbl>
            <c:dLbl>
              <c:idx val="11"/>
              <c:layout>
                <c:manualLayout>
                  <c:x val="-0.13031530176490841"/>
                  <c:y val="0"/>
                </c:manualLayout>
              </c:layout>
              <c:tx>
                <c:rich>
                  <a:bodyPr/>
                  <a:lstStyle/>
                  <a:p>
                    <a:r>
                      <a:rPr lang="en-US" smtClean="0"/>
                      <a:t>39</a:t>
                    </a:r>
                    <a:r>
                      <a:rPr lang="en-US"/>
                      <a:t>%</a:t>
                    </a:r>
                  </a:p>
                </c:rich>
              </c:tx>
              <c:dLblPos val="ctr"/>
              <c:showLegendKey val="0"/>
              <c:showVal val="1"/>
              <c:showCatName val="0"/>
              <c:showSerName val="0"/>
              <c:showPercent val="0"/>
              <c:showBubbleSize val="0"/>
              <c:extLst>
                <c:ext xmlns:c15="http://schemas.microsoft.com/office/drawing/2012/chart" uri="{CE6537A1-D6FC-4f65-9D91-7224C49458BB}"/>
              </c:extLst>
            </c:dLbl>
            <c:dLbl>
              <c:idx val="13"/>
              <c:layout>
                <c:manualLayout>
                  <c:x val="-0.13372714783239753"/>
                  <c:y val="3.1558181483398542E-3"/>
                </c:manualLayout>
              </c:layout>
              <c:tx>
                <c:rich>
                  <a:bodyPr/>
                  <a:lstStyle/>
                  <a:p>
                    <a:r>
                      <a:rPr lang="en-US" smtClean="0"/>
                      <a:t>41</a:t>
                    </a:r>
                    <a:r>
                      <a:rPr lang="en-US"/>
                      <a:t>%</a:t>
                    </a:r>
                  </a:p>
                </c:rich>
              </c:tx>
              <c:dLblPos val="ctr"/>
              <c:showLegendKey val="0"/>
              <c:showVal val="1"/>
              <c:showCatName val="0"/>
              <c:showSerName val="0"/>
              <c:showPercent val="0"/>
              <c:showBubbleSize val="0"/>
              <c:extLst>
                <c:ext xmlns:c15="http://schemas.microsoft.com/office/drawing/2012/chart" uri="{CE6537A1-D6FC-4f65-9D91-7224C49458BB}"/>
              </c:extLst>
            </c:dLbl>
            <c:dLbl>
              <c:idx val="14"/>
              <c:layout>
                <c:manualLayout>
                  <c:x val="-0.1275607918053174"/>
                  <c:y val="6.3116362966797084E-3"/>
                </c:manualLayout>
              </c:layout>
              <c:tx>
                <c:rich>
                  <a:bodyPr/>
                  <a:lstStyle/>
                  <a:p>
                    <a:r>
                      <a:rPr lang="en-US" smtClean="0"/>
                      <a:t>36</a:t>
                    </a:r>
                    <a:r>
                      <a:rPr lang="en-US"/>
                      <a:t>%</a:t>
                    </a:r>
                  </a:p>
                </c:rich>
              </c:tx>
              <c:dLblPos val="ctr"/>
              <c:showLegendKey val="0"/>
              <c:showVal val="1"/>
              <c:showCatName val="0"/>
              <c:showSerName val="0"/>
              <c:showPercent val="0"/>
              <c:showBubbleSize val="0"/>
              <c:extLst>
                <c:ext xmlns:c15="http://schemas.microsoft.com/office/drawing/2012/chart" uri="{CE6537A1-D6FC-4f65-9D91-7224C49458BB}"/>
              </c:extLst>
            </c:dLbl>
            <c:dLbl>
              <c:idx val="15"/>
              <c:layout>
                <c:manualLayout>
                  <c:x val="-9.6061875684208264E-2"/>
                  <c:y val="6.3116362966797084E-3"/>
                </c:manualLayout>
              </c:layout>
              <c:tx>
                <c:rich>
                  <a:bodyPr/>
                  <a:lstStyle/>
                  <a:p>
                    <a:r>
                      <a:rPr lang="en-US" smtClean="0"/>
                      <a:t>24</a:t>
                    </a:r>
                    <a:r>
                      <a:rPr lang="en-US"/>
                      <a:t>%</a:t>
                    </a:r>
                  </a:p>
                </c:rich>
              </c:tx>
              <c:dLblPos val="ctr"/>
              <c:showLegendKey val="0"/>
              <c:showVal val="1"/>
              <c:showCatName val="0"/>
              <c:showSerName val="0"/>
              <c:showPercent val="0"/>
              <c:showBubbleSize val="0"/>
              <c:extLst>
                <c:ext xmlns:c15="http://schemas.microsoft.com/office/drawing/2012/chart" uri="{CE6537A1-D6FC-4f65-9D91-7224C49458BB}"/>
              </c:extLst>
            </c:dLbl>
            <c:numFmt formatCode="0\%" sourceLinked="0"/>
            <c:spPr>
              <a:noFill/>
              <a:ln>
                <a:noFill/>
              </a:ln>
              <a:effectLst/>
            </c:sp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All</c:v>
                </c:pt>
                <c:pt idx="2">
                  <c:v>In/remain</c:v>
                </c:pt>
                <c:pt idx="3">
                  <c:v>Leave/get out</c:v>
                </c:pt>
                <c:pt idx="5">
                  <c:v>Con</c:v>
                </c:pt>
                <c:pt idx="6">
                  <c:v>Lab</c:v>
                </c:pt>
                <c:pt idx="7">
                  <c:v>LibDem</c:v>
                </c:pt>
                <c:pt idx="8">
                  <c:v>UKIP</c:v>
                </c:pt>
                <c:pt idx="10">
                  <c:v>Men</c:v>
                </c:pt>
                <c:pt idx="11">
                  <c:v>Women</c:v>
                </c:pt>
                <c:pt idx="13">
                  <c:v>18-34</c:v>
                </c:pt>
                <c:pt idx="14">
                  <c:v>35-54</c:v>
                </c:pt>
                <c:pt idx="15">
                  <c:v>55+</c:v>
                </c:pt>
              </c:strCache>
            </c:strRef>
          </c:cat>
          <c:val>
            <c:numRef>
              <c:f>Sheet1!$B$2:$B$17</c:f>
              <c:numCache>
                <c:formatCode>General</c:formatCode>
                <c:ptCount val="16"/>
                <c:pt idx="0">
                  <c:v>-33</c:v>
                </c:pt>
                <c:pt idx="2">
                  <c:v>-36</c:v>
                </c:pt>
                <c:pt idx="3">
                  <c:v>-30</c:v>
                </c:pt>
                <c:pt idx="5">
                  <c:v>-47</c:v>
                </c:pt>
                <c:pt idx="6">
                  <c:v>-28</c:v>
                </c:pt>
                <c:pt idx="7">
                  <c:v>-29</c:v>
                </c:pt>
                <c:pt idx="8">
                  <c:v>-13</c:v>
                </c:pt>
                <c:pt idx="10">
                  <c:v>-28</c:v>
                </c:pt>
                <c:pt idx="11">
                  <c:v>-39</c:v>
                </c:pt>
                <c:pt idx="13">
                  <c:v>-41</c:v>
                </c:pt>
                <c:pt idx="14">
                  <c:v>-36</c:v>
                </c:pt>
                <c:pt idx="15">
                  <c:v>-24</c:v>
                </c:pt>
              </c:numCache>
            </c:numRef>
          </c:val>
        </c:ser>
        <c:ser>
          <c:idx val="1"/>
          <c:order val="1"/>
          <c:tx>
            <c:strRef>
              <c:f>Sheet1!$C$1</c:f>
              <c:strCache>
                <c:ptCount val="1"/>
                <c:pt idx="0">
                  <c:v>Definitely decided</c:v>
                </c:pt>
              </c:strCache>
            </c:strRef>
          </c:tx>
          <c:spPr>
            <a:solidFill>
              <a:schemeClr val="accent4"/>
            </a:solidFill>
          </c:spPr>
          <c:invertIfNegative val="0"/>
          <c:dLbls>
            <c:dLbl>
              <c:idx val="0"/>
              <c:layout>
                <c:manualLayout>
                  <c:x val="0.1942313453433524"/>
                  <c:y val="2.4848961796505233E-7"/>
                </c:manualLayout>
              </c:layout>
              <c:dLblPos val="ctr"/>
              <c:showLegendKey val="0"/>
              <c:showVal val="1"/>
              <c:showCatName val="0"/>
              <c:showSerName val="0"/>
              <c:showPercent val="0"/>
              <c:showBubbleSize val="0"/>
              <c:extLst>
                <c:ext xmlns:c15="http://schemas.microsoft.com/office/drawing/2012/chart" uri="{CE6537A1-D6FC-4f65-9D91-7224C49458BB}"/>
              </c:extLst>
            </c:dLbl>
            <c:dLbl>
              <c:idx val="2"/>
              <c:layout>
                <c:manualLayout>
                  <c:x val="0.18583222981333725"/>
                  <c:y val="2.4848961797951622E-7"/>
                </c:manualLayout>
              </c:layout>
              <c:dLblPos val="ctr"/>
              <c:showLegendKey val="0"/>
              <c:showVal val="1"/>
              <c:showCatName val="0"/>
              <c:showSerName val="0"/>
              <c:showPercent val="0"/>
              <c:showBubbleSize val="0"/>
              <c:extLst>
                <c:ext xmlns:c15="http://schemas.microsoft.com/office/drawing/2012/chart" uri="{CE6537A1-D6FC-4f65-9D91-7224C49458BB}"/>
              </c:extLst>
            </c:dLbl>
            <c:dLbl>
              <c:idx val="3"/>
              <c:layout>
                <c:manualLayout>
                  <c:x val="0.20105491342924395"/>
                  <c:y val="-3.1558181483398542E-3"/>
                </c:manualLayout>
              </c:layout>
              <c:dLblPos val="ctr"/>
              <c:showLegendKey val="0"/>
              <c:showVal val="1"/>
              <c:showCatName val="0"/>
              <c:showSerName val="0"/>
              <c:showPercent val="0"/>
              <c:showBubbleSize val="0"/>
              <c:extLst>
                <c:ext xmlns:c15="http://schemas.microsoft.com/office/drawing/2012/chart" uri="{CE6537A1-D6FC-4f65-9D91-7224C49458BB}"/>
              </c:extLst>
            </c:dLbl>
            <c:dLbl>
              <c:idx val="5"/>
              <c:layout>
                <c:manualLayout>
                  <c:x val="0.16903412280239308"/>
                  <c:y val="9.4674544450195682E-3"/>
                </c:manualLayout>
              </c:layout>
              <c:dLblPos val="ctr"/>
              <c:showLegendKey val="0"/>
              <c:showVal val="1"/>
              <c:showCatName val="0"/>
              <c:showSerName val="0"/>
              <c:showPercent val="0"/>
              <c:showBubbleSize val="0"/>
              <c:extLst>
                <c:ext xmlns:c15="http://schemas.microsoft.com/office/drawing/2012/chart" uri="{CE6537A1-D6FC-4f65-9D91-7224C49458BB}"/>
              </c:extLst>
            </c:dLbl>
            <c:dLbl>
              <c:idx val="6"/>
              <c:layout>
                <c:manualLayout>
                  <c:x val="0.19606776801580386"/>
                  <c:y val="6.3116362966797084E-3"/>
                </c:manualLayout>
              </c:layout>
              <c:dLblPos val="ctr"/>
              <c:showLegendKey val="0"/>
              <c:showVal val="1"/>
              <c:showCatName val="0"/>
              <c:showSerName val="0"/>
              <c:showPercent val="0"/>
              <c:showBubbleSize val="0"/>
              <c:extLst>
                <c:ext xmlns:c15="http://schemas.microsoft.com/office/drawing/2012/chart" uri="{CE6537A1-D6FC-4f65-9D91-7224C49458BB}"/>
              </c:extLst>
            </c:dLbl>
            <c:dLbl>
              <c:idx val="7"/>
              <c:layout>
                <c:manualLayout>
                  <c:x val="0.20446675949673299"/>
                  <c:y val="3.1558181483398542E-3"/>
                </c:manualLayout>
              </c:layout>
              <c:dLblPos val="ctr"/>
              <c:showLegendKey val="0"/>
              <c:showVal val="1"/>
              <c:showCatName val="0"/>
              <c:showSerName val="0"/>
              <c:showPercent val="0"/>
              <c:showBubbleSize val="0"/>
              <c:extLst>
                <c:ext xmlns:c15="http://schemas.microsoft.com/office/drawing/2012/chart" uri="{CE6537A1-D6FC-4f65-9D91-7224C49458BB}"/>
              </c:extLst>
            </c:dLbl>
            <c:dLbl>
              <c:idx val="8"/>
              <c:layout>
                <c:manualLayout>
                  <c:x val="0.24213203164492189"/>
                  <c:y val="3.1558181483398542E-3"/>
                </c:manualLayout>
              </c:layout>
              <c:dLblPos val="ctr"/>
              <c:showLegendKey val="0"/>
              <c:showVal val="1"/>
              <c:showCatName val="0"/>
              <c:showSerName val="0"/>
              <c:showPercent val="0"/>
              <c:showBubbleSize val="0"/>
              <c:extLst>
                <c:ext xmlns:c15="http://schemas.microsoft.com/office/drawing/2012/chart" uri="{CE6537A1-D6FC-4f65-9D91-7224C49458BB}"/>
              </c:extLst>
            </c:dLbl>
            <c:dLbl>
              <c:idx val="10"/>
              <c:layout>
                <c:manualLayout>
                  <c:x val="0.20446675949673299"/>
                  <c:y val="0"/>
                </c:manualLayout>
              </c:layout>
              <c:dLblPos val="ctr"/>
              <c:showLegendKey val="0"/>
              <c:showVal val="1"/>
              <c:showCatName val="0"/>
              <c:showSerName val="0"/>
              <c:showPercent val="0"/>
              <c:showBubbleSize val="0"/>
              <c:extLst>
                <c:ext xmlns:c15="http://schemas.microsoft.com/office/drawing/2012/chart" uri="{CE6537A1-D6FC-4f65-9D91-7224C49458BB}"/>
              </c:extLst>
            </c:dLbl>
            <c:dLbl>
              <c:idx val="11"/>
              <c:layout>
                <c:manualLayout>
                  <c:x val="0.17362517948352163"/>
                  <c:y val="0"/>
                </c:manualLayout>
              </c:layout>
              <c:dLblPos val="ctr"/>
              <c:showLegendKey val="0"/>
              <c:showVal val="1"/>
              <c:showCatName val="0"/>
              <c:showSerName val="0"/>
              <c:showPercent val="0"/>
              <c:showBubbleSize val="0"/>
              <c:extLst>
                <c:ext xmlns:c15="http://schemas.microsoft.com/office/drawing/2012/chart" uri="{CE6537A1-D6FC-4f65-9D91-7224C49458BB}"/>
              </c:extLst>
            </c:dLbl>
            <c:dLbl>
              <c:idx val="13"/>
              <c:layout>
                <c:manualLayout>
                  <c:x val="0.17021333341603295"/>
                  <c:y val="-3.1558181483398542E-3"/>
                </c:manualLayout>
              </c:layout>
              <c:dLblPos val="ctr"/>
              <c:showLegendKey val="0"/>
              <c:showVal val="1"/>
              <c:showCatName val="0"/>
              <c:showSerName val="0"/>
              <c:showPercent val="0"/>
              <c:showBubbleSize val="0"/>
              <c:extLst>
                <c:ext xmlns:c15="http://schemas.microsoft.com/office/drawing/2012/chart" uri="{CE6537A1-D6FC-4f65-9D91-7224C49458BB}"/>
              </c:extLst>
            </c:dLbl>
            <c:dLbl>
              <c:idx val="14"/>
              <c:layout>
                <c:manualLayout>
                  <c:x val="0.18924407588082628"/>
                  <c:y val="9.4674544450195682E-3"/>
                </c:manualLayout>
              </c:layout>
              <c:dLblPos val="ctr"/>
              <c:showLegendKey val="0"/>
              <c:showVal val="1"/>
              <c:showCatName val="0"/>
              <c:showSerName val="0"/>
              <c:showPercent val="0"/>
              <c:showBubbleSize val="0"/>
              <c:extLst>
                <c:ext xmlns:c15="http://schemas.microsoft.com/office/drawing/2012/chart" uri="{CE6537A1-D6FC-4f65-9D91-7224C49458BB}"/>
              </c:extLst>
            </c:dLbl>
            <c:dLbl>
              <c:idx val="15"/>
              <c:layout>
                <c:manualLayout>
                  <c:x val="0.21509851048059739"/>
                  <c:y val="6.3116362966797084E-3"/>
                </c:manualLayout>
              </c:layout>
              <c:dLblPos val="ctr"/>
              <c:showLegendKey val="0"/>
              <c:showVal val="1"/>
              <c:showCatName val="0"/>
              <c:showSerName val="0"/>
              <c:showPercent val="0"/>
              <c:showBubbleSize val="0"/>
              <c:extLst>
                <c:ext xmlns:c15="http://schemas.microsoft.com/office/drawing/2012/chart" uri="{CE6537A1-D6FC-4f65-9D91-7224C49458BB}"/>
              </c:extLst>
            </c:dLbl>
            <c:numFmt formatCode="0\%" sourceLinked="0"/>
            <c:spPr>
              <a:noFill/>
              <a:ln>
                <a:noFill/>
              </a:ln>
              <a:effectLst/>
            </c:sp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All</c:v>
                </c:pt>
                <c:pt idx="2">
                  <c:v>In/remain</c:v>
                </c:pt>
                <c:pt idx="3">
                  <c:v>Leave/get out</c:v>
                </c:pt>
                <c:pt idx="5">
                  <c:v>Con</c:v>
                </c:pt>
                <c:pt idx="6">
                  <c:v>Lab</c:v>
                </c:pt>
                <c:pt idx="7">
                  <c:v>LibDem</c:v>
                </c:pt>
                <c:pt idx="8">
                  <c:v>UKIP</c:v>
                </c:pt>
                <c:pt idx="10">
                  <c:v>Men</c:v>
                </c:pt>
                <c:pt idx="11">
                  <c:v>Women</c:v>
                </c:pt>
                <c:pt idx="13">
                  <c:v>18-34</c:v>
                </c:pt>
                <c:pt idx="14">
                  <c:v>35-54</c:v>
                </c:pt>
                <c:pt idx="15">
                  <c:v>55+</c:v>
                </c:pt>
              </c:strCache>
            </c:strRef>
          </c:cat>
          <c:val>
            <c:numRef>
              <c:f>Sheet1!$C$2:$C$17</c:f>
              <c:numCache>
                <c:formatCode>General</c:formatCode>
                <c:ptCount val="16"/>
                <c:pt idx="0">
                  <c:v>64</c:v>
                </c:pt>
                <c:pt idx="2">
                  <c:v>60</c:v>
                </c:pt>
                <c:pt idx="3">
                  <c:v>68</c:v>
                </c:pt>
                <c:pt idx="5">
                  <c:v>52</c:v>
                </c:pt>
                <c:pt idx="6">
                  <c:v>66</c:v>
                </c:pt>
                <c:pt idx="7">
                  <c:v>70</c:v>
                </c:pt>
                <c:pt idx="8">
                  <c:v>87</c:v>
                </c:pt>
                <c:pt idx="10">
                  <c:v>70</c:v>
                </c:pt>
                <c:pt idx="11">
                  <c:v>57</c:v>
                </c:pt>
                <c:pt idx="13">
                  <c:v>55</c:v>
                </c:pt>
                <c:pt idx="14">
                  <c:v>62</c:v>
                </c:pt>
                <c:pt idx="15">
                  <c:v>73</c:v>
                </c:pt>
              </c:numCache>
            </c:numRef>
          </c:val>
        </c:ser>
        <c:dLbls>
          <c:showLegendKey val="0"/>
          <c:showVal val="0"/>
          <c:showCatName val="0"/>
          <c:showSerName val="0"/>
          <c:showPercent val="0"/>
          <c:showBubbleSize val="0"/>
        </c:dLbls>
        <c:gapWidth val="150"/>
        <c:overlap val="100"/>
        <c:axId val="210213880"/>
        <c:axId val="210214272"/>
      </c:barChart>
      <c:catAx>
        <c:axId val="210213880"/>
        <c:scaling>
          <c:orientation val="maxMin"/>
        </c:scaling>
        <c:delete val="0"/>
        <c:axPos val="l"/>
        <c:numFmt formatCode="General" sourceLinked="1"/>
        <c:majorTickMark val="out"/>
        <c:minorTickMark val="none"/>
        <c:tickLblPos val="low"/>
        <c:txPr>
          <a:bodyPr/>
          <a:lstStyle/>
          <a:p>
            <a:pPr>
              <a:defRPr sz="1600" baseline="0"/>
            </a:pPr>
            <a:endParaRPr lang="en-US"/>
          </a:p>
        </c:txPr>
        <c:crossAx val="210214272"/>
        <c:crosses val="autoZero"/>
        <c:auto val="0"/>
        <c:lblAlgn val="ctr"/>
        <c:lblOffset val="100"/>
        <c:noMultiLvlLbl val="0"/>
      </c:catAx>
      <c:valAx>
        <c:axId val="210214272"/>
        <c:scaling>
          <c:orientation val="minMax"/>
        </c:scaling>
        <c:delete val="1"/>
        <c:axPos val="t"/>
        <c:numFmt formatCode="General" sourceLinked="1"/>
        <c:majorTickMark val="out"/>
        <c:minorTickMark val="none"/>
        <c:tickLblPos val="none"/>
        <c:crossAx val="210213880"/>
        <c:crosses val="autoZero"/>
        <c:crossBetween val="between"/>
      </c:valAx>
    </c:plotArea>
    <c:legend>
      <c:legendPos val="t"/>
      <c:overlay val="0"/>
    </c:legend>
    <c:plotVisOnly val="1"/>
    <c:dispBlanksAs val="gap"/>
    <c:showDLblsOverMax val="0"/>
  </c:chart>
  <c:txPr>
    <a:bodyPr/>
    <a:lstStyle/>
    <a:p>
      <a:pPr>
        <a:defRPr sz="18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1381451443666783E-2"/>
          <c:y val="8.9554453703261771E-3"/>
          <c:w val="0.98738480360892689"/>
          <c:h val="0.97924219671358737"/>
        </c:manualLayout>
      </c:layout>
      <c:barChart>
        <c:barDir val="bar"/>
        <c:grouping val="stacked"/>
        <c:varyColors val="0"/>
        <c:ser>
          <c:idx val="0"/>
          <c:order val="0"/>
          <c:spPr>
            <a:solidFill>
              <a:schemeClr val="tx2"/>
            </a:solidFill>
          </c:spPr>
          <c:invertIfNegative val="0"/>
          <c:dPt>
            <c:idx val="0"/>
            <c:invertIfNegative val="0"/>
            <c:bubble3D val="0"/>
            <c:spPr>
              <a:solidFill>
                <a:schemeClr val="accent6"/>
              </a:solidFill>
            </c:spPr>
          </c:dPt>
          <c:dPt>
            <c:idx val="1"/>
            <c:invertIfNegative val="0"/>
            <c:bubble3D val="0"/>
            <c:spPr>
              <a:solidFill>
                <a:schemeClr val="accent2">
                  <a:lumMod val="50000"/>
                </a:schemeClr>
              </a:solidFill>
            </c:spPr>
          </c:dPt>
          <c:dPt>
            <c:idx val="2"/>
            <c:invertIfNegative val="0"/>
            <c:bubble3D val="0"/>
            <c:spPr>
              <a:solidFill>
                <a:schemeClr val="accent2"/>
              </a:solidFill>
            </c:spPr>
          </c:dPt>
          <c:dPt>
            <c:idx val="3"/>
            <c:invertIfNegative val="0"/>
            <c:bubble3D val="0"/>
            <c:spPr>
              <a:solidFill>
                <a:schemeClr val="accent4"/>
              </a:solidFill>
            </c:spPr>
          </c:dPt>
          <c:dPt>
            <c:idx val="4"/>
            <c:invertIfNegative val="0"/>
            <c:bubble3D val="0"/>
            <c:spPr>
              <a:solidFill>
                <a:schemeClr val="accent4">
                  <a:lumMod val="50000"/>
                </a:schemeClr>
              </a:solidFill>
            </c:spPr>
          </c:dPt>
          <c:dLbls>
            <c:numFmt formatCode="0\%" sourceLinked="0"/>
            <c:spPr>
              <a:noFill/>
              <a:ln>
                <a:noFill/>
              </a:ln>
              <a:effectLst/>
            </c:spPr>
            <c:txPr>
              <a:bodyPr/>
              <a:lstStyle/>
              <a:p>
                <a:pPr>
                  <a:defRPr sz="2400" b="1">
                    <a:solidFill>
                      <a:schemeClr val="bg1"/>
                    </a:solidFill>
                    <a:latin typeface="+mj-lt"/>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Don't know</c:v>
                </c:pt>
                <c:pt idx="1">
                  <c:v>Strongly oppose</c:v>
                </c:pt>
                <c:pt idx="2">
                  <c:v>Generally oppose - but could be persuaded</c:v>
                </c:pt>
                <c:pt idx="3">
                  <c:v>Generally support - but could be persuaded</c:v>
                </c:pt>
                <c:pt idx="4">
                  <c:v>Strongly support</c:v>
                </c:pt>
              </c:strCache>
            </c:strRef>
          </c:cat>
          <c:val>
            <c:numRef>
              <c:f>Sheet1!$B$2:$B$6</c:f>
              <c:numCache>
                <c:formatCode>General</c:formatCode>
                <c:ptCount val="5"/>
                <c:pt idx="0">
                  <c:v>4</c:v>
                </c:pt>
                <c:pt idx="1">
                  <c:v>13</c:v>
                </c:pt>
                <c:pt idx="2">
                  <c:v>21</c:v>
                </c:pt>
                <c:pt idx="3">
                  <c:v>32</c:v>
                </c:pt>
                <c:pt idx="4">
                  <c:v>29</c:v>
                </c:pt>
              </c:numCache>
            </c:numRef>
          </c:val>
        </c:ser>
        <c:dLbls>
          <c:showLegendKey val="0"/>
          <c:showVal val="0"/>
          <c:showCatName val="0"/>
          <c:showSerName val="0"/>
          <c:showPercent val="0"/>
          <c:showBubbleSize val="0"/>
        </c:dLbls>
        <c:gapWidth val="150"/>
        <c:overlap val="100"/>
        <c:axId val="208895376"/>
        <c:axId val="208895768"/>
      </c:barChart>
      <c:catAx>
        <c:axId val="208895376"/>
        <c:scaling>
          <c:orientation val="minMax"/>
        </c:scaling>
        <c:delete val="1"/>
        <c:axPos val="l"/>
        <c:numFmt formatCode="General" sourceLinked="1"/>
        <c:majorTickMark val="out"/>
        <c:minorTickMark val="none"/>
        <c:tickLblPos val="none"/>
        <c:crossAx val="208895768"/>
        <c:crosses val="autoZero"/>
        <c:auto val="1"/>
        <c:lblAlgn val="ctr"/>
        <c:lblOffset val="100"/>
        <c:noMultiLvlLbl val="0"/>
      </c:catAx>
      <c:valAx>
        <c:axId val="208895768"/>
        <c:scaling>
          <c:orientation val="minMax"/>
          <c:max val="35"/>
          <c:min val="0"/>
        </c:scaling>
        <c:delete val="1"/>
        <c:axPos val="b"/>
        <c:numFmt formatCode="General" sourceLinked="1"/>
        <c:majorTickMark val="out"/>
        <c:minorTickMark val="none"/>
        <c:tickLblPos val="none"/>
        <c:crossAx val="208895376"/>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434641764950114"/>
          <c:y val="0"/>
          <c:w val="0.52565357036831972"/>
          <c:h val="0.93488082687783924"/>
        </c:manualLayout>
      </c:layout>
      <c:barChart>
        <c:barDir val="bar"/>
        <c:grouping val="stacked"/>
        <c:varyColors val="0"/>
        <c:ser>
          <c:idx val="0"/>
          <c:order val="0"/>
          <c:tx>
            <c:strRef>
              <c:f>Sheet1!$B$1</c:f>
              <c:strCache>
                <c:ptCount val="1"/>
                <c:pt idx="0">
                  <c:v>Percent</c:v>
                </c:pt>
              </c:strCache>
            </c:strRef>
          </c:tx>
          <c:invertIfNegative val="0"/>
          <c:dPt>
            <c:idx val="0"/>
            <c:invertIfNegative val="0"/>
            <c:bubble3D val="0"/>
            <c:spPr>
              <a:solidFill>
                <a:schemeClr val="accent1">
                  <a:lumMod val="50000"/>
                </a:schemeClr>
              </a:solidFill>
            </c:spPr>
          </c:dPt>
          <c:dPt>
            <c:idx val="1"/>
            <c:invertIfNegative val="0"/>
            <c:bubble3D val="0"/>
            <c:spPr>
              <a:solidFill>
                <a:schemeClr val="accent1">
                  <a:lumMod val="50000"/>
                </a:schemeClr>
              </a:solidFill>
            </c:spPr>
          </c:dPt>
          <c:dPt>
            <c:idx val="2"/>
            <c:invertIfNegative val="0"/>
            <c:bubble3D val="0"/>
            <c:spPr>
              <a:solidFill>
                <a:schemeClr val="accent1">
                  <a:lumMod val="50000"/>
                </a:schemeClr>
              </a:solidFill>
            </c:spPr>
          </c:dPt>
          <c:dPt>
            <c:idx val="3"/>
            <c:invertIfNegative val="0"/>
            <c:bubble3D val="0"/>
            <c:spPr>
              <a:solidFill>
                <a:schemeClr val="accent1">
                  <a:lumMod val="50000"/>
                </a:schemeClr>
              </a:solidFill>
            </c:spPr>
          </c:dPt>
          <c:dPt>
            <c:idx val="4"/>
            <c:invertIfNegative val="0"/>
            <c:bubble3D val="0"/>
            <c:spPr>
              <a:solidFill>
                <a:srgbClr val="FF0000"/>
              </a:solidFill>
            </c:spPr>
          </c:dPt>
          <c:dPt>
            <c:idx val="5"/>
            <c:invertIfNegative val="0"/>
            <c:bubble3D val="0"/>
            <c:spPr>
              <a:solidFill>
                <a:schemeClr val="accent4">
                  <a:lumMod val="50000"/>
                </a:schemeClr>
              </a:solidFill>
            </c:spPr>
          </c:dPt>
          <c:dPt>
            <c:idx val="6"/>
            <c:invertIfNegative val="0"/>
            <c:bubble3D val="0"/>
            <c:spPr>
              <a:solidFill>
                <a:schemeClr val="accent5">
                  <a:lumMod val="75000"/>
                </a:schemeClr>
              </a:solidFill>
            </c:spPr>
          </c:dPt>
          <c:dPt>
            <c:idx val="7"/>
            <c:invertIfNegative val="0"/>
            <c:bubble3D val="0"/>
            <c:spPr>
              <a:solidFill>
                <a:schemeClr val="tx1">
                  <a:lumMod val="95000"/>
                  <a:lumOff val="5000"/>
                </a:schemeClr>
              </a:solidFill>
            </c:spPr>
          </c:dPt>
          <c:dPt>
            <c:idx val="8"/>
            <c:invertIfNegative val="0"/>
            <c:bubble3D val="0"/>
            <c:spPr>
              <a:solidFill>
                <a:schemeClr val="accent3">
                  <a:lumMod val="75000"/>
                </a:schemeClr>
              </a:solidFill>
            </c:spPr>
          </c:dPt>
          <c:dPt>
            <c:idx val="9"/>
            <c:invertIfNegative val="0"/>
            <c:bubble3D val="0"/>
            <c:spPr>
              <a:solidFill>
                <a:schemeClr val="accent6"/>
              </a:solidFill>
            </c:spPr>
          </c:dPt>
          <c:dPt>
            <c:idx val="10"/>
            <c:invertIfNegative val="0"/>
            <c:bubble3D val="0"/>
            <c:spPr>
              <a:solidFill>
                <a:schemeClr val="accent6">
                  <a:lumMod val="50000"/>
                </a:schemeClr>
              </a:solidFill>
            </c:spPr>
          </c:dPt>
          <c:dPt>
            <c:idx val="11"/>
            <c:invertIfNegative val="0"/>
            <c:bubble3D val="0"/>
            <c:spPr>
              <a:solidFill>
                <a:schemeClr val="accent6">
                  <a:lumMod val="75000"/>
                </a:schemeClr>
              </a:solidFill>
            </c:spPr>
          </c:dPt>
          <c:dLbls>
            <c:dLbl>
              <c:idx val="4"/>
              <c:layout>
                <c:manualLayout>
                  <c:x val="1.3056495544210941E-2"/>
                  <c:y val="8.7368555857535186E-3"/>
                </c:manualLayout>
              </c:layout>
              <c:showLegendKey val="0"/>
              <c:showVal val="1"/>
              <c:showCatName val="0"/>
              <c:showSerName val="0"/>
              <c:showPercent val="0"/>
              <c:showBubbleSize val="0"/>
              <c:extLst>
                <c:ext xmlns:c15="http://schemas.microsoft.com/office/drawing/2012/chart" uri="{CE6537A1-D6FC-4f65-9D91-7224C49458BB}"/>
              </c:extLst>
            </c:dLbl>
            <c:dLbl>
              <c:idx val="9"/>
              <c:layout>
                <c:manualLayout>
                  <c:x val="1.590214930581485E-2"/>
                  <c:y val="3.1706612604907583E-3"/>
                </c:manualLayout>
              </c:layout>
              <c:spPr/>
              <c:txPr>
                <a:bodyPr/>
                <a:lstStyle/>
                <a:p>
                  <a:pPr>
                    <a:defRPr sz="1600">
                      <a:solidFill>
                        <a:schemeClr val="tx1"/>
                      </a:solidFill>
                      <a:latin typeface="+mj-lt"/>
                    </a:defRPr>
                  </a:pPr>
                  <a:endParaRPr lang="en-US"/>
                </a:p>
              </c:txP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600">
                    <a:latin typeface="+mj-lt"/>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David Cameron, the Prime Minister</c:v>
                </c:pt>
                <c:pt idx="1">
                  <c:v>Boris Johnson, the Mayor of London</c:v>
                </c:pt>
                <c:pt idx="2">
                  <c:v>Theresa May, the Home Secretary</c:v>
                </c:pt>
                <c:pt idx="3">
                  <c:v>George Osbourne, the Chancellor of the Exchequer</c:v>
                </c:pt>
                <c:pt idx="4">
                  <c:v>Jeremy Corbyn, the leader of the Labour Party</c:v>
                </c:pt>
                <c:pt idx="5">
                  <c:v>Stuart Rose, former chairman of Marks &amp; Spencer and leader of the Britain Stronger in Europe campaign</c:v>
                </c:pt>
                <c:pt idx="6">
                  <c:v>Nicola Sturgeon, the leader of the Scottish National Party</c:v>
                </c:pt>
                <c:pt idx="7">
                  <c:v>Lord Nigel Lawson, the former Chancellor and chairman of the Vote Leave campaign</c:v>
                </c:pt>
                <c:pt idx="8">
                  <c:v>Nigel Farage, the leader of UKIP</c:v>
                </c:pt>
                <c:pt idx="9">
                  <c:v>Other</c:v>
                </c:pt>
                <c:pt idx="10">
                  <c:v>None of them</c:v>
                </c:pt>
                <c:pt idx="11">
                  <c:v>Don’t know</c:v>
                </c:pt>
              </c:strCache>
            </c:strRef>
          </c:cat>
          <c:val>
            <c:numRef>
              <c:f>Sheet1!$B$2:$B$13</c:f>
              <c:numCache>
                <c:formatCode>0%</c:formatCode>
                <c:ptCount val="12"/>
                <c:pt idx="0">
                  <c:v>0.44</c:v>
                </c:pt>
                <c:pt idx="1">
                  <c:v>0.32000000000000023</c:v>
                </c:pt>
                <c:pt idx="2">
                  <c:v>0.28000000000000008</c:v>
                </c:pt>
                <c:pt idx="3">
                  <c:v>0.28000000000000008</c:v>
                </c:pt>
                <c:pt idx="4">
                  <c:v>0.27</c:v>
                </c:pt>
                <c:pt idx="5">
                  <c:v>0.23</c:v>
                </c:pt>
                <c:pt idx="6">
                  <c:v>0.22</c:v>
                </c:pt>
                <c:pt idx="7">
                  <c:v>0.2100000000000001</c:v>
                </c:pt>
                <c:pt idx="8">
                  <c:v>0.2</c:v>
                </c:pt>
                <c:pt idx="9">
                  <c:v>1.0000000000000005E-2</c:v>
                </c:pt>
                <c:pt idx="10">
                  <c:v>0.16</c:v>
                </c:pt>
                <c:pt idx="11">
                  <c:v>4.0000000000000022E-2</c:v>
                </c:pt>
              </c:numCache>
            </c:numRef>
          </c:val>
        </c:ser>
        <c:dLbls>
          <c:showLegendKey val="0"/>
          <c:showVal val="0"/>
          <c:showCatName val="0"/>
          <c:showSerName val="0"/>
          <c:showPercent val="0"/>
          <c:showBubbleSize val="0"/>
        </c:dLbls>
        <c:gapWidth val="100"/>
        <c:overlap val="100"/>
        <c:axId val="208896944"/>
        <c:axId val="208896552"/>
      </c:barChart>
      <c:valAx>
        <c:axId val="208896552"/>
        <c:scaling>
          <c:orientation val="minMax"/>
        </c:scaling>
        <c:delete val="1"/>
        <c:axPos val="t"/>
        <c:numFmt formatCode="0%" sourceLinked="1"/>
        <c:majorTickMark val="out"/>
        <c:minorTickMark val="none"/>
        <c:tickLblPos val="none"/>
        <c:crossAx val="208896944"/>
        <c:crosses val="autoZero"/>
        <c:crossBetween val="between"/>
      </c:valAx>
      <c:catAx>
        <c:axId val="208896944"/>
        <c:scaling>
          <c:orientation val="maxMin"/>
        </c:scaling>
        <c:delete val="0"/>
        <c:axPos val="l"/>
        <c:numFmt formatCode="General" sourceLinked="0"/>
        <c:majorTickMark val="out"/>
        <c:minorTickMark val="none"/>
        <c:tickLblPos val="nextTo"/>
        <c:txPr>
          <a:bodyPr/>
          <a:lstStyle/>
          <a:p>
            <a:pPr>
              <a:defRPr sz="1050" b="1">
                <a:solidFill>
                  <a:schemeClr val="tx1"/>
                </a:solidFill>
              </a:defRPr>
            </a:pPr>
            <a:endParaRPr lang="en-US"/>
          </a:p>
        </c:txPr>
        <c:crossAx val="208896552"/>
        <c:crosses val="autoZero"/>
        <c:auto val="1"/>
        <c:lblAlgn val="ctr"/>
        <c:lblOffset val="100"/>
        <c:noMultiLvlLbl val="0"/>
      </c:catAx>
    </c:plotArea>
    <c:plotVisOnly val="1"/>
    <c:dispBlanksAs val="gap"/>
    <c:showDLblsOverMax val="0"/>
  </c:chart>
  <c:txPr>
    <a:bodyPr/>
    <a:lstStyle/>
    <a:p>
      <a:pPr>
        <a:defRPr sz="1600" b="1">
          <a:solidFill>
            <a:schemeClr val="bg1"/>
          </a:solidFill>
        </a:defRPr>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36478715171044"/>
          <c:y val="8.9554453703261771E-3"/>
          <c:w val="0.57863521284829089"/>
          <c:h val="0.97924219671358737"/>
        </c:manualLayout>
      </c:layout>
      <c:barChart>
        <c:barDir val="bar"/>
        <c:grouping val="clustered"/>
        <c:varyColors val="0"/>
        <c:ser>
          <c:idx val="0"/>
          <c:order val="0"/>
          <c:spPr>
            <a:solidFill>
              <a:schemeClr val="accent4"/>
            </a:solidFill>
          </c:spPr>
          <c:invertIfNegative val="0"/>
          <c:dLbls>
            <c:dLbl>
              <c:idx val="0"/>
              <c:layout>
                <c:manualLayout>
                  <c:x val="-6.2510860616626701E-3"/>
                  <c:y val="2.9893100389975528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5.4420591444255522E-3"/>
                  <c:y val="-1.7935860233985312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7.3003521925863943E-3"/>
                  <c:y val="2.3914480311980374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1.0941092015417103E-2"/>
                  <c:y val="3.5871720467970637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1.007722788636131E-3"/>
                  <c:y val="2.9893100389975526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5"/>
              <c:layout>
                <c:manualLayout>
                  <c:x val="-1.3088526725900363E-3"/>
                  <c:y val="2.3914480311980374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6"/>
              <c:layout>
                <c:manualLayout>
                  <c:x val="0"/>
                  <c:y val="0"/>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7"/>
              <c:layout>
                <c:manualLayout>
                  <c:x val="-1.3341347637536958E-4"/>
                  <c:y val="2.9893100389975526E-2"/>
                </c:manualLayout>
              </c:layout>
              <c:dLblPos val="outEnd"/>
              <c:showLegendKey val="0"/>
              <c:showVal val="1"/>
              <c:showCatName val="0"/>
              <c:showSerName val="0"/>
              <c:showPercent val="0"/>
              <c:showBubbleSize val="0"/>
              <c:extLst>
                <c:ext xmlns:c15="http://schemas.microsoft.com/office/drawing/2012/chart" uri="{CE6537A1-D6FC-4f65-9D91-7224C49458BB}"/>
              </c:extLst>
            </c:dLbl>
            <c:numFmt formatCode="0\%" sourceLinked="0"/>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Sheet1!$A$1:$A$8</c:f>
              <c:strCache>
                <c:ptCount val="8"/>
                <c:pt idx="0">
                  <c:v>None of them</c:v>
                </c:pt>
                <c:pt idx="1">
                  <c:v>Celebrities</c:v>
                </c:pt>
                <c:pt idx="2">
                  <c:v>Politicians</c:v>
                </c:pt>
                <c:pt idx="3">
                  <c:v>Business leaders</c:v>
                </c:pt>
                <c:pt idx="4">
                  <c:v>Social media </c:v>
                </c:pt>
                <c:pt idx="5">
                  <c:v>Newspapers</c:v>
                </c:pt>
                <c:pt idx="6">
                  <c:v>Academics</c:v>
                </c:pt>
                <c:pt idx="7">
                  <c:v>Television news</c:v>
                </c:pt>
              </c:strCache>
            </c:strRef>
          </c:cat>
          <c:val>
            <c:numRef>
              <c:f>Sheet1!$B$1:$B$8</c:f>
              <c:numCache>
                <c:formatCode>General</c:formatCode>
                <c:ptCount val="8"/>
                <c:pt idx="0">
                  <c:v>4</c:v>
                </c:pt>
                <c:pt idx="1">
                  <c:v>3</c:v>
                </c:pt>
                <c:pt idx="2">
                  <c:v>18</c:v>
                </c:pt>
                <c:pt idx="3">
                  <c:v>27</c:v>
                </c:pt>
                <c:pt idx="4">
                  <c:v>31</c:v>
                </c:pt>
                <c:pt idx="5">
                  <c:v>33</c:v>
                </c:pt>
                <c:pt idx="6">
                  <c:v>48</c:v>
                </c:pt>
                <c:pt idx="7">
                  <c:v>45</c:v>
                </c:pt>
              </c:numCache>
            </c:numRef>
          </c:val>
        </c:ser>
        <c:ser>
          <c:idx val="1"/>
          <c:order val="1"/>
          <c:invertIfNegative val="0"/>
          <c:dLbls>
            <c:dLbl>
              <c:idx val="0"/>
              <c:layout>
                <c:manualLayout>
                  <c:x val="-5.1594457216054806E-3"/>
                  <c:y val="-1.1957240155990196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delete val="1"/>
              <c:extLst>
                <c:ext xmlns:c15="http://schemas.microsoft.com/office/drawing/2012/chart" uri="{CE6537A1-D6FC-4f65-9D91-7224C49458BB}"/>
              </c:extLst>
            </c:dLbl>
            <c:dLbl>
              <c:idx val="2"/>
              <c:layout>
                <c:manualLayout>
                  <c:x val="-6.895838733967834E-3"/>
                  <c:y val="-5.978620077995103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6.7126919421109004E-3"/>
                  <c:y val="-1.1957240155990138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3.2207959799338548E-3"/>
                  <c:y val="-2.9893100389975528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5"/>
              <c:layout>
                <c:manualLayout>
                  <c:x val="-3.625309438552415E-3"/>
                  <c:y val="-8.9679301169926558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6"/>
              <c:layout>
                <c:manualLayout>
                  <c:x val="-8.6246352494547211E-3"/>
                  <c:y val="-2.9893335768718759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7"/>
              <c:layout>
                <c:manualLayout>
                  <c:x val="0"/>
                  <c:y val="-2.9893100389975528E-3"/>
                </c:manualLayout>
              </c:layout>
              <c:dLblPos val="outEnd"/>
              <c:showLegendKey val="0"/>
              <c:showVal val="1"/>
              <c:showCatName val="0"/>
              <c:showSerName val="0"/>
              <c:showPercent val="0"/>
              <c:showBubbleSize val="0"/>
              <c:extLst>
                <c:ext xmlns:c15="http://schemas.microsoft.com/office/drawing/2012/chart" uri="{CE6537A1-D6FC-4f65-9D91-7224C49458BB}"/>
              </c:extLst>
            </c:dLbl>
            <c:numFmt formatCode="0\%" sourceLinked="0"/>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Sheet1!$A$1:$A$8</c:f>
              <c:strCache>
                <c:ptCount val="8"/>
                <c:pt idx="0">
                  <c:v>None of them</c:v>
                </c:pt>
                <c:pt idx="1">
                  <c:v>Celebrities</c:v>
                </c:pt>
                <c:pt idx="2">
                  <c:v>Politicians</c:v>
                </c:pt>
                <c:pt idx="3">
                  <c:v>Business leaders</c:v>
                </c:pt>
                <c:pt idx="4">
                  <c:v>Social media </c:v>
                </c:pt>
                <c:pt idx="5">
                  <c:v>Newspapers</c:v>
                </c:pt>
                <c:pt idx="6">
                  <c:v>Academics</c:v>
                </c:pt>
                <c:pt idx="7">
                  <c:v>Television news</c:v>
                </c:pt>
              </c:strCache>
            </c:strRef>
          </c:cat>
          <c:val>
            <c:numRef>
              <c:f>Sheet1!$C$1:$C$8</c:f>
              <c:numCache>
                <c:formatCode>General</c:formatCode>
                <c:ptCount val="8"/>
                <c:pt idx="0">
                  <c:v>9</c:v>
                </c:pt>
                <c:pt idx="1">
                  <c:v>3</c:v>
                </c:pt>
                <c:pt idx="2">
                  <c:v>17</c:v>
                </c:pt>
                <c:pt idx="3">
                  <c:v>24</c:v>
                </c:pt>
                <c:pt idx="4">
                  <c:v>34</c:v>
                </c:pt>
                <c:pt idx="5">
                  <c:v>35</c:v>
                </c:pt>
                <c:pt idx="6">
                  <c:v>25</c:v>
                </c:pt>
                <c:pt idx="7">
                  <c:v>52</c:v>
                </c:pt>
              </c:numCache>
            </c:numRef>
          </c:val>
        </c:ser>
        <c:dLbls>
          <c:showLegendKey val="0"/>
          <c:showVal val="0"/>
          <c:showCatName val="0"/>
          <c:showSerName val="0"/>
          <c:showPercent val="0"/>
          <c:showBubbleSize val="0"/>
        </c:dLbls>
        <c:gapWidth val="150"/>
        <c:axId val="208897728"/>
        <c:axId val="208898120"/>
      </c:barChart>
      <c:catAx>
        <c:axId val="208897728"/>
        <c:scaling>
          <c:orientation val="minMax"/>
        </c:scaling>
        <c:delete val="0"/>
        <c:axPos val="l"/>
        <c:numFmt formatCode="General" sourceLinked="1"/>
        <c:majorTickMark val="out"/>
        <c:minorTickMark val="none"/>
        <c:tickLblPos val="nextTo"/>
        <c:crossAx val="208898120"/>
        <c:crosses val="autoZero"/>
        <c:auto val="1"/>
        <c:lblAlgn val="ctr"/>
        <c:lblOffset val="100"/>
        <c:noMultiLvlLbl val="0"/>
      </c:catAx>
      <c:valAx>
        <c:axId val="208898120"/>
        <c:scaling>
          <c:orientation val="minMax"/>
          <c:max val="50"/>
          <c:min val="0"/>
        </c:scaling>
        <c:delete val="0"/>
        <c:axPos val="b"/>
        <c:numFmt formatCode="General" sourceLinked="1"/>
        <c:majorTickMark val="out"/>
        <c:minorTickMark val="none"/>
        <c:tickLblPos val="nextTo"/>
        <c:crossAx val="208897728"/>
        <c:crosses val="autoZero"/>
        <c:crossBetween val="between"/>
      </c:valAx>
    </c:plotArea>
    <c:plotVisOnly val="1"/>
    <c:dispBlanksAs val="gap"/>
    <c:showDLblsOverMax val="0"/>
  </c:chart>
  <c:txPr>
    <a:bodyPr/>
    <a:lstStyle/>
    <a:p>
      <a:pPr>
        <a:defRPr sz="1800" b="1"/>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866807316193917"/>
          <c:y val="2.9394882050142578E-2"/>
          <c:w val="0.47013738836274432"/>
          <c:h val="0.94121023589971486"/>
        </c:manualLayout>
      </c:layout>
      <c:barChart>
        <c:barDir val="bar"/>
        <c:grouping val="clustered"/>
        <c:varyColors val="0"/>
        <c:ser>
          <c:idx val="0"/>
          <c:order val="0"/>
          <c:tx>
            <c:strRef>
              <c:f>Sheet1!$B$1</c:f>
              <c:strCache>
                <c:ptCount val="1"/>
                <c:pt idx="0">
                  <c:v>Series 1</c:v>
                </c:pt>
              </c:strCache>
            </c:strRef>
          </c:tx>
          <c:spPr>
            <a:solidFill>
              <a:schemeClr val="tx2"/>
            </a:solidFill>
            <a:effectLst/>
          </c:spPr>
          <c:invertIfNegative val="0"/>
          <c:dLbls>
            <c:numFmt formatCode="0\%" sourceLinked="0"/>
            <c:spPr>
              <a:noFill/>
              <a:ln>
                <a:noFill/>
              </a:ln>
              <a:effectLst/>
            </c:spPr>
            <c:txPr>
              <a:bodyPr/>
              <a:lstStyle/>
              <a:p>
                <a:pPr>
                  <a:defRPr sz="1800" b="1">
                    <a:solidFill>
                      <a:schemeClr val="tx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Immigration/immigrants</c:v>
                </c:pt>
                <c:pt idx="1">
                  <c:v>NHS/Hospitals/Healthcare</c:v>
                </c:pt>
                <c:pt idx="2">
                  <c:v>Economy</c:v>
                </c:pt>
                <c:pt idx="3">
                  <c:v>European Union/Europe</c:v>
                </c:pt>
                <c:pt idx="4">
                  <c:v>Education/Schools</c:v>
                </c:pt>
                <c:pt idx="5">
                  <c:v>Housing</c:v>
                </c:pt>
                <c:pt idx="6">
                  <c:v>Poverty/Inequality</c:v>
                </c:pt>
                <c:pt idx="7">
                  <c:v>Unemployment</c:v>
                </c:pt>
                <c:pt idx="8">
                  <c:v>Defence/foreign
affairs/terrorism</c:v>
                </c:pt>
                <c:pt idx="9">
                  <c:v>Pensions/social 
security/benefits</c:v>
                </c:pt>
              </c:strCache>
            </c:strRef>
          </c:cat>
          <c:val>
            <c:numRef>
              <c:f>Sheet1!$B$2:$B$11</c:f>
              <c:numCache>
                <c:formatCode>General</c:formatCode>
                <c:ptCount val="10"/>
                <c:pt idx="0">
                  <c:v>46</c:v>
                </c:pt>
                <c:pt idx="1">
                  <c:v>34</c:v>
                </c:pt>
                <c:pt idx="2">
                  <c:v>25</c:v>
                </c:pt>
                <c:pt idx="3">
                  <c:v>23</c:v>
                </c:pt>
                <c:pt idx="4">
                  <c:v>16</c:v>
                </c:pt>
                <c:pt idx="5">
                  <c:v>15</c:v>
                </c:pt>
                <c:pt idx="6">
                  <c:v>15</c:v>
                </c:pt>
                <c:pt idx="7">
                  <c:v>15</c:v>
                </c:pt>
                <c:pt idx="8">
                  <c:v>14</c:v>
                </c:pt>
                <c:pt idx="9">
                  <c:v>10</c:v>
                </c:pt>
              </c:numCache>
            </c:numRef>
          </c:val>
        </c:ser>
        <c:dLbls>
          <c:showLegendKey val="0"/>
          <c:showVal val="0"/>
          <c:showCatName val="0"/>
          <c:showSerName val="0"/>
          <c:showPercent val="0"/>
          <c:showBubbleSize val="0"/>
        </c:dLbls>
        <c:gapWidth val="47"/>
        <c:axId val="202932840"/>
        <c:axId val="202933232"/>
      </c:barChart>
      <c:catAx>
        <c:axId val="202932840"/>
        <c:scaling>
          <c:orientation val="maxMin"/>
        </c:scaling>
        <c:delete val="0"/>
        <c:axPos val="l"/>
        <c:numFmt formatCode="General" sourceLinked="1"/>
        <c:majorTickMark val="out"/>
        <c:minorTickMark val="none"/>
        <c:tickLblPos val="nextTo"/>
        <c:spPr>
          <a:ln>
            <a:noFill/>
          </a:ln>
        </c:spPr>
        <c:txPr>
          <a:bodyPr/>
          <a:lstStyle/>
          <a:p>
            <a:pPr algn="r">
              <a:defRPr sz="1400" b="1" cap="none" baseline="0">
                <a:latin typeface="+mn-lt"/>
              </a:defRPr>
            </a:pPr>
            <a:endParaRPr lang="en-US"/>
          </a:p>
        </c:txPr>
        <c:crossAx val="202933232"/>
        <c:crosses val="autoZero"/>
        <c:auto val="1"/>
        <c:lblAlgn val="ctr"/>
        <c:lblOffset val="100"/>
        <c:noMultiLvlLbl val="0"/>
      </c:catAx>
      <c:valAx>
        <c:axId val="202933232"/>
        <c:scaling>
          <c:orientation val="minMax"/>
        </c:scaling>
        <c:delete val="1"/>
        <c:axPos val="t"/>
        <c:numFmt formatCode="General" sourceLinked="1"/>
        <c:majorTickMark val="out"/>
        <c:minorTickMark val="none"/>
        <c:tickLblPos val="none"/>
        <c:crossAx val="20293284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doughnutChart>
        <c:varyColors val="1"/>
        <c:ser>
          <c:idx val="0"/>
          <c:order val="0"/>
          <c:tx>
            <c:strRef>
              <c:f>Sheet1!$B$1</c:f>
              <c:strCache>
                <c:ptCount val="1"/>
                <c:pt idx="0">
                  <c:v>Britain</c:v>
                </c:pt>
              </c:strCache>
            </c:strRef>
          </c:tx>
          <c:dPt>
            <c:idx val="0"/>
            <c:bubble3D val="0"/>
            <c:spPr>
              <a:solidFill>
                <a:schemeClr val="accent6"/>
              </a:solidFill>
            </c:spPr>
          </c:dPt>
          <c:dPt>
            <c:idx val="1"/>
            <c:bubble3D val="0"/>
            <c:spPr>
              <a:solidFill>
                <a:schemeClr val="accent4"/>
              </a:solidFill>
            </c:spPr>
          </c:dPt>
          <c:dPt>
            <c:idx val="2"/>
            <c:bubble3D val="0"/>
            <c:spPr>
              <a:solidFill>
                <a:schemeClr val="accent3"/>
              </a:solidFill>
            </c:spPr>
          </c:dPt>
          <c:dPt>
            <c:idx val="3"/>
            <c:bubble3D val="0"/>
            <c:spPr>
              <a:solidFill>
                <a:schemeClr val="accent3"/>
              </a:solidFill>
            </c:spPr>
          </c:dPt>
          <c:dPt>
            <c:idx val="4"/>
            <c:bubble3D val="0"/>
            <c:spPr>
              <a:solidFill>
                <a:schemeClr val="accent3">
                  <a:lumMod val="50000"/>
                </a:schemeClr>
              </a:solidFill>
            </c:spPr>
          </c:dPt>
          <c:dLbls>
            <c:numFmt formatCode="0\%" sourceLinked="0"/>
            <c:spPr>
              <a:noFill/>
              <a:ln>
                <a:noFill/>
              </a:ln>
              <a:effectLst/>
            </c:spPr>
            <c:txPr>
              <a:bodyPr/>
              <a:lstStyle/>
              <a:p>
                <a:pPr>
                  <a:defRPr sz="2400" b="1">
                    <a:solidFill>
                      <a:schemeClr val="bg1"/>
                    </a:solidFill>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Sheet1!$A$2:$A$4</c:f>
              <c:strCache>
                <c:ptCount val="3"/>
                <c:pt idx="0">
                  <c:v>Good</c:v>
                </c:pt>
                <c:pt idx="1">
                  <c:v>Bad</c:v>
                </c:pt>
                <c:pt idx="2">
                  <c:v>DK</c:v>
                </c:pt>
              </c:strCache>
            </c:strRef>
          </c:cat>
          <c:val>
            <c:numRef>
              <c:f>Sheet1!$B$2:$B$4</c:f>
              <c:numCache>
                <c:formatCode>General</c:formatCode>
                <c:ptCount val="3"/>
                <c:pt idx="0">
                  <c:v>72</c:v>
                </c:pt>
                <c:pt idx="1">
                  <c:v>16</c:v>
                </c:pt>
                <c:pt idx="2">
                  <c:v>12</c:v>
                </c:pt>
              </c:numCache>
            </c:numRef>
          </c:val>
        </c:ser>
        <c:dLbls>
          <c:showLegendKey val="0"/>
          <c:showVal val="0"/>
          <c:showCatName val="0"/>
          <c:showSerName val="0"/>
          <c:showPercent val="0"/>
          <c:showBubbleSize val="0"/>
          <c:showLeaderLines val="1"/>
        </c:dLbls>
        <c:firstSliceAng val="0"/>
        <c:holeSize val="50"/>
      </c:doughnutChart>
    </c:plotArea>
    <c:plotVisOnly val="1"/>
    <c:dispBlanksAs val="zero"/>
    <c:showDLblsOverMax val="0"/>
  </c:chart>
  <c:txPr>
    <a:bodyPr/>
    <a:lstStyle/>
    <a:p>
      <a:pPr>
        <a:defRPr sz="18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doughnutChart>
        <c:varyColors val="1"/>
        <c:ser>
          <c:idx val="0"/>
          <c:order val="0"/>
          <c:tx>
            <c:strRef>
              <c:f>Sheet1!$B$1</c:f>
              <c:strCache>
                <c:ptCount val="1"/>
                <c:pt idx="0">
                  <c:v>Britain</c:v>
                </c:pt>
              </c:strCache>
            </c:strRef>
          </c:tx>
          <c:dPt>
            <c:idx val="0"/>
            <c:bubble3D val="0"/>
            <c:spPr>
              <a:solidFill>
                <a:schemeClr val="accent6"/>
              </a:solidFill>
            </c:spPr>
          </c:dPt>
          <c:dPt>
            <c:idx val="1"/>
            <c:bubble3D val="0"/>
            <c:spPr>
              <a:solidFill>
                <a:schemeClr val="accent4"/>
              </a:solidFill>
            </c:spPr>
          </c:dPt>
          <c:dPt>
            <c:idx val="2"/>
            <c:bubble3D val="0"/>
            <c:spPr>
              <a:solidFill>
                <a:schemeClr val="accent3"/>
              </a:solidFill>
            </c:spPr>
          </c:dPt>
          <c:dPt>
            <c:idx val="3"/>
            <c:bubble3D val="0"/>
            <c:spPr>
              <a:solidFill>
                <a:schemeClr val="accent3"/>
              </a:solidFill>
            </c:spPr>
          </c:dPt>
          <c:dPt>
            <c:idx val="4"/>
            <c:bubble3D val="0"/>
            <c:spPr>
              <a:solidFill>
                <a:schemeClr val="accent3">
                  <a:lumMod val="50000"/>
                </a:schemeClr>
              </a:solidFill>
            </c:spPr>
          </c:dPt>
          <c:dLbls>
            <c:numFmt formatCode="0\%" sourceLinked="0"/>
            <c:spPr>
              <a:noFill/>
              <a:ln>
                <a:noFill/>
              </a:ln>
              <a:effectLst/>
            </c:spPr>
            <c:txPr>
              <a:bodyPr/>
              <a:lstStyle/>
              <a:p>
                <a:pPr>
                  <a:defRPr sz="2400" b="1">
                    <a:solidFill>
                      <a:schemeClr val="bg1"/>
                    </a:solidFill>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Sheet1!$A$2:$A$4</c:f>
              <c:strCache>
                <c:ptCount val="3"/>
                <c:pt idx="0">
                  <c:v>Good</c:v>
                </c:pt>
                <c:pt idx="1">
                  <c:v>Bad</c:v>
                </c:pt>
                <c:pt idx="2">
                  <c:v>DK</c:v>
                </c:pt>
              </c:strCache>
            </c:strRef>
          </c:cat>
          <c:val>
            <c:numRef>
              <c:f>Sheet1!$B$2:$B$4</c:f>
              <c:numCache>
                <c:formatCode>General</c:formatCode>
                <c:ptCount val="3"/>
                <c:pt idx="0">
                  <c:v>35</c:v>
                </c:pt>
                <c:pt idx="1">
                  <c:v>53</c:v>
                </c:pt>
                <c:pt idx="2">
                  <c:v>12</c:v>
                </c:pt>
              </c:numCache>
            </c:numRef>
          </c:val>
        </c:ser>
        <c:dLbls>
          <c:showLegendKey val="0"/>
          <c:showVal val="0"/>
          <c:showCatName val="0"/>
          <c:showSerName val="0"/>
          <c:showPercent val="0"/>
          <c:showBubbleSize val="0"/>
          <c:showLeaderLines val="1"/>
        </c:dLbls>
        <c:firstSliceAng val="0"/>
        <c:holeSize val="50"/>
      </c:doughnutChart>
    </c:plotArea>
    <c:plotVisOnly val="1"/>
    <c:dispBlanksAs val="zero"/>
    <c:showDLblsOverMax val="0"/>
  </c:chart>
  <c:txPr>
    <a:bodyPr/>
    <a:lstStyle/>
    <a:p>
      <a:pPr>
        <a:defRPr sz="1800"/>
      </a:pPr>
      <a:endParaRPr lang="en-US"/>
    </a:p>
  </c:txPr>
  <c:externalData r:id="rId1">
    <c:autoUpdate val="0"/>
  </c:externalData>
  <c:userShapes r:id="rId2"/>
</c:chartSpace>
</file>

<file path=ppt/charts/chart3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doughnutChart>
        <c:varyColors val="1"/>
        <c:ser>
          <c:idx val="0"/>
          <c:order val="0"/>
          <c:tx>
            <c:strRef>
              <c:f>Sheet1!$B$1</c:f>
              <c:strCache>
                <c:ptCount val="1"/>
                <c:pt idx="0">
                  <c:v>Britain</c:v>
                </c:pt>
              </c:strCache>
            </c:strRef>
          </c:tx>
          <c:dPt>
            <c:idx val="0"/>
            <c:bubble3D val="0"/>
            <c:spPr>
              <a:solidFill>
                <a:schemeClr val="accent6"/>
              </a:solidFill>
            </c:spPr>
          </c:dPt>
          <c:dPt>
            <c:idx val="1"/>
            <c:bubble3D val="0"/>
            <c:spPr>
              <a:solidFill>
                <a:schemeClr val="accent4"/>
              </a:solidFill>
            </c:spPr>
          </c:dPt>
          <c:dPt>
            <c:idx val="2"/>
            <c:bubble3D val="0"/>
            <c:spPr>
              <a:solidFill>
                <a:schemeClr val="accent3"/>
              </a:solidFill>
            </c:spPr>
          </c:dPt>
          <c:dPt>
            <c:idx val="3"/>
            <c:bubble3D val="0"/>
            <c:spPr>
              <a:solidFill>
                <a:schemeClr val="accent3"/>
              </a:solidFill>
            </c:spPr>
          </c:dPt>
          <c:dPt>
            <c:idx val="4"/>
            <c:bubble3D val="0"/>
            <c:spPr>
              <a:solidFill>
                <a:schemeClr val="accent3">
                  <a:lumMod val="50000"/>
                </a:schemeClr>
              </a:solidFill>
            </c:spPr>
          </c:dPt>
          <c:dLbls>
            <c:numFmt formatCode="0\%" sourceLinked="0"/>
            <c:spPr>
              <a:noFill/>
              <a:ln>
                <a:noFill/>
              </a:ln>
              <a:effectLst/>
            </c:spPr>
            <c:txPr>
              <a:bodyPr/>
              <a:lstStyle/>
              <a:p>
                <a:pPr>
                  <a:defRPr sz="2400" b="1">
                    <a:solidFill>
                      <a:schemeClr val="bg1"/>
                    </a:solidFill>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Sheet1!$A$2:$A$4</c:f>
              <c:strCache>
                <c:ptCount val="3"/>
                <c:pt idx="0">
                  <c:v>Stronger</c:v>
                </c:pt>
                <c:pt idx="1">
                  <c:v>Weaker</c:v>
                </c:pt>
                <c:pt idx="2">
                  <c:v>no difference</c:v>
                </c:pt>
              </c:strCache>
            </c:strRef>
          </c:cat>
          <c:val>
            <c:numRef>
              <c:f>Sheet1!$B$2:$B$4</c:f>
              <c:numCache>
                <c:formatCode>General</c:formatCode>
                <c:ptCount val="3"/>
                <c:pt idx="0">
                  <c:v>14</c:v>
                </c:pt>
                <c:pt idx="1">
                  <c:v>60</c:v>
                </c:pt>
                <c:pt idx="2">
                  <c:v>26</c:v>
                </c:pt>
              </c:numCache>
            </c:numRef>
          </c:val>
        </c:ser>
        <c:dLbls>
          <c:showLegendKey val="0"/>
          <c:showVal val="0"/>
          <c:showCatName val="0"/>
          <c:showSerName val="0"/>
          <c:showPercent val="0"/>
          <c:showBubbleSize val="0"/>
          <c:showLeaderLines val="1"/>
        </c:dLbls>
        <c:firstSliceAng val="0"/>
        <c:holeSize val="50"/>
      </c:doughnutChart>
    </c:plotArea>
    <c:plotVisOnly val="1"/>
    <c:dispBlanksAs val="zero"/>
    <c:showDLblsOverMax val="0"/>
  </c:chart>
  <c:txPr>
    <a:bodyPr/>
    <a:lstStyle/>
    <a:p>
      <a:pPr>
        <a:defRPr sz="18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percentStacked"/>
        <c:varyColors val="0"/>
        <c:ser>
          <c:idx val="0"/>
          <c:order val="0"/>
          <c:tx>
            <c:strRef>
              <c:f>Sheet1!$B$1</c:f>
              <c:strCache>
                <c:ptCount val="1"/>
                <c:pt idx="0">
                  <c:v>Strongly agree</c:v>
                </c:pt>
              </c:strCache>
            </c:strRef>
          </c:tx>
          <c:spPr>
            <a:solidFill>
              <a:schemeClr val="accent6">
                <a:lumMod val="50000"/>
              </a:schemeClr>
            </a:solidFill>
          </c:spPr>
          <c:invertIfNegative val="0"/>
          <c:dLbls>
            <c:numFmt formatCode="0\%" sourceLinked="0"/>
            <c:spPr>
              <a:noFill/>
              <a:ln>
                <a:noFill/>
              </a:ln>
              <a:effectLst/>
            </c:spPr>
            <c:txPr>
              <a:bodyPr/>
              <a:lstStyle/>
              <a:p>
                <a:pPr>
                  <a:defRPr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UK</c:v>
                </c:pt>
                <c:pt idx="1">
                  <c:v>USA</c:v>
                </c:pt>
              </c:strCache>
            </c:strRef>
          </c:cat>
          <c:val>
            <c:numRef>
              <c:f>Sheet1!$B$2:$B$3</c:f>
              <c:numCache>
                <c:formatCode>General</c:formatCode>
                <c:ptCount val="2"/>
                <c:pt idx="0">
                  <c:v>10</c:v>
                </c:pt>
                <c:pt idx="1">
                  <c:v>16</c:v>
                </c:pt>
              </c:numCache>
            </c:numRef>
          </c:val>
        </c:ser>
        <c:ser>
          <c:idx val="1"/>
          <c:order val="1"/>
          <c:tx>
            <c:strRef>
              <c:f>Sheet1!$C$1</c:f>
              <c:strCache>
                <c:ptCount val="1"/>
                <c:pt idx="0">
                  <c:v>Tend to agree</c:v>
                </c:pt>
              </c:strCache>
            </c:strRef>
          </c:tx>
          <c:spPr>
            <a:solidFill>
              <a:schemeClr val="accent6"/>
            </a:solidFill>
          </c:spPr>
          <c:invertIfNegative val="0"/>
          <c:dLbls>
            <c:numFmt formatCode="0\%" sourceLinked="0"/>
            <c:spPr>
              <a:noFill/>
              <a:ln>
                <a:noFill/>
              </a:ln>
              <a:effectLst/>
            </c:spPr>
            <c:txPr>
              <a:bodyPr/>
              <a:lstStyle/>
              <a:p>
                <a:pPr>
                  <a:defRPr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UK</c:v>
                </c:pt>
                <c:pt idx="1">
                  <c:v>USA</c:v>
                </c:pt>
              </c:strCache>
            </c:strRef>
          </c:cat>
          <c:val>
            <c:numRef>
              <c:f>Sheet1!$C$2:$C$3</c:f>
              <c:numCache>
                <c:formatCode>General</c:formatCode>
                <c:ptCount val="2"/>
                <c:pt idx="0">
                  <c:v>33</c:v>
                </c:pt>
                <c:pt idx="1">
                  <c:v>36</c:v>
                </c:pt>
              </c:numCache>
            </c:numRef>
          </c:val>
        </c:ser>
        <c:ser>
          <c:idx val="2"/>
          <c:order val="2"/>
          <c:tx>
            <c:strRef>
              <c:f>Sheet1!$D$1</c:f>
              <c:strCache>
                <c:ptCount val="1"/>
                <c:pt idx="0">
                  <c:v>neither</c:v>
                </c:pt>
              </c:strCache>
            </c:strRef>
          </c:tx>
          <c:spPr>
            <a:noFill/>
          </c:spPr>
          <c:invertIfNegative val="0"/>
          <c:cat>
            <c:strRef>
              <c:f>Sheet1!$A$2:$A$3</c:f>
              <c:strCache>
                <c:ptCount val="2"/>
                <c:pt idx="0">
                  <c:v>UK</c:v>
                </c:pt>
                <c:pt idx="1">
                  <c:v>USA</c:v>
                </c:pt>
              </c:strCache>
            </c:strRef>
          </c:cat>
          <c:val>
            <c:numRef>
              <c:f>Sheet1!$D$2:$D$3</c:f>
              <c:numCache>
                <c:formatCode>General</c:formatCode>
                <c:ptCount val="2"/>
                <c:pt idx="0">
                  <c:v>37</c:v>
                </c:pt>
                <c:pt idx="1">
                  <c:v>41</c:v>
                </c:pt>
              </c:numCache>
            </c:numRef>
          </c:val>
        </c:ser>
        <c:ser>
          <c:idx val="3"/>
          <c:order val="3"/>
          <c:tx>
            <c:strRef>
              <c:f>Sheet1!$E$1</c:f>
              <c:strCache>
                <c:ptCount val="1"/>
                <c:pt idx="0">
                  <c:v>Tend to disagree</c:v>
                </c:pt>
              </c:strCache>
            </c:strRef>
          </c:tx>
          <c:spPr>
            <a:solidFill>
              <a:schemeClr val="accent3"/>
            </a:solidFill>
          </c:spPr>
          <c:invertIfNegative val="0"/>
          <c:dLbls>
            <c:dLbl>
              <c:idx val="1"/>
              <c:layout>
                <c:manualLayout>
                  <c:x val="0"/>
                  <c:y val="-1.9753084225240278E-2"/>
                </c:manualLayout>
              </c:layout>
              <c:showLegendKey val="0"/>
              <c:showVal val="1"/>
              <c:showCatName val="0"/>
              <c:showSerName val="0"/>
              <c:showPercent val="0"/>
              <c:showBubbleSize val="0"/>
              <c:extLst>
                <c:ext xmlns:c15="http://schemas.microsoft.com/office/drawing/2012/chart" uri="{CE6537A1-D6FC-4f65-9D91-7224C49458BB}"/>
              </c:extLst>
            </c:dLbl>
            <c:numFmt formatCode="0\%" sourceLinked="0"/>
            <c:spPr>
              <a:noFill/>
              <a:ln>
                <a:noFill/>
              </a:ln>
              <a:effectLst/>
            </c:spPr>
            <c:txPr>
              <a:bodyPr/>
              <a:lstStyle/>
              <a:p>
                <a:pPr>
                  <a:defRPr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UK</c:v>
                </c:pt>
                <c:pt idx="1">
                  <c:v>USA</c:v>
                </c:pt>
              </c:strCache>
            </c:strRef>
          </c:cat>
          <c:val>
            <c:numRef>
              <c:f>Sheet1!$E$2:$E$3</c:f>
              <c:numCache>
                <c:formatCode>General</c:formatCode>
                <c:ptCount val="2"/>
                <c:pt idx="0">
                  <c:v>14</c:v>
                </c:pt>
                <c:pt idx="1">
                  <c:v>6</c:v>
                </c:pt>
              </c:numCache>
            </c:numRef>
          </c:val>
        </c:ser>
        <c:ser>
          <c:idx val="4"/>
          <c:order val="4"/>
          <c:tx>
            <c:strRef>
              <c:f>Sheet1!$F$1</c:f>
              <c:strCache>
                <c:ptCount val="1"/>
                <c:pt idx="0">
                  <c:v>Strongly disagree</c:v>
                </c:pt>
              </c:strCache>
            </c:strRef>
          </c:tx>
          <c:spPr>
            <a:solidFill>
              <a:schemeClr val="accent3">
                <a:lumMod val="50000"/>
              </a:schemeClr>
            </a:solidFill>
          </c:spPr>
          <c:invertIfNegative val="0"/>
          <c:dLbls>
            <c:dLbl>
              <c:idx val="1"/>
              <c:layout>
                <c:manualLayout>
                  <c:x val="-2.6490066225165602E-3"/>
                  <c:y val="3.9506168450480536E-2"/>
                </c:manualLayout>
              </c:layout>
              <c:showLegendKey val="0"/>
              <c:showVal val="1"/>
              <c:showCatName val="0"/>
              <c:showSerName val="0"/>
              <c:showPercent val="0"/>
              <c:showBubbleSize val="0"/>
              <c:extLst>
                <c:ext xmlns:c15="http://schemas.microsoft.com/office/drawing/2012/chart" uri="{CE6537A1-D6FC-4f65-9D91-7224C49458BB}"/>
              </c:extLst>
            </c:dLbl>
            <c:numFmt formatCode="0\%" sourceLinked="0"/>
            <c:spPr>
              <a:noFill/>
              <a:ln>
                <a:noFill/>
              </a:ln>
              <a:effectLst/>
            </c:spPr>
            <c:txPr>
              <a:bodyPr/>
              <a:lstStyle/>
              <a:p>
                <a:pPr>
                  <a:defRPr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UK</c:v>
                </c:pt>
                <c:pt idx="1">
                  <c:v>USA</c:v>
                </c:pt>
              </c:strCache>
            </c:strRef>
          </c:cat>
          <c:val>
            <c:numRef>
              <c:f>Sheet1!$F$2:$F$3</c:f>
              <c:numCache>
                <c:formatCode>General</c:formatCode>
                <c:ptCount val="2"/>
                <c:pt idx="0">
                  <c:v>6</c:v>
                </c:pt>
                <c:pt idx="1">
                  <c:v>1</c:v>
                </c:pt>
              </c:numCache>
            </c:numRef>
          </c:val>
        </c:ser>
        <c:dLbls>
          <c:showLegendKey val="0"/>
          <c:showVal val="0"/>
          <c:showCatName val="0"/>
          <c:showSerName val="0"/>
          <c:showPercent val="0"/>
          <c:showBubbleSize val="0"/>
        </c:dLbls>
        <c:gapWidth val="150"/>
        <c:overlap val="100"/>
        <c:axId val="210654408"/>
        <c:axId val="210654800"/>
      </c:barChart>
      <c:catAx>
        <c:axId val="210654408"/>
        <c:scaling>
          <c:orientation val="minMax"/>
        </c:scaling>
        <c:delete val="0"/>
        <c:axPos val="l"/>
        <c:numFmt formatCode="General" sourceLinked="0"/>
        <c:majorTickMark val="out"/>
        <c:minorTickMark val="none"/>
        <c:tickLblPos val="nextTo"/>
        <c:crossAx val="210654800"/>
        <c:crosses val="autoZero"/>
        <c:auto val="1"/>
        <c:lblAlgn val="ctr"/>
        <c:lblOffset val="100"/>
        <c:noMultiLvlLbl val="0"/>
      </c:catAx>
      <c:valAx>
        <c:axId val="210654800"/>
        <c:scaling>
          <c:orientation val="minMax"/>
        </c:scaling>
        <c:delete val="1"/>
        <c:axPos val="b"/>
        <c:numFmt formatCode="0%" sourceLinked="1"/>
        <c:majorTickMark val="out"/>
        <c:minorTickMark val="none"/>
        <c:tickLblPos val="none"/>
        <c:crossAx val="210654408"/>
        <c:crosses val="autoZero"/>
        <c:crossBetween val="between"/>
      </c:valAx>
    </c:plotArea>
    <c:legend>
      <c:legendPos val="b"/>
      <c:legendEntry>
        <c:idx val="2"/>
        <c:delete val="1"/>
      </c:legendEntry>
      <c:overlay val="0"/>
    </c:legend>
    <c:plotVisOnly val="1"/>
    <c:dispBlanksAs val="gap"/>
    <c:showDLblsOverMax val="0"/>
  </c:chart>
  <c:txPr>
    <a:bodyPr/>
    <a:lstStyle/>
    <a:p>
      <a:pPr>
        <a:defRPr sz="1800"/>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5826146793090344E-2"/>
          <c:w val="1"/>
          <c:h val="0.71914002806101962"/>
        </c:manualLayout>
      </c:layout>
      <c:barChart>
        <c:barDir val="bar"/>
        <c:grouping val="clustered"/>
        <c:varyColors val="0"/>
        <c:ser>
          <c:idx val="0"/>
          <c:order val="0"/>
          <c:tx>
            <c:strRef>
              <c:f>Sheet1!$B$1</c:f>
              <c:strCache>
                <c:ptCount val="1"/>
                <c:pt idx="0">
                  <c:v>Leave supporters</c:v>
                </c:pt>
              </c:strCache>
            </c:strRef>
          </c:tx>
          <c:spPr>
            <a:solidFill>
              <a:schemeClr val="accent2"/>
            </a:solidFill>
          </c:spPr>
          <c:invertIfNegative val="0"/>
          <c:dLbls>
            <c:dLbl>
              <c:idx val="0"/>
              <c:layout>
                <c:manualLayout>
                  <c:x val="-1.6768865146989009E-3"/>
                  <c:y val="5.1385624536412383E-5"/>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4.2865346395005843E-3"/>
                  <c:y val="8.4607547877997239E-3"/>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8.7611848886366087E-3"/>
                  <c:y val="5.67476027489075E-3"/>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6.6180912675101239E-3"/>
                  <c:y val="8.5121404123361267E-3"/>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6.617917568886262E-3"/>
                  <c:y val="-2.2341575885396701E-7"/>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800" b="1">
                    <a:solidFill>
                      <a:schemeClr val="tx1"/>
                    </a:solidFill>
                    <a:latin typeface="Century Gothic" panose="020B0502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Euro rules</c:v>
                </c:pt>
                <c:pt idx="1">
                  <c:v>Free movement</c:v>
                </c:pt>
                <c:pt idx="2">
                  <c:v>Return powers to Parliament</c:v>
                </c:pt>
                <c:pt idx="3">
                  <c:v>Benefit Restrictions</c:v>
                </c:pt>
                <c:pt idx="4">
                  <c:v>Ever closer union</c:v>
                </c:pt>
              </c:strCache>
            </c:strRef>
          </c:cat>
          <c:val>
            <c:numRef>
              <c:f>Sheet1!$B$2:$B$6</c:f>
              <c:numCache>
                <c:formatCode>0%</c:formatCode>
                <c:ptCount val="5"/>
                <c:pt idx="0">
                  <c:v>0.19</c:v>
                </c:pt>
                <c:pt idx="1">
                  <c:v>0.31000000000000022</c:v>
                </c:pt>
                <c:pt idx="2">
                  <c:v>0.32000000000000023</c:v>
                </c:pt>
                <c:pt idx="3">
                  <c:v>0.28000000000000008</c:v>
                </c:pt>
                <c:pt idx="4">
                  <c:v>0.16</c:v>
                </c:pt>
              </c:numCache>
            </c:numRef>
          </c:val>
        </c:ser>
        <c:ser>
          <c:idx val="1"/>
          <c:order val="1"/>
          <c:tx>
            <c:strRef>
              <c:f>Sheet1!$C$1</c:f>
              <c:strCache>
                <c:ptCount val="1"/>
                <c:pt idx="0">
                  <c:v>All</c:v>
                </c:pt>
              </c:strCache>
            </c:strRef>
          </c:tx>
          <c:spPr>
            <a:solidFill>
              <a:schemeClr val="accent4"/>
            </a:solidFill>
          </c:spPr>
          <c:invertIfNegative val="0"/>
          <c:dLbls>
            <c:spPr>
              <a:noFill/>
              <a:ln>
                <a:noFill/>
              </a:ln>
              <a:effectLst/>
            </c:spPr>
            <c:txPr>
              <a:bodyPr/>
              <a:lstStyle/>
              <a:p>
                <a:pPr>
                  <a:defRPr sz="1800" b="1">
                    <a:solidFill>
                      <a:schemeClr val="tx1"/>
                    </a:solidFill>
                    <a:latin typeface="Century Gothic" panose="020B0502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Euro rules</c:v>
                </c:pt>
                <c:pt idx="1">
                  <c:v>Free movement</c:v>
                </c:pt>
                <c:pt idx="2">
                  <c:v>Return powers to Parliament</c:v>
                </c:pt>
                <c:pt idx="3">
                  <c:v>Benefit Restrictions</c:v>
                </c:pt>
                <c:pt idx="4">
                  <c:v>Ever closer union</c:v>
                </c:pt>
              </c:strCache>
            </c:strRef>
          </c:cat>
          <c:val>
            <c:numRef>
              <c:f>Sheet1!$C$2:$C$6</c:f>
              <c:numCache>
                <c:formatCode>0%</c:formatCode>
                <c:ptCount val="5"/>
                <c:pt idx="0">
                  <c:v>0.25</c:v>
                </c:pt>
                <c:pt idx="1">
                  <c:v>0.38000000000000023</c:v>
                </c:pt>
                <c:pt idx="2">
                  <c:v>0.41000000000000025</c:v>
                </c:pt>
                <c:pt idx="3">
                  <c:v>0.33000000000000035</c:v>
                </c:pt>
                <c:pt idx="4">
                  <c:v>0.28000000000000008</c:v>
                </c:pt>
              </c:numCache>
            </c:numRef>
          </c:val>
        </c:ser>
        <c:dLbls>
          <c:showLegendKey val="0"/>
          <c:showVal val="0"/>
          <c:showCatName val="0"/>
          <c:showSerName val="0"/>
          <c:showPercent val="0"/>
          <c:showBubbleSize val="0"/>
        </c:dLbls>
        <c:gapWidth val="186"/>
        <c:axId val="210655584"/>
        <c:axId val="210656368"/>
      </c:barChart>
      <c:catAx>
        <c:axId val="210655584"/>
        <c:scaling>
          <c:orientation val="minMax"/>
        </c:scaling>
        <c:delete val="1"/>
        <c:axPos val="l"/>
        <c:numFmt formatCode="General" sourceLinked="1"/>
        <c:majorTickMark val="out"/>
        <c:minorTickMark val="none"/>
        <c:tickLblPos val="none"/>
        <c:crossAx val="210656368"/>
        <c:crosses val="autoZero"/>
        <c:auto val="1"/>
        <c:lblAlgn val="ctr"/>
        <c:lblOffset val="100"/>
        <c:noMultiLvlLbl val="0"/>
      </c:catAx>
      <c:valAx>
        <c:axId val="210656368"/>
        <c:scaling>
          <c:orientation val="minMax"/>
          <c:max val="0.5"/>
          <c:min val="0"/>
        </c:scaling>
        <c:delete val="1"/>
        <c:axPos val="b"/>
        <c:numFmt formatCode="0%" sourceLinked="1"/>
        <c:majorTickMark val="out"/>
        <c:minorTickMark val="none"/>
        <c:tickLblPos val="none"/>
        <c:crossAx val="210655584"/>
        <c:crosses val="autoZero"/>
        <c:crossBetween val="between"/>
      </c:valAx>
    </c:plotArea>
    <c:plotVisOnly val="1"/>
    <c:dispBlanksAs val="gap"/>
    <c:showDLblsOverMax val="0"/>
  </c:chart>
  <c:txPr>
    <a:bodyPr/>
    <a:lstStyle/>
    <a:p>
      <a:pPr>
        <a:defRPr sz="1800">
          <a:solidFill>
            <a:schemeClr val="bg1"/>
          </a:solidFill>
        </a:defRPr>
      </a:pPr>
      <a:endParaRPr lang="en-US"/>
    </a:p>
  </c:txPr>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4"/>
              </a:solidFill>
            </c:spPr>
          </c:dPt>
          <c:dPt>
            <c:idx val="1"/>
            <c:bubble3D val="0"/>
            <c:spPr>
              <a:solidFill>
                <a:schemeClr val="accent3"/>
              </a:solidFill>
            </c:spPr>
          </c:dPt>
          <c:dLbls>
            <c:spPr>
              <a:noFill/>
              <a:ln>
                <a:noFill/>
              </a:ln>
              <a:effectLst/>
            </c:spPr>
            <c:txPr>
              <a:bodyPr/>
              <a:lstStyle/>
              <a:p>
                <a:pPr>
                  <a:defRPr sz="2400" b="1">
                    <a:solidFill>
                      <a:schemeClr val="bg1"/>
                    </a:solidFill>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Sheet1!$A$2:$A$3</c:f>
              <c:strCache>
                <c:ptCount val="2"/>
                <c:pt idx="0">
                  <c:v>1st Qtr</c:v>
                </c:pt>
                <c:pt idx="1">
                  <c:v>2nd Qtr</c:v>
                </c:pt>
              </c:strCache>
            </c:strRef>
          </c:cat>
          <c:val>
            <c:numRef>
              <c:f>Sheet1!$B$2:$B$3</c:f>
              <c:numCache>
                <c:formatCode>0%</c:formatCode>
                <c:ptCount val="2"/>
                <c:pt idx="0">
                  <c:v>0.53</c:v>
                </c:pt>
                <c:pt idx="1">
                  <c:v>0.47000000000000008</c:v>
                </c:pt>
              </c:numCache>
            </c:numRef>
          </c:val>
        </c:ser>
        <c:dLbls>
          <c:showLegendKey val="0"/>
          <c:showVal val="0"/>
          <c:showCatName val="0"/>
          <c:showSerName val="0"/>
          <c:showPercent val="0"/>
          <c:showBubbleSize val="0"/>
          <c:showLeaderLines val="1"/>
        </c:dLbls>
        <c:firstSliceAng val="0"/>
        <c:holeSize val="50"/>
      </c:doughnutChart>
    </c:plotArea>
    <c:plotVisOnly val="1"/>
    <c:dispBlanksAs val="zero"/>
    <c:showDLblsOverMax val="0"/>
  </c:chart>
  <c:txPr>
    <a:bodyPr/>
    <a:lstStyle/>
    <a:p>
      <a:pPr>
        <a:defRPr sz="1800"/>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4"/>
              </a:solidFill>
            </c:spPr>
          </c:dPt>
          <c:dPt>
            <c:idx val="1"/>
            <c:bubble3D val="0"/>
            <c:spPr>
              <a:solidFill>
                <a:schemeClr val="accent3"/>
              </a:solidFill>
            </c:spPr>
          </c:dPt>
          <c:dLbls>
            <c:spPr>
              <a:noFill/>
              <a:ln>
                <a:noFill/>
              </a:ln>
              <a:effectLst/>
            </c:spPr>
            <c:txPr>
              <a:bodyPr/>
              <a:lstStyle/>
              <a:p>
                <a:pPr>
                  <a:defRPr sz="2400" b="1">
                    <a:solidFill>
                      <a:schemeClr val="bg1"/>
                    </a:solidFill>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Sheet1!$A$2:$A$3</c:f>
              <c:strCache>
                <c:ptCount val="2"/>
                <c:pt idx="0">
                  <c:v>1st Qtr</c:v>
                </c:pt>
                <c:pt idx="1">
                  <c:v>2nd Qtr</c:v>
                </c:pt>
              </c:strCache>
            </c:strRef>
          </c:cat>
          <c:val>
            <c:numRef>
              <c:f>Sheet1!$B$2:$B$3</c:f>
              <c:numCache>
                <c:formatCode>0%</c:formatCode>
                <c:ptCount val="2"/>
                <c:pt idx="0">
                  <c:v>0.62000000000000022</c:v>
                </c:pt>
                <c:pt idx="1">
                  <c:v>0.38000000000000012</c:v>
                </c:pt>
              </c:numCache>
            </c:numRef>
          </c:val>
        </c:ser>
        <c:dLbls>
          <c:showLegendKey val="0"/>
          <c:showVal val="0"/>
          <c:showCatName val="0"/>
          <c:showSerName val="0"/>
          <c:showPercent val="0"/>
          <c:showBubbleSize val="0"/>
          <c:showLeaderLines val="1"/>
        </c:dLbls>
        <c:firstSliceAng val="0"/>
        <c:holeSize val="50"/>
      </c:doughnutChart>
    </c:plotArea>
    <c:plotVisOnly val="1"/>
    <c:dispBlanksAs val="zero"/>
    <c:showDLblsOverMax val="0"/>
  </c:chart>
  <c:txPr>
    <a:bodyPr/>
    <a:lstStyle/>
    <a:p>
      <a:pPr>
        <a:defRPr sz="1800"/>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930509709711846"/>
          <c:y val="0.14991743462025295"/>
          <c:w val="0.50160067858130242"/>
          <c:h val="0.82112703475936333"/>
        </c:manualLayout>
      </c:layout>
      <c:barChart>
        <c:barDir val="bar"/>
        <c:grouping val="percentStacked"/>
        <c:varyColors val="0"/>
        <c:ser>
          <c:idx val="0"/>
          <c:order val="0"/>
          <c:tx>
            <c:strRef>
              <c:f>Sheet1!$B$1</c:f>
              <c:strCache>
                <c:ptCount val="1"/>
                <c:pt idx="0">
                  <c:v>% - Britain will vote to remain a member of the European Union</c:v>
                </c:pt>
              </c:strCache>
            </c:strRef>
          </c:tx>
          <c:spPr>
            <a:solidFill>
              <a:schemeClr val="accent4"/>
            </a:solidFill>
          </c:spPr>
          <c:invertIfNegative val="0"/>
          <c:dLbls>
            <c:spPr>
              <a:noFill/>
              <a:ln>
                <a:noFill/>
              </a:ln>
              <a:effectLst/>
            </c:spPr>
            <c:txPr>
              <a:bodyPr/>
              <a:lstStyle/>
              <a:p>
                <a:pPr>
                  <a:defRPr sz="1400"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Great Britain</c:v>
                </c:pt>
                <c:pt idx="1">
                  <c:v>Germany</c:v>
                </c:pt>
                <c:pt idx="2">
                  <c:v>Poland</c:v>
                </c:pt>
                <c:pt idx="3">
                  <c:v>Hungary</c:v>
                </c:pt>
                <c:pt idx="4">
                  <c:v>Sweden</c:v>
                </c:pt>
                <c:pt idx="5">
                  <c:v>Spain</c:v>
                </c:pt>
                <c:pt idx="6">
                  <c:v>Belgium</c:v>
                </c:pt>
                <c:pt idx="7">
                  <c:v>France</c:v>
                </c:pt>
                <c:pt idx="8">
                  <c:v>Italy</c:v>
                </c:pt>
                <c:pt idx="11">
                  <c:v>Canada</c:v>
                </c:pt>
                <c:pt idx="12">
                  <c:v>United States</c:v>
                </c:pt>
                <c:pt idx="13">
                  <c:v>India</c:v>
                </c:pt>
                <c:pt idx="14">
                  <c:v>Australia</c:v>
                </c:pt>
                <c:pt idx="15">
                  <c:v>South Africa</c:v>
                </c:pt>
              </c:strCache>
            </c:strRef>
          </c:cat>
          <c:val>
            <c:numRef>
              <c:f>Sheet1!$B$2:$B$17</c:f>
              <c:numCache>
                <c:formatCode>0</c:formatCode>
                <c:ptCount val="16"/>
                <c:pt idx="0">
                  <c:v>64.95</c:v>
                </c:pt>
                <c:pt idx="1">
                  <c:v>58.5</c:v>
                </c:pt>
                <c:pt idx="2">
                  <c:v>57.290000000000013</c:v>
                </c:pt>
                <c:pt idx="3">
                  <c:v>56.13</c:v>
                </c:pt>
                <c:pt idx="4">
                  <c:v>55.99</c:v>
                </c:pt>
                <c:pt idx="5">
                  <c:v>50.78</c:v>
                </c:pt>
                <c:pt idx="6">
                  <c:v>50.230000000000011</c:v>
                </c:pt>
                <c:pt idx="7">
                  <c:v>42.44</c:v>
                </c:pt>
                <c:pt idx="8">
                  <c:v>40.43</c:v>
                </c:pt>
                <c:pt idx="11">
                  <c:v>68.27</c:v>
                </c:pt>
                <c:pt idx="12">
                  <c:v>63.92</c:v>
                </c:pt>
                <c:pt idx="13">
                  <c:v>59.9</c:v>
                </c:pt>
                <c:pt idx="14">
                  <c:v>58.35</c:v>
                </c:pt>
                <c:pt idx="15">
                  <c:v>58.230000000000011</c:v>
                </c:pt>
              </c:numCache>
            </c:numRef>
          </c:val>
        </c:ser>
        <c:ser>
          <c:idx val="1"/>
          <c:order val="1"/>
          <c:tx>
            <c:strRef>
              <c:f>Sheet1!$C$1</c:f>
              <c:strCache>
                <c:ptCount val="1"/>
                <c:pt idx="0">
                  <c:v>% - Britain will vote to leave the European Union</c:v>
                </c:pt>
              </c:strCache>
            </c:strRef>
          </c:tx>
          <c:spPr>
            <a:solidFill>
              <a:schemeClr val="accent3"/>
            </a:solidFill>
          </c:spPr>
          <c:invertIfNegative val="0"/>
          <c:dLbls>
            <c:spPr>
              <a:noFill/>
              <a:ln>
                <a:noFill/>
              </a:ln>
              <a:effectLst/>
            </c:spPr>
            <c:txPr>
              <a:bodyPr/>
              <a:lstStyle/>
              <a:p>
                <a:pPr>
                  <a:defRPr sz="1400"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Great Britain</c:v>
                </c:pt>
                <c:pt idx="1">
                  <c:v>Germany</c:v>
                </c:pt>
                <c:pt idx="2">
                  <c:v>Poland</c:v>
                </c:pt>
                <c:pt idx="3">
                  <c:v>Hungary</c:v>
                </c:pt>
                <c:pt idx="4">
                  <c:v>Sweden</c:v>
                </c:pt>
                <c:pt idx="5">
                  <c:v>Spain</c:v>
                </c:pt>
                <c:pt idx="6">
                  <c:v>Belgium</c:v>
                </c:pt>
                <c:pt idx="7">
                  <c:v>France</c:v>
                </c:pt>
                <c:pt idx="8">
                  <c:v>Italy</c:v>
                </c:pt>
                <c:pt idx="11">
                  <c:v>Canada</c:v>
                </c:pt>
                <c:pt idx="12">
                  <c:v>United States</c:v>
                </c:pt>
                <c:pt idx="13">
                  <c:v>India</c:v>
                </c:pt>
                <c:pt idx="14">
                  <c:v>Australia</c:v>
                </c:pt>
                <c:pt idx="15">
                  <c:v>South Africa</c:v>
                </c:pt>
              </c:strCache>
            </c:strRef>
          </c:cat>
          <c:val>
            <c:numRef>
              <c:f>Sheet1!$C$2:$C$17</c:f>
              <c:numCache>
                <c:formatCode>0</c:formatCode>
                <c:ptCount val="16"/>
                <c:pt idx="0">
                  <c:v>35.050000000000004</c:v>
                </c:pt>
                <c:pt idx="1">
                  <c:v>41.5</c:v>
                </c:pt>
                <c:pt idx="2">
                  <c:v>42.71</c:v>
                </c:pt>
                <c:pt idx="3">
                  <c:v>43.87</c:v>
                </c:pt>
                <c:pt idx="4">
                  <c:v>44.01</c:v>
                </c:pt>
                <c:pt idx="5">
                  <c:v>49.220000000000013</c:v>
                </c:pt>
                <c:pt idx="6">
                  <c:v>49.77000000000001</c:v>
                </c:pt>
                <c:pt idx="7">
                  <c:v>57.56</c:v>
                </c:pt>
                <c:pt idx="8">
                  <c:v>59.57</c:v>
                </c:pt>
                <c:pt idx="11">
                  <c:v>31.730000000000004</c:v>
                </c:pt>
                <c:pt idx="12">
                  <c:v>36.08</c:v>
                </c:pt>
                <c:pt idx="13">
                  <c:v>40.1</c:v>
                </c:pt>
                <c:pt idx="14">
                  <c:v>41.65</c:v>
                </c:pt>
                <c:pt idx="15">
                  <c:v>41.77</c:v>
                </c:pt>
              </c:numCache>
            </c:numRef>
          </c:val>
        </c:ser>
        <c:dLbls>
          <c:showLegendKey val="0"/>
          <c:showVal val="0"/>
          <c:showCatName val="0"/>
          <c:showSerName val="0"/>
          <c:showPercent val="0"/>
          <c:showBubbleSize val="0"/>
        </c:dLbls>
        <c:gapWidth val="50"/>
        <c:overlap val="100"/>
        <c:axId val="205427384"/>
        <c:axId val="211007760"/>
      </c:barChart>
      <c:catAx>
        <c:axId val="205427384"/>
        <c:scaling>
          <c:orientation val="maxMin"/>
        </c:scaling>
        <c:delete val="0"/>
        <c:axPos val="l"/>
        <c:numFmt formatCode="General" sourceLinked="0"/>
        <c:majorTickMark val="out"/>
        <c:minorTickMark val="none"/>
        <c:tickLblPos val="nextTo"/>
        <c:spPr>
          <a:ln>
            <a:noFill/>
          </a:ln>
        </c:spPr>
        <c:txPr>
          <a:bodyPr/>
          <a:lstStyle/>
          <a:p>
            <a:pPr>
              <a:defRPr sz="1400" b="1"/>
            </a:pPr>
            <a:endParaRPr lang="en-US"/>
          </a:p>
        </c:txPr>
        <c:crossAx val="211007760"/>
        <c:crosses val="autoZero"/>
        <c:auto val="1"/>
        <c:lblAlgn val="ctr"/>
        <c:lblOffset val="100"/>
        <c:noMultiLvlLbl val="0"/>
      </c:catAx>
      <c:valAx>
        <c:axId val="211007760"/>
        <c:scaling>
          <c:orientation val="minMax"/>
        </c:scaling>
        <c:delete val="1"/>
        <c:axPos val="t"/>
        <c:numFmt formatCode="0%" sourceLinked="1"/>
        <c:majorTickMark val="out"/>
        <c:minorTickMark val="none"/>
        <c:tickLblPos val="none"/>
        <c:crossAx val="205427384"/>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
          <c:y val="0"/>
          <c:w val="1"/>
          <c:h val="1"/>
        </c:manualLayout>
      </c:layout>
      <c:barChart>
        <c:barDir val="bar"/>
        <c:grouping val="stacked"/>
        <c:varyColors val="0"/>
        <c:ser>
          <c:idx val="1"/>
          <c:order val="1"/>
          <c:tx>
            <c:strRef>
              <c:f>Sheet1!$A$3</c:f>
              <c:strCache>
                <c:ptCount val="1"/>
                <c:pt idx="0">
                  <c:v>Value 2</c:v>
                </c:pt>
              </c:strCache>
            </c:strRef>
          </c:tx>
          <c:spPr>
            <a:solidFill>
              <a:srgbClr val="FF585D"/>
            </a:solidFill>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Sheet1!$B$3:$K$3</c:f>
              <c:numCache>
                <c:formatCode>0%</c:formatCode>
                <c:ptCount val="10"/>
                <c:pt idx="1">
                  <c:v>0.1</c:v>
                </c:pt>
              </c:numCache>
            </c:numRef>
          </c:val>
        </c:ser>
        <c:ser>
          <c:idx val="2"/>
          <c:order val="2"/>
          <c:tx>
            <c:strRef>
              <c:f>Sheet1!$A$4</c:f>
              <c:strCache>
                <c:ptCount val="1"/>
                <c:pt idx="0">
                  <c:v>Value 3</c:v>
                </c:pt>
              </c:strCache>
            </c:strRef>
          </c:tx>
          <c:spPr>
            <a:solidFill>
              <a:srgbClr val="FF585D"/>
            </a:solidFill>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Sheet1!$B$4:$K$4</c:f>
              <c:numCache>
                <c:formatCode>General</c:formatCode>
                <c:ptCount val="10"/>
                <c:pt idx="2" formatCode="0%">
                  <c:v>0.1</c:v>
                </c:pt>
              </c:numCache>
            </c:numRef>
          </c:val>
        </c:ser>
        <c:ser>
          <c:idx val="3"/>
          <c:order val="3"/>
          <c:tx>
            <c:strRef>
              <c:f>Sheet1!$A$5</c:f>
              <c:strCache>
                <c:ptCount val="1"/>
                <c:pt idx="0">
                  <c:v>Value 4</c:v>
                </c:pt>
              </c:strCache>
            </c:strRef>
          </c:tx>
          <c:spPr>
            <a:solidFill>
              <a:srgbClr val="FF585D"/>
            </a:solidFill>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Sheet1!$B$5:$K$5</c:f>
              <c:numCache>
                <c:formatCode>General</c:formatCode>
                <c:ptCount val="10"/>
                <c:pt idx="3" formatCode="0%">
                  <c:v>3.0000000000000041E-2</c:v>
                </c:pt>
              </c:numCache>
            </c:numRef>
          </c:val>
        </c:ser>
        <c:ser>
          <c:idx val="4"/>
          <c:order val="4"/>
          <c:tx>
            <c:strRef>
              <c:f>Sheet1!$A$6</c:f>
              <c:strCache>
                <c:ptCount val="1"/>
                <c:pt idx="0">
                  <c:v>Value 5</c:v>
                </c:pt>
              </c:strCache>
            </c:strRef>
          </c:tx>
          <c:spPr>
            <a:solidFill>
              <a:srgbClr val="FF585D"/>
            </a:solidFill>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Sheet1!$B$6:$K$6</c:f>
              <c:numCache>
                <c:formatCode>General</c:formatCode>
                <c:ptCount val="10"/>
                <c:pt idx="4" formatCode="0%">
                  <c:v>0</c:v>
                </c:pt>
              </c:numCache>
            </c:numRef>
          </c:val>
        </c:ser>
        <c:ser>
          <c:idx val="5"/>
          <c:order val="5"/>
          <c:tx>
            <c:strRef>
              <c:f>Sheet1!$A$7</c:f>
              <c:strCache>
                <c:ptCount val="1"/>
                <c:pt idx="0">
                  <c:v>Value 6</c:v>
                </c:pt>
              </c:strCache>
            </c:strRef>
          </c:tx>
          <c:spPr>
            <a:solidFill>
              <a:srgbClr val="FF585D"/>
            </a:solidFill>
            <a:ln>
              <a:noFill/>
            </a:ln>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Sheet1!$B$7:$K$7</c:f>
              <c:numCache>
                <c:formatCode>General</c:formatCode>
                <c:ptCount val="10"/>
                <c:pt idx="5" formatCode="0%">
                  <c:v>0</c:v>
                </c:pt>
              </c:numCache>
            </c:numRef>
          </c:val>
        </c:ser>
        <c:ser>
          <c:idx val="6"/>
          <c:order val="6"/>
          <c:tx>
            <c:strRef>
              <c:f>Sheet1!$A$8</c:f>
              <c:strCache>
                <c:ptCount val="1"/>
                <c:pt idx="0">
                  <c:v>Value 7</c:v>
                </c:pt>
              </c:strCache>
            </c:strRef>
          </c:tx>
          <c:spPr>
            <a:solidFill>
              <a:srgbClr val="FF585D"/>
            </a:solidFill>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Sheet1!$B$8:$K$8</c:f>
              <c:numCache>
                <c:formatCode>General</c:formatCode>
                <c:ptCount val="10"/>
                <c:pt idx="6" formatCode="0%">
                  <c:v>0</c:v>
                </c:pt>
              </c:numCache>
            </c:numRef>
          </c:val>
        </c:ser>
        <c:ser>
          <c:idx val="7"/>
          <c:order val="7"/>
          <c:tx>
            <c:strRef>
              <c:f>Sheet1!$A$9</c:f>
              <c:strCache>
                <c:ptCount val="1"/>
                <c:pt idx="0">
                  <c:v>Value 8</c:v>
                </c:pt>
              </c:strCache>
            </c:strRef>
          </c:tx>
          <c:spPr>
            <a:solidFill>
              <a:srgbClr val="FF585D"/>
            </a:solidFill>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Sheet1!$B$9:$K$9</c:f>
              <c:numCache>
                <c:formatCode>General</c:formatCode>
                <c:ptCount val="10"/>
                <c:pt idx="7" formatCode="0%">
                  <c:v>0</c:v>
                </c:pt>
              </c:numCache>
            </c:numRef>
          </c:val>
        </c:ser>
        <c:ser>
          <c:idx val="8"/>
          <c:order val="8"/>
          <c:tx>
            <c:strRef>
              <c:f>Sheet1!$A$10</c:f>
              <c:strCache>
                <c:ptCount val="1"/>
                <c:pt idx="0">
                  <c:v>Value 9</c:v>
                </c:pt>
              </c:strCache>
            </c:strRef>
          </c:tx>
          <c:spPr>
            <a:solidFill>
              <a:srgbClr val="FF585D"/>
            </a:solidFill>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Sheet1!$B$10:$K$10</c:f>
              <c:numCache>
                <c:formatCode>General</c:formatCode>
                <c:ptCount val="10"/>
                <c:pt idx="8" formatCode="0%">
                  <c:v>0</c:v>
                </c:pt>
              </c:numCache>
            </c:numRef>
          </c:val>
        </c:ser>
        <c:ser>
          <c:idx val="9"/>
          <c:order val="9"/>
          <c:tx>
            <c:strRef>
              <c:f>Sheet1!$A$11</c:f>
              <c:strCache>
                <c:ptCount val="1"/>
                <c:pt idx="0">
                  <c:v>Value 10</c:v>
                </c:pt>
              </c:strCache>
            </c:strRef>
          </c:tx>
          <c:spPr>
            <a:solidFill>
              <a:srgbClr val="FF585D"/>
            </a:solidFill>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Sheet1!$B$11:$K$11</c:f>
              <c:numCache>
                <c:formatCode>General</c:formatCode>
                <c:ptCount val="10"/>
                <c:pt idx="9" formatCode="0%">
                  <c:v>0</c:v>
                </c:pt>
              </c:numCache>
            </c:numRef>
          </c:val>
        </c:ser>
        <c:ser>
          <c:idx val="0"/>
          <c:order val="0"/>
          <c:tx>
            <c:strRef>
              <c:f>Sheet1!$A$2</c:f>
              <c:strCache>
                <c:ptCount val="1"/>
                <c:pt idx="0">
                  <c:v>Value 1</c:v>
                </c:pt>
              </c:strCache>
            </c:strRef>
          </c:tx>
          <c:spPr>
            <a:solidFill>
              <a:srgbClr val="FF585D"/>
            </a:solidFill>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Sheet1!$B$2:$K$2</c:f>
              <c:numCache>
                <c:formatCode>General</c:formatCode>
                <c:ptCount val="10"/>
                <c:pt idx="0" formatCode="0%">
                  <c:v>0.1</c:v>
                </c:pt>
              </c:numCache>
            </c:numRef>
          </c:val>
        </c:ser>
        <c:dLbls>
          <c:showLegendKey val="0"/>
          <c:showVal val="0"/>
          <c:showCatName val="0"/>
          <c:showSerName val="0"/>
          <c:showPercent val="0"/>
          <c:showBubbleSize val="0"/>
        </c:dLbls>
        <c:gapWidth val="0"/>
        <c:overlap val="100"/>
        <c:axId val="211008544"/>
        <c:axId val="211008936"/>
      </c:barChart>
      <c:catAx>
        <c:axId val="211008544"/>
        <c:scaling>
          <c:orientation val="minMax"/>
        </c:scaling>
        <c:delete val="1"/>
        <c:axPos val="l"/>
        <c:numFmt formatCode="General" sourceLinked="0"/>
        <c:majorTickMark val="out"/>
        <c:minorTickMark val="none"/>
        <c:tickLblPos val="none"/>
        <c:crossAx val="211008936"/>
        <c:crosses val="autoZero"/>
        <c:auto val="1"/>
        <c:lblAlgn val="ctr"/>
        <c:lblOffset val="100"/>
        <c:noMultiLvlLbl val="0"/>
      </c:catAx>
      <c:valAx>
        <c:axId val="211008936"/>
        <c:scaling>
          <c:orientation val="minMax"/>
          <c:max val="0.1"/>
          <c:min val="0"/>
        </c:scaling>
        <c:delete val="1"/>
        <c:axPos val="b"/>
        <c:numFmt formatCode="0%" sourceLinked="1"/>
        <c:majorTickMark val="out"/>
        <c:minorTickMark val="none"/>
        <c:tickLblPos val="none"/>
        <c:crossAx val="211008544"/>
        <c:crosses val="autoZero"/>
        <c:crossBetween val="between"/>
      </c:valAx>
      <c:spPr>
        <a:solidFill>
          <a:sysClr val="window" lastClr="FFFFFF">
            <a:lumMod val="85000"/>
          </a:sysClr>
        </a:solidFill>
      </c:spPr>
    </c:plotArea>
    <c:plotVisOnly val="1"/>
    <c:dispBlanksAs val="gap"/>
    <c:showDLblsOverMax val="0"/>
  </c:chart>
  <c:txPr>
    <a:bodyPr/>
    <a:lstStyle/>
    <a:p>
      <a:pPr>
        <a:defRPr sz="1800"/>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
          <c:y val="0"/>
          <c:w val="1"/>
          <c:h val="1"/>
        </c:manualLayout>
      </c:layout>
      <c:barChart>
        <c:barDir val="bar"/>
        <c:grouping val="stacked"/>
        <c:varyColors val="0"/>
        <c:ser>
          <c:idx val="1"/>
          <c:order val="1"/>
          <c:tx>
            <c:strRef>
              <c:f>Sheet1!$A$3</c:f>
              <c:strCache>
                <c:ptCount val="1"/>
                <c:pt idx="0">
                  <c:v>Value 2</c:v>
                </c:pt>
              </c:strCache>
            </c:strRef>
          </c:tx>
          <c:spPr>
            <a:solidFill>
              <a:srgbClr val="FF585D"/>
            </a:solidFill>
          </c:spPr>
          <c:invertIfNegative val="0"/>
          <c:dPt>
            <c:idx val="1"/>
            <c:invertIfNegative val="0"/>
            <c:bubble3D val="0"/>
            <c:spPr>
              <a:solidFill>
                <a:srgbClr val="71B2C9"/>
              </a:solidFill>
            </c:spPr>
          </c:dPt>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Sheet1!$B$3:$K$3</c:f>
              <c:numCache>
                <c:formatCode>0%</c:formatCode>
                <c:ptCount val="10"/>
                <c:pt idx="1">
                  <c:v>0.1</c:v>
                </c:pt>
              </c:numCache>
            </c:numRef>
          </c:val>
        </c:ser>
        <c:ser>
          <c:idx val="2"/>
          <c:order val="2"/>
          <c:tx>
            <c:strRef>
              <c:f>Sheet1!$A$4</c:f>
              <c:strCache>
                <c:ptCount val="1"/>
                <c:pt idx="0">
                  <c:v>Value 3</c:v>
                </c:pt>
              </c:strCache>
            </c:strRef>
          </c:tx>
          <c:spPr>
            <a:solidFill>
              <a:srgbClr val="71B2C9"/>
            </a:solidFill>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Sheet1!$B$4:$K$4</c:f>
              <c:numCache>
                <c:formatCode>General</c:formatCode>
                <c:ptCount val="10"/>
                <c:pt idx="2" formatCode="0%">
                  <c:v>0.1</c:v>
                </c:pt>
              </c:numCache>
            </c:numRef>
          </c:val>
        </c:ser>
        <c:ser>
          <c:idx val="3"/>
          <c:order val="3"/>
          <c:tx>
            <c:strRef>
              <c:f>Sheet1!$A$5</c:f>
              <c:strCache>
                <c:ptCount val="1"/>
                <c:pt idx="0">
                  <c:v>Value 4</c:v>
                </c:pt>
              </c:strCache>
            </c:strRef>
          </c:tx>
          <c:spPr>
            <a:solidFill>
              <a:srgbClr val="71B2C9"/>
            </a:solidFill>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Sheet1!$B$5:$K$5</c:f>
              <c:numCache>
                <c:formatCode>General</c:formatCode>
                <c:ptCount val="10"/>
                <c:pt idx="3" formatCode="0%">
                  <c:v>0.1</c:v>
                </c:pt>
              </c:numCache>
            </c:numRef>
          </c:val>
        </c:ser>
        <c:ser>
          <c:idx val="4"/>
          <c:order val="4"/>
          <c:tx>
            <c:strRef>
              <c:f>Sheet1!$A$6</c:f>
              <c:strCache>
                <c:ptCount val="1"/>
                <c:pt idx="0">
                  <c:v>Value 5</c:v>
                </c:pt>
              </c:strCache>
            </c:strRef>
          </c:tx>
          <c:spPr>
            <a:solidFill>
              <a:srgbClr val="FF585D"/>
            </a:solidFill>
          </c:spPr>
          <c:invertIfNegative val="0"/>
          <c:dPt>
            <c:idx val="4"/>
            <c:invertIfNegative val="0"/>
            <c:bubble3D val="0"/>
            <c:spPr>
              <a:solidFill>
                <a:srgbClr val="71B2C9"/>
              </a:solidFill>
            </c:spPr>
          </c:dPt>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Sheet1!$B$6:$K$6</c:f>
              <c:numCache>
                <c:formatCode>General</c:formatCode>
                <c:ptCount val="10"/>
                <c:pt idx="4" formatCode="0%">
                  <c:v>0.05</c:v>
                </c:pt>
              </c:numCache>
            </c:numRef>
          </c:val>
        </c:ser>
        <c:ser>
          <c:idx val="5"/>
          <c:order val="5"/>
          <c:tx>
            <c:strRef>
              <c:f>Sheet1!$A$7</c:f>
              <c:strCache>
                <c:ptCount val="1"/>
                <c:pt idx="0">
                  <c:v>Value 6</c:v>
                </c:pt>
              </c:strCache>
            </c:strRef>
          </c:tx>
          <c:spPr>
            <a:solidFill>
              <a:srgbClr val="FF585D"/>
            </a:solidFill>
            <a:ln>
              <a:noFill/>
            </a:ln>
          </c:spPr>
          <c:invertIfNegative val="0"/>
          <c:dPt>
            <c:idx val="5"/>
            <c:invertIfNegative val="0"/>
            <c:bubble3D val="0"/>
            <c:spPr>
              <a:solidFill>
                <a:srgbClr val="71B2C9"/>
              </a:solidFill>
              <a:ln>
                <a:noFill/>
              </a:ln>
            </c:spPr>
          </c:dPt>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Sheet1!$B$7:$K$7</c:f>
              <c:numCache>
                <c:formatCode>General</c:formatCode>
                <c:ptCount val="10"/>
                <c:pt idx="5" formatCode="0%">
                  <c:v>0</c:v>
                </c:pt>
              </c:numCache>
            </c:numRef>
          </c:val>
        </c:ser>
        <c:ser>
          <c:idx val="6"/>
          <c:order val="6"/>
          <c:tx>
            <c:strRef>
              <c:f>Sheet1!$A$8</c:f>
              <c:strCache>
                <c:ptCount val="1"/>
                <c:pt idx="0">
                  <c:v>Value 7</c:v>
                </c:pt>
              </c:strCache>
            </c:strRef>
          </c:tx>
          <c:spPr>
            <a:solidFill>
              <a:srgbClr val="71B2C9"/>
            </a:solidFill>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Sheet1!$B$8:$K$8</c:f>
              <c:numCache>
                <c:formatCode>General</c:formatCode>
                <c:ptCount val="10"/>
                <c:pt idx="6" formatCode="0%">
                  <c:v>0</c:v>
                </c:pt>
              </c:numCache>
            </c:numRef>
          </c:val>
        </c:ser>
        <c:ser>
          <c:idx val="7"/>
          <c:order val="7"/>
          <c:tx>
            <c:strRef>
              <c:f>Sheet1!$A$9</c:f>
              <c:strCache>
                <c:ptCount val="1"/>
                <c:pt idx="0">
                  <c:v>Value 8</c:v>
                </c:pt>
              </c:strCache>
            </c:strRef>
          </c:tx>
          <c:spPr>
            <a:solidFill>
              <a:srgbClr val="71B2C9"/>
            </a:solidFill>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Sheet1!$B$9:$K$9</c:f>
              <c:numCache>
                <c:formatCode>General</c:formatCode>
                <c:ptCount val="10"/>
                <c:pt idx="7" formatCode="0%">
                  <c:v>0</c:v>
                </c:pt>
              </c:numCache>
            </c:numRef>
          </c:val>
        </c:ser>
        <c:ser>
          <c:idx val="8"/>
          <c:order val="8"/>
          <c:tx>
            <c:strRef>
              <c:f>Sheet1!$A$10</c:f>
              <c:strCache>
                <c:ptCount val="1"/>
                <c:pt idx="0">
                  <c:v>Value 9</c:v>
                </c:pt>
              </c:strCache>
            </c:strRef>
          </c:tx>
          <c:spPr>
            <a:solidFill>
              <a:srgbClr val="71B2C9"/>
            </a:solidFill>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Sheet1!$B$10:$K$10</c:f>
              <c:numCache>
                <c:formatCode>General</c:formatCode>
                <c:ptCount val="10"/>
                <c:pt idx="8" formatCode="0%">
                  <c:v>0</c:v>
                </c:pt>
              </c:numCache>
            </c:numRef>
          </c:val>
        </c:ser>
        <c:ser>
          <c:idx val="9"/>
          <c:order val="9"/>
          <c:tx>
            <c:strRef>
              <c:f>Sheet1!$A$11</c:f>
              <c:strCache>
                <c:ptCount val="1"/>
                <c:pt idx="0">
                  <c:v>Value 10</c:v>
                </c:pt>
              </c:strCache>
            </c:strRef>
          </c:tx>
          <c:spPr>
            <a:solidFill>
              <a:srgbClr val="71B2C9"/>
            </a:solidFill>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Sheet1!$B$11:$K$11</c:f>
              <c:numCache>
                <c:formatCode>General</c:formatCode>
                <c:ptCount val="10"/>
                <c:pt idx="9" formatCode="0%">
                  <c:v>0</c:v>
                </c:pt>
              </c:numCache>
            </c:numRef>
          </c:val>
        </c:ser>
        <c:ser>
          <c:idx val="0"/>
          <c:order val="0"/>
          <c:tx>
            <c:strRef>
              <c:f>Sheet1!$A$2</c:f>
              <c:strCache>
                <c:ptCount val="1"/>
                <c:pt idx="0">
                  <c:v>Value 1</c:v>
                </c:pt>
              </c:strCache>
            </c:strRef>
          </c:tx>
          <c:spPr>
            <a:solidFill>
              <a:srgbClr val="71B2C9"/>
            </a:solidFill>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Sheet1!$B$2:$K$2</c:f>
              <c:numCache>
                <c:formatCode>General</c:formatCode>
                <c:ptCount val="10"/>
                <c:pt idx="0" formatCode="0%">
                  <c:v>0.1</c:v>
                </c:pt>
              </c:numCache>
            </c:numRef>
          </c:val>
        </c:ser>
        <c:dLbls>
          <c:showLegendKey val="0"/>
          <c:showVal val="0"/>
          <c:showCatName val="0"/>
          <c:showSerName val="0"/>
          <c:showPercent val="0"/>
          <c:showBubbleSize val="0"/>
        </c:dLbls>
        <c:gapWidth val="0"/>
        <c:overlap val="100"/>
        <c:axId val="211010112"/>
        <c:axId val="211010504"/>
      </c:barChart>
      <c:catAx>
        <c:axId val="211010112"/>
        <c:scaling>
          <c:orientation val="minMax"/>
        </c:scaling>
        <c:delete val="1"/>
        <c:axPos val="l"/>
        <c:numFmt formatCode="General" sourceLinked="0"/>
        <c:majorTickMark val="out"/>
        <c:minorTickMark val="none"/>
        <c:tickLblPos val="none"/>
        <c:crossAx val="211010504"/>
        <c:crosses val="autoZero"/>
        <c:auto val="1"/>
        <c:lblAlgn val="ctr"/>
        <c:lblOffset val="100"/>
        <c:noMultiLvlLbl val="0"/>
      </c:catAx>
      <c:valAx>
        <c:axId val="211010504"/>
        <c:scaling>
          <c:orientation val="minMax"/>
          <c:max val="0.1"/>
          <c:min val="0"/>
        </c:scaling>
        <c:delete val="1"/>
        <c:axPos val="b"/>
        <c:numFmt formatCode="0%" sourceLinked="1"/>
        <c:majorTickMark val="out"/>
        <c:minorTickMark val="none"/>
        <c:tickLblPos val="none"/>
        <c:crossAx val="211010112"/>
        <c:crosses val="autoZero"/>
        <c:crossBetween val="between"/>
      </c:valAx>
      <c:spPr>
        <a:solidFill>
          <a:sysClr val="window" lastClr="FFFFFF">
            <a:lumMod val="85000"/>
          </a:sysClr>
        </a:solidFill>
      </c:spPr>
    </c:plotArea>
    <c:plotVisOnly val="1"/>
    <c:dispBlanksAs val="gap"/>
    <c:showDLblsOverMax val="0"/>
  </c:chart>
  <c:txPr>
    <a:bodyPr/>
    <a:lstStyle/>
    <a:p>
      <a:pPr>
        <a:defRPr sz="1800"/>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8668073161939"/>
          <c:y val="2.9394882050142578E-2"/>
          <c:w val="0.47013738836274427"/>
          <c:h val="0.94121023589971486"/>
        </c:manualLayout>
      </c:layout>
      <c:barChart>
        <c:barDir val="bar"/>
        <c:grouping val="clustered"/>
        <c:varyColors val="0"/>
        <c:ser>
          <c:idx val="0"/>
          <c:order val="0"/>
          <c:tx>
            <c:strRef>
              <c:f>Sheet1!$B$1</c:f>
              <c:strCache>
                <c:ptCount val="1"/>
                <c:pt idx="0">
                  <c:v>Series 1</c:v>
                </c:pt>
              </c:strCache>
            </c:strRef>
          </c:tx>
          <c:spPr>
            <a:solidFill>
              <a:schemeClr val="tx2"/>
            </a:solidFill>
            <a:effectLst/>
          </c:spPr>
          <c:invertIfNegative val="0"/>
          <c:dLbls>
            <c:numFmt formatCode="0\%" sourceLinked="0"/>
            <c:spPr>
              <a:noFill/>
              <a:ln>
                <a:noFill/>
              </a:ln>
              <a:effectLst/>
            </c:spPr>
            <c:txPr>
              <a:bodyPr/>
              <a:lstStyle/>
              <a:p>
                <a:pPr>
                  <a:defRPr sz="1800" b="1">
                    <a:solidFill>
                      <a:schemeClr val="tx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Immigration/immigrants</c:v>
                </c:pt>
                <c:pt idx="1">
                  <c:v>NHS/Hospitals/Healthcare</c:v>
                </c:pt>
                <c:pt idx="2">
                  <c:v>European Union/Europe</c:v>
                </c:pt>
                <c:pt idx="3">
                  <c:v>Economy</c:v>
                </c:pt>
                <c:pt idx="4">
                  <c:v>Education/Schools</c:v>
                </c:pt>
                <c:pt idx="5">
                  <c:v>Unemployment</c:v>
                </c:pt>
                <c:pt idx="6">
                  <c:v>Poverty/Inequality</c:v>
                </c:pt>
                <c:pt idx="7">
                  <c:v>Defence/foreign
affairs/terrorism</c:v>
                </c:pt>
                <c:pt idx="8">
                  <c:v>Housing</c:v>
                </c:pt>
                <c:pt idx="9">
                  <c:v>Crime/Law and Order/ASB</c:v>
                </c:pt>
              </c:strCache>
            </c:strRef>
          </c:cat>
          <c:val>
            <c:numRef>
              <c:f>Sheet1!$B$2:$B$11</c:f>
              <c:numCache>
                <c:formatCode>General</c:formatCode>
                <c:ptCount val="10"/>
                <c:pt idx="0">
                  <c:v>41</c:v>
                </c:pt>
                <c:pt idx="1">
                  <c:v>39</c:v>
                </c:pt>
                <c:pt idx="2">
                  <c:v>30</c:v>
                </c:pt>
                <c:pt idx="3">
                  <c:v>22</c:v>
                </c:pt>
                <c:pt idx="4">
                  <c:v>18</c:v>
                </c:pt>
                <c:pt idx="5">
                  <c:v>18</c:v>
                </c:pt>
                <c:pt idx="6">
                  <c:v>17</c:v>
                </c:pt>
                <c:pt idx="7">
                  <c:v>17</c:v>
                </c:pt>
                <c:pt idx="8">
                  <c:v>16</c:v>
                </c:pt>
                <c:pt idx="9">
                  <c:v>11</c:v>
                </c:pt>
              </c:numCache>
            </c:numRef>
          </c:val>
        </c:ser>
        <c:dLbls>
          <c:showLegendKey val="0"/>
          <c:showVal val="0"/>
          <c:showCatName val="0"/>
          <c:showSerName val="0"/>
          <c:showPercent val="0"/>
          <c:showBubbleSize val="0"/>
        </c:dLbls>
        <c:gapWidth val="47"/>
        <c:axId val="202935584"/>
        <c:axId val="194283664"/>
      </c:barChart>
      <c:catAx>
        <c:axId val="202935584"/>
        <c:scaling>
          <c:orientation val="maxMin"/>
        </c:scaling>
        <c:delete val="0"/>
        <c:axPos val="l"/>
        <c:numFmt formatCode="General" sourceLinked="1"/>
        <c:majorTickMark val="out"/>
        <c:minorTickMark val="none"/>
        <c:tickLblPos val="nextTo"/>
        <c:spPr>
          <a:ln>
            <a:noFill/>
          </a:ln>
        </c:spPr>
        <c:txPr>
          <a:bodyPr/>
          <a:lstStyle/>
          <a:p>
            <a:pPr algn="r">
              <a:defRPr sz="1400" b="1" cap="none" baseline="0">
                <a:latin typeface="+mn-lt"/>
              </a:defRPr>
            </a:pPr>
            <a:endParaRPr lang="en-US"/>
          </a:p>
        </c:txPr>
        <c:crossAx val="194283664"/>
        <c:crosses val="autoZero"/>
        <c:auto val="1"/>
        <c:lblAlgn val="ctr"/>
        <c:lblOffset val="100"/>
        <c:noMultiLvlLbl val="0"/>
      </c:catAx>
      <c:valAx>
        <c:axId val="194283664"/>
        <c:scaling>
          <c:orientation val="minMax"/>
        </c:scaling>
        <c:delete val="1"/>
        <c:axPos val="t"/>
        <c:numFmt formatCode="General" sourceLinked="1"/>
        <c:majorTickMark val="out"/>
        <c:minorTickMark val="none"/>
        <c:tickLblPos val="none"/>
        <c:crossAx val="202935584"/>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576246506275128"/>
          <c:y val="3.0420025092082387E-2"/>
          <c:w val="0.5353878552835809"/>
          <c:h val="0.94062442458812934"/>
        </c:manualLayout>
      </c:layout>
      <c:barChart>
        <c:barDir val="bar"/>
        <c:grouping val="clustered"/>
        <c:varyColors val="0"/>
        <c:ser>
          <c:idx val="0"/>
          <c:order val="0"/>
          <c:tx>
            <c:strRef>
              <c:f>Sheet1!$B$1</c:f>
              <c:strCache>
                <c:ptCount val="1"/>
                <c:pt idx="0">
                  <c:v>Think their own country should  hold a referendum on  EU membership</c:v>
                </c:pt>
              </c:strCache>
            </c:strRef>
          </c:tx>
          <c:spPr>
            <a:solidFill>
              <a:schemeClr val="accent4"/>
            </a:solidFill>
          </c:spPr>
          <c:invertIfNegative val="0"/>
          <c:dLbls>
            <c:numFmt formatCode="0\%" sourceLinked="0"/>
            <c:spPr>
              <a:noFill/>
              <a:ln>
                <a:noFill/>
              </a:ln>
              <a:effectLst/>
            </c:spPr>
            <c:txPr>
              <a:bodyPr/>
              <a:lstStyle/>
              <a:p>
                <a:pPr>
                  <a:defRPr sz="1400" b="1">
                    <a:solidFill>
                      <a:schemeClr val="accent4"/>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Italy</c:v>
                </c:pt>
                <c:pt idx="1">
                  <c:v>France</c:v>
                </c:pt>
                <c:pt idx="2">
                  <c:v>Sweden</c:v>
                </c:pt>
                <c:pt idx="3">
                  <c:v>Belgium</c:v>
                </c:pt>
                <c:pt idx="4">
                  <c:v>Poland</c:v>
                </c:pt>
                <c:pt idx="5">
                  <c:v>Germany</c:v>
                </c:pt>
                <c:pt idx="6">
                  <c:v>Spain</c:v>
                </c:pt>
                <c:pt idx="7">
                  <c:v>Hungary</c:v>
                </c:pt>
              </c:strCache>
            </c:strRef>
          </c:cat>
          <c:val>
            <c:numRef>
              <c:f>Sheet1!$B$2:$B$9</c:f>
              <c:numCache>
                <c:formatCode>0</c:formatCode>
                <c:ptCount val="8"/>
                <c:pt idx="0">
                  <c:v>57.91</c:v>
                </c:pt>
                <c:pt idx="1">
                  <c:v>54.990000000000009</c:v>
                </c:pt>
                <c:pt idx="2">
                  <c:v>42.6</c:v>
                </c:pt>
                <c:pt idx="3">
                  <c:v>42.120000000000012</c:v>
                </c:pt>
                <c:pt idx="4">
                  <c:v>41.410000000000004</c:v>
                </c:pt>
                <c:pt idx="5">
                  <c:v>40.42</c:v>
                </c:pt>
                <c:pt idx="6">
                  <c:v>40.36</c:v>
                </c:pt>
                <c:pt idx="7">
                  <c:v>38.4</c:v>
                </c:pt>
              </c:numCache>
            </c:numRef>
          </c:val>
        </c:ser>
        <c:ser>
          <c:idx val="1"/>
          <c:order val="1"/>
          <c:tx>
            <c:strRef>
              <c:f>Sheet1!$C$1</c:f>
              <c:strCache>
                <c:ptCount val="1"/>
                <c:pt idx="0">
                  <c:v>Would vote "out"  if a referendum on their country's EU membership was held now</c:v>
                </c:pt>
              </c:strCache>
            </c:strRef>
          </c:tx>
          <c:spPr>
            <a:solidFill>
              <a:schemeClr val="accent3"/>
            </a:solidFill>
          </c:spPr>
          <c:invertIfNegative val="0"/>
          <c:dLbls>
            <c:numFmt formatCode="0\%" sourceLinked="0"/>
            <c:spPr>
              <a:noFill/>
              <a:ln>
                <a:noFill/>
              </a:ln>
              <a:effectLst/>
            </c:spPr>
            <c:txPr>
              <a:bodyPr/>
              <a:lstStyle/>
              <a:p>
                <a:pPr>
                  <a:defRPr sz="1400" b="1">
                    <a:solidFill>
                      <a:schemeClr val="accent3"/>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Italy</c:v>
                </c:pt>
                <c:pt idx="1">
                  <c:v>France</c:v>
                </c:pt>
                <c:pt idx="2">
                  <c:v>Sweden</c:v>
                </c:pt>
                <c:pt idx="3">
                  <c:v>Belgium</c:v>
                </c:pt>
                <c:pt idx="4">
                  <c:v>Poland</c:v>
                </c:pt>
                <c:pt idx="5">
                  <c:v>Germany</c:v>
                </c:pt>
                <c:pt idx="6">
                  <c:v>Spain</c:v>
                </c:pt>
                <c:pt idx="7">
                  <c:v>Hungary</c:v>
                </c:pt>
              </c:strCache>
            </c:strRef>
          </c:cat>
          <c:val>
            <c:numRef>
              <c:f>Sheet1!$C$2:$C$9</c:f>
              <c:numCache>
                <c:formatCode>0</c:formatCode>
                <c:ptCount val="8"/>
                <c:pt idx="0">
                  <c:v>48.46</c:v>
                </c:pt>
                <c:pt idx="1">
                  <c:v>40.81</c:v>
                </c:pt>
                <c:pt idx="2">
                  <c:v>38.92</c:v>
                </c:pt>
                <c:pt idx="3">
                  <c:v>28.74</c:v>
                </c:pt>
                <c:pt idx="4">
                  <c:v>21.55</c:v>
                </c:pt>
                <c:pt idx="5">
                  <c:v>33.650000000000006</c:v>
                </c:pt>
                <c:pt idx="6">
                  <c:v>25.97999999999999</c:v>
                </c:pt>
                <c:pt idx="7">
                  <c:v>29.330000000000005</c:v>
                </c:pt>
              </c:numCache>
            </c:numRef>
          </c:val>
        </c:ser>
        <c:dLbls>
          <c:showLegendKey val="0"/>
          <c:showVal val="0"/>
          <c:showCatName val="0"/>
          <c:showSerName val="0"/>
          <c:showPercent val="0"/>
          <c:showBubbleSize val="0"/>
        </c:dLbls>
        <c:gapWidth val="50"/>
        <c:axId val="211011288"/>
        <c:axId val="211963624"/>
      </c:barChart>
      <c:catAx>
        <c:axId val="211011288"/>
        <c:scaling>
          <c:orientation val="maxMin"/>
        </c:scaling>
        <c:delete val="0"/>
        <c:axPos val="l"/>
        <c:numFmt formatCode="General" sourceLinked="0"/>
        <c:majorTickMark val="out"/>
        <c:minorTickMark val="none"/>
        <c:tickLblPos val="nextTo"/>
        <c:spPr>
          <a:ln>
            <a:noFill/>
          </a:ln>
        </c:spPr>
        <c:txPr>
          <a:bodyPr/>
          <a:lstStyle/>
          <a:p>
            <a:pPr>
              <a:defRPr sz="1400" b="1"/>
            </a:pPr>
            <a:endParaRPr lang="en-US"/>
          </a:p>
        </c:txPr>
        <c:crossAx val="211963624"/>
        <c:crosses val="autoZero"/>
        <c:auto val="1"/>
        <c:lblAlgn val="ctr"/>
        <c:lblOffset val="100"/>
        <c:noMultiLvlLbl val="0"/>
      </c:catAx>
      <c:valAx>
        <c:axId val="211963624"/>
        <c:scaling>
          <c:orientation val="minMax"/>
        </c:scaling>
        <c:delete val="1"/>
        <c:axPos val="t"/>
        <c:numFmt formatCode="0" sourceLinked="1"/>
        <c:majorTickMark val="out"/>
        <c:minorTickMark val="none"/>
        <c:tickLblPos val="none"/>
        <c:crossAx val="21101128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6"/>
              </a:solidFill>
            </c:spPr>
          </c:dPt>
          <c:dPt>
            <c:idx val="1"/>
            <c:bubble3D val="0"/>
            <c:spPr>
              <a:solidFill>
                <a:schemeClr val="accent4"/>
              </a:solidFill>
            </c:spPr>
          </c:dPt>
          <c:dLbls>
            <c:spPr>
              <a:noFill/>
              <a:ln>
                <a:noFill/>
              </a:ln>
              <a:effectLst/>
            </c:spPr>
            <c:txPr>
              <a:bodyPr/>
              <a:lstStyle/>
              <a:p>
                <a:pPr>
                  <a:defRPr sz="2400" b="1">
                    <a:solidFill>
                      <a:schemeClr val="bg1"/>
                    </a:solidFill>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Sheet1!$A$2:$A$5</c:f>
              <c:strCache>
                <c:ptCount val="3"/>
                <c:pt idx="0">
                  <c:v>agree</c:v>
                </c:pt>
                <c:pt idx="1">
                  <c:v>neutral</c:v>
                </c:pt>
                <c:pt idx="2">
                  <c:v>disagree</c:v>
                </c:pt>
              </c:strCache>
            </c:strRef>
          </c:cat>
          <c:val>
            <c:numRef>
              <c:f>Sheet1!$B$2:$B$5</c:f>
              <c:numCache>
                <c:formatCode>0%</c:formatCode>
                <c:ptCount val="4"/>
                <c:pt idx="0">
                  <c:v>0.48000000000000009</c:v>
                </c:pt>
                <c:pt idx="1">
                  <c:v>0.35000000000000009</c:v>
                </c:pt>
                <c:pt idx="2">
                  <c:v>0.18000000000000005</c:v>
                </c:pt>
              </c:numCache>
            </c:numRef>
          </c:val>
        </c:ser>
        <c:dLbls>
          <c:showLegendKey val="0"/>
          <c:showVal val="0"/>
          <c:showCatName val="0"/>
          <c:showSerName val="0"/>
          <c:showPercent val="0"/>
          <c:showBubbleSize val="0"/>
          <c:showLeaderLines val="1"/>
        </c:dLbls>
        <c:firstSliceAng val="0"/>
        <c:holeSize val="50"/>
      </c:doughnutChart>
    </c:plotArea>
    <c:plotVisOnly val="1"/>
    <c:dispBlanksAs val="zero"/>
    <c:showDLblsOverMax val="0"/>
  </c:chart>
  <c:txPr>
    <a:bodyPr/>
    <a:lstStyle/>
    <a:p>
      <a:pPr>
        <a:defRPr sz="1800"/>
      </a:pPr>
      <a:endParaRPr lang="en-US"/>
    </a:p>
  </c:txPr>
  <c:externalData r:id="rId1">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6"/>
              </a:solidFill>
            </c:spPr>
          </c:dPt>
          <c:dPt>
            <c:idx val="1"/>
            <c:bubble3D val="0"/>
            <c:spPr>
              <a:solidFill>
                <a:schemeClr val="accent4"/>
              </a:solidFill>
            </c:spPr>
          </c:dPt>
          <c:dLbls>
            <c:spPr>
              <a:noFill/>
              <a:ln>
                <a:noFill/>
              </a:ln>
              <a:effectLst/>
            </c:spPr>
            <c:txPr>
              <a:bodyPr/>
              <a:lstStyle/>
              <a:p>
                <a:pPr>
                  <a:defRPr sz="2400" b="1">
                    <a:solidFill>
                      <a:schemeClr val="bg1"/>
                    </a:solidFill>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Sheet1!$A$2:$A$5</c:f>
              <c:strCache>
                <c:ptCount val="3"/>
                <c:pt idx="0">
                  <c:v>agree</c:v>
                </c:pt>
                <c:pt idx="1">
                  <c:v>neutral</c:v>
                </c:pt>
                <c:pt idx="2">
                  <c:v>disagree</c:v>
                </c:pt>
              </c:strCache>
            </c:strRef>
          </c:cat>
          <c:val>
            <c:numRef>
              <c:f>Sheet1!$B$2:$B$5</c:f>
              <c:numCache>
                <c:formatCode>0%</c:formatCode>
                <c:ptCount val="4"/>
                <c:pt idx="0">
                  <c:v>0.4200000000000001</c:v>
                </c:pt>
                <c:pt idx="1">
                  <c:v>0.4200000000000001</c:v>
                </c:pt>
                <c:pt idx="2">
                  <c:v>0.16</c:v>
                </c:pt>
              </c:numCache>
            </c:numRef>
          </c:val>
        </c:ser>
        <c:dLbls>
          <c:showLegendKey val="0"/>
          <c:showVal val="0"/>
          <c:showCatName val="0"/>
          <c:showSerName val="0"/>
          <c:showPercent val="0"/>
          <c:showBubbleSize val="0"/>
          <c:showLeaderLines val="1"/>
        </c:dLbls>
        <c:firstSliceAng val="0"/>
        <c:holeSize val="50"/>
      </c:doughnutChart>
    </c:plotArea>
    <c:plotVisOnly val="1"/>
    <c:dispBlanksAs val="zero"/>
    <c:showDLblsOverMax val="0"/>
  </c:chart>
  <c:txPr>
    <a:bodyPr/>
    <a:lstStyle/>
    <a:p>
      <a:pPr>
        <a:defRPr sz="1800"/>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930509709711846"/>
          <c:y val="8.1704871860784845E-2"/>
          <c:w val="0.50160067858130242"/>
          <c:h val="0.88933957730264979"/>
        </c:manualLayout>
      </c:layout>
      <c:barChart>
        <c:barDir val="bar"/>
        <c:grouping val="percentStacked"/>
        <c:varyColors val="0"/>
        <c:ser>
          <c:idx val="0"/>
          <c:order val="0"/>
          <c:tx>
            <c:strRef>
              <c:f>Sheet1!$B$1</c:f>
              <c:strCache>
                <c:ptCount val="1"/>
                <c:pt idx="0">
                  <c:v>Strongly agree</c:v>
                </c:pt>
              </c:strCache>
            </c:strRef>
          </c:tx>
          <c:spPr>
            <a:solidFill>
              <a:schemeClr val="accent6">
                <a:lumMod val="50000"/>
              </a:schemeClr>
            </a:solidFill>
          </c:spPr>
          <c:invertIfNegative val="0"/>
          <c:dLbls>
            <c:spPr>
              <a:noFill/>
              <a:ln>
                <a:noFill/>
              </a:ln>
              <a:effectLst/>
            </c:spPr>
            <c:txPr>
              <a:bodyPr/>
              <a:lstStyle/>
              <a:p>
                <a:pPr>
                  <a:defRPr sz="1400"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Hungary</c:v>
                </c:pt>
                <c:pt idx="1">
                  <c:v>Sweden</c:v>
                </c:pt>
                <c:pt idx="2">
                  <c:v>Italy</c:v>
                </c:pt>
                <c:pt idx="3">
                  <c:v>Germany</c:v>
                </c:pt>
                <c:pt idx="4">
                  <c:v>Belgium</c:v>
                </c:pt>
                <c:pt idx="5">
                  <c:v>Poland</c:v>
                </c:pt>
                <c:pt idx="6">
                  <c:v>Spain</c:v>
                </c:pt>
                <c:pt idx="7">
                  <c:v>France</c:v>
                </c:pt>
                <c:pt idx="8">
                  <c:v>Great Britain</c:v>
                </c:pt>
                <c:pt idx="11">
                  <c:v>United States</c:v>
                </c:pt>
                <c:pt idx="12">
                  <c:v>India</c:v>
                </c:pt>
                <c:pt idx="13">
                  <c:v>South Africa</c:v>
                </c:pt>
                <c:pt idx="14">
                  <c:v>Canada</c:v>
                </c:pt>
                <c:pt idx="15">
                  <c:v>Australia</c:v>
                </c:pt>
              </c:strCache>
            </c:strRef>
          </c:cat>
          <c:val>
            <c:numRef>
              <c:f>Sheet1!$B$2:$B$17</c:f>
              <c:numCache>
                <c:formatCode>0</c:formatCode>
                <c:ptCount val="16"/>
                <c:pt idx="0">
                  <c:v>15.040000000000001</c:v>
                </c:pt>
                <c:pt idx="1">
                  <c:v>9.1</c:v>
                </c:pt>
                <c:pt idx="2">
                  <c:v>15.8</c:v>
                </c:pt>
                <c:pt idx="3">
                  <c:v>11.65</c:v>
                </c:pt>
                <c:pt idx="4">
                  <c:v>9.1399999999999988</c:v>
                </c:pt>
                <c:pt idx="5">
                  <c:v>8.07</c:v>
                </c:pt>
                <c:pt idx="6">
                  <c:v>10.89</c:v>
                </c:pt>
                <c:pt idx="7">
                  <c:v>9.48</c:v>
                </c:pt>
                <c:pt idx="8">
                  <c:v>7.9600000000000009</c:v>
                </c:pt>
                <c:pt idx="11">
                  <c:v>9.09</c:v>
                </c:pt>
                <c:pt idx="12">
                  <c:v>14.93</c:v>
                </c:pt>
                <c:pt idx="13">
                  <c:v>8.7200000000000024</c:v>
                </c:pt>
                <c:pt idx="14">
                  <c:v>5.38</c:v>
                </c:pt>
                <c:pt idx="15">
                  <c:v>5.34</c:v>
                </c:pt>
              </c:numCache>
            </c:numRef>
          </c:val>
        </c:ser>
        <c:ser>
          <c:idx val="1"/>
          <c:order val="1"/>
          <c:tx>
            <c:strRef>
              <c:f>Sheet1!$C$1</c:f>
              <c:strCache>
                <c:ptCount val="1"/>
                <c:pt idx="0">
                  <c:v>Tend to agree</c:v>
                </c:pt>
              </c:strCache>
            </c:strRef>
          </c:tx>
          <c:spPr>
            <a:solidFill>
              <a:schemeClr val="accent6"/>
            </a:solidFill>
          </c:spPr>
          <c:invertIfNegative val="0"/>
          <c:dLbls>
            <c:spPr>
              <a:noFill/>
              <a:ln>
                <a:noFill/>
              </a:ln>
              <a:effectLst/>
            </c:spPr>
            <c:txPr>
              <a:bodyPr/>
              <a:lstStyle/>
              <a:p>
                <a:pPr>
                  <a:defRPr sz="1400"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Hungary</c:v>
                </c:pt>
                <c:pt idx="1">
                  <c:v>Sweden</c:v>
                </c:pt>
                <c:pt idx="2">
                  <c:v>Italy</c:v>
                </c:pt>
                <c:pt idx="3">
                  <c:v>Germany</c:v>
                </c:pt>
                <c:pt idx="4">
                  <c:v>Belgium</c:v>
                </c:pt>
                <c:pt idx="5">
                  <c:v>Poland</c:v>
                </c:pt>
                <c:pt idx="6">
                  <c:v>Spain</c:v>
                </c:pt>
                <c:pt idx="7">
                  <c:v>France</c:v>
                </c:pt>
                <c:pt idx="8">
                  <c:v>Great Britain</c:v>
                </c:pt>
                <c:pt idx="11">
                  <c:v>United States</c:v>
                </c:pt>
                <c:pt idx="12">
                  <c:v>India</c:v>
                </c:pt>
                <c:pt idx="13">
                  <c:v>South Africa</c:v>
                </c:pt>
                <c:pt idx="14">
                  <c:v>Canada</c:v>
                </c:pt>
                <c:pt idx="15">
                  <c:v>Australia</c:v>
                </c:pt>
              </c:strCache>
            </c:strRef>
          </c:cat>
          <c:val>
            <c:numRef>
              <c:f>Sheet1!$C$2:$C$17</c:f>
              <c:numCache>
                <c:formatCode>0</c:formatCode>
                <c:ptCount val="16"/>
                <c:pt idx="0">
                  <c:v>40.43</c:v>
                </c:pt>
                <c:pt idx="1">
                  <c:v>42.190000000000012</c:v>
                </c:pt>
                <c:pt idx="2">
                  <c:v>35.370000000000005</c:v>
                </c:pt>
                <c:pt idx="3">
                  <c:v>38.840000000000003</c:v>
                </c:pt>
                <c:pt idx="4">
                  <c:v>39.480000000000004</c:v>
                </c:pt>
                <c:pt idx="5">
                  <c:v>36.520000000000003</c:v>
                </c:pt>
                <c:pt idx="6">
                  <c:v>32.13000000000001</c:v>
                </c:pt>
                <c:pt idx="7">
                  <c:v>32.760000000000012</c:v>
                </c:pt>
                <c:pt idx="8">
                  <c:v>33.6</c:v>
                </c:pt>
                <c:pt idx="11">
                  <c:v>39.910000000000004</c:v>
                </c:pt>
                <c:pt idx="12">
                  <c:v>32.6</c:v>
                </c:pt>
                <c:pt idx="13">
                  <c:v>35.410000000000004</c:v>
                </c:pt>
                <c:pt idx="14">
                  <c:v>29.67</c:v>
                </c:pt>
                <c:pt idx="15">
                  <c:v>28.21</c:v>
                </c:pt>
              </c:numCache>
            </c:numRef>
          </c:val>
        </c:ser>
        <c:ser>
          <c:idx val="2"/>
          <c:order val="2"/>
          <c:tx>
            <c:strRef>
              <c:f>Sheet1!$D$1</c:f>
              <c:strCache>
                <c:ptCount val="1"/>
                <c:pt idx="0">
                  <c:v>Neither agree nor disagree</c:v>
                </c:pt>
              </c:strCache>
            </c:strRef>
          </c:tx>
          <c:spPr>
            <a:solidFill>
              <a:schemeClr val="accent4"/>
            </a:solidFill>
          </c:spPr>
          <c:invertIfNegative val="0"/>
          <c:dLbls>
            <c:spPr>
              <a:noFill/>
              <a:ln>
                <a:noFill/>
              </a:ln>
              <a:effectLst/>
            </c:spPr>
            <c:txPr>
              <a:bodyPr/>
              <a:lstStyle/>
              <a:p>
                <a:pPr>
                  <a:defRPr sz="1400"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Hungary</c:v>
                </c:pt>
                <c:pt idx="1">
                  <c:v>Sweden</c:v>
                </c:pt>
                <c:pt idx="2">
                  <c:v>Italy</c:v>
                </c:pt>
                <c:pt idx="3">
                  <c:v>Germany</c:v>
                </c:pt>
                <c:pt idx="4">
                  <c:v>Belgium</c:v>
                </c:pt>
                <c:pt idx="5">
                  <c:v>Poland</c:v>
                </c:pt>
                <c:pt idx="6">
                  <c:v>Spain</c:v>
                </c:pt>
                <c:pt idx="7">
                  <c:v>France</c:v>
                </c:pt>
                <c:pt idx="8">
                  <c:v>Great Britain</c:v>
                </c:pt>
                <c:pt idx="11">
                  <c:v>United States</c:v>
                </c:pt>
                <c:pt idx="12">
                  <c:v>India</c:v>
                </c:pt>
                <c:pt idx="13">
                  <c:v>South Africa</c:v>
                </c:pt>
                <c:pt idx="14">
                  <c:v>Canada</c:v>
                </c:pt>
                <c:pt idx="15">
                  <c:v>Australia</c:v>
                </c:pt>
              </c:strCache>
            </c:strRef>
          </c:cat>
          <c:val>
            <c:numRef>
              <c:f>Sheet1!$D$2:$D$17</c:f>
              <c:numCache>
                <c:formatCode>0</c:formatCode>
                <c:ptCount val="16"/>
                <c:pt idx="0">
                  <c:v>25.86</c:v>
                </c:pt>
                <c:pt idx="1">
                  <c:v>30.810000000000006</c:v>
                </c:pt>
                <c:pt idx="2">
                  <c:v>36.75</c:v>
                </c:pt>
                <c:pt idx="3">
                  <c:v>31.490000000000002</c:v>
                </c:pt>
                <c:pt idx="4">
                  <c:v>37</c:v>
                </c:pt>
                <c:pt idx="5">
                  <c:v>33.770000000000003</c:v>
                </c:pt>
                <c:pt idx="6">
                  <c:v>39.910000000000004</c:v>
                </c:pt>
                <c:pt idx="7">
                  <c:v>39.71</c:v>
                </c:pt>
                <c:pt idx="8">
                  <c:v>36.21</c:v>
                </c:pt>
                <c:pt idx="11">
                  <c:v>40.78</c:v>
                </c:pt>
                <c:pt idx="12">
                  <c:v>32.58</c:v>
                </c:pt>
                <c:pt idx="13">
                  <c:v>35.010000000000005</c:v>
                </c:pt>
                <c:pt idx="14">
                  <c:v>50.71</c:v>
                </c:pt>
                <c:pt idx="15">
                  <c:v>53.010000000000005</c:v>
                </c:pt>
              </c:numCache>
            </c:numRef>
          </c:val>
        </c:ser>
        <c:ser>
          <c:idx val="3"/>
          <c:order val="3"/>
          <c:tx>
            <c:strRef>
              <c:f>Sheet1!$E$1</c:f>
              <c:strCache>
                <c:ptCount val="1"/>
                <c:pt idx="0">
                  <c:v>Tend to disagree</c:v>
                </c:pt>
              </c:strCache>
            </c:strRef>
          </c:tx>
          <c:spPr>
            <a:solidFill>
              <a:schemeClr val="accent3"/>
            </a:solidFill>
          </c:spPr>
          <c:invertIfNegative val="0"/>
          <c:dLbls>
            <c:spPr>
              <a:noFill/>
              <a:ln>
                <a:noFill/>
              </a:ln>
              <a:effectLst/>
            </c:spPr>
            <c:txPr>
              <a:bodyPr/>
              <a:lstStyle/>
              <a:p>
                <a:pPr>
                  <a:defRPr sz="1400"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Hungary</c:v>
                </c:pt>
                <c:pt idx="1">
                  <c:v>Sweden</c:v>
                </c:pt>
                <c:pt idx="2">
                  <c:v>Italy</c:v>
                </c:pt>
                <c:pt idx="3">
                  <c:v>Germany</c:v>
                </c:pt>
                <c:pt idx="4">
                  <c:v>Belgium</c:v>
                </c:pt>
                <c:pt idx="5">
                  <c:v>Poland</c:v>
                </c:pt>
                <c:pt idx="6">
                  <c:v>Spain</c:v>
                </c:pt>
                <c:pt idx="7">
                  <c:v>France</c:v>
                </c:pt>
                <c:pt idx="8">
                  <c:v>Great Britain</c:v>
                </c:pt>
                <c:pt idx="11">
                  <c:v>United States</c:v>
                </c:pt>
                <c:pt idx="12">
                  <c:v>India</c:v>
                </c:pt>
                <c:pt idx="13">
                  <c:v>South Africa</c:v>
                </c:pt>
                <c:pt idx="14">
                  <c:v>Canada</c:v>
                </c:pt>
                <c:pt idx="15">
                  <c:v>Australia</c:v>
                </c:pt>
              </c:strCache>
            </c:strRef>
          </c:cat>
          <c:val>
            <c:numRef>
              <c:f>Sheet1!$E$2:$E$17</c:f>
              <c:numCache>
                <c:formatCode>0</c:formatCode>
                <c:ptCount val="16"/>
                <c:pt idx="0">
                  <c:v>12.920000000000002</c:v>
                </c:pt>
                <c:pt idx="1">
                  <c:v>8.81</c:v>
                </c:pt>
                <c:pt idx="2">
                  <c:v>9.07</c:v>
                </c:pt>
                <c:pt idx="3">
                  <c:v>13.38</c:v>
                </c:pt>
                <c:pt idx="4">
                  <c:v>9.91</c:v>
                </c:pt>
                <c:pt idx="5">
                  <c:v>18.360000000000003</c:v>
                </c:pt>
                <c:pt idx="6">
                  <c:v>11.870000000000003</c:v>
                </c:pt>
                <c:pt idx="7">
                  <c:v>12.65</c:v>
                </c:pt>
                <c:pt idx="8">
                  <c:v>18.779999999999994</c:v>
                </c:pt>
                <c:pt idx="11">
                  <c:v>8.7000000000000011</c:v>
                </c:pt>
                <c:pt idx="12">
                  <c:v>11.58</c:v>
                </c:pt>
                <c:pt idx="13">
                  <c:v>16.34</c:v>
                </c:pt>
                <c:pt idx="14">
                  <c:v>12.08</c:v>
                </c:pt>
                <c:pt idx="15">
                  <c:v>10.79</c:v>
                </c:pt>
              </c:numCache>
            </c:numRef>
          </c:val>
        </c:ser>
        <c:ser>
          <c:idx val="4"/>
          <c:order val="4"/>
          <c:tx>
            <c:strRef>
              <c:f>Sheet1!$F$1</c:f>
              <c:strCache>
                <c:ptCount val="1"/>
                <c:pt idx="0">
                  <c:v>Strongly disagree</c:v>
                </c:pt>
              </c:strCache>
            </c:strRef>
          </c:tx>
          <c:spPr>
            <a:solidFill>
              <a:srgbClr val="C00000"/>
            </a:solidFill>
          </c:spPr>
          <c:invertIfNegative val="0"/>
          <c:dLbls>
            <c:spPr>
              <a:noFill/>
              <a:ln>
                <a:noFill/>
              </a:ln>
              <a:effectLst/>
            </c:spPr>
            <c:txPr>
              <a:bodyPr/>
              <a:lstStyle/>
              <a:p>
                <a:pPr>
                  <a:defRPr sz="1400"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Hungary</c:v>
                </c:pt>
                <c:pt idx="1">
                  <c:v>Sweden</c:v>
                </c:pt>
                <c:pt idx="2">
                  <c:v>Italy</c:v>
                </c:pt>
                <c:pt idx="3">
                  <c:v>Germany</c:v>
                </c:pt>
                <c:pt idx="4">
                  <c:v>Belgium</c:v>
                </c:pt>
                <c:pt idx="5">
                  <c:v>Poland</c:v>
                </c:pt>
                <c:pt idx="6">
                  <c:v>Spain</c:v>
                </c:pt>
                <c:pt idx="7">
                  <c:v>France</c:v>
                </c:pt>
                <c:pt idx="8">
                  <c:v>Great Britain</c:v>
                </c:pt>
                <c:pt idx="11">
                  <c:v>United States</c:v>
                </c:pt>
                <c:pt idx="12">
                  <c:v>India</c:v>
                </c:pt>
                <c:pt idx="13">
                  <c:v>South Africa</c:v>
                </c:pt>
                <c:pt idx="14">
                  <c:v>Canada</c:v>
                </c:pt>
                <c:pt idx="15">
                  <c:v>Australia</c:v>
                </c:pt>
              </c:strCache>
            </c:strRef>
          </c:cat>
          <c:val>
            <c:numRef>
              <c:f>Sheet1!$F$2:$F$17</c:f>
              <c:numCache>
                <c:formatCode>0</c:formatCode>
                <c:ptCount val="16"/>
                <c:pt idx="0">
                  <c:v>5.74</c:v>
                </c:pt>
                <c:pt idx="1">
                  <c:v>9.09</c:v>
                </c:pt>
                <c:pt idx="2">
                  <c:v>3.01</c:v>
                </c:pt>
                <c:pt idx="3">
                  <c:v>4.6499999999999995</c:v>
                </c:pt>
                <c:pt idx="4">
                  <c:v>4.4800000000000004</c:v>
                </c:pt>
                <c:pt idx="5">
                  <c:v>3.2800000000000002</c:v>
                </c:pt>
                <c:pt idx="6">
                  <c:v>5.2</c:v>
                </c:pt>
                <c:pt idx="7">
                  <c:v>5.4</c:v>
                </c:pt>
                <c:pt idx="8">
                  <c:v>3.4499999999999997</c:v>
                </c:pt>
                <c:pt idx="11">
                  <c:v>1.52</c:v>
                </c:pt>
                <c:pt idx="12">
                  <c:v>8.3000000000000007</c:v>
                </c:pt>
                <c:pt idx="13">
                  <c:v>4.51</c:v>
                </c:pt>
                <c:pt idx="14">
                  <c:v>2.17</c:v>
                </c:pt>
                <c:pt idx="15">
                  <c:v>2.65</c:v>
                </c:pt>
              </c:numCache>
            </c:numRef>
          </c:val>
        </c:ser>
        <c:dLbls>
          <c:showLegendKey val="0"/>
          <c:showVal val="0"/>
          <c:showCatName val="0"/>
          <c:showSerName val="0"/>
          <c:showPercent val="0"/>
          <c:showBubbleSize val="0"/>
        </c:dLbls>
        <c:gapWidth val="50"/>
        <c:overlap val="100"/>
        <c:axId val="211965192"/>
        <c:axId val="211965584"/>
      </c:barChart>
      <c:catAx>
        <c:axId val="211965192"/>
        <c:scaling>
          <c:orientation val="maxMin"/>
        </c:scaling>
        <c:delete val="0"/>
        <c:axPos val="l"/>
        <c:numFmt formatCode="General" sourceLinked="0"/>
        <c:majorTickMark val="out"/>
        <c:minorTickMark val="none"/>
        <c:tickLblPos val="nextTo"/>
        <c:spPr>
          <a:ln>
            <a:noFill/>
          </a:ln>
        </c:spPr>
        <c:txPr>
          <a:bodyPr/>
          <a:lstStyle/>
          <a:p>
            <a:pPr>
              <a:defRPr sz="1400" b="1"/>
            </a:pPr>
            <a:endParaRPr lang="en-US"/>
          </a:p>
        </c:txPr>
        <c:crossAx val="211965584"/>
        <c:crosses val="autoZero"/>
        <c:auto val="1"/>
        <c:lblAlgn val="ctr"/>
        <c:lblOffset val="100"/>
        <c:noMultiLvlLbl val="0"/>
      </c:catAx>
      <c:valAx>
        <c:axId val="211965584"/>
        <c:scaling>
          <c:orientation val="minMax"/>
        </c:scaling>
        <c:delete val="1"/>
        <c:axPos val="t"/>
        <c:numFmt formatCode="0%" sourceLinked="1"/>
        <c:majorTickMark val="out"/>
        <c:minorTickMark val="none"/>
        <c:tickLblPos val="none"/>
        <c:crossAx val="211965192"/>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
          <c:y val="0"/>
          <c:w val="1"/>
          <c:h val="1"/>
        </c:manualLayout>
      </c:layout>
      <c:barChart>
        <c:barDir val="bar"/>
        <c:grouping val="stacked"/>
        <c:varyColors val="0"/>
        <c:ser>
          <c:idx val="1"/>
          <c:order val="1"/>
          <c:tx>
            <c:strRef>
              <c:f>Sheet1!$A$3</c:f>
              <c:strCache>
                <c:ptCount val="1"/>
                <c:pt idx="0">
                  <c:v>Value 2</c:v>
                </c:pt>
              </c:strCache>
            </c:strRef>
          </c:tx>
          <c:spPr>
            <a:solidFill>
              <a:srgbClr val="FF585D"/>
            </a:solidFill>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Sheet1!$B$3:$K$3</c:f>
              <c:numCache>
                <c:formatCode>0%</c:formatCode>
                <c:ptCount val="10"/>
                <c:pt idx="1">
                  <c:v>0.1</c:v>
                </c:pt>
              </c:numCache>
            </c:numRef>
          </c:val>
        </c:ser>
        <c:ser>
          <c:idx val="2"/>
          <c:order val="2"/>
          <c:tx>
            <c:strRef>
              <c:f>Sheet1!$A$4</c:f>
              <c:strCache>
                <c:ptCount val="1"/>
                <c:pt idx="0">
                  <c:v>Value 3</c:v>
                </c:pt>
              </c:strCache>
            </c:strRef>
          </c:tx>
          <c:spPr>
            <a:solidFill>
              <a:srgbClr val="FF585D"/>
            </a:solidFill>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Sheet1!$B$4:$K$4</c:f>
              <c:numCache>
                <c:formatCode>General</c:formatCode>
                <c:ptCount val="10"/>
                <c:pt idx="2" formatCode="0%">
                  <c:v>0.1</c:v>
                </c:pt>
              </c:numCache>
            </c:numRef>
          </c:val>
        </c:ser>
        <c:ser>
          <c:idx val="3"/>
          <c:order val="3"/>
          <c:tx>
            <c:strRef>
              <c:f>Sheet1!$A$5</c:f>
              <c:strCache>
                <c:ptCount val="1"/>
                <c:pt idx="0">
                  <c:v>Value 4</c:v>
                </c:pt>
              </c:strCache>
            </c:strRef>
          </c:tx>
          <c:spPr>
            <a:solidFill>
              <a:srgbClr val="FF585D"/>
            </a:solidFill>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Sheet1!$B$5:$K$5</c:f>
              <c:numCache>
                <c:formatCode>General</c:formatCode>
                <c:ptCount val="10"/>
                <c:pt idx="3" formatCode="0%">
                  <c:v>0.1</c:v>
                </c:pt>
              </c:numCache>
            </c:numRef>
          </c:val>
        </c:ser>
        <c:ser>
          <c:idx val="4"/>
          <c:order val="4"/>
          <c:tx>
            <c:strRef>
              <c:f>Sheet1!$A$6</c:f>
              <c:strCache>
                <c:ptCount val="1"/>
                <c:pt idx="0">
                  <c:v>Value 5</c:v>
                </c:pt>
              </c:strCache>
            </c:strRef>
          </c:tx>
          <c:spPr>
            <a:solidFill>
              <a:srgbClr val="FF585D"/>
            </a:solidFill>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Sheet1!$B$6:$K$6</c:f>
              <c:numCache>
                <c:formatCode>General</c:formatCode>
                <c:ptCount val="10"/>
                <c:pt idx="4" formatCode="0%">
                  <c:v>0.1</c:v>
                </c:pt>
              </c:numCache>
            </c:numRef>
          </c:val>
        </c:ser>
        <c:ser>
          <c:idx val="5"/>
          <c:order val="5"/>
          <c:tx>
            <c:strRef>
              <c:f>Sheet1!$A$7</c:f>
              <c:strCache>
                <c:ptCount val="1"/>
                <c:pt idx="0">
                  <c:v>Value 6</c:v>
                </c:pt>
              </c:strCache>
            </c:strRef>
          </c:tx>
          <c:spPr>
            <a:solidFill>
              <a:srgbClr val="FF585D"/>
            </a:solidFill>
            <a:ln>
              <a:noFill/>
            </a:ln>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Sheet1!$B$7:$K$7</c:f>
              <c:numCache>
                <c:formatCode>General</c:formatCode>
                <c:ptCount val="10"/>
                <c:pt idx="5" formatCode="0%">
                  <c:v>1.0000000000000012E-2</c:v>
                </c:pt>
              </c:numCache>
            </c:numRef>
          </c:val>
        </c:ser>
        <c:ser>
          <c:idx val="6"/>
          <c:order val="6"/>
          <c:tx>
            <c:strRef>
              <c:f>Sheet1!$A$8</c:f>
              <c:strCache>
                <c:ptCount val="1"/>
                <c:pt idx="0">
                  <c:v>Value 7</c:v>
                </c:pt>
              </c:strCache>
            </c:strRef>
          </c:tx>
          <c:spPr>
            <a:solidFill>
              <a:srgbClr val="FF585D"/>
            </a:solidFill>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Sheet1!$B$8:$K$8</c:f>
              <c:numCache>
                <c:formatCode>General</c:formatCode>
                <c:ptCount val="10"/>
                <c:pt idx="6" formatCode="0%">
                  <c:v>0</c:v>
                </c:pt>
              </c:numCache>
            </c:numRef>
          </c:val>
        </c:ser>
        <c:ser>
          <c:idx val="7"/>
          <c:order val="7"/>
          <c:tx>
            <c:strRef>
              <c:f>Sheet1!$A$9</c:f>
              <c:strCache>
                <c:ptCount val="1"/>
                <c:pt idx="0">
                  <c:v>Value 8</c:v>
                </c:pt>
              </c:strCache>
            </c:strRef>
          </c:tx>
          <c:spPr>
            <a:solidFill>
              <a:srgbClr val="FF585D"/>
            </a:solidFill>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Sheet1!$B$9:$K$9</c:f>
              <c:numCache>
                <c:formatCode>General</c:formatCode>
                <c:ptCount val="10"/>
                <c:pt idx="7" formatCode="0%">
                  <c:v>0</c:v>
                </c:pt>
              </c:numCache>
            </c:numRef>
          </c:val>
        </c:ser>
        <c:ser>
          <c:idx val="8"/>
          <c:order val="8"/>
          <c:tx>
            <c:strRef>
              <c:f>Sheet1!$A$10</c:f>
              <c:strCache>
                <c:ptCount val="1"/>
                <c:pt idx="0">
                  <c:v>Value 9</c:v>
                </c:pt>
              </c:strCache>
            </c:strRef>
          </c:tx>
          <c:spPr>
            <a:solidFill>
              <a:srgbClr val="FF585D"/>
            </a:solidFill>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Sheet1!$B$10:$K$10</c:f>
              <c:numCache>
                <c:formatCode>General</c:formatCode>
                <c:ptCount val="10"/>
                <c:pt idx="8" formatCode="0%">
                  <c:v>0</c:v>
                </c:pt>
              </c:numCache>
            </c:numRef>
          </c:val>
        </c:ser>
        <c:ser>
          <c:idx val="9"/>
          <c:order val="9"/>
          <c:tx>
            <c:strRef>
              <c:f>Sheet1!$A$11</c:f>
              <c:strCache>
                <c:ptCount val="1"/>
                <c:pt idx="0">
                  <c:v>Value 10</c:v>
                </c:pt>
              </c:strCache>
            </c:strRef>
          </c:tx>
          <c:spPr>
            <a:solidFill>
              <a:srgbClr val="FF585D"/>
            </a:solidFill>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Sheet1!$B$11:$K$11</c:f>
              <c:numCache>
                <c:formatCode>General</c:formatCode>
                <c:ptCount val="10"/>
                <c:pt idx="9" formatCode="0%">
                  <c:v>0</c:v>
                </c:pt>
              </c:numCache>
            </c:numRef>
          </c:val>
        </c:ser>
        <c:ser>
          <c:idx val="0"/>
          <c:order val="0"/>
          <c:tx>
            <c:strRef>
              <c:f>Sheet1!$A$2</c:f>
              <c:strCache>
                <c:ptCount val="1"/>
                <c:pt idx="0">
                  <c:v>Value 1</c:v>
                </c:pt>
              </c:strCache>
            </c:strRef>
          </c:tx>
          <c:spPr>
            <a:solidFill>
              <a:srgbClr val="FF585D"/>
            </a:solidFill>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Sheet1!$B$2:$K$2</c:f>
              <c:numCache>
                <c:formatCode>General</c:formatCode>
                <c:ptCount val="10"/>
                <c:pt idx="0" formatCode="0%">
                  <c:v>0.1</c:v>
                </c:pt>
              </c:numCache>
            </c:numRef>
          </c:val>
        </c:ser>
        <c:dLbls>
          <c:showLegendKey val="0"/>
          <c:showVal val="0"/>
          <c:showCatName val="0"/>
          <c:showSerName val="0"/>
          <c:showPercent val="0"/>
          <c:showBubbleSize val="0"/>
        </c:dLbls>
        <c:gapWidth val="0"/>
        <c:overlap val="100"/>
        <c:axId val="211965976"/>
        <c:axId val="211966760"/>
      </c:barChart>
      <c:catAx>
        <c:axId val="211965976"/>
        <c:scaling>
          <c:orientation val="minMax"/>
        </c:scaling>
        <c:delete val="1"/>
        <c:axPos val="l"/>
        <c:numFmt formatCode="General" sourceLinked="0"/>
        <c:majorTickMark val="out"/>
        <c:minorTickMark val="none"/>
        <c:tickLblPos val="none"/>
        <c:crossAx val="211966760"/>
        <c:crosses val="autoZero"/>
        <c:auto val="1"/>
        <c:lblAlgn val="ctr"/>
        <c:lblOffset val="100"/>
        <c:noMultiLvlLbl val="0"/>
      </c:catAx>
      <c:valAx>
        <c:axId val="211966760"/>
        <c:scaling>
          <c:orientation val="minMax"/>
          <c:max val="0.1"/>
          <c:min val="0"/>
        </c:scaling>
        <c:delete val="1"/>
        <c:axPos val="b"/>
        <c:numFmt formatCode="0%" sourceLinked="1"/>
        <c:majorTickMark val="out"/>
        <c:minorTickMark val="none"/>
        <c:tickLblPos val="none"/>
        <c:crossAx val="211965976"/>
        <c:crosses val="autoZero"/>
        <c:crossBetween val="between"/>
      </c:valAx>
      <c:spPr>
        <a:solidFill>
          <a:sysClr val="window" lastClr="FFFFFF">
            <a:lumMod val="85000"/>
          </a:sysClr>
        </a:solidFill>
      </c:spPr>
    </c:plotArea>
    <c:plotVisOnly val="1"/>
    <c:dispBlanksAs val="gap"/>
    <c:showDLblsOverMax val="0"/>
  </c:chart>
  <c:txPr>
    <a:bodyPr/>
    <a:lstStyle/>
    <a:p>
      <a:pPr>
        <a:defRPr sz="1800"/>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
          <c:y val="0"/>
          <c:w val="1"/>
          <c:h val="1"/>
        </c:manualLayout>
      </c:layout>
      <c:barChart>
        <c:barDir val="bar"/>
        <c:grouping val="stacked"/>
        <c:varyColors val="0"/>
        <c:ser>
          <c:idx val="1"/>
          <c:order val="1"/>
          <c:tx>
            <c:strRef>
              <c:f>Sheet1!$A$3</c:f>
              <c:strCache>
                <c:ptCount val="1"/>
                <c:pt idx="0">
                  <c:v>Value 2</c:v>
                </c:pt>
              </c:strCache>
            </c:strRef>
          </c:tx>
          <c:spPr>
            <a:solidFill>
              <a:srgbClr val="E87722"/>
            </a:solidFill>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Sheet1!$B$3:$K$3</c:f>
              <c:numCache>
                <c:formatCode>0%</c:formatCode>
                <c:ptCount val="10"/>
                <c:pt idx="1">
                  <c:v>0.1</c:v>
                </c:pt>
              </c:numCache>
            </c:numRef>
          </c:val>
        </c:ser>
        <c:ser>
          <c:idx val="2"/>
          <c:order val="2"/>
          <c:tx>
            <c:strRef>
              <c:f>Sheet1!$A$4</c:f>
              <c:strCache>
                <c:ptCount val="1"/>
                <c:pt idx="0">
                  <c:v>Value 3</c:v>
                </c:pt>
              </c:strCache>
            </c:strRef>
          </c:tx>
          <c:spPr>
            <a:solidFill>
              <a:srgbClr val="E87722"/>
            </a:solidFill>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Sheet1!$B$4:$K$4</c:f>
              <c:numCache>
                <c:formatCode>General</c:formatCode>
                <c:ptCount val="10"/>
                <c:pt idx="2" formatCode="0%">
                  <c:v>0.1</c:v>
                </c:pt>
              </c:numCache>
            </c:numRef>
          </c:val>
        </c:ser>
        <c:ser>
          <c:idx val="3"/>
          <c:order val="3"/>
          <c:tx>
            <c:strRef>
              <c:f>Sheet1!$A$5</c:f>
              <c:strCache>
                <c:ptCount val="1"/>
                <c:pt idx="0">
                  <c:v>Value 4</c:v>
                </c:pt>
              </c:strCache>
            </c:strRef>
          </c:tx>
          <c:spPr>
            <a:solidFill>
              <a:srgbClr val="E87722"/>
            </a:solidFill>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Sheet1!$B$5:$K$5</c:f>
              <c:numCache>
                <c:formatCode>General</c:formatCode>
                <c:ptCount val="10"/>
                <c:pt idx="3" formatCode="0%">
                  <c:v>6.0000000000000019E-2</c:v>
                </c:pt>
              </c:numCache>
            </c:numRef>
          </c:val>
        </c:ser>
        <c:ser>
          <c:idx val="4"/>
          <c:order val="4"/>
          <c:tx>
            <c:strRef>
              <c:f>Sheet1!$A$6</c:f>
              <c:strCache>
                <c:ptCount val="1"/>
                <c:pt idx="0">
                  <c:v>Value 5</c:v>
                </c:pt>
              </c:strCache>
            </c:strRef>
          </c:tx>
          <c:spPr>
            <a:solidFill>
              <a:srgbClr val="E87722"/>
            </a:solidFill>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Sheet1!$B$6:$K$6</c:f>
              <c:numCache>
                <c:formatCode>General</c:formatCode>
                <c:ptCount val="10"/>
                <c:pt idx="4" formatCode="0%">
                  <c:v>0</c:v>
                </c:pt>
              </c:numCache>
            </c:numRef>
          </c:val>
        </c:ser>
        <c:ser>
          <c:idx val="5"/>
          <c:order val="5"/>
          <c:tx>
            <c:strRef>
              <c:f>Sheet1!$A$7</c:f>
              <c:strCache>
                <c:ptCount val="1"/>
                <c:pt idx="0">
                  <c:v>Value 6</c:v>
                </c:pt>
              </c:strCache>
            </c:strRef>
          </c:tx>
          <c:spPr>
            <a:solidFill>
              <a:srgbClr val="E87722"/>
            </a:solidFill>
            <a:ln>
              <a:noFill/>
            </a:ln>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Sheet1!$B$7:$K$7</c:f>
              <c:numCache>
                <c:formatCode>General</c:formatCode>
                <c:ptCount val="10"/>
                <c:pt idx="5" formatCode="0%">
                  <c:v>0</c:v>
                </c:pt>
              </c:numCache>
            </c:numRef>
          </c:val>
        </c:ser>
        <c:ser>
          <c:idx val="6"/>
          <c:order val="6"/>
          <c:tx>
            <c:strRef>
              <c:f>Sheet1!$A$8</c:f>
              <c:strCache>
                <c:ptCount val="1"/>
                <c:pt idx="0">
                  <c:v>Value 7</c:v>
                </c:pt>
              </c:strCache>
            </c:strRef>
          </c:tx>
          <c:spPr>
            <a:solidFill>
              <a:srgbClr val="E87722"/>
            </a:solidFill>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Sheet1!$B$8:$K$8</c:f>
              <c:numCache>
                <c:formatCode>General</c:formatCode>
                <c:ptCount val="10"/>
                <c:pt idx="6" formatCode="0%">
                  <c:v>0</c:v>
                </c:pt>
              </c:numCache>
            </c:numRef>
          </c:val>
        </c:ser>
        <c:ser>
          <c:idx val="7"/>
          <c:order val="7"/>
          <c:tx>
            <c:strRef>
              <c:f>Sheet1!$A$9</c:f>
              <c:strCache>
                <c:ptCount val="1"/>
                <c:pt idx="0">
                  <c:v>Value 8</c:v>
                </c:pt>
              </c:strCache>
            </c:strRef>
          </c:tx>
          <c:spPr>
            <a:solidFill>
              <a:srgbClr val="E87722"/>
            </a:solidFill>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Sheet1!$B$9:$K$9</c:f>
              <c:numCache>
                <c:formatCode>General</c:formatCode>
                <c:ptCount val="10"/>
                <c:pt idx="7" formatCode="0%">
                  <c:v>0</c:v>
                </c:pt>
              </c:numCache>
            </c:numRef>
          </c:val>
        </c:ser>
        <c:ser>
          <c:idx val="8"/>
          <c:order val="8"/>
          <c:tx>
            <c:strRef>
              <c:f>Sheet1!$A$10</c:f>
              <c:strCache>
                <c:ptCount val="1"/>
                <c:pt idx="0">
                  <c:v>Value 9</c:v>
                </c:pt>
              </c:strCache>
            </c:strRef>
          </c:tx>
          <c:spPr>
            <a:solidFill>
              <a:srgbClr val="E87722"/>
            </a:solidFill>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Sheet1!$B$10:$K$10</c:f>
              <c:numCache>
                <c:formatCode>General</c:formatCode>
                <c:ptCount val="10"/>
                <c:pt idx="8" formatCode="0%">
                  <c:v>0</c:v>
                </c:pt>
              </c:numCache>
            </c:numRef>
          </c:val>
        </c:ser>
        <c:ser>
          <c:idx val="9"/>
          <c:order val="9"/>
          <c:tx>
            <c:strRef>
              <c:f>Sheet1!$A$11</c:f>
              <c:strCache>
                <c:ptCount val="1"/>
                <c:pt idx="0">
                  <c:v>Value 10</c:v>
                </c:pt>
              </c:strCache>
            </c:strRef>
          </c:tx>
          <c:spPr>
            <a:solidFill>
              <a:srgbClr val="E87722"/>
            </a:solidFill>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Sheet1!$B$11:$K$11</c:f>
              <c:numCache>
                <c:formatCode>General</c:formatCode>
                <c:ptCount val="10"/>
                <c:pt idx="9" formatCode="0%">
                  <c:v>0</c:v>
                </c:pt>
              </c:numCache>
            </c:numRef>
          </c:val>
        </c:ser>
        <c:ser>
          <c:idx val="0"/>
          <c:order val="0"/>
          <c:tx>
            <c:strRef>
              <c:f>Sheet1!$A$2</c:f>
              <c:strCache>
                <c:ptCount val="1"/>
                <c:pt idx="0">
                  <c:v>Value 1</c:v>
                </c:pt>
              </c:strCache>
            </c:strRef>
          </c:tx>
          <c:spPr>
            <a:solidFill>
              <a:srgbClr val="E87722"/>
            </a:solidFill>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Sheet1!$B$2:$K$2</c:f>
              <c:numCache>
                <c:formatCode>General</c:formatCode>
                <c:ptCount val="10"/>
                <c:pt idx="0" formatCode="0%">
                  <c:v>0.1</c:v>
                </c:pt>
              </c:numCache>
            </c:numRef>
          </c:val>
        </c:ser>
        <c:dLbls>
          <c:showLegendKey val="0"/>
          <c:showVal val="0"/>
          <c:showCatName val="0"/>
          <c:showSerName val="0"/>
          <c:showPercent val="0"/>
          <c:showBubbleSize val="0"/>
        </c:dLbls>
        <c:gapWidth val="0"/>
        <c:overlap val="100"/>
        <c:axId val="211967936"/>
        <c:axId val="211968328"/>
      </c:barChart>
      <c:catAx>
        <c:axId val="211967936"/>
        <c:scaling>
          <c:orientation val="minMax"/>
        </c:scaling>
        <c:delete val="1"/>
        <c:axPos val="l"/>
        <c:numFmt formatCode="General" sourceLinked="0"/>
        <c:majorTickMark val="out"/>
        <c:minorTickMark val="none"/>
        <c:tickLblPos val="none"/>
        <c:crossAx val="211968328"/>
        <c:crosses val="autoZero"/>
        <c:auto val="1"/>
        <c:lblAlgn val="ctr"/>
        <c:lblOffset val="100"/>
        <c:noMultiLvlLbl val="0"/>
      </c:catAx>
      <c:valAx>
        <c:axId val="211968328"/>
        <c:scaling>
          <c:orientation val="minMax"/>
          <c:max val="0.1"/>
          <c:min val="0"/>
        </c:scaling>
        <c:delete val="1"/>
        <c:axPos val="b"/>
        <c:numFmt formatCode="0%" sourceLinked="1"/>
        <c:majorTickMark val="out"/>
        <c:minorTickMark val="none"/>
        <c:tickLblPos val="none"/>
        <c:crossAx val="211967936"/>
        <c:crosses val="autoZero"/>
        <c:crossBetween val="between"/>
      </c:valAx>
      <c:spPr>
        <a:solidFill>
          <a:sysClr val="window" lastClr="FFFFFF">
            <a:lumMod val="85000"/>
          </a:sysClr>
        </a:solidFill>
      </c:spPr>
    </c:plotArea>
    <c:plotVisOnly val="1"/>
    <c:dispBlanksAs val="gap"/>
    <c:showDLblsOverMax val="0"/>
  </c:chart>
  <c:txPr>
    <a:bodyPr/>
    <a:lstStyle/>
    <a:p>
      <a:pPr>
        <a:defRPr sz="1800"/>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
          <c:y val="0"/>
          <c:w val="1"/>
          <c:h val="1"/>
        </c:manualLayout>
      </c:layout>
      <c:barChart>
        <c:barDir val="bar"/>
        <c:grouping val="stacked"/>
        <c:varyColors val="0"/>
        <c:ser>
          <c:idx val="1"/>
          <c:order val="1"/>
          <c:tx>
            <c:strRef>
              <c:f>Sheet1!$A$3</c:f>
              <c:strCache>
                <c:ptCount val="1"/>
                <c:pt idx="0">
                  <c:v>Value 2</c:v>
                </c:pt>
              </c:strCache>
            </c:strRef>
          </c:tx>
          <c:spPr>
            <a:solidFill>
              <a:srgbClr val="FF585D"/>
            </a:solidFill>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Sheet1!$B$3:$K$3</c:f>
              <c:numCache>
                <c:formatCode>0%</c:formatCode>
                <c:ptCount val="10"/>
                <c:pt idx="1">
                  <c:v>0.1</c:v>
                </c:pt>
              </c:numCache>
            </c:numRef>
          </c:val>
        </c:ser>
        <c:ser>
          <c:idx val="2"/>
          <c:order val="2"/>
          <c:tx>
            <c:strRef>
              <c:f>Sheet1!$A$4</c:f>
              <c:strCache>
                <c:ptCount val="1"/>
                <c:pt idx="0">
                  <c:v>Value 3</c:v>
                </c:pt>
              </c:strCache>
            </c:strRef>
          </c:tx>
          <c:spPr>
            <a:solidFill>
              <a:srgbClr val="FF585D"/>
            </a:solidFill>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Sheet1!$B$4:$K$4</c:f>
              <c:numCache>
                <c:formatCode>General</c:formatCode>
                <c:ptCount val="10"/>
                <c:pt idx="2" formatCode="0%">
                  <c:v>0.1</c:v>
                </c:pt>
              </c:numCache>
            </c:numRef>
          </c:val>
        </c:ser>
        <c:ser>
          <c:idx val="3"/>
          <c:order val="3"/>
          <c:tx>
            <c:strRef>
              <c:f>Sheet1!$A$5</c:f>
              <c:strCache>
                <c:ptCount val="1"/>
                <c:pt idx="0">
                  <c:v>Value 4</c:v>
                </c:pt>
              </c:strCache>
            </c:strRef>
          </c:tx>
          <c:spPr>
            <a:solidFill>
              <a:srgbClr val="FF585D"/>
            </a:solidFill>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Sheet1!$B$5:$K$5</c:f>
              <c:numCache>
                <c:formatCode>General</c:formatCode>
                <c:ptCount val="10"/>
                <c:pt idx="3" formatCode="0%">
                  <c:v>0.1</c:v>
                </c:pt>
              </c:numCache>
            </c:numRef>
          </c:val>
        </c:ser>
        <c:ser>
          <c:idx val="4"/>
          <c:order val="4"/>
          <c:tx>
            <c:strRef>
              <c:f>Sheet1!$A$6</c:f>
              <c:strCache>
                <c:ptCount val="1"/>
                <c:pt idx="0">
                  <c:v>Value 5</c:v>
                </c:pt>
              </c:strCache>
            </c:strRef>
          </c:tx>
          <c:spPr>
            <a:solidFill>
              <a:srgbClr val="FF585D"/>
            </a:solidFill>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Sheet1!$B$6:$K$6</c:f>
              <c:numCache>
                <c:formatCode>General</c:formatCode>
                <c:ptCount val="10"/>
                <c:pt idx="4" formatCode="0%">
                  <c:v>9.9999999999999586E-3</c:v>
                </c:pt>
              </c:numCache>
            </c:numRef>
          </c:val>
        </c:ser>
        <c:ser>
          <c:idx val="5"/>
          <c:order val="5"/>
          <c:tx>
            <c:strRef>
              <c:f>Sheet1!$A$7</c:f>
              <c:strCache>
                <c:ptCount val="1"/>
                <c:pt idx="0">
                  <c:v>Value 6</c:v>
                </c:pt>
              </c:strCache>
            </c:strRef>
          </c:tx>
          <c:spPr>
            <a:solidFill>
              <a:srgbClr val="FF585D"/>
            </a:solidFill>
            <a:ln>
              <a:noFill/>
            </a:ln>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Sheet1!$B$7:$K$7</c:f>
              <c:numCache>
                <c:formatCode>General</c:formatCode>
                <c:ptCount val="10"/>
                <c:pt idx="5" formatCode="0%">
                  <c:v>0</c:v>
                </c:pt>
              </c:numCache>
            </c:numRef>
          </c:val>
        </c:ser>
        <c:ser>
          <c:idx val="6"/>
          <c:order val="6"/>
          <c:tx>
            <c:strRef>
              <c:f>Sheet1!$A$8</c:f>
              <c:strCache>
                <c:ptCount val="1"/>
                <c:pt idx="0">
                  <c:v>Value 7</c:v>
                </c:pt>
              </c:strCache>
            </c:strRef>
          </c:tx>
          <c:spPr>
            <a:solidFill>
              <a:srgbClr val="FF585D"/>
            </a:solidFill>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Sheet1!$B$8:$K$8</c:f>
              <c:numCache>
                <c:formatCode>General</c:formatCode>
                <c:ptCount val="10"/>
                <c:pt idx="6" formatCode="0%">
                  <c:v>0</c:v>
                </c:pt>
              </c:numCache>
            </c:numRef>
          </c:val>
        </c:ser>
        <c:ser>
          <c:idx val="7"/>
          <c:order val="7"/>
          <c:tx>
            <c:strRef>
              <c:f>Sheet1!$A$9</c:f>
              <c:strCache>
                <c:ptCount val="1"/>
                <c:pt idx="0">
                  <c:v>Value 8</c:v>
                </c:pt>
              </c:strCache>
            </c:strRef>
          </c:tx>
          <c:spPr>
            <a:solidFill>
              <a:srgbClr val="FF585D"/>
            </a:solidFill>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Sheet1!$B$9:$K$9</c:f>
              <c:numCache>
                <c:formatCode>General</c:formatCode>
                <c:ptCount val="10"/>
                <c:pt idx="7" formatCode="0%">
                  <c:v>0</c:v>
                </c:pt>
              </c:numCache>
            </c:numRef>
          </c:val>
        </c:ser>
        <c:ser>
          <c:idx val="8"/>
          <c:order val="8"/>
          <c:tx>
            <c:strRef>
              <c:f>Sheet1!$A$10</c:f>
              <c:strCache>
                <c:ptCount val="1"/>
                <c:pt idx="0">
                  <c:v>Value 9</c:v>
                </c:pt>
              </c:strCache>
            </c:strRef>
          </c:tx>
          <c:spPr>
            <a:solidFill>
              <a:srgbClr val="FF585D"/>
            </a:solidFill>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Sheet1!$B$10:$K$10</c:f>
              <c:numCache>
                <c:formatCode>General</c:formatCode>
                <c:ptCount val="10"/>
                <c:pt idx="8" formatCode="0%">
                  <c:v>0</c:v>
                </c:pt>
              </c:numCache>
            </c:numRef>
          </c:val>
        </c:ser>
        <c:ser>
          <c:idx val="9"/>
          <c:order val="9"/>
          <c:tx>
            <c:strRef>
              <c:f>Sheet1!$A$11</c:f>
              <c:strCache>
                <c:ptCount val="1"/>
                <c:pt idx="0">
                  <c:v>Value 10</c:v>
                </c:pt>
              </c:strCache>
            </c:strRef>
          </c:tx>
          <c:spPr>
            <a:solidFill>
              <a:srgbClr val="FF585D"/>
            </a:solidFill>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Sheet1!$B$11:$K$11</c:f>
              <c:numCache>
                <c:formatCode>General</c:formatCode>
                <c:ptCount val="10"/>
                <c:pt idx="9" formatCode="0%">
                  <c:v>0</c:v>
                </c:pt>
              </c:numCache>
            </c:numRef>
          </c:val>
        </c:ser>
        <c:ser>
          <c:idx val="0"/>
          <c:order val="0"/>
          <c:tx>
            <c:strRef>
              <c:f>Sheet1!$A$2</c:f>
              <c:strCache>
                <c:ptCount val="1"/>
                <c:pt idx="0">
                  <c:v>Value 1</c:v>
                </c:pt>
              </c:strCache>
            </c:strRef>
          </c:tx>
          <c:spPr>
            <a:solidFill>
              <a:srgbClr val="FF585D"/>
            </a:solidFill>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Sheet1!$B$2:$K$2</c:f>
              <c:numCache>
                <c:formatCode>General</c:formatCode>
                <c:ptCount val="10"/>
                <c:pt idx="0" formatCode="0%">
                  <c:v>0.1</c:v>
                </c:pt>
              </c:numCache>
            </c:numRef>
          </c:val>
        </c:ser>
        <c:dLbls>
          <c:showLegendKey val="0"/>
          <c:showVal val="0"/>
          <c:showCatName val="0"/>
          <c:showSerName val="0"/>
          <c:showPercent val="0"/>
          <c:showBubbleSize val="0"/>
        </c:dLbls>
        <c:gapWidth val="0"/>
        <c:overlap val="100"/>
        <c:axId val="211969112"/>
        <c:axId val="211969504"/>
      </c:barChart>
      <c:catAx>
        <c:axId val="211969112"/>
        <c:scaling>
          <c:orientation val="minMax"/>
        </c:scaling>
        <c:delete val="1"/>
        <c:axPos val="l"/>
        <c:numFmt formatCode="General" sourceLinked="0"/>
        <c:majorTickMark val="out"/>
        <c:minorTickMark val="none"/>
        <c:tickLblPos val="none"/>
        <c:crossAx val="211969504"/>
        <c:crosses val="autoZero"/>
        <c:auto val="1"/>
        <c:lblAlgn val="ctr"/>
        <c:lblOffset val="100"/>
        <c:noMultiLvlLbl val="0"/>
      </c:catAx>
      <c:valAx>
        <c:axId val="211969504"/>
        <c:scaling>
          <c:orientation val="minMax"/>
          <c:max val="0.1"/>
          <c:min val="0"/>
        </c:scaling>
        <c:delete val="1"/>
        <c:axPos val="b"/>
        <c:numFmt formatCode="0%" sourceLinked="1"/>
        <c:majorTickMark val="out"/>
        <c:minorTickMark val="none"/>
        <c:tickLblPos val="none"/>
        <c:crossAx val="211969112"/>
        <c:crosses val="autoZero"/>
        <c:crossBetween val="between"/>
      </c:valAx>
      <c:spPr>
        <a:solidFill>
          <a:sysClr val="window" lastClr="FFFFFF">
            <a:lumMod val="85000"/>
          </a:sysClr>
        </a:solidFill>
      </c:spPr>
    </c:plotArea>
    <c:plotVisOnly val="1"/>
    <c:dispBlanksAs val="gap"/>
    <c:showDLblsOverMax val="0"/>
  </c:chart>
  <c:txPr>
    <a:bodyPr/>
    <a:lstStyle/>
    <a:p>
      <a:pPr>
        <a:defRPr sz="1800"/>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
          <c:y val="0"/>
          <c:w val="1"/>
          <c:h val="1"/>
        </c:manualLayout>
      </c:layout>
      <c:barChart>
        <c:barDir val="bar"/>
        <c:grouping val="stacked"/>
        <c:varyColors val="0"/>
        <c:ser>
          <c:idx val="1"/>
          <c:order val="1"/>
          <c:tx>
            <c:strRef>
              <c:f>Sheet1!$A$3</c:f>
              <c:strCache>
                <c:ptCount val="1"/>
                <c:pt idx="0">
                  <c:v>Value 2</c:v>
                </c:pt>
              </c:strCache>
            </c:strRef>
          </c:tx>
          <c:spPr>
            <a:solidFill>
              <a:srgbClr val="E87722"/>
            </a:solidFill>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Sheet1!$B$3:$K$3</c:f>
              <c:numCache>
                <c:formatCode>0%</c:formatCode>
                <c:ptCount val="10"/>
                <c:pt idx="1">
                  <c:v>0.1</c:v>
                </c:pt>
              </c:numCache>
            </c:numRef>
          </c:val>
        </c:ser>
        <c:ser>
          <c:idx val="2"/>
          <c:order val="2"/>
          <c:tx>
            <c:strRef>
              <c:f>Sheet1!$A$4</c:f>
              <c:strCache>
                <c:ptCount val="1"/>
                <c:pt idx="0">
                  <c:v>Value 3</c:v>
                </c:pt>
              </c:strCache>
            </c:strRef>
          </c:tx>
          <c:spPr>
            <a:solidFill>
              <a:srgbClr val="E87722"/>
            </a:solidFill>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Sheet1!$B$4:$K$4</c:f>
              <c:numCache>
                <c:formatCode>General</c:formatCode>
                <c:ptCount val="10"/>
                <c:pt idx="2" formatCode="0%">
                  <c:v>9.0000000000000024E-2</c:v>
                </c:pt>
              </c:numCache>
            </c:numRef>
          </c:val>
        </c:ser>
        <c:ser>
          <c:idx val="3"/>
          <c:order val="3"/>
          <c:tx>
            <c:strRef>
              <c:f>Sheet1!$A$5</c:f>
              <c:strCache>
                <c:ptCount val="1"/>
                <c:pt idx="0">
                  <c:v>Value 4</c:v>
                </c:pt>
              </c:strCache>
            </c:strRef>
          </c:tx>
          <c:spPr>
            <a:solidFill>
              <a:srgbClr val="E87722"/>
            </a:solidFill>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Sheet1!$B$5:$K$5</c:f>
              <c:numCache>
                <c:formatCode>General</c:formatCode>
                <c:ptCount val="10"/>
                <c:pt idx="3" formatCode="0%">
                  <c:v>0</c:v>
                </c:pt>
              </c:numCache>
            </c:numRef>
          </c:val>
        </c:ser>
        <c:ser>
          <c:idx val="4"/>
          <c:order val="4"/>
          <c:tx>
            <c:strRef>
              <c:f>Sheet1!$A$6</c:f>
              <c:strCache>
                <c:ptCount val="1"/>
                <c:pt idx="0">
                  <c:v>Value 5</c:v>
                </c:pt>
              </c:strCache>
            </c:strRef>
          </c:tx>
          <c:spPr>
            <a:solidFill>
              <a:srgbClr val="E87722"/>
            </a:solidFill>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Sheet1!$B$6:$K$6</c:f>
              <c:numCache>
                <c:formatCode>General</c:formatCode>
                <c:ptCount val="10"/>
                <c:pt idx="4" formatCode="0%">
                  <c:v>0</c:v>
                </c:pt>
              </c:numCache>
            </c:numRef>
          </c:val>
        </c:ser>
        <c:ser>
          <c:idx val="5"/>
          <c:order val="5"/>
          <c:tx>
            <c:strRef>
              <c:f>Sheet1!$A$7</c:f>
              <c:strCache>
                <c:ptCount val="1"/>
                <c:pt idx="0">
                  <c:v>Value 6</c:v>
                </c:pt>
              </c:strCache>
            </c:strRef>
          </c:tx>
          <c:spPr>
            <a:solidFill>
              <a:srgbClr val="E87722"/>
            </a:solidFill>
            <a:ln>
              <a:noFill/>
            </a:ln>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Sheet1!$B$7:$K$7</c:f>
              <c:numCache>
                <c:formatCode>General</c:formatCode>
                <c:ptCount val="10"/>
                <c:pt idx="5" formatCode="0%">
                  <c:v>0</c:v>
                </c:pt>
              </c:numCache>
            </c:numRef>
          </c:val>
        </c:ser>
        <c:ser>
          <c:idx val="6"/>
          <c:order val="6"/>
          <c:tx>
            <c:strRef>
              <c:f>Sheet1!$A$8</c:f>
              <c:strCache>
                <c:ptCount val="1"/>
                <c:pt idx="0">
                  <c:v>Value 7</c:v>
                </c:pt>
              </c:strCache>
            </c:strRef>
          </c:tx>
          <c:spPr>
            <a:solidFill>
              <a:srgbClr val="E87722"/>
            </a:solidFill>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Sheet1!$B$8:$K$8</c:f>
              <c:numCache>
                <c:formatCode>General</c:formatCode>
                <c:ptCount val="10"/>
                <c:pt idx="6" formatCode="0%">
                  <c:v>0</c:v>
                </c:pt>
              </c:numCache>
            </c:numRef>
          </c:val>
        </c:ser>
        <c:ser>
          <c:idx val="7"/>
          <c:order val="7"/>
          <c:tx>
            <c:strRef>
              <c:f>Sheet1!$A$9</c:f>
              <c:strCache>
                <c:ptCount val="1"/>
                <c:pt idx="0">
                  <c:v>Value 8</c:v>
                </c:pt>
              </c:strCache>
            </c:strRef>
          </c:tx>
          <c:spPr>
            <a:solidFill>
              <a:srgbClr val="E87722"/>
            </a:solidFill>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Sheet1!$B$9:$K$9</c:f>
              <c:numCache>
                <c:formatCode>General</c:formatCode>
                <c:ptCount val="10"/>
                <c:pt idx="7" formatCode="0%">
                  <c:v>0</c:v>
                </c:pt>
              </c:numCache>
            </c:numRef>
          </c:val>
        </c:ser>
        <c:ser>
          <c:idx val="8"/>
          <c:order val="8"/>
          <c:tx>
            <c:strRef>
              <c:f>Sheet1!$A$10</c:f>
              <c:strCache>
                <c:ptCount val="1"/>
                <c:pt idx="0">
                  <c:v>Value 9</c:v>
                </c:pt>
              </c:strCache>
            </c:strRef>
          </c:tx>
          <c:spPr>
            <a:solidFill>
              <a:srgbClr val="E87722"/>
            </a:solidFill>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Sheet1!$B$10:$K$10</c:f>
              <c:numCache>
                <c:formatCode>General</c:formatCode>
                <c:ptCount val="10"/>
                <c:pt idx="8" formatCode="0%">
                  <c:v>0</c:v>
                </c:pt>
              </c:numCache>
            </c:numRef>
          </c:val>
        </c:ser>
        <c:ser>
          <c:idx val="9"/>
          <c:order val="9"/>
          <c:tx>
            <c:strRef>
              <c:f>Sheet1!$A$11</c:f>
              <c:strCache>
                <c:ptCount val="1"/>
                <c:pt idx="0">
                  <c:v>Value 10</c:v>
                </c:pt>
              </c:strCache>
            </c:strRef>
          </c:tx>
          <c:spPr>
            <a:solidFill>
              <a:srgbClr val="E87722"/>
            </a:solidFill>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Sheet1!$B$11:$K$11</c:f>
              <c:numCache>
                <c:formatCode>General</c:formatCode>
                <c:ptCount val="10"/>
                <c:pt idx="9" formatCode="0%">
                  <c:v>0</c:v>
                </c:pt>
              </c:numCache>
            </c:numRef>
          </c:val>
        </c:ser>
        <c:ser>
          <c:idx val="0"/>
          <c:order val="0"/>
          <c:tx>
            <c:strRef>
              <c:f>Sheet1!$A$2</c:f>
              <c:strCache>
                <c:ptCount val="1"/>
                <c:pt idx="0">
                  <c:v>Value 1</c:v>
                </c:pt>
              </c:strCache>
            </c:strRef>
          </c:tx>
          <c:spPr>
            <a:solidFill>
              <a:srgbClr val="E87722"/>
            </a:solidFill>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Sheet1!$B$2:$K$2</c:f>
              <c:numCache>
                <c:formatCode>General</c:formatCode>
                <c:ptCount val="10"/>
                <c:pt idx="0" formatCode="0%">
                  <c:v>0.1</c:v>
                </c:pt>
              </c:numCache>
            </c:numRef>
          </c:val>
        </c:ser>
        <c:dLbls>
          <c:showLegendKey val="0"/>
          <c:showVal val="0"/>
          <c:showCatName val="0"/>
          <c:showSerName val="0"/>
          <c:showPercent val="0"/>
          <c:showBubbleSize val="0"/>
        </c:dLbls>
        <c:gapWidth val="0"/>
        <c:overlap val="100"/>
        <c:axId val="211970288"/>
        <c:axId val="211970680"/>
      </c:barChart>
      <c:catAx>
        <c:axId val="211970288"/>
        <c:scaling>
          <c:orientation val="minMax"/>
        </c:scaling>
        <c:delete val="1"/>
        <c:axPos val="l"/>
        <c:numFmt formatCode="General" sourceLinked="0"/>
        <c:majorTickMark val="out"/>
        <c:minorTickMark val="none"/>
        <c:tickLblPos val="none"/>
        <c:crossAx val="211970680"/>
        <c:crosses val="autoZero"/>
        <c:auto val="1"/>
        <c:lblAlgn val="ctr"/>
        <c:lblOffset val="100"/>
        <c:noMultiLvlLbl val="0"/>
      </c:catAx>
      <c:valAx>
        <c:axId val="211970680"/>
        <c:scaling>
          <c:orientation val="minMax"/>
          <c:max val="0.1"/>
          <c:min val="0"/>
        </c:scaling>
        <c:delete val="1"/>
        <c:axPos val="b"/>
        <c:numFmt formatCode="0%" sourceLinked="1"/>
        <c:majorTickMark val="out"/>
        <c:minorTickMark val="none"/>
        <c:tickLblPos val="none"/>
        <c:crossAx val="211970288"/>
        <c:crosses val="autoZero"/>
        <c:crossBetween val="between"/>
      </c:valAx>
      <c:spPr>
        <a:solidFill>
          <a:sysClr val="window" lastClr="FFFFFF">
            <a:lumMod val="85000"/>
          </a:sysClr>
        </a:solidFill>
      </c:spPr>
    </c:plotArea>
    <c:plotVisOnly val="1"/>
    <c:dispBlanksAs val="gap"/>
    <c:showDLblsOverMax val="0"/>
  </c:chart>
  <c:txPr>
    <a:bodyPr/>
    <a:lstStyle/>
    <a:p>
      <a:pPr>
        <a:defRPr sz="1800"/>
      </a:pPr>
      <a:endParaRPr lang="en-US"/>
    </a:p>
  </c:txPr>
  <c:externalData r:id="rId2">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1.4543048464474779E-2"/>
          <c:y val="0.26377624536384642"/>
          <c:w val="0.97091390307105041"/>
          <c:h val="0.61284635235396523"/>
        </c:manualLayout>
      </c:layout>
      <c:barChart>
        <c:barDir val="col"/>
        <c:grouping val="clustered"/>
        <c:varyColors val="0"/>
        <c:ser>
          <c:idx val="0"/>
          <c:order val="0"/>
          <c:tx>
            <c:strRef>
              <c:f>Sheet1!$B$1</c:f>
              <c:strCache>
                <c:ptCount val="1"/>
                <c:pt idx="0">
                  <c:v>EU</c:v>
                </c:pt>
              </c:strCache>
            </c:strRef>
          </c:tx>
          <c:spPr>
            <a:solidFill>
              <a:srgbClr val="FF585D"/>
            </a:solidFill>
            <a:ln w="12700">
              <a:solidFill>
                <a:schemeClr val="bg1"/>
              </a:solidFill>
            </a:ln>
          </c:spPr>
          <c:invertIfNegative val="0"/>
          <c:dLbls>
            <c:spPr>
              <a:noFill/>
              <a:ln>
                <a:noFill/>
              </a:ln>
              <a:effectLst/>
            </c:spPr>
            <c:txPr>
              <a:bodyPr/>
              <a:lstStyle/>
              <a:p>
                <a:pPr>
                  <a:defRPr sz="1400" b="1">
                    <a:solidFill>
                      <a:srgbClr val="FE585D"/>
                    </a:solidFill>
                    <a:latin typeface="Segoe UI" panose="020B0502040204020203" pitchFamily="34" charset="0"/>
                    <a:ea typeface="Segoe UI" panose="020B0502040204020203" pitchFamily="34" charset="0"/>
                    <a:cs typeface="Segoe UI" panose="020B0502040204020203" pitchFamily="34" charset="0"/>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Sheet1!$A$2:$A$16</c:f>
              <c:strCache>
                <c:ptCount val="15"/>
                <c:pt idx="0">
                  <c:v>Hungary</c:v>
                </c:pt>
                <c:pt idx="1">
                  <c:v>Sweden</c:v>
                </c:pt>
                <c:pt idx="2">
                  <c:v>Spain</c:v>
                </c:pt>
                <c:pt idx="3">
                  <c:v>Poland</c:v>
                </c:pt>
                <c:pt idx="4">
                  <c:v>Belgium</c:v>
                </c:pt>
                <c:pt idx="5">
                  <c:v>Italy</c:v>
                </c:pt>
                <c:pt idx="6">
                  <c:v>Great Britain</c:v>
                </c:pt>
                <c:pt idx="7">
                  <c:v>France</c:v>
                </c:pt>
                <c:pt idx="8">
                  <c:v>Germany</c:v>
                </c:pt>
                <c:pt idx="10">
                  <c:v>South Africa</c:v>
                </c:pt>
                <c:pt idx="11">
                  <c:v>Canada</c:v>
                </c:pt>
                <c:pt idx="12">
                  <c:v>United States</c:v>
                </c:pt>
                <c:pt idx="13">
                  <c:v>Australia</c:v>
                </c:pt>
                <c:pt idx="14">
                  <c:v>India</c:v>
                </c:pt>
              </c:strCache>
            </c:strRef>
          </c:cat>
          <c:val>
            <c:numRef>
              <c:f>Sheet1!$B$2:$B$16</c:f>
              <c:numCache>
                <c:formatCode>0</c:formatCode>
                <c:ptCount val="15"/>
                <c:pt idx="0">
                  <c:v>74.599999999999994</c:v>
                </c:pt>
                <c:pt idx="1">
                  <c:v>60.160000000000011</c:v>
                </c:pt>
                <c:pt idx="2">
                  <c:v>53.080000000000005</c:v>
                </c:pt>
                <c:pt idx="3">
                  <c:v>52.78</c:v>
                </c:pt>
                <c:pt idx="4">
                  <c:v>49.290000000000013</c:v>
                </c:pt>
                <c:pt idx="5">
                  <c:v>48.88</c:v>
                </c:pt>
                <c:pt idx="6">
                  <c:v>43.620000000000012</c:v>
                </c:pt>
                <c:pt idx="7">
                  <c:v>40.06</c:v>
                </c:pt>
                <c:pt idx="8">
                  <c:v>39.46</c:v>
                </c:pt>
                <c:pt idx="10">
                  <c:v>48.54</c:v>
                </c:pt>
                <c:pt idx="11">
                  <c:v>44.440000000000005</c:v>
                </c:pt>
                <c:pt idx="12">
                  <c:v>43.63</c:v>
                </c:pt>
                <c:pt idx="13">
                  <c:v>38.61</c:v>
                </c:pt>
                <c:pt idx="14">
                  <c:v>27.919999999999995</c:v>
                </c:pt>
              </c:numCache>
            </c:numRef>
          </c:val>
          <c:extLst xmlns:c16r2="http://schemas.microsoft.com/office/drawing/2015/06/chart">
            <c:ext xmlns:c16="http://schemas.microsoft.com/office/drawing/2014/chart" uri="{C3380CC4-5D6E-409C-BE32-E72D297353CC}">
              <c16:uniqueId val="{00000000-7C1F-4091-91E7-10BA73C31211}"/>
            </c:ext>
          </c:extLst>
        </c:ser>
        <c:ser>
          <c:idx val="1"/>
          <c:order val="1"/>
          <c:tx>
            <c:strRef>
              <c:f>Sheet1!$C$1</c:f>
              <c:strCache>
                <c:ptCount val="1"/>
                <c:pt idx="0">
                  <c:v>Britain</c:v>
                </c:pt>
              </c:strCache>
            </c:strRef>
          </c:tx>
          <c:spPr>
            <a:solidFill>
              <a:srgbClr val="F57B29"/>
            </a:solidFill>
            <a:ln w="12700">
              <a:solidFill>
                <a:schemeClr val="bg1"/>
              </a:solidFill>
            </a:ln>
          </c:spPr>
          <c:invertIfNegative val="0"/>
          <c:dLbls>
            <c:spPr>
              <a:noFill/>
              <a:ln>
                <a:noFill/>
              </a:ln>
              <a:effectLst/>
            </c:spPr>
            <c:txPr>
              <a:bodyPr/>
              <a:lstStyle/>
              <a:p>
                <a:pPr algn="ctr">
                  <a:defRPr lang="en-GB" sz="1400" b="1" i="0" u="none" strike="noStrike" kern="1200" baseline="0">
                    <a:solidFill>
                      <a:srgbClr val="F57B29"/>
                    </a:solidFill>
                    <a:latin typeface="Segoe UI" panose="020B0502040204020203" pitchFamily="34" charset="0"/>
                    <a:ea typeface="Segoe UI" panose="020B0502040204020203" pitchFamily="34" charset="0"/>
                    <a:cs typeface="Segoe UI" panose="020B0502040204020203" pitchFamily="34" charset="0"/>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Sheet1!$A$2:$A$16</c:f>
              <c:strCache>
                <c:ptCount val="15"/>
                <c:pt idx="0">
                  <c:v>Hungary</c:v>
                </c:pt>
                <c:pt idx="1">
                  <c:v>Sweden</c:v>
                </c:pt>
                <c:pt idx="2">
                  <c:v>Spain</c:v>
                </c:pt>
                <c:pt idx="3">
                  <c:v>Poland</c:v>
                </c:pt>
                <c:pt idx="4">
                  <c:v>Belgium</c:v>
                </c:pt>
                <c:pt idx="5">
                  <c:v>Italy</c:v>
                </c:pt>
                <c:pt idx="6">
                  <c:v>Great Britain</c:v>
                </c:pt>
                <c:pt idx="7">
                  <c:v>France</c:v>
                </c:pt>
                <c:pt idx="8">
                  <c:v>Germany</c:v>
                </c:pt>
                <c:pt idx="10">
                  <c:v>South Africa</c:v>
                </c:pt>
                <c:pt idx="11">
                  <c:v>Canada</c:v>
                </c:pt>
                <c:pt idx="12">
                  <c:v>United States</c:v>
                </c:pt>
                <c:pt idx="13">
                  <c:v>Australia</c:v>
                </c:pt>
                <c:pt idx="14">
                  <c:v>India</c:v>
                </c:pt>
              </c:strCache>
            </c:strRef>
          </c:cat>
          <c:val>
            <c:numRef>
              <c:f>Sheet1!$C$2:$C$16</c:f>
              <c:numCache>
                <c:formatCode>0</c:formatCode>
                <c:ptCount val="15"/>
                <c:pt idx="0">
                  <c:v>45.65</c:v>
                </c:pt>
                <c:pt idx="1">
                  <c:v>36.880000000000003</c:v>
                </c:pt>
                <c:pt idx="2">
                  <c:v>35.510000000000005</c:v>
                </c:pt>
                <c:pt idx="3">
                  <c:v>30.009999999999991</c:v>
                </c:pt>
                <c:pt idx="4">
                  <c:v>39.47</c:v>
                </c:pt>
                <c:pt idx="5">
                  <c:v>23.79999999999999</c:v>
                </c:pt>
                <c:pt idx="6">
                  <c:v>43.190000000000012</c:v>
                </c:pt>
                <c:pt idx="7">
                  <c:v>30.23</c:v>
                </c:pt>
                <c:pt idx="8">
                  <c:v>43.24</c:v>
                </c:pt>
                <c:pt idx="10">
                  <c:v>34.300000000000004</c:v>
                </c:pt>
                <c:pt idx="11">
                  <c:v>31.25</c:v>
                </c:pt>
                <c:pt idx="12">
                  <c:v>26.39</c:v>
                </c:pt>
                <c:pt idx="13">
                  <c:v>26.22999999999999</c:v>
                </c:pt>
                <c:pt idx="14">
                  <c:v>24.86</c:v>
                </c:pt>
              </c:numCache>
            </c:numRef>
          </c:val>
          <c:extLst xmlns:c16r2="http://schemas.microsoft.com/office/drawing/2015/06/chart">
            <c:ext xmlns:c16="http://schemas.microsoft.com/office/drawing/2014/chart" uri="{C3380CC4-5D6E-409C-BE32-E72D297353CC}">
              <c16:uniqueId val="{00000001-7C1F-4091-91E7-10BA73C31211}"/>
            </c:ext>
          </c:extLst>
        </c:ser>
        <c:dLbls>
          <c:showLegendKey val="0"/>
          <c:showVal val="1"/>
          <c:showCatName val="0"/>
          <c:showSerName val="0"/>
          <c:showPercent val="0"/>
          <c:showBubbleSize val="0"/>
        </c:dLbls>
        <c:gapWidth val="80"/>
        <c:axId val="345477104"/>
        <c:axId val="345477496"/>
      </c:barChart>
      <c:catAx>
        <c:axId val="345477104"/>
        <c:scaling>
          <c:orientation val="minMax"/>
        </c:scaling>
        <c:delete val="0"/>
        <c:axPos val="b"/>
        <c:numFmt formatCode="General" sourceLinked="0"/>
        <c:majorTickMark val="none"/>
        <c:minorTickMark val="none"/>
        <c:tickLblPos val="nextTo"/>
        <c:spPr>
          <a:ln>
            <a:noFill/>
          </a:ln>
        </c:spPr>
        <c:txPr>
          <a:bodyPr/>
          <a:lstStyle/>
          <a:p>
            <a:pPr>
              <a:defRPr sz="1000">
                <a:latin typeface="+mn-lt"/>
              </a:defRPr>
            </a:pPr>
            <a:endParaRPr lang="en-US"/>
          </a:p>
        </c:txPr>
        <c:crossAx val="345477496"/>
        <c:crosses val="autoZero"/>
        <c:auto val="1"/>
        <c:lblAlgn val="ctr"/>
        <c:lblOffset val="100"/>
        <c:noMultiLvlLbl val="0"/>
      </c:catAx>
      <c:valAx>
        <c:axId val="345477496"/>
        <c:scaling>
          <c:orientation val="minMax"/>
        </c:scaling>
        <c:delete val="1"/>
        <c:axPos val="l"/>
        <c:numFmt formatCode="0" sourceLinked="1"/>
        <c:majorTickMark val="none"/>
        <c:minorTickMark val="none"/>
        <c:tickLblPos val="none"/>
        <c:crossAx val="345477104"/>
        <c:crosses val="autoZero"/>
        <c:crossBetween val="between"/>
      </c:valAx>
      <c:spPr>
        <a:ln w="6350">
          <a:noFill/>
        </a:ln>
      </c:spPr>
    </c:plotArea>
    <c:plotVisOnly val="1"/>
    <c:dispBlanksAs val="gap"/>
    <c:showDLblsOverMax val="0"/>
  </c:chart>
  <c:txPr>
    <a:bodyPr/>
    <a:lstStyle/>
    <a:p>
      <a:pPr>
        <a:defRPr sz="1800">
          <a:solidFill>
            <a:schemeClr val="tx1"/>
          </a:solidFill>
          <a:latin typeface="Segoe UI Light" panose="020B0502040204020203" pitchFamily="34" charset="0"/>
        </a:defRPr>
      </a:pPr>
      <a:endParaRPr lang="en-US"/>
    </a:p>
  </c:txPr>
  <c:externalData r:id="rId2">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
          <c:y val="0"/>
          <c:w val="1"/>
          <c:h val="1"/>
        </c:manualLayout>
      </c:layout>
      <c:barChart>
        <c:barDir val="bar"/>
        <c:grouping val="stacked"/>
        <c:varyColors val="0"/>
        <c:ser>
          <c:idx val="1"/>
          <c:order val="1"/>
          <c:tx>
            <c:strRef>
              <c:f>Sheet1!$A$3</c:f>
              <c:strCache>
                <c:ptCount val="1"/>
                <c:pt idx="0">
                  <c:v>Value 2</c:v>
                </c:pt>
              </c:strCache>
            </c:strRef>
          </c:tx>
          <c:spPr>
            <a:solidFill>
              <a:srgbClr val="FF585D"/>
            </a:solidFill>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Sheet1!$B$3:$K$3</c:f>
              <c:numCache>
                <c:formatCode>0%</c:formatCode>
                <c:ptCount val="10"/>
                <c:pt idx="1">
                  <c:v>0.1</c:v>
                </c:pt>
              </c:numCache>
            </c:numRef>
          </c:val>
        </c:ser>
        <c:ser>
          <c:idx val="2"/>
          <c:order val="2"/>
          <c:tx>
            <c:strRef>
              <c:f>Sheet1!$A$4</c:f>
              <c:strCache>
                <c:ptCount val="1"/>
                <c:pt idx="0">
                  <c:v>Value 3</c:v>
                </c:pt>
              </c:strCache>
            </c:strRef>
          </c:tx>
          <c:spPr>
            <a:solidFill>
              <a:srgbClr val="FF585D"/>
            </a:solidFill>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Sheet1!$B$4:$K$4</c:f>
              <c:numCache>
                <c:formatCode>General</c:formatCode>
                <c:ptCount val="10"/>
                <c:pt idx="2" formatCode="0%">
                  <c:v>0.1</c:v>
                </c:pt>
              </c:numCache>
            </c:numRef>
          </c:val>
        </c:ser>
        <c:ser>
          <c:idx val="3"/>
          <c:order val="3"/>
          <c:tx>
            <c:strRef>
              <c:f>Sheet1!$A$5</c:f>
              <c:strCache>
                <c:ptCount val="1"/>
                <c:pt idx="0">
                  <c:v>Value 4</c:v>
                </c:pt>
              </c:strCache>
            </c:strRef>
          </c:tx>
          <c:spPr>
            <a:solidFill>
              <a:srgbClr val="FF585D"/>
            </a:solidFill>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Sheet1!$B$5:$K$5</c:f>
              <c:numCache>
                <c:formatCode>General</c:formatCode>
                <c:ptCount val="10"/>
                <c:pt idx="3" formatCode="0%">
                  <c:v>0.1</c:v>
                </c:pt>
              </c:numCache>
            </c:numRef>
          </c:val>
        </c:ser>
        <c:ser>
          <c:idx val="4"/>
          <c:order val="4"/>
          <c:tx>
            <c:strRef>
              <c:f>Sheet1!$A$6</c:f>
              <c:strCache>
                <c:ptCount val="1"/>
                <c:pt idx="0">
                  <c:v>Value 5</c:v>
                </c:pt>
              </c:strCache>
            </c:strRef>
          </c:tx>
          <c:spPr>
            <a:solidFill>
              <a:srgbClr val="FF585D"/>
            </a:solidFill>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Sheet1!$B$6:$K$6</c:f>
              <c:numCache>
                <c:formatCode>General</c:formatCode>
                <c:ptCount val="10"/>
                <c:pt idx="4" formatCode="0%">
                  <c:v>7.9999999999999988E-2</c:v>
                </c:pt>
              </c:numCache>
            </c:numRef>
          </c:val>
        </c:ser>
        <c:ser>
          <c:idx val="5"/>
          <c:order val="5"/>
          <c:tx>
            <c:strRef>
              <c:f>Sheet1!$A$7</c:f>
              <c:strCache>
                <c:ptCount val="1"/>
                <c:pt idx="0">
                  <c:v>Value 6</c:v>
                </c:pt>
              </c:strCache>
            </c:strRef>
          </c:tx>
          <c:spPr>
            <a:solidFill>
              <a:srgbClr val="FF585D"/>
            </a:solidFill>
            <a:ln>
              <a:noFill/>
            </a:ln>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Sheet1!$B$7:$K$7</c:f>
              <c:numCache>
                <c:formatCode>General</c:formatCode>
                <c:ptCount val="10"/>
                <c:pt idx="5" formatCode="0%">
                  <c:v>0</c:v>
                </c:pt>
              </c:numCache>
            </c:numRef>
          </c:val>
        </c:ser>
        <c:ser>
          <c:idx val="6"/>
          <c:order val="6"/>
          <c:tx>
            <c:strRef>
              <c:f>Sheet1!$A$8</c:f>
              <c:strCache>
                <c:ptCount val="1"/>
                <c:pt idx="0">
                  <c:v>Value 7</c:v>
                </c:pt>
              </c:strCache>
            </c:strRef>
          </c:tx>
          <c:spPr>
            <a:solidFill>
              <a:srgbClr val="FF585D"/>
            </a:solidFill>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Sheet1!$B$8:$K$8</c:f>
              <c:numCache>
                <c:formatCode>General</c:formatCode>
                <c:ptCount val="10"/>
                <c:pt idx="6" formatCode="0%">
                  <c:v>0</c:v>
                </c:pt>
              </c:numCache>
            </c:numRef>
          </c:val>
        </c:ser>
        <c:ser>
          <c:idx val="7"/>
          <c:order val="7"/>
          <c:tx>
            <c:strRef>
              <c:f>Sheet1!$A$9</c:f>
              <c:strCache>
                <c:ptCount val="1"/>
                <c:pt idx="0">
                  <c:v>Value 8</c:v>
                </c:pt>
              </c:strCache>
            </c:strRef>
          </c:tx>
          <c:spPr>
            <a:solidFill>
              <a:srgbClr val="FF585D"/>
            </a:solidFill>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Sheet1!$B$9:$K$9</c:f>
              <c:numCache>
                <c:formatCode>General</c:formatCode>
                <c:ptCount val="10"/>
                <c:pt idx="7" formatCode="0%">
                  <c:v>0</c:v>
                </c:pt>
              </c:numCache>
            </c:numRef>
          </c:val>
        </c:ser>
        <c:ser>
          <c:idx val="8"/>
          <c:order val="8"/>
          <c:tx>
            <c:strRef>
              <c:f>Sheet1!$A$10</c:f>
              <c:strCache>
                <c:ptCount val="1"/>
                <c:pt idx="0">
                  <c:v>Value 9</c:v>
                </c:pt>
              </c:strCache>
            </c:strRef>
          </c:tx>
          <c:spPr>
            <a:solidFill>
              <a:srgbClr val="FF585D"/>
            </a:solidFill>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Sheet1!$B$10:$K$10</c:f>
              <c:numCache>
                <c:formatCode>General</c:formatCode>
                <c:ptCount val="10"/>
                <c:pt idx="8" formatCode="0%">
                  <c:v>0</c:v>
                </c:pt>
              </c:numCache>
            </c:numRef>
          </c:val>
        </c:ser>
        <c:ser>
          <c:idx val="9"/>
          <c:order val="9"/>
          <c:tx>
            <c:strRef>
              <c:f>Sheet1!$A$11</c:f>
              <c:strCache>
                <c:ptCount val="1"/>
                <c:pt idx="0">
                  <c:v>Value 10</c:v>
                </c:pt>
              </c:strCache>
            </c:strRef>
          </c:tx>
          <c:spPr>
            <a:solidFill>
              <a:srgbClr val="FF585D"/>
            </a:solidFill>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Sheet1!$B$11:$K$11</c:f>
              <c:numCache>
                <c:formatCode>General</c:formatCode>
                <c:ptCount val="10"/>
                <c:pt idx="9" formatCode="0%">
                  <c:v>0</c:v>
                </c:pt>
              </c:numCache>
            </c:numRef>
          </c:val>
        </c:ser>
        <c:ser>
          <c:idx val="0"/>
          <c:order val="0"/>
          <c:tx>
            <c:strRef>
              <c:f>Sheet1!$A$2</c:f>
              <c:strCache>
                <c:ptCount val="1"/>
                <c:pt idx="0">
                  <c:v>Value 1</c:v>
                </c:pt>
              </c:strCache>
            </c:strRef>
          </c:tx>
          <c:spPr>
            <a:solidFill>
              <a:srgbClr val="FF585D"/>
            </a:solidFill>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Sheet1!$B$2:$K$2</c:f>
              <c:numCache>
                <c:formatCode>General</c:formatCode>
                <c:ptCount val="10"/>
                <c:pt idx="0" formatCode="0%">
                  <c:v>0.1</c:v>
                </c:pt>
              </c:numCache>
            </c:numRef>
          </c:val>
        </c:ser>
        <c:dLbls>
          <c:showLegendKey val="0"/>
          <c:showVal val="0"/>
          <c:showCatName val="0"/>
          <c:showSerName val="0"/>
          <c:showPercent val="0"/>
          <c:showBubbleSize val="0"/>
        </c:dLbls>
        <c:gapWidth val="0"/>
        <c:overlap val="100"/>
        <c:axId val="345478672"/>
        <c:axId val="345479064"/>
      </c:barChart>
      <c:catAx>
        <c:axId val="345478672"/>
        <c:scaling>
          <c:orientation val="minMax"/>
        </c:scaling>
        <c:delete val="1"/>
        <c:axPos val="l"/>
        <c:numFmt formatCode="General" sourceLinked="0"/>
        <c:majorTickMark val="out"/>
        <c:minorTickMark val="none"/>
        <c:tickLblPos val="none"/>
        <c:crossAx val="345479064"/>
        <c:crosses val="autoZero"/>
        <c:auto val="1"/>
        <c:lblAlgn val="ctr"/>
        <c:lblOffset val="100"/>
        <c:noMultiLvlLbl val="0"/>
      </c:catAx>
      <c:valAx>
        <c:axId val="345479064"/>
        <c:scaling>
          <c:orientation val="minMax"/>
          <c:max val="0.1"/>
          <c:min val="0"/>
        </c:scaling>
        <c:delete val="1"/>
        <c:axPos val="b"/>
        <c:numFmt formatCode="0%" sourceLinked="1"/>
        <c:majorTickMark val="out"/>
        <c:minorTickMark val="none"/>
        <c:tickLblPos val="none"/>
        <c:crossAx val="345478672"/>
        <c:crosses val="autoZero"/>
        <c:crossBetween val="between"/>
      </c:valAx>
      <c:spPr>
        <a:solidFill>
          <a:sysClr val="window" lastClr="FFFFFF">
            <a:lumMod val="85000"/>
          </a:sysClr>
        </a:solidFill>
      </c:spPr>
    </c:plotArea>
    <c:plotVisOnly val="1"/>
    <c:dispBlanksAs val="gap"/>
    <c:showDLblsOverMax val="0"/>
  </c:chart>
  <c:txPr>
    <a:bodyPr/>
    <a:lstStyle/>
    <a:p>
      <a:pPr>
        <a:defRPr sz="1800"/>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1013626535025146E-2"/>
          <c:y val="5.2923710833196698E-2"/>
          <c:w val="0.91420118343195256"/>
          <c:h val="0.7927927927927928"/>
        </c:manualLayout>
      </c:layout>
      <c:lineChart>
        <c:grouping val="standard"/>
        <c:varyColors val="0"/>
        <c:ser>
          <c:idx val="0"/>
          <c:order val="0"/>
          <c:tx>
            <c:strRef>
              <c:f>Sheet1!$A$2</c:f>
              <c:strCache>
                <c:ptCount val="1"/>
                <c:pt idx="0">
                  <c:v>Common market/EU</c:v>
                </c:pt>
              </c:strCache>
            </c:strRef>
          </c:tx>
          <c:spPr>
            <a:ln w="31750">
              <a:solidFill>
                <a:schemeClr val="accent1">
                  <a:lumMod val="75000"/>
                </a:schemeClr>
              </a:solidFill>
            </a:ln>
          </c:spPr>
          <c:marker>
            <c:symbol val="none"/>
          </c:marker>
          <c:dPt>
            <c:idx val="69"/>
            <c:marker>
              <c:symbol val="circle"/>
              <c:size val="8"/>
              <c:spPr>
                <a:solidFill>
                  <a:schemeClr val="accent2"/>
                </a:solidFill>
                <a:ln>
                  <a:solidFill>
                    <a:schemeClr val="accent2"/>
                  </a:solidFill>
                </a:ln>
              </c:spPr>
            </c:marker>
            <c:bubble3D val="0"/>
          </c:dPt>
          <c:dPt>
            <c:idx val="92"/>
            <c:marker>
              <c:symbol val="circle"/>
              <c:size val="8"/>
              <c:spPr>
                <a:solidFill>
                  <a:schemeClr val="accent2"/>
                </a:solidFill>
                <a:ln>
                  <a:solidFill>
                    <a:schemeClr val="accent2"/>
                  </a:solidFill>
                </a:ln>
              </c:spPr>
            </c:marker>
            <c:bubble3D val="0"/>
          </c:dPt>
          <c:dPt>
            <c:idx val="148"/>
            <c:marker>
              <c:symbol val="circle"/>
              <c:size val="8"/>
              <c:spPr>
                <a:solidFill>
                  <a:schemeClr val="accent2"/>
                </a:solidFill>
                <a:ln>
                  <a:solidFill>
                    <a:schemeClr val="accent2"/>
                  </a:solidFill>
                </a:ln>
              </c:spPr>
            </c:marker>
            <c:bubble3D val="0"/>
          </c:dPt>
          <c:dPt>
            <c:idx val="194"/>
            <c:marker>
              <c:symbol val="circle"/>
              <c:size val="8"/>
              <c:spPr>
                <a:solidFill>
                  <a:schemeClr val="accent2"/>
                </a:solidFill>
                <a:ln>
                  <a:solidFill>
                    <a:schemeClr val="accent2"/>
                  </a:solidFill>
                </a:ln>
              </c:spPr>
            </c:marker>
            <c:bubble3D val="0"/>
          </c:dPt>
          <c:dPt>
            <c:idx val="215"/>
            <c:marker>
              <c:symbol val="circle"/>
              <c:size val="8"/>
              <c:spPr>
                <a:solidFill>
                  <a:schemeClr val="accent2"/>
                </a:solidFill>
                <a:ln>
                  <a:noFill/>
                </a:ln>
              </c:spPr>
            </c:marker>
            <c:bubble3D val="0"/>
          </c:dPt>
          <c:trendline>
            <c:trendlineType val="power"/>
            <c:dispRSqr val="0"/>
            <c:dispEq val="0"/>
          </c:trendline>
          <c:cat>
            <c:numRef>
              <c:f>Sheet1!$B$1:$AAA$1</c:f>
              <c:numCache>
                <c:formatCode>mmm\
yyyy</c:formatCode>
                <c:ptCount val="700"/>
                <c:pt idx="0">
                  <c:v>35582</c:v>
                </c:pt>
                <c:pt idx="1">
                  <c:v>35612</c:v>
                </c:pt>
                <c:pt idx="2">
                  <c:v>35643</c:v>
                </c:pt>
                <c:pt idx="3">
                  <c:v>35674</c:v>
                </c:pt>
                <c:pt idx="4">
                  <c:v>35704</c:v>
                </c:pt>
                <c:pt idx="5">
                  <c:v>35735</c:v>
                </c:pt>
                <c:pt idx="6">
                  <c:v>35765</c:v>
                </c:pt>
                <c:pt idx="7">
                  <c:v>35796</c:v>
                </c:pt>
                <c:pt idx="8">
                  <c:v>35827</c:v>
                </c:pt>
                <c:pt idx="9">
                  <c:v>35855</c:v>
                </c:pt>
                <c:pt idx="10">
                  <c:v>35886</c:v>
                </c:pt>
                <c:pt idx="11">
                  <c:v>35916</c:v>
                </c:pt>
                <c:pt idx="12">
                  <c:v>35947</c:v>
                </c:pt>
                <c:pt idx="13">
                  <c:v>35977</c:v>
                </c:pt>
                <c:pt idx="14">
                  <c:v>36008</c:v>
                </c:pt>
                <c:pt idx="15">
                  <c:v>36039</c:v>
                </c:pt>
                <c:pt idx="16">
                  <c:v>36069</c:v>
                </c:pt>
                <c:pt idx="17">
                  <c:v>36100</c:v>
                </c:pt>
                <c:pt idx="18">
                  <c:v>36130</c:v>
                </c:pt>
                <c:pt idx="19">
                  <c:v>36161</c:v>
                </c:pt>
                <c:pt idx="20">
                  <c:v>36192</c:v>
                </c:pt>
                <c:pt idx="21">
                  <c:v>36220</c:v>
                </c:pt>
                <c:pt idx="22">
                  <c:v>36251</c:v>
                </c:pt>
                <c:pt idx="23">
                  <c:v>36281</c:v>
                </c:pt>
                <c:pt idx="24">
                  <c:v>36312</c:v>
                </c:pt>
                <c:pt idx="25">
                  <c:v>36342</c:v>
                </c:pt>
                <c:pt idx="26">
                  <c:v>36373</c:v>
                </c:pt>
                <c:pt idx="27">
                  <c:v>36404</c:v>
                </c:pt>
                <c:pt idx="28">
                  <c:v>36434</c:v>
                </c:pt>
                <c:pt idx="29">
                  <c:v>36465</c:v>
                </c:pt>
                <c:pt idx="30">
                  <c:v>36495</c:v>
                </c:pt>
                <c:pt idx="31">
                  <c:v>36526</c:v>
                </c:pt>
                <c:pt idx="32">
                  <c:v>36557</c:v>
                </c:pt>
                <c:pt idx="33">
                  <c:v>36586</c:v>
                </c:pt>
                <c:pt idx="34">
                  <c:v>36617</c:v>
                </c:pt>
                <c:pt idx="35">
                  <c:v>36647</c:v>
                </c:pt>
                <c:pt idx="36">
                  <c:v>36678</c:v>
                </c:pt>
                <c:pt idx="37">
                  <c:v>36708</c:v>
                </c:pt>
                <c:pt idx="38">
                  <c:v>36739</c:v>
                </c:pt>
                <c:pt idx="39">
                  <c:v>36770</c:v>
                </c:pt>
                <c:pt idx="40">
                  <c:v>36800</c:v>
                </c:pt>
                <c:pt idx="41">
                  <c:v>36831</c:v>
                </c:pt>
                <c:pt idx="42">
                  <c:v>36861</c:v>
                </c:pt>
                <c:pt idx="43">
                  <c:v>36892</c:v>
                </c:pt>
                <c:pt idx="44">
                  <c:v>36923</c:v>
                </c:pt>
                <c:pt idx="45">
                  <c:v>36951</c:v>
                </c:pt>
                <c:pt idx="46">
                  <c:v>36982</c:v>
                </c:pt>
                <c:pt idx="47">
                  <c:v>37043</c:v>
                </c:pt>
                <c:pt idx="48">
                  <c:v>37073</c:v>
                </c:pt>
                <c:pt idx="49">
                  <c:v>37104</c:v>
                </c:pt>
                <c:pt idx="50">
                  <c:v>37135</c:v>
                </c:pt>
                <c:pt idx="51">
                  <c:v>37165</c:v>
                </c:pt>
                <c:pt idx="52">
                  <c:v>37196</c:v>
                </c:pt>
                <c:pt idx="53">
                  <c:v>37257</c:v>
                </c:pt>
                <c:pt idx="54">
                  <c:v>37288</c:v>
                </c:pt>
                <c:pt idx="55">
                  <c:v>37316</c:v>
                </c:pt>
                <c:pt idx="56">
                  <c:v>37347</c:v>
                </c:pt>
                <c:pt idx="57">
                  <c:v>37377</c:v>
                </c:pt>
                <c:pt idx="58">
                  <c:v>37408</c:v>
                </c:pt>
                <c:pt idx="59">
                  <c:v>37438</c:v>
                </c:pt>
                <c:pt idx="60">
                  <c:v>37500</c:v>
                </c:pt>
                <c:pt idx="61">
                  <c:v>37530</c:v>
                </c:pt>
                <c:pt idx="62">
                  <c:v>37561</c:v>
                </c:pt>
                <c:pt idx="63">
                  <c:v>37591</c:v>
                </c:pt>
                <c:pt idx="64">
                  <c:v>37622</c:v>
                </c:pt>
                <c:pt idx="65">
                  <c:v>37653</c:v>
                </c:pt>
                <c:pt idx="66">
                  <c:v>37681</c:v>
                </c:pt>
                <c:pt idx="67">
                  <c:v>37712</c:v>
                </c:pt>
                <c:pt idx="68">
                  <c:v>37742</c:v>
                </c:pt>
                <c:pt idx="69">
                  <c:v>37773</c:v>
                </c:pt>
                <c:pt idx="70">
                  <c:v>37803</c:v>
                </c:pt>
                <c:pt idx="71">
                  <c:v>37834</c:v>
                </c:pt>
                <c:pt idx="72">
                  <c:v>37865</c:v>
                </c:pt>
                <c:pt idx="73">
                  <c:v>37895</c:v>
                </c:pt>
                <c:pt idx="74">
                  <c:v>37926</c:v>
                </c:pt>
                <c:pt idx="75">
                  <c:v>37956</c:v>
                </c:pt>
                <c:pt idx="76">
                  <c:v>37987</c:v>
                </c:pt>
                <c:pt idx="77">
                  <c:v>38018</c:v>
                </c:pt>
                <c:pt idx="78">
                  <c:v>38047</c:v>
                </c:pt>
                <c:pt idx="79">
                  <c:v>38078</c:v>
                </c:pt>
                <c:pt idx="80">
                  <c:v>38108</c:v>
                </c:pt>
                <c:pt idx="81">
                  <c:v>38139</c:v>
                </c:pt>
                <c:pt idx="82">
                  <c:v>38169</c:v>
                </c:pt>
                <c:pt idx="83">
                  <c:v>38200</c:v>
                </c:pt>
                <c:pt idx="84">
                  <c:v>38231</c:v>
                </c:pt>
                <c:pt idx="85">
                  <c:v>38261</c:v>
                </c:pt>
                <c:pt idx="86">
                  <c:v>38292</c:v>
                </c:pt>
                <c:pt idx="87">
                  <c:v>38322</c:v>
                </c:pt>
                <c:pt idx="88">
                  <c:v>38353</c:v>
                </c:pt>
                <c:pt idx="89">
                  <c:v>38384</c:v>
                </c:pt>
                <c:pt idx="90">
                  <c:v>38412</c:v>
                </c:pt>
                <c:pt idx="91">
                  <c:v>38473</c:v>
                </c:pt>
                <c:pt idx="92">
                  <c:v>38504</c:v>
                </c:pt>
                <c:pt idx="93">
                  <c:v>38534</c:v>
                </c:pt>
                <c:pt idx="94">
                  <c:v>38565</c:v>
                </c:pt>
                <c:pt idx="95">
                  <c:v>38596</c:v>
                </c:pt>
                <c:pt idx="96">
                  <c:v>38626</c:v>
                </c:pt>
                <c:pt idx="97">
                  <c:v>38657</c:v>
                </c:pt>
                <c:pt idx="98">
                  <c:v>38718</c:v>
                </c:pt>
                <c:pt idx="99">
                  <c:v>38749</c:v>
                </c:pt>
                <c:pt idx="100">
                  <c:v>38777</c:v>
                </c:pt>
                <c:pt idx="101">
                  <c:v>38808</c:v>
                </c:pt>
                <c:pt idx="102">
                  <c:v>38838</c:v>
                </c:pt>
                <c:pt idx="103">
                  <c:v>38869</c:v>
                </c:pt>
                <c:pt idx="104">
                  <c:v>38899</c:v>
                </c:pt>
                <c:pt idx="105">
                  <c:v>38961</c:v>
                </c:pt>
                <c:pt idx="106">
                  <c:v>38991</c:v>
                </c:pt>
                <c:pt idx="107">
                  <c:v>39022</c:v>
                </c:pt>
                <c:pt idx="108">
                  <c:v>39052</c:v>
                </c:pt>
                <c:pt idx="109">
                  <c:v>39083</c:v>
                </c:pt>
                <c:pt idx="110">
                  <c:v>39114</c:v>
                </c:pt>
                <c:pt idx="111">
                  <c:v>39142</c:v>
                </c:pt>
                <c:pt idx="112">
                  <c:v>39173</c:v>
                </c:pt>
                <c:pt idx="113">
                  <c:v>39203</c:v>
                </c:pt>
                <c:pt idx="114">
                  <c:v>39234</c:v>
                </c:pt>
                <c:pt idx="115">
                  <c:v>39264</c:v>
                </c:pt>
                <c:pt idx="116">
                  <c:v>39295</c:v>
                </c:pt>
                <c:pt idx="117">
                  <c:v>39326</c:v>
                </c:pt>
                <c:pt idx="118">
                  <c:v>39356</c:v>
                </c:pt>
                <c:pt idx="119">
                  <c:v>39387</c:v>
                </c:pt>
                <c:pt idx="120">
                  <c:v>39417</c:v>
                </c:pt>
                <c:pt idx="121">
                  <c:v>39448</c:v>
                </c:pt>
                <c:pt idx="122">
                  <c:v>39479</c:v>
                </c:pt>
                <c:pt idx="123">
                  <c:v>39508</c:v>
                </c:pt>
                <c:pt idx="124">
                  <c:v>39539</c:v>
                </c:pt>
                <c:pt idx="125">
                  <c:v>39569</c:v>
                </c:pt>
                <c:pt idx="126">
                  <c:v>39600</c:v>
                </c:pt>
                <c:pt idx="127">
                  <c:v>39630</c:v>
                </c:pt>
                <c:pt idx="128">
                  <c:v>39661</c:v>
                </c:pt>
                <c:pt idx="129">
                  <c:v>39692</c:v>
                </c:pt>
                <c:pt idx="130">
                  <c:v>39722</c:v>
                </c:pt>
                <c:pt idx="131">
                  <c:v>39753</c:v>
                </c:pt>
                <c:pt idx="132">
                  <c:v>39783</c:v>
                </c:pt>
                <c:pt idx="133">
                  <c:v>39814</c:v>
                </c:pt>
                <c:pt idx="134">
                  <c:v>39845</c:v>
                </c:pt>
                <c:pt idx="135">
                  <c:v>39904</c:v>
                </c:pt>
                <c:pt idx="136">
                  <c:v>39934</c:v>
                </c:pt>
                <c:pt idx="137">
                  <c:v>39965</c:v>
                </c:pt>
                <c:pt idx="138">
                  <c:v>39995</c:v>
                </c:pt>
                <c:pt idx="139">
                  <c:v>40026</c:v>
                </c:pt>
                <c:pt idx="140">
                  <c:v>40087</c:v>
                </c:pt>
                <c:pt idx="141">
                  <c:v>40118</c:v>
                </c:pt>
                <c:pt idx="142">
                  <c:v>40210</c:v>
                </c:pt>
                <c:pt idx="143">
                  <c:v>40238</c:v>
                </c:pt>
                <c:pt idx="144">
                  <c:v>40269</c:v>
                </c:pt>
                <c:pt idx="145">
                  <c:v>40299</c:v>
                </c:pt>
                <c:pt idx="146">
                  <c:v>40330</c:v>
                </c:pt>
                <c:pt idx="147">
                  <c:v>40360</c:v>
                </c:pt>
                <c:pt idx="148">
                  <c:v>40391</c:v>
                </c:pt>
                <c:pt idx="149">
                  <c:v>40422</c:v>
                </c:pt>
                <c:pt idx="150">
                  <c:v>40452</c:v>
                </c:pt>
                <c:pt idx="151">
                  <c:v>40483</c:v>
                </c:pt>
                <c:pt idx="152">
                  <c:v>40513</c:v>
                </c:pt>
                <c:pt idx="153">
                  <c:v>40544</c:v>
                </c:pt>
                <c:pt idx="154">
                  <c:v>40575</c:v>
                </c:pt>
                <c:pt idx="155">
                  <c:v>40603</c:v>
                </c:pt>
                <c:pt idx="156">
                  <c:v>40634</c:v>
                </c:pt>
                <c:pt idx="157">
                  <c:v>40664</c:v>
                </c:pt>
                <c:pt idx="158">
                  <c:v>40695</c:v>
                </c:pt>
                <c:pt idx="159">
                  <c:v>40725</c:v>
                </c:pt>
                <c:pt idx="160">
                  <c:v>40756</c:v>
                </c:pt>
                <c:pt idx="161">
                  <c:v>40787</c:v>
                </c:pt>
                <c:pt idx="162">
                  <c:v>40817</c:v>
                </c:pt>
                <c:pt idx="163">
                  <c:v>40848</c:v>
                </c:pt>
                <c:pt idx="164">
                  <c:v>40878</c:v>
                </c:pt>
                <c:pt idx="165">
                  <c:v>40909</c:v>
                </c:pt>
                <c:pt idx="166">
                  <c:v>40940</c:v>
                </c:pt>
                <c:pt idx="167">
                  <c:v>40969</c:v>
                </c:pt>
                <c:pt idx="168">
                  <c:v>41000</c:v>
                </c:pt>
                <c:pt idx="169">
                  <c:v>41030</c:v>
                </c:pt>
                <c:pt idx="170">
                  <c:v>41061</c:v>
                </c:pt>
                <c:pt idx="171">
                  <c:v>41091</c:v>
                </c:pt>
                <c:pt idx="172">
                  <c:v>41122</c:v>
                </c:pt>
                <c:pt idx="173">
                  <c:v>41153</c:v>
                </c:pt>
                <c:pt idx="174">
                  <c:v>41183</c:v>
                </c:pt>
                <c:pt idx="175">
                  <c:v>41214</c:v>
                </c:pt>
                <c:pt idx="176">
                  <c:v>41244</c:v>
                </c:pt>
                <c:pt idx="177">
                  <c:v>41275</c:v>
                </c:pt>
                <c:pt idx="178">
                  <c:v>41306</c:v>
                </c:pt>
                <c:pt idx="179">
                  <c:v>41334</c:v>
                </c:pt>
                <c:pt idx="180">
                  <c:v>41365</c:v>
                </c:pt>
                <c:pt idx="181">
                  <c:v>41395</c:v>
                </c:pt>
                <c:pt idx="182">
                  <c:v>41426</c:v>
                </c:pt>
                <c:pt idx="183">
                  <c:v>41456</c:v>
                </c:pt>
                <c:pt idx="184">
                  <c:v>41487</c:v>
                </c:pt>
                <c:pt idx="185">
                  <c:v>41518</c:v>
                </c:pt>
                <c:pt idx="186">
                  <c:v>41548</c:v>
                </c:pt>
                <c:pt idx="187">
                  <c:v>41579</c:v>
                </c:pt>
                <c:pt idx="188">
                  <c:v>41609</c:v>
                </c:pt>
                <c:pt idx="189">
                  <c:v>41640</c:v>
                </c:pt>
                <c:pt idx="190">
                  <c:v>41671</c:v>
                </c:pt>
                <c:pt idx="191">
                  <c:v>41699</c:v>
                </c:pt>
                <c:pt idx="192">
                  <c:v>41730</c:v>
                </c:pt>
                <c:pt idx="193">
                  <c:v>41760</c:v>
                </c:pt>
                <c:pt idx="194">
                  <c:v>41791</c:v>
                </c:pt>
                <c:pt idx="195">
                  <c:v>41821</c:v>
                </c:pt>
                <c:pt idx="196">
                  <c:v>41852</c:v>
                </c:pt>
                <c:pt idx="197">
                  <c:v>41883</c:v>
                </c:pt>
                <c:pt idx="198">
                  <c:v>41913</c:v>
                </c:pt>
                <c:pt idx="199">
                  <c:v>41944</c:v>
                </c:pt>
                <c:pt idx="200">
                  <c:v>41974</c:v>
                </c:pt>
                <c:pt idx="201">
                  <c:v>42005</c:v>
                </c:pt>
                <c:pt idx="202">
                  <c:v>42036</c:v>
                </c:pt>
                <c:pt idx="203">
                  <c:v>42064</c:v>
                </c:pt>
                <c:pt idx="204">
                  <c:v>42095</c:v>
                </c:pt>
                <c:pt idx="205">
                  <c:v>42125</c:v>
                </c:pt>
                <c:pt idx="206">
                  <c:v>42156</c:v>
                </c:pt>
                <c:pt idx="207">
                  <c:v>42186</c:v>
                </c:pt>
                <c:pt idx="208">
                  <c:v>42217</c:v>
                </c:pt>
                <c:pt idx="209">
                  <c:v>42248</c:v>
                </c:pt>
                <c:pt idx="210">
                  <c:v>42278</c:v>
                </c:pt>
                <c:pt idx="211">
                  <c:v>42309</c:v>
                </c:pt>
                <c:pt idx="212">
                  <c:v>42339</c:v>
                </c:pt>
                <c:pt idx="213">
                  <c:v>42370</c:v>
                </c:pt>
                <c:pt idx="214">
                  <c:v>42401</c:v>
                </c:pt>
                <c:pt idx="215">
                  <c:v>42430</c:v>
                </c:pt>
              </c:numCache>
            </c:numRef>
          </c:cat>
          <c:val>
            <c:numRef>
              <c:f>Sheet1!$B$2:$AAA$2</c:f>
              <c:numCache>
                <c:formatCode>General</c:formatCode>
                <c:ptCount val="700"/>
                <c:pt idx="0">
                  <c:v>30</c:v>
                </c:pt>
                <c:pt idx="1">
                  <c:v>23</c:v>
                </c:pt>
                <c:pt idx="2">
                  <c:v>16</c:v>
                </c:pt>
                <c:pt idx="3">
                  <c:v>21</c:v>
                </c:pt>
                <c:pt idx="4">
                  <c:v>35</c:v>
                </c:pt>
                <c:pt idx="5">
                  <c:v>31</c:v>
                </c:pt>
                <c:pt idx="6">
                  <c:v>28</c:v>
                </c:pt>
                <c:pt idx="7">
                  <c:v>23</c:v>
                </c:pt>
                <c:pt idx="8">
                  <c:v>16</c:v>
                </c:pt>
                <c:pt idx="9">
                  <c:v>22</c:v>
                </c:pt>
                <c:pt idx="10">
                  <c:v>23</c:v>
                </c:pt>
                <c:pt idx="11">
                  <c:v>22</c:v>
                </c:pt>
                <c:pt idx="12">
                  <c:v>33</c:v>
                </c:pt>
                <c:pt idx="13">
                  <c:v>22</c:v>
                </c:pt>
                <c:pt idx="14">
                  <c:v>13</c:v>
                </c:pt>
                <c:pt idx="15">
                  <c:v>20</c:v>
                </c:pt>
                <c:pt idx="16">
                  <c:v>23</c:v>
                </c:pt>
                <c:pt idx="17">
                  <c:v>26</c:v>
                </c:pt>
                <c:pt idx="18">
                  <c:v>32</c:v>
                </c:pt>
                <c:pt idx="19">
                  <c:v>27</c:v>
                </c:pt>
                <c:pt idx="20">
                  <c:v>30</c:v>
                </c:pt>
                <c:pt idx="21">
                  <c:v>32</c:v>
                </c:pt>
                <c:pt idx="22">
                  <c:v>15</c:v>
                </c:pt>
                <c:pt idx="23">
                  <c:v>26</c:v>
                </c:pt>
                <c:pt idx="24">
                  <c:v>37</c:v>
                </c:pt>
                <c:pt idx="25">
                  <c:v>30</c:v>
                </c:pt>
                <c:pt idx="26">
                  <c:v>25</c:v>
                </c:pt>
                <c:pt idx="27">
                  <c:v>23</c:v>
                </c:pt>
                <c:pt idx="28">
                  <c:v>34</c:v>
                </c:pt>
                <c:pt idx="29">
                  <c:v>23</c:v>
                </c:pt>
                <c:pt idx="30">
                  <c:v>32</c:v>
                </c:pt>
                <c:pt idx="31">
                  <c:v>22</c:v>
                </c:pt>
                <c:pt idx="32">
                  <c:v>25</c:v>
                </c:pt>
                <c:pt idx="33">
                  <c:v>20</c:v>
                </c:pt>
                <c:pt idx="34">
                  <c:v>17</c:v>
                </c:pt>
                <c:pt idx="35">
                  <c:v>19</c:v>
                </c:pt>
                <c:pt idx="36">
                  <c:v>24</c:v>
                </c:pt>
                <c:pt idx="37">
                  <c:v>19</c:v>
                </c:pt>
                <c:pt idx="38">
                  <c:v>24</c:v>
                </c:pt>
                <c:pt idx="39">
                  <c:v>21</c:v>
                </c:pt>
                <c:pt idx="40">
                  <c:v>24</c:v>
                </c:pt>
                <c:pt idx="41">
                  <c:v>27</c:v>
                </c:pt>
                <c:pt idx="42">
                  <c:v>26</c:v>
                </c:pt>
                <c:pt idx="43">
                  <c:v>21</c:v>
                </c:pt>
                <c:pt idx="44">
                  <c:v>23</c:v>
                </c:pt>
                <c:pt idx="45">
                  <c:v>17</c:v>
                </c:pt>
                <c:pt idx="46">
                  <c:v>14</c:v>
                </c:pt>
                <c:pt idx="47">
                  <c:v>24</c:v>
                </c:pt>
                <c:pt idx="48">
                  <c:v>20</c:v>
                </c:pt>
                <c:pt idx="49">
                  <c:v>22</c:v>
                </c:pt>
                <c:pt idx="50">
                  <c:v>9</c:v>
                </c:pt>
                <c:pt idx="51">
                  <c:v>7</c:v>
                </c:pt>
                <c:pt idx="52">
                  <c:v>19</c:v>
                </c:pt>
                <c:pt idx="53">
                  <c:v>13</c:v>
                </c:pt>
                <c:pt idx="54">
                  <c:v>13</c:v>
                </c:pt>
                <c:pt idx="55">
                  <c:v>11</c:v>
                </c:pt>
                <c:pt idx="56">
                  <c:v>10</c:v>
                </c:pt>
                <c:pt idx="57">
                  <c:v>14</c:v>
                </c:pt>
                <c:pt idx="58">
                  <c:v>14</c:v>
                </c:pt>
                <c:pt idx="59">
                  <c:v>11</c:v>
                </c:pt>
                <c:pt idx="60">
                  <c:v>8</c:v>
                </c:pt>
                <c:pt idx="61">
                  <c:v>8</c:v>
                </c:pt>
                <c:pt idx="62">
                  <c:v>8</c:v>
                </c:pt>
                <c:pt idx="63">
                  <c:v>8</c:v>
                </c:pt>
                <c:pt idx="64">
                  <c:v>5</c:v>
                </c:pt>
                <c:pt idx="65">
                  <c:v>4</c:v>
                </c:pt>
                <c:pt idx="66">
                  <c:v>5</c:v>
                </c:pt>
                <c:pt idx="67">
                  <c:v>7</c:v>
                </c:pt>
                <c:pt idx="68">
                  <c:v>22</c:v>
                </c:pt>
                <c:pt idx="69">
                  <c:v>26</c:v>
                </c:pt>
                <c:pt idx="70">
                  <c:v>11</c:v>
                </c:pt>
                <c:pt idx="71">
                  <c:v>9</c:v>
                </c:pt>
                <c:pt idx="72">
                  <c:v>13</c:v>
                </c:pt>
                <c:pt idx="73">
                  <c:v>12</c:v>
                </c:pt>
                <c:pt idx="74">
                  <c:v>7</c:v>
                </c:pt>
                <c:pt idx="75">
                  <c:v>12</c:v>
                </c:pt>
                <c:pt idx="76">
                  <c:v>9</c:v>
                </c:pt>
                <c:pt idx="77">
                  <c:v>7</c:v>
                </c:pt>
                <c:pt idx="78">
                  <c:v>5</c:v>
                </c:pt>
                <c:pt idx="79">
                  <c:v>9</c:v>
                </c:pt>
                <c:pt idx="80">
                  <c:v>17</c:v>
                </c:pt>
                <c:pt idx="81">
                  <c:v>16</c:v>
                </c:pt>
                <c:pt idx="82">
                  <c:v>11</c:v>
                </c:pt>
                <c:pt idx="83">
                  <c:v>9</c:v>
                </c:pt>
                <c:pt idx="84">
                  <c:v>8</c:v>
                </c:pt>
                <c:pt idx="85">
                  <c:v>7</c:v>
                </c:pt>
                <c:pt idx="86">
                  <c:v>9</c:v>
                </c:pt>
                <c:pt idx="87">
                  <c:v>6</c:v>
                </c:pt>
                <c:pt idx="88">
                  <c:v>7</c:v>
                </c:pt>
                <c:pt idx="89">
                  <c:v>8</c:v>
                </c:pt>
                <c:pt idx="90">
                  <c:v>5</c:v>
                </c:pt>
                <c:pt idx="91">
                  <c:v>9</c:v>
                </c:pt>
                <c:pt idx="92">
                  <c:v>19</c:v>
                </c:pt>
                <c:pt idx="93">
                  <c:v>7</c:v>
                </c:pt>
                <c:pt idx="94">
                  <c:v>4</c:v>
                </c:pt>
                <c:pt idx="95">
                  <c:v>5</c:v>
                </c:pt>
                <c:pt idx="96">
                  <c:v>5</c:v>
                </c:pt>
                <c:pt idx="97">
                  <c:v>3</c:v>
                </c:pt>
                <c:pt idx="98">
                  <c:v>4</c:v>
                </c:pt>
                <c:pt idx="99">
                  <c:v>3</c:v>
                </c:pt>
                <c:pt idx="100">
                  <c:v>3</c:v>
                </c:pt>
                <c:pt idx="101">
                  <c:v>3</c:v>
                </c:pt>
                <c:pt idx="102">
                  <c:v>3</c:v>
                </c:pt>
                <c:pt idx="103">
                  <c:v>3</c:v>
                </c:pt>
                <c:pt idx="104">
                  <c:v>3</c:v>
                </c:pt>
                <c:pt idx="105">
                  <c:v>3</c:v>
                </c:pt>
                <c:pt idx="106">
                  <c:v>3</c:v>
                </c:pt>
                <c:pt idx="107">
                  <c:v>3</c:v>
                </c:pt>
                <c:pt idx="108">
                  <c:v>3</c:v>
                </c:pt>
                <c:pt idx="109">
                  <c:v>7</c:v>
                </c:pt>
                <c:pt idx="112">
                  <c:v>2</c:v>
                </c:pt>
                <c:pt idx="113">
                  <c:v>3</c:v>
                </c:pt>
                <c:pt idx="114">
                  <c:v>4</c:v>
                </c:pt>
                <c:pt idx="115">
                  <c:v>3</c:v>
                </c:pt>
                <c:pt idx="116">
                  <c:v>3</c:v>
                </c:pt>
                <c:pt idx="117">
                  <c:v>4</c:v>
                </c:pt>
                <c:pt idx="118">
                  <c:v>6</c:v>
                </c:pt>
                <c:pt idx="120">
                  <c:v>4</c:v>
                </c:pt>
                <c:pt idx="121">
                  <c:v>2</c:v>
                </c:pt>
                <c:pt idx="122">
                  <c:v>3</c:v>
                </c:pt>
                <c:pt idx="123">
                  <c:v>3</c:v>
                </c:pt>
                <c:pt idx="124">
                  <c:v>4</c:v>
                </c:pt>
                <c:pt idx="125">
                  <c:v>2</c:v>
                </c:pt>
                <c:pt idx="126">
                  <c:v>4</c:v>
                </c:pt>
                <c:pt idx="127">
                  <c:v>3</c:v>
                </c:pt>
                <c:pt idx="128">
                  <c:v>3</c:v>
                </c:pt>
                <c:pt idx="129">
                  <c:v>1</c:v>
                </c:pt>
                <c:pt idx="130">
                  <c:v>1</c:v>
                </c:pt>
                <c:pt idx="131">
                  <c:v>2</c:v>
                </c:pt>
                <c:pt idx="132">
                  <c:v>1</c:v>
                </c:pt>
                <c:pt idx="133">
                  <c:v>1</c:v>
                </c:pt>
                <c:pt idx="134">
                  <c:v>1</c:v>
                </c:pt>
                <c:pt idx="135">
                  <c:v>1</c:v>
                </c:pt>
                <c:pt idx="136">
                  <c:v>5</c:v>
                </c:pt>
                <c:pt idx="137">
                  <c:v>4</c:v>
                </c:pt>
                <c:pt idx="138">
                  <c:v>2</c:v>
                </c:pt>
                <c:pt idx="139">
                  <c:v>2</c:v>
                </c:pt>
                <c:pt idx="140">
                  <c:v>3</c:v>
                </c:pt>
                <c:pt idx="141">
                  <c:v>3</c:v>
                </c:pt>
                <c:pt idx="142">
                  <c:v>2</c:v>
                </c:pt>
                <c:pt idx="143">
                  <c:v>4</c:v>
                </c:pt>
                <c:pt idx="144">
                  <c:v>3</c:v>
                </c:pt>
                <c:pt idx="145">
                  <c:v>6</c:v>
                </c:pt>
                <c:pt idx="146">
                  <c:v>2</c:v>
                </c:pt>
                <c:pt idx="147">
                  <c:v>2</c:v>
                </c:pt>
                <c:pt idx="148">
                  <c:v>1</c:v>
                </c:pt>
                <c:pt idx="149">
                  <c:v>2</c:v>
                </c:pt>
                <c:pt idx="150">
                  <c:v>2</c:v>
                </c:pt>
                <c:pt idx="151">
                  <c:v>4</c:v>
                </c:pt>
                <c:pt idx="152">
                  <c:v>3</c:v>
                </c:pt>
                <c:pt idx="153">
                  <c:v>4</c:v>
                </c:pt>
                <c:pt idx="154">
                  <c:v>3</c:v>
                </c:pt>
                <c:pt idx="155">
                  <c:v>4</c:v>
                </c:pt>
                <c:pt idx="156">
                  <c:v>2</c:v>
                </c:pt>
                <c:pt idx="157">
                  <c:v>3</c:v>
                </c:pt>
                <c:pt idx="158">
                  <c:v>3</c:v>
                </c:pt>
                <c:pt idx="159">
                  <c:v>4</c:v>
                </c:pt>
                <c:pt idx="160">
                  <c:v>4</c:v>
                </c:pt>
                <c:pt idx="161">
                  <c:v>3</c:v>
                </c:pt>
                <c:pt idx="162">
                  <c:v>4</c:v>
                </c:pt>
                <c:pt idx="163">
                  <c:v>8</c:v>
                </c:pt>
                <c:pt idx="164">
                  <c:v>7</c:v>
                </c:pt>
                <c:pt idx="165">
                  <c:v>9</c:v>
                </c:pt>
                <c:pt idx="166">
                  <c:v>7</c:v>
                </c:pt>
                <c:pt idx="167">
                  <c:v>5</c:v>
                </c:pt>
                <c:pt idx="168">
                  <c:v>4</c:v>
                </c:pt>
                <c:pt idx="169">
                  <c:v>6</c:v>
                </c:pt>
                <c:pt idx="170">
                  <c:v>8</c:v>
                </c:pt>
                <c:pt idx="171">
                  <c:v>5</c:v>
                </c:pt>
                <c:pt idx="172">
                  <c:v>5</c:v>
                </c:pt>
                <c:pt idx="173">
                  <c:v>3</c:v>
                </c:pt>
                <c:pt idx="174">
                  <c:v>5</c:v>
                </c:pt>
                <c:pt idx="175">
                  <c:v>6</c:v>
                </c:pt>
                <c:pt idx="176">
                  <c:v>6</c:v>
                </c:pt>
                <c:pt idx="177">
                  <c:v>6</c:v>
                </c:pt>
                <c:pt idx="178">
                  <c:v>9</c:v>
                </c:pt>
                <c:pt idx="179">
                  <c:v>7</c:v>
                </c:pt>
                <c:pt idx="180">
                  <c:v>7</c:v>
                </c:pt>
                <c:pt idx="181">
                  <c:v>9</c:v>
                </c:pt>
                <c:pt idx="182">
                  <c:v>7</c:v>
                </c:pt>
                <c:pt idx="183">
                  <c:v>6</c:v>
                </c:pt>
                <c:pt idx="184">
                  <c:v>7</c:v>
                </c:pt>
                <c:pt idx="185">
                  <c:v>5</c:v>
                </c:pt>
                <c:pt idx="186">
                  <c:v>7</c:v>
                </c:pt>
                <c:pt idx="187">
                  <c:v>7</c:v>
                </c:pt>
                <c:pt idx="188">
                  <c:v>6</c:v>
                </c:pt>
                <c:pt idx="189">
                  <c:v>7</c:v>
                </c:pt>
                <c:pt idx="190">
                  <c:v>6</c:v>
                </c:pt>
                <c:pt idx="191">
                  <c:v>8</c:v>
                </c:pt>
                <c:pt idx="192">
                  <c:v>9</c:v>
                </c:pt>
                <c:pt idx="193">
                  <c:v>8</c:v>
                </c:pt>
                <c:pt idx="194">
                  <c:v>12</c:v>
                </c:pt>
                <c:pt idx="195">
                  <c:v>9</c:v>
                </c:pt>
                <c:pt idx="196">
                  <c:v>7</c:v>
                </c:pt>
                <c:pt idx="197">
                  <c:v>8</c:v>
                </c:pt>
                <c:pt idx="198">
                  <c:v>9</c:v>
                </c:pt>
                <c:pt idx="199">
                  <c:v>12</c:v>
                </c:pt>
                <c:pt idx="200">
                  <c:v>11</c:v>
                </c:pt>
                <c:pt idx="201">
                  <c:v>9</c:v>
                </c:pt>
                <c:pt idx="202">
                  <c:v>8</c:v>
                </c:pt>
                <c:pt idx="203">
                  <c:v>7</c:v>
                </c:pt>
                <c:pt idx="204">
                  <c:v>7</c:v>
                </c:pt>
                <c:pt idx="205">
                  <c:v>9</c:v>
                </c:pt>
                <c:pt idx="206">
                  <c:v>13</c:v>
                </c:pt>
                <c:pt idx="207">
                  <c:v>11</c:v>
                </c:pt>
                <c:pt idx="208">
                  <c:v>8</c:v>
                </c:pt>
                <c:pt idx="209">
                  <c:v>8</c:v>
                </c:pt>
                <c:pt idx="210">
                  <c:v>10</c:v>
                </c:pt>
                <c:pt idx="211">
                  <c:v>11</c:v>
                </c:pt>
                <c:pt idx="212">
                  <c:v>5</c:v>
                </c:pt>
                <c:pt idx="213">
                  <c:v>16</c:v>
                </c:pt>
                <c:pt idx="214">
                  <c:v>20</c:v>
                </c:pt>
                <c:pt idx="215">
                  <c:v>23</c:v>
                </c:pt>
              </c:numCache>
            </c:numRef>
          </c:val>
          <c:smooth val="0"/>
        </c:ser>
        <c:dLbls>
          <c:showLegendKey val="0"/>
          <c:showVal val="0"/>
          <c:showCatName val="0"/>
          <c:showSerName val="0"/>
          <c:showPercent val="0"/>
          <c:showBubbleSize val="0"/>
        </c:dLbls>
        <c:smooth val="0"/>
        <c:axId val="200804432"/>
        <c:axId val="200804824"/>
      </c:lineChart>
      <c:dateAx>
        <c:axId val="200804432"/>
        <c:scaling>
          <c:orientation val="minMax"/>
          <c:min val="35551"/>
        </c:scaling>
        <c:delete val="0"/>
        <c:axPos val="b"/>
        <c:numFmt formatCode="mmm\&#10;yyyy" sourceLinked="0"/>
        <c:majorTickMark val="out"/>
        <c:minorTickMark val="none"/>
        <c:tickLblPos val="nextTo"/>
        <c:spPr>
          <a:ln w="3753">
            <a:solidFill>
              <a:schemeClr val="tx1"/>
            </a:solidFill>
            <a:prstDash val="solid"/>
          </a:ln>
        </c:spPr>
        <c:txPr>
          <a:bodyPr rot="0" vert="horz"/>
          <a:lstStyle/>
          <a:p>
            <a:pPr>
              <a:defRPr sz="1000" b="0" i="0" u="none" strike="noStrike" baseline="0">
                <a:solidFill>
                  <a:schemeClr val="bg2">
                    <a:lumMod val="50000"/>
                  </a:schemeClr>
                </a:solidFill>
                <a:latin typeface="Arial"/>
                <a:ea typeface="Arial"/>
                <a:cs typeface="Arial"/>
              </a:defRPr>
            </a:pPr>
            <a:endParaRPr lang="en-US"/>
          </a:p>
        </c:txPr>
        <c:crossAx val="200804824"/>
        <c:crosses val="autoZero"/>
        <c:auto val="1"/>
        <c:lblOffset val="100"/>
        <c:baseTimeUnit val="months"/>
        <c:majorUnit val="12"/>
        <c:majorTimeUnit val="months"/>
        <c:minorUnit val="1"/>
        <c:minorTimeUnit val="months"/>
      </c:dateAx>
      <c:valAx>
        <c:axId val="200804824"/>
        <c:scaling>
          <c:orientation val="minMax"/>
        </c:scaling>
        <c:delete val="0"/>
        <c:axPos val="l"/>
        <c:majorGridlines>
          <c:spPr>
            <a:ln w="3753">
              <a:solidFill>
                <a:schemeClr val="bg2">
                  <a:lumMod val="75000"/>
                </a:schemeClr>
              </a:solidFill>
              <a:prstDash val="lgDash"/>
            </a:ln>
          </c:spPr>
        </c:majorGridlines>
        <c:numFmt formatCode="General" sourceLinked="1"/>
        <c:majorTickMark val="out"/>
        <c:minorTickMark val="none"/>
        <c:tickLblPos val="nextTo"/>
        <c:spPr>
          <a:ln w="3753">
            <a:solidFill>
              <a:schemeClr val="tx1"/>
            </a:solidFill>
            <a:prstDash val="solid"/>
          </a:ln>
        </c:spPr>
        <c:txPr>
          <a:bodyPr rot="0" vert="horz"/>
          <a:lstStyle/>
          <a:p>
            <a:pPr>
              <a:defRPr sz="1200" b="0" i="0" u="none" strike="noStrike" baseline="0">
                <a:solidFill>
                  <a:schemeClr val="bg2">
                    <a:lumMod val="50000"/>
                  </a:schemeClr>
                </a:solidFill>
                <a:latin typeface="Arial"/>
                <a:ea typeface="Arial"/>
                <a:cs typeface="Arial"/>
              </a:defRPr>
            </a:pPr>
            <a:endParaRPr lang="en-US"/>
          </a:p>
        </c:txPr>
        <c:crossAx val="200804432"/>
        <c:crosses val="autoZero"/>
        <c:crossBetween val="between"/>
        <c:majorUnit val="10"/>
      </c:valAx>
      <c:spPr>
        <a:noFill/>
        <a:ln w="30025">
          <a:noFill/>
        </a:ln>
      </c:spPr>
    </c:plotArea>
    <c:plotVisOnly val="1"/>
    <c:dispBlanksAs val="span"/>
    <c:showDLblsOverMax val="0"/>
  </c:chart>
  <c:spPr>
    <a:noFill/>
    <a:ln>
      <a:noFill/>
    </a:ln>
  </c:spPr>
  <c:txPr>
    <a:bodyPr/>
    <a:lstStyle/>
    <a:p>
      <a:pPr>
        <a:defRPr sz="2098" b="1" i="0" u="none" strike="noStrike" baseline="0">
          <a:solidFill>
            <a:schemeClr val="tx1"/>
          </a:solidFill>
          <a:latin typeface="RotisSansSerifExtraBold"/>
          <a:ea typeface="RotisSansSerifExtraBold"/>
          <a:cs typeface="RotisSansSerifExtraBold"/>
        </a:defRPr>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
          <c:y val="0"/>
          <c:w val="1"/>
          <c:h val="1"/>
        </c:manualLayout>
      </c:layout>
      <c:barChart>
        <c:barDir val="bar"/>
        <c:grouping val="stacked"/>
        <c:varyColors val="0"/>
        <c:ser>
          <c:idx val="1"/>
          <c:order val="1"/>
          <c:tx>
            <c:strRef>
              <c:f>Sheet1!$A$3</c:f>
              <c:strCache>
                <c:ptCount val="1"/>
                <c:pt idx="0">
                  <c:v>Value 2</c:v>
                </c:pt>
              </c:strCache>
            </c:strRef>
          </c:tx>
          <c:spPr>
            <a:solidFill>
              <a:srgbClr val="E87722"/>
            </a:solidFill>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Sheet1!$B$3:$K$3</c:f>
              <c:numCache>
                <c:formatCode>0%</c:formatCode>
                <c:ptCount val="10"/>
                <c:pt idx="1">
                  <c:v>0.1</c:v>
                </c:pt>
              </c:numCache>
            </c:numRef>
          </c:val>
        </c:ser>
        <c:ser>
          <c:idx val="2"/>
          <c:order val="2"/>
          <c:tx>
            <c:strRef>
              <c:f>Sheet1!$A$4</c:f>
              <c:strCache>
                <c:ptCount val="1"/>
                <c:pt idx="0">
                  <c:v>Value 3</c:v>
                </c:pt>
              </c:strCache>
            </c:strRef>
          </c:tx>
          <c:spPr>
            <a:solidFill>
              <a:srgbClr val="E87722"/>
            </a:solidFill>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Sheet1!$B$4:$K$4</c:f>
              <c:numCache>
                <c:formatCode>General</c:formatCode>
                <c:ptCount val="10"/>
                <c:pt idx="2" formatCode="0%">
                  <c:v>0.1</c:v>
                </c:pt>
              </c:numCache>
            </c:numRef>
          </c:val>
        </c:ser>
        <c:ser>
          <c:idx val="3"/>
          <c:order val="3"/>
          <c:tx>
            <c:strRef>
              <c:f>Sheet1!$A$5</c:f>
              <c:strCache>
                <c:ptCount val="1"/>
                <c:pt idx="0">
                  <c:v>Value 4</c:v>
                </c:pt>
              </c:strCache>
            </c:strRef>
          </c:tx>
          <c:spPr>
            <a:solidFill>
              <a:srgbClr val="E87722"/>
            </a:solidFill>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Sheet1!$B$5:$K$5</c:f>
              <c:numCache>
                <c:formatCode>General</c:formatCode>
                <c:ptCount val="10"/>
                <c:pt idx="3" formatCode="0%">
                  <c:v>8.0000000000000043E-2</c:v>
                </c:pt>
              </c:numCache>
            </c:numRef>
          </c:val>
        </c:ser>
        <c:ser>
          <c:idx val="4"/>
          <c:order val="4"/>
          <c:tx>
            <c:strRef>
              <c:f>Sheet1!$A$6</c:f>
              <c:strCache>
                <c:ptCount val="1"/>
                <c:pt idx="0">
                  <c:v>Value 5</c:v>
                </c:pt>
              </c:strCache>
            </c:strRef>
          </c:tx>
          <c:spPr>
            <a:solidFill>
              <a:srgbClr val="E87722"/>
            </a:solidFill>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Sheet1!$B$6:$K$6</c:f>
              <c:numCache>
                <c:formatCode>General</c:formatCode>
                <c:ptCount val="10"/>
                <c:pt idx="4" formatCode="0%">
                  <c:v>0</c:v>
                </c:pt>
              </c:numCache>
            </c:numRef>
          </c:val>
        </c:ser>
        <c:ser>
          <c:idx val="5"/>
          <c:order val="5"/>
          <c:tx>
            <c:strRef>
              <c:f>Sheet1!$A$7</c:f>
              <c:strCache>
                <c:ptCount val="1"/>
                <c:pt idx="0">
                  <c:v>Value 6</c:v>
                </c:pt>
              </c:strCache>
            </c:strRef>
          </c:tx>
          <c:spPr>
            <a:solidFill>
              <a:srgbClr val="E87722"/>
            </a:solidFill>
            <a:ln>
              <a:noFill/>
            </a:ln>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Sheet1!$B$7:$K$7</c:f>
              <c:numCache>
                <c:formatCode>General</c:formatCode>
                <c:ptCount val="10"/>
                <c:pt idx="5" formatCode="0%">
                  <c:v>0</c:v>
                </c:pt>
              </c:numCache>
            </c:numRef>
          </c:val>
        </c:ser>
        <c:ser>
          <c:idx val="6"/>
          <c:order val="6"/>
          <c:tx>
            <c:strRef>
              <c:f>Sheet1!$A$8</c:f>
              <c:strCache>
                <c:ptCount val="1"/>
                <c:pt idx="0">
                  <c:v>Value 7</c:v>
                </c:pt>
              </c:strCache>
            </c:strRef>
          </c:tx>
          <c:spPr>
            <a:solidFill>
              <a:srgbClr val="E87722"/>
            </a:solidFill>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Sheet1!$B$8:$K$8</c:f>
              <c:numCache>
                <c:formatCode>General</c:formatCode>
                <c:ptCount val="10"/>
                <c:pt idx="6" formatCode="0%">
                  <c:v>0</c:v>
                </c:pt>
              </c:numCache>
            </c:numRef>
          </c:val>
        </c:ser>
        <c:ser>
          <c:idx val="7"/>
          <c:order val="7"/>
          <c:tx>
            <c:strRef>
              <c:f>Sheet1!$A$9</c:f>
              <c:strCache>
                <c:ptCount val="1"/>
                <c:pt idx="0">
                  <c:v>Value 8</c:v>
                </c:pt>
              </c:strCache>
            </c:strRef>
          </c:tx>
          <c:spPr>
            <a:solidFill>
              <a:srgbClr val="E87722"/>
            </a:solidFill>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Sheet1!$B$9:$K$9</c:f>
              <c:numCache>
                <c:formatCode>General</c:formatCode>
                <c:ptCount val="10"/>
                <c:pt idx="7" formatCode="0%">
                  <c:v>0</c:v>
                </c:pt>
              </c:numCache>
            </c:numRef>
          </c:val>
        </c:ser>
        <c:ser>
          <c:idx val="8"/>
          <c:order val="8"/>
          <c:tx>
            <c:strRef>
              <c:f>Sheet1!$A$10</c:f>
              <c:strCache>
                <c:ptCount val="1"/>
                <c:pt idx="0">
                  <c:v>Value 9</c:v>
                </c:pt>
              </c:strCache>
            </c:strRef>
          </c:tx>
          <c:spPr>
            <a:solidFill>
              <a:srgbClr val="E87722"/>
            </a:solidFill>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Sheet1!$B$10:$K$10</c:f>
              <c:numCache>
                <c:formatCode>General</c:formatCode>
                <c:ptCount val="10"/>
                <c:pt idx="8" formatCode="0%">
                  <c:v>0</c:v>
                </c:pt>
              </c:numCache>
            </c:numRef>
          </c:val>
        </c:ser>
        <c:ser>
          <c:idx val="9"/>
          <c:order val="9"/>
          <c:tx>
            <c:strRef>
              <c:f>Sheet1!$A$11</c:f>
              <c:strCache>
                <c:ptCount val="1"/>
                <c:pt idx="0">
                  <c:v>Value 10</c:v>
                </c:pt>
              </c:strCache>
            </c:strRef>
          </c:tx>
          <c:spPr>
            <a:solidFill>
              <a:srgbClr val="E87722"/>
            </a:solidFill>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Sheet1!$B$11:$K$11</c:f>
              <c:numCache>
                <c:formatCode>General</c:formatCode>
                <c:ptCount val="10"/>
                <c:pt idx="9" formatCode="0%">
                  <c:v>0</c:v>
                </c:pt>
              </c:numCache>
            </c:numRef>
          </c:val>
        </c:ser>
        <c:ser>
          <c:idx val="0"/>
          <c:order val="0"/>
          <c:tx>
            <c:strRef>
              <c:f>Sheet1!$A$2</c:f>
              <c:strCache>
                <c:ptCount val="1"/>
                <c:pt idx="0">
                  <c:v>Value 1</c:v>
                </c:pt>
              </c:strCache>
            </c:strRef>
          </c:tx>
          <c:spPr>
            <a:solidFill>
              <a:srgbClr val="E87722"/>
            </a:solidFill>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Sheet1!$B$2:$K$2</c:f>
              <c:numCache>
                <c:formatCode>General</c:formatCode>
                <c:ptCount val="10"/>
                <c:pt idx="0" formatCode="0%">
                  <c:v>0.1</c:v>
                </c:pt>
              </c:numCache>
            </c:numRef>
          </c:val>
        </c:ser>
        <c:dLbls>
          <c:showLegendKey val="0"/>
          <c:showVal val="0"/>
          <c:showCatName val="0"/>
          <c:showSerName val="0"/>
          <c:showPercent val="0"/>
          <c:showBubbleSize val="0"/>
        </c:dLbls>
        <c:gapWidth val="0"/>
        <c:overlap val="100"/>
        <c:axId val="345479848"/>
        <c:axId val="345480240"/>
      </c:barChart>
      <c:catAx>
        <c:axId val="345479848"/>
        <c:scaling>
          <c:orientation val="minMax"/>
        </c:scaling>
        <c:delete val="1"/>
        <c:axPos val="l"/>
        <c:numFmt formatCode="General" sourceLinked="0"/>
        <c:majorTickMark val="out"/>
        <c:minorTickMark val="none"/>
        <c:tickLblPos val="none"/>
        <c:crossAx val="345480240"/>
        <c:crosses val="autoZero"/>
        <c:auto val="1"/>
        <c:lblAlgn val="ctr"/>
        <c:lblOffset val="100"/>
        <c:noMultiLvlLbl val="0"/>
      </c:catAx>
      <c:valAx>
        <c:axId val="345480240"/>
        <c:scaling>
          <c:orientation val="minMax"/>
          <c:max val="0.1"/>
          <c:min val="0"/>
        </c:scaling>
        <c:delete val="1"/>
        <c:axPos val="b"/>
        <c:numFmt formatCode="0%" sourceLinked="1"/>
        <c:majorTickMark val="out"/>
        <c:minorTickMark val="none"/>
        <c:tickLblPos val="none"/>
        <c:crossAx val="345479848"/>
        <c:crosses val="autoZero"/>
        <c:crossBetween val="between"/>
      </c:valAx>
      <c:spPr>
        <a:solidFill>
          <a:sysClr val="window" lastClr="FFFFFF">
            <a:lumMod val="85000"/>
          </a:sysClr>
        </a:solidFill>
      </c:spPr>
    </c:plotArea>
    <c:plotVisOnly val="1"/>
    <c:dispBlanksAs val="gap"/>
    <c:showDLblsOverMax val="0"/>
  </c:chart>
  <c:txPr>
    <a:bodyPr/>
    <a:lstStyle/>
    <a:p>
      <a:pPr>
        <a:defRPr sz="1800"/>
      </a:pPr>
      <a:endParaRPr lang="en-US"/>
    </a:p>
  </c:txPr>
  <c:externalData r:id="rId2">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
          <c:y val="0"/>
          <c:w val="1"/>
          <c:h val="1"/>
        </c:manualLayout>
      </c:layout>
      <c:barChart>
        <c:barDir val="bar"/>
        <c:grouping val="stacked"/>
        <c:varyColors val="0"/>
        <c:ser>
          <c:idx val="1"/>
          <c:order val="1"/>
          <c:tx>
            <c:strRef>
              <c:f>Sheet1!$A$3</c:f>
              <c:strCache>
                <c:ptCount val="1"/>
                <c:pt idx="0">
                  <c:v>Value 2</c:v>
                </c:pt>
              </c:strCache>
            </c:strRef>
          </c:tx>
          <c:spPr>
            <a:solidFill>
              <a:srgbClr val="FF585D"/>
            </a:solidFill>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Sheet1!$B$3:$K$3</c:f>
              <c:numCache>
                <c:formatCode>0%</c:formatCode>
                <c:ptCount val="10"/>
                <c:pt idx="1">
                  <c:v>0.1</c:v>
                </c:pt>
              </c:numCache>
            </c:numRef>
          </c:val>
        </c:ser>
        <c:ser>
          <c:idx val="2"/>
          <c:order val="2"/>
          <c:tx>
            <c:strRef>
              <c:f>Sheet1!$A$4</c:f>
              <c:strCache>
                <c:ptCount val="1"/>
                <c:pt idx="0">
                  <c:v>Value 3</c:v>
                </c:pt>
              </c:strCache>
            </c:strRef>
          </c:tx>
          <c:spPr>
            <a:solidFill>
              <a:srgbClr val="FF585D"/>
            </a:solidFill>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Sheet1!$B$4:$K$4</c:f>
              <c:numCache>
                <c:formatCode>General</c:formatCode>
                <c:ptCount val="10"/>
                <c:pt idx="2" formatCode="0%">
                  <c:v>0.1</c:v>
                </c:pt>
              </c:numCache>
            </c:numRef>
          </c:val>
        </c:ser>
        <c:ser>
          <c:idx val="3"/>
          <c:order val="3"/>
          <c:tx>
            <c:strRef>
              <c:f>Sheet1!$A$5</c:f>
              <c:strCache>
                <c:ptCount val="1"/>
                <c:pt idx="0">
                  <c:v>Value 4</c:v>
                </c:pt>
              </c:strCache>
            </c:strRef>
          </c:tx>
          <c:spPr>
            <a:solidFill>
              <a:srgbClr val="FF585D"/>
            </a:solidFill>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Sheet1!$B$5:$K$5</c:f>
              <c:numCache>
                <c:formatCode>General</c:formatCode>
                <c:ptCount val="10"/>
                <c:pt idx="3" formatCode="0%">
                  <c:v>0.05</c:v>
                </c:pt>
              </c:numCache>
            </c:numRef>
          </c:val>
        </c:ser>
        <c:ser>
          <c:idx val="4"/>
          <c:order val="4"/>
          <c:tx>
            <c:strRef>
              <c:f>Sheet1!$A$6</c:f>
              <c:strCache>
                <c:ptCount val="1"/>
                <c:pt idx="0">
                  <c:v>Value 5</c:v>
                </c:pt>
              </c:strCache>
            </c:strRef>
          </c:tx>
          <c:spPr>
            <a:solidFill>
              <a:srgbClr val="FF585D"/>
            </a:solidFill>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Sheet1!$B$6:$K$6</c:f>
              <c:numCache>
                <c:formatCode>General</c:formatCode>
                <c:ptCount val="10"/>
                <c:pt idx="4" formatCode="0%">
                  <c:v>0</c:v>
                </c:pt>
              </c:numCache>
            </c:numRef>
          </c:val>
        </c:ser>
        <c:ser>
          <c:idx val="5"/>
          <c:order val="5"/>
          <c:tx>
            <c:strRef>
              <c:f>Sheet1!$A$7</c:f>
              <c:strCache>
                <c:ptCount val="1"/>
                <c:pt idx="0">
                  <c:v>Value 6</c:v>
                </c:pt>
              </c:strCache>
            </c:strRef>
          </c:tx>
          <c:spPr>
            <a:solidFill>
              <a:srgbClr val="FF585D"/>
            </a:solidFill>
            <a:ln>
              <a:noFill/>
            </a:ln>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Sheet1!$B$7:$K$7</c:f>
              <c:numCache>
                <c:formatCode>General</c:formatCode>
                <c:ptCount val="10"/>
                <c:pt idx="5" formatCode="0%">
                  <c:v>0</c:v>
                </c:pt>
              </c:numCache>
            </c:numRef>
          </c:val>
        </c:ser>
        <c:ser>
          <c:idx val="6"/>
          <c:order val="6"/>
          <c:tx>
            <c:strRef>
              <c:f>Sheet1!$A$8</c:f>
              <c:strCache>
                <c:ptCount val="1"/>
                <c:pt idx="0">
                  <c:v>Value 7</c:v>
                </c:pt>
              </c:strCache>
            </c:strRef>
          </c:tx>
          <c:spPr>
            <a:solidFill>
              <a:srgbClr val="FF585D"/>
            </a:solidFill>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Sheet1!$B$8:$K$8</c:f>
              <c:numCache>
                <c:formatCode>General</c:formatCode>
                <c:ptCount val="10"/>
                <c:pt idx="6" formatCode="0%">
                  <c:v>0</c:v>
                </c:pt>
              </c:numCache>
            </c:numRef>
          </c:val>
        </c:ser>
        <c:ser>
          <c:idx val="7"/>
          <c:order val="7"/>
          <c:tx>
            <c:strRef>
              <c:f>Sheet1!$A$9</c:f>
              <c:strCache>
                <c:ptCount val="1"/>
                <c:pt idx="0">
                  <c:v>Value 8</c:v>
                </c:pt>
              </c:strCache>
            </c:strRef>
          </c:tx>
          <c:spPr>
            <a:solidFill>
              <a:srgbClr val="FF585D"/>
            </a:solidFill>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Sheet1!$B$9:$K$9</c:f>
              <c:numCache>
                <c:formatCode>General</c:formatCode>
                <c:ptCount val="10"/>
                <c:pt idx="7" formatCode="0%">
                  <c:v>0</c:v>
                </c:pt>
              </c:numCache>
            </c:numRef>
          </c:val>
        </c:ser>
        <c:ser>
          <c:idx val="8"/>
          <c:order val="8"/>
          <c:tx>
            <c:strRef>
              <c:f>Sheet1!$A$10</c:f>
              <c:strCache>
                <c:ptCount val="1"/>
                <c:pt idx="0">
                  <c:v>Value 9</c:v>
                </c:pt>
              </c:strCache>
            </c:strRef>
          </c:tx>
          <c:spPr>
            <a:solidFill>
              <a:srgbClr val="FF585D"/>
            </a:solidFill>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Sheet1!$B$10:$K$10</c:f>
              <c:numCache>
                <c:formatCode>General</c:formatCode>
                <c:ptCount val="10"/>
                <c:pt idx="8" formatCode="0%">
                  <c:v>0</c:v>
                </c:pt>
              </c:numCache>
            </c:numRef>
          </c:val>
        </c:ser>
        <c:ser>
          <c:idx val="9"/>
          <c:order val="9"/>
          <c:tx>
            <c:strRef>
              <c:f>Sheet1!$A$11</c:f>
              <c:strCache>
                <c:ptCount val="1"/>
                <c:pt idx="0">
                  <c:v>Value 10</c:v>
                </c:pt>
              </c:strCache>
            </c:strRef>
          </c:tx>
          <c:spPr>
            <a:solidFill>
              <a:srgbClr val="FF585D"/>
            </a:solidFill>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Sheet1!$B$11:$K$11</c:f>
              <c:numCache>
                <c:formatCode>General</c:formatCode>
                <c:ptCount val="10"/>
                <c:pt idx="9" formatCode="0%">
                  <c:v>0</c:v>
                </c:pt>
              </c:numCache>
            </c:numRef>
          </c:val>
        </c:ser>
        <c:ser>
          <c:idx val="0"/>
          <c:order val="0"/>
          <c:tx>
            <c:strRef>
              <c:f>Sheet1!$A$2</c:f>
              <c:strCache>
                <c:ptCount val="1"/>
                <c:pt idx="0">
                  <c:v>Value 1</c:v>
                </c:pt>
              </c:strCache>
            </c:strRef>
          </c:tx>
          <c:spPr>
            <a:solidFill>
              <a:srgbClr val="FF585D"/>
            </a:solidFill>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Sheet1!$B$2:$K$2</c:f>
              <c:numCache>
                <c:formatCode>General</c:formatCode>
                <c:ptCount val="10"/>
                <c:pt idx="0" formatCode="0%">
                  <c:v>0.1</c:v>
                </c:pt>
              </c:numCache>
            </c:numRef>
          </c:val>
        </c:ser>
        <c:dLbls>
          <c:showLegendKey val="0"/>
          <c:showVal val="0"/>
          <c:showCatName val="0"/>
          <c:showSerName val="0"/>
          <c:showPercent val="0"/>
          <c:showBubbleSize val="0"/>
        </c:dLbls>
        <c:gapWidth val="0"/>
        <c:overlap val="100"/>
        <c:axId val="345481024"/>
        <c:axId val="345481416"/>
      </c:barChart>
      <c:catAx>
        <c:axId val="345481024"/>
        <c:scaling>
          <c:orientation val="minMax"/>
        </c:scaling>
        <c:delete val="1"/>
        <c:axPos val="l"/>
        <c:numFmt formatCode="General" sourceLinked="0"/>
        <c:majorTickMark val="out"/>
        <c:minorTickMark val="none"/>
        <c:tickLblPos val="none"/>
        <c:crossAx val="345481416"/>
        <c:crosses val="autoZero"/>
        <c:auto val="1"/>
        <c:lblAlgn val="ctr"/>
        <c:lblOffset val="100"/>
        <c:noMultiLvlLbl val="0"/>
      </c:catAx>
      <c:valAx>
        <c:axId val="345481416"/>
        <c:scaling>
          <c:orientation val="minMax"/>
          <c:max val="0.1"/>
          <c:min val="0"/>
        </c:scaling>
        <c:delete val="1"/>
        <c:axPos val="b"/>
        <c:numFmt formatCode="0%" sourceLinked="1"/>
        <c:majorTickMark val="out"/>
        <c:minorTickMark val="none"/>
        <c:tickLblPos val="none"/>
        <c:crossAx val="345481024"/>
        <c:crosses val="autoZero"/>
        <c:crossBetween val="between"/>
      </c:valAx>
      <c:spPr>
        <a:solidFill>
          <a:sysClr val="window" lastClr="FFFFFF">
            <a:lumMod val="85000"/>
          </a:sysClr>
        </a:solidFill>
      </c:spPr>
    </c:plotArea>
    <c:plotVisOnly val="1"/>
    <c:dispBlanksAs val="gap"/>
    <c:showDLblsOverMax val="0"/>
  </c:chart>
  <c:txPr>
    <a:bodyPr/>
    <a:lstStyle/>
    <a:p>
      <a:pPr>
        <a:defRPr sz="1800"/>
      </a:pPr>
      <a:endParaRPr lang="en-US"/>
    </a:p>
  </c:txPr>
  <c:externalData r:id="rId2">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
          <c:y val="0"/>
          <c:w val="1"/>
          <c:h val="1"/>
        </c:manualLayout>
      </c:layout>
      <c:barChart>
        <c:barDir val="bar"/>
        <c:grouping val="stacked"/>
        <c:varyColors val="0"/>
        <c:ser>
          <c:idx val="1"/>
          <c:order val="1"/>
          <c:tx>
            <c:strRef>
              <c:f>Sheet1!$A$3</c:f>
              <c:strCache>
                <c:ptCount val="1"/>
                <c:pt idx="0">
                  <c:v>Value 2</c:v>
                </c:pt>
              </c:strCache>
            </c:strRef>
          </c:tx>
          <c:spPr>
            <a:solidFill>
              <a:srgbClr val="E87722"/>
            </a:solidFill>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Sheet1!$B$3:$K$3</c:f>
              <c:numCache>
                <c:formatCode>0%</c:formatCode>
                <c:ptCount val="10"/>
                <c:pt idx="1">
                  <c:v>0.1</c:v>
                </c:pt>
              </c:numCache>
            </c:numRef>
          </c:val>
        </c:ser>
        <c:ser>
          <c:idx val="2"/>
          <c:order val="2"/>
          <c:tx>
            <c:strRef>
              <c:f>Sheet1!$A$4</c:f>
              <c:strCache>
                <c:ptCount val="1"/>
                <c:pt idx="0">
                  <c:v>Value 3</c:v>
                </c:pt>
              </c:strCache>
            </c:strRef>
          </c:tx>
          <c:spPr>
            <a:solidFill>
              <a:srgbClr val="E87722"/>
            </a:solidFill>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Sheet1!$B$4:$K$4</c:f>
              <c:numCache>
                <c:formatCode>General</c:formatCode>
                <c:ptCount val="10"/>
                <c:pt idx="2" formatCode="0%">
                  <c:v>6.0000000000000019E-2</c:v>
                </c:pt>
              </c:numCache>
            </c:numRef>
          </c:val>
        </c:ser>
        <c:ser>
          <c:idx val="3"/>
          <c:order val="3"/>
          <c:tx>
            <c:strRef>
              <c:f>Sheet1!$A$5</c:f>
              <c:strCache>
                <c:ptCount val="1"/>
                <c:pt idx="0">
                  <c:v>Value 4</c:v>
                </c:pt>
              </c:strCache>
            </c:strRef>
          </c:tx>
          <c:spPr>
            <a:solidFill>
              <a:srgbClr val="E87722"/>
            </a:solidFill>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Sheet1!$B$5:$K$5</c:f>
              <c:numCache>
                <c:formatCode>General</c:formatCode>
                <c:ptCount val="10"/>
                <c:pt idx="3" formatCode="0%">
                  <c:v>0</c:v>
                </c:pt>
              </c:numCache>
            </c:numRef>
          </c:val>
        </c:ser>
        <c:ser>
          <c:idx val="4"/>
          <c:order val="4"/>
          <c:tx>
            <c:strRef>
              <c:f>Sheet1!$A$6</c:f>
              <c:strCache>
                <c:ptCount val="1"/>
                <c:pt idx="0">
                  <c:v>Value 5</c:v>
                </c:pt>
              </c:strCache>
            </c:strRef>
          </c:tx>
          <c:spPr>
            <a:solidFill>
              <a:srgbClr val="E87722"/>
            </a:solidFill>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Sheet1!$B$6:$K$6</c:f>
              <c:numCache>
                <c:formatCode>General</c:formatCode>
                <c:ptCount val="10"/>
                <c:pt idx="4" formatCode="0%">
                  <c:v>0</c:v>
                </c:pt>
              </c:numCache>
            </c:numRef>
          </c:val>
        </c:ser>
        <c:ser>
          <c:idx val="5"/>
          <c:order val="5"/>
          <c:tx>
            <c:strRef>
              <c:f>Sheet1!$A$7</c:f>
              <c:strCache>
                <c:ptCount val="1"/>
                <c:pt idx="0">
                  <c:v>Value 6</c:v>
                </c:pt>
              </c:strCache>
            </c:strRef>
          </c:tx>
          <c:spPr>
            <a:solidFill>
              <a:srgbClr val="E87722"/>
            </a:solidFill>
            <a:ln>
              <a:noFill/>
            </a:ln>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Sheet1!$B$7:$K$7</c:f>
              <c:numCache>
                <c:formatCode>General</c:formatCode>
                <c:ptCount val="10"/>
                <c:pt idx="5" formatCode="0%">
                  <c:v>0</c:v>
                </c:pt>
              </c:numCache>
            </c:numRef>
          </c:val>
        </c:ser>
        <c:ser>
          <c:idx val="6"/>
          <c:order val="6"/>
          <c:tx>
            <c:strRef>
              <c:f>Sheet1!$A$8</c:f>
              <c:strCache>
                <c:ptCount val="1"/>
                <c:pt idx="0">
                  <c:v>Value 7</c:v>
                </c:pt>
              </c:strCache>
            </c:strRef>
          </c:tx>
          <c:spPr>
            <a:solidFill>
              <a:srgbClr val="E87722"/>
            </a:solidFill>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Sheet1!$B$8:$K$8</c:f>
              <c:numCache>
                <c:formatCode>General</c:formatCode>
                <c:ptCount val="10"/>
                <c:pt idx="6" formatCode="0%">
                  <c:v>0</c:v>
                </c:pt>
              </c:numCache>
            </c:numRef>
          </c:val>
        </c:ser>
        <c:ser>
          <c:idx val="7"/>
          <c:order val="7"/>
          <c:tx>
            <c:strRef>
              <c:f>Sheet1!$A$9</c:f>
              <c:strCache>
                <c:ptCount val="1"/>
                <c:pt idx="0">
                  <c:v>Value 8</c:v>
                </c:pt>
              </c:strCache>
            </c:strRef>
          </c:tx>
          <c:spPr>
            <a:solidFill>
              <a:srgbClr val="E87722"/>
            </a:solidFill>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Sheet1!$B$9:$K$9</c:f>
              <c:numCache>
                <c:formatCode>General</c:formatCode>
                <c:ptCount val="10"/>
                <c:pt idx="7" formatCode="0%">
                  <c:v>0</c:v>
                </c:pt>
              </c:numCache>
            </c:numRef>
          </c:val>
        </c:ser>
        <c:ser>
          <c:idx val="8"/>
          <c:order val="8"/>
          <c:tx>
            <c:strRef>
              <c:f>Sheet1!$A$10</c:f>
              <c:strCache>
                <c:ptCount val="1"/>
                <c:pt idx="0">
                  <c:v>Value 9</c:v>
                </c:pt>
              </c:strCache>
            </c:strRef>
          </c:tx>
          <c:spPr>
            <a:solidFill>
              <a:srgbClr val="E87722"/>
            </a:solidFill>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Sheet1!$B$10:$K$10</c:f>
              <c:numCache>
                <c:formatCode>General</c:formatCode>
                <c:ptCount val="10"/>
                <c:pt idx="8" formatCode="0%">
                  <c:v>0</c:v>
                </c:pt>
              </c:numCache>
            </c:numRef>
          </c:val>
        </c:ser>
        <c:ser>
          <c:idx val="9"/>
          <c:order val="9"/>
          <c:tx>
            <c:strRef>
              <c:f>Sheet1!$A$11</c:f>
              <c:strCache>
                <c:ptCount val="1"/>
                <c:pt idx="0">
                  <c:v>Value 10</c:v>
                </c:pt>
              </c:strCache>
            </c:strRef>
          </c:tx>
          <c:spPr>
            <a:solidFill>
              <a:srgbClr val="E87722"/>
            </a:solidFill>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Sheet1!$B$11:$K$11</c:f>
              <c:numCache>
                <c:formatCode>General</c:formatCode>
                <c:ptCount val="10"/>
                <c:pt idx="9" formatCode="0%">
                  <c:v>0</c:v>
                </c:pt>
              </c:numCache>
            </c:numRef>
          </c:val>
        </c:ser>
        <c:ser>
          <c:idx val="0"/>
          <c:order val="0"/>
          <c:tx>
            <c:strRef>
              <c:f>Sheet1!$A$2</c:f>
              <c:strCache>
                <c:ptCount val="1"/>
                <c:pt idx="0">
                  <c:v>Value 1</c:v>
                </c:pt>
              </c:strCache>
            </c:strRef>
          </c:tx>
          <c:spPr>
            <a:solidFill>
              <a:srgbClr val="E87722"/>
            </a:solidFill>
          </c:spPr>
          <c:invertIfNegative val="0"/>
          <c:cat>
            <c:strRef>
              <c:f>Sheet1!$B$1:$K$1</c:f>
              <c:strCache>
                <c:ptCount val="10"/>
                <c:pt idx="0">
                  <c:v>C1</c:v>
                </c:pt>
                <c:pt idx="1">
                  <c:v>C2</c:v>
                </c:pt>
                <c:pt idx="2">
                  <c:v>C3</c:v>
                </c:pt>
                <c:pt idx="3">
                  <c:v>C4</c:v>
                </c:pt>
                <c:pt idx="4">
                  <c:v>C5</c:v>
                </c:pt>
                <c:pt idx="5">
                  <c:v>C6</c:v>
                </c:pt>
                <c:pt idx="6">
                  <c:v>C7</c:v>
                </c:pt>
                <c:pt idx="7">
                  <c:v>C8</c:v>
                </c:pt>
                <c:pt idx="8">
                  <c:v>C9</c:v>
                </c:pt>
                <c:pt idx="9">
                  <c:v>C10</c:v>
                </c:pt>
              </c:strCache>
            </c:strRef>
          </c:cat>
          <c:val>
            <c:numRef>
              <c:f>Sheet1!$B$2:$K$2</c:f>
              <c:numCache>
                <c:formatCode>General</c:formatCode>
                <c:ptCount val="10"/>
                <c:pt idx="0" formatCode="0%">
                  <c:v>0.1</c:v>
                </c:pt>
              </c:numCache>
            </c:numRef>
          </c:val>
        </c:ser>
        <c:dLbls>
          <c:showLegendKey val="0"/>
          <c:showVal val="0"/>
          <c:showCatName val="0"/>
          <c:showSerName val="0"/>
          <c:showPercent val="0"/>
          <c:showBubbleSize val="0"/>
        </c:dLbls>
        <c:gapWidth val="0"/>
        <c:overlap val="100"/>
        <c:axId val="345482200"/>
        <c:axId val="345482592"/>
      </c:barChart>
      <c:catAx>
        <c:axId val="345482200"/>
        <c:scaling>
          <c:orientation val="minMax"/>
        </c:scaling>
        <c:delete val="1"/>
        <c:axPos val="l"/>
        <c:numFmt formatCode="General" sourceLinked="0"/>
        <c:majorTickMark val="out"/>
        <c:minorTickMark val="none"/>
        <c:tickLblPos val="none"/>
        <c:crossAx val="345482592"/>
        <c:crosses val="autoZero"/>
        <c:auto val="1"/>
        <c:lblAlgn val="ctr"/>
        <c:lblOffset val="100"/>
        <c:noMultiLvlLbl val="0"/>
      </c:catAx>
      <c:valAx>
        <c:axId val="345482592"/>
        <c:scaling>
          <c:orientation val="minMax"/>
          <c:max val="0.1"/>
          <c:min val="0"/>
        </c:scaling>
        <c:delete val="1"/>
        <c:axPos val="b"/>
        <c:numFmt formatCode="0%" sourceLinked="1"/>
        <c:majorTickMark val="out"/>
        <c:minorTickMark val="none"/>
        <c:tickLblPos val="none"/>
        <c:crossAx val="345482200"/>
        <c:crosses val="autoZero"/>
        <c:crossBetween val="between"/>
      </c:valAx>
      <c:spPr>
        <a:solidFill>
          <a:sysClr val="window" lastClr="FFFFFF">
            <a:lumMod val="85000"/>
          </a:sysClr>
        </a:solidFill>
      </c:spPr>
    </c:plotArea>
    <c:plotVisOnly val="1"/>
    <c:dispBlanksAs val="gap"/>
    <c:showDLblsOverMax val="0"/>
  </c:chart>
  <c:txPr>
    <a:bodyPr/>
    <a:lstStyle/>
    <a:p>
      <a:pPr>
        <a:defRPr sz="1800"/>
      </a:pPr>
      <a:endParaRPr lang="en-US"/>
    </a:p>
  </c:txPr>
  <c:externalData r:id="rId2">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1.4543048464474779E-2"/>
          <c:y val="0.26377624536384642"/>
          <c:w val="0.97091390307105041"/>
          <c:h val="0.61284635235396523"/>
        </c:manualLayout>
      </c:layout>
      <c:barChart>
        <c:barDir val="col"/>
        <c:grouping val="clustered"/>
        <c:varyColors val="0"/>
        <c:ser>
          <c:idx val="0"/>
          <c:order val="0"/>
          <c:tx>
            <c:strRef>
              <c:f>Sheet1!$B$1</c:f>
              <c:strCache>
                <c:ptCount val="1"/>
                <c:pt idx="0">
                  <c:v>EU</c:v>
                </c:pt>
              </c:strCache>
            </c:strRef>
          </c:tx>
          <c:spPr>
            <a:solidFill>
              <a:srgbClr val="FF585D"/>
            </a:solidFill>
            <a:ln w="12700">
              <a:solidFill>
                <a:schemeClr val="bg1"/>
              </a:solidFill>
            </a:ln>
          </c:spPr>
          <c:invertIfNegative val="0"/>
          <c:dLbls>
            <c:spPr>
              <a:noFill/>
              <a:ln>
                <a:noFill/>
              </a:ln>
              <a:effectLst/>
            </c:spPr>
            <c:txPr>
              <a:bodyPr/>
              <a:lstStyle/>
              <a:p>
                <a:pPr>
                  <a:defRPr sz="1400" b="1">
                    <a:solidFill>
                      <a:srgbClr val="FE585D"/>
                    </a:solidFill>
                    <a:latin typeface="Segoe UI" panose="020B0502040204020203" pitchFamily="34" charset="0"/>
                    <a:ea typeface="Segoe UI" panose="020B0502040204020203" pitchFamily="34" charset="0"/>
                    <a:cs typeface="Segoe UI" panose="020B0502040204020203" pitchFamily="34" charset="0"/>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Sheet1!$A$2:$A$17</c:f>
              <c:strCache>
                <c:ptCount val="16"/>
                <c:pt idx="0">
                  <c:v>Hungary</c:v>
                </c:pt>
                <c:pt idx="1">
                  <c:v>Sweden</c:v>
                </c:pt>
                <c:pt idx="2">
                  <c:v>Spain</c:v>
                </c:pt>
                <c:pt idx="3">
                  <c:v>Poland</c:v>
                </c:pt>
                <c:pt idx="4">
                  <c:v>Belgium</c:v>
                </c:pt>
                <c:pt idx="5">
                  <c:v>Italy</c:v>
                </c:pt>
                <c:pt idx="6">
                  <c:v>Great Britain</c:v>
                </c:pt>
                <c:pt idx="7">
                  <c:v>Germany</c:v>
                </c:pt>
                <c:pt idx="8">
                  <c:v>France</c:v>
                </c:pt>
                <c:pt idx="11">
                  <c:v>South Africa</c:v>
                </c:pt>
                <c:pt idx="12">
                  <c:v>United States</c:v>
                </c:pt>
                <c:pt idx="13">
                  <c:v>Canada</c:v>
                </c:pt>
                <c:pt idx="14">
                  <c:v>Australia</c:v>
                </c:pt>
                <c:pt idx="15">
                  <c:v>India</c:v>
                </c:pt>
              </c:strCache>
            </c:strRef>
          </c:cat>
          <c:val>
            <c:numRef>
              <c:f>Sheet1!$B$2:$B$17</c:f>
              <c:numCache>
                <c:formatCode>0</c:formatCode>
                <c:ptCount val="16"/>
                <c:pt idx="0">
                  <c:v>68.14</c:v>
                </c:pt>
                <c:pt idx="1">
                  <c:v>58.720000000000013</c:v>
                </c:pt>
                <c:pt idx="2">
                  <c:v>48.61</c:v>
                </c:pt>
                <c:pt idx="3">
                  <c:v>47.46</c:v>
                </c:pt>
                <c:pt idx="4">
                  <c:v>45.300000000000004</c:v>
                </c:pt>
                <c:pt idx="5">
                  <c:v>45.11</c:v>
                </c:pt>
                <c:pt idx="6">
                  <c:v>39.42</c:v>
                </c:pt>
                <c:pt idx="7">
                  <c:v>38.980000000000004</c:v>
                </c:pt>
                <c:pt idx="8">
                  <c:v>38.17</c:v>
                </c:pt>
                <c:pt idx="11">
                  <c:v>42.93</c:v>
                </c:pt>
                <c:pt idx="12">
                  <c:v>35.83</c:v>
                </c:pt>
                <c:pt idx="13">
                  <c:v>34.050000000000004</c:v>
                </c:pt>
                <c:pt idx="14">
                  <c:v>31.25</c:v>
                </c:pt>
                <c:pt idx="15">
                  <c:v>25.810000000000006</c:v>
                </c:pt>
              </c:numCache>
            </c:numRef>
          </c:val>
          <c:extLst xmlns:c16r2="http://schemas.microsoft.com/office/drawing/2015/06/chart">
            <c:ext xmlns:c16="http://schemas.microsoft.com/office/drawing/2014/chart" uri="{C3380CC4-5D6E-409C-BE32-E72D297353CC}">
              <c16:uniqueId val="{00000000-7C1F-4091-91E7-10BA73C31211}"/>
            </c:ext>
          </c:extLst>
        </c:ser>
        <c:ser>
          <c:idx val="1"/>
          <c:order val="1"/>
          <c:tx>
            <c:strRef>
              <c:f>Sheet1!$C$1</c:f>
              <c:strCache>
                <c:ptCount val="1"/>
                <c:pt idx="0">
                  <c:v>Britain</c:v>
                </c:pt>
              </c:strCache>
            </c:strRef>
          </c:tx>
          <c:spPr>
            <a:solidFill>
              <a:srgbClr val="F57B29"/>
            </a:solidFill>
            <a:ln w="12700">
              <a:solidFill>
                <a:schemeClr val="bg1"/>
              </a:solidFill>
            </a:ln>
          </c:spPr>
          <c:invertIfNegative val="0"/>
          <c:dLbls>
            <c:spPr>
              <a:noFill/>
              <a:ln>
                <a:noFill/>
              </a:ln>
              <a:effectLst/>
            </c:spPr>
            <c:txPr>
              <a:bodyPr/>
              <a:lstStyle/>
              <a:p>
                <a:pPr algn="ctr">
                  <a:defRPr lang="en-GB" sz="1400" b="1" i="0" u="none" strike="noStrike" kern="1200" baseline="0">
                    <a:solidFill>
                      <a:srgbClr val="F57B29"/>
                    </a:solidFill>
                    <a:latin typeface="Segoe UI" panose="020B0502040204020203" pitchFamily="34" charset="0"/>
                    <a:ea typeface="Segoe UI" panose="020B0502040204020203" pitchFamily="34" charset="0"/>
                    <a:cs typeface="Segoe UI" panose="020B0502040204020203" pitchFamily="34" charset="0"/>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Sheet1!$A$2:$A$17</c:f>
              <c:strCache>
                <c:ptCount val="16"/>
                <c:pt idx="0">
                  <c:v>Hungary</c:v>
                </c:pt>
                <c:pt idx="1">
                  <c:v>Sweden</c:v>
                </c:pt>
                <c:pt idx="2">
                  <c:v>Spain</c:v>
                </c:pt>
                <c:pt idx="3">
                  <c:v>Poland</c:v>
                </c:pt>
                <c:pt idx="4">
                  <c:v>Belgium</c:v>
                </c:pt>
                <c:pt idx="5">
                  <c:v>Italy</c:v>
                </c:pt>
                <c:pt idx="6">
                  <c:v>Great Britain</c:v>
                </c:pt>
                <c:pt idx="7">
                  <c:v>Germany</c:v>
                </c:pt>
                <c:pt idx="8">
                  <c:v>France</c:v>
                </c:pt>
                <c:pt idx="11">
                  <c:v>South Africa</c:v>
                </c:pt>
                <c:pt idx="12">
                  <c:v>United States</c:v>
                </c:pt>
                <c:pt idx="13">
                  <c:v>Canada</c:v>
                </c:pt>
                <c:pt idx="14">
                  <c:v>Australia</c:v>
                </c:pt>
                <c:pt idx="15">
                  <c:v>India</c:v>
                </c:pt>
              </c:strCache>
            </c:strRef>
          </c:cat>
          <c:val>
            <c:numRef>
              <c:f>Sheet1!$C$2:$C$17</c:f>
              <c:numCache>
                <c:formatCode>0</c:formatCode>
                <c:ptCount val="16"/>
                <c:pt idx="0">
                  <c:v>48.41</c:v>
                </c:pt>
                <c:pt idx="1">
                  <c:v>37.380000000000003</c:v>
                </c:pt>
                <c:pt idx="2">
                  <c:v>40.520000000000003</c:v>
                </c:pt>
                <c:pt idx="3">
                  <c:v>36.28</c:v>
                </c:pt>
                <c:pt idx="4">
                  <c:v>40.68</c:v>
                </c:pt>
                <c:pt idx="5">
                  <c:v>29.99</c:v>
                </c:pt>
                <c:pt idx="6">
                  <c:v>39.49</c:v>
                </c:pt>
                <c:pt idx="7">
                  <c:v>40.71</c:v>
                </c:pt>
                <c:pt idx="8">
                  <c:v>30.54</c:v>
                </c:pt>
                <c:pt idx="11">
                  <c:v>36.74</c:v>
                </c:pt>
                <c:pt idx="12">
                  <c:v>22.959999999999994</c:v>
                </c:pt>
                <c:pt idx="13">
                  <c:v>25.790000000000003</c:v>
                </c:pt>
                <c:pt idx="14">
                  <c:v>22.6</c:v>
                </c:pt>
                <c:pt idx="15">
                  <c:v>24.16</c:v>
                </c:pt>
              </c:numCache>
            </c:numRef>
          </c:val>
          <c:extLst xmlns:c16r2="http://schemas.microsoft.com/office/drawing/2015/06/chart">
            <c:ext xmlns:c16="http://schemas.microsoft.com/office/drawing/2014/chart" uri="{C3380CC4-5D6E-409C-BE32-E72D297353CC}">
              <c16:uniqueId val="{00000001-7C1F-4091-91E7-10BA73C31211}"/>
            </c:ext>
          </c:extLst>
        </c:ser>
        <c:dLbls>
          <c:showLegendKey val="0"/>
          <c:showVal val="1"/>
          <c:showCatName val="0"/>
          <c:showSerName val="0"/>
          <c:showPercent val="0"/>
          <c:showBubbleSize val="0"/>
        </c:dLbls>
        <c:gapWidth val="80"/>
        <c:axId val="345482984"/>
        <c:axId val="345483768"/>
      </c:barChart>
      <c:catAx>
        <c:axId val="345482984"/>
        <c:scaling>
          <c:orientation val="minMax"/>
        </c:scaling>
        <c:delete val="0"/>
        <c:axPos val="b"/>
        <c:numFmt formatCode="General" sourceLinked="0"/>
        <c:majorTickMark val="none"/>
        <c:minorTickMark val="none"/>
        <c:tickLblPos val="nextTo"/>
        <c:spPr>
          <a:ln>
            <a:noFill/>
          </a:ln>
        </c:spPr>
        <c:txPr>
          <a:bodyPr/>
          <a:lstStyle/>
          <a:p>
            <a:pPr>
              <a:defRPr sz="1000">
                <a:latin typeface="+mn-lt"/>
              </a:defRPr>
            </a:pPr>
            <a:endParaRPr lang="en-US"/>
          </a:p>
        </c:txPr>
        <c:crossAx val="345483768"/>
        <c:crosses val="autoZero"/>
        <c:auto val="1"/>
        <c:lblAlgn val="ctr"/>
        <c:lblOffset val="100"/>
        <c:noMultiLvlLbl val="0"/>
      </c:catAx>
      <c:valAx>
        <c:axId val="345483768"/>
        <c:scaling>
          <c:orientation val="minMax"/>
        </c:scaling>
        <c:delete val="1"/>
        <c:axPos val="l"/>
        <c:numFmt formatCode="0" sourceLinked="1"/>
        <c:majorTickMark val="none"/>
        <c:minorTickMark val="none"/>
        <c:tickLblPos val="none"/>
        <c:crossAx val="345482984"/>
        <c:crosses val="autoZero"/>
        <c:crossBetween val="between"/>
      </c:valAx>
      <c:spPr>
        <a:ln w="6350">
          <a:noFill/>
        </a:ln>
      </c:spPr>
    </c:plotArea>
    <c:plotVisOnly val="1"/>
    <c:dispBlanksAs val="gap"/>
    <c:showDLblsOverMax val="0"/>
  </c:chart>
  <c:txPr>
    <a:bodyPr/>
    <a:lstStyle/>
    <a:p>
      <a:pPr>
        <a:defRPr sz="1800">
          <a:solidFill>
            <a:schemeClr val="tx1"/>
          </a:solidFill>
          <a:latin typeface="Segoe UI Light" panose="020B0502040204020203" pitchFamily="34" charset="0"/>
        </a:defRPr>
      </a:pPr>
      <a:endParaRPr lang="en-US"/>
    </a:p>
  </c:txPr>
  <c:externalData r:id="rId2">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6"/>
              </a:solidFill>
            </c:spPr>
          </c:dPt>
          <c:dPt>
            <c:idx val="1"/>
            <c:bubble3D val="0"/>
            <c:spPr>
              <a:solidFill>
                <a:schemeClr val="accent4"/>
              </a:solidFill>
            </c:spPr>
          </c:dPt>
          <c:dLbls>
            <c:spPr>
              <a:noFill/>
              <a:ln>
                <a:noFill/>
              </a:ln>
              <a:effectLst/>
            </c:spPr>
            <c:txPr>
              <a:bodyPr/>
              <a:lstStyle/>
              <a:p>
                <a:pPr>
                  <a:defRPr sz="2400" b="1">
                    <a:solidFill>
                      <a:schemeClr val="bg1"/>
                    </a:solidFill>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Sheet1!$A$2:$A$5</c:f>
              <c:strCache>
                <c:ptCount val="3"/>
                <c:pt idx="0">
                  <c:v>stronger</c:v>
                </c:pt>
                <c:pt idx="1">
                  <c:v>neutral</c:v>
                </c:pt>
                <c:pt idx="2">
                  <c:v>weaker</c:v>
                </c:pt>
              </c:strCache>
            </c:strRef>
          </c:cat>
          <c:val>
            <c:numRef>
              <c:f>Sheet1!$B$2:$B$5</c:f>
              <c:numCache>
                <c:formatCode>0%</c:formatCode>
                <c:ptCount val="4"/>
                <c:pt idx="0">
                  <c:v>0.05</c:v>
                </c:pt>
                <c:pt idx="1">
                  <c:v>0.46</c:v>
                </c:pt>
                <c:pt idx="2">
                  <c:v>0.48000000000000009</c:v>
                </c:pt>
              </c:numCache>
            </c:numRef>
          </c:val>
        </c:ser>
        <c:dLbls>
          <c:showLegendKey val="0"/>
          <c:showVal val="0"/>
          <c:showCatName val="0"/>
          <c:showSerName val="0"/>
          <c:showPercent val="0"/>
          <c:showBubbleSize val="0"/>
          <c:showLeaderLines val="1"/>
        </c:dLbls>
        <c:firstSliceAng val="0"/>
        <c:holeSize val="50"/>
      </c:doughnutChart>
    </c:plotArea>
    <c:plotVisOnly val="1"/>
    <c:dispBlanksAs val="zero"/>
    <c:showDLblsOverMax val="0"/>
  </c:chart>
  <c:txPr>
    <a:bodyPr/>
    <a:lstStyle/>
    <a:p>
      <a:pPr>
        <a:defRPr sz="1800"/>
      </a:pPr>
      <a:endParaRPr lang="en-US"/>
    </a:p>
  </c:txPr>
  <c:externalData r:id="rId1">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chemeClr val="accent6"/>
              </a:solidFill>
            </c:spPr>
          </c:dPt>
          <c:dPt>
            <c:idx val="1"/>
            <c:bubble3D val="0"/>
            <c:spPr>
              <a:solidFill>
                <a:schemeClr val="accent4"/>
              </a:solidFill>
            </c:spPr>
          </c:dPt>
          <c:dLbls>
            <c:spPr>
              <a:noFill/>
              <a:ln>
                <a:noFill/>
              </a:ln>
              <a:effectLst/>
            </c:spPr>
            <c:txPr>
              <a:bodyPr/>
              <a:lstStyle/>
              <a:p>
                <a:pPr>
                  <a:defRPr sz="2400" b="1">
                    <a:solidFill>
                      <a:schemeClr val="bg1"/>
                    </a:solidFill>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Sheet1!$A$2:$A$5</c:f>
              <c:strCache>
                <c:ptCount val="3"/>
                <c:pt idx="0">
                  <c:v>stronger</c:v>
                </c:pt>
                <c:pt idx="1">
                  <c:v>neutral</c:v>
                </c:pt>
                <c:pt idx="2">
                  <c:v>weaker</c:v>
                </c:pt>
              </c:strCache>
            </c:strRef>
          </c:cat>
          <c:val>
            <c:numRef>
              <c:f>Sheet1!$B$2:$B$5</c:f>
              <c:numCache>
                <c:formatCode>0%</c:formatCode>
                <c:ptCount val="4"/>
                <c:pt idx="0">
                  <c:v>0.16</c:v>
                </c:pt>
                <c:pt idx="1">
                  <c:v>0.64000000000000024</c:v>
                </c:pt>
                <c:pt idx="2">
                  <c:v>0.21000000000000005</c:v>
                </c:pt>
              </c:numCache>
            </c:numRef>
          </c:val>
        </c:ser>
        <c:dLbls>
          <c:showLegendKey val="0"/>
          <c:showVal val="0"/>
          <c:showCatName val="0"/>
          <c:showSerName val="0"/>
          <c:showPercent val="0"/>
          <c:showBubbleSize val="0"/>
          <c:showLeaderLines val="1"/>
        </c:dLbls>
        <c:firstSliceAng val="0"/>
        <c:holeSize val="50"/>
      </c:doughnutChart>
    </c:plotArea>
    <c:plotVisOnly val="1"/>
    <c:dispBlanksAs val="zero"/>
    <c:showDLblsOverMax val="0"/>
  </c:chart>
  <c:txPr>
    <a:bodyPr/>
    <a:lstStyle/>
    <a:p>
      <a:pPr>
        <a:defRPr sz="1800"/>
      </a:pPr>
      <a:endParaRPr lang="en-US"/>
    </a:p>
  </c:txPr>
  <c:externalData r:id="rId1">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930509709711846"/>
          <c:y val="8.1704871860784845E-2"/>
          <c:w val="0.50160067858130242"/>
          <c:h val="0.88933957730264979"/>
        </c:manualLayout>
      </c:layout>
      <c:barChart>
        <c:barDir val="bar"/>
        <c:grouping val="percentStacked"/>
        <c:varyColors val="0"/>
        <c:ser>
          <c:idx val="0"/>
          <c:order val="0"/>
          <c:tx>
            <c:strRef>
              <c:f>Sheet1!$B$1</c:f>
              <c:strCache>
                <c:ptCount val="1"/>
                <c:pt idx="0">
                  <c:v>stronger</c:v>
                </c:pt>
              </c:strCache>
            </c:strRef>
          </c:tx>
          <c:spPr>
            <a:solidFill>
              <a:schemeClr val="accent3"/>
            </a:solidFill>
          </c:spPr>
          <c:invertIfNegative val="0"/>
          <c:dLbls>
            <c:spPr>
              <a:noFill/>
              <a:ln>
                <a:noFill/>
              </a:ln>
              <a:effectLst/>
            </c:spPr>
            <c:txPr>
              <a:bodyPr/>
              <a:lstStyle/>
              <a:p>
                <a:pPr>
                  <a:defRPr sz="1400"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Spain</c:v>
                </c:pt>
                <c:pt idx="1">
                  <c:v>Germany</c:v>
                </c:pt>
                <c:pt idx="2">
                  <c:v>Hungary</c:v>
                </c:pt>
                <c:pt idx="3">
                  <c:v>Poland</c:v>
                </c:pt>
                <c:pt idx="4">
                  <c:v>Belgium</c:v>
                </c:pt>
                <c:pt idx="5">
                  <c:v>Italy</c:v>
                </c:pt>
                <c:pt idx="6">
                  <c:v>France</c:v>
                </c:pt>
                <c:pt idx="7">
                  <c:v>Sweden</c:v>
                </c:pt>
                <c:pt idx="11">
                  <c:v>South Africa</c:v>
                </c:pt>
                <c:pt idx="12">
                  <c:v>India</c:v>
                </c:pt>
                <c:pt idx="13">
                  <c:v>United States</c:v>
                </c:pt>
                <c:pt idx="14">
                  <c:v>Canada</c:v>
                </c:pt>
                <c:pt idx="15">
                  <c:v>Australia</c:v>
                </c:pt>
              </c:strCache>
            </c:strRef>
          </c:cat>
          <c:val>
            <c:numRef>
              <c:f>Sheet1!$B$2:$B$17</c:f>
              <c:numCache>
                <c:formatCode>0</c:formatCode>
                <c:ptCount val="16"/>
                <c:pt idx="0">
                  <c:v>58</c:v>
                </c:pt>
                <c:pt idx="1">
                  <c:v>55.56</c:v>
                </c:pt>
                <c:pt idx="2">
                  <c:v>53.760000000000012</c:v>
                </c:pt>
                <c:pt idx="3">
                  <c:v>46.120000000000012</c:v>
                </c:pt>
                <c:pt idx="4">
                  <c:v>45.68</c:v>
                </c:pt>
                <c:pt idx="5">
                  <c:v>44.21</c:v>
                </c:pt>
                <c:pt idx="6">
                  <c:v>43.51</c:v>
                </c:pt>
                <c:pt idx="7">
                  <c:v>37.14</c:v>
                </c:pt>
                <c:pt idx="11">
                  <c:v>31.900000000000002</c:v>
                </c:pt>
                <c:pt idx="12">
                  <c:v>24.39</c:v>
                </c:pt>
                <c:pt idx="13">
                  <c:v>20.39</c:v>
                </c:pt>
                <c:pt idx="14">
                  <c:v>14.980000000000002</c:v>
                </c:pt>
                <c:pt idx="15">
                  <c:v>11.790000000000001</c:v>
                </c:pt>
              </c:numCache>
            </c:numRef>
          </c:val>
        </c:ser>
        <c:ser>
          <c:idx val="1"/>
          <c:order val="1"/>
          <c:tx>
            <c:strRef>
              <c:f>Sheet1!$C$1</c:f>
              <c:strCache>
                <c:ptCount val="1"/>
                <c:pt idx="0">
                  <c:v>neutral </c:v>
                </c:pt>
              </c:strCache>
            </c:strRef>
          </c:tx>
          <c:spPr>
            <a:solidFill>
              <a:schemeClr val="accent4"/>
            </a:solidFill>
          </c:spPr>
          <c:invertIfNegative val="0"/>
          <c:dLbls>
            <c:spPr>
              <a:noFill/>
              <a:ln>
                <a:noFill/>
              </a:ln>
              <a:effectLst/>
            </c:spPr>
            <c:txPr>
              <a:bodyPr/>
              <a:lstStyle/>
              <a:p>
                <a:pPr>
                  <a:defRPr sz="1400"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Spain</c:v>
                </c:pt>
                <c:pt idx="1">
                  <c:v>Germany</c:v>
                </c:pt>
                <c:pt idx="2">
                  <c:v>Hungary</c:v>
                </c:pt>
                <c:pt idx="3">
                  <c:v>Poland</c:v>
                </c:pt>
                <c:pt idx="4">
                  <c:v>Belgium</c:v>
                </c:pt>
                <c:pt idx="5">
                  <c:v>Italy</c:v>
                </c:pt>
                <c:pt idx="6">
                  <c:v>France</c:v>
                </c:pt>
                <c:pt idx="7">
                  <c:v>Sweden</c:v>
                </c:pt>
                <c:pt idx="11">
                  <c:v>South Africa</c:v>
                </c:pt>
                <c:pt idx="12">
                  <c:v>India</c:v>
                </c:pt>
                <c:pt idx="13">
                  <c:v>United States</c:v>
                </c:pt>
                <c:pt idx="14">
                  <c:v>Canada</c:v>
                </c:pt>
                <c:pt idx="15">
                  <c:v>Australia</c:v>
                </c:pt>
              </c:strCache>
            </c:strRef>
          </c:cat>
          <c:val>
            <c:numRef>
              <c:f>Sheet1!$C$2:$C$17</c:f>
              <c:numCache>
                <c:formatCode>0</c:formatCode>
                <c:ptCount val="16"/>
                <c:pt idx="0">
                  <c:v>38</c:v>
                </c:pt>
                <c:pt idx="1">
                  <c:v>40.65</c:v>
                </c:pt>
                <c:pt idx="2">
                  <c:v>38.61</c:v>
                </c:pt>
                <c:pt idx="3">
                  <c:v>48.35</c:v>
                </c:pt>
                <c:pt idx="4">
                  <c:v>52.01</c:v>
                </c:pt>
                <c:pt idx="5">
                  <c:v>48.5</c:v>
                </c:pt>
                <c:pt idx="6">
                  <c:v>52.580000000000005</c:v>
                </c:pt>
                <c:pt idx="7">
                  <c:v>52.290000000000013</c:v>
                </c:pt>
                <c:pt idx="11">
                  <c:v>58.77</c:v>
                </c:pt>
                <c:pt idx="12">
                  <c:v>50.63000000000001</c:v>
                </c:pt>
                <c:pt idx="13">
                  <c:v>57.99</c:v>
                </c:pt>
                <c:pt idx="14">
                  <c:v>73.509999999999991</c:v>
                </c:pt>
                <c:pt idx="15">
                  <c:v>76.61</c:v>
                </c:pt>
              </c:numCache>
            </c:numRef>
          </c:val>
        </c:ser>
        <c:ser>
          <c:idx val="2"/>
          <c:order val="2"/>
          <c:tx>
            <c:strRef>
              <c:f>Sheet1!$D$1</c:f>
              <c:strCache>
                <c:ptCount val="1"/>
                <c:pt idx="0">
                  <c:v>weaker</c:v>
                </c:pt>
              </c:strCache>
            </c:strRef>
          </c:tx>
          <c:spPr>
            <a:solidFill>
              <a:schemeClr val="accent6"/>
            </a:solidFill>
          </c:spPr>
          <c:invertIfNegative val="0"/>
          <c:dLbls>
            <c:spPr>
              <a:noFill/>
              <a:ln>
                <a:noFill/>
              </a:ln>
              <a:effectLst/>
            </c:spPr>
            <c:txPr>
              <a:bodyPr/>
              <a:lstStyle/>
              <a:p>
                <a:pPr>
                  <a:defRPr sz="1400"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Spain</c:v>
                </c:pt>
                <c:pt idx="1">
                  <c:v>Germany</c:v>
                </c:pt>
                <c:pt idx="2">
                  <c:v>Hungary</c:v>
                </c:pt>
                <c:pt idx="3">
                  <c:v>Poland</c:v>
                </c:pt>
                <c:pt idx="4">
                  <c:v>Belgium</c:v>
                </c:pt>
                <c:pt idx="5">
                  <c:v>Italy</c:v>
                </c:pt>
                <c:pt idx="6">
                  <c:v>France</c:v>
                </c:pt>
                <c:pt idx="7">
                  <c:v>Sweden</c:v>
                </c:pt>
                <c:pt idx="11">
                  <c:v>South Africa</c:v>
                </c:pt>
                <c:pt idx="12">
                  <c:v>India</c:v>
                </c:pt>
                <c:pt idx="13">
                  <c:v>United States</c:v>
                </c:pt>
                <c:pt idx="14">
                  <c:v>Canada</c:v>
                </c:pt>
                <c:pt idx="15">
                  <c:v>Australia</c:v>
                </c:pt>
              </c:strCache>
            </c:strRef>
          </c:cat>
          <c:val>
            <c:numRef>
              <c:f>Sheet1!$D$2:$D$17</c:f>
              <c:numCache>
                <c:formatCode>0</c:formatCode>
                <c:ptCount val="16"/>
                <c:pt idx="0">
                  <c:v>4</c:v>
                </c:pt>
                <c:pt idx="1">
                  <c:v>3.8</c:v>
                </c:pt>
                <c:pt idx="2">
                  <c:v>7.6300000000000008</c:v>
                </c:pt>
                <c:pt idx="3">
                  <c:v>5.53</c:v>
                </c:pt>
                <c:pt idx="4">
                  <c:v>2.3099999999999992</c:v>
                </c:pt>
                <c:pt idx="5">
                  <c:v>7.2900000000000009</c:v>
                </c:pt>
                <c:pt idx="6">
                  <c:v>3.9099999999999997</c:v>
                </c:pt>
                <c:pt idx="7">
                  <c:v>10.56</c:v>
                </c:pt>
                <c:pt idx="11">
                  <c:v>9.33</c:v>
                </c:pt>
                <c:pt idx="12">
                  <c:v>24.979999999999993</c:v>
                </c:pt>
                <c:pt idx="13">
                  <c:v>21.62</c:v>
                </c:pt>
                <c:pt idx="14">
                  <c:v>11.51</c:v>
                </c:pt>
                <c:pt idx="15">
                  <c:v>11.600000000000001</c:v>
                </c:pt>
              </c:numCache>
            </c:numRef>
          </c:val>
        </c:ser>
        <c:dLbls>
          <c:showLegendKey val="0"/>
          <c:showVal val="0"/>
          <c:showCatName val="0"/>
          <c:showSerName val="0"/>
          <c:showPercent val="0"/>
          <c:showBubbleSize val="0"/>
        </c:dLbls>
        <c:gapWidth val="50"/>
        <c:overlap val="100"/>
        <c:axId val="346724064"/>
        <c:axId val="346724456"/>
      </c:barChart>
      <c:catAx>
        <c:axId val="346724064"/>
        <c:scaling>
          <c:orientation val="maxMin"/>
        </c:scaling>
        <c:delete val="0"/>
        <c:axPos val="l"/>
        <c:numFmt formatCode="General" sourceLinked="0"/>
        <c:majorTickMark val="out"/>
        <c:minorTickMark val="none"/>
        <c:tickLblPos val="nextTo"/>
        <c:spPr>
          <a:ln>
            <a:noFill/>
          </a:ln>
        </c:spPr>
        <c:txPr>
          <a:bodyPr/>
          <a:lstStyle/>
          <a:p>
            <a:pPr>
              <a:defRPr sz="1400" b="1"/>
            </a:pPr>
            <a:endParaRPr lang="en-US"/>
          </a:p>
        </c:txPr>
        <c:crossAx val="346724456"/>
        <c:crosses val="autoZero"/>
        <c:auto val="1"/>
        <c:lblAlgn val="ctr"/>
        <c:lblOffset val="100"/>
        <c:noMultiLvlLbl val="0"/>
      </c:catAx>
      <c:valAx>
        <c:axId val="346724456"/>
        <c:scaling>
          <c:orientation val="minMax"/>
        </c:scaling>
        <c:delete val="1"/>
        <c:axPos val="t"/>
        <c:numFmt formatCode="0%" sourceLinked="1"/>
        <c:majorTickMark val="out"/>
        <c:minorTickMark val="none"/>
        <c:tickLblPos val="none"/>
        <c:crossAx val="346724064"/>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EU2020</c:v>
                </c:pt>
              </c:strCache>
            </c:strRef>
          </c:tx>
          <c:spPr>
            <a:solidFill>
              <a:schemeClr val="accent4"/>
            </a:solidFill>
          </c:spPr>
          <c:invertIfNegative val="0"/>
          <c:dLbls>
            <c:dLbl>
              <c:idx val="0"/>
              <c:tx>
                <c:rich>
                  <a:bodyPr/>
                  <a:lstStyle/>
                  <a:p>
                    <a:r>
                      <a:rPr lang="en-US" smtClean="0"/>
                      <a:t>6%</a:t>
                    </a:r>
                    <a:endParaRPr lang="en-US"/>
                  </a:p>
                </c:rich>
              </c:tx>
              <c:showLegendKey val="0"/>
              <c:showVal val="1"/>
              <c:showCatName val="0"/>
              <c:showSerName val="0"/>
              <c:showPercent val="0"/>
              <c:showBubbleSize val="0"/>
              <c:extLst>
                <c:ext xmlns:c15="http://schemas.microsoft.com/office/drawing/2012/chart" uri="{CE6537A1-D6FC-4f65-9D91-7224C49458BB}"/>
              </c:extLst>
            </c:dLbl>
            <c:dLbl>
              <c:idx val="1"/>
              <c:tx>
                <c:rich>
                  <a:bodyPr/>
                  <a:lstStyle/>
                  <a:p>
                    <a:r>
                      <a:rPr lang="en-US" smtClean="0"/>
                      <a:t>16%</a:t>
                    </a:r>
                    <a:endParaRPr lang="en-US"/>
                  </a:p>
                </c:rich>
              </c:tx>
              <c:showLegendKey val="0"/>
              <c:showVal val="1"/>
              <c:showCatName val="0"/>
              <c:showSerName val="0"/>
              <c:showPercent val="0"/>
              <c:showBubbleSize val="0"/>
              <c:extLst>
                <c:ext xmlns:c15="http://schemas.microsoft.com/office/drawing/2012/chart" uri="{CE6537A1-D6FC-4f65-9D91-7224C49458BB}"/>
              </c:extLst>
            </c:dLbl>
            <c:dLbl>
              <c:idx val="2"/>
              <c:tx>
                <c:rich>
                  <a:bodyPr/>
                  <a:lstStyle/>
                  <a:p>
                    <a:r>
                      <a:rPr lang="en-US" smtClean="0"/>
                      <a:t>39%</a:t>
                    </a:r>
                    <a:endParaRPr lang="en-US"/>
                  </a:p>
                </c:rich>
              </c:tx>
              <c:showLegendKey val="0"/>
              <c:showVal val="1"/>
              <c:showCatName val="0"/>
              <c:showSerName val="0"/>
              <c:showPercent val="0"/>
              <c:showBubbleSize val="0"/>
              <c:extLst>
                <c:ext xmlns:c15="http://schemas.microsoft.com/office/drawing/2012/chart" uri="{CE6537A1-D6FC-4f65-9D91-7224C49458BB}"/>
              </c:extLst>
            </c:dLbl>
            <c:dLbl>
              <c:idx val="3"/>
              <c:tx>
                <c:rich>
                  <a:bodyPr/>
                  <a:lstStyle/>
                  <a:p>
                    <a:r>
                      <a:rPr lang="en-US" smtClean="0"/>
                      <a:t>29%</a:t>
                    </a:r>
                    <a:endParaRPr lang="en-US"/>
                  </a:p>
                </c:rich>
              </c:tx>
              <c:showLegendKey val="0"/>
              <c:showVal val="1"/>
              <c:showCatName val="0"/>
              <c:showSerName val="0"/>
              <c:showPercent val="0"/>
              <c:showBubbleSize val="0"/>
              <c:extLst>
                <c:ext xmlns:c15="http://schemas.microsoft.com/office/drawing/2012/chart" uri="{CE6537A1-D6FC-4f65-9D91-7224C49458BB}"/>
              </c:extLst>
            </c:dLbl>
            <c:dLbl>
              <c:idx val="4"/>
              <c:tx>
                <c:rich>
                  <a:bodyPr/>
                  <a:lstStyle/>
                  <a:p>
                    <a:r>
                      <a:rPr lang="en-US" smtClean="0"/>
                      <a:t>11%</a:t>
                    </a:r>
                    <a:endParaRPr lang="en-US"/>
                  </a:p>
                </c:rich>
              </c:tx>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400" b="1">
                    <a:solidFill>
                      <a:schemeClr val="accent4"/>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...have a single European government</c:v>
                </c:pt>
                <c:pt idx="1">
                  <c:v>...be more integrated, with more powers for the European Union compared to individual countries</c:v>
                </c:pt>
                <c:pt idx="2">
                  <c:v>...resemble todays European Union, with the same balance of powers between the EU and individual countries</c:v>
                </c:pt>
                <c:pt idx="3">
                  <c:v>...be less integrated, with fewer powers for the European Union compared to individual countries</c:v>
                </c:pt>
                <c:pt idx="4">
                  <c:v> ...have disappeared altogether</c:v>
                </c:pt>
              </c:strCache>
            </c:strRef>
          </c:cat>
          <c:val>
            <c:numRef>
              <c:f>Sheet1!$B$2:$B$6</c:f>
              <c:numCache>
                <c:formatCode>0</c:formatCode>
                <c:ptCount val="5"/>
                <c:pt idx="0">
                  <c:v>6</c:v>
                </c:pt>
                <c:pt idx="1">
                  <c:v>16</c:v>
                </c:pt>
                <c:pt idx="2">
                  <c:v>39</c:v>
                </c:pt>
                <c:pt idx="3">
                  <c:v>29</c:v>
                </c:pt>
                <c:pt idx="4">
                  <c:v>11</c:v>
                </c:pt>
              </c:numCache>
            </c:numRef>
          </c:val>
        </c:ser>
        <c:dLbls>
          <c:showLegendKey val="0"/>
          <c:showVal val="1"/>
          <c:showCatName val="0"/>
          <c:showSerName val="0"/>
          <c:showPercent val="0"/>
          <c:showBubbleSize val="0"/>
        </c:dLbls>
        <c:gapWidth val="75"/>
        <c:axId val="346725240"/>
        <c:axId val="346725632"/>
      </c:barChart>
      <c:catAx>
        <c:axId val="346725240"/>
        <c:scaling>
          <c:orientation val="maxMin"/>
        </c:scaling>
        <c:delete val="0"/>
        <c:axPos val="l"/>
        <c:numFmt formatCode="General" sourceLinked="0"/>
        <c:majorTickMark val="none"/>
        <c:minorTickMark val="none"/>
        <c:tickLblPos val="nextTo"/>
        <c:spPr>
          <a:ln>
            <a:noFill/>
          </a:ln>
        </c:spPr>
        <c:txPr>
          <a:bodyPr/>
          <a:lstStyle/>
          <a:p>
            <a:pPr algn="just">
              <a:defRPr sz="1100" b="0"/>
            </a:pPr>
            <a:endParaRPr lang="en-US"/>
          </a:p>
        </c:txPr>
        <c:crossAx val="346725632"/>
        <c:crosses val="autoZero"/>
        <c:auto val="1"/>
        <c:lblAlgn val="ctr"/>
        <c:lblOffset val="100"/>
        <c:noMultiLvlLbl val="0"/>
      </c:catAx>
      <c:valAx>
        <c:axId val="346725632"/>
        <c:scaling>
          <c:orientation val="minMax"/>
          <c:max val="50"/>
          <c:min val="0"/>
        </c:scaling>
        <c:delete val="1"/>
        <c:axPos val="t"/>
        <c:numFmt formatCode="0" sourceLinked="1"/>
        <c:majorTickMark val="none"/>
        <c:minorTickMark val="none"/>
        <c:tickLblPos val="none"/>
        <c:crossAx val="34672524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best policy</c:v>
                </c:pt>
              </c:strCache>
            </c:strRef>
          </c:tx>
          <c:spPr>
            <a:solidFill>
              <a:schemeClr val="accent6"/>
            </a:solidFill>
          </c:spPr>
          <c:invertIfNegative val="0"/>
          <c:dLbls>
            <c:dLbl>
              <c:idx val="0"/>
              <c:tx>
                <c:rich>
                  <a:bodyPr/>
                  <a:lstStyle/>
                  <a:p>
                    <a:r>
                      <a:rPr lang="en-US" smtClean="0"/>
                      <a:t>15%</a:t>
                    </a:r>
                    <a:endParaRPr lang="en-US"/>
                  </a:p>
                </c:rich>
              </c:tx>
              <c:showLegendKey val="0"/>
              <c:showVal val="1"/>
              <c:showCatName val="0"/>
              <c:showSerName val="0"/>
              <c:showPercent val="0"/>
              <c:showBubbleSize val="0"/>
              <c:extLst>
                <c:ext xmlns:c15="http://schemas.microsoft.com/office/drawing/2012/chart" uri="{CE6537A1-D6FC-4f65-9D91-7224C49458BB}"/>
              </c:extLst>
            </c:dLbl>
            <c:dLbl>
              <c:idx val="1"/>
              <c:tx>
                <c:rich>
                  <a:bodyPr/>
                  <a:lstStyle/>
                  <a:p>
                    <a:r>
                      <a:rPr lang="en-US" smtClean="0"/>
                      <a:t>24%</a:t>
                    </a:r>
                    <a:endParaRPr lang="en-US" dirty="0"/>
                  </a:p>
                </c:rich>
              </c:tx>
              <c:showLegendKey val="0"/>
              <c:showVal val="1"/>
              <c:showCatName val="0"/>
              <c:showSerName val="0"/>
              <c:showPercent val="0"/>
              <c:showBubbleSize val="0"/>
              <c:extLst>
                <c:ext xmlns:c15="http://schemas.microsoft.com/office/drawing/2012/chart" uri="{CE6537A1-D6FC-4f65-9D91-7224C49458BB}"/>
              </c:extLst>
            </c:dLbl>
            <c:dLbl>
              <c:idx val="2"/>
              <c:tx>
                <c:rich>
                  <a:bodyPr/>
                  <a:lstStyle/>
                  <a:p>
                    <a:r>
                      <a:rPr lang="en-US" smtClean="0"/>
                      <a:t>18%</a:t>
                    </a:r>
                    <a:endParaRPr lang="en-US"/>
                  </a:p>
                </c:rich>
              </c:tx>
              <c:showLegendKey val="0"/>
              <c:showVal val="1"/>
              <c:showCatName val="0"/>
              <c:showSerName val="0"/>
              <c:showPercent val="0"/>
              <c:showBubbleSize val="0"/>
              <c:extLst>
                <c:ext xmlns:c15="http://schemas.microsoft.com/office/drawing/2012/chart" uri="{CE6537A1-D6FC-4f65-9D91-7224C49458BB}"/>
              </c:extLst>
            </c:dLbl>
            <c:dLbl>
              <c:idx val="3"/>
              <c:tx>
                <c:rich>
                  <a:bodyPr/>
                  <a:lstStyle/>
                  <a:p>
                    <a:r>
                      <a:rPr lang="en-US" smtClean="0"/>
                      <a:t>23%</a:t>
                    </a:r>
                    <a:endParaRPr lang="en-US"/>
                  </a:p>
                </c:rich>
              </c:tx>
              <c:showLegendKey val="0"/>
              <c:showVal val="1"/>
              <c:showCatName val="0"/>
              <c:showSerName val="0"/>
              <c:showPercent val="0"/>
              <c:showBubbleSize val="0"/>
              <c:extLst>
                <c:ext xmlns:c15="http://schemas.microsoft.com/office/drawing/2012/chart" uri="{CE6537A1-D6FC-4f65-9D91-7224C49458BB}"/>
              </c:extLst>
            </c:dLbl>
            <c:dLbl>
              <c:idx val="4"/>
              <c:tx>
                <c:rich>
                  <a:bodyPr/>
                  <a:lstStyle/>
                  <a:p>
                    <a:r>
                      <a:rPr lang="en-US" smtClean="0"/>
                      <a:t>21%</a:t>
                    </a:r>
                    <a:endParaRPr lang="en-US"/>
                  </a:p>
                </c:rich>
              </c:tx>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400" b="1">
                    <a:solidFill>
                      <a:schemeClr val="accent6"/>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Work for the formation of a single European government </c:v>
                </c:pt>
                <c:pt idx="1">
                  <c:v>Stay in the EU and try to increase the EU's powers </c:v>
                </c:pt>
                <c:pt idx="2">
                  <c:v>Leave things as they are</c:v>
                </c:pt>
                <c:pt idx="3">
                  <c:v>Stay in the EU and try to reduce the EU's powers</c:v>
                </c:pt>
                <c:pt idx="4">
                  <c:v>Leave the European Union </c:v>
                </c:pt>
              </c:strCache>
            </c:strRef>
          </c:cat>
          <c:val>
            <c:numRef>
              <c:f>Sheet1!$B$2:$B$6</c:f>
              <c:numCache>
                <c:formatCode>0</c:formatCode>
                <c:ptCount val="5"/>
                <c:pt idx="0">
                  <c:v>15</c:v>
                </c:pt>
                <c:pt idx="1">
                  <c:v>24</c:v>
                </c:pt>
                <c:pt idx="2">
                  <c:v>18</c:v>
                </c:pt>
                <c:pt idx="3">
                  <c:v>23</c:v>
                </c:pt>
                <c:pt idx="4">
                  <c:v>21</c:v>
                </c:pt>
              </c:numCache>
            </c:numRef>
          </c:val>
        </c:ser>
        <c:dLbls>
          <c:showLegendKey val="0"/>
          <c:showVal val="1"/>
          <c:showCatName val="0"/>
          <c:showSerName val="0"/>
          <c:showPercent val="0"/>
          <c:showBubbleSize val="0"/>
        </c:dLbls>
        <c:gapWidth val="75"/>
        <c:axId val="346726416"/>
        <c:axId val="346726808"/>
      </c:barChart>
      <c:catAx>
        <c:axId val="346726416"/>
        <c:scaling>
          <c:orientation val="maxMin"/>
        </c:scaling>
        <c:delete val="0"/>
        <c:axPos val="l"/>
        <c:numFmt formatCode="@" sourceLinked="0"/>
        <c:majorTickMark val="none"/>
        <c:minorTickMark val="none"/>
        <c:tickLblPos val="nextTo"/>
        <c:spPr>
          <a:ln>
            <a:noFill/>
          </a:ln>
        </c:spPr>
        <c:txPr>
          <a:bodyPr/>
          <a:lstStyle/>
          <a:p>
            <a:pPr>
              <a:defRPr sz="1100" b="0"/>
            </a:pPr>
            <a:endParaRPr lang="en-US"/>
          </a:p>
        </c:txPr>
        <c:crossAx val="346726808"/>
        <c:crosses val="autoZero"/>
        <c:auto val="0"/>
        <c:lblAlgn val="ctr"/>
        <c:lblOffset val="100"/>
        <c:noMultiLvlLbl val="0"/>
      </c:catAx>
      <c:valAx>
        <c:axId val="346726808"/>
        <c:scaling>
          <c:orientation val="minMax"/>
          <c:max val="50"/>
          <c:min val="0"/>
        </c:scaling>
        <c:delete val="1"/>
        <c:axPos val="t"/>
        <c:numFmt formatCode="0" sourceLinked="1"/>
        <c:majorTickMark val="none"/>
        <c:minorTickMark val="none"/>
        <c:tickLblPos val="none"/>
        <c:crossAx val="346726416"/>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Sheet1!$B$1</c:f>
              <c:strCache>
                <c:ptCount val="1"/>
                <c:pt idx="0">
                  <c:v>What people think it will be</c:v>
                </c:pt>
              </c:strCache>
            </c:strRef>
          </c:tx>
          <c:spPr>
            <a:solidFill>
              <a:srgbClr val="71B2C9"/>
            </a:solidFill>
            <a:ln w="12700">
              <a:solidFill>
                <a:schemeClr val="bg1"/>
              </a:solidFill>
            </a:ln>
          </c:spPr>
          <c:invertIfNegative val="0"/>
          <c:dLbls>
            <c:dLbl>
              <c:idx val="0"/>
              <c:tx>
                <c:rich>
                  <a:bodyPr/>
                  <a:lstStyle/>
                  <a:p>
                    <a:r>
                      <a:rPr lang="en-US" dirty="0" smtClean="0"/>
                      <a:t>21%</a:t>
                    </a:r>
                    <a:endParaRPr lang="en-US" dirty="0"/>
                  </a:p>
                </c:rich>
              </c:tx>
              <c:showLegendKey val="0"/>
              <c:showVal val="1"/>
              <c:showCatName val="0"/>
              <c:showSerName val="0"/>
              <c:showPercent val="0"/>
              <c:showBubbleSize val="0"/>
              <c:extLst>
                <c:ext xmlns:c15="http://schemas.microsoft.com/office/drawing/2012/chart" uri="{CE6537A1-D6FC-4f65-9D91-7224C49458BB}"/>
              </c:extLst>
            </c:dLbl>
            <c:dLbl>
              <c:idx val="1"/>
              <c:tx>
                <c:rich>
                  <a:bodyPr/>
                  <a:lstStyle/>
                  <a:p>
                    <a:r>
                      <a:rPr lang="en-US" dirty="0" smtClean="0"/>
                      <a:t>39%</a:t>
                    </a:r>
                    <a:endParaRPr lang="en-US" dirty="0"/>
                  </a:p>
                </c:rich>
              </c:tx>
              <c:showLegendKey val="0"/>
              <c:showVal val="1"/>
              <c:showCatName val="0"/>
              <c:showSerName val="0"/>
              <c:showPercent val="0"/>
              <c:showBubbleSize val="0"/>
              <c:extLst>
                <c:ext xmlns:c15="http://schemas.microsoft.com/office/drawing/2012/chart" uri="{CE6537A1-D6FC-4f65-9D91-7224C49458BB}"/>
              </c:extLst>
            </c:dLbl>
            <c:dLbl>
              <c:idx val="2"/>
              <c:tx>
                <c:rich>
                  <a:bodyPr/>
                  <a:lstStyle/>
                  <a:p>
                    <a:r>
                      <a:rPr lang="en-US" dirty="0" smtClean="0"/>
                      <a:t>40%</a:t>
                    </a:r>
                    <a:endParaRPr lang="en-US" dirty="0"/>
                  </a:p>
                </c:rich>
              </c:tx>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600" b="1">
                    <a:solidFill>
                      <a:srgbClr val="71B2C9"/>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More Europe</c:v>
                </c:pt>
                <c:pt idx="1">
                  <c:v>Same</c:v>
                </c:pt>
                <c:pt idx="2">
                  <c:v>Less Europe</c:v>
                </c:pt>
              </c:strCache>
            </c:strRef>
          </c:cat>
          <c:val>
            <c:numRef>
              <c:f>Sheet1!$B$2:$B$4</c:f>
              <c:numCache>
                <c:formatCode>General</c:formatCode>
                <c:ptCount val="3"/>
                <c:pt idx="0">
                  <c:v>21</c:v>
                </c:pt>
                <c:pt idx="1">
                  <c:v>39</c:v>
                </c:pt>
                <c:pt idx="2">
                  <c:v>40</c:v>
                </c:pt>
              </c:numCache>
            </c:numRef>
          </c:val>
          <c:extLst xmlns:c16r2="http://schemas.microsoft.com/office/drawing/2015/06/chart">
            <c:ext xmlns:c16="http://schemas.microsoft.com/office/drawing/2014/chart" uri="{C3380CC4-5D6E-409C-BE32-E72D297353CC}">
              <c16:uniqueId val="{00000000-3DCF-4CA7-A86C-5A797F165BE9}"/>
            </c:ext>
          </c:extLst>
        </c:ser>
        <c:ser>
          <c:idx val="1"/>
          <c:order val="1"/>
          <c:tx>
            <c:strRef>
              <c:f>Sheet1!$C$1</c:f>
              <c:strCache>
                <c:ptCount val="1"/>
                <c:pt idx="0">
                  <c:v>What people want</c:v>
                </c:pt>
              </c:strCache>
            </c:strRef>
          </c:tx>
          <c:spPr>
            <a:solidFill>
              <a:srgbClr val="74AA50"/>
            </a:solidFill>
            <a:ln w="12700">
              <a:solidFill>
                <a:schemeClr val="bg1"/>
              </a:solidFill>
            </a:ln>
          </c:spPr>
          <c:invertIfNegative val="0"/>
          <c:dLbls>
            <c:numFmt formatCode="0\%" sourceLinked="0"/>
            <c:spPr>
              <a:noFill/>
              <a:ln>
                <a:noFill/>
              </a:ln>
              <a:effectLst/>
            </c:spPr>
            <c:txPr>
              <a:bodyPr/>
              <a:lstStyle/>
              <a:p>
                <a:pPr>
                  <a:defRPr b="1">
                    <a:solidFill>
                      <a:srgbClr val="92D050"/>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More Europe</c:v>
                </c:pt>
                <c:pt idx="1">
                  <c:v>Same</c:v>
                </c:pt>
                <c:pt idx="2">
                  <c:v>Less Europe</c:v>
                </c:pt>
              </c:strCache>
            </c:strRef>
          </c:cat>
          <c:val>
            <c:numRef>
              <c:f>Sheet1!$C$2:$C$4</c:f>
              <c:numCache>
                <c:formatCode>General</c:formatCode>
                <c:ptCount val="3"/>
                <c:pt idx="0">
                  <c:v>39</c:v>
                </c:pt>
                <c:pt idx="1">
                  <c:v>18</c:v>
                </c:pt>
                <c:pt idx="2" formatCode="0">
                  <c:v>43</c:v>
                </c:pt>
              </c:numCache>
            </c:numRef>
          </c:val>
          <c:extLst xmlns:c16r2="http://schemas.microsoft.com/office/drawing/2015/06/chart">
            <c:ext xmlns:c16="http://schemas.microsoft.com/office/drawing/2014/chart" uri="{C3380CC4-5D6E-409C-BE32-E72D297353CC}">
              <c16:uniqueId val="{00000001-3DCF-4CA7-A86C-5A797F165BE9}"/>
            </c:ext>
          </c:extLst>
        </c:ser>
        <c:dLbls>
          <c:showLegendKey val="0"/>
          <c:showVal val="0"/>
          <c:showCatName val="0"/>
          <c:showSerName val="0"/>
          <c:showPercent val="0"/>
          <c:showBubbleSize val="0"/>
        </c:dLbls>
        <c:gapWidth val="80"/>
        <c:axId val="346727592"/>
        <c:axId val="346727984"/>
      </c:barChart>
      <c:catAx>
        <c:axId val="346727592"/>
        <c:scaling>
          <c:orientation val="minMax"/>
        </c:scaling>
        <c:delete val="0"/>
        <c:axPos val="b"/>
        <c:numFmt formatCode="General" sourceLinked="0"/>
        <c:majorTickMark val="none"/>
        <c:minorTickMark val="none"/>
        <c:tickLblPos val="nextTo"/>
        <c:spPr>
          <a:ln>
            <a:noFill/>
          </a:ln>
        </c:spPr>
        <c:txPr>
          <a:bodyPr/>
          <a:lstStyle/>
          <a:p>
            <a:pPr>
              <a:defRPr sz="1400">
                <a:latin typeface="+mn-lt"/>
              </a:defRPr>
            </a:pPr>
            <a:endParaRPr lang="en-US"/>
          </a:p>
        </c:txPr>
        <c:crossAx val="346727984"/>
        <c:crosses val="autoZero"/>
        <c:auto val="1"/>
        <c:lblAlgn val="ctr"/>
        <c:lblOffset val="100"/>
        <c:noMultiLvlLbl val="0"/>
      </c:catAx>
      <c:valAx>
        <c:axId val="346727984"/>
        <c:scaling>
          <c:orientation val="minMax"/>
        </c:scaling>
        <c:delete val="1"/>
        <c:axPos val="l"/>
        <c:numFmt formatCode="General" sourceLinked="1"/>
        <c:majorTickMark val="none"/>
        <c:minorTickMark val="none"/>
        <c:tickLblPos val="none"/>
        <c:crossAx val="346727592"/>
        <c:crosses val="autoZero"/>
        <c:crossBetween val="between"/>
      </c:valAx>
      <c:spPr>
        <a:noFill/>
        <a:ln w="25400">
          <a:noFill/>
        </a:ln>
      </c:spPr>
    </c:plotArea>
    <c:plotVisOnly val="1"/>
    <c:dispBlanksAs val="gap"/>
    <c:showDLblsOverMax val="0"/>
  </c:chart>
  <c:txPr>
    <a:bodyPr/>
    <a:lstStyle/>
    <a:p>
      <a:pPr>
        <a:defRPr sz="1800">
          <a:solidFill>
            <a:schemeClr val="tx1"/>
          </a:solidFill>
          <a:latin typeface="Segoe UI Light" panose="020B0502040204020203" pitchFamily="34" charset="0"/>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2"/>
            </a:solidFill>
          </c:spPr>
          <c:invertIfNegative val="0"/>
          <c:dLbls>
            <c:dLbl>
              <c:idx val="3"/>
              <c:spPr>
                <a:ln w="0">
                  <a:noFill/>
                </a:ln>
              </c:spPr>
              <c:txPr>
                <a:bodyPr/>
                <a:lstStyle/>
                <a:p>
                  <a:pPr>
                    <a:defRPr sz="1800" b="1">
                      <a:latin typeface="+mj-lt"/>
                    </a:defRPr>
                  </a:pPr>
                  <a:endParaRPr lang="en-US"/>
                </a:p>
              </c:txPr>
              <c:showLegendKey val="0"/>
              <c:showVal val="1"/>
              <c:showCatName val="0"/>
              <c:showSerName val="0"/>
              <c:showPercent val="0"/>
              <c:showBubbleSize val="0"/>
            </c:dLbl>
            <c:spPr>
              <a:ln>
                <a:noFill/>
              </a:ln>
            </c:spPr>
            <c:txPr>
              <a:bodyPr/>
              <a:lstStyle/>
              <a:p>
                <a:pPr>
                  <a:defRPr sz="1800" b="1">
                    <a:latin typeface="+mj-lt"/>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Overall</c:v>
                </c:pt>
                <c:pt idx="2">
                  <c:v>Urban</c:v>
                </c:pt>
                <c:pt idx="3">
                  <c:v>Rural</c:v>
                </c:pt>
                <c:pt idx="5">
                  <c:v>Conservative</c:v>
                </c:pt>
                <c:pt idx="6">
                  <c:v>Labour</c:v>
                </c:pt>
                <c:pt idx="8">
                  <c:v>AB</c:v>
                </c:pt>
                <c:pt idx="9">
                  <c:v>C1</c:v>
                </c:pt>
                <c:pt idx="10">
                  <c:v>C2</c:v>
                </c:pt>
                <c:pt idx="11">
                  <c:v>DE</c:v>
                </c:pt>
              </c:strCache>
            </c:strRef>
          </c:cat>
          <c:val>
            <c:numRef>
              <c:f>Sheet1!$B$2:$B$13</c:f>
              <c:numCache>
                <c:formatCode>General</c:formatCode>
                <c:ptCount val="12"/>
                <c:pt idx="0" formatCode="0%">
                  <c:v>0.23</c:v>
                </c:pt>
                <c:pt idx="2" formatCode="0%">
                  <c:v>0.19</c:v>
                </c:pt>
                <c:pt idx="3" formatCode="0%">
                  <c:v>0.25</c:v>
                </c:pt>
                <c:pt idx="5" formatCode="0%">
                  <c:v>0.42000000000000021</c:v>
                </c:pt>
                <c:pt idx="6" formatCode="0%">
                  <c:v>0.16</c:v>
                </c:pt>
                <c:pt idx="8" formatCode="0%">
                  <c:v>0.30000000000000021</c:v>
                </c:pt>
                <c:pt idx="9" formatCode="0%">
                  <c:v>0.2900000000000002</c:v>
                </c:pt>
                <c:pt idx="10" formatCode="0%">
                  <c:v>0.22</c:v>
                </c:pt>
                <c:pt idx="11" formatCode="0%">
                  <c:v>0.11</c:v>
                </c:pt>
              </c:numCache>
            </c:numRef>
          </c:val>
        </c:ser>
        <c:dLbls>
          <c:showLegendKey val="0"/>
          <c:showVal val="0"/>
          <c:showCatName val="0"/>
          <c:showSerName val="0"/>
          <c:showPercent val="0"/>
          <c:showBubbleSize val="0"/>
        </c:dLbls>
        <c:gapWidth val="150"/>
        <c:axId val="200805608"/>
        <c:axId val="200806000"/>
      </c:barChart>
      <c:catAx>
        <c:axId val="200805608"/>
        <c:scaling>
          <c:orientation val="minMax"/>
        </c:scaling>
        <c:delete val="1"/>
        <c:axPos val="b"/>
        <c:numFmt formatCode="General" sourceLinked="0"/>
        <c:majorTickMark val="out"/>
        <c:minorTickMark val="none"/>
        <c:tickLblPos val="none"/>
        <c:crossAx val="200806000"/>
        <c:crosses val="autoZero"/>
        <c:auto val="1"/>
        <c:lblAlgn val="ctr"/>
        <c:lblOffset val="100"/>
        <c:noMultiLvlLbl val="0"/>
      </c:catAx>
      <c:valAx>
        <c:axId val="200806000"/>
        <c:scaling>
          <c:orientation val="minMax"/>
          <c:max val="0.5"/>
          <c:min val="0"/>
        </c:scaling>
        <c:delete val="1"/>
        <c:axPos val="l"/>
        <c:numFmt formatCode="0%" sourceLinked="1"/>
        <c:majorTickMark val="out"/>
        <c:minorTickMark val="none"/>
        <c:tickLblPos val="none"/>
        <c:crossAx val="20080560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Sheet1!$B$1</c:f>
              <c:strCache>
                <c:ptCount val="1"/>
                <c:pt idx="0">
                  <c:v>What people think it will be</c:v>
                </c:pt>
              </c:strCache>
            </c:strRef>
          </c:tx>
          <c:spPr>
            <a:solidFill>
              <a:srgbClr val="71B2C9"/>
            </a:solidFill>
            <a:ln w="12700">
              <a:solidFill>
                <a:schemeClr val="bg1"/>
              </a:solidFill>
            </a:ln>
          </c:spPr>
          <c:invertIfNegative val="0"/>
          <c:dLbls>
            <c:spPr>
              <a:noFill/>
              <a:ln>
                <a:noFill/>
              </a:ln>
              <a:effectLst/>
            </c:spPr>
            <c:txPr>
              <a:bodyPr/>
              <a:lstStyle/>
              <a:p>
                <a:pPr>
                  <a:defRPr sz="1200" b="1">
                    <a:solidFill>
                      <a:srgbClr val="71B2C9"/>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More Europe</c:v>
                </c:pt>
                <c:pt idx="1">
                  <c:v>Same</c:v>
                </c:pt>
                <c:pt idx="2">
                  <c:v>Less Europe</c:v>
                </c:pt>
              </c:strCache>
            </c:strRef>
          </c:cat>
          <c:val>
            <c:numRef>
              <c:f>Sheet1!$B$2:$B$4</c:f>
              <c:numCache>
                <c:formatCode>General</c:formatCode>
                <c:ptCount val="3"/>
                <c:pt idx="0">
                  <c:v>17</c:v>
                </c:pt>
                <c:pt idx="1">
                  <c:v>47</c:v>
                </c:pt>
                <c:pt idx="2">
                  <c:v>36</c:v>
                </c:pt>
              </c:numCache>
            </c:numRef>
          </c:val>
          <c:extLst xmlns:c16r2="http://schemas.microsoft.com/office/drawing/2015/06/chart">
            <c:ext xmlns:c16="http://schemas.microsoft.com/office/drawing/2014/chart" uri="{C3380CC4-5D6E-409C-BE32-E72D297353CC}">
              <c16:uniqueId val="{00000000-3DCF-4CA7-A86C-5A797F165BE9}"/>
            </c:ext>
          </c:extLst>
        </c:ser>
        <c:ser>
          <c:idx val="1"/>
          <c:order val="1"/>
          <c:tx>
            <c:strRef>
              <c:f>Sheet1!$C$1</c:f>
              <c:strCache>
                <c:ptCount val="1"/>
                <c:pt idx="0">
                  <c:v>What people want</c:v>
                </c:pt>
              </c:strCache>
            </c:strRef>
          </c:tx>
          <c:spPr>
            <a:solidFill>
              <a:srgbClr val="74AA50"/>
            </a:solidFill>
            <a:ln w="12700">
              <a:solidFill>
                <a:schemeClr val="bg1"/>
              </a:solidFill>
            </a:ln>
          </c:spPr>
          <c:invertIfNegative val="0"/>
          <c:dLbls>
            <c:spPr>
              <a:noFill/>
              <a:ln>
                <a:noFill/>
              </a:ln>
              <a:effectLst/>
            </c:spPr>
            <c:txPr>
              <a:bodyPr/>
              <a:lstStyle/>
              <a:p>
                <a:pPr>
                  <a:defRPr sz="1200" b="1">
                    <a:solidFill>
                      <a:srgbClr val="74AA50"/>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More Europe</c:v>
                </c:pt>
                <c:pt idx="1">
                  <c:v>Same</c:v>
                </c:pt>
                <c:pt idx="2">
                  <c:v>Less Europe</c:v>
                </c:pt>
              </c:strCache>
            </c:strRef>
          </c:cat>
          <c:val>
            <c:numRef>
              <c:f>Sheet1!$C$2:$C$4</c:f>
              <c:numCache>
                <c:formatCode>General</c:formatCode>
                <c:ptCount val="3"/>
                <c:pt idx="0">
                  <c:v>50</c:v>
                </c:pt>
                <c:pt idx="1">
                  <c:v>17</c:v>
                </c:pt>
                <c:pt idx="2">
                  <c:v>33</c:v>
                </c:pt>
              </c:numCache>
            </c:numRef>
          </c:val>
          <c:extLst xmlns:c16r2="http://schemas.microsoft.com/office/drawing/2015/06/chart">
            <c:ext xmlns:c16="http://schemas.microsoft.com/office/drawing/2014/chart" uri="{C3380CC4-5D6E-409C-BE32-E72D297353CC}">
              <c16:uniqueId val="{00000001-3DCF-4CA7-A86C-5A797F165BE9}"/>
            </c:ext>
          </c:extLst>
        </c:ser>
        <c:dLbls>
          <c:showLegendKey val="0"/>
          <c:showVal val="0"/>
          <c:showCatName val="0"/>
          <c:showSerName val="0"/>
          <c:showPercent val="0"/>
          <c:showBubbleSize val="0"/>
        </c:dLbls>
        <c:gapWidth val="80"/>
        <c:axId val="346728768"/>
        <c:axId val="346729160"/>
      </c:barChart>
      <c:catAx>
        <c:axId val="346728768"/>
        <c:scaling>
          <c:orientation val="minMax"/>
        </c:scaling>
        <c:delete val="0"/>
        <c:axPos val="b"/>
        <c:numFmt formatCode="General" sourceLinked="0"/>
        <c:majorTickMark val="none"/>
        <c:minorTickMark val="none"/>
        <c:tickLblPos val="nextTo"/>
        <c:spPr>
          <a:ln>
            <a:noFill/>
          </a:ln>
        </c:spPr>
        <c:txPr>
          <a:bodyPr/>
          <a:lstStyle/>
          <a:p>
            <a:pPr>
              <a:defRPr sz="1100">
                <a:latin typeface="+mn-lt"/>
              </a:defRPr>
            </a:pPr>
            <a:endParaRPr lang="en-US"/>
          </a:p>
        </c:txPr>
        <c:crossAx val="346729160"/>
        <c:crosses val="autoZero"/>
        <c:auto val="1"/>
        <c:lblAlgn val="ctr"/>
        <c:lblOffset val="100"/>
        <c:noMultiLvlLbl val="0"/>
      </c:catAx>
      <c:valAx>
        <c:axId val="346729160"/>
        <c:scaling>
          <c:orientation val="minMax"/>
          <c:max val="100"/>
          <c:min val="0"/>
        </c:scaling>
        <c:delete val="1"/>
        <c:axPos val="l"/>
        <c:numFmt formatCode="General" sourceLinked="1"/>
        <c:majorTickMark val="out"/>
        <c:minorTickMark val="none"/>
        <c:tickLblPos val="none"/>
        <c:crossAx val="346728768"/>
        <c:crosses val="autoZero"/>
        <c:crossBetween val="between"/>
      </c:valAx>
      <c:spPr>
        <a:noFill/>
        <a:ln w="25400">
          <a:noFill/>
        </a:ln>
      </c:spPr>
    </c:plotArea>
    <c:plotVisOnly val="1"/>
    <c:dispBlanksAs val="gap"/>
    <c:showDLblsOverMax val="0"/>
  </c:chart>
  <c:txPr>
    <a:bodyPr/>
    <a:lstStyle/>
    <a:p>
      <a:pPr>
        <a:defRPr sz="1800">
          <a:solidFill>
            <a:schemeClr val="tx1"/>
          </a:solidFill>
          <a:latin typeface="Segoe UI Light" panose="020B0502040204020203" pitchFamily="34" charset="0"/>
        </a:defRPr>
      </a:pPr>
      <a:endParaRPr lang="en-US"/>
    </a:p>
  </c:txPr>
  <c:externalData r:id="rId2">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Sheet1!$B$1</c:f>
              <c:strCache>
                <c:ptCount val="1"/>
                <c:pt idx="0">
                  <c:v>What people think it will be</c:v>
                </c:pt>
              </c:strCache>
            </c:strRef>
          </c:tx>
          <c:spPr>
            <a:solidFill>
              <a:srgbClr val="71B2C9"/>
            </a:solidFill>
            <a:ln w="12700">
              <a:solidFill>
                <a:schemeClr val="bg1"/>
              </a:solidFill>
            </a:ln>
          </c:spPr>
          <c:invertIfNegative val="0"/>
          <c:dLbls>
            <c:spPr>
              <a:noFill/>
              <a:ln>
                <a:noFill/>
              </a:ln>
              <a:effectLst/>
            </c:spPr>
            <c:txPr>
              <a:bodyPr/>
              <a:lstStyle/>
              <a:p>
                <a:pPr>
                  <a:defRPr sz="1200" b="1">
                    <a:solidFill>
                      <a:srgbClr val="71B2C9"/>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More Europe</c:v>
                </c:pt>
                <c:pt idx="1">
                  <c:v>Same</c:v>
                </c:pt>
                <c:pt idx="2">
                  <c:v>Less Europe</c:v>
                </c:pt>
              </c:strCache>
            </c:strRef>
          </c:cat>
          <c:val>
            <c:numRef>
              <c:f>Sheet1!$B$2:$B$4</c:f>
              <c:numCache>
                <c:formatCode>General</c:formatCode>
                <c:ptCount val="3"/>
                <c:pt idx="0">
                  <c:v>21</c:v>
                </c:pt>
                <c:pt idx="1">
                  <c:v>33</c:v>
                </c:pt>
                <c:pt idx="2">
                  <c:v>47</c:v>
                </c:pt>
              </c:numCache>
            </c:numRef>
          </c:val>
          <c:extLst xmlns:c16r2="http://schemas.microsoft.com/office/drawing/2015/06/chart">
            <c:ext xmlns:c16="http://schemas.microsoft.com/office/drawing/2014/chart" uri="{C3380CC4-5D6E-409C-BE32-E72D297353CC}">
              <c16:uniqueId val="{00000000-3DCF-4CA7-A86C-5A797F165BE9}"/>
            </c:ext>
          </c:extLst>
        </c:ser>
        <c:ser>
          <c:idx val="1"/>
          <c:order val="1"/>
          <c:tx>
            <c:strRef>
              <c:f>Sheet1!$C$1</c:f>
              <c:strCache>
                <c:ptCount val="1"/>
                <c:pt idx="0">
                  <c:v>What people want</c:v>
                </c:pt>
              </c:strCache>
            </c:strRef>
          </c:tx>
          <c:spPr>
            <a:solidFill>
              <a:srgbClr val="74AA50"/>
            </a:solidFill>
            <a:ln w="12700">
              <a:solidFill>
                <a:schemeClr val="bg1"/>
              </a:solidFill>
            </a:ln>
          </c:spPr>
          <c:invertIfNegative val="0"/>
          <c:dLbls>
            <c:spPr>
              <a:noFill/>
              <a:ln>
                <a:noFill/>
              </a:ln>
              <a:effectLst/>
            </c:spPr>
            <c:txPr>
              <a:bodyPr/>
              <a:lstStyle/>
              <a:p>
                <a:pPr>
                  <a:defRPr sz="1200" b="1">
                    <a:solidFill>
                      <a:srgbClr val="74AA50"/>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More Europe</c:v>
                </c:pt>
                <c:pt idx="1">
                  <c:v>Same</c:v>
                </c:pt>
                <c:pt idx="2">
                  <c:v>Less Europe</c:v>
                </c:pt>
              </c:strCache>
            </c:strRef>
          </c:cat>
          <c:val>
            <c:numRef>
              <c:f>Sheet1!$C$2:$C$4</c:f>
              <c:numCache>
                <c:formatCode>General</c:formatCode>
                <c:ptCount val="3"/>
                <c:pt idx="0">
                  <c:v>43</c:v>
                </c:pt>
                <c:pt idx="1">
                  <c:v>21</c:v>
                </c:pt>
                <c:pt idx="2">
                  <c:v>36</c:v>
                </c:pt>
              </c:numCache>
            </c:numRef>
          </c:val>
          <c:extLst xmlns:c16r2="http://schemas.microsoft.com/office/drawing/2015/06/chart">
            <c:ext xmlns:c16="http://schemas.microsoft.com/office/drawing/2014/chart" uri="{C3380CC4-5D6E-409C-BE32-E72D297353CC}">
              <c16:uniqueId val="{00000001-3DCF-4CA7-A86C-5A797F165BE9}"/>
            </c:ext>
          </c:extLst>
        </c:ser>
        <c:dLbls>
          <c:showLegendKey val="0"/>
          <c:showVal val="0"/>
          <c:showCatName val="0"/>
          <c:showSerName val="0"/>
          <c:showPercent val="0"/>
          <c:showBubbleSize val="0"/>
        </c:dLbls>
        <c:gapWidth val="80"/>
        <c:axId val="346729944"/>
        <c:axId val="346730336"/>
      </c:barChart>
      <c:catAx>
        <c:axId val="346729944"/>
        <c:scaling>
          <c:orientation val="minMax"/>
        </c:scaling>
        <c:delete val="0"/>
        <c:axPos val="b"/>
        <c:numFmt formatCode="General" sourceLinked="0"/>
        <c:majorTickMark val="none"/>
        <c:minorTickMark val="none"/>
        <c:tickLblPos val="nextTo"/>
        <c:spPr>
          <a:ln>
            <a:noFill/>
          </a:ln>
        </c:spPr>
        <c:txPr>
          <a:bodyPr/>
          <a:lstStyle/>
          <a:p>
            <a:pPr>
              <a:defRPr sz="1100">
                <a:latin typeface="+mn-lt"/>
              </a:defRPr>
            </a:pPr>
            <a:endParaRPr lang="en-US"/>
          </a:p>
        </c:txPr>
        <c:crossAx val="346730336"/>
        <c:crosses val="autoZero"/>
        <c:auto val="1"/>
        <c:lblAlgn val="ctr"/>
        <c:lblOffset val="100"/>
        <c:noMultiLvlLbl val="0"/>
      </c:catAx>
      <c:valAx>
        <c:axId val="346730336"/>
        <c:scaling>
          <c:orientation val="minMax"/>
          <c:max val="100"/>
          <c:min val="0"/>
        </c:scaling>
        <c:delete val="1"/>
        <c:axPos val="l"/>
        <c:numFmt formatCode="General" sourceLinked="1"/>
        <c:majorTickMark val="out"/>
        <c:minorTickMark val="none"/>
        <c:tickLblPos val="none"/>
        <c:crossAx val="346729944"/>
        <c:crosses val="autoZero"/>
        <c:crossBetween val="between"/>
      </c:valAx>
      <c:spPr>
        <a:noFill/>
        <a:ln w="25400">
          <a:noFill/>
        </a:ln>
      </c:spPr>
    </c:plotArea>
    <c:plotVisOnly val="1"/>
    <c:dispBlanksAs val="gap"/>
    <c:showDLblsOverMax val="0"/>
  </c:chart>
  <c:txPr>
    <a:bodyPr/>
    <a:lstStyle/>
    <a:p>
      <a:pPr>
        <a:defRPr sz="1800">
          <a:solidFill>
            <a:schemeClr val="tx1"/>
          </a:solidFill>
          <a:latin typeface="Segoe UI Light" panose="020B0502040204020203" pitchFamily="34" charset="0"/>
        </a:defRPr>
      </a:pPr>
      <a:endParaRPr lang="en-US"/>
    </a:p>
  </c:txPr>
  <c:externalData r:id="rId2">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Sheet1!$B$1</c:f>
              <c:strCache>
                <c:ptCount val="1"/>
                <c:pt idx="0">
                  <c:v>What people think it will be</c:v>
                </c:pt>
              </c:strCache>
            </c:strRef>
          </c:tx>
          <c:spPr>
            <a:solidFill>
              <a:srgbClr val="71B2C9"/>
            </a:solidFill>
            <a:ln w="12700">
              <a:solidFill>
                <a:schemeClr val="bg1"/>
              </a:solidFill>
            </a:ln>
          </c:spPr>
          <c:invertIfNegative val="0"/>
          <c:dLbls>
            <c:spPr>
              <a:noFill/>
              <a:ln>
                <a:noFill/>
              </a:ln>
              <a:effectLst/>
            </c:spPr>
            <c:txPr>
              <a:bodyPr/>
              <a:lstStyle/>
              <a:p>
                <a:pPr>
                  <a:defRPr sz="1200" b="1">
                    <a:solidFill>
                      <a:srgbClr val="71B2C9"/>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More Europe</c:v>
                </c:pt>
                <c:pt idx="1">
                  <c:v>Same</c:v>
                </c:pt>
                <c:pt idx="2">
                  <c:v>Less Europe</c:v>
                </c:pt>
              </c:strCache>
            </c:strRef>
          </c:cat>
          <c:val>
            <c:numRef>
              <c:f>Sheet1!$B$2:$B$4</c:f>
              <c:numCache>
                <c:formatCode>General</c:formatCode>
                <c:ptCount val="3"/>
                <c:pt idx="0">
                  <c:v>21</c:v>
                </c:pt>
                <c:pt idx="1">
                  <c:v>38</c:v>
                </c:pt>
                <c:pt idx="2">
                  <c:v>41</c:v>
                </c:pt>
              </c:numCache>
            </c:numRef>
          </c:val>
          <c:extLst xmlns:c16r2="http://schemas.microsoft.com/office/drawing/2015/06/chart">
            <c:ext xmlns:c16="http://schemas.microsoft.com/office/drawing/2014/chart" uri="{C3380CC4-5D6E-409C-BE32-E72D297353CC}">
              <c16:uniqueId val="{00000000-3DCF-4CA7-A86C-5A797F165BE9}"/>
            </c:ext>
          </c:extLst>
        </c:ser>
        <c:ser>
          <c:idx val="1"/>
          <c:order val="1"/>
          <c:tx>
            <c:strRef>
              <c:f>Sheet1!$C$1</c:f>
              <c:strCache>
                <c:ptCount val="1"/>
                <c:pt idx="0">
                  <c:v>What people want</c:v>
                </c:pt>
              </c:strCache>
            </c:strRef>
          </c:tx>
          <c:spPr>
            <a:solidFill>
              <a:srgbClr val="74AA50"/>
            </a:solidFill>
            <a:ln w="12700">
              <a:solidFill>
                <a:schemeClr val="bg1"/>
              </a:solidFill>
            </a:ln>
          </c:spPr>
          <c:invertIfNegative val="0"/>
          <c:dLbls>
            <c:spPr>
              <a:noFill/>
              <a:ln>
                <a:noFill/>
              </a:ln>
              <a:effectLst/>
            </c:spPr>
            <c:txPr>
              <a:bodyPr/>
              <a:lstStyle/>
              <a:p>
                <a:pPr>
                  <a:defRPr sz="1200" b="1">
                    <a:solidFill>
                      <a:srgbClr val="74AA50"/>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More Europe</c:v>
                </c:pt>
                <c:pt idx="1">
                  <c:v>Same</c:v>
                </c:pt>
                <c:pt idx="2">
                  <c:v>Less Europe</c:v>
                </c:pt>
              </c:strCache>
            </c:strRef>
          </c:cat>
          <c:val>
            <c:numRef>
              <c:f>Sheet1!$C$2:$C$4</c:f>
              <c:numCache>
                <c:formatCode>General</c:formatCode>
                <c:ptCount val="3"/>
                <c:pt idx="0">
                  <c:v>20</c:v>
                </c:pt>
                <c:pt idx="1">
                  <c:v>28</c:v>
                </c:pt>
                <c:pt idx="2">
                  <c:v>52</c:v>
                </c:pt>
              </c:numCache>
            </c:numRef>
          </c:val>
          <c:extLst xmlns:c16r2="http://schemas.microsoft.com/office/drawing/2015/06/chart">
            <c:ext xmlns:c16="http://schemas.microsoft.com/office/drawing/2014/chart" uri="{C3380CC4-5D6E-409C-BE32-E72D297353CC}">
              <c16:uniqueId val="{00000001-3DCF-4CA7-A86C-5A797F165BE9}"/>
            </c:ext>
          </c:extLst>
        </c:ser>
        <c:dLbls>
          <c:showLegendKey val="0"/>
          <c:showVal val="0"/>
          <c:showCatName val="0"/>
          <c:showSerName val="0"/>
          <c:showPercent val="0"/>
          <c:showBubbleSize val="0"/>
        </c:dLbls>
        <c:gapWidth val="80"/>
        <c:axId val="347734040"/>
        <c:axId val="347734432"/>
      </c:barChart>
      <c:catAx>
        <c:axId val="347734040"/>
        <c:scaling>
          <c:orientation val="minMax"/>
        </c:scaling>
        <c:delete val="0"/>
        <c:axPos val="b"/>
        <c:numFmt formatCode="General" sourceLinked="0"/>
        <c:majorTickMark val="none"/>
        <c:minorTickMark val="none"/>
        <c:tickLblPos val="nextTo"/>
        <c:spPr>
          <a:ln>
            <a:noFill/>
          </a:ln>
        </c:spPr>
        <c:txPr>
          <a:bodyPr/>
          <a:lstStyle/>
          <a:p>
            <a:pPr>
              <a:defRPr sz="1100">
                <a:latin typeface="+mn-lt"/>
              </a:defRPr>
            </a:pPr>
            <a:endParaRPr lang="en-US"/>
          </a:p>
        </c:txPr>
        <c:crossAx val="347734432"/>
        <c:crosses val="autoZero"/>
        <c:auto val="1"/>
        <c:lblAlgn val="ctr"/>
        <c:lblOffset val="100"/>
        <c:noMultiLvlLbl val="0"/>
      </c:catAx>
      <c:valAx>
        <c:axId val="347734432"/>
        <c:scaling>
          <c:orientation val="minMax"/>
          <c:max val="100"/>
          <c:min val="0"/>
        </c:scaling>
        <c:delete val="1"/>
        <c:axPos val="l"/>
        <c:numFmt formatCode="General" sourceLinked="1"/>
        <c:majorTickMark val="out"/>
        <c:minorTickMark val="none"/>
        <c:tickLblPos val="none"/>
        <c:crossAx val="347734040"/>
        <c:crosses val="autoZero"/>
        <c:crossBetween val="between"/>
      </c:valAx>
      <c:spPr>
        <a:noFill/>
        <a:ln w="25400">
          <a:noFill/>
        </a:ln>
      </c:spPr>
    </c:plotArea>
    <c:plotVisOnly val="1"/>
    <c:dispBlanksAs val="gap"/>
    <c:showDLblsOverMax val="0"/>
  </c:chart>
  <c:txPr>
    <a:bodyPr/>
    <a:lstStyle/>
    <a:p>
      <a:pPr>
        <a:defRPr sz="1800">
          <a:solidFill>
            <a:schemeClr val="tx1"/>
          </a:solidFill>
          <a:latin typeface="Segoe UI Light" panose="020B0502040204020203" pitchFamily="34" charset="0"/>
        </a:defRPr>
      </a:pPr>
      <a:endParaRPr lang="en-US"/>
    </a:p>
  </c:txPr>
  <c:externalData r:id="rId2">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Sheet1!$B$1</c:f>
              <c:strCache>
                <c:ptCount val="1"/>
                <c:pt idx="0">
                  <c:v>What people think it will be</c:v>
                </c:pt>
              </c:strCache>
            </c:strRef>
          </c:tx>
          <c:spPr>
            <a:solidFill>
              <a:srgbClr val="71B2C9"/>
            </a:solidFill>
            <a:ln w="12700">
              <a:solidFill>
                <a:schemeClr val="bg1"/>
              </a:solidFill>
            </a:ln>
          </c:spPr>
          <c:invertIfNegative val="0"/>
          <c:dLbls>
            <c:spPr>
              <a:noFill/>
              <a:ln>
                <a:noFill/>
              </a:ln>
              <a:effectLst/>
            </c:spPr>
            <c:txPr>
              <a:bodyPr/>
              <a:lstStyle/>
              <a:p>
                <a:pPr>
                  <a:defRPr sz="1200" b="1">
                    <a:solidFill>
                      <a:srgbClr val="71B2C9"/>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More Europe</c:v>
                </c:pt>
                <c:pt idx="1">
                  <c:v>Same</c:v>
                </c:pt>
                <c:pt idx="2">
                  <c:v>Less Europe</c:v>
                </c:pt>
              </c:strCache>
            </c:strRef>
          </c:cat>
          <c:val>
            <c:numRef>
              <c:f>Sheet1!$B$2:$B$4</c:f>
              <c:numCache>
                <c:formatCode>General</c:formatCode>
                <c:ptCount val="3"/>
                <c:pt idx="0">
                  <c:v>22</c:v>
                </c:pt>
                <c:pt idx="1">
                  <c:v>27</c:v>
                </c:pt>
                <c:pt idx="2">
                  <c:v>51</c:v>
                </c:pt>
              </c:numCache>
            </c:numRef>
          </c:val>
          <c:extLst xmlns:c16r2="http://schemas.microsoft.com/office/drawing/2015/06/chart">
            <c:ext xmlns:c16="http://schemas.microsoft.com/office/drawing/2014/chart" uri="{C3380CC4-5D6E-409C-BE32-E72D297353CC}">
              <c16:uniqueId val="{00000000-3DCF-4CA7-A86C-5A797F165BE9}"/>
            </c:ext>
          </c:extLst>
        </c:ser>
        <c:ser>
          <c:idx val="1"/>
          <c:order val="1"/>
          <c:tx>
            <c:strRef>
              <c:f>Sheet1!$C$1</c:f>
              <c:strCache>
                <c:ptCount val="1"/>
                <c:pt idx="0">
                  <c:v>What people want</c:v>
                </c:pt>
              </c:strCache>
            </c:strRef>
          </c:tx>
          <c:spPr>
            <a:solidFill>
              <a:srgbClr val="74AA50"/>
            </a:solidFill>
            <a:ln w="12700">
              <a:solidFill>
                <a:schemeClr val="bg1"/>
              </a:solidFill>
            </a:ln>
          </c:spPr>
          <c:invertIfNegative val="0"/>
          <c:dLbls>
            <c:spPr>
              <a:noFill/>
              <a:ln>
                <a:noFill/>
              </a:ln>
              <a:effectLst/>
            </c:spPr>
            <c:txPr>
              <a:bodyPr/>
              <a:lstStyle/>
              <a:p>
                <a:pPr>
                  <a:defRPr sz="1200" b="1">
                    <a:solidFill>
                      <a:srgbClr val="74AA50"/>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More Europe</c:v>
                </c:pt>
                <c:pt idx="1">
                  <c:v>Same</c:v>
                </c:pt>
                <c:pt idx="2">
                  <c:v>Less Europe</c:v>
                </c:pt>
              </c:strCache>
            </c:strRef>
          </c:cat>
          <c:val>
            <c:numRef>
              <c:f>Sheet1!$C$2:$C$4</c:f>
              <c:numCache>
                <c:formatCode>General</c:formatCode>
                <c:ptCount val="3"/>
                <c:pt idx="0">
                  <c:v>44</c:v>
                </c:pt>
                <c:pt idx="1">
                  <c:v>12</c:v>
                </c:pt>
                <c:pt idx="2">
                  <c:v>45</c:v>
                </c:pt>
              </c:numCache>
            </c:numRef>
          </c:val>
          <c:extLst xmlns:c16r2="http://schemas.microsoft.com/office/drawing/2015/06/chart">
            <c:ext xmlns:c16="http://schemas.microsoft.com/office/drawing/2014/chart" uri="{C3380CC4-5D6E-409C-BE32-E72D297353CC}">
              <c16:uniqueId val="{00000001-3DCF-4CA7-A86C-5A797F165BE9}"/>
            </c:ext>
          </c:extLst>
        </c:ser>
        <c:dLbls>
          <c:showLegendKey val="0"/>
          <c:showVal val="0"/>
          <c:showCatName val="0"/>
          <c:showSerName val="0"/>
          <c:showPercent val="0"/>
          <c:showBubbleSize val="0"/>
        </c:dLbls>
        <c:gapWidth val="80"/>
        <c:axId val="347735608"/>
        <c:axId val="347736000"/>
      </c:barChart>
      <c:catAx>
        <c:axId val="347735608"/>
        <c:scaling>
          <c:orientation val="minMax"/>
        </c:scaling>
        <c:delete val="0"/>
        <c:axPos val="b"/>
        <c:numFmt formatCode="General" sourceLinked="0"/>
        <c:majorTickMark val="none"/>
        <c:minorTickMark val="none"/>
        <c:tickLblPos val="nextTo"/>
        <c:spPr>
          <a:ln>
            <a:noFill/>
          </a:ln>
        </c:spPr>
        <c:txPr>
          <a:bodyPr/>
          <a:lstStyle/>
          <a:p>
            <a:pPr>
              <a:defRPr sz="1100">
                <a:latin typeface="+mn-lt"/>
              </a:defRPr>
            </a:pPr>
            <a:endParaRPr lang="en-US"/>
          </a:p>
        </c:txPr>
        <c:crossAx val="347736000"/>
        <c:crosses val="autoZero"/>
        <c:auto val="1"/>
        <c:lblAlgn val="ctr"/>
        <c:lblOffset val="100"/>
        <c:noMultiLvlLbl val="0"/>
      </c:catAx>
      <c:valAx>
        <c:axId val="347736000"/>
        <c:scaling>
          <c:orientation val="minMax"/>
          <c:max val="100"/>
          <c:min val="0"/>
        </c:scaling>
        <c:delete val="1"/>
        <c:axPos val="l"/>
        <c:numFmt formatCode="General" sourceLinked="1"/>
        <c:majorTickMark val="out"/>
        <c:minorTickMark val="none"/>
        <c:tickLblPos val="none"/>
        <c:crossAx val="347735608"/>
        <c:crosses val="autoZero"/>
        <c:crossBetween val="between"/>
      </c:valAx>
      <c:spPr>
        <a:noFill/>
        <a:ln w="25400">
          <a:noFill/>
        </a:ln>
      </c:spPr>
    </c:plotArea>
    <c:plotVisOnly val="1"/>
    <c:dispBlanksAs val="gap"/>
    <c:showDLblsOverMax val="0"/>
  </c:chart>
  <c:txPr>
    <a:bodyPr/>
    <a:lstStyle/>
    <a:p>
      <a:pPr>
        <a:defRPr sz="1800">
          <a:solidFill>
            <a:schemeClr val="tx1"/>
          </a:solidFill>
          <a:latin typeface="Segoe UI Light" panose="020B0502040204020203" pitchFamily="34" charset="0"/>
        </a:defRPr>
      </a:pPr>
      <a:endParaRPr lang="en-US"/>
    </a:p>
  </c:txPr>
  <c:externalData r:id="rId2">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Sheet1!$B$1</c:f>
              <c:strCache>
                <c:ptCount val="1"/>
                <c:pt idx="0">
                  <c:v>What people think it will be</c:v>
                </c:pt>
              </c:strCache>
            </c:strRef>
          </c:tx>
          <c:spPr>
            <a:solidFill>
              <a:srgbClr val="71B2C9"/>
            </a:solidFill>
            <a:ln w="12700">
              <a:solidFill>
                <a:schemeClr val="bg1"/>
              </a:solidFill>
            </a:ln>
          </c:spPr>
          <c:invertIfNegative val="0"/>
          <c:dLbls>
            <c:spPr>
              <a:noFill/>
              <a:ln>
                <a:noFill/>
              </a:ln>
              <a:effectLst/>
            </c:spPr>
            <c:txPr>
              <a:bodyPr/>
              <a:lstStyle/>
              <a:p>
                <a:pPr>
                  <a:defRPr sz="1200" b="1">
                    <a:solidFill>
                      <a:srgbClr val="71B2C9"/>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More Europe</c:v>
                </c:pt>
                <c:pt idx="1">
                  <c:v>Same</c:v>
                </c:pt>
                <c:pt idx="2">
                  <c:v>Less Europe</c:v>
                </c:pt>
              </c:strCache>
            </c:strRef>
          </c:cat>
          <c:val>
            <c:numRef>
              <c:f>Sheet1!$B$2:$B$4</c:f>
              <c:numCache>
                <c:formatCode>General</c:formatCode>
                <c:ptCount val="3"/>
                <c:pt idx="0">
                  <c:v>18</c:v>
                </c:pt>
                <c:pt idx="1">
                  <c:v>42</c:v>
                </c:pt>
                <c:pt idx="2">
                  <c:v>41</c:v>
                </c:pt>
              </c:numCache>
            </c:numRef>
          </c:val>
          <c:extLst xmlns:c16r2="http://schemas.microsoft.com/office/drawing/2015/06/chart">
            <c:ext xmlns:c16="http://schemas.microsoft.com/office/drawing/2014/chart" uri="{C3380CC4-5D6E-409C-BE32-E72D297353CC}">
              <c16:uniqueId val="{00000000-3DCF-4CA7-A86C-5A797F165BE9}"/>
            </c:ext>
          </c:extLst>
        </c:ser>
        <c:ser>
          <c:idx val="1"/>
          <c:order val="1"/>
          <c:tx>
            <c:strRef>
              <c:f>Sheet1!$C$1</c:f>
              <c:strCache>
                <c:ptCount val="1"/>
                <c:pt idx="0">
                  <c:v>What people want</c:v>
                </c:pt>
              </c:strCache>
            </c:strRef>
          </c:tx>
          <c:spPr>
            <a:solidFill>
              <a:srgbClr val="74AA50"/>
            </a:solidFill>
            <a:ln w="12700">
              <a:solidFill>
                <a:schemeClr val="bg1"/>
              </a:solidFill>
            </a:ln>
          </c:spPr>
          <c:invertIfNegative val="0"/>
          <c:dLbls>
            <c:spPr>
              <a:noFill/>
              <a:ln>
                <a:noFill/>
              </a:ln>
              <a:effectLst/>
            </c:spPr>
            <c:txPr>
              <a:bodyPr/>
              <a:lstStyle/>
              <a:p>
                <a:pPr>
                  <a:defRPr sz="1200" b="1">
                    <a:solidFill>
                      <a:srgbClr val="74AA50"/>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More Europe</c:v>
                </c:pt>
                <c:pt idx="1">
                  <c:v>Same</c:v>
                </c:pt>
                <c:pt idx="2">
                  <c:v>Less Europe</c:v>
                </c:pt>
              </c:strCache>
            </c:strRef>
          </c:cat>
          <c:val>
            <c:numRef>
              <c:f>Sheet1!$C$2:$C$4</c:f>
              <c:numCache>
                <c:formatCode>General</c:formatCode>
                <c:ptCount val="3"/>
                <c:pt idx="0">
                  <c:v>40</c:v>
                </c:pt>
                <c:pt idx="1">
                  <c:v>13</c:v>
                </c:pt>
                <c:pt idx="2">
                  <c:v>47</c:v>
                </c:pt>
              </c:numCache>
            </c:numRef>
          </c:val>
          <c:extLst xmlns:c16r2="http://schemas.microsoft.com/office/drawing/2015/06/chart">
            <c:ext xmlns:c16="http://schemas.microsoft.com/office/drawing/2014/chart" uri="{C3380CC4-5D6E-409C-BE32-E72D297353CC}">
              <c16:uniqueId val="{00000001-3DCF-4CA7-A86C-5A797F165BE9}"/>
            </c:ext>
          </c:extLst>
        </c:ser>
        <c:dLbls>
          <c:showLegendKey val="0"/>
          <c:showVal val="0"/>
          <c:showCatName val="0"/>
          <c:showSerName val="0"/>
          <c:showPercent val="0"/>
          <c:showBubbleSize val="0"/>
        </c:dLbls>
        <c:gapWidth val="80"/>
        <c:axId val="347736784"/>
        <c:axId val="347737176"/>
      </c:barChart>
      <c:catAx>
        <c:axId val="347736784"/>
        <c:scaling>
          <c:orientation val="minMax"/>
        </c:scaling>
        <c:delete val="0"/>
        <c:axPos val="b"/>
        <c:numFmt formatCode="General" sourceLinked="0"/>
        <c:majorTickMark val="none"/>
        <c:minorTickMark val="none"/>
        <c:tickLblPos val="nextTo"/>
        <c:spPr>
          <a:ln>
            <a:noFill/>
          </a:ln>
        </c:spPr>
        <c:txPr>
          <a:bodyPr/>
          <a:lstStyle/>
          <a:p>
            <a:pPr>
              <a:defRPr sz="1100">
                <a:latin typeface="+mn-lt"/>
              </a:defRPr>
            </a:pPr>
            <a:endParaRPr lang="en-US"/>
          </a:p>
        </c:txPr>
        <c:crossAx val="347737176"/>
        <c:crosses val="autoZero"/>
        <c:auto val="1"/>
        <c:lblAlgn val="ctr"/>
        <c:lblOffset val="100"/>
        <c:noMultiLvlLbl val="0"/>
      </c:catAx>
      <c:valAx>
        <c:axId val="347737176"/>
        <c:scaling>
          <c:orientation val="minMax"/>
          <c:max val="100"/>
          <c:min val="0"/>
        </c:scaling>
        <c:delete val="1"/>
        <c:axPos val="l"/>
        <c:numFmt formatCode="General" sourceLinked="1"/>
        <c:majorTickMark val="out"/>
        <c:minorTickMark val="none"/>
        <c:tickLblPos val="none"/>
        <c:crossAx val="347736784"/>
        <c:crosses val="autoZero"/>
        <c:crossBetween val="between"/>
      </c:valAx>
      <c:spPr>
        <a:noFill/>
        <a:ln w="25400">
          <a:noFill/>
        </a:ln>
      </c:spPr>
    </c:plotArea>
    <c:plotVisOnly val="1"/>
    <c:dispBlanksAs val="gap"/>
    <c:showDLblsOverMax val="0"/>
  </c:chart>
  <c:txPr>
    <a:bodyPr/>
    <a:lstStyle/>
    <a:p>
      <a:pPr>
        <a:defRPr sz="1800">
          <a:solidFill>
            <a:schemeClr val="tx1"/>
          </a:solidFill>
          <a:latin typeface="Segoe UI Light" panose="020B0502040204020203" pitchFamily="34" charset="0"/>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Sheet1!$B$1</c:f>
              <c:strCache>
                <c:ptCount val="1"/>
                <c:pt idx="0">
                  <c:v>What people think it will be</c:v>
                </c:pt>
              </c:strCache>
            </c:strRef>
          </c:tx>
          <c:spPr>
            <a:solidFill>
              <a:srgbClr val="71B2C9"/>
            </a:solidFill>
            <a:ln w="12700">
              <a:solidFill>
                <a:schemeClr val="bg1"/>
              </a:solidFill>
            </a:ln>
          </c:spPr>
          <c:invertIfNegative val="0"/>
          <c:dLbls>
            <c:spPr>
              <a:noFill/>
              <a:ln>
                <a:noFill/>
              </a:ln>
              <a:effectLst/>
            </c:spPr>
            <c:txPr>
              <a:bodyPr/>
              <a:lstStyle/>
              <a:p>
                <a:pPr>
                  <a:defRPr sz="1200" b="1">
                    <a:solidFill>
                      <a:srgbClr val="71B2C9"/>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More Europe</c:v>
                </c:pt>
                <c:pt idx="1">
                  <c:v>Same</c:v>
                </c:pt>
                <c:pt idx="2">
                  <c:v>Less Europe</c:v>
                </c:pt>
              </c:strCache>
            </c:strRef>
          </c:cat>
          <c:val>
            <c:numRef>
              <c:f>Sheet1!$B$2:$B$4</c:f>
              <c:numCache>
                <c:formatCode>General</c:formatCode>
                <c:ptCount val="3"/>
                <c:pt idx="0">
                  <c:v>22</c:v>
                </c:pt>
                <c:pt idx="1">
                  <c:v>45</c:v>
                </c:pt>
                <c:pt idx="2">
                  <c:v>33</c:v>
                </c:pt>
              </c:numCache>
            </c:numRef>
          </c:val>
          <c:extLst xmlns:c16r2="http://schemas.microsoft.com/office/drawing/2015/06/chart">
            <c:ext xmlns:c16="http://schemas.microsoft.com/office/drawing/2014/chart" uri="{C3380CC4-5D6E-409C-BE32-E72D297353CC}">
              <c16:uniqueId val="{00000000-3DCF-4CA7-A86C-5A797F165BE9}"/>
            </c:ext>
          </c:extLst>
        </c:ser>
        <c:ser>
          <c:idx val="1"/>
          <c:order val="1"/>
          <c:tx>
            <c:strRef>
              <c:f>Sheet1!$C$1</c:f>
              <c:strCache>
                <c:ptCount val="1"/>
                <c:pt idx="0">
                  <c:v>What people want</c:v>
                </c:pt>
              </c:strCache>
            </c:strRef>
          </c:tx>
          <c:spPr>
            <a:solidFill>
              <a:srgbClr val="74AA50"/>
            </a:solidFill>
            <a:ln w="12700">
              <a:solidFill>
                <a:schemeClr val="bg1"/>
              </a:solidFill>
            </a:ln>
          </c:spPr>
          <c:invertIfNegative val="0"/>
          <c:dLbls>
            <c:spPr>
              <a:noFill/>
              <a:ln>
                <a:noFill/>
              </a:ln>
              <a:effectLst/>
            </c:spPr>
            <c:txPr>
              <a:bodyPr/>
              <a:lstStyle/>
              <a:p>
                <a:pPr>
                  <a:defRPr sz="1200" b="1">
                    <a:solidFill>
                      <a:srgbClr val="74AA50"/>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More Europe</c:v>
                </c:pt>
                <c:pt idx="1">
                  <c:v>Same</c:v>
                </c:pt>
                <c:pt idx="2">
                  <c:v>Less Europe</c:v>
                </c:pt>
              </c:strCache>
            </c:strRef>
          </c:cat>
          <c:val>
            <c:numRef>
              <c:f>Sheet1!$C$2:$C$4</c:f>
              <c:numCache>
                <c:formatCode>General</c:formatCode>
                <c:ptCount val="3"/>
                <c:pt idx="0">
                  <c:v>46</c:v>
                </c:pt>
                <c:pt idx="1">
                  <c:v>20</c:v>
                </c:pt>
                <c:pt idx="2">
                  <c:v>34</c:v>
                </c:pt>
              </c:numCache>
            </c:numRef>
          </c:val>
          <c:extLst xmlns:c16r2="http://schemas.microsoft.com/office/drawing/2015/06/chart">
            <c:ext xmlns:c16="http://schemas.microsoft.com/office/drawing/2014/chart" uri="{C3380CC4-5D6E-409C-BE32-E72D297353CC}">
              <c16:uniqueId val="{00000001-3DCF-4CA7-A86C-5A797F165BE9}"/>
            </c:ext>
          </c:extLst>
        </c:ser>
        <c:dLbls>
          <c:showLegendKey val="0"/>
          <c:showVal val="0"/>
          <c:showCatName val="0"/>
          <c:showSerName val="0"/>
          <c:showPercent val="0"/>
          <c:showBubbleSize val="0"/>
        </c:dLbls>
        <c:gapWidth val="80"/>
        <c:axId val="347737960"/>
        <c:axId val="347738352"/>
      </c:barChart>
      <c:catAx>
        <c:axId val="347737960"/>
        <c:scaling>
          <c:orientation val="minMax"/>
        </c:scaling>
        <c:delete val="0"/>
        <c:axPos val="b"/>
        <c:numFmt formatCode="General" sourceLinked="0"/>
        <c:majorTickMark val="none"/>
        <c:minorTickMark val="none"/>
        <c:tickLblPos val="nextTo"/>
        <c:spPr>
          <a:ln>
            <a:noFill/>
          </a:ln>
        </c:spPr>
        <c:txPr>
          <a:bodyPr/>
          <a:lstStyle/>
          <a:p>
            <a:pPr>
              <a:defRPr sz="1100">
                <a:latin typeface="+mn-lt"/>
              </a:defRPr>
            </a:pPr>
            <a:endParaRPr lang="en-US"/>
          </a:p>
        </c:txPr>
        <c:crossAx val="347738352"/>
        <c:crosses val="autoZero"/>
        <c:auto val="1"/>
        <c:lblAlgn val="ctr"/>
        <c:lblOffset val="100"/>
        <c:noMultiLvlLbl val="0"/>
      </c:catAx>
      <c:valAx>
        <c:axId val="347738352"/>
        <c:scaling>
          <c:orientation val="minMax"/>
          <c:max val="100"/>
          <c:min val="0"/>
        </c:scaling>
        <c:delete val="1"/>
        <c:axPos val="l"/>
        <c:numFmt formatCode="General" sourceLinked="1"/>
        <c:majorTickMark val="out"/>
        <c:minorTickMark val="none"/>
        <c:tickLblPos val="none"/>
        <c:crossAx val="347737960"/>
        <c:crosses val="autoZero"/>
        <c:crossBetween val="between"/>
      </c:valAx>
      <c:spPr>
        <a:noFill/>
        <a:ln w="25400">
          <a:noFill/>
        </a:ln>
      </c:spPr>
    </c:plotArea>
    <c:plotVisOnly val="1"/>
    <c:dispBlanksAs val="gap"/>
    <c:showDLblsOverMax val="0"/>
  </c:chart>
  <c:txPr>
    <a:bodyPr/>
    <a:lstStyle/>
    <a:p>
      <a:pPr>
        <a:defRPr sz="1800">
          <a:solidFill>
            <a:schemeClr val="tx1"/>
          </a:solidFill>
          <a:latin typeface="Segoe UI Light" panose="020B0502040204020203" pitchFamily="34" charset="0"/>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Sheet1!$B$1</c:f>
              <c:strCache>
                <c:ptCount val="1"/>
                <c:pt idx="0">
                  <c:v>What people think it will be</c:v>
                </c:pt>
              </c:strCache>
            </c:strRef>
          </c:tx>
          <c:spPr>
            <a:solidFill>
              <a:srgbClr val="71B2C9"/>
            </a:solidFill>
            <a:ln w="12700">
              <a:solidFill>
                <a:schemeClr val="bg1"/>
              </a:solidFill>
            </a:ln>
          </c:spPr>
          <c:invertIfNegative val="0"/>
          <c:dLbls>
            <c:spPr>
              <a:noFill/>
              <a:ln>
                <a:noFill/>
              </a:ln>
              <a:effectLst/>
            </c:spPr>
            <c:txPr>
              <a:bodyPr/>
              <a:lstStyle/>
              <a:p>
                <a:pPr>
                  <a:defRPr sz="1200" b="1">
                    <a:solidFill>
                      <a:srgbClr val="71B2C9"/>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More Europe</c:v>
                </c:pt>
                <c:pt idx="1">
                  <c:v>Same</c:v>
                </c:pt>
                <c:pt idx="2">
                  <c:v>Less Europe</c:v>
                </c:pt>
              </c:strCache>
            </c:strRef>
          </c:cat>
          <c:val>
            <c:numRef>
              <c:f>Sheet1!$B$2:$B$4</c:f>
              <c:numCache>
                <c:formatCode>General</c:formatCode>
                <c:ptCount val="3"/>
                <c:pt idx="0">
                  <c:v>24</c:v>
                </c:pt>
                <c:pt idx="1">
                  <c:v>39</c:v>
                </c:pt>
                <c:pt idx="2">
                  <c:v>37</c:v>
                </c:pt>
              </c:numCache>
            </c:numRef>
          </c:val>
          <c:extLst xmlns:c16r2="http://schemas.microsoft.com/office/drawing/2015/06/chart">
            <c:ext xmlns:c16="http://schemas.microsoft.com/office/drawing/2014/chart" uri="{C3380CC4-5D6E-409C-BE32-E72D297353CC}">
              <c16:uniqueId val="{00000000-3DCF-4CA7-A86C-5A797F165BE9}"/>
            </c:ext>
          </c:extLst>
        </c:ser>
        <c:ser>
          <c:idx val="1"/>
          <c:order val="1"/>
          <c:tx>
            <c:strRef>
              <c:f>Sheet1!$C$1</c:f>
              <c:strCache>
                <c:ptCount val="1"/>
                <c:pt idx="0">
                  <c:v>What people want</c:v>
                </c:pt>
              </c:strCache>
            </c:strRef>
          </c:tx>
          <c:spPr>
            <a:solidFill>
              <a:srgbClr val="74AA50"/>
            </a:solidFill>
            <a:ln w="12700">
              <a:solidFill>
                <a:schemeClr val="bg1"/>
              </a:solidFill>
            </a:ln>
          </c:spPr>
          <c:invertIfNegative val="0"/>
          <c:dLbls>
            <c:spPr>
              <a:noFill/>
              <a:ln>
                <a:noFill/>
              </a:ln>
              <a:effectLst/>
            </c:spPr>
            <c:txPr>
              <a:bodyPr/>
              <a:lstStyle/>
              <a:p>
                <a:pPr>
                  <a:defRPr sz="1200" b="1">
                    <a:solidFill>
                      <a:srgbClr val="74AA50"/>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More Europe</c:v>
                </c:pt>
                <c:pt idx="1">
                  <c:v>Same</c:v>
                </c:pt>
                <c:pt idx="2">
                  <c:v>Less Europe</c:v>
                </c:pt>
              </c:strCache>
            </c:strRef>
          </c:cat>
          <c:val>
            <c:numRef>
              <c:f>Sheet1!$C$2:$C$4</c:f>
              <c:numCache>
                <c:formatCode>General</c:formatCode>
                <c:ptCount val="3"/>
                <c:pt idx="0">
                  <c:v>15</c:v>
                </c:pt>
                <c:pt idx="1">
                  <c:v>20</c:v>
                </c:pt>
                <c:pt idx="2">
                  <c:v>65</c:v>
                </c:pt>
              </c:numCache>
            </c:numRef>
          </c:val>
          <c:extLst xmlns:c16r2="http://schemas.microsoft.com/office/drawing/2015/06/chart">
            <c:ext xmlns:c16="http://schemas.microsoft.com/office/drawing/2014/chart" uri="{C3380CC4-5D6E-409C-BE32-E72D297353CC}">
              <c16:uniqueId val="{00000001-3DCF-4CA7-A86C-5A797F165BE9}"/>
            </c:ext>
          </c:extLst>
        </c:ser>
        <c:dLbls>
          <c:showLegendKey val="0"/>
          <c:showVal val="0"/>
          <c:showCatName val="0"/>
          <c:showSerName val="0"/>
          <c:showPercent val="0"/>
          <c:showBubbleSize val="0"/>
        </c:dLbls>
        <c:gapWidth val="80"/>
        <c:axId val="347739136"/>
        <c:axId val="347739528"/>
      </c:barChart>
      <c:catAx>
        <c:axId val="347739136"/>
        <c:scaling>
          <c:orientation val="minMax"/>
        </c:scaling>
        <c:delete val="0"/>
        <c:axPos val="b"/>
        <c:numFmt formatCode="General" sourceLinked="0"/>
        <c:majorTickMark val="none"/>
        <c:minorTickMark val="none"/>
        <c:tickLblPos val="nextTo"/>
        <c:spPr>
          <a:ln>
            <a:noFill/>
          </a:ln>
        </c:spPr>
        <c:txPr>
          <a:bodyPr/>
          <a:lstStyle/>
          <a:p>
            <a:pPr>
              <a:defRPr sz="1100">
                <a:latin typeface="+mn-lt"/>
              </a:defRPr>
            </a:pPr>
            <a:endParaRPr lang="en-US"/>
          </a:p>
        </c:txPr>
        <c:crossAx val="347739528"/>
        <c:crosses val="autoZero"/>
        <c:auto val="1"/>
        <c:lblAlgn val="ctr"/>
        <c:lblOffset val="100"/>
        <c:noMultiLvlLbl val="0"/>
      </c:catAx>
      <c:valAx>
        <c:axId val="347739528"/>
        <c:scaling>
          <c:orientation val="minMax"/>
          <c:max val="100"/>
          <c:min val="0"/>
        </c:scaling>
        <c:delete val="1"/>
        <c:axPos val="l"/>
        <c:numFmt formatCode="General" sourceLinked="1"/>
        <c:majorTickMark val="out"/>
        <c:minorTickMark val="none"/>
        <c:tickLblPos val="none"/>
        <c:crossAx val="347739136"/>
        <c:crosses val="autoZero"/>
        <c:crossBetween val="between"/>
      </c:valAx>
      <c:spPr>
        <a:noFill/>
        <a:ln w="25400">
          <a:noFill/>
        </a:ln>
      </c:spPr>
    </c:plotArea>
    <c:plotVisOnly val="1"/>
    <c:dispBlanksAs val="gap"/>
    <c:showDLblsOverMax val="0"/>
  </c:chart>
  <c:txPr>
    <a:bodyPr/>
    <a:lstStyle/>
    <a:p>
      <a:pPr>
        <a:defRPr sz="1800">
          <a:solidFill>
            <a:schemeClr val="tx1"/>
          </a:solidFill>
          <a:latin typeface="Segoe UI Light" panose="020B0502040204020203" pitchFamily="34" charset="0"/>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Sheet1!$B$1</c:f>
              <c:strCache>
                <c:ptCount val="1"/>
                <c:pt idx="0">
                  <c:v>What people think it will be</c:v>
                </c:pt>
              </c:strCache>
            </c:strRef>
          </c:tx>
          <c:spPr>
            <a:solidFill>
              <a:srgbClr val="71B2C9"/>
            </a:solidFill>
            <a:ln w="12700">
              <a:solidFill>
                <a:schemeClr val="bg1"/>
              </a:solidFill>
            </a:ln>
          </c:spPr>
          <c:invertIfNegative val="0"/>
          <c:dLbls>
            <c:spPr>
              <a:noFill/>
              <a:ln>
                <a:noFill/>
              </a:ln>
              <a:effectLst/>
            </c:spPr>
            <c:txPr>
              <a:bodyPr/>
              <a:lstStyle/>
              <a:p>
                <a:pPr>
                  <a:defRPr sz="1200" b="1">
                    <a:solidFill>
                      <a:srgbClr val="71B2C9"/>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More Europe</c:v>
                </c:pt>
                <c:pt idx="1">
                  <c:v>Same</c:v>
                </c:pt>
                <c:pt idx="2">
                  <c:v>Less Europe</c:v>
                </c:pt>
              </c:strCache>
            </c:strRef>
          </c:cat>
          <c:val>
            <c:numRef>
              <c:f>Sheet1!$B$2:$B$4</c:f>
              <c:numCache>
                <c:formatCode>General</c:formatCode>
                <c:ptCount val="3"/>
                <c:pt idx="0">
                  <c:v>25</c:v>
                </c:pt>
                <c:pt idx="1">
                  <c:v>34</c:v>
                </c:pt>
                <c:pt idx="2">
                  <c:v>41</c:v>
                </c:pt>
              </c:numCache>
            </c:numRef>
          </c:val>
          <c:extLst xmlns:c16r2="http://schemas.microsoft.com/office/drawing/2015/06/chart">
            <c:ext xmlns:c16="http://schemas.microsoft.com/office/drawing/2014/chart" uri="{C3380CC4-5D6E-409C-BE32-E72D297353CC}">
              <c16:uniqueId val="{00000000-3DCF-4CA7-A86C-5A797F165BE9}"/>
            </c:ext>
          </c:extLst>
        </c:ser>
        <c:ser>
          <c:idx val="1"/>
          <c:order val="1"/>
          <c:tx>
            <c:strRef>
              <c:f>Sheet1!$C$1</c:f>
              <c:strCache>
                <c:ptCount val="1"/>
                <c:pt idx="0">
                  <c:v>What people want</c:v>
                </c:pt>
              </c:strCache>
            </c:strRef>
          </c:tx>
          <c:spPr>
            <a:solidFill>
              <a:srgbClr val="74AA50"/>
            </a:solidFill>
            <a:ln w="12700">
              <a:solidFill>
                <a:schemeClr val="bg1"/>
              </a:solidFill>
            </a:ln>
          </c:spPr>
          <c:invertIfNegative val="0"/>
          <c:dLbls>
            <c:spPr>
              <a:noFill/>
              <a:ln>
                <a:noFill/>
              </a:ln>
              <a:effectLst/>
            </c:spPr>
            <c:txPr>
              <a:bodyPr/>
              <a:lstStyle/>
              <a:p>
                <a:pPr>
                  <a:defRPr sz="1200" b="1">
                    <a:solidFill>
                      <a:srgbClr val="74AA50"/>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More Europe</c:v>
                </c:pt>
                <c:pt idx="1">
                  <c:v>Same</c:v>
                </c:pt>
                <c:pt idx="2">
                  <c:v>Less Europe</c:v>
                </c:pt>
              </c:strCache>
            </c:strRef>
          </c:cat>
          <c:val>
            <c:numRef>
              <c:f>Sheet1!$C$2:$C$4</c:f>
              <c:numCache>
                <c:formatCode>General</c:formatCode>
                <c:ptCount val="3"/>
                <c:pt idx="0">
                  <c:v>43</c:v>
                </c:pt>
                <c:pt idx="1">
                  <c:v>14</c:v>
                </c:pt>
                <c:pt idx="2">
                  <c:v>43</c:v>
                </c:pt>
              </c:numCache>
            </c:numRef>
          </c:val>
          <c:extLst xmlns:c16r2="http://schemas.microsoft.com/office/drawing/2015/06/chart">
            <c:ext xmlns:c16="http://schemas.microsoft.com/office/drawing/2014/chart" uri="{C3380CC4-5D6E-409C-BE32-E72D297353CC}">
              <c16:uniqueId val="{00000001-3DCF-4CA7-A86C-5A797F165BE9}"/>
            </c:ext>
          </c:extLst>
        </c:ser>
        <c:dLbls>
          <c:showLegendKey val="0"/>
          <c:showVal val="0"/>
          <c:showCatName val="0"/>
          <c:showSerName val="0"/>
          <c:showPercent val="0"/>
          <c:showBubbleSize val="0"/>
        </c:dLbls>
        <c:gapWidth val="80"/>
        <c:axId val="347740312"/>
        <c:axId val="347740704"/>
      </c:barChart>
      <c:catAx>
        <c:axId val="347740312"/>
        <c:scaling>
          <c:orientation val="minMax"/>
        </c:scaling>
        <c:delete val="0"/>
        <c:axPos val="b"/>
        <c:numFmt formatCode="General" sourceLinked="0"/>
        <c:majorTickMark val="none"/>
        <c:minorTickMark val="none"/>
        <c:tickLblPos val="nextTo"/>
        <c:spPr>
          <a:ln>
            <a:noFill/>
          </a:ln>
        </c:spPr>
        <c:txPr>
          <a:bodyPr/>
          <a:lstStyle/>
          <a:p>
            <a:pPr>
              <a:defRPr sz="1100">
                <a:latin typeface="+mn-lt"/>
              </a:defRPr>
            </a:pPr>
            <a:endParaRPr lang="en-US"/>
          </a:p>
        </c:txPr>
        <c:crossAx val="347740704"/>
        <c:crosses val="autoZero"/>
        <c:auto val="1"/>
        <c:lblAlgn val="ctr"/>
        <c:lblOffset val="100"/>
        <c:noMultiLvlLbl val="0"/>
      </c:catAx>
      <c:valAx>
        <c:axId val="347740704"/>
        <c:scaling>
          <c:orientation val="minMax"/>
          <c:max val="100"/>
          <c:min val="0"/>
        </c:scaling>
        <c:delete val="1"/>
        <c:axPos val="l"/>
        <c:numFmt formatCode="General" sourceLinked="1"/>
        <c:majorTickMark val="out"/>
        <c:minorTickMark val="none"/>
        <c:tickLblPos val="none"/>
        <c:crossAx val="347740312"/>
        <c:crosses val="autoZero"/>
        <c:crossBetween val="between"/>
      </c:valAx>
      <c:spPr>
        <a:noFill/>
        <a:ln w="25400">
          <a:noFill/>
        </a:ln>
      </c:spPr>
    </c:plotArea>
    <c:plotVisOnly val="1"/>
    <c:dispBlanksAs val="gap"/>
    <c:showDLblsOverMax val="0"/>
  </c:chart>
  <c:txPr>
    <a:bodyPr/>
    <a:lstStyle/>
    <a:p>
      <a:pPr>
        <a:defRPr sz="1800">
          <a:solidFill>
            <a:schemeClr val="tx1"/>
          </a:solidFill>
          <a:latin typeface="Segoe UI Light" panose="020B0502040204020203" pitchFamily="34" charset="0"/>
        </a:defRPr>
      </a:pPr>
      <a:endParaRPr lang="en-US"/>
    </a:p>
  </c:txPr>
  <c:externalData r:id="rId2">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Sheet1!$B$1</c:f>
              <c:strCache>
                <c:ptCount val="1"/>
                <c:pt idx="0">
                  <c:v>What people think it will be</c:v>
                </c:pt>
              </c:strCache>
            </c:strRef>
          </c:tx>
          <c:spPr>
            <a:solidFill>
              <a:srgbClr val="71B2C9"/>
            </a:solidFill>
            <a:ln w="12700">
              <a:solidFill>
                <a:schemeClr val="bg1"/>
              </a:solidFill>
            </a:ln>
          </c:spPr>
          <c:invertIfNegative val="0"/>
          <c:dLbls>
            <c:spPr>
              <a:noFill/>
              <a:ln>
                <a:noFill/>
              </a:ln>
              <a:effectLst/>
            </c:spPr>
            <c:txPr>
              <a:bodyPr/>
              <a:lstStyle/>
              <a:p>
                <a:pPr>
                  <a:defRPr sz="1200" b="1">
                    <a:solidFill>
                      <a:srgbClr val="71B2C9"/>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More Europe</c:v>
                </c:pt>
                <c:pt idx="1">
                  <c:v>Same</c:v>
                </c:pt>
                <c:pt idx="2">
                  <c:v>Less Europe</c:v>
                </c:pt>
              </c:strCache>
            </c:strRef>
          </c:cat>
          <c:val>
            <c:numRef>
              <c:f>Sheet1!$B$2:$B$4</c:f>
              <c:numCache>
                <c:formatCode>General</c:formatCode>
                <c:ptCount val="3"/>
                <c:pt idx="0">
                  <c:v>22</c:v>
                </c:pt>
                <c:pt idx="1">
                  <c:v>46</c:v>
                </c:pt>
                <c:pt idx="2">
                  <c:v>32</c:v>
                </c:pt>
              </c:numCache>
            </c:numRef>
          </c:val>
          <c:extLst xmlns:c16r2="http://schemas.microsoft.com/office/drawing/2015/06/chart">
            <c:ext xmlns:c16="http://schemas.microsoft.com/office/drawing/2014/chart" uri="{C3380CC4-5D6E-409C-BE32-E72D297353CC}">
              <c16:uniqueId val="{00000000-3DCF-4CA7-A86C-5A797F165BE9}"/>
            </c:ext>
          </c:extLst>
        </c:ser>
        <c:ser>
          <c:idx val="1"/>
          <c:order val="1"/>
          <c:tx>
            <c:strRef>
              <c:f>Sheet1!$C$1</c:f>
              <c:strCache>
                <c:ptCount val="1"/>
                <c:pt idx="0">
                  <c:v>What people want</c:v>
                </c:pt>
              </c:strCache>
            </c:strRef>
          </c:tx>
          <c:spPr>
            <a:solidFill>
              <a:srgbClr val="74AA50"/>
            </a:solidFill>
            <a:ln w="12700">
              <a:solidFill>
                <a:schemeClr val="bg1"/>
              </a:solidFill>
            </a:ln>
          </c:spPr>
          <c:invertIfNegative val="0"/>
          <c:dLbls>
            <c:spPr>
              <a:noFill/>
              <a:ln>
                <a:noFill/>
              </a:ln>
              <a:effectLst/>
            </c:spPr>
            <c:txPr>
              <a:bodyPr/>
              <a:lstStyle/>
              <a:p>
                <a:pPr>
                  <a:defRPr sz="1200" b="1">
                    <a:solidFill>
                      <a:srgbClr val="74AA50"/>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More Europe</c:v>
                </c:pt>
                <c:pt idx="1">
                  <c:v>Same</c:v>
                </c:pt>
                <c:pt idx="2">
                  <c:v>Less Europe</c:v>
                </c:pt>
              </c:strCache>
            </c:strRef>
          </c:cat>
          <c:val>
            <c:numRef>
              <c:f>Sheet1!$C$2:$C$4</c:f>
              <c:numCache>
                <c:formatCode>General</c:formatCode>
                <c:ptCount val="3"/>
                <c:pt idx="0">
                  <c:v>48</c:v>
                </c:pt>
                <c:pt idx="1">
                  <c:v>18</c:v>
                </c:pt>
                <c:pt idx="2">
                  <c:v>34</c:v>
                </c:pt>
              </c:numCache>
            </c:numRef>
          </c:val>
          <c:extLst xmlns:c16r2="http://schemas.microsoft.com/office/drawing/2015/06/chart">
            <c:ext xmlns:c16="http://schemas.microsoft.com/office/drawing/2014/chart" uri="{C3380CC4-5D6E-409C-BE32-E72D297353CC}">
              <c16:uniqueId val="{00000001-3DCF-4CA7-A86C-5A797F165BE9}"/>
            </c:ext>
          </c:extLst>
        </c:ser>
        <c:dLbls>
          <c:showLegendKey val="0"/>
          <c:showVal val="0"/>
          <c:showCatName val="0"/>
          <c:showSerName val="0"/>
          <c:showPercent val="0"/>
          <c:showBubbleSize val="0"/>
        </c:dLbls>
        <c:gapWidth val="80"/>
        <c:axId val="347636544"/>
        <c:axId val="347636936"/>
      </c:barChart>
      <c:catAx>
        <c:axId val="347636544"/>
        <c:scaling>
          <c:orientation val="minMax"/>
        </c:scaling>
        <c:delete val="0"/>
        <c:axPos val="b"/>
        <c:numFmt formatCode="General" sourceLinked="0"/>
        <c:majorTickMark val="none"/>
        <c:minorTickMark val="none"/>
        <c:tickLblPos val="nextTo"/>
        <c:spPr>
          <a:ln>
            <a:noFill/>
          </a:ln>
        </c:spPr>
        <c:txPr>
          <a:bodyPr/>
          <a:lstStyle/>
          <a:p>
            <a:pPr>
              <a:defRPr sz="1100">
                <a:latin typeface="+mn-lt"/>
              </a:defRPr>
            </a:pPr>
            <a:endParaRPr lang="en-US"/>
          </a:p>
        </c:txPr>
        <c:crossAx val="347636936"/>
        <c:crosses val="autoZero"/>
        <c:auto val="1"/>
        <c:lblAlgn val="ctr"/>
        <c:lblOffset val="100"/>
        <c:noMultiLvlLbl val="0"/>
      </c:catAx>
      <c:valAx>
        <c:axId val="347636936"/>
        <c:scaling>
          <c:orientation val="minMax"/>
          <c:max val="100"/>
          <c:min val="0"/>
        </c:scaling>
        <c:delete val="1"/>
        <c:axPos val="l"/>
        <c:numFmt formatCode="General" sourceLinked="1"/>
        <c:majorTickMark val="out"/>
        <c:minorTickMark val="none"/>
        <c:tickLblPos val="none"/>
        <c:crossAx val="347636544"/>
        <c:crosses val="autoZero"/>
        <c:crossBetween val="between"/>
      </c:valAx>
      <c:spPr>
        <a:noFill/>
        <a:ln w="25400">
          <a:noFill/>
        </a:ln>
      </c:spPr>
    </c:plotArea>
    <c:plotVisOnly val="1"/>
    <c:dispBlanksAs val="gap"/>
    <c:showDLblsOverMax val="0"/>
  </c:chart>
  <c:txPr>
    <a:bodyPr/>
    <a:lstStyle/>
    <a:p>
      <a:pPr>
        <a:defRPr sz="1800">
          <a:solidFill>
            <a:schemeClr val="tx1"/>
          </a:solidFill>
          <a:latin typeface="Segoe UI Light" panose="020B0502040204020203" pitchFamily="34" charset="0"/>
        </a:defRPr>
      </a:pPr>
      <a:endParaRPr lang="en-US"/>
    </a:p>
  </c:txPr>
  <c:externalData r:id="rId2">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chemeClr val="accent6"/>
              </a:solidFill>
            </c:spPr>
          </c:dPt>
          <c:dPt>
            <c:idx val="1"/>
            <c:bubble3D val="0"/>
            <c:spPr>
              <a:solidFill>
                <a:schemeClr val="accent4"/>
              </a:solidFill>
            </c:spPr>
          </c:dPt>
          <c:dLbls>
            <c:spPr>
              <a:noFill/>
              <a:ln>
                <a:noFill/>
              </a:ln>
              <a:effectLst/>
            </c:spPr>
            <c:txPr>
              <a:bodyPr/>
              <a:lstStyle/>
              <a:p>
                <a:pPr>
                  <a:defRPr sz="2400" b="1">
                    <a:solidFill>
                      <a:schemeClr val="bg1"/>
                    </a:solidFill>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Sheet1!$A$2:$A$5</c:f>
              <c:strCache>
                <c:ptCount val="3"/>
                <c:pt idx="0">
                  <c:v>more</c:v>
                </c:pt>
                <c:pt idx="1">
                  <c:v>neutral</c:v>
                </c:pt>
                <c:pt idx="2">
                  <c:v>less</c:v>
                </c:pt>
              </c:strCache>
            </c:strRef>
          </c:cat>
          <c:val>
            <c:numRef>
              <c:f>Sheet1!$B$2:$B$5</c:f>
              <c:numCache>
                <c:formatCode>0%</c:formatCode>
                <c:ptCount val="4"/>
                <c:pt idx="0">
                  <c:v>0.29000000000000009</c:v>
                </c:pt>
                <c:pt idx="1">
                  <c:v>0.37000000000000011</c:v>
                </c:pt>
                <c:pt idx="2">
                  <c:v>0.34</c:v>
                </c:pt>
              </c:numCache>
            </c:numRef>
          </c:val>
        </c:ser>
        <c:dLbls>
          <c:showLegendKey val="0"/>
          <c:showVal val="0"/>
          <c:showCatName val="0"/>
          <c:showSerName val="0"/>
          <c:showPercent val="0"/>
          <c:showBubbleSize val="0"/>
          <c:showLeaderLines val="1"/>
        </c:dLbls>
        <c:firstSliceAng val="0"/>
        <c:holeSize val="50"/>
      </c:doughnutChart>
    </c:plotArea>
    <c:plotVisOnly val="1"/>
    <c:dispBlanksAs val="zero"/>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8961665435833139E-2"/>
          <c:y val="8.1227533858245146E-2"/>
          <c:w val="0.86600765173695449"/>
          <c:h val="0.70862470862472815"/>
        </c:manualLayout>
      </c:layout>
      <c:lineChart>
        <c:grouping val="standard"/>
        <c:varyColors val="0"/>
        <c:ser>
          <c:idx val="0"/>
          <c:order val="0"/>
          <c:tx>
            <c:strRef>
              <c:f>Sheet1!$A$2</c:f>
              <c:strCache>
                <c:ptCount val="1"/>
                <c:pt idx="0">
                  <c:v>Stay in</c:v>
                </c:pt>
              </c:strCache>
            </c:strRef>
          </c:tx>
          <c:spPr>
            <a:ln w="25400">
              <a:solidFill>
                <a:schemeClr val="accent1">
                  <a:lumMod val="75000"/>
                </a:schemeClr>
              </a:solidFill>
              <a:prstDash val="solid"/>
            </a:ln>
          </c:spPr>
          <c:marker>
            <c:symbol val="diamond"/>
            <c:size val="5"/>
            <c:spPr>
              <a:solidFill>
                <a:schemeClr val="accent1"/>
              </a:solidFill>
              <a:ln>
                <a:solidFill>
                  <a:schemeClr val="accent1"/>
                </a:solidFill>
              </a:ln>
            </c:spPr>
          </c:marker>
          <c:dPt>
            <c:idx val="108"/>
            <c:bubble3D val="0"/>
            <c:spPr>
              <a:ln w="31750">
                <a:solidFill>
                  <a:schemeClr val="accent1">
                    <a:lumMod val="75000"/>
                  </a:schemeClr>
                </a:solidFill>
                <a:prstDash val="solid"/>
              </a:ln>
            </c:spPr>
          </c:dPt>
          <c:dLbls>
            <c:dLbl>
              <c:idx val="30"/>
              <c:layout>
                <c:manualLayout>
                  <c:x val="-2.4089773290574538E-2"/>
                  <c:y val="3.8213346665185381E-2"/>
                </c:manualLayout>
              </c:layout>
              <c:showLegendKey val="0"/>
              <c:showVal val="1"/>
              <c:showCatName val="0"/>
              <c:showSerName val="0"/>
              <c:showPercent val="0"/>
              <c:showBubbleSize val="0"/>
              <c:extLst>
                <c:ext xmlns:c15="http://schemas.microsoft.com/office/drawing/2012/chart" uri="{CE6537A1-D6FC-4f65-9D91-7224C49458BB}"/>
              </c:extLst>
            </c:dLbl>
            <c:dLbl>
              <c:idx val="124"/>
              <c:layout>
                <c:manualLayout>
                  <c:x val="-4.0149622150957485E-2"/>
                  <c:y val="-2.645539384512835E-2"/>
                </c:manualLayout>
              </c:layout>
              <c:showLegendKey val="0"/>
              <c:showVal val="1"/>
              <c:showCatName val="0"/>
              <c:showSerName val="0"/>
              <c:showPercent val="0"/>
              <c:showBubbleSize val="0"/>
              <c:extLst>
                <c:ext xmlns:c15="http://schemas.microsoft.com/office/drawing/2012/chart" uri="{CE6537A1-D6FC-4f65-9D91-7224C49458BB}"/>
              </c:extLst>
            </c:dLbl>
            <c:dLbl>
              <c:idx val="153"/>
              <c:layout>
                <c:manualLayout>
                  <c:x val="-1.0706565906921957E-2"/>
                  <c:y val="-2.645539384512835E-2"/>
                </c:manualLayout>
              </c:layout>
              <c:showLegendKey val="0"/>
              <c:showVal val="1"/>
              <c:showCatName val="0"/>
              <c:showSerName val="0"/>
              <c:showPercent val="0"/>
              <c:showBubbleSize val="0"/>
              <c:extLst>
                <c:ext xmlns:c15="http://schemas.microsoft.com/office/drawing/2012/chart" uri="{CE6537A1-D6FC-4f65-9D91-7224C49458BB}"/>
              </c:extLst>
            </c:dLbl>
            <c:dLbl>
              <c:idx val="187"/>
              <c:layout>
                <c:manualLayout>
                  <c:x val="-2.2751452552209287E-2"/>
                  <c:y val="-3.2334370255156855E-2"/>
                </c:manualLayout>
              </c:layout>
              <c:showLegendKey val="0"/>
              <c:showVal val="1"/>
              <c:showCatName val="0"/>
              <c:showSerName val="0"/>
              <c:showPercent val="0"/>
              <c:showBubbleSize val="0"/>
              <c:extLst>
                <c:ext xmlns:c15="http://schemas.microsoft.com/office/drawing/2012/chart" uri="{CE6537A1-D6FC-4f65-9D91-7224C49458BB}"/>
              </c:extLst>
            </c:dLbl>
            <c:dLbl>
              <c:idx val="230"/>
              <c:layout>
                <c:manualLayout>
                  <c:x val="-2.4089773290574538E-2"/>
                  <c:y val="-2.645539384512835E-2"/>
                </c:manualLayout>
              </c:layout>
              <c:showLegendKey val="0"/>
              <c:showVal val="1"/>
              <c:showCatName val="0"/>
              <c:showSerName val="0"/>
              <c:showPercent val="0"/>
              <c:showBubbleSize val="0"/>
              <c:extLst>
                <c:ext xmlns:c15="http://schemas.microsoft.com/office/drawing/2012/chart" uri="{CE6537A1-D6FC-4f65-9D91-7224C49458BB}"/>
              </c:extLst>
            </c:dLbl>
            <c:dLbl>
              <c:idx val="261"/>
              <c:layout>
                <c:manualLayout>
                  <c:x val="-2.0074811075478795E-2"/>
                  <c:y val="-3.8213346665185381E-2"/>
                </c:manualLayout>
              </c:layout>
              <c:showLegendKey val="0"/>
              <c:showVal val="1"/>
              <c:showCatName val="0"/>
              <c:showSerName val="0"/>
              <c:showPercent val="0"/>
              <c:showBubbleSize val="0"/>
              <c:extLst>
                <c:ext xmlns:c15="http://schemas.microsoft.com/office/drawing/2012/chart" uri="{CE6537A1-D6FC-4f65-9D91-7224C49458BB}"/>
              </c:extLst>
            </c:dLbl>
            <c:dLbl>
              <c:idx val="348"/>
              <c:layout>
                <c:manualLayout>
                  <c:x val="-9.3682451685567544E-3"/>
                  <c:y val="-2.3515905640114083E-2"/>
                </c:manualLayout>
              </c:layout>
              <c:showLegendKey val="0"/>
              <c:showVal val="1"/>
              <c:showCatName val="0"/>
              <c:showSerName val="0"/>
              <c:showPercent val="0"/>
              <c:showBubbleSize val="0"/>
              <c:extLst>
                <c:ext xmlns:c15="http://schemas.microsoft.com/office/drawing/2012/chart" uri="{CE6537A1-D6FC-4f65-9D91-7224C49458BB}"/>
              </c:extLst>
            </c:dLbl>
            <c:dLbl>
              <c:idx val="397"/>
              <c:layout>
                <c:manualLayout>
                  <c:x val="-2.2751458709690808E-2"/>
                  <c:y val="3.4974005155889706E-2"/>
                </c:manualLayout>
              </c:layout>
              <c:showLegendKey val="0"/>
              <c:showVal val="1"/>
              <c:showCatName val="0"/>
              <c:showSerName val="0"/>
              <c:showPercent val="0"/>
              <c:showBubbleSize val="0"/>
              <c:extLst>
                <c:ext xmlns:c15="http://schemas.microsoft.com/office/drawing/2012/chart" uri="{CE6537A1-D6FC-4f65-9D91-7224C49458BB}"/>
              </c:extLst>
            </c:dLbl>
            <c:dLbl>
              <c:idx val="441"/>
              <c:layout>
                <c:manualLayout>
                  <c:x val="-3.2963724329824154E-2"/>
                  <c:y val="-4.6791853059410665E-2"/>
                </c:manualLayout>
              </c:layout>
              <c:showLegendKey val="0"/>
              <c:showVal val="1"/>
              <c:showCatName val="0"/>
              <c:showSerName val="0"/>
              <c:showPercent val="0"/>
              <c:showBubbleSize val="0"/>
              <c:extLst>
                <c:ext xmlns:c15="http://schemas.microsoft.com/office/drawing/2012/chart" uri="{CE6537A1-D6FC-4f65-9D91-7224C49458BB}"/>
              </c:extLst>
            </c:dLbl>
            <c:dLbl>
              <c:idx val="445"/>
              <c:layout>
                <c:manualLayout>
                  <c:x val="-7.4918735099075299E-3"/>
                  <c:y val="1.7996866561311782E-2"/>
                </c:manualLayout>
              </c:layout>
              <c:tx>
                <c:rich>
                  <a:bodyPr/>
                  <a:lstStyle/>
                  <a:p>
                    <a:r>
                      <a:rPr lang="en-US" sz="1800" dirty="0" smtClean="0"/>
                      <a:t>51%</a:t>
                    </a:r>
                    <a:endParaRPr lang="en-US" dirty="0"/>
                  </a:p>
                </c:rich>
              </c:tx>
              <c:showLegendKey val="0"/>
              <c:showVal val="1"/>
              <c:showCatName val="0"/>
              <c:showSerName val="0"/>
              <c:showPercent val="0"/>
              <c:showBubbleSize val="0"/>
              <c:extLst>
                <c:ext xmlns:c15="http://schemas.microsoft.com/office/drawing/2012/chart" uri="{CE6537A1-D6FC-4f65-9D91-7224C49458BB}"/>
              </c:extLst>
            </c:dLbl>
            <c:numFmt formatCode="0\%" sourceLinked="0"/>
            <c:spPr>
              <a:noFill/>
              <a:ln>
                <a:noFill/>
              </a:ln>
              <a:effectLst/>
            </c:spPr>
            <c:txPr>
              <a:bodyPr/>
              <a:lstStyle/>
              <a:p>
                <a:pPr>
                  <a:defRPr sz="1800">
                    <a:solidFill>
                      <a:schemeClr val="accent1"/>
                    </a:solidFill>
                    <a:latin typeface="+mj-lt"/>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Sheet1!$B$1:$QG$1</c:f>
              <c:numCache>
                <c:formatCode>mmm\-yy</c:formatCode>
                <c:ptCount val="448"/>
                <c:pt idx="0">
                  <c:v>28369</c:v>
                </c:pt>
                <c:pt idx="1">
                  <c:v>28399</c:v>
                </c:pt>
                <c:pt idx="2">
                  <c:v>28430</c:v>
                </c:pt>
                <c:pt idx="3">
                  <c:v>28460</c:v>
                </c:pt>
                <c:pt idx="4">
                  <c:v>28491</c:v>
                </c:pt>
                <c:pt idx="5">
                  <c:v>28522</c:v>
                </c:pt>
                <c:pt idx="6">
                  <c:v>28550</c:v>
                </c:pt>
                <c:pt idx="7">
                  <c:v>28581</c:v>
                </c:pt>
                <c:pt idx="8">
                  <c:v>28634</c:v>
                </c:pt>
                <c:pt idx="9">
                  <c:v>28665</c:v>
                </c:pt>
                <c:pt idx="10">
                  <c:v>28695</c:v>
                </c:pt>
                <c:pt idx="11">
                  <c:v>28726</c:v>
                </c:pt>
                <c:pt idx="12">
                  <c:v>28757</c:v>
                </c:pt>
                <c:pt idx="13">
                  <c:v>28787</c:v>
                </c:pt>
                <c:pt idx="14">
                  <c:v>28818</c:v>
                </c:pt>
                <c:pt idx="15">
                  <c:v>28848</c:v>
                </c:pt>
                <c:pt idx="16">
                  <c:v>28879</c:v>
                </c:pt>
                <c:pt idx="17">
                  <c:v>28910</c:v>
                </c:pt>
                <c:pt idx="18">
                  <c:v>28915</c:v>
                </c:pt>
                <c:pt idx="19">
                  <c:v>28946</c:v>
                </c:pt>
                <c:pt idx="20">
                  <c:v>28976</c:v>
                </c:pt>
                <c:pt idx="21">
                  <c:v>29007</c:v>
                </c:pt>
                <c:pt idx="22">
                  <c:v>29037</c:v>
                </c:pt>
                <c:pt idx="23">
                  <c:v>29068</c:v>
                </c:pt>
                <c:pt idx="24">
                  <c:v>29099</c:v>
                </c:pt>
                <c:pt idx="25">
                  <c:v>29129</c:v>
                </c:pt>
                <c:pt idx="26">
                  <c:v>29160</c:v>
                </c:pt>
                <c:pt idx="27">
                  <c:v>29190</c:v>
                </c:pt>
                <c:pt idx="28">
                  <c:v>29221</c:v>
                </c:pt>
                <c:pt idx="29">
                  <c:v>29252</c:v>
                </c:pt>
                <c:pt idx="30">
                  <c:v>29281</c:v>
                </c:pt>
                <c:pt idx="31">
                  <c:v>29312</c:v>
                </c:pt>
                <c:pt idx="32">
                  <c:v>29342</c:v>
                </c:pt>
                <c:pt idx="33">
                  <c:v>29373</c:v>
                </c:pt>
                <c:pt idx="34">
                  <c:v>29403</c:v>
                </c:pt>
                <c:pt idx="35">
                  <c:v>29434</c:v>
                </c:pt>
                <c:pt idx="36">
                  <c:v>29465</c:v>
                </c:pt>
                <c:pt idx="37">
                  <c:v>29495</c:v>
                </c:pt>
                <c:pt idx="38">
                  <c:v>29526</c:v>
                </c:pt>
                <c:pt idx="39">
                  <c:v>29556</c:v>
                </c:pt>
                <c:pt idx="40">
                  <c:v>29587</c:v>
                </c:pt>
                <c:pt idx="41">
                  <c:v>29618</c:v>
                </c:pt>
                <c:pt idx="42">
                  <c:v>29646</c:v>
                </c:pt>
                <c:pt idx="43">
                  <c:v>29677</c:v>
                </c:pt>
                <c:pt idx="44">
                  <c:v>29707</c:v>
                </c:pt>
                <c:pt idx="45">
                  <c:v>29738</c:v>
                </c:pt>
                <c:pt idx="46">
                  <c:v>29768</c:v>
                </c:pt>
                <c:pt idx="47">
                  <c:v>29799</c:v>
                </c:pt>
                <c:pt idx="48">
                  <c:v>29830</c:v>
                </c:pt>
                <c:pt idx="49">
                  <c:v>29860</c:v>
                </c:pt>
                <c:pt idx="50">
                  <c:v>29891</c:v>
                </c:pt>
                <c:pt idx="51">
                  <c:v>29921</c:v>
                </c:pt>
                <c:pt idx="52">
                  <c:v>29952</c:v>
                </c:pt>
                <c:pt idx="53">
                  <c:v>29983</c:v>
                </c:pt>
                <c:pt idx="54">
                  <c:v>30376</c:v>
                </c:pt>
                <c:pt idx="55">
                  <c:v>30407</c:v>
                </c:pt>
                <c:pt idx="56">
                  <c:v>30437</c:v>
                </c:pt>
                <c:pt idx="57">
                  <c:v>30468</c:v>
                </c:pt>
                <c:pt idx="58">
                  <c:v>30498</c:v>
                </c:pt>
                <c:pt idx="59">
                  <c:v>30529</c:v>
                </c:pt>
                <c:pt idx="60">
                  <c:v>30560</c:v>
                </c:pt>
                <c:pt idx="61">
                  <c:v>30590</c:v>
                </c:pt>
                <c:pt idx="62">
                  <c:v>30621</c:v>
                </c:pt>
                <c:pt idx="63">
                  <c:v>30651</c:v>
                </c:pt>
                <c:pt idx="64">
                  <c:v>30682</c:v>
                </c:pt>
                <c:pt idx="65">
                  <c:v>30713</c:v>
                </c:pt>
                <c:pt idx="66">
                  <c:v>30742</c:v>
                </c:pt>
                <c:pt idx="67">
                  <c:v>30773</c:v>
                </c:pt>
                <c:pt idx="68">
                  <c:v>30803</c:v>
                </c:pt>
                <c:pt idx="69">
                  <c:v>30834</c:v>
                </c:pt>
                <c:pt idx="70">
                  <c:v>30864</c:v>
                </c:pt>
                <c:pt idx="71">
                  <c:v>30895</c:v>
                </c:pt>
                <c:pt idx="72">
                  <c:v>30926</c:v>
                </c:pt>
                <c:pt idx="73">
                  <c:v>30956</c:v>
                </c:pt>
                <c:pt idx="74">
                  <c:v>30987</c:v>
                </c:pt>
                <c:pt idx="75">
                  <c:v>31017</c:v>
                </c:pt>
                <c:pt idx="76">
                  <c:v>31048</c:v>
                </c:pt>
                <c:pt idx="77">
                  <c:v>31079</c:v>
                </c:pt>
                <c:pt idx="78">
                  <c:v>31107</c:v>
                </c:pt>
                <c:pt idx="79">
                  <c:v>31138</c:v>
                </c:pt>
                <c:pt idx="80">
                  <c:v>31168</c:v>
                </c:pt>
                <c:pt idx="81">
                  <c:v>31199</c:v>
                </c:pt>
                <c:pt idx="82">
                  <c:v>31229</c:v>
                </c:pt>
                <c:pt idx="83">
                  <c:v>31260</c:v>
                </c:pt>
                <c:pt idx="84">
                  <c:v>31291</c:v>
                </c:pt>
                <c:pt idx="85">
                  <c:v>31321</c:v>
                </c:pt>
                <c:pt idx="86">
                  <c:v>31352</c:v>
                </c:pt>
                <c:pt idx="87">
                  <c:v>31382</c:v>
                </c:pt>
                <c:pt idx="88">
                  <c:v>31413</c:v>
                </c:pt>
                <c:pt idx="89">
                  <c:v>31444</c:v>
                </c:pt>
                <c:pt idx="90">
                  <c:v>31472</c:v>
                </c:pt>
                <c:pt idx="91">
                  <c:v>31503</c:v>
                </c:pt>
                <c:pt idx="92">
                  <c:v>31533</c:v>
                </c:pt>
                <c:pt idx="93">
                  <c:v>31564</c:v>
                </c:pt>
                <c:pt idx="94">
                  <c:v>31594</c:v>
                </c:pt>
                <c:pt idx="95">
                  <c:v>31625</c:v>
                </c:pt>
                <c:pt idx="96">
                  <c:v>31656</c:v>
                </c:pt>
                <c:pt idx="97">
                  <c:v>31686</c:v>
                </c:pt>
                <c:pt idx="98">
                  <c:v>31717</c:v>
                </c:pt>
                <c:pt idx="99">
                  <c:v>31747</c:v>
                </c:pt>
                <c:pt idx="100">
                  <c:v>31778</c:v>
                </c:pt>
                <c:pt idx="101">
                  <c:v>31809</c:v>
                </c:pt>
                <c:pt idx="102">
                  <c:v>31837</c:v>
                </c:pt>
                <c:pt idx="103">
                  <c:v>31868</c:v>
                </c:pt>
                <c:pt idx="104">
                  <c:v>31898</c:v>
                </c:pt>
                <c:pt idx="105">
                  <c:v>31929</c:v>
                </c:pt>
                <c:pt idx="106">
                  <c:v>31959</c:v>
                </c:pt>
                <c:pt idx="107">
                  <c:v>31990</c:v>
                </c:pt>
                <c:pt idx="108">
                  <c:v>32021</c:v>
                </c:pt>
                <c:pt idx="109">
                  <c:v>32051</c:v>
                </c:pt>
                <c:pt idx="110">
                  <c:v>32082</c:v>
                </c:pt>
                <c:pt idx="111">
                  <c:v>32112</c:v>
                </c:pt>
                <c:pt idx="112">
                  <c:v>32143</c:v>
                </c:pt>
                <c:pt idx="113">
                  <c:v>32174</c:v>
                </c:pt>
                <c:pt idx="114">
                  <c:v>32203</c:v>
                </c:pt>
                <c:pt idx="115">
                  <c:v>32234</c:v>
                </c:pt>
                <c:pt idx="116">
                  <c:v>32264</c:v>
                </c:pt>
                <c:pt idx="117">
                  <c:v>32295</c:v>
                </c:pt>
                <c:pt idx="118">
                  <c:v>32325</c:v>
                </c:pt>
                <c:pt idx="119">
                  <c:v>32356</c:v>
                </c:pt>
                <c:pt idx="120">
                  <c:v>32387</c:v>
                </c:pt>
                <c:pt idx="121">
                  <c:v>32417</c:v>
                </c:pt>
                <c:pt idx="122">
                  <c:v>32448</c:v>
                </c:pt>
                <c:pt idx="123">
                  <c:v>32478</c:v>
                </c:pt>
                <c:pt idx="124">
                  <c:v>32509</c:v>
                </c:pt>
                <c:pt idx="125">
                  <c:v>32540</c:v>
                </c:pt>
                <c:pt idx="126">
                  <c:v>32568</c:v>
                </c:pt>
                <c:pt idx="127">
                  <c:v>32599</c:v>
                </c:pt>
                <c:pt idx="128">
                  <c:v>32629</c:v>
                </c:pt>
                <c:pt idx="129">
                  <c:v>32660</c:v>
                </c:pt>
                <c:pt idx="130">
                  <c:v>32690</c:v>
                </c:pt>
                <c:pt idx="131">
                  <c:v>32721</c:v>
                </c:pt>
                <c:pt idx="132">
                  <c:v>32752</c:v>
                </c:pt>
                <c:pt idx="133">
                  <c:v>32782</c:v>
                </c:pt>
                <c:pt idx="134">
                  <c:v>32813</c:v>
                </c:pt>
                <c:pt idx="135">
                  <c:v>32843</c:v>
                </c:pt>
                <c:pt idx="136">
                  <c:v>32874</c:v>
                </c:pt>
                <c:pt idx="137">
                  <c:v>32905</c:v>
                </c:pt>
                <c:pt idx="138">
                  <c:v>32933</c:v>
                </c:pt>
                <c:pt idx="139">
                  <c:v>32964</c:v>
                </c:pt>
                <c:pt idx="140">
                  <c:v>32994</c:v>
                </c:pt>
                <c:pt idx="141">
                  <c:v>33025</c:v>
                </c:pt>
                <c:pt idx="142">
                  <c:v>33055</c:v>
                </c:pt>
                <c:pt idx="143">
                  <c:v>33086</c:v>
                </c:pt>
                <c:pt idx="144">
                  <c:v>33117</c:v>
                </c:pt>
                <c:pt idx="145">
                  <c:v>33147</c:v>
                </c:pt>
                <c:pt idx="146">
                  <c:v>33178</c:v>
                </c:pt>
                <c:pt idx="147">
                  <c:v>33208</c:v>
                </c:pt>
                <c:pt idx="148">
                  <c:v>33239</c:v>
                </c:pt>
                <c:pt idx="149">
                  <c:v>33270</c:v>
                </c:pt>
                <c:pt idx="150">
                  <c:v>33298</c:v>
                </c:pt>
                <c:pt idx="151">
                  <c:v>33329</c:v>
                </c:pt>
                <c:pt idx="152">
                  <c:v>33359</c:v>
                </c:pt>
                <c:pt idx="153">
                  <c:v>33390</c:v>
                </c:pt>
                <c:pt idx="154">
                  <c:v>33420</c:v>
                </c:pt>
                <c:pt idx="155">
                  <c:v>33451</c:v>
                </c:pt>
                <c:pt idx="156">
                  <c:v>33482</c:v>
                </c:pt>
                <c:pt idx="157">
                  <c:v>33512</c:v>
                </c:pt>
                <c:pt idx="158">
                  <c:v>33543</c:v>
                </c:pt>
                <c:pt idx="159">
                  <c:v>33573</c:v>
                </c:pt>
                <c:pt idx="160">
                  <c:v>33604</c:v>
                </c:pt>
                <c:pt idx="161">
                  <c:v>33635</c:v>
                </c:pt>
                <c:pt idx="162">
                  <c:v>33664</c:v>
                </c:pt>
                <c:pt idx="163">
                  <c:v>33695</c:v>
                </c:pt>
                <c:pt idx="164">
                  <c:v>33725</c:v>
                </c:pt>
                <c:pt idx="165">
                  <c:v>33756</c:v>
                </c:pt>
                <c:pt idx="166">
                  <c:v>33786</c:v>
                </c:pt>
                <c:pt idx="167">
                  <c:v>33817</c:v>
                </c:pt>
                <c:pt idx="168">
                  <c:v>33848</c:v>
                </c:pt>
                <c:pt idx="169">
                  <c:v>33878</c:v>
                </c:pt>
                <c:pt idx="170">
                  <c:v>33909</c:v>
                </c:pt>
                <c:pt idx="171">
                  <c:v>33939</c:v>
                </c:pt>
                <c:pt idx="172">
                  <c:v>33970</c:v>
                </c:pt>
                <c:pt idx="173">
                  <c:v>34001</c:v>
                </c:pt>
                <c:pt idx="174">
                  <c:v>34029</c:v>
                </c:pt>
                <c:pt idx="175">
                  <c:v>34060</c:v>
                </c:pt>
                <c:pt idx="176">
                  <c:v>34090</c:v>
                </c:pt>
                <c:pt idx="177">
                  <c:v>34121</c:v>
                </c:pt>
                <c:pt idx="178">
                  <c:v>34151</c:v>
                </c:pt>
                <c:pt idx="179">
                  <c:v>34182</c:v>
                </c:pt>
                <c:pt idx="180">
                  <c:v>34213</c:v>
                </c:pt>
                <c:pt idx="181">
                  <c:v>34243</c:v>
                </c:pt>
                <c:pt idx="182">
                  <c:v>34274</c:v>
                </c:pt>
                <c:pt idx="183">
                  <c:v>34304</c:v>
                </c:pt>
                <c:pt idx="184">
                  <c:v>34335</c:v>
                </c:pt>
                <c:pt idx="185">
                  <c:v>34366</c:v>
                </c:pt>
                <c:pt idx="186">
                  <c:v>34394</c:v>
                </c:pt>
                <c:pt idx="187">
                  <c:v>34425</c:v>
                </c:pt>
                <c:pt idx="188">
                  <c:v>34455</c:v>
                </c:pt>
                <c:pt idx="189">
                  <c:v>34486</c:v>
                </c:pt>
                <c:pt idx="190">
                  <c:v>34516</c:v>
                </c:pt>
                <c:pt idx="191">
                  <c:v>34547</c:v>
                </c:pt>
                <c:pt idx="192">
                  <c:v>34578</c:v>
                </c:pt>
                <c:pt idx="193">
                  <c:v>34608</c:v>
                </c:pt>
                <c:pt idx="194">
                  <c:v>34639</c:v>
                </c:pt>
                <c:pt idx="195">
                  <c:v>34669</c:v>
                </c:pt>
                <c:pt idx="196">
                  <c:v>34700</c:v>
                </c:pt>
                <c:pt idx="197">
                  <c:v>34731</c:v>
                </c:pt>
                <c:pt idx="198">
                  <c:v>34759</c:v>
                </c:pt>
                <c:pt idx="199">
                  <c:v>34790</c:v>
                </c:pt>
                <c:pt idx="200">
                  <c:v>34820</c:v>
                </c:pt>
                <c:pt idx="201">
                  <c:v>34851</c:v>
                </c:pt>
                <c:pt idx="202">
                  <c:v>34881</c:v>
                </c:pt>
                <c:pt idx="203">
                  <c:v>34912</c:v>
                </c:pt>
                <c:pt idx="204">
                  <c:v>34943</c:v>
                </c:pt>
                <c:pt idx="205">
                  <c:v>34973</c:v>
                </c:pt>
                <c:pt idx="206">
                  <c:v>35004</c:v>
                </c:pt>
                <c:pt idx="207">
                  <c:v>35034</c:v>
                </c:pt>
                <c:pt idx="208">
                  <c:v>35065</c:v>
                </c:pt>
                <c:pt idx="209">
                  <c:v>35096</c:v>
                </c:pt>
                <c:pt idx="210">
                  <c:v>35125</c:v>
                </c:pt>
                <c:pt idx="211">
                  <c:v>35156</c:v>
                </c:pt>
                <c:pt idx="212">
                  <c:v>35186</c:v>
                </c:pt>
                <c:pt idx="213">
                  <c:v>35217</c:v>
                </c:pt>
                <c:pt idx="214">
                  <c:v>35247</c:v>
                </c:pt>
                <c:pt idx="215">
                  <c:v>35278</c:v>
                </c:pt>
                <c:pt idx="216">
                  <c:v>35309</c:v>
                </c:pt>
                <c:pt idx="217">
                  <c:v>35339</c:v>
                </c:pt>
                <c:pt idx="218">
                  <c:v>35370</c:v>
                </c:pt>
                <c:pt idx="219">
                  <c:v>35400</c:v>
                </c:pt>
                <c:pt idx="220">
                  <c:v>35431</c:v>
                </c:pt>
                <c:pt idx="221">
                  <c:v>35462</c:v>
                </c:pt>
                <c:pt idx="222">
                  <c:v>35490</c:v>
                </c:pt>
                <c:pt idx="223">
                  <c:v>35521</c:v>
                </c:pt>
                <c:pt idx="224">
                  <c:v>35551</c:v>
                </c:pt>
                <c:pt idx="225">
                  <c:v>35582</c:v>
                </c:pt>
                <c:pt idx="226">
                  <c:v>35612</c:v>
                </c:pt>
                <c:pt idx="227">
                  <c:v>35643</c:v>
                </c:pt>
                <c:pt idx="228">
                  <c:v>35674</c:v>
                </c:pt>
                <c:pt idx="229">
                  <c:v>35704</c:v>
                </c:pt>
                <c:pt idx="230">
                  <c:v>35735</c:v>
                </c:pt>
                <c:pt idx="231">
                  <c:v>35765</c:v>
                </c:pt>
                <c:pt idx="232">
                  <c:v>35796</c:v>
                </c:pt>
                <c:pt idx="233">
                  <c:v>35827</c:v>
                </c:pt>
                <c:pt idx="234">
                  <c:v>35855</c:v>
                </c:pt>
                <c:pt idx="235">
                  <c:v>35886</c:v>
                </c:pt>
                <c:pt idx="236">
                  <c:v>35916</c:v>
                </c:pt>
                <c:pt idx="237">
                  <c:v>35947</c:v>
                </c:pt>
                <c:pt idx="238">
                  <c:v>35977</c:v>
                </c:pt>
                <c:pt idx="239">
                  <c:v>36008</c:v>
                </c:pt>
                <c:pt idx="240">
                  <c:v>36039</c:v>
                </c:pt>
                <c:pt idx="241">
                  <c:v>36069</c:v>
                </c:pt>
                <c:pt idx="242">
                  <c:v>36100</c:v>
                </c:pt>
                <c:pt idx="243">
                  <c:v>36130</c:v>
                </c:pt>
                <c:pt idx="244">
                  <c:v>36161</c:v>
                </c:pt>
                <c:pt idx="245">
                  <c:v>36192</c:v>
                </c:pt>
                <c:pt idx="246">
                  <c:v>36220</c:v>
                </c:pt>
                <c:pt idx="247">
                  <c:v>36251</c:v>
                </c:pt>
                <c:pt idx="248">
                  <c:v>36281</c:v>
                </c:pt>
                <c:pt idx="249">
                  <c:v>36312</c:v>
                </c:pt>
                <c:pt idx="250">
                  <c:v>36342</c:v>
                </c:pt>
                <c:pt idx="251">
                  <c:v>36373</c:v>
                </c:pt>
                <c:pt idx="252">
                  <c:v>36404</c:v>
                </c:pt>
                <c:pt idx="253">
                  <c:v>36434</c:v>
                </c:pt>
                <c:pt idx="254">
                  <c:v>36465</c:v>
                </c:pt>
                <c:pt idx="255">
                  <c:v>36495</c:v>
                </c:pt>
                <c:pt idx="256">
                  <c:v>36526</c:v>
                </c:pt>
                <c:pt idx="257">
                  <c:v>36557</c:v>
                </c:pt>
                <c:pt idx="258">
                  <c:v>36586</c:v>
                </c:pt>
                <c:pt idx="259">
                  <c:v>36617</c:v>
                </c:pt>
                <c:pt idx="260">
                  <c:v>36647</c:v>
                </c:pt>
                <c:pt idx="261">
                  <c:v>36678</c:v>
                </c:pt>
                <c:pt idx="262">
                  <c:v>36708</c:v>
                </c:pt>
                <c:pt idx="263">
                  <c:v>36739</c:v>
                </c:pt>
                <c:pt idx="264">
                  <c:v>36770</c:v>
                </c:pt>
                <c:pt idx="265">
                  <c:v>36800</c:v>
                </c:pt>
                <c:pt idx="266">
                  <c:v>36831</c:v>
                </c:pt>
                <c:pt idx="267">
                  <c:v>36861</c:v>
                </c:pt>
                <c:pt idx="268">
                  <c:v>36892</c:v>
                </c:pt>
                <c:pt idx="269">
                  <c:v>36923</c:v>
                </c:pt>
                <c:pt idx="270">
                  <c:v>36951</c:v>
                </c:pt>
                <c:pt idx="271">
                  <c:v>36982</c:v>
                </c:pt>
                <c:pt idx="272">
                  <c:v>37033</c:v>
                </c:pt>
                <c:pt idx="273">
                  <c:v>37064</c:v>
                </c:pt>
                <c:pt idx="274">
                  <c:v>37094</c:v>
                </c:pt>
                <c:pt idx="275">
                  <c:v>37125</c:v>
                </c:pt>
                <c:pt idx="276">
                  <c:v>37156</c:v>
                </c:pt>
                <c:pt idx="277">
                  <c:v>37186</c:v>
                </c:pt>
                <c:pt idx="278">
                  <c:v>37217</c:v>
                </c:pt>
                <c:pt idx="279">
                  <c:v>37247</c:v>
                </c:pt>
                <c:pt idx="280">
                  <c:v>37278</c:v>
                </c:pt>
                <c:pt idx="281">
                  <c:v>37309</c:v>
                </c:pt>
                <c:pt idx="282">
                  <c:v>37337</c:v>
                </c:pt>
                <c:pt idx="283">
                  <c:v>37368</c:v>
                </c:pt>
                <c:pt idx="284">
                  <c:v>37398</c:v>
                </c:pt>
                <c:pt idx="285">
                  <c:v>37429</c:v>
                </c:pt>
                <c:pt idx="286">
                  <c:v>37459</c:v>
                </c:pt>
                <c:pt idx="287">
                  <c:v>37490</c:v>
                </c:pt>
                <c:pt idx="288">
                  <c:v>37521</c:v>
                </c:pt>
                <c:pt idx="289">
                  <c:v>37551</c:v>
                </c:pt>
                <c:pt idx="290">
                  <c:v>37582</c:v>
                </c:pt>
                <c:pt idx="291">
                  <c:v>37612</c:v>
                </c:pt>
                <c:pt idx="292">
                  <c:v>37643</c:v>
                </c:pt>
                <c:pt idx="293">
                  <c:v>37674</c:v>
                </c:pt>
                <c:pt idx="294">
                  <c:v>37702</c:v>
                </c:pt>
                <c:pt idx="295">
                  <c:v>37733</c:v>
                </c:pt>
                <c:pt idx="296">
                  <c:v>37763</c:v>
                </c:pt>
                <c:pt idx="297">
                  <c:v>37773</c:v>
                </c:pt>
                <c:pt idx="298">
                  <c:v>37803</c:v>
                </c:pt>
                <c:pt idx="299">
                  <c:v>37834</c:v>
                </c:pt>
                <c:pt idx="300">
                  <c:v>37865</c:v>
                </c:pt>
                <c:pt idx="301">
                  <c:v>37895</c:v>
                </c:pt>
                <c:pt idx="302">
                  <c:v>37926</c:v>
                </c:pt>
                <c:pt idx="303">
                  <c:v>37956</c:v>
                </c:pt>
                <c:pt idx="304">
                  <c:v>37987</c:v>
                </c:pt>
                <c:pt idx="305">
                  <c:v>38018</c:v>
                </c:pt>
                <c:pt idx="306">
                  <c:v>38047</c:v>
                </c:pt>
                <c:pt idx="307">
                  <c:v>38078</c:v>
                </c:pt>
                <c:pt idx="308">
                  <c:v>38108</c:v>
                </c:pt>
                <c:pt idx="309">
                  <c:v>38139</c:v>
                </c:pt>
                <c:pt idx="310">
                  <c:v>38169</c:v>
                </c:pt>
                <c:pt idx="311">
                  <c:v>38200</c:v>
                </c:pt>
                <c:pt idx="312">
                  <c:v>38231</c:v>
                </c:pt>
                <c:pt idx="313">
                  <c:v>38261</c:v>
                </c:pt>
                <c:pt idx="314">
                  <c:v>38292</c:v>
                </c:pt>
                <c:pt idx="315">
                  <c:v>38322</c:v>
                </c:pt>
                <c:pt idx="316">
                  <c:v>38353</c:v>
                </c:pt>
                <c:pt idx="317">
                  <c:v>38384</c:v>
                </c:pt>
                <c:pt idx="318">
                  <c:v>38412</c:v>
                </c:pt>
                <c:pt idx="319">
                  <c:v>38443</c:v>
                </c:pt>
                <c:pt idx="320">
                  <c:v>38473</c:v>
                </c:pt>
                <c:pt idx="321">
                  <c:v>38504</c:v>
                </c:pt>
                <c:pt idx="322">
                  <c:v>38534</c:v>
                </c:pt>
                <c:pt idx="323">
                  <c:v>38565</c:v>
                </c:pt>
                <c:pt idx="324">
                  <c:v>38596</c:v>
                </c:pt>
                <c:pt idx="325">
                  <c:v>38626</c:v>
                </c:pt>
                <c:pt idx="326">
                  <c:v>38657</c:v>
                </c:pt>
                <c:pt idx="327">
                  <c:v>38687</c:v>
                </c:pt>
                <c:pt idx="328">
                  <c:v>38718</c:v>
                </c:pt>
                <c:pt idx="329">
                  <c:v>38749</c:v>
                </c:pt>
                <c:pt idx="330">
                  <c:v>38777</c:v>
                </c:pt>
                <c:pt idx="331">
                  <c:v>38808</c:v>
                </c:pt>
                <c:pt idx="332">
                  <c:v>38838</c:v>
                </c:pt>
                <c:pt idx="333">
                  <c:v>38869</c:v>
                </c:pt>
                <c:pt idx="334">
                  <c:v>38899</c:v>
                </c:pt>
                <c:pt idx="335">
                  <c:v>38930</c:v>
                </c:pt>
                <c:pt idx="336">
                  <c:v>38961</c:v>
                </c:pt>
                <c:pt idx="337">
                  <c:v>38991</c:v>
                </c:pt>
                <c:pt idx="338">
                  <c:v>39022</c:v>
                </c:pt>
                <c:pt idx="339">
                  <c:v>39052</c:v>
                </c:pt>
                <c:pt idx="340">
                  <c:v>39083</c:v>
                </c:pt>
                <c:pt idx="341">
                  <c:v>39114</c:v>
                </c:pt>
                <c:pt idx="342">
                  <c:v>39142</c:v>
                </c:pt>
                <c:pt idx="343">
                  <c:v>39173</c:v>
                </c:pt>
                <c:pt idx="344">
                  <c:v>39203</c:v>
                </c:pt>
                <c:pt idx="345">
                  <c:v>39234</c:v>
                </c:pt>
                <c:pt idx="346">
                  <c:v>39264</c:v>
                </c:pt>
                <c:pt idx="347">
                  <c:v>39295</c:v>
                </c:pt>
                <c:pt idx="348">
                  <c:v>39326</c:v>
                </c:pt>
                <c:pt idx="349">
                  <c:v>39356</c:v>
                </c:pt>
                <c:pt idx="350">
                  <c:v>39387</c:v>
                </c:pt>
                <c:pt idx="351">
                  <c:v>39417</c:v>
                </c:pt>
                <c:pt idx="352">
                  <c:v>39448</c:v>
                </c:pt>
                <c:pt idx="353">
                  <c:v>39479</c:v>
                </c:pt>
                <c:pt idx="354">
                  <c:v>39508</c:v>
                </c:pt>
                <c:pt idx="355">
                  <c:v>39539</c:v>
                </c:pt>
                <c:pt idx="356">
                  <c:v>39569</c:v>
                </c:pt>
                <c:pt idx="357">
                  <c:v>39600</c:v>
                </c:pt>
                <c:pt idx="358">
                  <c:v>39630</c:v>
                </c:pt>
                <c:pt idx="359">
                  <c:v>39661</c:v>
                </c:pt>
                <c:pt idx="360">
                  <c:v>39692</c:v>
                </c:pt>
                <c:pt idx="361">
                  <c:v>39722</c:v>
                </c:pt>
                <c:pt idx="362">
                  <c:v>39753</c:v>
                </c:pt>
                <c:pt idx="363">
                  <c:v>39783</c:v>
                </c:pt>
                <c:pt idx="364">
                  <c:v>39814</c:v>
                </c:pt>
                <c:pt idx="365">
                  <c:v>39845</c:v>
                </c:pt>
                <c:pt idx="366">
                  <c:v>39873</c:v>
                </c:pt>
                <c:pt idx="367">
                  <c:v>39904</c:v>
                </c:pt>
                <c:pt idx="368">
                  <c:v>39934</c:v>
                </c:pt>
                <c:pt idx="369">
                  <c:v>39965</c:v>
                </c:pt>
                <c:pt idx="370">
                  <c:v>39995</c:v>
                </c:pt>
                <c:pt idx="371">
                  <c:v>40026</c:v>
                </c:pt>
                <c:pt idx="372">
                  <c:v>40057</c:v>
                </c:pt>
                <c:pt idx="373">
                  <c:v>40087</c:v>
                </c:pt>
                <c:pt idx="374">
                  <c:v>40118</c:v>
                </c:pt>
                <c:pt idx="375">
                  <c:v>40148</c:v>
                </c:pt>
                <c:pt idx="376">
                  <c:v>40179</c:v>
                </c:pt>
                <c:pt idx="377">
                  <c:v>40210</c:v>
                </c:pt>
                <c:pt idx="378">
                  <c:v>40238</c:v>
                </c:pt>
                <c:pt idx="379">
                  <c:v>40269</c:v>
                </c:pt>
                <c:pt idx="380">
                  <c:v>40299</c:v>
                </c:pt>
                <c:pt idx="381">
                  <c:v>40330</c:v>
                </c:pt>
                <c:pt idx="382">
                  <c:v>40360</c:v>
                </c:pt>
                <c:pt idx="383">
                  <c:v>40391</c:v>
                </c:pt>
                <c:pt idx="384">
                  <c:v>40422</c:v>
                </c:pt>
                <c:pt idx="385">
                  <c:v>40452</c:v>
                </c:pt>
                <c:pt idx="386">
                  <c:v>40483</c:v>
                </c:pt>
                <c:pt idx="387">
                  <c:v>40513</c:v>
                </c:pt>
                <c:pt idx="388">
                  <c:v>40544</c:v>
                </c:pt>
                <c:pt idx="389">
                  <c:v>40575</c:v>
                </c:pt>
                <c:pt idx="390">
                  <c:v>40603</c:v>
                </c:pt>
                <c:pt idx="391">
                  <c:v>40634</c:v>
                </c:pt>
                <c:pt idx="392">
                  <c:v>40664</c:v>
                </c:pt>
                <c:pt idx="393">
                  <c:v>40695</c:v>
                </c:pt>
                <c:pt idx="394">
                  <c:v>40725</c:v>
                </c:pt>
                <c:pt idx="395">
                  <c:v>40756</c:v>
                </c:pt>
                <c:pt idx="396">
                  <c:v>40787</c:v>
                </c:pt>
                <c:pt idx="397">
                  <c:v>40817</c:v>
                </c:pt>
                <c:pt idx="398">
                  <c:v>40848</c:v>
                </c:pt>
                <c:pt idx="399">
                  <c:v>40878</c:v>
                </c:pt>
                <c:pt idx="400">
                  <c:v>40909</c:v>
                </c:pt>
                <c:pt idx="401">
                  <c:v>40940</c:v>
                </c:pt>
                <c:pt idx="402">
                  <c:v>40969</c:v>
                </c:pt>
                <c:pt idx="403">
                  <c:v>41000</c:v>
                </c:pt>
                <c:pt idx="404">
                  <c:v>41030</c:v>
                </c:pt>
                <c:pt idx="405">
                  <c:v>41061</c:v>
                </c:pt>
                <c:pt idx="406">
                  <c:v>41091</c:v>
                </c:pt>
                <c:pt idx="407">
                  <c:v>41122</c:v>
                </c:pt>
                <c:pt idx="408">
                  <c:v>41153</c:v>
                </c:pt>
                <c:pt idx="409">
                  <c:v>41183</c:v>
                </c:pt>
                <c:pt idx="410">
                  <c:v>41214</c:v>
                </c:pt>
                <c:pt idx="411">
                  <c:v>41244</c:v>
                </c:pt>
                <c:pt idx="412">
                  <c:v>41275</c:v>
                </c:pt>
                <c:pt idx="413">
                  <c:v>41306</c:v>
                </c:pt>
                <c:pt idx="414">
                  <c:v>41334</c:v>
                </c:pt>
                <c:pt idx="415">
                  <c:v>41365</c:v>
                </c:pt>
                <c:pt idx="416">
                  <c:v>41395</c:v>
                </c:pt>
                <c:pt idx="417">
                  <c:v>41426</c:v>
                </c:pt>
                <c:pt idx="418">
                  <c:v>41456</c:v>
                </c:pt>
                <c:pt idx="419">
                  <c:v>41487</c:v>
                </c:pt>
                <c:pt idx="420">
                  <c:v>41518</c:v>
                </c:pt>
                <c:pt idx="421">
                  <c:v>41548</c:v>
                </c:pt>
                <c:pt idx="422">
                  <c:v>41579</c:v>
                </c:pt>
                <c:pt idx="423">
                  <c:v>41609</c:v>
                </c:pt>
                <c:pt idx="424">
                  <c:v>41640</c:v>
                </c:pt>
                <c:pt idx="425">
                  <c:v>41671</c:v>
                </c:pt>
                <c:pt idx="426">
                  <c:v>41699</c:v>
                </c:pt>
                <c:pt idx="427">
                  <c:v>41730</c:v>
                </c:pt>
                <c:pt idx="428">
                  <c:v>41760</c:v>
                </c:pt>
                <c:pt idx="429">
                  <c:v>41791</c:v>
                </c:pt>
                <c:pt idx="430">
                  <c:v>41821</c:v>
                </c:pt>
                <c:pt idx="431">
                  <c:v>41852</c:v>
                </c:pt>
                <c:pt idx="432">
                  <c:v>41883</c:v>
                </c:pt>
                <c:pt idx="433">
                  <c:v>41913</c:v>
                </c:pt>
                <c:pt idx="434">
                  <c:v>41944</c:v>
                </c:pt>
                <c:pt idx="435">
                  <c:v>41974</c:v>
                </c:pt>
                <c:pt idx="436">
                  <c:v>42005</c:v>
                </c:pt>
                <c:pt idx="437">
                  <c:v>42036</c:v>
                </c:pt>
                <c:pt idx="438">
                  <c:v>42064</c:v>
                </c:pt>
                <c:pt idx="439">
                  <c:v>42095</c:v>
                </c:pt>
                <c:pt idx="440">
                  <c:v>42125</c:v>
                </c:pt>
                <c:pt idx="441">
                  <c:v>42156</c:v>
                </c:pt>
                <c:pt idx="442">
                  <c:v>42186</c:v>
                </c:pt>
                <c:pt idx="443">
                  <c:v>42217</c:v>
                </c:pt>
                <c:pt idx="444">
                  <c:v>42248</c:v>
                </c:pt>
                <c:pt idx="445">
                  <c:v>42278</c:v>
                </c:pt>
                <c:pt idx="446">
                  <c:v>42339</c:v>
                </c:pt>
                <c:pt idx="447">
                  <c:v>42370</c:v>
                </c:pt>
              </c:numCache>
            </c:numRef>
          </c:cat>
          <c:val>
            <c:numRef>
              <c:f>Sheet1!$B$2:$QG$2</c:f>
              <c:numCache>
                <c:formatCode>General</c:formatCode>
                <c:ptCount val="448"/>
                <c:pt idx="1">
                  <c:v>47</c:v>
                </c:pt>
                <c:pt idx="8">
                  <c:v>43</c:v>
                </c:pt>
                <c:pt idx="18">
                  <c:v>32</c:v>
                </c:pt>
                <c:pt idx="30">
                  <c:v>26</c:v>
                </c:pt>
                <c:pt idx="42">
                  <c:v>33</c:v>
                </c:pt>
                <c:pt idx="54">
                  <c:v>36</c:v>
                </c:pt>
                <c:pt idx="69">
                  <c:v>45</c:v>
                </c:pt>
                <c:pt idx="108">
                  <c:v>47</c:v>
                </c:pt>
                <c:pt idx="124">
                  <c:v>60</c:v>
                </c:pt>
                <c:pt idx="146">
                  <c:v>62</c:v>
                </c:pt>
                <c:pt idx="153">
                  <c:v>63</c:v>
                </c:pt>
                <c:pt idx="159">
                  <c:v>60</c:v>
                </c:pt>
                <c:pt idx="165">
                  <c:v>52</c:v>
                </c:pt>
                <c:pt idx="181">
                  <c:v>46</c:v>
                </c:pt>
                <c:pt idx="187">
                  <c:v>52</c:v>
                </c:pt>
                <c:pt idx="212">
                  <c:v>44</c:v>
                </c:pt>
                <c:pt idx="218">
                  <c:v>44</c:v>
                </c:pt>
                <c:pt idx="223">
                  <c:v>44</c:v>
                </c:pt>
                <c:pt idx="229">
                  <c:v>44</c:v>
                </c:pt>
                <c:pt idx="230">
                  <c:v>49</c:v>
                </c:pt>
                <c:pt idx="237">
                  <c:v>47</c:v>
                </c:pt>
                <c:pt idx="248">
                  <c:v>44</c:v>
                </c:pt>
                <c:pt idx="249">
                  <c:v>41</c:v>
                </c:pt>
                <c:pt idx="253">
                  <c:v>42</c:v>
                </c:pt>
                <c:pt idx="261">
                  <c:v>53</c:v>
                </c:pt>
                <c:pt idx="264">
                  <c:v>43</c:v>
                </c:pt>
                <c:pt idx="266">
                  <c:v>49</c:v>
                </c:pt>
                <c:pt idx="270">
                  <c:v>39</c:v>
                </c:pt>
                <c:pt idx="272">
                  <c:v>43</c:v>
                </c:pt>
                <c:pt idx="297">
                  <c:v>49</c:v>
                </c:pt>
                <c:pt idx="348">
                  <c:v>51</c:v>
                </c:pt>
                <c:pt idx="397">
                  <c:v>41</c:v>
                </c:pt>
                <c:pt idx="410">
                  <c:v>44</c:v>
                </c:pt>
                <c:pt idx="428">
                  <c:v>54</c:v>
                </c:pt>
                <c:pt idx="433">
                  <c:v>56</c:v>
                </c:pt>
                <c:pt idx="441">
                  <c:v>61</c:v>
                </c:pt>
                <c:pt idx="445">
                  <c:v>52</c:v>
                </c:pt>
                <c:pt idx="446">
                  <c:v>53</c:v>
                </c:pt>
                <c:pt idx="447">
                  <c:v>50</c:v>
                </c:pt>
              </c:numCache>
            </c:numRef>
          </c:val>
          <c:smooth val="0"/>
        </c:ser>
        <c:ser>
          <c:idx val="8"/>
          <c:order val="1"/>
          <c:tx>
            <c:strRef>
              <c:f>Sheet1!$A$3</c:f>
              <c:strCache>
                <c:ptCount val="1"/>
                <c:pt idx="0">
                  <c:v>Get out</c:v>
                </c:pt>
              </c:strCache>
            </c:strRef>
          </c:tx>
          <c:spPr>
            <a:ln w="25400">
              <a:solidFill>
                <a:schemeClr val="accent2"/>
              </a:solidFill>
              <a:prstDash val="solid"/>
            </a:ln>
          </c:spPr>
          <c:marker>
            <c:symbol val="diamond"/>
            <c:size val="5"/>
            <c:spPr>
              <a:solidFill>
                <a:schemeClr val="accent2"/>
              </a:solidFill>
              <a:ln>
                <a:solidFill>
                  <a:schemeClr val="accent2"/>
                </a:solidFill>
              </a:ln>
            </c:spPr>
          </c:marker>
          <c:dPt>
            <c:idx val="18"/>
            <c:marker>
              <c:spPr>
                <a:solidFill>
                  <a:schemeClr val="accent2"/>
                </a:solidFill>
                <a:ln w="38100">
                  <a:solidFill>
                    <a:schemeClr val="accent2"/>
                  </a:solidFill>
                </a:ln>
              </c:spPr>
            </c:marker>
            <c:bubble3D val="0"/>
          </c:dPt>
          <c:dPt>
            <c:idx val="42"/>
            <c:bubble3D val="0"/>
            <c:spPr>
              <a:ln w="38100">
                <a:solidFill>
                  <a:schemeClr val="accent2">
                    <a:lumMod val="75000"/>
                  </a:schemeClr>
                </a:solidFill>
                <a:prstDash val="solid"/>
              </a:ln>
            </c:spPr>
          </c:dPt>
          <c:dPt>
            <c:idx val="124"/>
            <c:marker>
              <c:symbol val="auto"/>
            </c:marker>
            <c:bubble3D val="0"/>
            <c:spPr/>
          </c:dPt>
          <c:dLbls>
            <c:dLbl>
              <c:idx val="30"/>
              <c:layout>
                <c:manualLayout>
                  <c:x val="-2.4089773290574538E-2"/>
                  <c:y val="-3.2334370255156855E-2"/>
                </c:manualLayout>
              </c:layout>
              <c:showLegendKey val="0"/>
              <c:showVal val="1"/>
              <c:showCatName val="0"/>
              <c:showSerName val="0"/>
              <c:showPercent val="0"/>
              <c:showBubbleSize val="0"/>
              <c:extLst>
                <c:ext xmlns:c15="http://schemas.microsoft.com/office/drawing/2012/chart" uri="{CE6537A1-D6FC-4f65-9D91-7224C49458BB}"/>
              </c:extLst>
            </c:dLbl>
            <c:dLbl>
              <c:idx val="124"/>
              <c:layout>
                <c:manualLayout>
                  <c:x val="-2.8104735505670216E-2"/>
                  <c:y val="3.8213346665185381E-2"/>
                </c:manualLayout>
              </c:layout>
              <c:showLegendKey val="0"/>
              <c:showVal val="1"/>
              <c:showCatName val="0"/>
              <c:showSerName val="0"/>
              <c:showPercent val="0"/>
              <c:showBubbleSize val="0"/>
              <c:extLst>
                <c:ext xmlns:c15="http://schemas.microsoft.com/office/drawing/2012/chart" uri="{CE6537A1-D6FC-4f65-9D91-7224C49458BB}"/>
              </c:extLst>
            </c:dLbl>
            <c:dLbl>
              <c:idx val="153"/>
              <c:layout>
                <c:manualLayout>
                  <c:x val="-1.0706565906921957E-2"/>
                  <c:y val="2.3515905640114083E-2"/>
                </c:manualLayout>
              </c:layout>
              <c:showLegendKey val="0"/>
              <c:showVal val="1"/>
              <c:showCatName val="0"/>
              <c:showSerName val="0"/>
              <c:showPercent val="0"/>
              <c:showBubbleSize val="0"/>
              <c:extLst>
                <c:ext xmlns:c15="http://schemas.microsoft.com/office/drawing/2012/chart" uri="{CE6537A1-D6FC-4f65-9D91-7224C49458BB}"/>
              </c:extLst>
            </c:dLbl>
            <c:dLbl>
              <c:idx val="187"/>
              <c:layout>
                <c:manualLayout>
                  <c:x val="-2.2751452552209287E-2"/>
                  <c:y val="4.1152834870199551E-2"/>
                </c:manualLayout>
              </c:layout>
              <c:showLegendKey val="0"/>
              <c:showVal val="1"/>
              <c:showCatName val="0"/>
              <c:showSerName val="0"/>
              <c:showPercent val="0"/>
              <c:showBubbleSize val="0"/>
              <c:extLst>
                <c:ext xmlns:c15="http://schemas.microsoft.com/office/drawing/2012/chart" uri="{CE6537A1-D6FC-4f65-9D91-7224C49458BB}"/>
              </c:extLst>
            </c:dLbl>
            <c:dLbl>
              <c:idx val="230"/>
              <c:layout>
                <c:manualLayout>
                  <c:x val="-3.0781376982400806E-2"/>
                  <c:y val="3.5273858460171142E-2"/>
                </c:manualLayout>
              </c:layout>
              <c:showLegendKey val="0"/>
              <c:showVal val="1"/>
              <c:showCatName val="0"/>
              <c:showSerName val="0"/>
              <c:showPercent val="0"/>
              <c:showBubbleSize val="0"/>
              <c:extLst>
                <c:ext xmlns:c15="http://schemas.microsoft.com/office/drawing/2012/chart" uri="{CE6537A1-D6FC-4f65-9D91-7224C49458BB}"/>
              </c:extLst>
            </c:dLbl>
            <c:dLbl>
              <c:idx val="261"/>
              <c:layout>
                <c:manualLayout>
                  <c:x val="-2.0074811075478795E-2"/>
                  <c:y val="3.8213346665185381E-2"/>
                </c:manualLayout>
              </c:layout>
              <c:showLegendKey val="0"/>
              <c:showVal val="1"/>
              <c:showCatName val="0"/>
              <c:showSerName val="0"/>
              <c:showPercent val="0"/>
              <c:showBubbleSize val="0"/>
              <c:extLst>
                <c:ext xmlns:c15="http://schemas.microsoft.com/office/drawing/2012/chart" uri="{CE6537A1-D6FC-4f65-9D91-7224C49458BB}"/>
              </c:extLst>
            </c:dLbl>
            <c:dLbl>
              <c:idx val="348"/>
              <c:layout>
                <c:manualLayout>
                  <c:x val="-9.3682451685567544E-3"/>
                  <c:y val="2.3515905640114083E-2"/>
                </c:manualLayout>
              </c:layout>
              <c:showLegendKey val="0"/>
              <c:showVal val="1"/>
              <c:showCatName val="0"/>
              <c:showSerName val="0"/>
              <c:showPercent val="0"/>
              <c:showBubbleSize val="0"/>
              <c:extLst>
                <c:ext xmlns:c15="http://schemas.microsoft.com/office/drawing/2012/chart" uri="{CE6537A1-D6FC-4f65-9D91-7224C49458BB}"/>
              </c:extLst>
            </c:dLbl>
            <c:dLbl>
              <c:idx val="397"/>
              <c:layout>
                <c:manualLayout>
                  <c:x val="-2.2751458709690808E-2"/>
                  <c:y val="-3.3654140469653059E-2"/>
                </c:manualLayout>
              </c:layout>
              <c:showLegendKey val="0"/>
              <c:showVal val="1"/>
              <c:showCatName val="0"/>
              <c:showSerName val="0"/>
              <c:showPercent val="0"/>
              <c:showBubbleSize val="0"/>
              <c:extLst>
                <c:ext xmlns:c15="http://schemas.microsoft.com/office/drawing/2012/chart" uri="{CE6537A1-D6FC-4f65-9D91-7224C49458BB}"/>
              </c:extLst>
            </c:dLbl>
            <c:dLbl>
              <c:idx val="441"/>
              <c:layout>
                <c:manualLayout>
                  <c:x val="-2.547196880031866E-2"/>
                  <c:y val="3.5993449707402057E-2"/>
                </c:manualLayout>
              </c:layout>
              <c:showLegendKey val="0"/>
              <c:showVal val="1"/>
              <c:showCatName val="0"/>
              <c:showSerName val="0"/>
              <c:showPercent val="0"/>
              <c:showBubbleSize val="0"/>
              <c:extLst>
                <c:ext xmlns:c15="http://schemas.microsoft.com/office/drawing/2012/chart" uri="{CE6537A1-D6FC-4f65-9D91-7224C49458BB}"/>
              </c:extLst>
            </c:dLbl>
            <c:dLbl>
              <c:idx val="445"/>
              <c:layout>
                <c:manualLayout>
                  <c:x val="-4.4950533177032913E-3"/>
                  <c:y val="0"/>
                </c:manualLayout>
              </c:layout>
              <c:tx>
                <c:rich>
                  <a:bodyPr/>
                  <a:lstStyle/>
                  <a:p>
                    <a:r>
                      <a:rPr lang="en-US" sz="1800" dirty="0" smtClean="0"/>
                      <a:t>36%</a:t>
                    </a:r>
                    <a:endParaRPr lang="en-US" dirty="0"/>
                  </a:p>
                </c:rich>
              </c:tx>
              <c:showLegendKey val="0"/>
              <c:showVal val="1"/>
              <c:showCatName val="0"/>
              <c:showSerName val="0"/>
              <c:showPercent val="0"/>
              <c:showBubbleSize val="0"/>
              <c:extLst>
                <c:ext xmlns:c15="http://schemas.microsoft.com/office/drawing/2012/chart" uri="{CE6537A1-D6FC-4f65-9D91-7224C49458BB}"/>
              </c:extLst>
            </c:dLbl>
            <c:numFmt formatCode="0\%" sourceLinked="0"/>
            <c:spPr>
              <a:noFill/>
              <a:ln>
                <a:noFill/>
              </a:ln>
              <a:effectLst/>
            </c:spPr>
            <c:txPr>
              <a:bodyPr/>
              <a:lstStyle/>
              <a:p>
                <a:pPr>
                  <a:defRPr sz="1800">
                    <a:solidFill>
                      <a:schemeClr val="accent2"/>
                    </a:solidFill>
                    <a:latin typeface="+mj-lt"/>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Sheet1!$B$1:$QG$1</c:f>
              <c:numCache>
                <c:formatCode>mmm\-yy</c:formatCode>
                <c:ptCount val="448"/>
                <c:pt idx="0">
                  <c:v>28369</c:v>
                </c:pt>
                <c:pt idx="1">
                  <c:v>28399</c:v>
                </c:pt>
                <c:pt idx="2">
                  <c:v>28430</c:v>
                </c:pt>
                <c:pt idx="3">
                  <c:v>28460</c:v>
                </c:pt>
                <c:pt idx="4">
                  <c:v>28491</c:v>
                </c:pt>
                <c:pt idx="5">
                  <c:v>28522</c:v>
                </c:pt>
                <c:pt idx="6">
                  <c:v>28550</c:v>
                </c:pt>
                <c:pt idx="7">
                  <c:v>28581</c:v>
                </c:pt>
                <c:pt idx="8">
                  <c:v>28634</c:v>
                </c:pt>
                <c:pt idx="9">
                  <c:v>28665</c:v>
                </c:pt>
                <c:pt idx="10">
                  <c:v>28695</c:v>
                </c:pt>
                <c:pt idx="11">
                  <c:v>28726</c:v>
                </c:pt>
                <c:pt idx="12">
                  <c:v>28757</c:v>
                </c:pt>
                <c:pt idx="13">
                  <c:v>28787</c:v>
                </c:pt>
                <c:pt idx="14">
                  <c:v>28818</c:v>
                </c:pt>
                <c:pt idx="15">
                  <c:v>28848</c:v>
                </c:pt>
                <c:pt idx="16">
                  <c:v>28879</c:v>
                </c:pt>
                <c:pt idx="17">
                  <c:v>28910</c:v>
                </c:pt>
                <c:pt idx="18">
                  <c:v>28915</c:v>
                </c:pt>
                <c:pt idx="19">
                  <c:v>28946</c:v>
                </c:pt>
                <c:pt idx="20">
                  <c:v>28976</c:v>
                </c:pt>
                <c:pt idx="21">
                  <c:v>29007</c:v>
                </c:pt>
                <c:pt idx="22">
                  <c:v>29037</c:v>
                </c:pt>
                <c:pt idx="23">
                  <c:v>29068</c:v>
                </c:pt>
                <c:pt idx="24">
                  <c:v>29099</c:v>
                </c:pt>
                <c:pt idx="25">
                  <c:v>29129</c:v>
                </c:pt>
                <c:pt idx="26">
                  <c:v>29160</c:v>
                </c:pt>
                <c:pt idx="27">
                  <c:v>29190</c:v>
                </c:pt>
                <c:pt idx="28">
                  <c:v>29221</c:v>
                </c:pt>
                <c:pt idx="29">
                  <c:v>29252</c:v>
                </c:pt>
                <c:pt idx="30">
                  <c:v>29281</c:v>
                </c:pt>
                <c:pt idx="31">
                  <c:v>29312</c:v>
                </c:pt>
                <c:pt idx="32">
                  <c:v>29342</c:v>
                </c:pt>
                <c:pt idx="33">
                  <c:v>29373</c:v>
                </c:pt>
                <c:pt idx="34">
                  <c:v>29403</c:v>
                </c:pt>
                <c:pt idx="35">
                  <c:v>29434</c:v>
                </c:pt>
                <c:pt idx="36">
                  <c:v>29465</c:v>
                </c:pt>
                <c:pt idx="37">
                  <c:v>29495</c:v>
                </c:pt>
                <c:pt idx="38">
                  <c:v>29526</c:v>
                </c:pt>
                <c:pt idx="39">
                  <c:v>29556</c:v>
                </c:pt>
                <c:pt idx="40">
                  <c:v>29587</c:v>
                </c:pt>
                <c:pt idx="41">
                  <c:v>29618</c:v>
                </c:pt>
                <c:pt idx="42">
                  <c:v>29646</c:v>
                </c:pt>
                <c:pt idx="43">
                  <c:v>29677</c:v>
                </c:pt>
                <c:pt idx="44">
                  <c:v>29707</c:v>
                </c:pt>
                <c:pt idx="45">
                  <c:v>29738</c:v>
                </c:pt>
                <c:pt idx="46">
                  <c:v>29768</c:v>
                </c:pt>
                <c:pt idx="47">
                  <c:v>29799</c:v>
                </c:pt>
                <c:pt idx="48">
                  <c:v>29830</c:v>
                </c:pt>
                <c:pt idx="49">
                  <c:v>29860</c:v>
                </c:pt>
                <c:pt idx="50">
                  <c:v>29891</c:v>
                </c:pt>
                <c:pt idx="51">
                  <c:v>29921</c:v>
                </c:pt>
                <c:pt idx="52">
                  <c:v>29952</c:v>
                </c:pt>
                <c:pt idx="53">
                  <c:v>29983</c:v>
                </c:pt>
                <c:pt idx="54">
                  <c:v>30376</c:v>
                </c:pt>
                <c:pt idx="55">
                  <c:v>30407</c:v>
                </c:pt>
                <c:pt idx="56">
                  <c:v>30437</c:v>
                </c:pt>
                <c:pt idx="57">
                  <c:v>30468</c:v>
                </c:pt>
                <c:pt idx="58">
                  <c:v>30498</c:v>
                </c:pt>
                <c:pt idx="59">
                  <c:v>30529</c:v>
                </c:pt>
                <c:pt idx="60">
                  <c:v>30560</c:v>
                </c:pt>
                <c:pt idx="61">
                  <c:v>30590</c:v>
                </c:pt>
                <c:pt idx="62">
                  <c:v>30621</c:v>
                </c:pt>
                <c:pt idx="63">
                  <c:v>30651</c:v>
                </c:pt>
                <c:pt idx="64">
                  <c:v>30682</c:v>
                </c:pt>
                <c:pt idx="65">
                  <c:v>30713</c:v>
                </c:pt>
                <c:pt idx="66">
                  <c:v>30742</c:v>
                </c:pt>
                <c:pt idx="67">
                  <c:v>30773</c:v>
                </c:pt>
                <c:pt idx="68">
                  <c:v>30803</c:v>
                </c:pt>
                <c:pt idx="69">
                  <c:v>30834</c:v>
                </c:pt>
                <c:pt idx="70">
                  <c:v>30864</c:v>
                </c:pt>
                <c:pt idx="71">
                  <c:v>30895</c:v>
                </c:pt>
                <c:pt idx="72">
                  <c:v>30926</c:v>
                </c:pt>
                <c:pt idx="73">
                  <c:v>30956</c:v>
                </c:pt>
                <c:pt idx="74">
                  <c:v>30987</c:v>
                </c:pt>
                <c:pt idx="75">
                  <c:v>31017</c:v>
                </c:pt>
                <c:pt idx="76">
                  <c:v>31048</c:v>
                </c:pt>
                <c:pt idx="77">
                  <c:v>31079</c:v>
                </c:pt>
                <c:pt idx="78">
                  <c:v>31107</c:v>
                </c:pt>
                <c:pt idx="79">
                  <c:v>31138</c:v>
                </c:pt>
                <c:pt idx="80">
                  <c:v>31168</c:v>
                </c:pt>
                <c:pt idx="81">
                  <c:v>31199</c:v>
                </c:pt>
                <c:pt idx="82">
                  <c:v>31229</c:v>
                </c:pt>
                <c:pt idx="83">
                  <c:v>31260</c:v>
                </c:pt>
                <c:pt idx="84">
                  <c:v>31291</c:v>
                </c:pt>
                <c:pt idx="85">
                  <c:v>31321</c:v>
                </c:pt>
                <c:pt idx="86">
                  <c:v>31352</c:v>
                </c:pt>
                <c:pt idx="87">
                  <c:v>31382</c:v>
                </c:pt>
                <c:pt idx="88">
                  <c:v>31413</c:v>
                </c:pt>
                <c:pt idx="89">
                  <c:v>31444</c:v>
                </c:pt>
                <c:pt idx="90">
                  <c:v>31472</c:v>
                </c:pt>
                <c:pt idx="91">
                  <c:v>31503</c:v>
                </c:pt>
                <c:pt idx="92">
                  <c:v>31533</c:v>
                </c:pt>
                <c:pt idx="93">
                  <c:v>31564</c:v>
                </c:pt>
                <c:pt idx="94">
                  <c:v>31594</c:v>
                </c:pt>
                <c:pt idx="95">
                  <c:v>31625</c:v>
                </c:pt>
                <c:pt idx="96">
                  <c:v>31656</c:v>
                </c:pt>
                <c:pt idx="97">
                  <c:v>31686</c:v>
                </c:pt>
                <c:pt idx="98">
                  <c:v>31717</c:v>
                </c:pt>
                <c:pt idx="99">
                  <c:v>31747</c:v>
                </c:pt>
                <c:pt idx="100">
                  <c:v>31778</c:v>
                </c:pt>
                <c:pt idx="101">
                  <c:v>31809</c:v>
                </c:pt>
                <c:pt idx="102">
                  <c:v>31837</c:v>
                </c:pt>
                <c:pt idx="103">
                  <c:v>31868</c:v>
                </c:pt>
                <c:pt idx="104">
                  <c:v>31898</c:v>
                </c:pt>
                <c:pt idx="105">
                  <c:v>31929</c:v>
                </c:pt>
                <c:pt idx="106">
                  <c:v>31959</c:v>
                </c:pt>
                <c:pt idx="107">
                  <c:v>31990</c:v>
                </c:pt>
                <c:pt idx="108">
                  <c:v>32021</c:v>
                </c:pt>
                <c:pt idx="109">
                  <c:v>32051</c:v>
                </c:pt>
                <c:pt idx="110">
                  <c:v>32082</c:v>
                </c:pt>
                <c:pt idx="111">
                  <c:v>32112</c:v>
                </c:pt>
                <c:pt idx="112">
                  <c:v>32143</c:v>
                </c:pt>
                <c:pt idx="113">
                  <c:v>32174</c:v>
                </c:pt>
                <c:pt idx="114">
                  <c:v>32203</c:v>
                </c:pt>
                <c:pt idx="115">
                  <c:v>32234</c:v>
                </c:pt>
                <c:pt idx="116">
                  <c:v>32264</c:v>
                </c:pt>
                <c:pt idx="117">
                  <c:v>32295</c:v>
                </c:pt>
                <c:pt idx="118">
                  <c:v>32325</c:v>
                </c:pt>
                <c:pt idx="119">
                  <c:v>32356</c:v>
                </c:pt>
                <c:pt idx="120">
                  <c:v>32387</c:v>
                </c:pt>
                <c:pt idx="121">
                  <c:v>32417</c:v>
                </c:pt>
                <c:pt idx="122">
                  <c:v>32448</c:v>
                </c:pt>
                <c:pt idx="123">
                  <c:v>32478</c:v>
                </c:pt>
                <c:pt idx="124">
                  <c:v>32509</c:v>
                </c:pt>
                <c:pt idx="125">
                  <c:v>32540</c:v>
                </c:pt>
                <c:pt idx="126">
                  <c:v>32568</c:v>
                </c:pt>
                <c:pt idx="127">
                  <c:v>32599</c:v>
                </c:pt>
                <c:pt idx="128">
                  <c:v>32629</c:v>
                </c:pt>
                <c:pt idx="129">
                  <c:v>32660</c:v>
                </c:pt>
                <c:pt idx="130">
                  <c:v>32690</c:v>
                </c:pt>
                <c:pt idx="131">
                  <c:v>32721</c:v>
                </c:pt>
                <c:pt idx="132">
                  <c:v>32752</c:v>
                </c:pt>
                <c:pt idx="133">
                  <c:v>32782</c:v>
                </c:pt>
                <c:pt idx="134">
                  <c:v>32813</c:v>
                </c:pt>
                <c:pt idx="135">
                  <c:v>32843</c:v>
                </c:pt>
                <c:pt idx="136">
                  <c:v>32874</c:v>
                </c:pt>
                <c:pt idx="137">
                  <c:v>32905</c:v>
                </c:pt>
                <c:pt idx="138">
                  <c:v>32933</c:v>
                </c:pt>
                <c:pt idx="139">
                  <c:v>32964</c:v>
                </c:pt>
                <c:pt idx="140">
                  <c:v>32994</c:v>
                </c:pt>
                <c:pt idx="141">
                  <c:v>33025</c:v>
                </c:pt>
                <c:pt idx="142">
                  <c:v>33055</c:v>
                </c:pt>
                <c:pt idx="143">
                  <c:v>33086</c:v>
                </c:pt>
                <c:pt idx="144">
                  <c:v>33117</c:v>
                </c:pt>
                <c:pt idx="145">
                  <c:v>33147</c:v>
                </c:pt>
                <c:pt idx="146">
                  <c:v>33178</c:v>
                </c:pt>
                <c:pt idx="147">
                  <c:v>33208</c:v>
                </c:pt>
                <c:pt idx="148">
                  <c:v>33239</c:v>
                </c:pt>
                <c:pt idx="149">
                  <c:v>33270</c:v>
                </c:pt>
                <c:pt idx="150">
                  <c:v>33298</c:v>
                </c:pt>
                <c:pt idx="151">
                  <c:v>33329</c:v>
                </c:pt>
                <c:pt idx="152">
                  <c:v>33359</c:v>
                </c:pt>
                <c:pt idx="153">
                  <c:v>33390</c:v>
                </c:pt>
                <c:pt idx="154">
                  <c:v>33420</c:v>
                </c:pt>
                <c:pt idx="155">
                  <c:v>33451</c:v>
                </c:pt>
                <c:pt idx="156">
                  <c:v>33482</c:v>
                </c:pt>
                <c:pt idx="157">
                  <c:v>33512</c:v>
                </c:pt>
                <c:pt idx="158">
                  <c:v>33543</c:v>
                </c:pt>
                <c:pt idx="159">
                  <c:v>33573</c:v>
                </c:pt>
                <c:pt idx="160">
                  <c:v>33604</c:v>
                </c:pt>
                <c:pt idx="161">
                  <c:v>33635</c:v>
                </c:pt>
                <c:pt idx="162">
                  <c:v>33664</c:v>
                </c:pt>
                <c:pt idx="163">
                  <c:v>33695</c:v>
                </c:pt>
                <c:pt idx="164">
                  <c:v>33725</c:v>
                </c:pt>
                <c:pt idx="165">
                  <c:v>33756</c:v>
                </c:pt>
                <c:pt idx="166">
                  <c:v>33786</c:v>
                </c:pt>
                <c:pt idx="167">
                  <c:v>33817</c:v>
                </c:pt>
                <c:pt idx="168">
                  <c:v>33848</c:v>
                </c:pt>
                <c:pt idx="169">
                  <c:v>33878</c:v>
                </c:pt>
                <c:pt idx="170">
                  <c:v>33909</c:v>
                </c:pt>
                <c:pt idx="171">
                  <c:v>33939</c:v>
                </c:pt>
                <c:pt idx="172">
                  <c:v>33970</c:v>
                </c:pt>
                <c:pt idx="173">
                  <c:v>34001</c:v>
                </c:pt>
                <c:pt idx="174">
                  <c:v>34029</c:v>
                </c:pt>
                <c:pt idx="175">
                  <c:v>34060</c:v>
                </c:pt>
                <c:pt idx="176">
                  <c:v>34090</c:v>
                </c:pt>
                <c:pt idx="177">
                  <c:v>34121</c:v>
                </c:pt>
                <c:pt idx="178">
                  <c:v>34151</c:v>
                </c:pt>
                <c:pt idx="179">
                  <c:v>34182</c:v>
                </c:pt>
                <c:pt idx="180">
                  <c:v>34213</c:v>
                </c:pt>
                <c:pt idx="181">
                  <c:v>34243</c:v>
                </c:pt>
                <c:pt idx="182">
                  <c:v>34274</c:v>
                </c:pt>
                <c:pt idx="183">
                  <c:v>34304</c:v>
                </c:pt>
                <c:pt idx="184">
                  <c:v>34335</c:v>
                </c:pt>
                <c:pt idx="185">
                  <c:v>34366</c:v>
                </c:pt>
                <c:pt idx="186">
                  <c:v>34394</c:v>
                </c:pt>
                <c:pt idx="187">
                  <c:v>34425</c:v>
                </c:pt>
                <c:pt idx="188">
                  <c:v>34455</c:v>
                </c:pt>
                <c:pt idx="189">
                  <c:v>34486</c:v>
                </c:pt>
                <c:pt idx="190">
                  <c:v>34516</c:v>
                </c:pt>
                <c:pt idx="191">
                  <c:v>34547</c:v>
                </c:pt>
                <c:pt idx="192">
                  <c:v>34578</c:v>
                </c:pt>
                <c:pt idx="193">
                  <c:v>34608</c:v>
                </c:pt>
                <c:pt idx="194">
                  <c:v>34639</c:v>
                </c:pt>
                <c:pt idx="195">
                  <c:v>34669</c:v>
                </c:pt>
                <c:pt idx="196">
                  <c:v>34700</c:v>
                </c:pt>
                <c:pt idx="197">
                  <c:v>34731</c:v>
                </c:pt>
                <c:pt idx="198">
                  <c:v>34759</c:v>
                </c:pt>
                <c:pt idx="199">
                  <c:v>34790</c:v>
                </c:pt>
                <c:pt idx="200">
                  <c:v>34820</c:v>
                </c:pt>
                <c:pt idx="201">
                  <c:v>34851</c:v>
                </c:pt>
                <c:pt idx="202">
                  <c:v>34881</c:v>
                </c:pt>
                <c:pt idx="203">
                  <c:v>34912</c:v>
                </c:pt>
                <c:pt idx="204">
                  <c:v>34943</c:v>
                </c:pt>
                <c:pt idx="205">
                  <c:v>34973</c:v>
                </c:pt>
                <c:pt idx="206">
                  <c:v>35004</c:v>
                </c:pt>
                <c:pt idx="207">
                  <c:v>35034</c:v>
                </c:pt>
                <c:pt idx="208">
                  <c:v>35065</c:v>
                </c:pt>
                <c:pt idx="209">
                  <c:v>35096</c:v>
                </c:pt>
                <c:pt idx="210">
                  <c:v>35125</c:v>
                </c:pt>
                <c:pt idx="211">
                  <c:v>35156</c:v>
                </c:pt>
                <c:pt idx="212">
                  <c:v>35186</c:v>
                </c:pt>
                <c:pt idx="213">
                  <c:v>35217</c:v>
                </c:pt>
                <c:pt idx="214">
                  <c:v>35247</c:v>
                </c:pt>
                <c:pt idx="215">
                  <c:v>35278</c:v>
                </c:pt>
                <c:pt idx="216">
                  <c:v>35309</c:v>
                </c:pt>
                <c:pt idx="217">
                  <c:v>35339</c:v>
                </c:pt>
                <c:pt idx="218">
                  <c:v>35370</c:v>
                </c:pt>
                <c:pt idx="219">
                  <c:v>35400</c:v>
                </c:pt>
                <c:pt idx="220">
                  <c:v>35431</c:v>
                </c:pt>
                <c:pt idx="221">
                  <c:v>35462</c:v>
                </c:pt>
                <c:pt idx="222">
                  <c:v>35490</c:v>
                </c:pt>
                <c:pt idx="223">
                  <c:v>35521</c:v>
                </c:pt>
                <c:pt idx="224">
                  <c:v>35551</c:v>
                </c:pt>
                <c:pt idx="225">
                  <c:v>35582</c:v>
                </c:pt>
                <c:pt idx="226">
                  <c:v>35612</c:v>
                </c:pt>
                <c:pt idx="227">
                  <c:v>35643</c:v>
                </c:pt>
                <c:pt idx="228">
                  <c:v>35674</c:v>
                </c:pt>
                <c:pt idx="229">
                  <c:v>35704</c:v>
                </c:pt>
                <c:pt idx="230">
                  <c:v>35735</c:v>
                </c:pt>
                <c:pt idx="231">
                  <c:v>35765</c:v>
                </c:pt>
                <c:pt idx="232">
                  <c:v>35796</c:v>
                </c:pt>
                <c:pt idx="233">
                  <c:v>35827</c:v>
                </c:pt>
                <c:pt idx="234">
                  <c:v>35855</c:v>
                </c:pt>
                <c:pt idx="235">
                  <c:v>35886</c:v>
                </c:pt>
                <c:pt idx="236">
                  <c:v>35916</c:v>
                </c:pt>
                <c:pt idx="237">
                  <c:v>35947</c:v>
                </c:pt>
                <c:pt idx="238">
                  <c:v>35977</c:v>
                </c:pt>
                <c:pt idx="239">
                  <c:v>36008</c:v>
                </c:pt>
                <c:pt idx="240">
                  <c:v>36039</c:v>
                </c:pt>
                <c:pt idx="241">
                  <c:v>36069</c:v>
                </c:pt>
                <c:pt idx="242">
                  <c:v>36100</c:v>
                </c:pt>
                <c:pt idx="243">
                  <c:v>36130</c:v>
                </c:pt>
                <c:pt idx="244">
                  <c:v>36161</c:v>
                </c:pt>
                <c:pt idx="245">
                  <c:v>36192</c:v>
                </c:pt>
                <c:pt idx="246">
                  <c:v>36220</c:v>
                </c:pt>
                <c:pt idx="247">
                  <c:v>36251</c:v>
                </c:pt>
                <c:pt idx="248">
                  <c:v>36281</c:v>
                </c:pt>
                <c:pt idx="249">
                  <c:v>36312</c:v>
                </c:pt>
                <c:pt idx="250">
                  <c:v>36342</c:v>
                </c:pt>
                <c:pt idx="251">
                  <c:v>36373</c:v>
                </c:pt>
                <c:pt idx="252">
                  <c:v>36404</c:v>
                </c:pt>
                <c:pt idx="253">
                  <c:v>36434</c:v>
                </c:pt>
                <c:pt idx="254">
                  <c:v>36465</c:v>
                </c:pt>
                <c:pt idx="255">
                  <c:v>36495</c:v>
                </c:pt>
                <c:pt idx="256">
                  <c:v>36526</c:v>
                </c:pt>
                <c:pt idx="257">
                  <c:v>36557</c:v>
                </c:pt>
                <c:pt idx="258">
                  <c:v>36586</c:v>
                </c:pt>
                <c:pt idx="259">
                  <c:v>36617</c:v>
                </c:pt>
                <c:pt idx="260">
                  <c:v>36647</c:v>
                </c:pt>
                <c:pt idx="261">
                  <c:v>36678</c:v>
                </c:pt>
                <c:pt idx="262">
                  <c:v>36708</c:v>
                </c:pt>
                <c:pt idx="263">
                  <c:v>36739</c:v>
                </c:pt>
                <c:pt idx="264">
                  <c:v>36770</c:v>
                </c:pt>
                <c:pt idx="265">
                  <c:v>36800</c:v>
                </c:pt>
                <c:pt idx="266">
                  <c:v>36831</c:v>
                </c:pt>
                <c:pt idx="267">
                  <c:v>36861</c:v>
                </c:pt>
                <c:pt idx="268">
                  <c:v>36892</c:v>
                </c:pt>
                <c:pt idx="269">
                  <c:v>36923</c:v>
                </c:pt>
                <c:pt idx="270">
                  <c:v>36951</c:v>
                </c:pt>
                <c:pt idx="271">
                  <c:v>36982</c:v>
                </c:pt>
                <c:pt idx="272">
                  <c:v>37033</c:v>
                </c:pt>
                <c:pt idx="273">
                  <c:v>37064</c:v>
                </c:pt>
                <c:pt idx="274">
                  <c:v>37094</c:v>
                </c:pt>
                <c:pt idx="275">
                  <c:v>37125</c:v>
                </c:pt>
                <c:pt idx="276">
                  <c:v>37156</c:v>
                </c:pt>
                <c:pt idx="277">
                  <c:v>37186</c:v>
                </c:pt>
                <c:pt idx="278">
                  <c:v>37217</c:v>
                </c:pt>
                <c:pt idx="279">
                  <c:v>37247</c:v>
                </c:pt>
                <c:pt idx="280">
                  <c:v>37278</c:v>
                </c:pt>
                <c:pt idx="281">
                  <c:v>37309</c:v>
                </c:pt>
                <c:pt idx="282">
                  <c:v>37337</c:v>
                </c:pt>
                <c:pt idx="283">
                  <c:v>37368</c:v>
                </c:pt>
                <c:pt idx="284">
                  <c:v>37398</c:v>
                </c:pt>
                <c:pt idx="285">
                  <c:v>37429</c:v>
                </c:pt>
                <c:pt idx="286">
                  <c:v>37459</c:v>
                </c:pt>
                <c:pt idx="287">
                  <c:v>37490</c:v>
                </c:pt>
                <c:pt idx="288">
                  <c:v>37521</c:v>
                </c:pt>
                <c:pt idx="289">
                  <c:v>37551</c:v>
                </c:pt>
                <c:pt idx="290">
                  <c:v>37582</c:v>
                </c:pt>
                <c:pt idx="291">
                  <c:v>37612</c:v>
                </c:pt>
                <c:pt idx="292">
                  <c:v>37643</c:v>
                </c:pt>
                <c:pt idx="293">
                  <c:v>37674</c:v>
                </c:pt>
                <c:pt idx="294">
                  <c:v>37702</c:v>
                </c:pt>
                <c:pt idx="295">
                  <c:v>37733</c:v>
                </c:pt>
                <c:pt idx="296">
                  <c:v>37763</c:v>
                </c:pt>
                <c:pt idx="297">
                  <c:v>37773</c:v>
                </c:pt>
                <c:pt idx="298">
                  <c:v>37803</c:v>
                </c:pt>
                <c:pt idx="299">
                  <c:v>37834</c:v>
                </c:pt>
                <c:pt idx="300">
                  <c:v>37865</c:v>
                </c:pt>
                <c:pt idx="301">
                  <c:v>37895</c:v>
                </c:pt>
                <c:pt idx="302">
                  <c:v>37926</c:v>
                </c:pt>
                <c:pt idx="303">
                  <c:v>37956</c:v>
                </c:pt>
                <c:pt idx="304">
                  <c:v>37987</c:v>
                </c:pt>
                <c:pt idx="305">
                  <c:v>38018</c:v>
                </c:pt>
                <c:pt idx="306">
                  <c:v>38047</c:v>
                </c:pt>
                <c:pt idx="307">
                  <c:v>38078</c:v>
                </c:pt>
                <c:pt idx="308">
                  <c:v>38108</c:v>
                </c:pt>
                <c:pt idx="309">
                  <c:v>38139</c:v>
                </c:pt>
                <c:pt idx="310">
                  <c:v>38169</c:v>
                </c:pt>
                <c:pt idx="311">
                  <c:v>38200</c:v>
                </c:pt>
                <c:pt idx="312">
                  <c:v>38231</c:v>
                </c:pt>
                <c:pt idx="313">
                  <c:v>38261</c:v>
                </c:pt>
                <c:pt idx="314">
                  <c:v>38292</c:v>
                </c:pt>
                <c:pt idx="315">
                  <c:v>38322</c:v>
                </c:pt>
                <c:pt idx="316">
                  <c:v>38353</c:v>
                </c:pt>
                <c:pt idx="317">
                  <c:v>38384</c:v>
                </c:pt>
                <c:pt idx="318">
                  <c:v>38412</c:v>
                </c:pt>
                <c:pt idx="319">
                  <c:v>38443</c:v>
                </c:pt>
                <c:pt idx="320">
                  <c:v>38473</c:v>
                </c:pt>
                <c:pt idx="321">
                  <c:v>38504</c:v>
                </c:pt>
                <c:pt idx="322">
                  <c:v>38534</c:v>
                </c:pt>
                <c:pt idx="323">
                  <c:v>38565</c:v>
                </c:pt>
                <c:pt idx="324">
                  <c:v>38596</c:v>
                </c:pt>
                <c:pt idx="325">
                  <c:v>38626</c:v>
                </c:pt>
                <c:pt idx="326">
                  <c:v>38657</c:v>
                </c:pt>
                <c:pt idx="327">
                  <c:v>38687</c:v>
                </c:pt>
                <c:pt idx="328">
                  <c:v>38718</c:v>
                </c:pt>
                <c:pt idx="329">
                  <c:v>38749</c:v>
                </c:pt>
                <c:pt idx="330">
                  <c:v>38777</c:v>
                </c:pt>
                <c:pt idx="331">
                  <c:v>38808</c:v>
                </c:pt>
                <c:pt idx="332">
                  <c:v>38838</c:v>
                </c:pt>
                <c:pt idx="333">
                  <c:v>38869</c:v>
                </c:pt>
                <c:pt idx="334">
                  <c:v>38899</c:v>
                </c:pt>
                <c:pt idx="335">
                  <c:v>38930</c:v>
                </c:pt>
                <c:pt idx="336">
                  <c:v>38961</c:v>
                </c:pt>
                <c:pt idx="337">
                  <c:v>38991</c:v>
                </c:pt>
                <c:pt idx="338">
                  <c:v>39022</c:v>
                </c:pt>
                <c:pt idx="339">
                  <c:v>39052</c:v>
                </c:pt>
                <c:pt idx="340">
                  <c:v>39083</c:v>
                </c:pt>
                <c:pt idx="341">
                  <c:v>39114</c:v>
                </c:pt>
                <c:pt idx="342">
                  <c:v>39142</c:v>
                </c:pt>
                <c:pt idx="343">
                  <c:v>39173</c:v>
                </c:pt>
                <c:pt idx="344">
                  <c:v>39203</c:v>
                </c:pt>
                <c:pt idx="345">
                  <c:v>39234</c:v>
                </c:pt>
                <c:pt idx="346">
                  <c:v>39264</c:v>
                </c:pt>
                <c:pt idx="347">
                  <c:v>39295</c:v>
                </c:pt>
                <c:pt idx="348">
                  <c:v>39326</c:v>
                </c:pt>
                <c:pt idx="349">
                  <c:v>39356</c:v>
                </c:pt>
                <c:pt idx="350">
                  <c:v>39387</c:v>
                </c:pt>
                <c:pt idx="351">
                  <c:v>39417</c:v>
                </c:pt>
                <c:pt idx="352">
                  <c:v>39448</c:v>
                </c:pt>
                <c:pt idx="353">
                  <c:v>39479</c:v>
                </c:pt>
                <c:pt idx="354">
                  <c:v>39508</c:v>
                </c:pt>
                <c:pt idx="355">
                  <c:v>39539</c:v>
                </c:pt>
                <c:pt idx="356">
                  <c:v>39569</c:v>
                </c:pt>
                <c:pt idx="357">
                  <c:v>39600</c:v>
                </c:pt>
                <c:pt idx="358">
                  <c:v>39630</c:v>
                </c:pt>
                <c:pt idx="359">
                  <c:v>39661</c:v>
                </c:pt>
                <c:pt idx="360">
                  <c:v>39692</c:v>
                </c:pt>
                <c:pt idx="361">
                  <c:v>39722</c:v>
                </c:pt>
                <c:pt idx="362">
                  <c:v>39753</c:v>
                </c:pt>
                <c:pt idx="363">
                  <c:v>39783</c:v>
                </c:pt>
                <c:pt idx="364">
                  <c:v>39814</c:v>
                </c:pt>
                <c:pt idx="365">
                  <c:v>39845</c:v>
                </c:pt>
                <c:pt idx="366">
                  <c:v>39873</c:v>
                </c:pt>
                <c:pt idx="367">
                  <c:v>39904</c:v>
                </c:pt>
                <c:pt idx="368">
                  <c:v>39934</c:v>
                </c:pt>
                <c:pt idx="369">
                  <c:v>39965</c:v>
                </c:pt>
                <c:pt idx="370">
                  <c:v>39995</c:v>
                </c:pt>
                <c:pt idx="371">
                  <c:v>40026</c:v>
                </c:pt>
                <c:pt idx="372">
                  <c:v>40057</c:v>
                </c:pt>
                <c:pt idx="373">
                  <c:v>40087</c:v>
                </c:pt>
                <c:pt idx="374">
                  <c:v>40118</c:v>
                </c:pt>
                <c:pt idx="375">
                  <c:v>40148</c:v>
                </c:pt>
                <c:pt idx="376">
                  <c:v>40179</c:v>
                </c:pt>
                <c:pt idx="377">
                  <c:v>40210</c:v>
                </c:pt>
                <c:pt idx="378">
                  <c:v>40238</c:v>
                </c:pt>
                <c:pt idx="379">
                  <c:v>40269</c:v>
                </c:pt>
                <c:pt idx="380">
                  <c:v>40299</c:v>
                </c:pt>
                <c:pt idx="381">
                  <c:v>40330</c:v>
                </c:pt>
                <c:pt idx="382">
                  <c:v>40360</c:v>
                </c:pt>
                <c:pt idx="383">
                  <c:v>40391</c:v>
                </c:pt>
                <c:pt idx="384">
                  <c:v>40422</c:v>
                </c:pt>
                <c:pt idx="385">
                  <c:v>40452</c:v>
                </c:pt>
                <c:pt idx="386">
                  <c:v>40483</c:v>
                </c:pt>
                <c:pt idx="387">
                  <c:v>40513</c:v>
                </c:pt>
                <c:pt idx="388">
                  <c:v>40544</c:v>
                </c:pt>
                <c:pt idx="389">
                  <c:v>40575</c:v>
                </c:pt>
                <c:pt idx="390">
                  <c:v>40603</c:v>
                </c:pt>
                <c:pt idx="391">
                  <c:v>40634</c:v>
                </c:pt>
                <c:pt idx="392">
                  <c:v>40664</c:v>
                </c:pt>
                <c:pt idx="393">
                  <c:v>40695</c:v>
                </c:pt>
                <c:pt idx="394">
                  <c:v>40725</c:v>
                </c:pt>
                <c:pt idx="395">
                  <c:v>40756</c:v>
                </c:pt>
                <c:pt idx="396">
                  <c:v>40787</c:v>
                </c:pt>
                <c:pt idx="397">
                  <c:v>40817</c:v>
                </c:pt>
                <c:pt idx="398">
                  <c:v>40848</c:v>
                </c:pt>
                <c:pt idx="399">
                  <c:v>40878</c:v>
                </c:pt>
                <c:pt idx="400">
                  <c:v>40909</c:v>
                </c:pt>
                <c:pt idx="401">
                  <c:v>40940</c:v>
                </c:pt>
                <c:pt idx="402">
                  <c:v>40969</c:v>
                </c:pt>
                <c:pt idx="403">
                  <c:v>41000</c:v>
                </c:pt>
                <c:pt idx="404">
                  <c:v>41030</c:v>
                </c:pt>
                <c:pt idx="405">
                  <c:v>41061</c:v>
                </c:pt>
                <c:pt idx="406">
                  <c:v>41091</c:v>
                </c:pt>
                <c:pt idx="407">
                  <c:v>41122</c:v>
                </c:pt>
                <c:pt idx="408">
                  <c:v>41153</c:v>
                </c:pt>
                <c:pt idx="409">
                  <c:v>41183</c:v>
                </c:pt>
                <c:pt idx="410">
                  <c:v>41214</c:v>
                </c:pt>
                <c:pt idx="411">
                  <c:v>41244</c:v>
                </c:pt>
                <c:pt idx="412">
                  <c:v>41275</c:v>
                </c:pt>
                <c:pt idx="413">
                  <c:v>41306</c:v>
                </c:pt>
                <c:pt idx="414">
                  <c:v>41334</c:v>
                </c:pt>
                <c:pt idx="415">
                  <c:v>41365</c:v>
                </c:pt>
                <c:pt idx="416">
                  <c:v>41395</c:v>
                </c:pt>
                <c:pt idx="417">
                  <c:v>41426</c:v>
                </c:pt>
                <c:pt idx="418">
                  <c:v>41456</c:v>
                </c:pt>
                <c:pt idx="419">
                  <c:v>41487</c:v>
                </c:pt>
                <c:pt idx="420">
                  <c:v>41518</c:v>
                </c:pt>
                <c:pt idx="421">
                  <c:v>41548</c:v>
                </c:pt>
                <c:pt idx="422">
                  <c:v>41579</c:v>
                </c:pt>
                <c:pt idx="423">
                  <c:v>41609</c:v>
                </c:pt>
                <c:pt idx="424">
                  <c:v>41640</c:v>
                </c:pt>
                <c:pt idx="425">
                  <c:v>41671</c:v>
                </c:pt>
                <c:pt idx="426">
                  <c:v>41699</c:v>
                </c:pt>
                <c:pt idx="427">
                  <c:v>41730</c:v>
                </c:pt>
                <c:pt idx="428">
                  <c:v>41760</c:v>
                </c:pt>
                <c:pt idx="429">
                  <c:v>41791</c:v>
                </c:pt>
                <c:pt idx="430">
                  <c:v>41821</c:v>
                </c:pt>
                <c:pt idx="431">
                  <c:v>41852</c:v>
                </c:pt>
                <c:pt idx="432">
                  <c:v>41883</c:v>
                </c:pt>
                <c:pt idx="433">
                  <c:v>41913</c:v>
                </c:pt>
                <c:pt idx="434">
                  <c:v>41944</c:v>
                </c:pt>
                <c:pt idx="435">
                  <c:v>41974</c:v>
                </c:pt>
                <c:pt idx="436">
                  <c:v>42005</c:v>
                </c:pt>
                <c:pt idx="437">
                  <c:v>42036</c:v>
                </c:pt>
                <c:pt idx="438">
                  <c:v>42064</c:v>
                </c:pt>
                <c:pt idx="439">
                  <c:v>42095</c:v>
                </c:pt>
                <c:pt idx="440">
                  <c:v>42125</c:v>
                </c:pt>
                <c:pt idx="441">
                  <c:v>42156</c:v>
                </c:pt>
                <c:pt idx="442">
                  <c:v>42186</c:v>
                </c:pt>
                <c:pt idx="443">
                  <c:v>42217</c:v>
                </c:pt>
                <c:pt idx="444">
                  <c:v>42248</c:v>
                </c:pt>
                <c:pt idx="445">
                  <c:v>42278</c:v>
                </c:pt>
                <c:pt idx="446">
                  <c:v>42339</c:v>
                </c:pt>
                <c:pt idx="447">
                  <c:v>42370</c:v>
                </c:pt>
              </c:numCache>
            </c:numRef>
          </c:cat>
          <c:val>
            <c:numRef>
              <c:f>Sheet1!$B$3:$QG$3</c:f>
              <c:numCache>
                <c:formatCode>General</c:formatCode>
                <c:ptCount val="448"/>
                <c:pt idx="1">
                  <c:v>42</c:v>
                </c:pt>
                <c:pt idx="8">
                  <c:v>48</c:v>
                </c:pt>
                <c:pt idx="18">
                  <c:v>60</c:v>
                </c:pt>
                <c:pt idx="30">
                  <c:v>65</c:v>
                </c:pt>
                <c:pt idx="42">
                  <c:v>58</c:v>
                </c:pt>
                <c:pt idx="54">
                  <c:v>55</c:v>
                </c:pt>
                <c:pt idx="69">
                  <c:v>44</c:v>
                </c:pt>
                <c:pt idx="108">
                  <c:v>39</c:v>
                </c:pt>
                <c:pt idx="124">
                  <c:v>29</c:v>
                </c:pt>
                <c:pt idx="146">
                  <c:v>28</c:v>
                </c:pt>
                <c:pt idx="153">
                  <c:v>27</c:v>
                </c:pt>
                <c:pt idx="159">
                  <c:v>29</c:v>
                </c:pt>
                <c:pt idx="165">
                  <c:v>35</c:v>
                </c:pt>
                <c:pt idx="181">
                  <c:v>39</c:v>
                </c:pt>
                <c:pt idx="187">
                  <c:v>36</c:v>
                </c:pt>
                <c:pt idx="212">
                  <c:v>39</c:v>
                </c:pt>
                <c:pt idx="218">
                  <c:v>40</c:v>
                </c:pt>
                <c:pt idx="223">
                  <c:v>41</c:v>
                </c:pt>
                <c:pt idx="229">
                  <c:v>37</c:v>
                </c:pt>
                <c:pt idx="230">
                  <c:v>35</c:v>
                </c:pt>
                <c:pt idx="237">
                  <c:v>40</c:v>
                </c:pt>
                <c:pt idx="248">
                  <c:v>39</c:v>
                </c:pt>
                <c:pt idx="249">
                  <c:v>37</c:v>
                </c:pt>
                <c:pt idx="253">
                  <c:v>45</c:v>
                </c:pt>
                <c:pt idx="261">
                  <c:v>32</c:v>
                </c:pt>
                <c:pt idx="264">
                  <c:v>46</c:v>
                </c:pt>
                <c:pt idx="266">
                  <c:v>44</c:v>
                </c:pt>
                <c:pt idx="270">
                  <c:v>42</c:v>
                </c:pt>
                <c:pt idx="272">
                  <c:v>41</c:v>
                </c:pt>
                <c:pt idx="297">
                  <c:v>41</c:v>
                </c:pt>
                <c:pt idx="348">
                  <c:v>39</c:v>
                </c:pt>
                <c:pt idx="397" formatCode="0">
                  <c:v>49</c:v>
                </c:pt>
                <c:pt idx="410" formatCode="0">
                  <c:v>48</c:v>
                </c:pt>
                <c:pt idx="428">
                  <c:v>37</c:v>
                </c:pt>
                <c:pt idx="433">
                  <c:v>36</c:v>
                </c:pt>
                <c:pt idx="441">
                  <c:v>27</c:v>
                </c:pt>
                <c:pt idx="445">
                  <c:v>39</c:v>
                </c:pt>
                <c:pt idx="446">
                  <c:v>36</c:v>
                </c:pt>
                <c:pt idx="447">
                  <c:v>38</c:v>
                </c:pt>
              </c:numCache>
            </c:numRef>
          </c:val>
          <c:smooth val="0"/>
        </c:ser>
        <c:dLbls>
          <c:showLegendKey val="0"/>
          <c:showVal val="1"/>
          <c:showCatName val="0"/>
          <c:showSerName val="0"/>
          <c:showPercent val="0"/>
          <c:showBubbleSize val="0"/>
        </c:dLbls>
        <c:marker val="1"/>
        <c:smooth val="0"/>
        <c:axId val="205428952"/>
        <c:axId val="205429344"/>
      </c:lineChart>
      <c:dateAx>
        <c:axId val="205428952"/>
        <c:scaling>
          <c:orientation val="minMax"/>
          <c:max val="42430"/>
          <c:min val="28522"/>
        </c:scaling>
        <c:delete val="0"/>
        <c:axPos val="b"/>
        <c:numFmt formatCode="mmm\-yy" sourceLinked="1"/>
        <c:majorTickMark val="out"/>
        <c:minorTickMark val="none"/>
        <c:tickLblPos val="nextTo"/>
        <c:spPr>
          <a:ln w="12777">
            <a:solidFill>
              <a:schemeClr val="tx1"/>
            </a:solidFill>
            <a:prstDash val="solid"/>
          </a:ln>
        </c:spPr>
        <c:txPr>
          <a:bodyPr rot="-5400000" vert="horz"/>
          <a:lstStyle/>
          <a:p>
            <a:pPr>
              <a:defRPr sz="1050" b="0" i="0" u="none" strike="noStrike" baseline="0">
                <a:solidFill>
                  <a:schemeClr val="tx1"/>
                </a:solidFill>
                <a:latin typeface="+mj-lt"/>
                <a:ea typeface="Arial"/>
                <a:cs typeface="Arial"/>
              </a:defRPr>
            </a:pPr>
            <a:endParaRPr lang="en-US"/>
          </a:p>
        </c:txPr>
        <c:crossAx val="205429344"/>
        <c:crosses val="autoZero"/>
        <c:auto val="1"/>
        <c:lblOffset val="100"/>
        <c:baseTimeUnit val="months"/>
        <c:majorUnit val="1"/>
        <c:majorTimeUnit val="years"/>
      </c:dateAx>
      <c:valAx>
        <c:axId val="205429344"/>
        <c:scaling>
          <c:orientation val="minMax"/>
          <c:max val="80"/>
        </c:scaling>
        <c:delete val="0"/>
        <c:axPos val="l"/>
        <c:majorGridlines/>
        <c:numFmt formatCode="0\%" sourceLinked="0"/>
        <c:majorTickMark val="out"/>
        <c:minorTickMark val="none"/>
        <c:tickLblPos val="nextTo"/>
        <c:spPr>
          <a:ln w="12777">
            <a:solidFill>
              <a:schemeClr val="tx1"/>
            </a:solidFill>
            <a:prstDash val="solid"/>
          </a:ln>
        </c:spPr>
        <c:txPr>
          <a:bodyPr rot="0" vert="horz"/>
          <a:lstStyle/>
          <a:p>
            <a:pPr>
              <a:defRPr sz="1300" b="1" i="0" u="none" strike="noStrike" baseline="0">
                <a:solidFill>
                  <a:schemeClr val="tx1"/>
                </a:solidFill>
                <a:latin typeface="+mj-lt"/>
                <a:ea typeface="Arial"/>
                <a:cs typeface="Arial"/>
              </a:defRPr>
            </a:pPr>
            <a:endParaRPr lang="en-US"/>
          </a:p>
        </c:txPr>
        <c:crossAx val="205428952"/>
        <c:crosses val="autoZero"/>
        <c:crossBetween val="between"/>
        <c:majorUnit val="10"/>
      </c:valAx>
      <c:spPr>
        <a:noFill/>
        <a:ln w="25554">
          <a:noFill/>
        </a:ln>
      </c:spPr>
    </c:plotArea>
    <c:plotVisOnly val="1"/>
    <c:dispBlanksAs val="span"/>
    <c:showDLblsOverMax val="0"/>
  </c:chart>
  <c:spPr>
    <a:noFill/>
    <a:ln>
      <a:noFill/>
    </a:ln>
  </c:spPr>
  <c:txPr>
    <a:bodyPr/>
    <a:lstStyle/>
    <a:p>
      <a:pPr>
        <a:defRPr sz="1484" b="1" i="0" u="none" strike="noStrike" baseline="0">
          <a:solidFill>
            <a:schemeClr val="tx1"/>
          </a:solidFill>
          <a:latin typeface="RotisSansSerifExtraBold"/>
          <a:ea typeface="RotisSansSerifExtraBold"/>
          <a:cs typeface="RotisSansSerifExtraBold"/>
        </a:defRPr>
      </a:pPr>
      <a:endParaRPr lang="en-US"/>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6"/>
              </a:solidFill>
            </c:spPr>
          </c:dPt>
          <c:dPt>
            <c:idx val="1"/>
            <c:bubble3D val="0"/>
            <c:spPr>
              <a:solidFill>
                <a:schemeClr val="accent4"/>
              </a:solidFill>
            </c:spPr>
          </c:dPt>
          <c:dLbls>
            <c:spPr>
              <a:noFill/>
              <a:ln>
                <a:noFill/>
              </a:ln>
              <a:effectLst/>
            </c:spPr>
            <c:txPr>
              <a:bodyPr/>
              <a:lstStyle/>
              <a:p>
                <a:pPr>
                  <a:defRPr sz="1400" b="1">
                    <a:solidFill>
                      <a:schemeClr val="bg1"/>
                    </a:solidFill>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Sheet1!$A$2:$A$5</c:f>
              <c:strCache>
                <c:ptCount val="3"/>
                <c:pt idx="0">
                  <c:v>more</c:v>
                </c:pt>
                <c:pt idx="1">
                  <c:v>neutral</c:v>
                </c:pt>
                <c:pt idx="2">
                  <c:v>less</c:v>
                </c:pt>
              </c:strCache>
            </c:strRef>
          </c:cat>
          <c:val>
            <c:numRef>
              <c:f>Sheet1!$B$2:$B$5</c:f>
              <c:numCache>
                <c:formatCode>0%</c:formatCode>
                <c:ptCount val="4"/>
                <c:pt idx="0">
                  <c:v>0.21000000000000005</c:v>
                </c:pt>
                <c:pt idx="1">
                  <c:v>0.39000000000000012</c:v>
                </c:pt>
                <c:pt idx="2">
                  <c:v>0.4</c:v>
                </c:pt>
              </c:numCache>
            </c:numRef>
          </c:val>
        </c:ser>
        <c:dLbls>
          <c:showLegendKey val="0"/>
          <c:showVal val="0"/>
          <c:showCatName val="0"/>
          <c:showSerName val="0"/>
          <c:showPercent val="0"/>
          <c:showBubbleSize val="0"/>
          <c:showLeaderLines val="1"/>
        </c:dLbls>
        <c:firstSliceAng val="0"/>
        <c:holeSize val="50"/>
      </c:doughnutChart>
    </c:plotArea>
    <c:plotVisOnly val="1"/>
    <c:dispBlanksAs val="zero"/>
    <c:showDLblsOverMax val="0"/>
  </c:chart>
  <c:txPr>
    <a:bodyPr/>
    <a:lstStyle/>
    <a:p>
      <a:pPr>
        <a:defRPr sz="1800"/>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930509709711846"/>
          <c:y val="8.1704871860784845E-2"/>
          <c:w val="0.50160067858130242"/>
          <c:h val="0.88933957730264979"/>
        </c:manualLayout>
      </c:layout>
      <c:barChart>
        <c:barDir val="bar"/>
        <c:grouping val="percentStacked"/>
        <c:varyColors val="0"/>
        <c:ser>
          <c:idx val="0"/>
          <c:order val="0"/>
          <c:tx>
            <c:strRef>
              <c:f>Sheet1!$B$1</c:f>
              <c:strCache>
                <c:ptCount val="1"/>
                <c:pt idx="0">
                  <c:v>More</c:v>
                </c:pt>
              </c:strCache>
            </c:strRef>
          </c:tx>
          <c:spPr>
            <a:solidFill>
              <a:schemeClr val="accent6"/>
            </a:solidFill>
          </c:spPr>
          <c:invertIfNegative val="0"/>
          <c:dLbls>
            <c:spPr>
              <a:noFill/>
              <a:ln>
                <a:noFill/>
              </a:ln>
              <a:effectLst/>
            </c:spPr>
            <c:txPr>
              <a:bodyPr/>
              <a:lstStyle/>
              <a:p>
                <a:pPr>
                  <a:defRPr sz="1400"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India</c:v>
                </c:pt>
                <c:pt idx="1">
                  <c:v>South Africa</c:v>
                </c:pt>
                <c:pt idx="2">
                  <c:v>United States</c:v>
                </c:pt>
                <c:pt idx="3">
                  <c:v>Australia</c:v>
                </c:pt>
                <c:pt idx="4">
                  <c:v>Canada</c:v>
                </c:pt>
              </c:strCache>
            </c:strRef>
          </c:cat>
          <c:val>
            <c:numRef>
              <c:f>Sheet1!$B$2:$B$6</c:f>
              <c:numCache>
                <c:formatCode>0%</c:formatCode>
                <c:ptCount val="5"/>
                <c:pt idx="0">
                  <c:v>0.4300000000000001</c:v>
                </c:pt>
                <c:pt idx="1">
                  <c:v>0.34</c:v>
                </c:pt>
                <c:pt idx="2">
                  <c:v>0.29000000000000009</c:v>
                </c:pt>
                <c:pt idx="3">
                  <c:v>0.23</c:v>
                </c:pt>
                <c:pt idx="4">
                  <c:v>0.18000000000000005</c:v>
                </c:pt>
              </c:numCache>
            </c:numRef>
          </c:val>
        </c:ser>
        <c:ser>
          <c:idx val="1"/>
          <c:order val="1"/>
          <c:tx>
            <c:strRef>
              <c:f>Sheet1!$C$1</c:f>
              <c:strCache>
                <c:ptCount val="1"/>
                <c:pt idx="0">
                  <c:v>Same</c:v>
                </c:pt>
              </c:strCache>
            </c:strRef>
          </c:tx>
          <c:spPr>
            <a:solidFill>
              <a:schemeClr val="accent4"/>
            </a:solidFill>
          </c:spPr>
          <c:invertIfNegative val="0"/>
          <c:dLbls>
            <c:spPr>
              <a:noFill/>
              <a:ln>
                <a:noFill/>
              </a:ln>
              <a:effectLst/>
            </c:spPr>
            <c:txPr>
              <a:bodyPr/>
              <a:lstStyle/>
              <a:p>
                <a:pPr>
                  <a:defRPr sz="1400"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India</c:v>
                </c:pt>
                <c:pt idx="1">
                  <c:v>South Africa</c:v>
                </c:pt>
                <c:pt idx="2">
                  <c:v>United States</c:v>
                </c:pt>
                <c:pt idx="3">
                  <c:v>Australia</c:v>
                </c:pt>
                <c:pt idx="4">
                  <c:v>Canada</c:v>
                </c:pt>
              </c:strCache>
            </c:strRef>
          </c:cat>
          <c:val>
            <c:numRef>
              <c:f>Sheet1!$C$2:$C$6</c:f>
              <c:numCache>
                <c:formatCode>0%</c:formatCode>
                <c:ptCount val="5"/>
                <c:pt idx="0">
                  <c:v>0.28000000000000008</c:v>
                </c:pt>
                <c:pt idx="1">
                  <c:v>0.31000000000000011</c:v>
                </c:pt>
                <c:pt idx="2">
                  <c:v>0.35000000000000009</c:v>
                </c:pt>
                <c:pt idx="3">
                  <c:v>0.4300000000000001</c:v>
                </c:pt>
                <c:pt idx="4">
                  <c:v>0.47000000000000008</c:v>
                </c:pt>
              </c:numCache>
            </c:numRef>
          </c:val>
        </c:ser>
        <c:ser>
          <c:idx val="2"/>
          <c:order val="2"/>
          <c:tx>
            <c:strRef>
              <c:f>Sheet1!$D$1</c:f>
              <c:strCache>
                <c:ptCount val="1"/>
                <c:pt idx="0">
                  <c:v>Less</c:v>
                </c:pt>
              </c:strCache>
            </c:strRef>
          </c:tx>
          <c:spPr>
            <a:solidFill>
              <a:schemeClr val="accent3"/>
            </a:solidFill>
          </c:spPr>
          <c:invertIfNegative val="0"/>
          <c:dLbls>
            <c:spPr>
              <a:noFill/>
              <a:ln>
                <a:noFill/>
              </a:ln>
              <a:effectLst/>
            </c:spPr>
            <c:txPr>
              <a:bodyPr/>
              <a:lstStyle/>
              <a:p>
                <a:pPr>
                  <a:defRPr sz="1400"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India</c:v>
                </c:pt>
                <c:pt idx="1">
                  <c:v>South Africa</c:v>
                </c:pt>
                <c:pt idx="2">
                  <c:v>United States</c:v>
                </c:pt>
                <c:pt idx="3">
                  <c:v>Australia</c:v>
                </c:pt>
                <c:pt idx="4">
                  <c:v>Canada</c:v>
                </c:pt>
              </c:strCache>
            </c:strRef>
          </c:cat>
          <c:val>
            <c:numRef>
              <c:f>Sheet1!$D$2:$D$6</c:f>
              <c:numCache>
                <c:formatCode>0%</c:formatCode>
                <c:ptCount val="5"/>
                <c:pt idx="0">
                  <c:v>0.3000000000000001</c:v>
                </c:pt>
                <c:pt idx="1">
                  <c:v>0.35000000000000009</c:v>
                </c:pt>
                <c:pt idx="2">
                  <c:v>0.37000000000000011</c:v>
                </c:pt>
                <c:pt idx="3">
                  <c:v>0.34</c:v>
                </c:pt>
                <c:pt idx="4">
                  <c:v>0.35000000000000009</c:v>
                </c:pt>
              </c:numCache>
            </c:numRef>
          </c:val>
        </c:ser>
        <c:dLbls>
          <c:showLegendKey val="0"/>
          <c:showVal val="0"/>
          <c:showCatName val="0"/>
          <c:showSerName val="0"/>
          <c:showPercent val="0"/>
          <c:showBubbleSize val="0"/>
        </c:dLbls>
        <c:gapWidth val="50"/>
        <c:overlap val="100"/>
        <c:axId val="347640072"/>
        <c:axId val="346601960"/>
      </c:barChart>
      <c:catAx>
        <c:axId val="347640072"/>
        <c:scaling>
          <c:orientation val="maxMin"/>
        </c:scaling>
        <c:delete val="0"/>
        <c:axPos val="l"/>
        <c:numFmt formatCode="General" sourceLinked="0"/>
        <c:majorTickMark val="out"/>
        <c:minorTickMark val="none"/>
        <c:tickLblPos val="nextTo"/>
        <c:spPr>
          <a:ln>
            <a:noFill/>
          </a:ln>
        </c:spPr>
        <c:txPr>
          <a:bodyPr/>
          <a:lstStyle/>
          <a:p>
            <a:pPr>
              <a:defRPr sz="1400" b="0"/>
            </a:pPr>
            <a:endParaRPr lang="en-US"/>
          </a:p>
        </c:txPr>
        <c:crossAx val="346601960"/>
        <c:crosses val="autoZero"/>
        <c:auto val="1"/>
        <c:lblAlgn val="ctr"/>
        <c:lblOffset val="100"/>
        <c:noMultiLvlLbl val="0"/>
      </c:catAx>
      <c:valAx>
        <c:axId val="346601960"/>
        <c:scaling>
          <c:orientation val="minMax"/>
        </c:scaling>
        <c:delete val="1"/>
        <c:axPos val="t"/>
        <c:numFmt formatCode="0%" sourceLinked="1"/>
        <c:majorTickMark val="out"/>
        <c:minorTickMark val="none"/>
        <c:tickLblPos val="none"/>
        <c:crossAx val="347640072"/>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866807316193911"/>
          <c:y val="2.9394882050142578E-2"/>
          <c:w val="0.47013738836274432"/>
          <c:h val="0.94121023589971486"/>
        </c:manualLayout>
      </c:layout>
      <c:barChart>
        <c:barDir val="bar"/>
        <c:grouping val="clustered"/>
        <c:varyColors val="0"/>
        <c:ser>
          <c:idx val="0"/>
          <c:order val="0"/>
          <c:tx>
            <c:strRef>
              <c:f>Sheet1!$B$1</c:f>
              <c:strCache>
                <c:ptCount val="1"/>
                <c:pt idx="0">
                  <c:v>Series 1</c:v>
                </c:pt>
              </c:strCache>
            </c:strRef>
          </c:tx>
          <c:spPr>
            <a:solidFill>
              <a:schemeClr val="tx2"/>
            </a:solidFill>
            <a:effectLst/>
          </c:spPr>
          <c:invertIfNegative val="0"/>
          <c:dLbls>
            <c:numFmt formatCode="0\%" sourceLinked="0"/>
            <c:spPr>
              <a:noFill/>
              <a:ln>
                <a:noFill/>
              </a:ln>
              <a:effectLst/>
            </c:spPr>
            <c:txPr>
              <a:bodyPr/>
              <a:lstStyle/>
              <a:p>
                <a:pPr>
                  <a:defRPr sz="1200" b="0">
                    <a:solidFill>
                      <a:schemeClr val="tx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Immigration/immigrants</c:v>
                </c:pt>
                <c:pt idx="1">
                  <c:v>NHS/Hospitals/Healthcare</c:v>
                </c:pt>
                <c:pt idx="2">
                  <c:v>European Union/Europe</c:v>
                </c:pt>
                <c:pt idx="3">
                  <c:v>Economy</c:v>
                </c:pt>
                <c:pt idx="4">
                  <c:v>Education/Schools</c:v>
                </c:pt>
                <c:pt idx="5">
                  <c:v>Unemployment</c:v>
                </c:pt>
                <c:pt idx="6">
                  <c:v>Poverty/Inequality</c:v>
                </c:pt>
                <c:pt idx="7">
                  <c:v>Defence/foreign
affairs/terrorism</c:v>
                </c:pt>
                <c:pt idx="8">
                  <c:v>Housing</c:v>
                </c:pt>
                <c:pt idx="9">
                  <c:v>Crime/Law and Order/ASB</c:v>
                </c:pt>
              </c:strCache>
            </c:strRef>
          </c:cat>
          <c:val>
            <c:numRef>
              <c:f>Sheet1!$B$2:$B$11</c:f>
              <c:numCache>
                <c:formatCode>General</c:formatCode>
                <c:ptCount val="10"/>
                <c:pt idx="0">
                  <c:v>41</c:v>
                </c:pt>
                <c:pt idx="1">
                  <c:v>39</c:v>
                </c:pt>
                <c:pt idx="2">
                  <c:v>30</c:v>
                </c:pt>
                <c:pt idx="3">
                  <c:v>22</c:v>
                </c:pt>
                <c:pt idx="4">
                  <c:v>18</c:v>
                </c:pt>
                <c:pt idx="5">
                  <c:v>18</c:v>
                </c:pt>
                <c:pt idx="6">
                  <c:v>17</c:v>
                </c:pt>
                <c:pt idx="7">
                  <c:v>17</c:v>
                </c:pt>
                <c:pt idx="8">
                  <c:v>16</c:v>
                </c:pt>
                <c:pt idx="9">
                  <c:v>11</c:v>
                </c:pt>
              </c:numCache>
            </c:numRef>
          </c:val>
        </c:ser>
        <c:dLbls>
          <c:showLegendKey val="0"/>
          <c:showVal val="0"/>
          <c:showCatName val="0"/>
          <c:showSerName val="0"/>
          <c:showPercent val="0"/>
          <c:showBubbleSize val="0"/>
        </c:dLbls>
        <c:gapWidth val="47"/>
        <c:axId val="346604312"/>
        <c:axId val="346604704"/>
      </c:barChart>
      <c:catAx>
        <c:axId val="346604312"/>
        <c:scaling>
          <c:orientation val="maxMin"/>
        </c:scaling>
        <c:delete val="0"/>
        <c:axPos val="l"/>
        <c:numFmt formatCode="General" sourceLinked="1"/>
        <c:majorTickMark val="out"/>
        <c:minorTickMark val="none"/>
        <c:tickLblPos val="nextTo"/>
        <c:spPr>
          <a:ln>
            <a:noFill/>
          </a:ln>
        </c:spPr>
        <c:txPr>
          <a:bodyPr/>
          <a:lstStyle/>
          <a:p>
            <a:pPr algn="r">
              <a:defRPr sz="1200" b="1" cap="none" baseline="0">
                <a:latin typeface="+mn-lt"/>
              </a:defRPr>
            </a:pPr>
            <a:endParaRPr lang="en-US"/>
          </a:p>
        </c:txPr>
        <c:crossAx val="346604704"/>
        <c:crosses val="autoZero"/>
        <c:auto val="1"/>
        <c:lblAlgn val="ctr"/>
        <c:lblOffset val="100"/>
        <c:noMultiLvlLbl val="0"/>
      </c:catAx>
      <c:valAx>
        <c:axId val="346604704"/>
        <c:scaling>
          <c:orientation val="minMax"/>
        </c:scaling>
        <c:delete val="1"/>
        <c:axPos val="t"/>
        <c:numFmt formatCode="General" sourceLinked="1"/>
        <c:majorTickMark val="out"/>
        <c:minorTickMark val="none"/>
        <c:tickLblPos val="none"/>
        <c:crossAx val="346604312"/>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866807316193911"/>
          <c:y val="2.9394882050142578E-2"/>
          <c:w val="0.47013738836274432"/>
          <c:h val="0.94121023589971486"/>
        </c:manualLayout>
      </c:layout>
      <c:barChart>
        <c:barDir val="bar"/>
        <c:grouping val="clustered"/>
        <c:varyColors val="0"/>
        <c:ser>
          <c:idx val="0"/>
          <c:order val="0"/>
          <c:tx>
            <c:strRef>
              <c:f>Sheet1!$B$1</c:f>
              <c:strCache>
                <c:ptCount val="1"/>
                <c:pt idx="0">
                  <c:v>Most/other</c:v>
                </c:pt>
              </c:strCache>
            </c:strRef>
          </c:tx>
          <c:spPr>
            <a:solidFill>
              <a:schemeClr val="accent2"/>
            </a:solidFill>
            <a:effectLst/>
          </c:spPr>
          <c:invertIfNegative val="0"/>
          <c:dLbls>
            <c:numFmt formatCode="0\%" sourceLinked="0"/>
            <c:spPr>
              <a:noFill/>
              <a:ln>
                <a:noFill/>
              </a:ln>
              <a:effectLst/>
            </c:spPr>
            <c:txPr>
              <a:bodyPr/>
              <a:lstStyle/>
              <a:p>
                <a:pPr>
                  <a:defRPr sz="1100" b="0">
                    <a:solidFill>
                      <a:schemeClr val="tx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Immigration/immigrants</c:v>
                </c:pt>
                <c:pt idx="1">
                  <c:v>NHS/Hospitals/Healthcare</c:v>
                </c:pt>
                <c:pt idx="2">
                  <c:v>European Union/Europe</c:v>
                </c:pt>
                <c:pt idx="3">
                  <c:v>Economy</c:v>
                </c:pt>
                <c:pt idx="4">
                  <c:v>Education/Schools</c:v>
                </c:pt>
                <c:pt idx="5">
                  <c:v>Unemployment</c:v>
                </c:pt>
                <c:pt idx="6">
                  <c:v>Poverty/Inequality</c:v>
                </c:pt>
                <c:pt idx="7">
                  <c:v>Defence/foreign
affairs/terrorism</c:v>
                </c:pt>
                <c:pt idx="8">
                  <c:v>Housing</c:v>
                </c:pt>
                <c:pt idx="9">
                  <c:v>Crime/law and order/ASB</c:v>
                </c:pt>
              </c:strCache>
            </c:strRef>
          </c:cat>
          <c:val>
            <c:numRef>
              <c:f>Sheet1!$B$2:$B$11</c:f>
              <c:numCache>
                <c:formatCode>General</c:formatCode>
                <c:ptCount val="10"/>
                <c:pt idx="0">
                  <c:v>41</c:v>
                </c:pt>
                <c:pt idx="1">
                  <c:v>39</c:v>
                </c:pt>
                <c:pt idx="2">
                  <c:v>30</c:v>
                </c:pt>
                <c:pt idx="3">
                  <c:v>22</c:v>
                </c:pt>
                <c:pt idx="4">
                  <c:v>18</c:v>
                </c:pt>
                <c:pt idx="5">
                  <c:v>18</c:v>
                </c:pt>
                <c:pt idx="6">
                  <c:v>17</c:v>
                </c:pt>
                <c:pt idx="7">
                  <c:v>17</c:v>
                </c:pt>
                <c:pt idx="8">
                  <c:v>16</c:v>
                </c:pt>
                <c:pt idx="9">
                  <c:v>11</c:v>
                </c:pt>
              </c:numCache>
            </c:numRef>
          </c:val>
        </c:ser>
        <c:ser>
          <c:idx val="1"/>
          <c:order val="1"/>
          <c:tx>
            <c:strRef>
              <c:f>Sheet1!$C$1</c:f>
              <c:strCache>
                <c:ptCount val="1"/>
                <c:pt idx="0">
                  <c:v>Most</c:v>
                </c:pt>
              </c:strCache>
            </c:strRef>
          </c:tx>
          <c:spPr>
            <a:solidFill>
              <a:schemeClr val="accent2">
                <a:lumMod val="40000"/>
                <a:lumOff val="60000"/>
              </a:schemeClr>
            </a:solidFill>
          </c:spPr>
          <c:invertIfNegative val="0"/>
          <c:dLbls>
            <c:numFmt formatCode="#&quot;%&quot;" sourceLinked="0"/>
            <c:spPr>
              <a:noFill/>
              <a:ln>
                <a:noFill/>
              </a:ln>
              <a:effectLst/>
            </c:spPr>
            <c:txPr>
              <a:bodyPr/>
              <a:lstStyle/>
              <a:p>
                <a:pPr>
                  <a:defRPr sz="1100" b="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Immigration/immigrants</c:v>
                </c:pt>
                <c:pt idx="1">
                  <c:v>NHS/Hospitals/Healthcare</c:v>
                </c:pt>
                <c:pt idx="2">
                  <c:v>European Union/Europe</c:v>
                </c:pt>
                <c:pt idx="3">
                  <c:v>Economy</c:v>
                </c:pt>
                <c:pt idx="4">
                  <c:v>Education/Schools</c:v>
                </c:pt>
                <c:pt idx="5">
                  <c:v>Unemployment</c:v>
                </c:pt>
                <c:pt idx="6">
                  <c:v>Poverty/Inequality</c:v>
                </c:pt>
                <c:pt idx="7">
                  <c:v>Defence/foreign
affairs/terrorism</c:v>
                </c:pt>
                <c:pt idx="8">
                  <c:v>Housing</c:v>
                </c:pt>
                <c:pt idx="9">
                  <c:v>Crime/law and order/ASB</c:v>
                </c:pt>
              </c:strCache>
            </c:strRef>
          </c:cat>
          <c:val>
            <c:numRef>
              <c:f>Sheet1!$C$2:$C$11</c:f>
              <c:numCache>
                <c:formatCode>General</c:formatCode>
                <c:ptCount val="10"/>
                <c:pt idx="0">
                  <c:v>21</c:v>
                </c:pt>
                <c:pt idx="1">
                  <c:v>10</c:v>
                </c:pt>
                <c:pt idx="2">
                  <c:v>16</c:v>
                </c:pt>
                <c:pt idx="3">
                  <c:v>9</c:v>
                </c:pt>
                <c:pt idx="4">
                  <c:v>2</c:v>
                </c:pt>
                <c:pt idx="5">
                  <c:v>5</c:v>
                </c:pt>
                <c:pt idx="6">
                  <c:v>7</c:v>
                </c:pt>
                <c:pt idx="7">
                  <c:v>4</c:v>
                </c:pt>
                <c:pt idx="8">
                  <c:v>4</c:v>
                </c:pt>
                <c:pt idx="9">
                  <c:v>1</c:v>
                </c:pt>
              </c:numCache>
            </c:numRef>
          </c:val>
        </c:ser>
        <c:dLbls>
          <c:showLegendKey val="0"/>
          <c:showVal val="0"/>
          <c:showCatName val="0"/>
          <c:showSerName val="0"/>
          <c:showPercent val="0"/>
          <c:showBubbleSize val="0"/>
        </c:dLbls>
        <c:gapWidth val="47"/>
        <c:axId val="346605488"/>
        <c:axId val="346605880"/>
      </c:barChart>
      <c:catAx>
        <c:axId val="346605488"/>
        <c:scaling>
          <c:orientation val="maxMin"/>
        </c:scaling>
        <c:delete val="0"/>
        <c:axPos val="l"/>
        <c:numFmt formatCode="General" sourceLinked="1"/>
        <c:majorTickMark val="out"/>
        <c:minorTickMark val="none"/>
        <c:tickLblPos val="nextTo"/>
        <c:spPr>
          <a:ln>
            <a:noFill/>
          </a:ln>
        </c:spPr>
        <c:txPr>
          <a:bodyPr/>
          <a:lstStyle/>
          <a:p>
            <a:pPr algn="r">
              <a:defRPr sz="1200" b="1" cap="none" baseline="0">
                <a:latin typeface="+mn-lt"/>
              </a:defRPr>
            </a:pPr>
            <a:endParaRPr lang="en-US"/>
          </a:p>
        </c:txPr>
        <c:crossAx val="346605880"/>
        <c:crosses val="autoZero"/>
        <c:auto val="1"/>
        <c:lblAlgn val="ctr"/>
        <c:lblOffset val="100"/>
        <c:noMultiLvlLbl val="0"/>
      </c:catAx>
      <c:valAx>
        <c:axId val="346605880"/>
        <c:scaling>
          <c:orientation val="minMax"/>
        </c:scaling>
        <c:delete val="1"/>
        <c:axPos val="t"/>
        <c:numFmt formatCode="General" sourceLinked="1"/>
        <c:majorTickMark val="out"/>
        <c:minorTickMark val="none"/>
        <c:tickLblPos val="none"/>
        <c:crossAx val="34660548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5028901734104042E-2"/>
          <c:y val="4.5023696682464462E-2"/>
          <c:w val="0.9104046242774565"/>
          <c:h val="0.8033175355450235"/>
        </c:manualLayout>
      </c:layout>
      <c:lineChart>
        <c:grouping val="standard"/>
        <c:varyColors val="0"/>
        <c:ser>
          <c:idx val="0"/>
          <c:order val="0"/>
          <c:tx>
            <c:strRef>
              <c:f>Sheet1!$A$2</c:f>
              <c:strCache>
                <c:ptCount val="1"/>
                <c:pt idx="0">
                  <c:v>NHS/Hospitals</c:v>
                </c:pt>
              </c:strCache>
            </c:strRef>
          </c:tx>
          <c:spPr>
            <a:ln w="12700">
              <a:solidFill>
                <a:schemeClr val="accent4"/>
              </a:solidFill>
              <a:prstDash val="solid"/>
            </a:ln>
          </c:spPr>
          <c:marker>
            <c:symbol val="none"/>
          </c:marker>
          <c:cat>
            <c:numRef>
              <c:f>Sheet1!$B$1:$HI$1</c:f>
              <c:numCache>
                <c:formatCode>mmm\
yyyy</c:formatCode>
                <c:ptCount val="215"/>
                <c:pt idx="0">
                  <c:v>35582</c:v>
                </c:pt>
                <c:pt idx="1">
                  <c:v>35612</c:v>
                </c:pt>
                <c:pt idx="2">
                  <c:v>35643</c:v>
                </c:pt>
                <c:pt idx="3">
                  <c:v>35674</c:v>
                </c:pt>
                <c:pt idx="4">
                  <c:v>35704</c:v>
                </c:pt>
                <c:pt idx="5">
                  <c:v>35735</c:v>
                </c:pt>
                <c:pt idx="6">
                  <c:v>35765</c:v>
                </c:pt>
                <c:pt idx="7">
                  <c:v>35796</c:v>
                </c:pt>
                <c:pt idx="8">
                  <c:v>35827</c:v>
                </c:pt>
                <c:pt idx="9">
                  <c:v>35855</c:v>
                </c:pt>
                <c:pt idx="10">
                  <c:v>35886</c:v>
                </c:pt>
                <c:pt idx="11">
                  <c:v>35916</c:v>
                </c:pt>
                <c:pt idx="12">
                  <c:v>35947</c:v>
                </c:pt>
                <c:pt idx="13">
                  <c:v>35977</c:v>
                </c:pt>
                <c:pt idx="14">
                  <c:v>36008</c:v>
                </c:pt>
                <c:pt idx="15">
                  <c:v>36039</c:v>
                </c:pt>
                <c:pt idx="16">
                  <c:v>36069</c:v>
                </c:pt>
                <c:pt idx="17">
                  <c:v>36100</c:v>
                </c:pt>
                <c:pt idx="18">
                  <c:v>36130</c:v>
                </c:pt>
                <c:pt idx="19">
                  <c:v>36161</c:v>
                </c:pt>
                <c:pt idx="20">
                  <c:v>36192</c:v>
                </c:pt>
                <c:pt idx="21">
                  <c:v>36220</c:v>
                </c:pt>
                <c:pt idx="22">
                  <c:v>36251</c:v>
                </c:pt>
                <c:pt idx="23">
                  <c:v>36281</c:v>
                </c:pt>
                <c:pt idx="24">
                  <c:v>36312</c:v>
                </c:pt>
                <c:pt idx="25">
                  <c:v>36342</c:v>
                </c:pt>
                <c:pt idx="26">
                  <c:v>36373</c:v>
                </c:pt>
                <c:pt idx="27">
                  <c:v>36404</c:v>
                </c:pt>
                <c:pt idx="28">
                  <c:v>36434</c:v>
                </c:pt>
                <c:pt idx="29">
                  <c:v>36465</c:v>
                </c:pt>
                <c:pt idx="30">
                  <c:v>36495</c:v>
                </c:pt>
                <c:pt idx="31">
                  <c:v>36526</c:v>
                </c:pt>
                <c:pt idx="32">
                  <c:v>36557</c:v>
                </c:pt>
                <c:pt idx="33">
                  <c:v>36586</c:v>
                </c:pt>
                <c:pt idx="34">
                  <c:v>36617</c:v>
                </c:pt>
                <c:pt idx="35">
                  <c:v>36647</c:v>
                </c:pt>
                <c:pt idx="36">
                  <c:v>36678</c:v>
                </c:pt>
                <c:pt idx="37">
                  <c:v>36708</c:v>
                </c:pt>
                <c:pt idx="38">
                  <c:v>36739</c:v>
                </c:pt>
                <c:pt idx="39">
                  <c:v>36770</c:v>
                </c:pt>
                <c:pt idx="40">
                  <c:v>36800</c:v>
                </c:pt>
                <c:pt idx="41">
                  <c:v>36831</c:v>
                </c:pt>
                <c:pt idx="42">
                  <c:v>36861</c:v>
                </c:pt>
                <c:pt idx="43">
                  <c:v>36892</c:v>
                </c:pt>
                <c:pt idx="44">
                  <c:v>36923</c:v>
                </c:pt>
                <c:pt idx="45">
                  <c:v>36951</c:v>
                </c:pt>
                <c:pt idx="46">
                  <c:v>36982</c:v>
                </c:pt>
                <c:pt idx="47">
                  <c:v>37043</c:v>
                </c:pt>
                <c:pt idx="48">
                  <c:v>37073</c:v>
                </c:pt>
                <c:pt idx="49">
                  <c:v>37104</c:v>
                </c:pt>
                <c:pt idx="50">
                  <c:v>37135</c:v>
                </c:pt>
                <c:pt idx="51">
                  <c:v>37165</c:v>
                </c:pt>
                <c:pt idx="52">
                  <c:v>37196</c:v>
                </c:pt>
                <c:pt idx="53">
                  <c:v>37257</c:v>
                </c:pt>
                <c:pt idx="54">
                  <c:v>37288</c:v>
                </c:pt>
                <c:pt idx="55">
                  <c:v>37316</c:v>
                </c:pt>
                <c:pt idx="56">
                  <c:v>37347</c:v>
                </c:pt>
                <c:pt idx="57">
                  <c:v>37377</c:v>
                </c:pt>
                <c:pt idx="58">
                  <c:v>37408</c:v>
                </c:pt>
                <c:pt idx="59">
                  <c:v>37438</c:v>
                </c:pt>
                <c:pt idx="60">
                  <c:v>37500</c:v>
                </c:pt>
                <c:pt idx="61">
                  <c:v>37530</c:v>
                </c:pt>
                <c:pt idx="62">
                  <c:v>37561</c:v>
                </c:pt>
                <c:pt idx="63">
                  <c:v>37591</c:v>
                </c:pt>
                <c:pt idx="64">
                  <c:v>37622</c:v>
                </c:pt>
                <c:pt idx="65">
                  <c:v>37653</c:v>
                </c:pt>
                <c:pt idx="66">
                  <c:v>37681</c:v>
                </c:pt>
                <c:pt idx="67">
                  <c:v>37712</c:v>
                </c:pt>
                <c:pt idx="68">
                  <c:v>37742</c:v>
                </c:pt>
                <c:pt idx="69">
                  <c:v>37773</c:v>
                </c:pt>
                <c:pt idx="70">
                  <c:v>37803</c:v>
                </c:pt>
                <c:pt idx="71">
                  <c:v>37834</c:v>
                </c:pt>
                <c:pt idx="72">
                  <c:v>37865</c:v>
                </c:pt>
                <c:pt idx="73">
                  <c:v>37895</c:v>
                </c:pt>
                <c:pt idx="74">
                  <c:v>37926</c:v>
                </c:pt>
                <c:pt idx="75">
                  <c:v>37956</c:v>
                </c:pt>
                <c:pt idx="76">
                  <c:v>37987</c:v>
                </c:pt>
                <c:pt idx="77">
                  <c:v>38018</c:v>
                </c:pt>
                <c:pt idx="78">
                  <c:v>38047</c:v>
                </c:pt>
                <c:pt idx="79">
                  <c:v>38078</c:v>
                </c:pt>
                <c:pt idx="80">
                  <c:v>38108</c:v>
                </c:pt>
                <c:pt idx="81">
                  <c:v>38139</c:v>
                </c:pt>
                <c:pt idx="82">
                  <c:v>38169</c:v>
                </c:pt>
                <c:pt idx="83">
                  <c:v>38200</c:v>
                </c:pt>
                <c:pt idx="84">
                  <c:v>38231</c:v>
                </c:pt>
                <c:pt idx="85">
                  <c:v>38261</c:v>
                </c:pt>
                <c:pt idx="86">
                  <c:v>38292</c:v>
                </c:pt>
                <c:pt idx="87">
                  <c:v>38322</c:v>
                </c:pt>
                <c:pt idx="88">
                  <c:v>38353</c:v>
                </c:pt>
                <c:pt idx="89">
                  <c:v>38384</c:v>
                </c:pt>
                <c:pt idx="90">
                  <c:v>38412</c:v>
                </c:pt>
                <c:pt idx="91">
                  <c:v>38443</c:v>
                </c:pt>
                <c:pt idx="92">
                  <c:v>38473</c:v>
                </c:pt>
                <c:pt idx="93">
                  <c:v>38504</c:v>
                </c:pt>
                <c:pt idx="94">
                  <c:v>38534</c:v>
                </c:pt>
                <c:pt idx="95">
                  <c:v>38565</c:v>
                </c:pt>
                <c:pt idx="96">
                  <c:v>38596</c:v>
                </c:pt>
                <c:pt idx="97">
                  <c:v>38626</c:v>
                </c:pt>
                <c:pt idx="98">
                  <c:v>38657</c:v>
                </c:pt>
                <c:pt idx="99">
                  <c:v>38718</c:v>
                </c:pt>
                <c:pt idx="100">
                  <c:v>38749</c:v>
                </c:pt>
                <c:pt idx="101">
                  <c:v>38777</c:v>
                </c:pt>
                <c:pt idx="102">
                  <c:v>38808</c:v>
                </c:pt>
                <c:pt idx="103">
                  <c:v>38838</c:v>
                </c:pt>
                <c:pt idx="104">
                  <c:v>38869</c:v>
                </c:pt>
                <c:pt idx="105">
                  <c:v>38899</c:v>
                </c:pt>
                <c:pt idx="106">
                  <c:v>38961</c:v>
                </c:pt>
                <c:pt idx="107">
                  <c:v>38991</c:v>
                </c:pt>
                <c:pt idx="108">
                  <c:v>39022</c:v>
                </c:pt>
                <c:pt idx="109">
                  <c:v>39052</c:v>
                </c:pt>
                <c:pt idx="110">
                  <c:v>39083</c:v>
                </c:pt>
                <c:pt idx="111">
                  <c:v>39173</c:v>
                </c:pt>
                <c:pt idx="112">
                  <c:v>39203</c:v>
                </c:pt>
                <c:pt idx="113">
                  <c:v>39234</c:v>
                </c:pt>
                <c:pt idx="114">
                  <c:v>39264</c:v>
                </c:pt>
                <c:pt idx="115">
                  <c:v>39295</c:v>
                </c:pt>
                <c:pt idx="116">
                  <c:v>39326</c:v>
                </c:pt>
                <c:pt idx="117">
                  <c:v>39356</c:v>
                </c:pt>
                <c:pt idx="118">
                  <c:v>39417</c:v>
                </c:pt>
                <c:pt idx="119">
                  <c:v>39448</c:v>
                </c:pt>
                <c:pt idx="120">
                  <c:v>39479</c:v>
                </c:pt>
                <c:pt idx="121">
                  <c:v>39508</c:v>
                </c:pt>
                <c:pt idx="122">
                  <c:v>39539</c:v>
                </c:pt>
                <c:pt idx="123">
                  <c:v>39569</c:v>
                </c:pt>
                <c:pt idx="124">
                  <c:v>39600</c:v>
                </c:pt>
                <c:pt idx="125">
                  <c:v>39630</c:v>
                </c:pt>
                <c:pt idx="126">
                  <c:v>39661</c:v>
                </c:pt>
                <c:pt idx="127">
                  <c:v>39692</c:v>
                </c:pt>
                <c:pt idx="128">
                  <c:v>39722</c:v>
                </c:pt>
                <c:pt idx="129">
                  <c:v>39753</c:v>
                </c:pt>
                <c:pt idx="130">
                  <c:v>39783</c:v>
                </c:pt>
                <c:pt idx="131">
                  <c:v>39814</c:v>
                </c:pt>
                <c:pt idx="132">
                  <c:v>39845</c:v>
                </c:pt>
                <c:pt idx="133">
                  <c:v>39904</c:v>
                </c:pt>
                <c:pt idx="134">
                  <c:v>39934</c:v>
                </c:pt>
                <c:pt idx="135">
                  <c:v>39965</c:v>
                </c:pt>
                <c:pt idx="136">
                  <c:v>39995</c:v>
                </c:pt>
                <c:pt idx="137">
                  <c:v>40026</c:v>
                </c:pt>
                <c:pt idx="138">
                  <c:v>40087</c:v>
                </c:pt>
                <c:pt idx="139">
                  <c:v>40118</c:v>
                </c:pt>
                <c:pt idx="140">
                  <c:v>40210</c:v>
                </c:pt>
                <c:pt idx="141">
                  <c:v>40238</c:v>
                </c:pt>
                <c:pt idx="142">
                  <c:v>40269</c:v>
                </c:pt>
                <c:pt idx="143">
                  <c:v>40299</c:v>
                </c:pt>
                <c:pt idx="144">
                  <c:v>40330</c:v>
                </c:pt>
                <c:pt idx="145">
                  <c:v>40360</c:v>
                </c:pt>
                <c:pt idx="146">
                  <c:v>40391</c:v>
                </c:pt>
                <c:pt idx="147">
                  <c:v>40422</c:v>
                </c:pt>
                <c:pt idx="148">
                  <c:v>40452</c:v>
                </c:pt>
                <c:pt idx="149">
                  <c:v>40483</c:v>
                </c:pt>
                <c:pt idx="150">
                  <c:v>40513</c:v>
                </c:pt>
                <c:pt idx="151">
                  <c:v>40544</c:v>
                </c:pt>
                <c:pt idx="152">
                  <c:v>40575</c:v>
                </c:pt>
                <c:pt idx="153">
                  <c:v>40603</c:v>
                </c:pt>
                <c:pt idx="154">
                  <c:v>40634</c:v>
                </c:pt>
                <c:pt idx="155">
                  <c:v>40664</c:v>
                </c:pt>
                <c:pt idx="156">
                  <c:v>40695</c:v>
                </c:pt>
                <c:pt idx="157">
                  <c:v>40725</c:v>
                </c:pt>
                <c:pt idx="158">
                  <c:v>40756</c:v>
                </c:pt>
                <c:pt idx="159">
                  <c:v>40787</c:v>
                </c:pt>
                <c:pt idx="160">
                  <c:v>40817</c:v>
                </c:pt>
                <c:pt idx="161">
                  <c:v>40848</c:v>
                </c:pt>
                <c:pt idx="162">
                  <c:v>40878</c:v>
                </c:pt>
                <c:pt idx="163">
                  <c:v>40909</c:v>
                </c:pt>
                <c:pt idx="164">
                  <c:v>40940</c:v>
                </c:pt>
                <c:pt idx="165">
                  <c:v>40969</c:v>
                </c:pt>
                <c:pt idx="166">
                  <c:v>41000</c:v>
                </c:pt>
                <c:pt idx="167">
                  <c:v>41030</c:v>
                </c:pt>
                <c:pt idx="168">
                  <c:v>41061</c:v>
                </c:pt>
                <c:pt idx="169">
                  <c:v>41091</c:v>
                </c:pt>
                <c:pt idx="170">
                  <c:v>41122</c:v>
                </c:pt>
                <c:pt idx="171">
                  <c:v>41153</c:v>
                </c:pt>
                <c:pt idx="172">
                  <c:v>41183</c:v>
                </c:pt>
                <c:pt idx="173">
                  <c:v>41214</c:v>
                </c:pt>
                <c:pt idx="174">
                  <c:v>41244</c:v>
                </c:pt>
                <c:pt idx="175">
                  <c:v>41275</c:v>
                </c:pt>
                <c:pt idx="176">
                  <c:v>41306</c:v>
                </c:pt>
                <c:pt idx="177">
                  <c:v>41334</c:v>
                </c:pt>
                <c:pt idx="178">
                  <c:v>41365</c:v>
                </c:pt>
                <c:pt idx="179">
                  <c:v>41395</c:v>
                </c:pt>
                <c:pt idx="180">
                  <c:v>41426</c:v>
                </c:pt>
                <c:pt idx="181">
                  <c:v>41456</c:v>
                </c:pt>
                <c:pt idx="182">
                  <c:v>41487</c:v>
                </c:pt>
                <c:pt idx="183">
                  <c:v>41518</c:v>
                </c:pt>
                <c:pt idx="184">
                  <c:v>41548</c:v>
                </c:pt>
                <c:pt idx="185">
                  <c:v>41579</c:v>
                </c:pt>
                <c:pt idx="186">
                  <c:v>41609</c:v>
                </c:pt>
                <c:pt idx="187">
                  <c:v>41640</c:v>
                </c:pt>
                <c:pt idx="188">
                  <c:v>41671</c:v>
                </c:pt>
                <c:pt idx="189">
                  <c:v>41699</c:v>
                </c:pt>
                <c:pt idx="190">
                  <c:v>41730</c:v>
                </c:pt>
                <c:pt idx="191">
                  <c:v>41760</c:v>
                </c:pt>
                <c:pt idx="192">
                  <c:v>41791</c:v>
                </c:pt>
                <c:pt idx="193">
                  <c:v>41821</c:v>
                </c:pt>
                <c:pt idx="194">
                  <c:v>41852</c:v>
                </c:pt>
                <c:pt idx="195">
                  <c:v>41883</c:v>
                </c:pt>
                <c:pt idx="196">
                  <c:v>41913</c:v>
                </c:pt>
                <c:pt idx="197">
                  <c:v>41944</c:v>
                </c:pt>
                <c:pt idx="198">
                  <c:v>41974</c:v>
                </c:pt>
                <c:pt idx="199">
                  <c:v>42005</c:v>
                </c:pt>
                <c:pt idx="200">
                  <c:v>42036</c:v>
                </c:pt>
                <c:pt idx="201">
                  <c:v>42064</c:v>
                </c:pt>
                <c:pt idx="202">
                  <c:v>42095</c:v>
                </c:pt>
                <c:pt idx="203">
                  <c:v>42125</c:v>
                </c:pt>
                <c:pt idx="204">
                  <c:v>42156</c:v>
                </c:pt>
                <c:pt idx="205">
                  <c:v>42186</c:v>
                </c:pt>
                <c:pt idx="206">
                  <c:v>42217</c:v>
                </c:pt>
                <c:pt idx="207">
                  <c:v>42248</c:v>
                </c:pt>
                <c:pt idx="208">
                  <c:v>42278</c:v>
                </c:pt>
                <c:pt idx="209">
                  <c:v>42309</c:v>
                </c:pt>
                <c:pt idx="210">
                  <c:v>42339</c:v>
                </c:pt>
                <c:pt idx="211">
                  <c:v>42370</c:v>
                </c:pt>
                <c:pt idx="212">
                  <c:v>42401</c:v>
                </c:pt>
                <c:pt idx="213">
                  <c:v>42430</c:v>
                </c:pt>
                <c:pt idx="214">
                  <c:v>42461</c:v>
                </c:pt>
              </c:numCache>
            </c:numRef>
          </c:cat>
          <c:val>
            <c:numRef>
              <c:f>Sheet1!$B$2:$AAA$2</c:f>
              <c:numCache>
                <c:formatCode>General</c:formatCode>
                <c:ptCount val="701"/>
                <c:pt idx="0">
                  <c:v>51</c:v>
                </c:pt>
                <c:pt idx="1">
                  <c:v>46</c:v>
                </c:pt>
                <c:pt idx="2">
                  <c:v>47</c:v>
                </c:pt>
                <c:pt idx="3">
                  <c:v>45</c:v>
                </c:pt>
                <c:pt idx="4">
                  <c:v>47</c:v>
                </c:pt>
                <c:pt idx="5">
                  <c:v>47</c:v>
                </c:pt>
                <c:pt idx="6">
                  <c:v>42</c:v>
                </c:pt>
                <c:pt idx="7">
                  <c:v>42</c:v>
                </c:pt>
                <c:pt idx="8">
                  <c:v>50</c:v>
                </c:pt>
                <c:pt idx="9">
                  <c:v>47</c:v>
                </c:pt>
                <c:pt idx="10">
                  <c:v>35</c:v>
                </c:pt>
                <c:pt idx="11">
                  <c:v>49</c:v>
                </c:pt>
                <c:pt idx="12">
                  <c:v>44</c:v>
                </c:pt>
                <c:pt idx="13">
                  <c:v>45</c:v>
                </c:pt>
                <c:pt idx="14">
                  <c:v>41</c:v>
                </c:pt>
                <c:pt idx="15">
                  <c:v>40</c:v>
                </c:pt>
                <c:pt idx="16">
                  <c:v>38</c:v>
                </c:pt>
                <c:pt idx="17">
                  <c:v>37</c:v>
                </c:pt>
                <c:pt idx="18">
                  <c:v>34</c:v>
                </c:pt>
                <c:pt idx="19">
                  <c:v>49</c:v>
                </c:pt>
                <c:pt idx="20">
                  <c:v>39</c:v>
                </c:pt>
                <c:pt idx="21">
                  <c:v>37</c:v>
                </c:pt>
                <c:pt idx="22">
                  <c:v>34</c:v>
                </c:pt>
                <c:pt idx="23">
                  <c:v>33</c:v>
                </c:pt>
                <c:pt idx="24">
                  <c:v>35</c:v>
                </c:pt>
                <c:pt idx="25">
                  <c:v>39</c:v>
                </c:pt>
                <c:pt idx="26">
                  <c:v>41</c:v>
                </c:pt>
                <c:pt idx="27">
                  <c:v>39</c:v>
                </c:pt>
                <c:pt idx="28">
                  <c:v>41</c:v>
                </c:pt>
                <c:pt idx="29">
                  <c:v>40</c:v>
                </c:pt>
                <c:pt idx="30">
                  <c:v>41</c:v>
                </c:pt>
                <c:pt idx="31">
                  <c:v>70</c:v>
                </c:pt>
                <c:pt idx="32">
                  <c:v>54</c:v>
                </c:pt>
                <c:pt idx="33">
                  <c:v>57</c:v>
                </c:pt>
                <c:pt idx="34">
                  <c:v>53</c:v>
                </c:pt>
                <c:pt idx="35">
                  <c:v>45</c:v>
                </c:pt>
                <c:pt idx="36">
                  <c:v>55</c:v>
                </c:pt>
                <c:pt idx="37">
                  <c:v>51</c:v>
                </c:pt>
                <c:pt idx="38">
                  <c:v>49</c:v>
                </c:pt>
                <c:pt idx="39">
                  <c:v>46</c:v>
                </c:pt>
                <c:pt idx="40">
                  <c:v>44</c:v>
                </c:pt>
                <c:pt idx="41">
                  <c:v>46</c:v>
                </c:pt>
                <c:pt idx="42">
                  <c:v>45</c:v>
                </c:pt>
                <c:pt idx="43">
                  <c:v>50</c:v>
                </c:pt>
                <c:pt idx="44">
                  <c:v>48</c:v>
                </c:pt>
                <c:pt idx="45">
                  <c:v>37</c:v>
                </c:pt>
                <c:pt idx="46">
                  <c:v>41</c:v>
                </c:pt>
                <c:pt idx="47">
                  <c:v>58</c:v>
                </c:pt>
                <c:pt idx="48">
                  <c:v>52</c:v>
                </c:pt>
                <c:pt idx="49">
                  <c:v>54</c:v>
                </c:pt>
                <c:pt idx="50">
                  <c:v>43</c:v>
                </c:pt>
                <c:pt idx="51">
                  <c:v>49</c:v>
                </c:pt>
                <c:pt idx="52">
                  <c:v>49</c:v>
                </c:pt>
                <c:pt idx="53">
                  <c:v>66</c:v>
                </c:pt>
                <c:pt idx="54">
                  <c:v>72</c:v>
                </c:pt>
                <c:pt idx="55">
                  <c:v>58</c:v>
                </c:pt>
                <c:pt idx="56">
                  <c:v>66</c:v>
                </c:pt>
                <c:pt idx="57">
                  <c:v>50</c:v>
                </c:pt>
                <c:pt idx="58">
                  <c:v>54</c:v>
                </c:pt>
                <c:pt idx="59">
                  <c:v>55</c:v>
                </c:pt>
                <c:pt idx="60">
                  <c:v>41</c:v>
                </c:pt>
                <c:pt idx="61">
                  <c:v>45</c:v>
                </c:pt>
                <c:pt idx="62">
                  <c:v>42</c:v>
                </c:pt>
                <c:pt idx="63">
                  <c:v>38</c:v>
                </c:pt>
                <c:pt idx="64">
                  <c:v>35</c:v>
                </c:pt>
                <c:pt idx="65">
                  <c:v>44</c:v>
                </c:pt>
                <c:pt idx="66">
                  <c:v>42</c:v>
                </c:pt>
                <c:pt idx="67">
                  <c:v>49</c:v>
                </c:pt>
                <c:pt idx="68">
                  <c:v>39</c:v>
                </c:pt>
                <c:pt idx="69">
                  <c:v>41</c:v>
                </c:pt>
                <c:pt idx="70">
                  <c:v>43</c:v>
                </c:pt>
                <c:pt idx="71">
                  <c:v>45</c:v>
                </c:pt>
                <c:pt idx="72">
                  <c:v>40</c:v>
                </c:pt>
                <c:pt idx="73">
                  <c:v>40</c:v>
                </c:pt>
                <c:pt idx="74">
                  <c:v>46</c:v>
                </c:pt>
                <c:pt idx="75">
                  <c:v>41</c:v>
                </c:pt>
                <c:pt idx="76">
                  <c:v>36</c:v>
                </c:pt>
                <c:pt idx="77">
                  <c:v>37</c:v>
                </c:pt>
                <c:pt idx="78">
                  <c:v>35</c:v>
                </c:pt>
                <c:pt idx="79">
                  <c:v>34</c:v>
                </c:pt>
                <c:pt idx="80">
                  <c:v>34</c:v>
                </c:pt>
                <c:pt idx="81">
                  <c:v>44</c:v>
                </c:pt>
                <c:pt idx="82">
                  <c:v>40</c:v>
                </c:pt>
                <c:pt idx="83">
                  <c:v>34</c:v>
                </c:pt>
                <c:pt idx="84">
                  <c:v>34</c:v>
                </c:pt>
                <c:pt idx="85">
                  <c:v>36</c:v>
                </c:pt>
                <c:pt idx="86">
                  <c:v>32</c:v>
                </c:pt>
                <c:pt idx="87">
                  <c:v>33</c:v>
                </c:pt>
                <c:pt idx="88">
                  <c:v>34</c:v>
                </c:pt>
                <c:pt idx="89">
                  <c:v>38</c:v>
                </c:pt>
                <c:pt idx="90">
                  <c:v>44</c:v>
                </c:pt>
                <c:pt idx="91">
                  <c:v>40</c:v>
                </c:pt>
                <c:pt idx="92">
                  <c:v>36</c:v>
                </c:pt>
                <c:pt idx="93">
                  <c:v>36</c:v>
                </c:pt>
                <c:pt idx="94">
                  <c:v>29</c:v>
                </c:pt>
                <c:pt idx="95">
                  <c:v>28</c:v>
                </c:pt>
                <c:pt idx="96">
                  <c:v>28</c:v>
                </c:pt>
                <c:pt idx="97">
                  <c:v>34</c:v>
                </c:pt>
                <c:pt idx="98">
                  <c:v>29</c:v>
                </c:pt>
                <c:pt idx="99">
                  <c:v>30</c:v>
                </c:pt>
                <c:pt idx="100">
                  <c:v>33</c:v>
                </c:pt>
                <c:pt idx="101">
                  <c:v>37</c:v>
                </c:pt>
                <c:pt idx="102">
                  <c:v>47</c:v>
                </c:pt>
                <c:pt idx="103">
                  <c:v>38</c:v>
                </c:pt>
                <c:pt idx="104">
                  <c:v>35</c:v>
                </c:pt>
                <c:pt idx="105">
                  <c:v>35</c:v>
                </c:pt>
                <c:pt idx="106">
                  <c:v>32</c:v>
                </c:pt>
                <c:pt idx="107">
                  <c:v>38</c:v>
                </c:pt>
                <c:pt idx="108">
                  <c:v>31</c:v>
                </c:pt>
                <c:pt idx="109">
                  <c:v>32</c:v>
                </c:pt>
                <c:pt idx="110">
                  <c:v>27</c:v>
                </c:pt>
                <c:pt idx="111">
                  <c:v>36</c:v>
                </c:pt>
                <c:pt idx="112">
                  <c:v>37</c:v>
                </c:pt>
                <c:pt idx="113">
                  <c:v>37</c:v>
                </c:pt>
                <c:pt idx="114">
                  <c:v>30</c:v>
                </c:pt>
                <c:pt idx="115">
                  <c:v>26</c:v>
                </c:pt>
                <c:pt idx="116">
                  <c:v>36</c:v>
                </c:pt>
                <c:pt idx="117">
                  <c:v>40</c:v>
                </c:pt>
                <c:pt idx="118">
                  <c:v>33</c:v>
                </c:pt>
                <c:pt idx="119">
                  <c:v>33</c:v>
                </c:pt>
                <c:pt idx="120">
                  <c:v>25</c:v>
                </c:pt>
                <c:pt idx="121">
                  <c:v>24</c:v>
                </c:pt>
                <c:pt idx="122">
                  <c:v>23</c:v>
                </c:pt>
                <c:pt idx="123">
                  <c:v>19</c:v>
                </c:pt>
                <c:pt idx="124">
                  <c:v>19</c:v>
                </c:pt>
                <c:pt idx="125">
                  <c:v>16</c:v>
                </c:pt>
                <c:pt idx="126">
                  <c:v>15</c:v>
                </c:pt>
                <c:pt idx="127">
                  <c:v>17</c:v>
                </c:pt>
                <c:pt idx="128">
                  <c:v>18</c:v>
                </c:pt>
                <c:pt idx="129">
                  <c:v>13</c:v>
                </c:pt>
                <c:pt idx="130">
                  <c:v>12</c:v>
                </c:pt>
                <c:pt idx="131">
                  <c:v>14</c:v>
                </c:pt>
                <c:pt idx="132">
                  <c:v>12</c:v>
                </c:pt>
                <c:pt idx="133">
                  <c:v>15</c:v>
                </c:pt>
                <c:pt idx="134">
                  <c:v>13</c:v>
                </c:pt>
                <c:pt idx="135">
                  <c:v>17</c:v>
                </c:pt>
                <c:pt idx="136">
                  <c:v>20</c:v>
                </c:pt>
                <c:pt idx="137">
                  <c:v>16</c:v>
                </c:pt>
                <c:pt idx="138">
                  <c:v>16</c:v>
                </c:pt>
                <c:pt idx="139">
                  <c:v>20</c:v>
                </c:pt>
                <c:pt idx="140">
                  <c:v>17</c:v>
                </c:pt>
                <c:pt idx="141">
                  <c:v>20</c:v>
                </c:pt>
                <c:pt idx="142">
                  <c:v>24</c:v>
                </c:pt>
                <c:pt idx="143">
                  <c:v>22</c:v>
                </c:pt>
                <c:pt idx="144">
                  <c:v>19</c:v>
                </c:pt>
                <c:pt idx="145">
                  <c:v>16</c:v>
                </c:pt>
                <c:pt idx="146">
                  <c:v>18</c:v>
                </c:pt>
                <c:pt idx="147">
                  <c:v>19</c:v>
                </c:pt>
                <c:pt idx="148">
                  <c:v>21</c:v>
                </c:pt>
                <c:pt idx="149">
                  <c:v>18</c:v>
                </c:pt>
                <c:pt idx="150">
                  <c:v>18</c:v>
                </c:pt>
                <c:pt idx="151">
                  <c:v>19</c:v>
                </c:pt>
                <c:pt idx="152">
                  <c:v>19</c:v>
                </c:pt>
                <c:pt idx="153">
                  <c:v>19</c:v>
                </c:pt>
                <c:pt idx="154">
                  <c:v>20</c:v>
                </c:pt>
                <c:pt idx="155">
                  <c:v>26</c:v>
                </c:pt>
                <c:pt idx="156">
                  <c:v>26</c:v>
                </c:pt>
                <c:pt idx="157">
                  <c:v>19</c:v>
                </c:pt>
                <c:pt idx="158">
                  <c:v>17</c:v>
                </c:pt>
                <c:pt idx="159">
                  <c:v>17</c:v>
                </c:pt>
                <c:pt idx="160">
                  <c:v>21</c:v>
                </c:pt>
                <c:pt idx="161">
                  <c:v>16</c:v>
                </c:pt>
                <c:pt idx="162">
                  <c:v>17</c:v>
                </c:pt>
                <c:pt idx="163">
                  <c:v>17</c:v>
                </c:pt>
                <c:pt idx="164">
                  <c:v>22</c:v>
                </c:pt>
                <c:pt idx="165">
                  <c:v>22</c:v>
                </c:pt>
                <c:pt idx="166">
                  <c:v>20</c:v>
                </c:pt>
                <c:pt idx="167">
                  <c:v>16</c:v>
                </c:pt>
                <c:pt idx="168">
                  <c:v>16</c:v>
                </c:pt>
                <c:pt idx="169">
                  <c:v>22</c:v>
                </c:pt>
                <c:pt idx="170">
                  <c:v>18</c:v>
                </c:pt>
                <c:pt idx="171">
                  <c:v>20</c:v>
                </c:pt>
                <c:pt idx="172">
                  <c:v>19</c:v>
                </c:pt>
                <c:pt idx="173">
                  <c:v>20</c:v>
                </c:pt>
                <c:pt idx="174">
                  <c:v>15</c:v>
                </c:pt>
                <c:pt idx="175">
                  <c:v>21</c:v>
                </c:pt>
                <c:pt idx="176">
                  <c:v>19</c:v>
                </c:pt>
                <c:pt idx="177">
                  <c:v>27</c:v>
                </c:pt>
                <c:pt idx="178">
                  <c:v>23</c:v>
                </c:pt>
                <c:pt idx="179">
                  <c:v>24</c:v>
                </c:pt>
                <c:pt idx="180">
                  <c:v>26</c:v>
                </c:pt>
                <c:pt idx="181">
                  <c:v>26</c:v>
                </c:pt>
                <c:pt idx="182">
                  <c:v>29</c:v>
                </c:pt>
                <c:pt idx="183">
                  <c:v>23</c:v>
                </c:pt>
                <c:pt idx="184">
                  <c:v>25</c:v>
                </c:pt>
                <c:pt idx="185">
                  <c:v>24</c:v>
                </c:pt>
                <c:pt idx="186">
                  <c:v>22</c:v>
                </c:pt>
                <c:pt idx="187">
                  <c:v>27</c:v>
                </c:pt>
                <c:pt idx="188">
                  <c:v>23</c:v>
                </c:pt>
                <c:pt idx="189">
                  <c:v>24</c:v>
                </c:pt>
                <c:pt idx="190">
                  <c:v>25</c:v>
                </c:pt>
                <c:pt idx="191">
                  <c:v>27</c:v>
                </c:pt>
                <c:pt idx="192">
                  <c:v>24</c:v>
                </c:pt>
                <c:pt idx="193">
                  <c:v>27</c:v>
                </c:pt>
                <c:pt idx="194">
                  <c:v>25</c:v>
                </c:pt>
                <c:pt idx="195">
                  <c:v>25</c:v>
                </c:pt>
                <c:pt idx="196">
                  <c:v>34</c:v>
                </c:pt>
                <c:pt idx="197">
                  <c:v>30</c:v>
                </c:pt>
                <c:pt idx="198">
                  <c:v>33</c:v>
                </c:pt>
                <c:pt idx="199">
                  <c:v>45</c:v>
                </c:pt>
                <c:pt idx="200">
                  <c:v>41</c:v>
                </c:pt>
                <c:pt idx="201">
                  <c:v>38</c:v>
                </c:pt>
                <c:pt idx="202">
                  <c:v>47</c:v>
                </c:pt>
                <c:pt idx="203">
                  <c:v>44</c:v>
                </c:pt>
                <c:pt idx="204">
                  <c:v>40</c:v>
                </c:pt>
                <c:pt idx="205">
                  <c:v>32</c:v>
                </c:pt>
                <c:pt idx="206">
                  <c:v>37</c:v>
                </c:pt>
                <c:pt idx="207">
                  <c:v>36</c:v>
                </c:pt>
                <c:pt idx="208">
                  <c:v>37</c:v>
                </c:pt>
                <c:pt idx="209">
                  <c:v>34</c:v>
                </c:pt>
                <c:pt idx="210">
                  <c:v>34</c:v>
                </c:pt>
                <c:pt idx="211">
                  <c:v>38</c:v>
                </c:pt>
                <c:pt idx="212">
                  <c:v>38</c:v>
                </c:pt>
                <c:pt idx="213">
                  <c:v>34</c:v>
                </c:pt>
                <c:pt idx="214">
                  <c:v>39</c:v>
                </c:pt>
              </c:numCache>
            </c:numRef>
          </c:val>
          <c:smooth val="0"/>
        </c:ser>
        <c:ser>
          <c:idx val="1"/>
          <c:order val="1"/>
          <c:tx>
            <c:strRef>
              <c:f>Sheet1!$A$3</c:f>
              <c:strCache>
                <c:ptCount val="1"/>
                <c:pt idx="0">
                  <c:v>Crime/Law &amp; Order</c:v>
                </c:pt>
              </c:strCache>
            </c:strRef>
          </c:tx>
          <c:spPr>
            <a:ln w="19050">
              <a:solidFill>
                <a:schemeClr val="accent1"/>
              </a:solidFill>
              <a:prstDash val="solid"/>
            </a:ln>
          </c:spPr>
          <c:marker>
            <c:symbol val="none"/>
          </c:marker>
          <c:cat>
            <c:numRef>
              <c:f>Sheet1!$B$1:$HI$1</c:f>
              <c:numCache>
                <c:formatCode>mmm\
yyyy</c:formatCode>
                <c:ptCount val="215"/>
                <c:pt idx="0">
                  <c:v>35582</c:v>
                </c:pt>
                <c:pt idx="1">
                  <c:v>35612</c:v>
                </c:pt>
                <c:pt idx="2">
                  <c:v>35643</c:v>
                </c:pt>
                <c:pt idx="3">
                  <c:v>35674</c:v>
                </c:pt>
                <c:pt idx="4">
                  <c:v>35704</c:v>
                </c:pt>
                <c:pt idx="5">
                  <c:v>35735</c:v>
                </c:pt>
                <c:pt idx="6">
                  <c:v>35765</c:v>
                </c:pt>
                <c:pt idx="7">
                  <c:v>35796</c:v>
                </c:pt>
                <c:pt idx="8">
                  <c:v>35827</c:v>
                </c:pt>
                <c:pt idx="9">
                  <c:v>35855</c:v>
                </c:pt>
                <c:pt idx="10">
                  <c:v>35886</c:v>
                </c:pt>
                <c:pt idx="11">
                  <c:v>35916</c:v>
                </c:pt>
                <c:pt idx="12">
                  <c:v>35947</c:v>
                </c:pt>
                <c:pt idx="13">
                  <c:v>35977</c:v>
                </c:pt>
                <c:pt idx="14">
                  <c:v>36008</c:v>
                </c:pt>
                <c:pt idx="15">
                  <c:v>36039</c:v>
                </c:pt>
                <c:pt idx="16">
                  <c:v>36069</c:v>
                </c:pt>
                <c:pt idx="17">
                  <c:v>36100</c:v>
                </c:pt>
                <c:pt idx="18">
                  <c:v>36130</c:v>
                </c:pt>
                <c:pt idx="19">
                  <c:v>36161</c:v>
                </c:pt>
                <c:pt idx="20">
                  <c:v>36192</c:v>
                </c:pt>
                <c:pt idx="21">
                  <c:v>36220</c:v>
                </c:pt>
                <c:pt idx="22">
                  <c:v>36251</c:v>
                </c:pt>
                <c:pt idx="23">
                  <c:v>36281</c:v>
                </c:pt>
                <c:pt idx="24">
                  <c:v>36312</c:v>
                </c:pt>
                <c:pt idx="25">
                  <c:v>36342</c:v>
                </c:pt>
                <c:pt idx="26">
                  <c:v>36373</c:v>
                </c:pt>
                <c:pt idx="27">
                  <c:v>36404</c:v>
                </c:pt>
                <c:pt idx="28">
                  <c:v>36434</c:v>
                </c:pt>
                <c:pt idx="29">
                  <c:v>36465</c:v>
                </c:pt>
                <c:pt idx="30">
                  <c:v>36495</c:v>
                </c:pt>
                <c:pt idx="31">
                  <c:v>36526</c:v>
                </c:pt>
                <c:pt idx="32">
                  <c:v>36557</c:v>
                </c:pt>
                <c:pt idx="33">
                  <c:v>36586</c:v>
                </c:pt>
                <c:pt idx="34">
                  <c:v>36617</c:v>
                </c:pt>
                <c:pt idx="35">
                  <c:v>36647</c:v>
                </c:pt>
                <c:pt idx="36">
                  <c:v>36678</c:v>
                </c:pt>
                <c:pt idx="37">
                  <c:v>36708</c:v>
                </c:pt>
                <c:pt idx="38">
                  <c:v>36739</c:v>
                </c:pt>
                <c:pt idx="39">
                  <c:v>36770</c:v>
                </c:pt>
                <c:pt idx="40">
                  <c:v>36800</c:v>
                </c:pt>
                <c:pt idx="41">
                  <c:v>36831</c:v>
                </c:pt>
                <c:pt idx="42">
                  <c:v>36861</c:v>
                </c:pt>
                <c:pt idx="43">
                  <c:v>36892</c:v>
                </c:pt>
                <c:pt idx="44">
                  <c:v>36923</c:v>
                </c:pt>
                <c:pt idx="45">
                  <c:v>36951</c:v>
                </c:pt>
                <c:pt idx="46">
                  <c:v>36982</c:v>
                </c:pt>
                <c:pt idx="47">
                  <c:v>37043</c:v>
                </c:pt>
                <c:pt idx="48">
                  <c:v>37073</c:v>
                </c:pt>
                <c:pt idx="49">
                  <c:v>37104</c:v>
                </c:pt>
                <c:pt idx="50">
                  <c:v>37135</c:v>
                </c:pt>
                <c:pt idx="51">
                  <c:v>37165</c:v>
                </c:pt>
                <c:pt idx="52">
                  <c:v>37196</c:v>
                </c:pt>
                <c:pt idx="53">
                  <c:v>37257</c:v>
                </c:pt>
                <c:pt idx="54">
                  <c:v>37288</c:v>
                </c:pt>
                <c:pt idx="55">
                  <c:v>37316</c:v>
                </c:pt>
                <c:pt idx="56">
                  <c:v>37347</c:v>
                </c:pt>
                <c:pt idx="57">
                  <c:v>37377</c:v>
                </c:pt>
                <c:pt idx="58">
                  <c:v>37408</c:v>
                </c:pt>
                <c:pt idx="59">
                  <c:v>37438</c:v>
                </c:pt>
                <c:pt idx="60">
                  <c:v>37500</c:v>
                </c:pt>
                <c:pt idx="61">
                  <c:v>37530</c:v>
                </c:pt>
                <c:pt idx="62">
                  <c:v>37561</c:v>
                </c:pt>
                <c:pt idx="63">
                  <c:v>37591</c:v>
                </c:pt>
                <c:pt idx="64">
                  <c:v>37622</c:v>
                </c:pt>
                <c:pt idx="65">
                  <c:v>37653</c:v>
                </c:pt>
                <c:pt idx="66">
                  <c:v>37681</c:v>
                </c:pt>
                <c:pt idx="67">
                  <c:v>37712</c:v>
                </c:pt>
                <c:pt idx="68">
                  <c:v>37742</c:v>
                </c:pt>
                <c:pt idx="69">
                  <c:v>37773</c:v>
                </c:pt>
                <c:pt idx="70">
                  <c:v>37803</c:v>
                </c:pt>
                <c:pt idx="71">
                  <c:v>37834</c:v>
                </c:pt>
                <c:pt idx="72">
                  <c:v>37865</c:v>
                </c:pt>
                <c:pt idx="73">
                  <c:v>37895</c:v>
                </c:pt>
                <c:pt idx="74">
                  <c:v>37926</c:v>
                </c:pt>
                <c:pt idx="75">
                  <c:v>37956</c:v>
                </c:pt>
                <c:pt idx="76">
                  <c:v>37987</c:v>
                </c:pt>
                <c:pt idx="77">
                  <c:v>38018</c:v>
                </c:pt>
                <c:pt idx="78">
                  <c:v>38047</c:v>
                </c:pt>
                <c:pt idx="79">
                  <c:v>38078</c:v>
                </c:pt>
                <c:pt idx="80">
                  <c:v>38108</c:v>
                </c:pt>
                <c:pt idx="81">
                  <c:v>38139</c:v>
                </c:pt>
                <c:pt idx="82">
                  <c:v>38169</c:v>
                </c:pt>
                <c:pt idx="83">
                  <c:v>38200</c:v>
                </c:pt>
                <c:pt idx="84">
                  <c:v>38231</c:v>
                </c:pt>
                <c:pt idx="85">
                  <c:v>38261</c:v>
                </c:pt>
                <c:pt idx="86">
                  <c:v>38292</c:v>
                </c:pt>
                <c:pt idx="87">
                  <c:v>38322</c:v>
                </c:pt>
                <c:pt idx="88">
                  <c:v>38353</c:v>
                </c:pt>
                <c:pt idx="89">
                  <c:v>38384</c:v>
                </c:pt>
                <c:pt idx="90">
                  <c:v>38412</c:v>
                </c:pt>
                <c:pt idx="91">
                  <c:v>38443</c:v>
                </c:pt>
                <c:pt idx="92">
                  <c:v>38473</c:v>
                </c:pt>
                <c:pt idx="93">
                  <c:v>38504</c:v>
                </c:pt>
                <c:pt idx="94">
                  <c:v>38534</c:v>
                </c:pt>
                <c:pt idx="95">
                  <c:v>38565</c:v>
                </c:pt>
                <c:pt idx="96">
                  <c:v>38596</c:v>
                </c:pt>
                <c:pt idx="97">
                  <c:v>38626</c:v>
                </c:pt>
                <c:pt idx="98">
                  <c:v>38657</c:v>
                </c:pt>
                <c:pt idx="99">
                  <c:v>38718</c:v>
                </c:pt>
                <c:pt idx="100">
                  <c:v>38749</c:v>
                </c:pt>
                <c:pt idx="101">
                  <c:v>38777</c:v>
                </c:pt>
                <c:pt idx="102">
                  <c:v>38808</c:v>
                </c:pt>
                <c:pt idx="103">
                  <c:v>38838</c:v>
                </c:pt>
                <c:pt idx="104">
                  <c:v>38869</c:v>
                </c:pt>
                <c:pt idx="105">
                  <c:v>38899</c:v>
                </c:pt>
                <c:pt idx="106">
                  <c:v>38961</c:v>
                </c:pt>
                <c:pt idx="107">
                  <c:v>38991</c:v>
                </c:pt>
                <c:pt idx="108">
                  <c:v>39022</c:v>
                </c:pt>
                <c:pt idx="109">
                  <c:v>39052</c:v>
                </c:pt>
                <c:pt idx="110">
                  <c:v>39083</c:v>
                </c:pt>
                <c:pt idx="111">
                  <c:v>39173</c:v>
                </c:pt>
                <c:pt idx="112">
                  <c:v>39203</c:v>
                </c:pt>
                <c:pt idx="113">
                  <c:v>39234</c:v>
                </c:pt>
                <c:pt idx="114">
                  <c:v>39264</c:v>
                </c:pt>
                <c:pt idx="115">
                  <c:v>39295</c:v>
                </c:pt>
                <c:pt idx="116">
                  <c:v>39326</c:v>
                </c:pt>
                <c:pt idx="117">
                  <c:v>39356</c:v>
                </c:pt>
                <c:pt idx="118">
                  <c:v>39417</c:v>
                </c:pt>
                <c:pt idx="119">
                  <c:v>39448</c:v>
                </c:pt>
                <c:pt idx="120">
                  <c:v>39479</c:v>
                </c:pt>
                <c:pt idx="121">
                  <c:v>39508</c:v>
                </c:pt>
                <c:pt idx="122">
                  <c:v>39539</c:v>
                </c:pt>
                <c:pt idx="123">
                  <c:v>39569</c:v>
                </c:pt>
                <c:pt idx="124">
                  <c:v>39600</c:v>
                </c:pt>
                <c:pt idx="125">
                  <c:v>39630</c:v>
                </c:pt>
                <c:pt idx="126">
                  <c:v>39661</c:v>
                </c:pt>
                <c:pt idx="127">
                  <c:v>39692</c:v>
                </c:pt>
                <c:pt idx="128">
                  <c:v>39722</c:v>
                </c:pt>
                <c:pt idx="129">
                  <c:v>39753</c:v>
                </c:pt>
                <c:pt idx="130">
                  <c:v>39783</c:v>
                </c:pt>
                <c:pt idx="131">
                  <c:v>39814</c:v>
                </c:pt>
                <c:pt idx="132">
                  <c:v>39845</c:v>
                </c:pt>
                <c:pt idx="133">
                  <c:v>39904</c:v>
                </c:pt>
                <c:pt idx="134">
                  <c:v>39934</c:v>
                </c:pt>
                <c:pt idx="135">
                  <c:v>39965</c:v>
                </c:pt>
                <c:pt idx="136">
                  <c:v>39995</c:v>
                </c:pt>
                <c:pt idx="137">
                  <c:v>40026</c:v>
                </c:pt>
                <c:pt idx="138">
                  <c:v>40087</c:v>
                </c:pt>
                <c:pt idx="139">
                  <c:v>40118</c:v>
                </c:pt>
                <c:pt idx="140">
                  <c:v>40210</c:v>
                </c:pt>
                <c:pt idx="141">
                  <c:v>40238</c:v>
                </c:pt>
                <c:pt idx="142">
                  <c:v>40269</c:v>
                </c:pt>
                <c:pt idx="143">
                  <c:v>40299</c:v>
                </c:pt>
                <c:pt idx="144">
                  <c:v>40330</c:v>
                </c:pt>
                <c:pt idx="145">
                  <c:v>40360</c:v>
                </c:pt>
                <c:pt idx="146">
                  <c:v>40391</c:v>
                </c:pt>
                <c:pt idx="147">
                  <c:v>40422</c:v>
                </c:pt>
                <c:pt idx="148">
                  <c:v>40452</c:v>
                </c:pt>
                <c:pt idx="149">
                  <c:v>40483</c:v>
                </c:pt>
                <c:pt idx="150">
                  <c:v>40513</c:v>
                </c:pt>
                <c:pt idx="151">
                  <c:v>40544</c:v>
                </c:pt>
                <c:pt idx="152">
                  <c:v>40575</c:v>
                </c:pt>
                <c:pt idx="153">
                  <c:v>40603</c:v>
                </c:pt>
                <c:pt idx="154">
                  <c:v>40634</c:v>
                </c:pt>
                <c:pt idx="155">
                  <c:v>40664</c:v>
                </c:pt>
                <c:pt idx="156">
                  <c:v>40695</c:v>
                </c:pt>
                <c:pt idx="157">
                  <c:v>40725</c:v>
                </c:pt>
                <c:pt idx="158">
                  <c:v>40756</c:v>
                </c:pt>
                <c:pt idx="159">
                  <c:v>40787</c:v>
                </c:pt>
                <c:pt idx="160">
                  <c:v>40817</c:v>
                </c:pt>
                <c:pt idx="161">
                  <c:v>40848</c:v>
                </c:pt>
                <c:pt idx="162">
                  <c:v>40878</c:v>
                </c:pt>
                <c:pt idx="163">
                  <c:v>40909</c:v>
                </c:pt>
                <c:pt idx="164">
                  <c:v>40940</c:v>
                </c:pt>
                <c:pt idx="165">
                  <c:v>40969</c:v>
                </c:pt>
                <c:pt idx="166">
                  <c:v>41000</c:v>
                </c:pt>
                <c:pt idx="167">
                  <c:v>41030</c:v>
                </c:pt>
                <c:pt idx="168">
                  <c:v>41061</c:v>
                </c:pt>
                <c:pt idx="169">
                  <c:v>41091</c:v>
                </c:pt>
                <c:pt idx="170">
                  <c:v>41122</c:v>
                </c:pt>
                <c:pt idx="171">
                  <c:v>41153</c:v>
                </c:pt>
                <c:pt idx="172">
                  <c:v>41183</c:v>
                </c:pt>
                <c:pt idx="173">
                  <c:v>41214</c:v>
                </c:pt>
                <c:pt idx="174">
                  <c:v>41244</c:v>
                </c:pt>
                <c:pt idx="175">
                  <c:v>41275</c:v>
                </c:pt>
                <c:pt idx="176">
                  <c:v>41306</c:v>
                </c:pt>
                <c:pt idx="177">
                  <c:v>41334</c:v>
                </c:pt>
                <c:pt idx="178">
                  <c:v>41365</c:v>
                </c:pt>
                <c:pt idx="179">
                  <c:v>41395</c:v>
                </c:pt>
                <c:pt idx="180">
                  <c:v>41426</c:v>
                </c:pt>
                <c:pt idx="181">
                  <c:v>41456</c:v>
                </c:pt>
                <c:pt idx="182">
                  <c:v>41487</c:v>
                </c:pt>
                <c:pt idx="183">
                  <c:v>41518</c:v>
                </c:pt>
                <c:pt idx="184">
                  <c:v>41548</c:v>
                </c:pt>
                <c:pt idx="185">
                  <c:v>41579</c:v>
                </c:pt>
                <c:pt idx="186">
                  <c:v>41609</c:v>
                </c:pt>
                <c:pt idx="187">
                  <c:v>41640</c:v>
                </c:pt>
                <c:pt idx="188">
                  <c:v>41671</c:v>
                </c:pt>
                <c:pt idx="189">
                  <c:v>41699</c:v>
                </c:pt>
                <c:pt idx="190">
                  <c:v>41730</c:v>
                </c:pt>
                <c:pt idx="191">
                  <c:v>41760</c:v>
                </c:pt>
                <c:pt idx="192">
                  <c:v>41791</c:v>
                </c:pt>
                <c:pt idx="193">
                  <c:v>41821</c:v>
                </c:pt>
                <c:pt idx="194">
                  <c:v>41852</c:v>
                </c:pt>
                <c:pt idx="195">
                  <c:v>41883</c:v>
                </c:pt>
                <c:pt idx="196">
                  <c:v>41913</c:v>
                </c:pt>
                <c:pt idx="197">
                  <c:v>41944</c:v>
                </c:pt>
                <c:pt idx="198">
                  <c:v>41974</c:v>
                </c:pt>
                <c:pt idx="199">
                  <c:v>42005</c:v>
                </c:pt>
                <c:pt idx="200">
                  <c:v>42036</c:v>
                </c:pt>
                <c:pt idx="201">
                  <c:v>42064</c:v>
                </c:pt>
                <c:pt idx="202">
                  <c:v>42095</c:v>
                </c:pt>
                <c:pt idx="203">
                  <c:v>42125</c:v>
                </c:pt>
                <c:pt idx="204">
                  <c:v>42156</c:v>
                </c:pt>
                <c:pt idx="205">
                  <c:v>42186</c:v>
                </c:pt>
                <c:pt idx="206">
                  <c:v>42217</c:v>
                </c:pt>
                <c:pt idx="207">
                  <c:v>42248</c:v>
                </c:pt>
                <c:pt idx="208">
                  <c:v>42278</c:v>
                </c:pt>
                <c:pt idx="209">
                  <c:v>42309</c:v>
                </c:pt>
                <c:pt idx="210">
                  <c:v>42339</c:v>
                </c:pt>
                <c:pt idx="211">
                  <c:v>42370</c:v>
                </c:pt>
                <c:pt idx="212">
                  <c:v>42401</c:v>
                </c:pt>
                <c:pt idx="213">
                  <c:v>42430</c:v>
                </c:pt>
                <c:pt idx="214">
                  <c:v>42461</c:v>
                </c:pt>
              </c:numCache>
            </c:numRef>
          </c:cat>
          <c:val>
            <c:numRef>
              <c:f>Sheet1!$B$3:$AAA$3</c:f>
              <c:numCache>
                <c:formatCode>General</c:formatCode>
                <c:ptCount val="701"/>
                <c:pt idx="0">
                  <c:v>24</c:v>
                </c:pt>
                <c:pt idx="1">
                  <c:v>23</c:v>
                </c:pt>
                <c:pt idx="2">
                  <c:v>27</c:v>
                </c:pt>
                <c:pt idx="3">
                  <c:v>28</c:v>
                </c:pt>
                <c:pt idx="4">
                  <c:v>26</c:v>
                </c:pt>
                <c:pt idx="5">
                  <c:v>22</c:v>
                </c:pt>
                <c:pt idx="6">
                  <c:v>16</c:v>
                </c:pt>
                <c:pt idx="7">
                  <c:v>19</c:v>
                </c:pt>
                <c:pt idx="8">
                  <c:v>14</c:v>
                </c:pt>
                <c:pt idx="9">
                  <c:v>13</c:v>
                </c:pt>
                <c:pt idx="10">
                  <c:v>21</c:v>
                </c:pt>
                <c:pt idx="11">
                  <c:v>20</c:v>
                </c:pt>
                <c:pt idx="12">
                  <c:v>21</c:v>
                </c:pt>
                <c:pt idx="13">
                  <c:v>19</c:v>
                </c:pt>
                <c:pt idx="14">
                  <c:v>21</c:v>
                </c:pt>
                <c:pt idx="15">
                  <c:v>17</c:v>
                </c:pt>
                <c:pt idx="16">
                  <c:v>20</c:v>
                </c:pt>
                <c:pt idx="17">
                  <c:v>17</c:v>
                </c:pt>
                <c:pt idx="18">
                  <c:v>17</c:v>
                </c:pt>
                <c:pt idx="19">
                  <c:v>17</c:v>
                </c:pt>
                <c:pt idx="20">
                  <c:v>19</c:v>
                </c:pt>
                <c:pt idx="21">
                  <c:v>16</c:v>
                </c:pt>
                <c:pt idx="22">
                  <c:v>20</c:v>
                </c:pt>
                <c:pt idx="23">
                  <c:v>18</c:v>
                </c:pt>
                <c:pt idx="24">
                  <c:v>18</c:v>
                </c:pt>
                <c:pt idx="25">
                  <c:v>16</c:v>
                </c:pt>
                <c:pt idx="26">
                  <c:v>19</c:v>
                </c:pt>
                <c:pt idx="27">
                  <c:v>21</c:v>
                </c:pt>
                <c:pt idx="28">
                  <c:v>16</c:v>
                </c:pt>
                <c:pt idx="29">
                  <c:v>24</c:v>
                </c:pt>
                <c:pt idx="30">
                  <c:v>15</c:v>
                </c:pt>
                <c:pt idx="31">
                  <c:v>24</c:v>
                </c:pt>
                <c:pt idx="32">
                  <c:v>18</c:v>
                </c:pt>
                <c:pt idx="33">
                  <c:v>20</c:v>
                </c:pt>
                <c:pt idx="34">
                  <c:v>16</c:v>
                </c:pt>
                <c:pt idx="35">
                  <c:v>34</c:v>
                </c:pt>
                <c:pt idx="36">
                  <c:v>23</c:v>
                </c:pt>
                <c:pt idx="37">
                  <c:v>34</c:v>
                </c:pt>
                <c:pt idx="38">
                  <c:v>26</c:v>
                </c:pt>
                <c:pt idx="39">
                  <c:v>13</c:v>
                </c:pt>
                <c:pt idx="40">
                  <c:v>19</c:v>
                </c:pt>
                <c:pt idx="41">
                  <c:v>13</c:v>
                </c:pt>
                <c:pt idx="42">
                  <c:v>26</c:v>
                </c:pt>
                <c:pt idx="43">
                  <c:v>30</c:v>
                </c:pt>
                <c:pt idx="44">
                  <c:v>25</c:v>
                </c:pt>
                <c:pt idx="45">
                  <c:v>16</c:v>
                </c:pt>
                <c:pt idx="46">
                  <c:v>19</c:v>
                </c:pt>
                <c:pt idx="47">
                  <c:v>29</c:v>
                </c:pt>
                <c:pt idx="48">
                  <c:v>32</c:v>
                </c:pt>
                <c:pt idx="49">
                  <c:v>22</c:v>
                </c:pt>
                <c:pt idx="50">
                  <c:v>15</c:v>
                </c:pt>
                <c:pt idx="51">
                  <c:v>14</c:v>
                </c:pt>
                <c:pt idx="52">
                  <c:v>19</c:v>
                </c:pt>
                <c:pt idx="53">
                  <c:v>23</c:v>
                </c:pt>
                <c:pt idx="54">
                  <c:v>28</c:v>
                </c:pt>
                <c:pt idx="55">
                  <c:v>37</c:v>
                </c:pt>
                <c:pt idx="56">
                  <c:v>29</c:v>
                </c:pt>
                <c:pt idx="57">
                  <c:v>34</c:v>
                </c:pt>
                <c:pt idx="58">
                  <c:v>31</c:v>
                </c:pt>
                <c:pt idx="59">
                  <c:v>31</c:v>
                </c:pt>
                <c:pt idx="60">
                  <c:v>28</c:v>
                </c:pt>
                <c:pt idx="61">
                  <c:v>28</c:v>
                </c:pt>
                <c:pt idx="62">
                  <c:v>30</c:v>
                </c:pt>
                <c:pt idx="63">
                  <c:v>23</c:v>
                </c:pt>
                <c:pt idx="64">
                  <c:v>21</c:v>
                </c:pt>
                <c:pt idx="65">
                  <c:v>20</c:v>
                </c:pt>
                <c:pt idx="66">
                  <c:v>18</c:v>
                </c:pt>
                <c:pt idx="67">
                  <c:v>19</c:v>
                </c:pt>
                <c:pt idx="68">
                  <c:v>25</c:v>
                </c:pt>
                <c:pt idx="69">
                  <c:v>22</c:v>
                </c:pt>
                <c:pt idx="70">
                  <c:v>26</c:v>
                </c:pt>
                <c:pt idx="71">
                  <c:v>24</c:v>
                </c:pt>
                <c:pt idx="72">
                  <c:v>24</c:v>
                </c:pt>
                <c:pt idx="73">
                  <c:v>25</c:v>
                </c:pt>
                <c:pt idx="74">
                  <c:v>29</c:v>
                </c:pt>
                <c:pt idx="75">
                  <c:v>22</c:v>
                </c:pt>
                <c:pt idx="76">
                  <c:v>23</c:v>
                </c:pt>
                <c:pt idx="77">
                  <c:v>26</c:v>
                </c:pt>
                <c:pt idx="78">
                  <c:v>22</c:v>
                </c:pt>
                <c:pt idx="79">
                  <c:v>19</c:v>
                </c:pt>
                <c:pt idx="80">
                  <c:v>21</c:v>
                </c:pt>
                <c:pt idx="81">
                  <c:v>20</c:v>
                </c:pt>
                <c:pt idx="82">
                  <c:v>28</c:v>
                </c:pt>
                <c:pt idx="83">
                  <c:v>28</c:v>
                </c:pt>
                <c:pt idx="84">
                  <c:v>27</c:v>
                </c:pt>
                <c:pt idx="85">
                  <c:v>28</c:v>
                </c:pt>
                <c:pt idx="86">
                  <c:v>27</c:v>
                </c:pt>
                <c:pt idx="87">
                  <c:v>30</c:v>
                </c:pt>
                <c:pt idx="88">
                  <c:v>26</c:v>
                </c:pt>
                <c:pt idx="89">
                  <c:v>29</c:v>
                </c:pt>
                <c:pt idx="90">
                  <c:v>29</c:v>
                </c:pt>
                <c:pt idx="91">
                  <c:v>35</c:v>
                </c:pt>
                <c:pt idx="92">
                  <c:v>40</c:v>
                </c:pt>
                <c:pt idx="93">
                  <c:v>30</c:v>
                </c:pt>
                <c:pt idx="94">
                  <c:v>25</c:v>
                </c:pt>
                <c:pt idx="95">
                  <c:v>23</c:v>
                </c:pt>
                <c:pt idx="96">
                  <c:v>25</c:v>
                </c:pt>
                <c:pt idx="97">
                  <c:v>31</c:v>
                </c:pt>
                <c:pt idx="98">
                  <c:v>34</c:v>
                </c:pt>
                <c:pt idx="99">
                  <c:v>36</c:v>
                </c:pt>
                <c:pt idx="100">
                  <c:v>28</c:v>
                </c:pt>
                <c:pt idx="101">
                  <c:v>26</c:v>
                </c:pt>
                <c:pt idx="102">
                  <c:v>30</c:v>
                </c:pt>
                <c:pt idx="103">
                  <c:v>36</c:v>
                </c:pt>
                <c:pt idx="104">
                  <c:v>41</c:v>
                </c:pt>
                <c:pt idx="105">
                  <c:v>37</c:v>
                </c:pt>
                <c:pt idx="106">
                  <c:v>26</c:v>
                </c:pt>
                <c:pt idx="107">
                  <c:v>30</c:v>
                </c:pt>
                <c:pt idx="108">
                  <c:v>32</c:v>
                </c:pt>
                <c:pt idx="109">
                  <c:v>33</c:v>
                </c:pt>
                <c:pt idx="110">
                  <c:v>37</c:v>
                </c:pt>
                <c:pt idx="111">
                  <c:v>40</c:v>
                </c:pt>
                <c:pt idx="112">
                  <c:v>36</c:v>
                </c:pt>
                <c:pt idx="113">
                  <c:v>35</c:v>
                </c:pt>
                <c:pt idx="114">
                  <c:v>35</c:v>
                </c:pt>
                <c:pt idx="115">
                  <c:v>55</c:v>
                </c:pt>
                <c:pt idx="116">
                  <c:v>41</c:v>
                </c:pt>
                <c:pt idx="117">
                  <c:v>38</c:v>
                </c:pt>
                <c:pt idx="118">
                  <c:v>37</c:v>
                </c:pt>
                <c:pt idx="119">
                  <c:v>47</c:v>
                </c:pt>
                <c:pt idx="120">
                  <c:v>50</c:v>
                </c:pt>
                <c:pt idx="121">
                  <c:v>40</c:v>
                </c:pt>
                <c:pt idx="122">
                  <c:v>35</c:v>
                </c:pt>
                <c:pt idx="123">
                  <c:v>41</c:v>
                </c:pt>
                <c:pt idx="124">
                  <c:v>38</c:v>
                </c:pt>
                <c:pt idx="125">
                  <c:v>39</c:v>
                </c:pt>
                <c:pt idx="126">
                  <c:v>47</c:v>
                </c:pt>
                <c:pt idx="127">
                  <c:v>40</c:v>
                </c:pt>
                <c:pt idx="128">
                  <c:v>33</c:v>
                </c:pt>
                <c:pt idx="129">
                  <c:v>38</c:v>
                </c:pt>
                <c:pt idx="130">
                  <c:v>35</c:v>
                </c:pt>
                <c:pt idx="131">
                  <c:v>34</c:v>
                </c:pt>
                <c:pt idx="132">
                  <c:v>32</c:v>
                </c:pt>
                <c:pt idx="133">
                  <c:v>28</c:v>
                </c:pt>
                <c:pt idx="134">
                  <c:v>30</c:v>
                </c:pt>
                <c:pt idx="135">
                  <c:v>28</c:v>
                </c:pt>
                <c:pt idx="136">
                  <c:v>24</c:v>
                </c:pt>
                <c:pt idx="137">
                  <c:v>32</c:v>
                </c:pt>
                <c:pt idx="138">
                  <c:v>26</c:v>
                </c:pt>
                <c:pt idx="139">
                  <c:v>24</c:v>
                </c:pt>
                <c:pt idx="140">
                  <c:v>25</c:v>
                </c:pt>
                <c:pt idx="141">
                  <c:v>25</c:v>
                </c:pt>
                <c:pt idx="142">
                  <c:v>25</c:v>
                </c:pt>
                <c:pt idx="143">
                  <c:v>20</c:v>
                </c:pt>
                <c:pt idx="144">
                  <c:v>26</c:v>
                </c:pt>
                <c:pt idx="145">
                  <c:v>24</c:v>
                </c:pt>
                <c:pt idx="146">
                  <c:v>19</c:v>
                </c:pt>
                <c:pt idx="147">
                  <c:v>24</c:v>
                </c:pt>
                <c:pt idx="148">
                  <c:v>23</c:v>
                </c:pt>
                <c:pt idx="149">
                  <c:v>23</c:v>
                </c:pt>
                <c:pt idx="150">
                  <c:v>18</c:v>
                </c:pt>
                <c:pt idx="151">
                  <c:v>22</c:v>
                </c:pt>
                <c:pt idx="152">
                  <c:v>23</c:v>
                </c:pt>
                <c:pt idx="153">
                  <c:v>18</c:v>
                </c:pt>
                <c:pt idx="154">
                  <c:v>22</c:v>
                </c:pt>
                <c:pt idx="155">
                  <c:v>17</c:v>
                </c:pt>
                <c:pt idx="156">
                  <c:v>22</c:v>
                </c:pt>
                <c:pt idx="157">
                  <c:v>17</c:v>
                </c:pt>
                <c:pt idx="158">
                  <c:v>31</c:v>
                </c:pt>
                <c:pt idx="159">
                  <c:v>29</c:v>
                </c:pt>
                <c:pt idx="160">
                  <c:v>24</c:v>
                </c:pt>
                <c:pt idx="161">
                  <c:v>23</c:v>
                </c:pt>
                <c:pt idx="162">
                  <c:v>19</c:v>
                </c:pt>
                <c:pt idx="163">
                  <c:v>21</c:v>
                </c:pt>
                <c:pt idx="164">
                  <c:v>20</c:v>
                </c:pt>
                <c:pt idx="165">
                  <c:v>18</c:v>
                </c:pt>
                <c:pt idx="166">
                  <c:v>20</c:v>
                </c:pt>
                <c:pt idx="167">
                  <c:v>15</c:v>
                </c:pt>
                <c:pt idx="168">
                  <c:v>14</c:v>
                </c:pt>
                <c:pt idx="169">
                  <c:v>18</c:v>
                </c:pt>
                <c:pt idx="170">
                  <c:v>14</c:v>
                </c:pt>
                <c:pt idx="171">
                  <c:v>17</c:v>
                </c:pt>
                <c:pt idx="172">
                  <c:v>18</c:v>
                </c:pt>
                <c:pt idx="173">
                  <c:v>17</c:v>
                </c:pt>
                <c:pt idx="174">
                  <c:v>19</c:v>
                </c:pt>
                <c:pt idx="175">
                  <c:v>18</c:v>
                </c:pt>
                <c:pt idx="176">
                  <c:v>14</c:v>
                </c:pt>
                <c:pt idx="177">
                  <c:v>15</c:v>
                </c:pt>
                <c:pt idx="178">
                  <c:v>15</c:v>
                </c:pt>
                <c:pt idx="179">
                  <c:v>11</c:v>
                </c:pt>
                <c:pt idx="180">
                  <c:v>19</c:v>
                </c:pt>
                <c:pt idx="181">
                  <c:v>16</c:v>
                </c:pt>
                <c:pt idx="182">
                  <c:v>16</c:v>
                </c:pt>
                <c:pt idx="183">
                  <c:v>16</c:v>
                </c:pt>
                <c:pt idx="184">
                  <c:v>14</c:v>
                </c:pt>
                <c:pt idx="185">
                  <c:v>13</c:v>
                </c:pt>
                <c:pt idx="186">
                  <c:v>15</c:v>
                </c:pt>
                <c:pt idx="187">
                  <c:v>16</c:v>
                </c:pt>
                <c:pt idx="188">
                  <c:v>16</c:v>
                </c:pt>
                <c:pt idx="189">
                  <c:v>12</c:v>
                </c:pt>
                <c:pt idx="190">
                  <c:v>14</c:v>
                </c:pt>
                <c:pt idx="191">
                  <c:v>16</c:v>
                </c:pt>
                <c:pt idx="192">
                  <c:v>11</c:v>
                </c:pt>
                <c:pt idx="193">
                  <c:v>15</c:v>
                </c:pt>
                <c:pt idx="194">
                  <c:v>14</c:v>
                </c:pt>
                <c:pt idx="195">
                  <c:v>14</c:v>
                </c:pt>
                <c:pt idx="196">
                  <c:v>14</c:v>
                </c:pt>
                <c:pt idx="197">
                  <c:v>13</c:v>
                </c:pt>
                <c:pt idx="198">
                  <c:v>12</c:v>
                </c:pt>
                <c:pt idx="199">
                  <c:v>12</c:v>
                </c:pt>
                <c:pt idx="200">
                  <c:v>11</c:v>
                </c:pt>
                <c:pt idx="201">
                  <c:v>12</c:v>
                </c:pt>
                <c:pt idx="202">
                  <c:v>10</c:v>
                </c:pt>
                <c:pt idx="203">
                  <c:v>10</c:v>
                </c:pt>
                <c:pt idx="204">
                  <c:v>9</c:v>
                </c:pt>
                <c:pt idx="205">
                  <c:v>11</c:v>
                </c:pt>
                <c:pt idx="206">
                  <c:v>13</c:v>
                </c:pt>
                <c:pt idx="207">
                  <c:v>11</c:v>
                </c:pt>
                <c:pt idx="208">
                  <c:v>14</c:v>
                </c:pt>
                <c:pt idx="209">
                  <c:v>14</c:v>
                </c:pt>
                <c:pt idx="210">
                  <c:v>9</c:v>
                </c:pt>
                <c:pt idx="211">
                  <c:v>10</c:v>
                </c:pt>
                <c:pt idx="212">
                  <c:v>11</c:v>
                </c:pt>
                <c:pt idx="213">
                  <c:v>8</c:v>
                </c:pt>
                <c:pt idx="214">
                  <c:v>11</c:v>
                </c:pt>
              </c:numCache>
            </c:numRef>
          </c:val>
          <c:smooth val="0"/>
        </c:ser>
        <c:ser>
          <c:idx val="4"/>
          <c:order val="2"/>
          <c:tx>
            <c:strRef>
              <c:f>Sheet1!$A$6</c:f>
              <c:strCache>
                <c:ptCount val="1"/>
                <c:pt idx="0">
                  <c:v>Immigration/Immigrants (Race/Immigration prior to Oct 14)</c:v>
                </c:pt>
              </c:strCache>
            </c:strRef>
          </c:tx>
          <c:spPr>
            <a:ln w="19050">
              <a:solidFill>
                <a:schemeClr val="accent2"/>
              </a:solidFill>
              <a:prstDash val="solid"/>
            </a:ln>
          </c:spPr>
          <c:marker>
            <c:symbol val="none"/>
          </c:marker>
          <c:cat>
            <c:numRef>
              <c:f>Sheet1!$B$1:$HI$1</c:f>
              <c:numCache>
                <c:formatCode>mmm\
yyyy</c:formatCode>
                <c:ptCount val="215"/>
                <c:pt idx="0">
                  <c:v>35582</c:v>
                </c:pt>
                <c:pt idx="1">
                  <c:v>35612</c:v>
                </c:pt>
                <c:pt idx="2">
                  <c:v>35643</c:v>
                </c:pt>
                <c:pt idx="3">
                  <c:v>35674</c:v>
                </c:pt>
                <c:pt idx="4">
                  <c:v>35704</c:v>
                </c:pt>
                <c:pt idx="5">
                  <c:v>35735</c:v>
                </c:pt>
                <c:pt idx="6">
                  <c:v>35765</c:v>
                </c:pt>
                <c:pt idx="7">
                  <c:v>35796</c:v>
                </c:pt>
                <c:pt idx="8">
                  <c:v>35827</c:v>
                </c:pt>
                <c:pt idx="9">
                  <c:v>35855</c:v>
                </c:pt>
                <c:pt idx="10">
                  <c:v>35886</c:v>
                </c:pt>
                <c:pt idx="11">
                  <c:v>35916</c:v>
                </c:pt>
                <c:pt idx="12">
                  <c:v>35947</c:v>
                </c:pt>
                <c:pt idx="13">
                  <c:v>35977</c:v>
                </c:pt>
                <c:pt idx="14">
                  <c:v>36008</c:v>
                </c:pt>
                <c:pt idx="15">
                  <c:v>36039</c:v>
                </c:pt>
                <c:pt idx="16">
                  <c:v>36069</c:v>
                </c:pt>
                <c:pt idx="17">
                  <c:v>36100</c:v>
                </c:pt>
                <c:pt idx="18">
                  <c:v>36130</c:v>
                </c:pt>
                <c:pt idx="19">
                  <c:v>36161</c:v>
                </c:pt>
                <c:pt idx="20">
                  <c:v>36192</c:v>
                </c:pt>
                <c:pt idx="21">
                  <c:v>36220</c:v>
                </c:pt>
                <c:pt idx="22">
                  <c:v>36251</c:v>
                </c:pt>
                <c:pt idx="23">
                  <c:v>36281</c:v>
                </c:pt>
                <c:pt idx="24">
                  <c:v>36312</c:v>
                </c:pt>
                <c:pt idx="25">
                  <c:v>36342</c:v>
                </c:pt>
                <c:pt idx="26">
                  <c:v>36373</c:v>
                </c:pt>
                <c:pt idx="27">
                  <c:v>36404</c:v>
                </c:pt>
                <c:pt idx="28">
                  <c:v>36434</c:v>
                </c:pt>
                <c:pt idx="29">
                  <c:v>36465</c:v>
                </c:pt>
                <c:pt idx="30">
                  <c:v>36495</c:v>
                </c:pt>
                <c:pt idx="31">
                  <c:v>36526</c:v>
                </c:pt>
                <c:pt idx="32">
                  <c:v>36557</c:v>
                </c:pt>
                <c:pt idx="33">
                  <c:v>36586</c:v>
                </c:pt>
                <c:pt idx="34">
                  <c:v>36617</c:v>
                </c:pt>
                <c:pt idx="35">
                  <c:v>36647</c:v>
                </c:pt>
                <c:pt idx="36">
                  <c:v>36678</c:v>
                </c:pt>
                <c:pt idx="37">
                  <c:v>36708</c:v>
                </c:pt>
                <c:pt idx="38">
                  <c:v>36739</c:v>
                </c:pt>
                <c:pt idx="39">
                  <c:v>36770</c:v>
                </c:pt>
                <c:pt idx="40">
                  <c:v>36800</c:v>
                </c:pt>
                <c:pt idx="41">
                  <c:v>36831</c:v>
                </c:pt>
                <c:pt idx="42">
                  <c:v>36861</c:v>
                </c:pt>
                <c:pt idx="43">
                  <c:v>36892</c:v>
                </c:pt>
                <c:pt idx="44">
                  <c:v>36923</c:v>
                </c:pt>
                <c:pt idx="45">
                  <c:v>36951</c:v>
                </c:pt>
                <c:pt idx="46">
                  <c:v>36982</c:v>
                </c:pt>
                <c:pt idx="47">
                  <c:v>37043</c:v>
                </c:pt>
                <c:pt idx="48">
                  <c:v>37073</c:v>
                </c:pt>
                <c:pt idx="49">
                  <c:v>37104</c:v>
                </c:pt>
                <c:pt idx="50">
                  <c:v>37135</c:v>
                </c:pt>
                <c:pt idx="51">
                  <c:v>37165</c:v>
                </c:pt>
                <c:pt idx="52">
                  <c:v>37196</c:v>
                </c:pt>
                <c:pt idx="53">
                  <c:v>37257</c:v>
                </c:pt>
                <c:pt idx="54">
                  <c:v>37288</c:v>
                </c:pt>
                <c:pt idx="55">
                  <c:v>37316</c:v>
                </c:pt>
                <c:pt idx="56">
                  <c:v>37347</c:v>
                </c:pt>
                <c:pt idx="57">
                  <c:v>37377</c:v>
                </c:pt>
                <c:pt idx="58">
                  <c:v>37408</c:v>
                </c:pt>
                <c:pt idx="59">
                  <c:v>37438</c:v>
                </c:pt>
                <c:pt idx="60">
                  <c:v>37500</c:v>
                </c:pt>
                <c:pt idx="61">
                  <c:v>37530</c:v>
                </c:pt>
                <c:pt idx="62">
                  <c:v>37561</c:v>
                </c:pt>
                <c:pt idx="63">
                  <c:v>37591</c:v>
                </c:pt>
                <c:pt idx="64">
                  <c:v>37622</c:v>
                </c:pt>
                <c:pt idx="65">
                  <c:v>37653</c:v>
                </c:pt>
                <c:pt idx="66">
                  <c:v>37681</c:v>
                </c:pt>
                <c:pt idx="67">
                  <c:v>37712</c:v>
                </c:pt>
                <c:pt idx="68">
                  <c:v>37742</c:v>
                </c:pt>
                <c:pt idx="69">
                  <c:v>37773</c:v>
                </c:pt>
                <c:pt idx="70">
                  <c:v>37803</c:v>
                </c:pt>
                <c:pt idx="71">
                  <c:v>37834</c:v>
                </c:pt>
                <c:pt idx="72">
                  <c:v>37865</c:v>
                </c:pt>
                <c:pt idx="73">
                  <c:v>37895</c:v>
                </c:pt>
                <c:pt idx="74">
                  <c:v>37926</c:v>
                </c:pt>
                <c:pt idx="75">
                  <c:v>37956</c:v>
                </c:pt>
                <c:pt idx="76">
                  <c:v>37987</c:v>
                </c:pt>
                <c:pt idx="77">
                  <c:v>38018</c:v>
                </c:pt>
                <c:pt idx="78">
                  <c:v>38047</c:v>
                </c:pt>
                <c:pt idx="79">
                  <c:v>38078</c:v>
                </c:pt>
                <c:pt idx="80">
                  <c:v>38108</c:v>
                </c:pt>
                <c:pt idx="81">
                  <c:v>38139</c:v>
                </c:pt>
                <c:pt idx="82">
                  <c:v>38169</c:v>
                </c:pt>
                <c:pt idx="83">
                  <c:v>38200</c:v>
                </c:pt>
                <c:pt idx="84">
                  <c:v>38231</c:v>
                </c:pt>
                <c:pt idx="85">
                  <c:v>38261</c:v>
                </c:pt>
                <c:pt idx="86">
                  <c:v>38292</c:v>
                </c:pt>
                <c:pt idx="87">
                  <c:v>38322</c:v>
                </c:pt>
                <c:pt idx="88">
                  <c:v>38353</c:v>
                </c:pt>
                <c:pt idx="89">
                  <c:v>38384</c:v>
                </c:pt>
                <c:pt idx="90">
                  <c:v>38412</c:v>
                </c:pt>
                <c:pt idx="91">
                  <c:v>38443</c:v>
                </c:pt>
                <c:pt idx="92">
                  <c:v>38473</c:v>
                </c:pt>
                <c:pt idx="93">
                  <c:v>38504</c:v>
                </c:pt>
                <c:pt idx="94">
                  <c:v>38534</c:v>
                </c:pt>
                <c:pt idx="95">
                  <c:v>38565</c:v>
                </c:pt>
                <c:pt idx="96">
                  <c:v>38596</c:v>
                </c:pt>
                <c:pt idx="97">
                  <c:v>38626</c:v>
                </c:pt>
                <c:pt idx="98">
                  <c:v>38657</c:v>
                </c:pt>
                <c:pt idx="99">
                  <c:v>38718</c:v>
                </c:pt>
                <c:pt idx="100">
                  <c:v>38749</c:v>
                </c:pt>
                <c:pt idx="101">
                  <c:v>38777</c:v>
                </c:pt>
                <c:pt idx="102">
                  <c:v>38808</c:v>
                </c:pt>
                <c:pt idx="103">
                  <c:v>38838</c:v>
                </c:pt>
                <c:pt idx="104">
                  <c:v>38869</c:v>
                </c:pt>
                <c:pt idx="105">
                  <c:v>38899</c:v>
                </c:pt>
                <c:pt idx="106">
                  <c:v>38961</c:v>
                </c:pt>
                <c:pt idx="107">
                  <c:v>38991</c:v>
                </c:pt>
                <c:pt idx="108">
                  <c:v>39022</c:v>
                </c:pt>
                <c:pt idx="109">
                  <c:v>39052</c:v>
                </c:pt>
                <c:pt idx="110">
                  <c:v>39083</c:v>
                </c:pt>
                <c:pt idx="111">
                  <c:v>39173</c:v>
                </c:pt>
                <c:pt idx="112">
                  <c:v>39203</c:v>
                </c:pt>
                <c:pt idx="113">
                  <c:v>39234</c:v>
                </c:pt>
                <c:pt idx="114">
                  <c:v>39264</c:v>
                </c:pt>
                <c:pt idx="115">
                  <c:v>39295</c:v>
                </c:pt>
                <c:pt idx="116">
                  <c:v>39326</c:v>
                </c:pt>
                <c:pt idx="117">
                  <c:v>39356</c:v>
                </c:pt>
                <c:pt idx="118">
                  <c:v>39417</c:v>
                </c:pt>
                <c:pt idx="119">
                  <c:v>39448</c:v>
                </c:pt>
                <c:pt idx="120">
                  <c:v>39479</c:v>
                </c:pt>
                <c:pt idx="121">
                  <c:v>39508</c:v>
                </c:pt>
                <c:pt idx="122">
                  <c:v>39539</c:v>
                </c:pt>
                <c:pt idx="123">
                  <c:v>39569</c:v>
                </c:pt>
                <c:pt idx="124">
                  <c:v>39600</c:v>
                </c:pt>
                <c:pt idx="125">
                  <c:v>39630</c:v>
                </c:pt>
                <c:pt idx="126">
                  <c:v>39661</c:v>
                </c:pt>
                <c:pt idx="127">
                  <c:v>39692</c:v>
                </c:pt>
                <c:pt idx="128">
                  <c:v>39722</c:v>
                </c:pt>
                <c:pt idx="129">
                  <c:v>39753</c:v>
                </c:pt>
                <c:pt idx="130">
                  <c:v>39783</c:v>
                </c:pt>
                <c:pt idx="131">
                  <c:v>39814</c:v>
                </c:pt>
                <c:pt idx="132">
                  <c:v>39845</c:v>
                </c:pt>
                <c:pt idx="133">
                  <c:v>39904</c:v>
                </c:pt>
                <c:pt idx="134">
                  <c:v>39934</c:v>
                </c:pt>
                <c:pt idx="135">
                  <c:v>39965</c:v>
                </c:pt>
                <c:pt idx="136">
                  <c:v>39995</c:v>
                </c:pt>
                <c:pt idx="137">
                  <c:v>40026</c:v>
                </c:pt>
                <c:pt idx="138">
                  <c:v>40087</c:v>
                </c:pt>
                <c:pt idx="139">
                  <c:v>40118</c:v>
                </c:pt>
                <c:pt idx="140">
                  <c:v>40210</c:v>
                </c:pt>
                <c:pt idx="141">
                  <c:v>40238</c:v>
                </c:pt>
                <c:pt idx="142">
                  <c:v>40269</c:v>
                </c:pt>
                <c:pt idx="143">
                  <c:v>40299</c:v>
                </c:pt>
                <c:pt idx="144">
                  <c:v>40330</c:v>
                </c:pt>
                <c:pt idx="145">
                  <c:v>40360</c:v>
                </c:pt>
                <c:pt idx="146">
                  <c:v>40391</c:v>
                </c:pt>
                <c:pt idx="147">
                  <c:v>40422</c:v>
                </c:pt>
                <c:pt idx="148">
                  <c:v>40452</c:v>
                </c:pt>
                <c:pt idx="149">
                  <c:v>40483</c:v>
                </c:pt>
                <c:pt idx="150">
                  <c:v>40513</c:v>
                </c:pt>
                <c:pt idx="151">
                  <c:v>40544</c:v>
                </c:pt>
                <c:pt idx="152">
                  <c:v>40575</c:v>
                </c:pt>
                <c:pt idx="153">
                  <c:v>40603</c:v>
                </c:pt>
                <c:pt idx="154">
                  <c:v>40634</c:v>
                </c:pt>
                <c:pt idx="155">
                  <c:v>40664</c:v>
                </c:pt>
                <c:pt idx="156">
                  <c:v>40695</c:v>
                </c:pt>
                <c:pt idx="157">
                  <c:v>40725</c:v>
                </c:pt>
                <c:pt idx="158">
                  <c:v>40756</c:v>
                </c:pt>
                <c:pt idx="159">
                  <c:v>40787</c:v>
                </c:pt>
                <c:pt idx="160">
                  <c:v>40817</c:v>
                </c:pt>
                <c:pt idx="161">
                  <c:v>40848</c:v>
                </c:pt>
                <c:pt idx="162">
                  <c:v>40878</c:v>
                </c:pt>
                <c:pt idx="163">
                  <c:v>40909</c:v>
                </c:pt>
                <c:pt idx="164">
                  <c:v>40940</c:v>
                </c:pt>
                <c:pt idx="165">
                  <c:v>40969</c:v>
                </c:pt>
                <c:pt idx="166">
                  <c:v>41000</c:v>
                </c:pt>
                <c:pt idx="167">
                  <c:v>41030</c:v>
                </c:pt>
                <c:pt idx="168">
                  <c:v>41061</c:v>
                </c:pt>
                <c:pt idx="169">
                  <c:v>41091</c:v>
                </c:pt>
                <c:pt idx="170">
                  <c:v>41122</c:v>
                </c:pt>
                <c:pt idx="171">
                  <c:v>41153</c:v>
                </c:pt>
                <c:pt idx="172">
                  <c:v>41183</c:v>
                </c:pt>
                <c:pt idx="173">
                  <c:v>41214</c:v>
                </c:pt>
                <c:pt idx="174">
                  <c:v>41244</c:v>
                </c:pt>
                <c:pt idx="175">
                  <c:v>41275</c:v>
                </c:pt>
                <c:pt idx="176">
                  <c:v>41306</c:v>
                </c:pt>
                <c:pt idx="177">
                  <c:v>41334</c:v>
                </c:pt>
                <c:pt idx="178">
                  <c:v>41365</c:v>
                </c:pt>
                <c:pt idx="179">
                  <c:v>41395</c:v>
                </c:pt>
                <c:pt idx="180">
                  <c:v>41426</c:v>
                </c:pt>
                <c:pt idx="181">
                  <c:v>41456</c:v>
                </c:pt>
                <c:pt idx="182">
                  <c:v>41487</c:v>
                </c:pt>
                <c:pt idx="183">
                  <c:v>41518</c:v>
                </c:pt>
                <c:pt idx="184">
                  <c:v>41548</c:v>
                </c:pt>
                <c:pt idx="185">
                  <c:v>41579</c:v>
                </c:pt>
                <c:pt idx="186">
                  <c:v>41609</c:v>
                </c:pt>
                <c:pt idx="187">
                  <c:v>41640</c:v>
                </c:pt>
                <c:pt idx="188">
                  <c:v>41671</c:v>
                </c:pt>
                <c:pt idx="189">
                  <c:v>41699</c:v>
                </c:pt>
                <c:pt idx="190">
                  <c:v>41730</c:v>
                </c:pt>
                <c:pt idx="191">
                  <c:v>41760</c:v>
                </c:pt>
                <c:pt idx="192">
                  <c:v>41791</c:v>
                </c:pt>
                <c:pt idx="193">
                  <c:v>41821</c:v>
                </c:pt>
                <c:pt idx="194">
                  <c:v>41852</c:v>
                </c:pt>
                <c:pt idx="195">
                  <c:v>41883</c:v>
                </c:pt>
                <c:pt idx="196">
                  <c:v>41913</c:v>
                </c:pt>
                <c:pt idx="197">
                  <c:v>41944</c:v>
                </c:pt>
                <c:pt idx="198">
                  <c:v>41974</c:v>
                </c:pt>
                <c:pt idx="199">
                  <c:v>42005</c:v>
                </c:pt>
                <c:pt idx="200">
                  <c:v>42036</c:v>
                </c:pt>
                <c:pt idx="201">
                  <c:v>42064</c:v>
                </c:pt>
                <c:pt idx="202">
                  <c:v>42095</c:v>
                </c:pt>
                <c:pt idx="203">
                  <c:v>42125</c:v>
                </c:pt>
                <c:pt idx="204">
                  <c:v>42156</c:v>
                </c:pt>
                <c:pt idx="205">
                  <c:v>42186</c:v>
                </c:pt>
                <c:pt idx="206">
                  <c:v>42217</c:v>
                </c:pt>
                <c:pt idx="207">
                  <c:v>42248</c:v>
                </c:pt>
                <c:pt idx="208">
                  <c:v>42278</c:v>
                </c:pt>
                <c:pt idx="209">
                  <c:v>42309</c:v>
                </c:pt>
                <c:pt idx="210">
                  <c:v>42339</c:v>
                </c:pt>
                <c:pt idx="211">
                  <c:v>42370</c:v>
                </c:pt>
                <c:pt idx="212">
                  <c:v>42401</c:v>
                </c:pt>
                <c:pt idx="213">
                  <c:v>42430</c:v>
                </c:pt>
                <c:pt idx="214">
                  <c:v>42461</c:v>
                </c:pt>
              </c:numCache>
            </c:numRef>
          </c:cat>
          <c:val>
            <c:numRef>
              <c:f>Sheet1!$B$6:$AAA$6</c:f>
              <c:numCache>
                <c:formatCode>General</c:formatCode>
                <c:ptCount val="701"/>
                <c:pt idx="0">
                  <c:v>3</c:v>
                </c:pt>
                <c:pt idx="1">
                  <c:v>4</c:v>
                </c:pt>
                <c:pt idx="2">
                  <c:v>5</c:v>
                </c:pt>
                <c:pt idx="3">
                  <c:v>4</c:v>
                </c:pt>
                <c:pt idx="4">
                  <c:v>8</c:v>
                </c:pt>
                <c:pt idx="5">
                  <c:v>4</c:v>
                </c:pt>
                <c:pt idx="6">
                  <c:v>4</c:v>
                </c:pt>
                <c:pt idx="7">
                  <c:v>4</c:v>
                </c:pt>
                <c:pt idx="8">
                  <c:v>3</c:v>
                </c:pt>
                <c:pt idx="9">
                  <c:v>3</c:v>
                </c:pt>
                <c:pt idx="10">
                  <c:v>6</c:v>
                </c:pt>
                <c:pt idx="11">
                  <c:v>3</c:v>
                </c:pt>
                <c:pt idx="12">
                  <c:v>3</c:v>
                </c:pt>
                <c:pt idx="13">
                  <c:v>3</c:v>
                </c:pt>
                <c:pt idx="14">
                  <c:v>4</c:v>
                </c:pt>
                <c:pt idx="15">
                  <c:v>6</c:v>
                </c:pt>
                <c:pt idx="16">
                  <c:v>4</c:v>
                </c:pt>
                <c:pt idx="17">
                  <c:v>6</c:v>
                </c:pt>
                <c:pt idx="18">
                  <c:v>7</c:v>
                </c:pt>
                <c:pt idx="19">
                  <c:v>4</c:v>
                </c:pt>
                <c:pt idx="20">
                  <c:v>7</c:v>
                </c:pt>
                <c:pt idx="21">
                  <c:v>5</c:v>
                </c:pt>
                <c:pt idx="22">
                  <c:v>8</c:v>
                </c:pt>
                <c:pt idx="23">
                  <c:v>6</c:v>
                </c:pt>
                <c:pt idx="24">
                  <c:v>7</c:v>
                </c:pt>
                <c:pt idx="25">
                  <c:v>7</c:v>
                </c:pt>
                <c:pt idx="26">
                  <c:v>10</c:v>
                </c:pt>
                <c:pt idx="27">
                  <c:v>7</c:v>
                </c:pt>
                <c:pt idx="28">
                  <c:v>8</c:v>
                </c:pt>
                <c:pt idx="29">
                  <c:v>5</c:v>
                </c:pt>
                <c:pt idx="30">
                  <c:v>4</c:v>
                </c:pt>
                <c:pt idx="31">
                  <c:v>7</c:v>
                </c:pt>
                <c:pt idx="32">
                  <c:v>12</c:v>
                </c:pt>
                <c:pt idx="33">
                  <c:v>13</c:v>
                </c:pt>
                <c:pt idx="34">
                  <c:v>19</c:v>
                </c:pt>
                <c:pt idx="35">
                  <c:v>16</c:v>
                </c:pt>
                <c:pt idx="36">
                  <c:v>17</c:v>
                </c:pt>
                <c:pt idx="37">
                  <c:v>11</c:v>
                </c:pt>
                <c:pt idx="38">
                  <c:v>11</c:v>
                </c:pt>
                <c:pt idx="39">
                  <c:v>6</c:v>
                </c:pt>
                <c:pt idx="40">
                  <c:v>10</c:v>
                </c:pt>
                <c:pt idx="41">
                  <c:v>6</c:v>
                </c:pt>
                <c:pt idx="42">
                  <c:v>8</c:v>
                </c:pt>
                <c:pt idx="43">
                  <c:v>11</c:v>
                </c:pt>
                <c:pt idx="44">
                  <c:v>18</c:v>
                </c:pt>
                <c:pt idx="45">
                  <c:v>10</c:v>
                </c:pt>
                <c:pt idx="46">
                  <c:v>16</c:v>
                </c:pt>
                <c:pt idx="47">
                  <c:v>14</c:v>
                </c:pt>
                <c:pt idx="48">
                  <c:v>17</c:v>
                </c:pt>
                <c:pt idx="49">
                  <c:v>23</c:v>
                </c:pt>
                <c:pt idx="50">
                  <c:v>27</c:v>
                </c:pt>
                <c:pt idx="51">
                  <c:v>17</c:v>
                </c:pt>
                <c:pt idx="52">
                  <c:v>12</c:v>
                </c:pt>
                <c:pt idx="53">
                  <c:v>16</c:v>
                </c:pt>
                <c:pt idx="54">
                  <c:v>18</c:v>
                </c:pt>
                <c:pt idx="55">
                  <c:v>15</c:v>
                </c:pt>
                <c:pt idx="56">
                  <c:v>13</c:v>
                </c:pt>
                <c:pt idx="57">
                  <c:v>39</c:v>
                </c:pt>
                <c:pt idx="58">
                  <c:v>32</c:v>
                </c:pt>
                <c:pt idx="59">
                  <c:v>22</c:v>
                </c:pt>
                <c:pt idx="60">
                  <c:v>21</c:v>
                </c:pt>
                <c:pt idx="61">
                  <c:v>18</c:v>
                </c:pt>
                <c:pt idx="62">
                  <c:v>18</c:v>
                </c:pt>
                <c:pt idx="63">
                  <c:v>23</c:v>
                </c:pt>
                <c:pt idx="64">
                  <c:v>34</c:v>
                </c:pt>
                <c:pt idx="65">
                  <c:v>27</c:v>
                </c:pt>
                <c:pt idx="66">
                  <c:v>26</c:v>
                </c:pt>
                <c:pt idx="67">
                  <c:v>27</c:v>
                </c:pt>
                <c:pt idx="68">
                  <c:v>33</c:v>
                </c:pt>
                <c:pt idx="69">
                  <c:v>29</c:v>
                </c:pt>
                <c:pt idx="70">
                  <c:v>29</c:v>
                </c:pt>
                <c:pt idx="71">
                  <c:v>35</c:v>
                </c:pt>
                <c:pt idx="72">
                  <c:v>29</c:v>
                </c:pt>
                <c:pt idx="73">
                  <c:v>34</c:v>
                </c:pt>
                <c:pt idx="74">
                  <c:v>26</c:v>
                </c:pt>
                <c:pt idx="75">
                  <c:v>29</c:v>
                </c:pt>
                <c:pt idx="76">
                  <c:v>29</c:v>
                </c:pt>
                <c:pt idx="77">
                  <c:v>35</c:v>
                </c:pt>
                <c:pt idx="78">
                  <c:v>31</c:v>
                </c:pt>
                <c:pt idx="79">
                  <c:v>36</c:v>
                </c:pt>
                <c:pt idx="80">
                  <c:v>30</c:v>
                </c:pt>
                <c:pt idx="81">
                  <c:v>28</c:v>
                </c:pt>
                <c:pt idx="82">
                  <c:v>31</c:v>
                </c:pt>
                <c:pt idx="83">
                  <c:v>30</c:v>
                </c:pt>
                <c:pt idx="84">
                  <c:v>26</c:v>
                </c:pt>
                <c:pt idx="85">
                  <c:v>25</c:v>
                </c:pt>
                <c:pt idx="86">
                  <c:v>24</c:v>
                </c:pt>
                <c:pt idx="87">
                  <c:v>25</c:v>
                </c:pt>
                <c:pt idx="88">
                  <c:v>26</c:v>
                </c:pt>
                <c:pt idx="89">
                  <c:v>40</c:v>
                </c:pt>
                <c:pt idx="90">
                  <c:v>33</c:v>
                </c:pt>
                <c:pt idx="91">
                  <c:v>30</c:v>
                </c:pt>
                <c:pt idx="92">
                  <c:v>27</c:v>
                </c:pt>
                <c:pt idx="93">
                  <c:v>33</c:v>
                </c:pt>
                <c:pt idx="94">
                  <c:v>32</c:v>
                </c:pt>
                <c:pt idx="95">
                  <c:v>34</c:v>
                </c:pt>
                <c:pt idx="96">
                  <c:v>32</c:v>
                </c:pt>
                <c:pt idx="97">
                  <c:v>30</c:v>
                </c:pt>
                <c:pt idx="98">
                  <c:v>25</c:v>
                </c:pt>
                <c:pt idx="99">
                  <c:v>28</c:v>
                </c:pt>
                <c:pt idx="100">
                  <c:v>30</c:v>
                </c:pt>
                <c:pt idx="101">
                  <c:v>30</c:v>
                </c:pt>
                <c:pt idx="102">
                  <c:v>35</c:v>
                </c:pt>
                <c:pt idx="103">
                  <c:v>41</c:v>
                </c:pt>
                <c:pt idx="104">
                  <c:v>35</c:v>
                </c:pt>
                <c:pt idx="105">
                  <c:v>38</c:v>
                </c:pt>
                <c:pt idx="106">
                  <c:v>45</c:v>
                </c:pt>
                <c:pt idx="107">
                  <c:v>40</c:v>
                </c:pt>
                <c:pt idx="108">
                  <c:v>38</c:v>
                </c:pt>
                <c:pt idx="109">
                  <c:v>38</c:v>
                </c:pt>
                <c:pt idx="110" formatCode="#,##0.00_);[Red]\(#,##0.00\)">
                  <c:v>25</c:v>
                </c:pt>
                <c:pt idx="111">
                  <c:v>36</c:v>
                </c:pt>
                <c:pt idx="112">
                  <c:v>38</c:v>
                </c:pt>
                <c:pt idx="113">
                  <c:v>40</c:v>
                </c:pt>
                <c:pt idx="114">
                  <c:v>40</c:v>
                </c:pt>
                <c:pt idx="115">
                  <c:v>35</c:v>
                </c:pt>
                <c:pt idx="116">
                  <c:v>43</c:v>
                </c:pt>
                <c:pt idx="117">
                  <c:v>41</c:v>
                </c:pt>
                <c:pt idx="118">
                  <c:v>46</c:v>
                </c:pt>
                <c:pt idx="119">
                  <c:v>40</c:v>
                </c:pt>
                <c:pt idx="120">
                  <c:v>44</c:v>
                </c:pt>
                <c:pt idx="121">
                  <c:v>44</c:v>
                </c:pt>
                <c:pt idx="122">
                  <c:v>42</c:v>
                </c:pt>
                <c:pt idx="123">
                  <c:v>37</c:v>
                </c:pt>
                <c:pt idx="124">
                  <c:v>30</c:v>
                </c:pt>
                <c:pt idx="125">
                  <c:v>26</c:v>
                </c:pt>
                <c:pt idx="126">
                  <c:v>25</c:v>
                </c:pt>
                <c:pt idx="127">
                  <c:v>27</c:v>
                </c:pt>
                <c:pt idx="128">
                  <c:v>27</c:v>
                </c:pt>
                <c:pt idx="129">
                  <c:v>22</c:v>
                </c:pt>
                <c:pt idx="130">
                  <c:v>22</c:v>
                </c:pt>
                <c:pt idx="131">
                  <c:v>21</c:v>
                </c:pt>
                <c:pt idx="132">
                  <c:v>25</c:v>
                </c:pt>
                <c:pt idx="133">
                  <c:v>29</c:v>
                </c:pt>
                <c:pt idx="134">
                  <c:v>30</c:v>
                </c:pt>
                <c:pt idx="135">
                  <c:v>25</c:v>
                </c:pt>
                <c:pt idx="136">
                  <c:v>27</c:v>
                </c:pt>
                <c:pt idx="137">
                  <c:v>25</c:v>
                </c:pt>
                <c:pt idx="138">
                  <c:v>24</c:v>
                </c:pt>
                <c:pt idx="139">
                  <c:v>33</c:v>
                </c:pt>
                <c:pt idx="140">
                  <c:v>29</c:v>
                </c:pt>
                <c:pt idx="141">
                  <c:v>33</c:v>
                </c:pt>
                <c:pt idx="142">
                  <c:v>29</c:v>
                </c:pt>
                <c:pt idx="143">
                  <c:v>38</c:v>
                </c:pt>
                <c:pt idx="144">
                  <c:v>29</c:v>
                </c:pt>
                <c:pt idx="145">
                  <c:v>28</c:v>
                </c:pt>
                <c:pt idx="146">
                  <c:v>30</c:v>
                </c:pt>
                <c:pt idx="147">
                  <c:v>31</c:v>
                </c:pt>
                <c:pt idx="148">
                  <c:v>27</c:v>
                </c:pt>
                <c:pt idx="149">
                  <c:v>27</c:v>
                </c:pt>
                <c:pt idx="150">
                  <c:v>25</c:v>
                </c:pt>
                <c:pt idx="151">
                  <c:v>26</c:v>
                </c:pt>
                <c:pt idx="152">
                  <c:v>25</c:v>
                </c:pt>
                <c:pt idx="153">
                  <c:v>26</c:v>
                </c:pt>
                <c:pt idx="154">
                  <c:v>17</c:v>
                </c:pt>
                <c:pt idx="155">
                  <c:v>26</c:v>
                </c:pt>
                <c:pt idx="156">
                  <c:v>31</c:v>
                </c:pt>
                <c:pt idx="157">
                  <c:v>27</c:v>
                </c:pt>
                <c:pt idx="158">
                  <c:v>23</c:v>
                </c:pt>
                <c:pt idx="159">
                  <c:v>21</c:v>
                </c:pt>
                <c:pt idx="160">
                  <c:v>24</c:v>
                </c:pt>
                <c:pt idx="161">
                  <c:v>23</c:v>
                </c:pt>
                <c:pt idx="162">
                  <c:v>22</c:v>
                </c:pt>
                <c:pt idx="163">
                  <c:v>20</c:v>
                </c:pt>
                <c:pt idx="164">
                  <c:v>24</c:v>
                </c:pt>
                <c:pt idx="165">
                  <c:v>23</c:v>
                </c:pt>
                <c:pt idx="166">
                  <c:v>21</c:v>
                </c:pt>
                <c:pt idx="167">
                  <c:v>20</c:v>
                </c:pt>
                <c:pt idx="168">
                  <c:v>19</c:v>
                </c:pt>
                <c:pt idx="169">
                  <c:v>26</c:v>
                </c:pt>
                <c:pt idx="170">
                  <c:v>23</c:v>
                </c:pt>
                <c:pt idx="171">
                  <c:v>20</c:v>
                </c:pt>
                <c:pt idx="172">
                  <c:v>21</c:v>
                </c:pt>
                <c:pt idx="173">
                  <c:v>19</c:v>
                </c:pt>
                <c:pt idx="174">
                  <c:v>22</c:v>
                </c:pt>
                <c:pt idx="175">
                  <c:v>22</c:v>
                </c:pt>
                <c:pt idx="176">
                  <c:v>26</c:v>
                </c:pt>
                <c:pt idx="177">
                  <c:v>29</c:v>
                </c:pt>
                <c:pt idx="178">
                  <c:v>31</c:v>
                </c:pt>
                <c:pt idx="179">
                  <c:v>34</c:v>
                </c:pt>
                <c:pt idx="180">
                  <c:v>35</c:v>
                </c:pt>
                <c:pt idx="181">
                  <c:v>34</c:v>
                </c:pt>
                <c:pt idx="182">
                  <c:v>38</c:v>
                </c:pt>
                <c:pt idx="183">
                  <c:v>32</c:v>
                </c:pt>
                <c:pt idx="184">
                  <c:v>36</c:v>
                </c:pt>
                <c:pt idx="185">
                  <c:v>35</c:v>
                </c:pt>
                <c:pt idx="186">
                  <c:v>37</c:v>
                </c:pt>
                <c:pt idx="187">
                  <c:v>41</c:v>
                </c:pt>
                <c:pt idx="188">
                  <c:v>34</c:v>
                </c:pt>
                <c:pt idx="189">
                  <c:v>35</c:v>
                </c:pt>
                <c:pt idx="190">
                  <c:v>34</c:v>
                </c:pt>
                <c:pt idx="191">
                  <c:v>34</c:v>
                </c:pt>
                <c:pt idx="192">
                  <c:v>39</c:v>
                </c:pt>
                <c:pt idx="193">
                  <c:v>36</c:v>
                </c:pt>
                <c:pt idx="194">
                  <c:v>38</c:v>
                </c:pt>
                <c:pt idx="195">
                  <c:v>39</c:v>
                </c:pt>
                <c:pt idx="196">
                  <c:v>40</c:v>
                </c:pt>
                <c:pt idx="197">
                  <c:v>37</c:v>
                </c:pt>
                <c:pt idx="198">
                  <c:v>42</c:v>
                </c:pt>
                <c:pt idx="199">
                  <c:v>34</c:v>
                </c:pt>
                <c:pt idx="200">
                  <c:v>34</c:v>
                </c:pt>
                <c:pt idx="201">
                  <c:v>45</c:v>
                </c:pt>
                <c:pt idx="202">
                  <c:v>36</c:v>
                </c:pt>
                <c:pt idx="203">
                  <c:v>40</c:v>
                </c:pt>
                <c:pt idx="204">
                  <c:v>45</c:v>
                </c:pt>
                <c:pt idx="205">
                  <c:v>42</c:v>
                </c:pt>
                <c:pt idx="206">
                  <c:v>50</c:v>
                </c:pt>
                <c:pt idx="207">
                  <c:v>56</c:v>
                </c:pt>
                <c:pt idx="208">
                  <c:v>52</c:v>
                </c:pt>
                <c:pt idx="209">
                  <c:v>49</c:v>
                </c:pt>
                <c:pt idx="210">
                  <c:v>40</c:v>
                </c:pt>
                <c:pt idx="211">
                  <c:v>46</c:v>
                </c:pt>
                <c:pt idx="212">
                  <c:v>44</c:v>
                </c:pt>
                <c:pt idx="213">
                  <c:v>46</c:v>
                </c:pt>
                <c:pt idx="214">
                  <c:v>41</c:v>
                </c:pt>
              </c:numCache>
            </c:numRef>
          </c:val>
          <c:smooth val="0"/>
        </c:ser>
        <c:ser>
          <c:idx val="7"/>
          <c:order val="3"/>
          <c:tx>
            <c:strRef>
              <c:f>Sheet1!$A$9</c:f>
              <c:strCache>
                <c:ptCount val="1"/>
                <c:pt idx="0">
                  <c:v>Economy</c:v>
                </c:pt>
              </c:strCache>
            </c:strRef>
          </c:tx>
          <c:spPr>
            <a:ln w="19050">
              <a:solidFill>
                <a:schemeClr val="accent6"/>
              </a:solidFill>
              <a:prstDash val="solid"/>
            </a:ln>
          </c:spPr>
          <c:marker>
            <c:symbol val="none"/>
          </c:marker>
          <c:cat>
            <c:numRef>
              <c:f>Sheet1!$B$1:$HI$1</c:f>
              <c:numCache>
                <c:formatCode>mmm\
yyyy</c:formatCode>
                <c:ptCount val="215"/>
                <c:pt idx="0">
                  <c:v>35582</c:v>
                </c:pt>
                <c:pt idx="1">
                  <c:v>35612</c:v>
                </c:pt>
                <c:pt idx="2">
                  <c:v>35643</c:v>
                </c:pt>
                <c:pt idx="3">
                  <c:v>35674</c:v>
                </c:pt>
                <c:pt idx="4">
                  <c:v>35704</c:v>
                </c:pt>
                <c:pt idx="5">
                  <c:v>35735</c:v>
                </c:pt>
                <c:pt idx="6">
                  <c:v>35765</c:v>
                </c:pt>
                <c:pt idx="7">
                  <c:v>35796</c:v>
                </c:pt>
                <c:pt idx="8">
                  <c:v>35827</c:v>
                </c:pt>
                <c:pt idx="9">
                  <c:v>35855</c:v>
                </c:pt>
                <c:pt idx="10">
                  <c:v>35886</c:v>
                </c:pt>
                <c:pt idx="11">
                  <c:v>35916</c:v>
                </c:pt>
                <c:pt idx="12">
                  <c:v>35947</c:v>
                </c:pt>
                <c:pt idx="13">
                  <c:v>35977</c:v>
                </c:pt>
                <c:pt idx="14">
                  <c:v>36008</c:v>
                </c:pt>
                <c:pt idx="15">
                  <c:v>36039</c:v>
                </c:pt>
                <c:pt idx="16">
                  <c:v>36069</c:v>
                </c:pt>
                <c:pt idx="17">
                  <c:v>36100</c:v>
                </c:pt>
                <c:pt idx="18">
                  <c:v>36130</c:v>
                </c:pt>
                <c:pt idx="19">
                  <c:v>36161</c:v>
                </c:pt>
                <c:pt idx="20">
                  <c:v>36192</c:v>
                </c:pt>
                <c:pt idx="21">
                  <c:v>36220</c:v>
                </c:pt>
                <c:pt idx="22">
                  <c:v>36251</c:v>
                </c:pt>
                <c:pt idx="23">
                  <c:v>36281</c:v>
                </c:pt>
                <c:pt idx="24">
                  <c:v>36312</c:v>
                </c:pt>
                <c:pt idx="25">
                  <c:v>36342</c:v>
                </c:pt>
                <c:pt idx="26">
                  <c:v>36373</c:v>
                </c:pt>
                <c:pt idx="27">
                  <c:v>36404</c:v>
                </c:pt>
                <c:pt idx="28">
                  <c:v>36434</c:v>
                </c:pt>
                <c:pt idx="29">
                  <c:v>36465</c:v>
                </c:pt>
                <c:pt idx="30">
                  <c:v>36495</c:v>
                </c:pt>
                <c:pt idx="31">
                  <c:v>36526</c:v>
                </c:pt>
                <c:pt idx="32">
                  <c:v>36557</c:v>
                </c:pt>
                <c:pt idx="33">
                  <c:v>36586</c:v>
                </c:pt>
                <c:pt idx="34">
                  <c:v>36617</c:v>
                </c:pt>
                <c:pt idx="35">
                  <c:v>36647</c:v>
                </c:pt>
                <c:pt idx="36">
                  <c:v>36678</c:v>
                </c:pt>
                <c:pt idx="37">
                  <c:v>36708</c:v>
                </c:pt>
                <c:pt idx="38">
                  <c:v>36739</c:v>
                </c:pt>
                <c:pt idx="39">
                  <c:v>36770</c:v>
                </c:pt>
                <c:pt idx="40">
                  <c:v>36800</c:v>
                </c:pt>
                <c:pt idx="41">
                  <c:v>36831</c:v>
                </c:pt>
                <c:pt idx="42">
                  <c:v>36861</c:v>
                </c:pt>
                <c:pt idx="43">
                  <c:v>36892</c:v>
                </c:pt>
                <c:pt idx="44">
                  <c:v>36923</c:v>
                </c:pt>
                <c:pt idx="45">
                  <c:v>36951</c:v>
                </c:pt>
                <c:pt idx="46">
                  <c:v>36982</c:v>
                </c:pt>
                <c:pt idx="47">
                  <c:v>37043</c:v>
                </c:pt>
                <c:pt idx="48">
                  <c:v>37073</c:v>
                </c:pt>
                <c:pt idx="49">
                  <c:v>37104</c:v>
                </c:pt>
                <c:pt idx="50">
                  <c:v>37135</c:v>
                </c:pt>
                <c:pt idx="51">
                  <c:v>37165</c:v>
                </c:pt>
                <c:pt idx="52">
                  <c:v>37196</c:v>
                </c:pt>
                <c:pt idx="53">
                  <c:v>37257</c:v>
                </c:pt>
                <c:pt idx="54">
                  <c:v>37288</c:v>
                </c:pt>
                <c:pt idx="55">
                  <c:v>37316</c:v>
                </c:pt>
                <c:pt idx="56">
                  <c:v>37347</c:v>
                </c:pt>
                <c:pt idx="57">
                  <c:v>37377</c:v>
                </c:pt>
                <c:pt idx="58">
                  <c:v>37408</c:v>
                </c:pt>
                <c:pt idx="59">
                  <c:v>37438</c:v>
                </c:pt>
                <c:pt idx="60">
                  <c:v>37500</c:v>
                </c:pt>
                <c:pt idx="61">
                  <c:v>37530</c:v>
                </c:pt>
                <c:pt idx="62">
                  <c:v>37561</c:v>
                </c:pt>
                <c:pt idx="63">
                  <c:v>37591</c:v>
                </c:pt>
                <c:pt idx="64">
                  <c:v>37622</c:v>
                </c:pt>
                <c:pt idx="65">
                  <c:v>37653</c:v>
                </c:pt>
                <c:pt idx="66">
                  <c:v>37681</c:v>
                </c:pt>
                <c:pt idx="67">
                  <c:v>37712</c:v>
                </c:pt>
                <c:pt idx="68">
                  <c:v>37742</c:v>
                </c:pt>
                <c:pt idx="69">
                  <c:v>37773</c:v>
                </c:pt>
                <c:pt idx="70">
                  <c:v>37803</c:v>
                </c:pt>
                <c:pt idx="71">
                  <c:v>37834</c:v>
                </c:pt>
                <c:pt idx="72">
                  <c:v>37865</c:v>
                </c:pt>
                <c:pt idx="73">
                  <c:v>37895</c:v>
                </c:pt>
                <c:pt idx="74">
                  <c:v>37926</c:v>
                </c:pt>
                <c:pt idx="75">
                  <c:v>37956</c:v>
                </c:pt>
                <c:pt idx="76">
                  <c:v>37987</c:v>
                </c:pt>
                <c:pt idx="77">
                  <c:v>38018</c:v>
                </c:pt>
                <c:pt idx="78">
                  <c:v>38047</c:v>
                </c:pt>
                <c:pt idx="79">
                  <c:v>38078</c:v>
                </c:pt>
                <c:pt idx="80">
                  <c:v>38108</c:v>
                </c:pt>
                <c:pt idx="81">
                  <c:v>38139</c:v>
                </c:pt>
                <c:pt idx="82">
                  <c:v>38169</c:v>
                </c:pt>
                <c:pt idx="83">
                  <c:v>38200</c:v>
                </c:pt>
                <c:pt idx="84">
                  <c:v>38231</c:v>
                </c:pt>
                <c:pt idx="85">
                  <c:v>38261</c:v>
                </c:pt>
                <c:pt idx="86">
                  <c:v>38292</c:v>
                </c:pt>
                <c:pt idx="87">
                  <c:v>38322</c:v>
                </c:pt>
                <c:pt idx="88">
                  <c:v>38353</c:v>
                </c:pt>
                <c:pt idx="89">
                  <c:v>38384</c:v>
                </c:pt>
                <c:pt idx="90">
                  <c:v>38412</c:v>
                </c:pt>
                <c:pt idx="91">
                  <c:v>38443</c:v>
                </c:pt>
                <c:pt idx="92">
                  <c:v>38473</c:v>
                </c:pt>
                <c:pt idx="93">
                  <c:v>38504</c:v>
                </c:pt>
                <c:pt idx="94">
                  <c:v>38534</c:v>
                </c:pt>
                <c:pt idx="95">
                  <c:v>38565</c:v>
                </c:pt>
                <c:pt idx="96">
                  <c:v>38596</c:v>
                </c:pt>
                <c:pt idx="97">
                  <c:v>38626</c:v>
                </c:pt>
                <c:pt idx="98">
                  <c:v>38657</c:v>
                </c:pt>
                <c:pt idx="99">
                  <c:v>38718</c:v>
                </c:pt>
                <c:pt idx="100">
                  <c:v>38749</c:v>
                </c:pt>
                <c:pt idx="101">
                  <c:v>38777</c:v>
                </c:pt>
                <c:pt idx="102">
                  <c:v>38808</c:v>
                </c:pt>
                <c:pt idx="103">
                  <c:v>38838</c:v>
                </c:pt>
                <c:pt idx="104">
                  <c:v>38869</c:v>
                </c:pt>
                <c:pt idx="105">
                  <c:v>38899</c:v>
                </c:pt>
                <c:pt idx="106">
                  <c:v>38961</c:v>
                </c:pt>
                <c:pt idx="107">
                  <c:v>38991</c:v>
                </c:pt>
                <c:pt idx="108">
                  <c:v>39022</c:v>
                </c:pt>
                <c:pt idx="109">
                  <c:v>39052</c:v>
                </c:pt>
                <c:pt idx="110">
                  <c:v>39083</c:v>
                </c:pt>
                <c:pt idx="111">
                  <c:v>39173</c:v>
                </c:pt>
                <c:pt idx="112">
                  <c:v>39203</c:v>
                </c:pt>
                <c:pt idx="113">
                  <c:v>39234</c:v>
                </c:pt>
                <c:pt idx="114">
                  <c:v>39264</c:v>
                </c:pt>
                <c:pt idx="115">
                  <c:v>39295</c:v>
                </c:pt>
                <c:pt idx="116">
                  <c:v>39326</c:v>
                </c:pt>
                <c:pt idx="117">
                  <c:v>39356</c:v>
                </c:pt>
                <c:pt idx="118">
                  <c:v>39417</c:v>
                </c:pt>
                <c:pt idx="119">
                  <c:v>39448</c:v>
                </c:pt>
                <c:pt idx="120">
                  <c:v>39479</c:v>
                </c:pt>
                <c:pt idx="121">
                  <c:v>39508</c:v>
                </c:pt>
                <c:pt idx="122">
                  <c:v>39539</c:v>
                </c:pt>
                <c:pt idx="123">
                  <c:v>39569</c:v>
                </c:pt>
                <c:pt idx="124">
                  <c:v>39600</c:v>
                </c:pt>
                <c:pt idx="125">
                  <c:v>39630</c:v>
                </c:pt>
                <c:pt idx="126">
                  <c:v>39661</c:v>
                </c:pt>
                <c:pt idx="127">
                  <c:v>39692</c:v>
                </c:pt>
                <c:pt idx="128">
                  <c:v>39722</c:v>
                </c:pt>
                <c:pt idx="129">
                  <c:v>39753</c:v>
                </c:pt>
                <c:pt idx="130">
                  <c:v>39783</c:v>
                </c:pt>
                <c:pt idx="131">
                  <c:v>39814</c:v>
                </c:pt>
                <c:pt idx="132">
                  <c:v>39845</c:v>
                </c:pt>
                <c:pt idx="133">
                  <c:v>39904</c:v>
                </c:pt>
                <c:pt idx="134">
                  <c:v>39934</c:v>
                </c:pt>
                <c:pt idx="135">
                  <c:v>39965</c:v>
                </c:pt>
                <c:pt idx="136">
                  <c:v>39995</c:v>
                </c:pt>
                <c:pt idx="137">
                  <c:v>40026</c:v>
                </c:pt>
                <c:pt idx="138">
                  <c:v>40087</c:v>
                </c:pt>
                <c:pt idx="139">
                  <c:v>40118</c:v>
                </c:pt>
                <c:pt idx="140">
                  <c:v>40210</c:v>
                </c:pt>
                <c:pt idx="141">
                  <c:v>40238</c:v>
                </c:pt>
                <c:pt idx="142">
                  <c:v>40269</c:v>
                </c:pt>
                <c:pt idx="143">
                  <c:v>40299</c:v>
                </c:pt>
                <c:pt idx="144">
                  <c:v>40330</c:v>
                </c:pt>
                <c:pt idx="145">
                  <c:v>40360</c:v>
                </c:pt>
                <c:pt idx="146">
                  <c:v>40391</c:v>
                </c:pt>
                <c:pt idx="147">
                  <c:v>40422</c:v>
                </c:pt>
                <c:pt idx="148">
                  <c:v>40452</c:v>
                </c:pt>
                <c:pt idx="149">
                  <c:v>40483</c:v>
                </c:pt>
                <c:pt idx="150">
                  <c:v>40513</c:v>
                </c:pt>
                <c:pt idx="151">
                  <c:v>40544</c:v>
                </c:pt>
                <c:pt idx="152">
                  <c:v>40575</c:v>
                </c:pt>
                <c:pt idx="153">
                  <c:v>40603</c:v>
                </c:pt>
                <c:pt idx="154">
                  <c:v>40634</c:v>
                </c:pt>
                <c:pt idx="155">
                  <c:v>40664</c:v>
                </c:pt>
                <c:pt idx="156">
                  <c:v>40695</c:v>
                </c:pt>
                <c:pt idx="157">
                  <c:v>40725</c:v>
                </c:pt>
                <c:pt idx="158">
                  <c:v>40756</c:v>
                </c:pt>
                <c:pt idx="159">
                  <c:v>40787</c:v>
                </c:pt>
                <c:pt idx="160">
                  <c:v>40817</c:v>
                </c:pt>
                <c:pt idx="161">
                  <c:v>40848</c:v>
                </c:pt>
                <c:pt idx="162">
                  <c:v>40878</c:v>
                </c:pt>
                <c:pt idx="163">
                  <c:v>40909</c:v>
                </c:pt>
                <c:pt idx="164">
                  <c:v>40940</c:v>
                </c:pt>
                <c:pt idx="165">
                  <c:v>40969</c:v>
                </c:pt>
                <c:pt idx="166">
                  <c:v>41000</c:v>
                </c:pt>
                <c:pt idx="167">
                  <c:v>41030</c:v>
                </c:pt>
                <c:pt idx="168">
                  <c:v>41061</c:v>
                </c:pt>
                <c:pt idx="169">
                  <c:v>41091</c:v>
                </c:pt>
                <c:pt idx="170">
                  <c:v>41122</c:v>
                </c:pt>
                <c:pt idx="171">
                  <c:v>41153</c:v>
                </c:pt>
                <c:pt idx="172">
                  <c:v>41183</c:v>
                </c:pt>
                <c:pt idx="173">
                  <c:v>41214</c:v>
                </c:pt>
                <c:pt idx="174">
                  <c:v>41244</c:v>
                </c:pt>
                <c:pt idx="175">
                  <c:v>41275</c:v>
                </c:pt>
                <c:pt idx="176">
                  <c:v>41306</c:v>
                </c:pt>
                <c:pt idx="177">
                  <c:v>41334</c:v>
                </c:pt>
                <c:pt idx="178">
                  <c:v>41365</c:v>
                </c:pt>
                <c:pt idx="179">
                  <c:v>41395</c:v>
                </c:pt>
                <c:pt idx="180">
                  <c:v>41426</c:v>
                </c:pt>
                <c:pt idx="181">
                  <c:v>41456</c:v>
                </c:pt>
                <c:pt idx="182">
                  <c:v>41487</c:v>
                </c:pt>
                <c:pt idx="183">
                  <c:v>41518</c:v>
                </c:pt>
                <c:pt idx="184">
                  <c:v>41548</c:v>
                </c:pt>
                <c:pt idx="185">
                  <c:v>41579</c:v>
                </c:pt>
                <c:pt idx="186">
                  <c:v>41609</c:v>
                </c:pt>
                <c:pt idx="187">
                  <c:v>41640</c:v>
                </c:pt>
                <c:pt idx="188">
                  <c:v>41671</c:v>
                </c:pt>
                <c:pt idx="189">
                  <c:v>41699</c:v>
                </c:pt>
                <c:pt idx="190">
                  <c:v>41730</c:v>
                </c:pt>
                <c:pt idx="191">
                  <c:v>41760</c:v>
                </c:pt>
                <c:pt idx="192">
                  <c:v>41791</c:v>
                </c:pt>
                <c:pt idx="193">
                  <c:v>41821</c:v>
                </c:pt>
                <c:pt idx="194">
                  <c:v>41852</c:v>
                </c:pt>
                <c:pt idx="195">
                  <c:v>41883</c:v>
                </c:pt>
                <c:pt idx="196">
                  <c:v>41913</c:v>
                </c:pt>
                <c:pt idx="197">
                  <c:v>41944</c:v>
                </c:pt>
                <c:pt idx="198">
                  <c:v>41974</c:v>
                </c:pt>
                <c:pt idx="199">
                  <c:v>42005</c:v>
                </c:pt>
                <c:pt idx="200">
                  <c:v>42036</c:v>
                </c:pt>
                <c:pt idx="201">
                  <c:v>42064</c:v>
                </c:pt>
                <c:pt idx="202">
                  <c:v>42095</c:v>
                </c:pt>
                <c:pt idx="203">
                  <c:v>42125</c:v>
                </c:pt>
                <c:pt idx="204">
                  <c:v>42156</c:v>
                </c:pt>
                <c:pt idx="205">
                  <c:v>42186</c:v>
                </c:pt>
                <c:pt idx="206">
                  <c:v>42217</c:v>
                </c:pt>
                <c:pt idx="207">
                  <c:v>42248</c:v>
                </c:pt>
                <c:pt idx="208">
                  <c:v>42278</c:v>
                </c:pt>
                <c:pt idx="209">
                  <c:v>42309</c:v>
                </c:pt>
                <c:pt idx="210">
                  <c:v>42339</c:v>
                </c:pt>
                <c:pt idx="211">
                  <c:v>42370</c:v>
                </c:pt>
                <c:pt idx="212">
                  <c:v>42401</c:v>
                </c:pt>
                <c:pt idx="213">
                  <c:v>42430</c:v>
                </c:pt>
                <c:pt idx="214">
                  <c:v>42461</c:v>
                </c:pt>
              </c:numCache>
            </c:numRef>
          </c:cat>
          <c:val>
            <c:numRef>
              <c:f>Sheet1!$B$9:$AAA$9</c:f>
              <c:numCache>
                <c:formatCode>General</c:formatCode>
                <c:ptCount val="701"/>
                <c:pt idx="0">
                  <c:v>14</c:v>
                </c:pt>
                <c:pt idx="1">
                  <c:v>19</c:v>
                </c:pt>
                <c:pt idx="2">
                  <c:v>18</c:v>
                </c:pt>
                <c:pt idx="3">
                  <c:v>17</c:v>
                </c:pt>
                <c:pt idx="4">
                  <c:v>14</c:v>
                </c:pt>
                <c:pt idx="5">
                  <c:v>16</c:v>
                </c:pt>
                <c:pt idx="6">
                  <c:v>14</c:v>
                </c:pt>
                <c:pt idx="7">
                  <c:v>14</c:v>
                </c:pt>
                <c:pt idx="8">
                  <c:v>14</c:v>
                </c:pt>
                <c:pt idx="9">
                  <c:v>19</c:v>
                </c:pt>
                <c:pt idx="10">
                  <c:v>14</c:v>
                </c:pt>
                <c:pt idx="11">
                  <c:v>13</c:v>
                </c:pt>
                <c:pt idx="12">
                  <c:v>13</c:v>
                </c:pt>
                <c:pt idx="13">
                  <c:v>17</c:v>
                </c:pt>
                <c:pt idx="14">
                  <c:v>26</c:v>
                </c:pt>
                <c:pt idx="15">
                  <c:v>27</c:v>
                </c:pt>
                <c:pt idx="16">
                  <c:v>30</c:v>
                </c:pt>
                <c:pt idx="17">
                  <c:v>21</c:v>
                </c:pt>
                <c:pt idx="18">
                  <c:v>18</c:v>
                </c:pt>
                <c:pt idx="19">
                  <c:v>19</c:v>
                </c:pt>
                <c:pt idx="20">
                  <c:v>13</c:v>
                </c:pt>
                <c:pt idx="21">
                  <c:v>15</c:v>
                </c:pt>
                <c:pt idx="22">
                  <c:v>13</c:v>
                </c:pt>
                <c:pt idx="23">
                  <c:v>15</c:v>
                </c:pt>
                <c:pt idx="24">
                  <c:v>16</c:v>
                </c:pt>
                <c:pt idx="25">
                  <c:v>13</c:v>
                </c:pt>
                <c:pt idx="26">
                  <c:v>13</c:v>
                </c:pt>
                <c:pt idx="27">
                  <c:v>11</c:v>
                </c:pt>
                <c:pt idx="28">
                  <c:v>9</c:v>
                </c:pt>
                <c:pt idx="29">
                  <c:v>13</c:v>
                </c:pt>
                <c:pt idx="30">
                  <c:v>10</c:v>
                </c:pt>
                <c:pt idx="31">
                  <c:v>11</c:v>
                </c:pt>
                <c:pt idx="32">
                  <c:v>11</c:v>
                </c:pt>
                <c:pt idx="33">
                  <c:v>7</c:v>
                </c:pt>
                <c:pt idx="34">
                  <c:v>11</c:v>
                </c:pt>
                <c:pt idx="35">
                  <c:v>11</c:v>
                </c:pt>
                <c:pt idx="36">
                  <c:v>9</c:v>
                </c:pt>
                <c:pt idx="37">
                  <c:v>12</c:v>
                </c:pt>
                <c:pt idx="38">
                  <c:v>11</c:v>
                </c:pt>
                <c:pt idx="39">
                  <c:v>10</c:v>
                </c:pt>
                <c:pt idx="40">
                  <c:v>9</c:v>
                </c:pt>
                <c:pt idx="41">
                  <c:v>12</c:v>
                </c:pt>
                <c:pt idx="42">
                  <c:v>10</c:v>
                </c:pt>
                <c:pt idx="43">
                  <c:v>11</c:v>
                </c:pt>
                <c:pt idx="44">
                  <c:v>11</c:v>
                </c:pt>
                <c:pt idx="45">
                  <c:v>9</c:v>
                </c:pt>
                <c:pt idx="46">
                  <c:v>10</c:v>
                </c:pt>
                <c:pt idx="47">
                  <c:v>10</c:v>
                </c:pt>
                <c:pt idx="48">
                  <c:v>12</c:v>
                </c:pt>
                <c:pt idx="49">
                  <c:v>13</c:v>
                </c:pt>
                <c:pt idx="50">
                  <c:v>15</c:v>
                </c:pt>
                <c:pt idx="51">
                  <c:v>12</c:v>
                </c:pt>
                <c:pt idx="52">
                  <c:v>15</c:v>
                </c:pt>
                <c:pt idx="53">
                  <c:v>12</c:v>
                </c:pt>
                <c:pt idx="54">
                  <c:v>7</c:v>
                </c:pt>
                <c:pt idx="55">
                  <c:v>8</c:v>
                </c:pt>
                <c:pt idx="56">
                  <c:v>9</c:v>
                </c:pt>
                <c:pt idx="57">
                  <c:v>8</c:v>
                </c:pt>
                <c:pt idx="58">
                  <c:v>9</c:v>
                </c:pt>
                <c:pt idx="59">
                  <c:v>12</c:v>
                </c:pt>
                <c:pt idx="60">
                  <c:v>10</c:v>
                </c:pt>
                <c:pt idx="61">
                  <c:v>7</c:v>
                </c:pt>
                <c:pt idx="62">
                  <c:v>10</c:v>
                </c:pt>
                <c:pt idx="63">
                  <c:v>12</c:v>
                </c:pt>
                <c:pt idx="64">
                  <c:v>12</c:v>
                </c:pt>
                <c:pt idx="65">
                  <c:v>10</c:v>
                </c:pt>
                <c:pt idx="66">
                  <c:v>13</c:v>
                </c:pt>
                <c:pt idx="67">
                  <c:v>15</c:v>
                </c:pt>
                <c:pt idx="68">
                  <c:v>13</c:v>
                </c:pt>
                <c:pt idx="69">
                  <c:v>10</c:v>
                </c:pt>
                <c:pt idx="70">
                  <c:v>9</c:v>
                </c:pt>
                <c:pt idx="71">
                  <c:v>12</c:v>
                </c:pt>
                <c:pt idx="72">
                  <c:v>14</c:v>
                </c:pt>
                <c:pt idx="73">
                  <c:v>10</c:v>
                </c:pt>
                <c:pt idx="74">
                  <c:v>11</c:v>
                </c:pt>
                <c:pt idx="75">
                  <c:v>12</c:v>
                </c:pt>
                <c:pt idx="76">
                  <c:v>10</c:v>
                </c:pt>
                <c:pt idx="77">
                  <c:v>9</c:v>
                </c:pt>
                <c:pt idx="78">
                  <c:v>11</c:v>
                </c:pt>
                <c:pt idx="79">
                  <c:v>9</c:v>
                </c:pt>
                <c:pt idx="80">
                  <c:v>9</c:v>
                </c:pt>
                <c:pt idx="81">
                  <c:v>7</c:v>
                </c:pt>
                <c:pt idx="82">
                  <c:v>10</c:v>
                </c:pt>
                <c:pt idx="83">
                  <c:v>10</c:v>
                </c:pt>
                <c:pt idx="84">
                  <c:v>10</c:v>
                </c:pt>
                <c:pt idx="85">
                  <c:v>11</c:v>
                </c:pt>
                <c:pt idx="86">
                  <c:v>10</c:v>
                </c:pt>
                <c:pt idx="87">
                  <c:v>10</c:v>
                </c:pt>
                <c:pt idx="88">
                  <c:v>10</c:v>
                </c:pt>
                <c:pt idx="89">
                  <c:v>10</c:v>
                </c:pt>
                <c:pt idx="90">
                  <c:v>12</c:v>
                </c:pt>
                <c:pt idx="91">
                  <c:v>12</c:v>
                </c:pt>
                <c:pt idx="92">
                  <c:v>11</c:v>
                </c:pt>
                <c:pt idx="93">
                  <c:v>11</c:v>
                </c:pt>
                <c:pt idx="94">
                  <c:v>10</c:v>
                </c:pt>
                <c:pt idx="95">
                  <c:v>13</c:v>
                </c:pt>
                <c:pt idx="96">
                  <c:v>11</c:v>
                </c:pt>
                <c:pt idx="97">
                  <c:v>10</c:v>
                </c:pt>
                <c:pt idx="98">
                  <c:v>13</c:v>
                </c:pt>
                <c:pt idx="99">
                  <c:v>10</c:v>
                </c:pt>
                <c:pt idx="100">
                  <c:v>11</c:v>
                </c:pt>
                <c:pt idx="101">
                  <c:v>9</c:v>
                </c:pt>
                <c:pt idx="102">
                  <c:v>9</c:v>
                </c:pt>
                <c:pt idx="103">
                  <c:v>10</c:v>
                </c:pt>
                <c:pt idx="104">
                  <c:v>8</c:v>
                </c:pt>
                <c:pt idx="105">
                  <c:v>9</c:v>
                </c:pt>
                <c:pt idx="106">
                  <c:v>8</c:v>
                </c:pt>
                <c:pt idx="107">
                  <c:v>8</c:v>
                </c:pt>
                <c:pt idx="108">
                  <c:v>9</c:v>
                </c:pt>
                <c:pt idx="109">
                  <c:v>9</c:v>
                </c:pt>
                <c:pt idx="110">
                  <c:v>14</c:v>
                </c:pt>
                <c:pt idx="111">
                  <c:v>10</c:v>
                </c:pt>
                <c:pt idx="112">
                  <c:v>9</c:v>
                </c:pt>
                <c:pt idx="113">
                  <c:v>10</c:v>
                </c:pt>
                <c:pt idx="114">
                  <c:v>7</c:v>
                </c:pt>
                <c:pt idx="115">
                  <c:v>9</c:v>
                </c:pt>
                <c:pt idx="116">
                  <c:v>10</c:v>
                </c:pt>
                <c:pt idx="117">
                  <c:v>11</c:v>
                </c:pt>
                <c:pt idx="118">
                  <c:v>13</c:v>
                </c:pt>
                <c:pt idx="119">
                  <c:v>20</c:v>
                </c:pt>
                <c:pt idx="120">
                  <c:v>18</c:v>
                </c:pt>
                <c:pt idx="121">
                  <c:v>23</c:v>
                </c:pt>
                <c:pt idx="122">
                  <c:v>33</c:v>
                </c:pt>
                <c:pt idx="123">
                  <c:v>34</c:v>
                </c:pt>
                <c:pt idx="124">
                  <c:v>32</c:v>
                </c:pt>
                <c:pt idx="125">
                  <c:v>42</c:v>
                </c:pt>
                <c:pt idx="126">
                  <c:v>41</c:v>
                </c:pt>
                <c:pt idx="127">
                  <c:v>55</c:v>
                </c:pt>
                <c:pt idx="128">
                  <c:v>58</c:v>
                </c:pt>
                <c:pt idx="129">
                  <c:v>62</c:v>
                </c:pt>
                <c:pt idx="130">
                  <c:v>66</c:v>
                </c:pt>
                <c:pt idx="131">
                  <c:v>70</c:v>
                </c:pt>
                <c:pt idx="132">
                  <c:v>67</c:v>
                </c:pt>
                <c:pt idx="133">
                  <c:v>65</c:v>
                </c:pt>
                <c:pt idx="134">
                  <c:v>59</c:v>
                </c:pt>
                <c:pt idx="135">
                  <c:v>54</c:v>
                </c:pt>
                <c:pt idx="136">
                  <c:v>55</c:v>
                </c:pt>
                <c:pt idx="137">
                  <c:v>54</c:v>
                </c:pt>
                <c:pt idx="138">
                  <c:v>52</c:v>
                </c:pt>
                <c:pt idx="139">
                  <c:v>49</c:v>
                </c:pt>
                <c:pt idx="140">
                  <c:v>48</c:v>
                </c:pt>
                <c:pt idx="141">
                  <c:v>55</c:v>
                </c:pt>
                <c:pt idx="142">
                  <c:v>55</c:v>
                </c:pt>
                <c:pt idx="143">
                  <c:v>71</c:v>
                </c:pt>
                <c:pt idx="144">
                  <c:v>65</c:v>
                </c:pt>
                <c:pt idx="145">
                  <c:v>63</c:v>
                </c:pt>
                <c:pt idx="146">
                  <c:v>61</c:v>
                </c:pt>
                <c:pt idx="147">
                  <c:v>57</c:v>
                </c:pt>
                <c:pt idx="148">
                  <c:v>59</c:v>
                </c:pt>
                <c:pt idx="149">
                  <c:v>54</c:v>
                </c:pt>
                <c:pt idx="150">
                  <c:v>61</c:v>
                </c:pt>
                <c:pt idx="151">
                  <c:v>60</c:v>
                </c:pt>
                <c:pt idx="152">
                  <c:v>60</c:v>
                </c:pt>
                <c:pt idx="153">
                  <c:v>54</c:v>
                </c:pt>
                <c:pt idx="154">
                  <c:v>62</c:v>
                </c:pt>
                <c:pt idx="155">
                  <c:v>55</c:v>
                </c:pt>
                <c:pt idx="156">
                  <c:v>51</c:v>
                </c:pt>
                <c:pt idx="157">
                  <c:v>57</c:v>
                </c:pt>
                <c:pt idx="158">
                  <c:v>61</c:v>
                </c:pt>
                <c:pt idx="159">
                  <c:v>59</c:v>
                </c:pt>
                <c:pt idx="160">
                  <c:v>68</c:v>
                </c:pt>
                <c:pt idx="161">
                  <c:v>62</c:v>
                </c:pt>
                <c:pt idx="162">
                  <c:v>66</c:v>
                </c:pt>
                <c:pt idx="163">
                  <c:v>61</c:v>
                </c:pt>
                <c:pt idx="164">
                  <c:v>64</c:v>
                </c:pt>
                <c:pt idx="165">
                  <c:v>57</c:v>
                </c:pt>
                <c:pt idx="166">
                  <c:v>55</c:v>
                </c:pt>
                <c:pt idx="167">
                  <c:v>61</c:v>
                </c:pt>
                <c:pt idx="168">
                  <c:v>58</c:v>
                </c:pt>
                <c:pt idx="169">
                  <c:v>59</c:v>
                </c:pt>
                <c:pt idx="170">
                  <c:v>61</c:v>
                </c:pt>
                <c:pt idx="171">
                  <c:v>54</c:v>
                </c:pt>
                <c:pt idx="172">
                  <c:v>52</c:v>
                </c:pt>
                <c:pt idx="173">
                  <c:v>55</c:v>
                </c:pt>
                <c:pt idx="174">
                  <c:v>55</c:v>
                </c:pt>
                <c:pt idx="175">
                  <c:v>52</c:v>
                </c:pt>
                <c:pt idx="176">
                  <c:v>52</c:v>
                </c:pt>
                <c:pt idx="177">
                  <c:v>52</c:v>
                </c:pt>
                <c:pt idx="178">
                  <c:v>49</c:v>
                </c:pt>
                <c:pt idx="179">
                  <c:v>49</c:v>
                </c:pt>
                <c:pt idx="180">
                  <c:v>50</c:v>
                </c:pt>
                <c:pt idx="181">
                  <c:v>51</c:v>
                </c:pt>
                <c:pt idx="182">
                  <c:v>43</c:v>
                </c:pt>
                <c:pt idx="183">
                  <c:v>45</c:v>
                </c:pt>
                <c:pt idx="184">
                  <c:v>44</c:v>
                </c:pt>
                <c:pt idx="185">
                  <c:v>40</c:v>
                </c:pt>
                <c:pt idx="186">
                  <c:v>39</c:v>
                </c:pt>
                <c:pt idx="187">
                  <c:v>41</c:v>
                </c:pt>
                <c:pt idx="188">
                  <c:v>39</c:v>
                </c:pt>
                <c:pt idx="189">
                  <c:v>36</c:v>
                </c:pt>
                <c:pt idx="190">
                  <c:v>36</c:v>
                </c:pt>
                <c:pt idx="191">
                  <c:v>36</c:v>
                </c:pt>
                <c:pt idx="192">
                  <c:v>33</c:v>
                </c:pt>
                <c:pt idx="193">
                  <c:v>32</c:v>
                </c:pt>
                <c:pt idx="194">
                  <c:v>32</c:v>
                </c:pt>
                <c:pt idx="195">
                  <c:v>30</c:v>
                </c:pt>
                <c:pt idx="196">
                  <c:v>30</c:v>
                </c:pt>
                <c:pt idx="197">
                  <c:v>33</c:v>
                </c:pt>
                <c:pt idx="198">
                  <c:v>33</c:v>
                </c:pt>
                <c:pt idx="199">
                  <c:v>33</c:v>
                </c:pt>
                <c:pt idx="200">
                  <c:v>30</c:v>
                </c:pt>
                <c:pt idx="201">
                  <c:v>28</c:v>
                </c:pt>
                <c:pt idx="202">
                  <c:v>36</c:v>
                </c:pt>
                <c:pt idx="203">
                  <c:v>36</c:v>
                </c:pt>
                <c:pt idx="204">
                  <c:v>26</c:v>
                </c:pt>
                <c:pt idx="205">
                  <c:v>27</c:v>
                </c:pt>
                <c:pt idx="206">
                  <c:v>27</c:v>
                </c:pt>
                <c:pt idx="207">
                  <c:v>25</c:v>
                </c:pt>
                <c:pt idx="208">
                  <c:v>26</c:v>
                </c:pt>
                <c:pt idx="209">
                  <c:v>27</c:v>
                </c:pt>
                <c:pt idx="210">
                  <c:v>26</c:v>
                </c:pt>
                <c:pt idx="211">
                  <c:v>26</c:v>
                </c:pt>
                <c:pt idx="212">
                  <c:v>23</c:v>
                </c:pt>
                <c:pt idx="213">
                  <c:v>25</c:v>
                </c:pt>
                <c:pt idx="214">
                  <c:v>22</c:v>
                </c:pt>
              </c:numCache>
            </c:numRef>
          </c:val>
          <c:smooth val="0"/>
        </c:ser>
        <c:ser>
          <c:idx val="9"/>
          <c:order val="4"/>
          <c:tx>
            <c:strRef>
              <c:f>Sheet1!$A$11</c:f>
              <c:strCache>
                <c:ptCount val="1"/>
                <c:pt idx="0">
                  <c:v>Unemployment</c:v>
                </c:pt>
              </c:strCache>
            </c:strRef>
          </c:tx>
          <c:spPr>
            <a:ln w="19050">
              <a:solidFill>
                <a:schemeClr val="accent3"/>
              </a:solidFill>
              <a:prstDash val="solid"/>
            </a:ln>
          </c:spPr>
          <c:marker>
            <c:symbol val="none"/>
          </c:marker>
          <c:cat>
            <c:numRef>
              <c:f>Sheet1!$B$1:$HI$1</c:f>
              <c:numCache>
                <c:formatCode>mmm\
yyyy</c:formatCode>
                <c:ptCount val="215"/>
                <c:pt idx="0">
                  <c:v>35582</c:v>
                </c:pt>
                <c:pt idx="1">
                  <c:v>35612</c:v>
                </c:pt>
                <c:pt idx="2">
                  <c:v>35643</c:v>
                </c:pt>
                <c:pt idx="3">
                  <c:v>35674</c:v>
                </c:pt>
                <c:pt idx="4">
                  <c:v>35704</c:v>
                </c:pt>
                <c:pt idx="5">
                  <c:v>35735</c:v>
                </c:pt>
                <c:pt idx="6">
                  <c:v>35765</c:v>
                </c:pt>
                <c:pt idx="7">
                  <c:v>35796</c:v>
                </c:pt>
                <c:pt idx="8">
                  <c:v>35827</c:v>
                </c:pt>
                <c:pt idx="9">
                  <c:v>35855</c:v>
                </c:pt>
                <c:pt idx="10">
                  <c:v>35886</c:v>
                </c:pt>
                <c:pt idx="11">
                  <c:v>35916</c:v>
                </c:pt>
                <c:pt idx="12">
                  <c:v>35947</c:v>
                </c:pt>
                <c:pt idx="13">
                  <c:v>35977</c:v>
                </c:pt>
                <c:pt idx="14">
                  <c:v>36008</c:v>
                </c:pt>
                <c:pt idx="15">
                  <c:v>36039</c:v>
                </c:pt>
                <c:pt idx="16">
                  <c:v>36069</c:v>
                </c:pt>
                <c:pt idx="17">
                  <c:v>36100</c:v>
                </c:pt>
                <c:pt idx="18">
                  <c:v>36130</c:v>
                </c:pt>
                <c:pt idx="19">
                  <c:v>36161</c:v>
                </c:pt>
                <c:pt idx="20">
                  <c:v>36192</c:v>
                </c:pt>
                <c:pt idx="21">
                  <c:v>36220</c:v>
                </c:pt>
                <c:pt idx="22">
                  <c:v>36251</c:v>
                </c:pt>
                <c:pt idx="23">
                  <c:v>36281</c:v>
                </c:pt>
                <c:pt idx="24">
                  <c:v>36312</c:v>
                </c:pt>
                <c:pt idx="25">
                  <c:v>36342</c:v>
                </c:pt>
                <c:pt idx="26">
                  <c:v>36373</c:v>
                </c:pt>
                <c:pt idx="27">
                  <c:v>36404</c:v>
                </c:pt>
                <c:pt idx="28">
                  <c:v>36434</c:v>
                </c:pt>
                <c:pt idx="29">
                  <c:v>36465</c:v>
                </c:pt>
                <c:pt idx="30">
                  <c:v>36495</c:v>
                </c:pt>
                <c:pt idx="31">
                  <c:v>36526</c:v>
                </c:pt>
                <c:pt idx="32">
                  <c:v>36557</c:v>
                </c:pt>
                <c:pt idx="33">
                  <c:v>36586</c:v>
                </c:pt>
                <c:pt idx="34">
                  <c:v>36617</c:v>
                </c:pt>
                <c:pt idx="35">
                  <c:v>36647</c:v>
                </c:pt>
                <c:pt idx="36">
                  <c:v>36678</c:v>
                </c:pt>
                <c:pt idx="37">
                  <c:v>36708</c:v>
                </c:pt>
                <c:pt idx="38">
                  <c:v>36739</c:v>
                </c:pt>
                <c:pt idx="39">
                  <c:v>36770</c:v>
                </c:pt>
                <c:pt idx="40">
                  <c:v>36800</c:v>
                </c:pt>
                <c:pt idx="41">
                  <c:v>36831</c:v>
                </c:pt>
                <c:pt idx="42">
                  <c:v>36861</c:v>
                </c:pt>
                <c:pt idx="43">
                  <c:v>36892</c:v>
                </c:pt>
                <c:pt idx="44">
                  <c:v>36923</c:v>
                </c:pt>
                <c:pt idx="45">
                  <c:v>36951</c:v>
                </c:pt>
                <c:pt idx="46">
                  <c:v>36982</c:v>
                </c:pt>
                <c:pt idx="47">
                  <c:v>37043</c:v>
                </c:pt>
                <c:pt idx="48">
                  <c:v>37073</c:v>
                </c:pt>
                <c:pt idx="49">
                  <c:v>37104</c:v>
                </c:pt>
                <c:pt idx="50">
                  <c:v>37135</c:v>
                </c:pt>
                <c:pt idx="51">
                  <c:v>37165</c:v>
                </c:pt>
                <c:pt idx="52">
                  <c:v>37196</c:v>
                </c:pt>
                <c:pt idx="53">
                  <c:v>37257</c:v>
                </c:pt>
                <c:pt idx="54">
                  <c:v>37288</c:v>
                </c:pt>
                <c:pt idx="55">
                  <c:v>37316</c:v>
                </c:pt>
                <c:pt idx="56">
                  <c:v>37347</c:v>
                </c:pt>
                <c:pt idx="57">
                  <c:v>37377</c:v>
                </c:pt>
                <c:pt idx="58">
                  <c:v>37408</c:v>
                </c:pt>
                <c:pt idx="59">
                  <c:v>37438</c:v>
                </c:pt>
                <c:pt idx="60">
                  <c:v>37500</c:v>
                </c:pt>
                <c:pt idx="61">
                  <c:v>37530</c:v>
                </c:pt>
                <c:pt idx="62">
                  <c:v>37561</c:v>
                </c:pt>
                <c:pt idx="63">
                  <c:v>37591</c:v>
                </c:pt>
                <c:pt idx="64">
                  <c:v>37622</c:v>
                </c:pt>
                <c:pt idx="65">
                  <c:v>37653</c:v>
                </c:pt>
                <c:pt idx="66">
                  <c:v>37681</c:v>
                </c:pt>
                <c:pt idx="67">
                  <c:v>37712</c:v>
                </c:pt>
                <c:pt idx="68">
                  <c:v>37742</c:v>
                </c:pt>
                <c:pt idx="69">
                  <c:v>37773</c:v>
                </c:pt>
                <c:pt idx="70">
                  <c:v>37803</c:v>
                </c:pt>
                <c:pt idx="71">
                  <c:v>37834</c:v>
                </c:pt>
                <c:pt idx="72">
                  <c:v>37865</c:v>
                </c:pt>
                <c:pt idx="73">
                  <c:v>37895</c:v>
                </c:pt>
                <c:pt idx="74">
                  <c:v>37926</c:v>
                </c:pt>
                <c:pt idx="75">
                  <c:v>37956</c:v>
                </c:pt>
                <c:pt idx="76">
                  <c:v>37987</c:v>
                </c:pt>
                <c:pt idx="77">
                  <c:v>38018</c:v>
                </c:pt>
                <c:pt idx="78">
                  <c:v>38047</c:v>
                </c:pt>
                <c:pt idx="79">
                  <c:v>38078</c:v>
                </c:pt>
                <c:pt idx="80">
                  <c:v>38108</c:v>
                </c:pt>
                <c:pt idx="81">
                  <c:v>38139</c:v>
                </c:pt>
                <c:pt idx="82">
                  <c:v>38169</c:v>
                </c:pt>
                <c:pt idx="83">
                  <c:v>38200</c:v>
                </c:pt>
                <c:pt idx="84">
                  <c:v>38231</c:v>
                </c:pt>
                <c:pt idx="85">
                  <c:v>38261</c:v>
                </c:pt>
                <c:pt idx="86">
                  <c:v>38292</c:v>
                </c:pt>
                <c:pt idx="87">
                  <c:v>38322</c:v>
                </c:pt>
                <c:pt idx="88">
                  <c:v>38353</c:v>
                </c:pt>
                <c:pt idx="89">
                  <c:v>38384</c:v>
                </c:pt>
                <c:pt idx="90">
                  <c:v>38412</c:v>
                </c:pt>
                <c:pt idx="91">
                  <c:v>38443</c:v>
                </c:pt>
                <c:pt idx="92">
                  <c:v>38473</c:v>
                </c:pt>
                <c:pt idx="93">
                  <c:v>38504</c:v>
                </c:pt>
                <c:pt idx="94">
                  <c:v>38534</c:v>
                </c:pt>
                <c:pt idx="95">
                  <c:v>38565</c:v>
                </c:pt>
                <c:pt idx="96">
                  <c:v>38596</c:v>
                </c:pt>
                <c:pt idx="97">
                  <c:v>38626</c:v>
                </c:pt>
                <c:pt idx="98">
                  <c:v>38657</c:v>
                </c:pt>
                <c:pt idx="99">
                  <c:v>38718</c:v>
                </c:pt>
                <c:pt idx="100">
                  <c:v>38749</c:v>
                </c:pt>
                <c:pt idx="101">
                  <c:v>38777</c:v>
                </c:pt>
                <c:pt idx="102">
                  <c:v>38808</c:v>
                </c:pt>
                <c:pt idx="103">
                  <c:v>38838</c:v>
                </c:pt>
                <c:pt idx="104">
                  <c:v>38869</c:v>
                </c:pt>
                <c:pt idx="105">
                  <c:v>38899</c:v>
                </c:pt>
                <c:pt idx="106">
                  <c:v>38961</c:v>
                </c:pt>
                <c:pt idx="107">
                  <c:v>38991</c:v>
                </c:pt>
                <c:pt idx="108">
                  <c:v>39022</c:v>
                </c:pt>
                <c:pt idx="109">
                  <c:v>39052</c:v>
                </c:pt>
                <c:pt idx="110">
                  <c:v>39083</c:v>
                </c:pt>
                <c:pt idx="111">
                  <c:v>39173</c:v>
                </c:pt>
                <c:pt idx="112">
                  <c:v>39203</c:v>
                </c:pt>
                <c:pt idx="113">
                  <c:v>39234</c:v>
                </c:pt>
                <c:pt idx="114">
                  <c:v>39264</c:v>
                </c:pt>
                <c:pt idx="115">
                  <c:v>39295</c:v>
                </c:pt>
                <c:pt idx="116">
                  <c:v>39326</c:v>
                </c:pt>
                <c:pt idx="117">
                  <c:v>39356</c:v>
                </c:pt>
                <c:pt idx="118">
                  <c:v>39417</c:v>
                </c:pt>
                <c:pt idx="119">
                  <c:v>39448</c:v>
                </c:pt>
                <c:pt idx="120">
                  <c:v>39479</c:v>
                </c:pt>
                <c:pt idx="121">
                  <c:v>39508</c:v>
                </c:pt>
                <c:pt idx="122">
                  <c:v>39539</c:v>
                </c:pt>
                <c:pt idx="123">
                  <c:v>39569</c:v>
                </c:pt>
                <c:pt idx="124">
                  <c:v>39600</c:v>
                </c:pt>
                <c:pt idx="125">
                  <c:v>39630</c:v>
                </c:pt>
                <c:pt idx="126">
                  <c:v>39661</c:v>
                </c:pt>
                <c:pt idx="127">
                  <c:v>39692</c:v>
                </c:pt>
                <c:pt idx="128">
                  <c:v>39722</c:v>
                </c:pt>
                <c:pt idx="129">
                  <c:v>39753</c:v>
                </c:pt>
                <c:pt idx="130">
                  <c:v>39783</c:v>
                </c:pt>
                <c:pt idx="131">
                  <c:v>39814</c:v>
                </c:pt>
                <c:pt idx="132">
                  <c:v>39845</c:v>
                </c:pt>
                <c:pt idx="133">
                  <c:v>39904</c:v>
                </c:pt>
                <c:pt idx="134">
                  <c:v>39934</c:v>
                </c:pt>
                <c:pt idx="135">
                  <c:v>39965</c:v>
                </c:pt>
                <c:pt idx="136">
                  <c:v>39995</c:v>
                </c:pt>
                <c:pt idx="137">
                  <c:v>40026</c:v>
                </c:pt>
                <c:pt idx="138">
                  <c:v>40087</c:v>
                </c:pt>
                <c:pt idx="139">
                  <c:v>40118</c:v>
                </c:pt>
                <c:pt idx="140">
                  <c:v>40210</c:v>
                </c:pt>
                <c:pt idx="141">
                  <c:v>40238</c:v>
                </c:pt>
                <c:pt idx="142">
                  <c:v>40269</c:v>
                </c:pt>
                <c:pt idx="143">
                  <c:v>40299</c:v>
                </c:pt>
                <c:pt idx="144">
                  <c:v>40330</c:v>
                </c:pt>
                <c:pt idx="145">
                  <c:v>40360</c:v>
                </c:pt>
                <c:pt idx="146">
                  <c:v>40391</c:v>
                </c:pt>
                <c:pt idx="147">
                  <c:v>40422</c:v>
                </c:pt>
                <c:pt idx="148">
                  <c:v>40452</c:v>
                </c:pt>
                <c:pt idx="149">
                  <c:v>40483</c:v>
                </c:pt>
                <c:pt idx="150">
                  <c:v>40513</c:v>
                </c:pt>
                <c:pt idx="151">
                  <c:v>40544</c:v>
                </c:pt>
                <c:pt idx="152">
                  <c:v>40575</c:v>
                </c:pt>
                <c:pt idx="153">
                  <c:v>40603</c:v>
                </c:pt>
                <c:pt idx="154">
                  <c:v>40634</c:v>
                </c:pt>
                <c:pt idx="155">
                  <c:v>40664</c:v>
                </c:pt>
                <c:pt idx="156">
                  <c:v>40695</c:v>
                </c:pt>
                <c:pt idx="157">
                  <c:v>40725</c:v>
                </c:pt>
                <c:pt idx="158">
                  <c:v>40756</c:v>
                </c:pt>
                <c:pt idx="159">
                  <c:v>40787</c:v>
                </c:pt>
                <c:pt idx="160">
                  <c:v>40817</c:v>
                </c:pt>
                <c:pt idx="161">
                  <c:v>40848</c:v>
                </c:pt>
                <c:pt idx="162">
                  <c:v>40878</c:v>
                </c:pt>
                <c:pt idx="163">
                  <c:v>40909</c:v>
                </c:pt>
                <c:pt idx="164">
                  <c:v>40940</c:v>
                </c:pt>
                <c:pt idx="165">
                  <c:v>40969</c:v>
                </c:pt>
                <c:pt idx="166">
                  <c:v>41000</c:v>
                </c:pt>
                <c:pt idx="167">
                  <c:v>41030</c:v>
                </c:pt>
                <c:pt idx="168">
                  <c:v>41061</c:v>
                </c:pt>
                <c:pt idx="169">
                  <c:v>41091</c:v>
                </c:pt>
                <c:pt idx="170">
                  <c:v>41122</c:v>
                </c:pt>
                <c:pt idx="171">
                  <c:v>41153</c:v>
                </c:pt>
                <c:pt idx="172">
                  <c:v>41183</c:v>
                </c:pt>
                <c:pt idx="173">
                  <c:v>41214</c:v>
                </c:pt>
                <c:pt idx="174">
                  <c:v>41244</c:v>
                </c:pt>
                <c:pt idx="175">
                  <c:v>41275</c:v>
                </c:pt>
                <c:pt idx="176">
                  <c:v>41306</c:v>
                </c:pt>
                <c:pt idx="177">
                  <c:v>41334</c:v>
                </c:pt>
                <c:pt idx="178">
                  <c:v>41365</c:v>
                </c:pt>
                <c:pt idx="179">
                  <c:v>41395</c:v>
                </c:pt>
                <c:pt idx="180">
                  <c:v>41426</c:v>
                </c:pt>
                <c:pt idx="181">
                  <c:v>41456</c:v>
                </c:pt>
                <c:pt idx="182">
                  <c:v>41487</c:v>
                </c:pt>
                <c:pt idx="183">
                  <c:v>41518</c:v>
                </c:pt>
                <c:pt idx="184">
                  <c:v>41548</c:v>
                </c:pt>
                <c:pt idx="185">
                  <c:v>41579</c:v>
                </c:pt>
                <c:pt idx="186">
                  <c:v>41609</c:v>
                </c:pt>
                <c:pt idx="187">
                  <c:v>41640</c:v>
                </c:pt>
                <c:pt idx="188">
                  <c:v>41671</c:v>
                </c:pt>
                <c:pt idx="189">
                  <c:v>41699</c:v>
                </c:pt>
                <c:pt idx="190">
                  <c:v>41730</c:v>
                </c:pt>
                <c:pt idx="191">
                  <c:v>41760</c:v>
                </c:pt>
                <c:pt idx="192">
                  <c:v>41791</c:v>
                </c:pt>
                <c:pt idx="193">
                  <c:v>41821</c:v>
                </c:pt>
                <c:pt idx="194">
                  <c:v>41852</c:v>
                </c:pt>
                <c:pt idx="195">
                  <c:v>41883</c:v>
                </c:pt>
                <c:pt idx="196">
                  <c:v>41913</c:v>
                </c:pt>
                <c:pt idx="197">
                  <c:v>41944</c:v>
                </c:pt>
                <c:pt idx="198">
                  <c:v>41974</c:v>
                </c:pt>
                <c:pt idx="199">
                  <c:v>42005</c:v>
                </c:pt>
                <c:pt idx="200">
                  <c:v>42036</c:v>
                </c:pt>
                <c:pt idx="201">
                  <c:v>42064</c:v>
                </c:pt>
                <c:pt idx="202">
                  <c:v>42095</c:v>
                </c:pt>
                <c:pt idx="203">
                  <c:v>42125</c:v>
                </c:pt>
                <c:pt idx="204">
                  <c:v>42156</c:v>
                </c:pt>
                <c:pt idx="205">
                  <c:v>42186</c:v>
                </c:pt>
                <c:pt idx="206">
                  <c:v>42217</c:v>
                </c:pt>
                <c:pt idx="207">
                  <c:v>42248</c:v>
                </c:pt>
                <c:pt idx="208">
                  <c:v>42278</c:v>
                </c:pt>
                <c:pt idx="209">
                  <c:v>42309</c:v>
                </c:pt>
                <c:pt idx="210">
                  <c:v>42339</c:v>
                </c:pt>
                <c:pt idx="211">
                  <c:v>42370</c:v>
                </c:pt>
                <c:pt idx="212">
                  <c:v>42401</c:v>
                </c:pt>
                <c:pt idx="213">
                  <c:v>42430</c:v>
                </c:pt>
                <c:pt idx="214">
                  <c:v>42461</c:v>
                </c:pt>
              </c:numCache>
            </c:numRef>
          </c:cat>
          <c:val>
            <c:numRef>
              <c:f>Sheet1!$B$11:$AAA$11</c:f>
              <c:numCache>
                <c:formatCode>General</c:formatCode>
                <c:ptCount val="701"/>
                <c:pt idx="0">
                  <c:v>39</c:v>
                </c:pt>
                <c:pt idx="1">
                  <c:v>34</c:v>
                </c:pt>
                <c:pt idx="2">
                  <c:v>35</c:v>
                </c:pt>
                <c:pt idx="3">
                  <c:v>35</c:v>
                </c:pt>
                <c:pt idx="4">
                  <c:v>32</c:v>
                </c:pt>
                <c:pt idx="5">
                  <c:v>34</c:v>
                </c:pt>
                <c:pt idx="6">
                  <c:v>31</c:v>
                </c:pt>
                <c:pt idx="7">
                  <c:v>32</c:v>
                </c:pt>
                <c:pt idx="8">
                  <c:v>31</c:v>
                </c:pt>
                <c:pt idx="9">
                  <c:v>34</c:v>
                </c:pt>
                <c:pt idx="10">
                  <c:v>31</c:v>
                </c:pt>
                <c:pt idx="11">
                  <c:v>30</c:v>
                </c:pt>
                <c:pt idx="12">
                  <c:v>33</c:v>
                </c:pt>
                <c:pt idx="13">
                  <c:v>28</c:v>
                </c:pt>
                <c:pt idx="14">
                  <c:v>36</c:v>
                </c:pt>
                <c:pt idx="15">
                  <c:v>44</c:v>
                </c:pt>
                <c:pt idx="16">
                  <c:v>43</c:v>
                </c:pt>
                <c:pt idx="17">
                  <c:v>35</c:v>
                </c:pt>
                <c:pt idx="18">
                  <c:v>30</c:v>
                </c:pt>
                <c:pt idx="19">
                  <c:v>26</c:v>
                </c:pt>
                <c:pt idx="20">
                  <c:v>26</c:v>
                </c:pt>
                <c:pt idx="21">
                  <c:v>25</c:v>
                </c:pt>
                <c:pt idx="22">
                  <c:v>27</c:v>
                </c:pt>
                <c:pt idx="23">
                  <c:v>23</c:v>
                </c:pt>
                <c:pt idx="24">
                  <c:v>19</c:v>
                </c:pt>
                <c:pt idx="25">
                  <c:v>21</c:v>
                </c:pt>
                <c:pt idx="26">
                  <c:v>24</c:v>
                </c:pt>
                <c:pt idx="27">
                  <c:v>22</c:v>
                </c:pt>
                <c:pt idx="28">
                  <c:v>17</c:v>
                </c:pt>
                <c:pt idx="29">
                  <c:v>21</c:v>
                </c:pt>
                <c:pt idx="30">
                  <c:v>18</c:v>
                </c:pt>
                <c:pt idx="31">
                  <c:v>20</c:v>
                </c:pt>
                <c:pt idx="32">
                  <c:v>19</c:v>
                </c:pt>
                <c:pt idx="33">
                  <c:v>18</c:v>
                </c:pt>
                <c:pt idx="34">
                  <c:v>21</c:v>
                </c:pt>
                <c:pt idx="35">
                  <c:v>23</c:v>
                </c:pt>
                <c:pt idx="36">
                  <c:v>17</c:v>
                </c:pt>
                <c:pt idx="37">
                  <c:v>17</c:v>
                </c:pt>
                <c:pt idx="38">
                  <c:v>16</c:v>
                </c:pt>
                <c:pt idx="39">
                  <c:v>10</c:v>
                </c:pt>
                <c:pt idx="40">
                  <c:v>10</c:v>
                </c:pt>
                <c:pt idx="41">
                  <c:v>10</c:v>
                </c:pt>
                <c:pt idx="42">
                  <c:v>7</c:v>
                </c:pt>
                <c:pt idx="43">
                  <c:v>12</c:v>
                </c:pt>
                <c:pt idx="44">
                  <c:v>12</c:v>
                </c:pt>
                <c:pt idx="45">
                  <c:v>10</c:v>
                </c:pt>
                <c:pt idx="46">
                  <c:v>12</c:v>
                </c:pt>
                <c:pt idx="47">
                  <c:v>10</c:v>
                </c:pt>
                <c:pt idx="48">
                  <c:v>11</c:v>
                </c:pt>
                <c:pt idx="49">
                  <c:v>13</c:v>
                </c:pt>
                <c:pt idx="50">
                  <c:v>11</c:v>
                </c:pt>
                <c:pt idx="51">
                  <c:v>12</c:v>
                </c:pt>
                <c:pt idx="52">
                  <c:v>14</c:v>
                </c:pt>
                <c:pt idx="53">
                  <c:v>9</c:v>
                </c:pt>
                <c:pt idx="54">
                  <c:v>10</c:v>
                </c:pt>
                <c:pt idx="55">
                  <c:v>8</c:v>
                </c:pt>
                <c:pt idx="56">
                  <c:v>8</c:v>
                </c:pt>
                <c:pt idx="57">
                  <c:v>6</c:v>
                </c:pt>
                <c:pt idx="58">
                  <c:v>10</c:v>
                </c:pt>
                <c:pt idx="59">
                  <c:v>10</c:v>
                </c:pt>
                <c:pt idx="60">
                  <c:v>8</c:v>
                </c:pt>
                <c:pt idx="61">
                  <c:v>10</c:v>
                </c:pt>
                <c:pt idx="62">
                  <c:v>9</c:v>
                </c:pt>
                <c:pt idx="63">
                  <c:v>9</c:v>
                </c:pt>
                <c:pt idx="64">
                  <c:v>6</c:v>
                </c:pt>
                <c:pt idx="65">
                  <c:v>9</c:v>
                </c:pt>
                <c:pt idx="66">
                  <c:v>8</c:v>
                </c:pt>
                <c:pt idx="67">
                  <c:v>10</c:v>
                </c:pt>
                <c:pt idx="68">
                  <c:v>8</c:v>
                </c:pt>
                <c:pt idx="69">
                  <c:v>7</c:v>
                </c:pt>
                <c:pt idx="70">
                  <c:v>10</c:v>
                </c:pt>
                <c:pt idx="71">
                  <c:v>10</c:v>
                </c:pt>
                <c:pt idx="72">
                  <c:v>9</c:v>
                </c:pt>
                <c:pt idx="73">
                  <c:v>7</c:v>
                </c:pt>
                <c:pt idx="74">
                  <c:v>8</c:v>
                </c:pt>
                <c:pt idx="75">
                  <c:v>7</c:v>
                </c:pt>
                <c:pt idx="76">
                  <c:v>8</c:v>
                </c:pt>
                <c:pt idx="77">
                  <c:v>8</c:v>
                </c:pt>
                <c:pt idx="78">
                  <c:v>8</c:v>
                </c:pt>
                <c:pt idx="79">
                  <c:v>7</c:v>
                </c:pt>
                <c:pt idx="80">
                  <c:v>7</c:v>
                </c:pt>
                <c:pt idx="81">
                  <c:v>6</c:v>
                </c:pt>
                <c:pt idx="82">
                  <c:v>7</c:v>
                </c:pt>
                <c:pt idx="83">
                  <c:v>7</c:v>
                </c:pt>
                <c:pt idx="84">
                  <c:v>8</c:v>
                </c:pt>
                <c:pt idx="85">
                  <c:v>7</c:v>
                </c:pt>
                <c:pt idx="86">
                  <c:v>6</c:v>
                </c:pt>
                <c:pt idx="87">
                  <c:v>6</c:v>
                </c:pt>
                <c:pt idx="88">
                  <c:v>7</c:v>
                </c:pt>
                <c:pt idx="89">
                  <c:v>8</c:v>
                </c:pt>
                <c:pt idx="90">
                  <c:v>8</c:v>
                </c:pt>
                <c:pt idx="91">
                  <c:v>7.5</c:v>
                </c:pt>
                <c:pt idx="92">
                  <c:v>7</c:v>
                </c:pt>
                <c:pt idx="93">
                  <c:v>8</c:v>
                </c:pt>
                <c:pt idx="94">
                  <c:v>8</c:v>
                </c:pt>
                <c:pt idx="95">
                  <c:v>7</c:v>
                </c:pt>
                <c:pt idx="96">
                  <c:v>7</c:v>
                </c:pt>
                <c:pt idx="97">
                  <c:v>6</c:v>
                </c:pt>
                <c:pt idx="98">
                  <c:v>7</c:v>
                </c:pt>
                <c:pt idx="99">
                  <c:v>7</c:v>
                </c:pt>
                <c:pt idx="100">
                  <c:v>9</c:v>
                </c:pt>
                <c:pt idx="101">
                  <c:v>5</c:v>
                </c:pt>
                <c:pt idx="102">
                  <c:v>7</c:v>
                </c:pt>
                <c:pt idx="103">
                  <c:v>6</c:v>
                </c:pt>
                <c:pt idx="104">
                  <c:v>6</c:v>
                </c:pt>
                <c:pt idx="105">
                  <c:v>6</c:v>
                </c:pt>
                <c:pt idx="106">
                  <c:v>5</c:v>
                </c:pt>
                <c:pt idx="107">
                  <c:v>6</c:v>
                </c:pt>
                <c:pt idx="108">
                  <c:v>6</c:v>
                </c:pt>
                <c:pt idx="109">
                  <c:v>6</c:v>
                </c:pt>
                <c:pt idx="110">
                  <c:v>6</c:v>
                </c:pt>
                <c:pt idx="111">
                  <c:v>8</c:v>
                </c:pt>
                <c:pt idx="112">
                  <c:v>7</c:v>
                </c:pt>
                <c:pt idx="113">
                  <c:v>8</c:v>
                </c:pt>
                <c:pt idx="114">
                  <c:v>7</c:v>
                </c:pt>
                <c:pt idx="115">
                  <c:v>7</c:v>
                </c:pt>
                <c:pt idx="116">
                  <c:v>8</c:v>
                </c:pt>
                <c:pt idx="117">
                  <c:v>6</c:v>
                </c:pt>
                <c:pt idx="118">
                  <c:v>7</c:v>
                </c:pt>
                <c:pt idx="119">
                  <c:v>9</c:v>
                </c:pt>
                <c:pt idx="120">
                  <c:v>6</c:v>
                </c:pt>
                <c:pt idx="121">
                  <c:v>6</c:v>
                </c:pt>
                <c:pt idx="122">
                  <c:v>6</c:v>
                </c:pt>
                <c:pt idx="123">
                  <c:v>6</c:v>
                </c:pt>
                <c:pt idx="124">
                  <c:v>6</c:v>
                </c:pt>
                <c:pt idx="125">
                  <c:v>9</c:v>
                </c:pt>
                <c:pt idx="126">
                  <c:v>7</c:v>
                </c:pt>
                <c:pt idx="127">
                  <c:v>11</c:v>
                </c:pt>
                <c:pt idx="128">
                  <c:v>14</c:v>
                </c:pt>
                <c:pt idx="129">
                  <c:v>15</c:v>
                </c:pt>
                <c:pt idx="130">
                  <c:v>15</c:v>
                </c:pt>
                <c:pt idx="131">
                  <c:v>24</c:v>
                </c:pt>
                <c:pt idx="132">
                  <c:v>23</c:v>
                </c:pt>
                <c:pt idx="133">
                  <c:v>23</c:v>
                </c:pt>
                <c:pt idx="134">
                  <c:v>20</c:v>
                </c:pt>
                <c:pt idx="135">
                  <c:v>25</c:v>
                </c:pt>
                <c:pt idx="136">
                  <c:v>25</c:v>
                </c:pt>
                <c:pt idx="137">
                  <c:v>30</c:v>
                </c:pt>
                <c:pt idx="138">
                  <c:v>22</c:v>
                </c:pt>
                <c:pt idx="139">
                  <c:v>27</c:v>
                </c:pt>
                <c:pt idx="140">
                  <c:v>20</c:v>
                </c:pt>
                <c:pt idx="141">
                  <c:v>21</c:v>
                </c:pt>
                <c:pt idx="142">
                  <c:v>24</c:v>
                </c:pt>
                <c:pt idx="143">
                  <c:v>22</c:v>
                </c:pt>
                <c:pt idx="144">
                  <c:v>21</c:v>
                </c:pt>
                <c:pt idx="145">
                  <c:v>26</c:v>
                </c:pt>
                <c:pt idx="146">
                  <c:v>24</c:v>
                </c:pt>
                <c:pt idx="147">
                  <c:v>26</c:v>
                </c:pt>
                <c:pt idx="148">
                  <c:v>29</c:v>
                </c:pt>
                <c:pt idx="149">
                  <c:v>28</c:v>
                </c:pt>
                <c:pt idx="150">
                  <c:v>27</c:v>
                </c:pt>
                <c:pt idx="151">
                  <c:v>27</c:v>
                </c:pt>
                <c:pt idx="152">
                  <c:v>28</c:v>
                </c:pt>
                <c:pt idx="153">
                  <c:v>25</c:v>
                </c:pt>
                <c:pt idx="154">
                  <c:v>24</c:v>
                </c:pt>
                <c:pt idx="155">
                  <c:v>27</c:v>
                </c:pt>
                <c:pt idx="156">
                  <c:v>28</c:v>
                </c:pt>
                <c:pt idx="157">
                  <c:v>29</c:v>
                </c:pt>
                <c:pt idx="158">
                  <c:v>26</c:v>
                </c:pt>
                <c:pt idx="159">
                  <c:v>30</c:v>
                </c:pt>
                <c:pt idx="160">
                  <c:v>30</c:v>
                </c:pt>
                <c:pt idx="161">
                  <c:v>32</c:v>
                </c:pt>
                <c:pt idx="162">
                  <c:v>33</c:v>
                </c:pt>
                <c:pt idx="163">
                  <c:v>33</c:v>
                </c:pt>
                <c:pt idx="164">
                  <c:v>38</c:v>
                </c:pt>
                <c:pt idx="165">
                  <c:v>36</c:v>
                </c:pt>
                <c:pt idx="166">
                  <c:v>40</c:v>
                </c:pt>
                <c:pt idx="167">
                  <c:v>34</c:v>
                </c:pt>
                <c:pt idx="168">
                  <c:v>37</c:v>
                </c:pt>
                <c:pt idx="169">
                  <c:v>34</c:v>
                </c:pt>
                <c:pt idx="170">
                  <c:v>35</c:v>
                </c:pt>
                <c:pt idx="171">
                  <c:v>34</c:v>
                </c:pt>
                <c:pt idx="172">
                  <c:v>32</c:v>
                </c:pt>
                <c:pt idx="173">
                  <c:v>33</c:v>
                </c:pt>
                <c:pt idx="174">
                  <c:v>30</c:v>
                </c:pt>
                <c:pt idx="175">
                  <c:v>29</c:v>
                </c:pt>
                <c:pt idx="176">
                  <c:v>27</c:v>
                </c:pt>
                <c:pt idx="177">
                  <c:v>28</c:v>
                </c:pt>
                <c:pt idx="178">
                  <c:v>33</c:v>
                </c:pt>
                <c:pt idx="179">
                  <c:v>32</c:v>
                </c:pt>
                <c:pt idx="180">
                  <c:v>32</c:v>
                </c:pt>
                <c:pt idx="181">
                  <c:v>34</c:v>
                </c:pt>
                <c:pt idx="182">
                  <c:v>33</c:v>
                </c:pt>
                <c:pt idx="183">
                  <c:v>33</c:v>
                </c:pt>
                <c:pt idx="184">
                  <c:v>32</c:v>
                </c:pt>
                <c:pt idx="185">
                  <c:v>33</c:v>
                </c:pt>
                <c:pt idx="186">
                  <c:v>29</c:v>
                </c:pt>
                <c:pt idx="187">
                  <c:v>32</c:v>
                </c:pt>
                <c:pt idx="188">
                  <c:v>29</c:v>
                </c:pt>
                <c:pt idx="189">
                  <c:v>26</c:v>
                </c:pt>
                <c:pt idx="190">
                  <c:v>31</c:v>
                </c:pt>
                <c:pt idx="191">
                  <c:v>32</c:v>
                </c:pt>
                <c:pt idx="192">
                  <c:v>28</c:v>
                </c:pt>
                <c:pt idx="193">
                  <c:v>25</c:v>
                </c:pt>
                <c:pt idx="194">
                  <c:v>26</c:v>
                </c:pt>
                <c:pt idx="195">
                  <c:v>21</c:v>
                </c:pt>
                <c:pt idx="196">
                  <c:v>24</c:v>
                </c:pt>
                <c:pt idx="197">
                  <c:v>22</c:v>
                </c:pt>
                <c:pt idx="198">
                  <c:v>22</c:v>
                </c:pt>
                <c:pt idx="199">
                  <c:v>22</c:v>
                </c:pt>
                <c:pt idx="200">
                  <c:v>20</c:v>
                </c:pt>
                <c:pt idx="201">
                  <c:v>21</c:v>
                </c:pt>
                <c:pt idx="202">
                  <c:v>18</c:v>
                </c:pt>
                <c:pt idx="203">
                  <c:v>19</c:v>
                </c:pt>
                <c:pt idx="204">
                  <c:v>18</c:v>
                </c:pt>
                <c:pt idx="205">
                  <c:v>16</c:v>
                </c:pt>
                <c:pt idx="206">
                  <c:v>17</c:v>
                </c:pt>
                <c:pt idx="207">
                  <c:v>17</c:v>
                </c:pt>
                <c:pt idx="208">
                  <c:v>19</c:v>
                </c:pt>
                <c:pt idx="209">
                  <c:v>17</c:v>
                </c:pt>
                <c:pt idx="210">
                  <c:v>14</c:v>
                </c:pt>
                <c:pt idx="211">
                  <c:v>15</c:v>
                </c:pt>
                <c:pt idx="212">
                  <c:v>16</c:v>
                </c:pt>
                <c:pt idx="213">
                  <c:v>15</c:v>
                </c:pt>
                <c:pt idx="214">
                  <c:v>18</c:v>
                </c:pt>
              </c:numCache>
            </c:numRef>
          </c:val>
          <c:smooth val="0"/>
        </c:ser>
        <c:ser>
          <c:idx val="2"/>
          <c:order val="5"/>
          <c:tx>
            <c:strRef>
              <c:f>Sheet1!$A$13</c:f>
              <c:strCache>
                <c:ptCount val="1"/>
                <c:pt idx="0">
                  <c:v>Housing</c:v>
                </c:pt>
              </c:strCache>
            </c:strRef>
          </c:tx>
          <c:spPr>
            <a:ln w="15875">
              <a:solidFill>
                <a:schemeClr val="accent5"/>
              </a:solidFill>
            </a:ln>
          </c:spPr>
          <c:marker>
            <c:symbol val="none"/>
          </c:marker>
          <c:cat>
            <c:numRef>
              <c:f>Sheet1!$B$1:$HI$1</c:f>
              <c:numCache>
                <c:formatCode>mmm\
yyyy</c:formatCode>
                <c:ptCount val="215"/>
                <c:pt idx="0">
                  <c:v>35582</c:v>
                </c:pt>
                <c:pt idx="1">
                  <c:v>35612</c:v>
                </c:pt>
                <c:pt idx="2">
                  <c:v>35643</c:v>
                </c:pt>
                <c:pt idx="3">
                  <c:v>35674</c:v>
                </c:pt>
                <c:pt idx="4">
                  <c:v>35704</c:v>
                </c:pt>
                <c:pt idx="5">
                  <c:v>35735</c:v>
                </c:pt>
                <c:pt idx="6">
                  <c:v>35765</c:v>
                </c:pt>
                <c:pt idx="7">
                  <c:v>35796</c:v>
                </c:pt>
                <c:pt idx="8">
                  <c:v>35827</c:v>
                </c:pt>
                <c:pt idx="9">
                  <c:v>35855</c:v>
                </c:pt>
                <c:pt idx="10">
                  <c:v>35886</c:v>
                </c:pt>
                <c:pt idx="11">
                  <c:v>35916</c:v>
                </c:pt>
                <c:pt idx="12">
                  <c:v>35947</c:v>
                </c:pt>
                <c:pt idx="13">
                  <c:v>35977</c:v>
                </c:pt>
                <c:pt idx="14">
                  <c:v>36008</c:v>
                </c:pt>
                <c:pt idx="15">
                  <c:v>36039</c:v>
                </c:pt>
                <c:pt idx="16">
                  <c:v>36069</c:v>
                </c:pt>
                <c:pt idx="17">
                  <c:v>36100</c:v>
                </c:pt>
                <c:pt idx="18">
                  <c:v>36130</c:v>
                </c:pt>
                <c:pt idx="19">
                  <c:v>36161</c:v>
                </c:pt>
                <c:pt idx="20">
                  <c:v>36192</c:v>
                </c:pt>
                <c:pt idx="21">
                  <c:v>36220</c:v>
                </c:pt>
                <c:pt idx="22">
                  <c:v>36251</c:v>
                </c:pt>
                <c:pt idx="23">
                  <c:v>36281</c:v>
                </c:pt>
                <c:pt idx="24">
                  <c:v>36312</c:v>
                </c:pt>
                <c:pt idx="25">
                  <c:v>36342</c:v>
                </c:pt>
                <c:pt idx="26">
                  <c:v>36373</c:v>
                </c:pt>
                <c:pt idx="27">
                  <c:v>36404</c:v>
                </c:pt>
                <c:pt idx="28">
                  <c:v>36434</c:v>
                </c:pt>
                <c:pt idx="29">
                  <c:v>36465</c:v>
                </c:pt>
                <c:pt idx="30">
                  <c:v>36495</c:v>
                </c:pt>
                <c:pt idx="31">
                  <c:v>36526</c:v>
                </c:pt>
                <c:pt idx="32">
                  <c:v>36557</c:v>
                </c:pt>
                <c:pt idx="33">
                  <c:v>36586</c:v>
                </c:pt>
                <c:pt idx="34">
                  <c:v>36617</c:v>
                </c:pt>
                <c:pt idx="35">
                  <c:v>36647</c:v>
                </c:pt>
                <c:pt idx="36">
                  <c:v>36678</c:v>
                </c:pt>
                <c:pt idx="37">
                  <c:v>36708</c:v>
                </c:pt>
                <c:pt idx="38">
                  <c:v>36739</c:v>
                </c:pt>
                <c:pt idx="39">
                  <c:v>36770</c:v>
                </c:pt>
                <c:pt idx="40">
                  <c:v>36800</c:v>
                </c:pt>
                <c:pt idx="41">
                  <c:v>36831</c:v>
                </c:pt>
                <c:pt idx="42">
                  <c:v>36861</c:v>
                </c:pt>
                <c:pt idx="43">
                  <c:v>36892</c:v>
                </c:pt>
                <c:pt idx="44">
                  <c:v>36923</c:v>
                </c:pt>
                <c:pt idx="45">
                  <c:v>36951</c:v>
                </c:pt>
                <c:pt idx="46">
                  <c:v>36982</c:v>
                </c:pt>
                <c:pt idx="47">
                  <c:v>37043</c:v>
                </c:pt>
                <c:pt idx="48">
                  <c:v>37073</c:v>
                </c:pt>
                <c:pt idx="49">
                  <c:v>37104</c:v>
                </c:pt>
                <c:pt idx="50">
                  <c:v>37135</c:v>
                </c:pt>
                <c:pt idx="51">
                  <c:v>37165</c:v>
                </c:pt>
                <c:pt idx="52">
                  <c:v>37196</c:v>
                </c:pt>
                <c:pt idx="53">
                  <c:v>37257</c:v>
                </c:pt>
                <c:pt idx="54">
                  <c:v>37288</c:v>
                </c:pt>
                <c:pt idx="55">
                  <c:v>37316</c:v>
                </c:pt>
                <c:pt idx="56">
                  <c:v>37347</c:v>
                </c:pt>
                <c:pt idx="57">
                  <c:v>37377</c:v>
                </c:pt>
                <c:pt idx="58">
                  <c:v>37408</c:v>
                </c:pt>
                <c:pt idx="59">
                  <c:v>37438</c:v>
                </c:pt>
                <c:pt idx="60">
                  <c:v>37500</c:v>
                </c:pt>
                <c:pt idx="61">
                  <c:v>37530</c:v>
                </c:pt>
                <c:pt idx="62">
                  <c:v>37561</c:v>
                </c:pt>
                <c:pt idx="63">
                  <c:v>37591</c:v>
                </c:pt>
                <c:pt idx="64">
                  <c:v>37622</c:v>
                </c:pt>
                <c:pt idx="65">
                  <c:v>37653</c:v>
                </c:pt>
                <c:pt idx="66">
                  <c:v>37681</c:v>
                </c:pt>
                <c:pt idx="67">
                  <c:v>37712</c:v>
                </c:pt>
                <c:pt idx="68">
                  <c:v>37742</c:v>
                </c:pt>
                <c:pt idx="69">
                  <c:v>37773</c:v>
                </c:pt>
                <c:pt idx="70">
                  <c:v>37803</c:v>
                </c:pt>
                <c:pt idx="71">
                  <c:v>37834</c:v>
                </c:pt>
                <c:pt idx="72">
                  <c:v>37865</c:v>
                </c:pt>
                <c:pt idx="73">
                  <c:v>37895</c:v>
                </c:pt>
                <c:pt idx="74">
                  <c:v>37926</c:v>
                </c:pt>
                <c:pt idx="75">
                  <c:v>37956</c:v>
                </c:pt>
                <c:pt idx="76">
                  <c:v>37987</c:v>
                </c:pt>
                <c:pt idx="77">
                  <c:v>38018</c:v>
                </c:pt>
                <c:pt idx="78">
                  <c:v>38047</c:v>
                </c:pt>
                <c:pt idx="79">
                  <c:v>38078</c:v>
                </c:pt>
                <c:pt idx="80">
                  <c:v>38108</c:v>
                </c:pt>
                <c:pt idx="81">
                  <c:v>38139</c:v>
                </c:pt>
                <c:pt idx="82">
                  <c:v>38169</c:v>
                </c:pt>
                <c:pt idx="83">
                  <c:v>38200</c:v>
                </c:pt>
                <c:pt idx="84">
                  <c:v>38231</c:v>
                </c:pt>
                <c:pt idx="85">
                  <c:v>38261</c:v>
                </c:pt>
                <c:pt idx="86">
                  <c:v>38292</c:v>
                </c:pt>
                <c:pt idx="87">
                  <c:v>38322</c:v>
                </c:pt>
                <c:pt idx="88">
                  <c:v>38353</c:v>
                </c:pt>
                <c:pt idx="89">
                  <c:v>38384</c:v>
                </c:pt>
                <c:pt idx="90">
                  <c:v>38412</c:v>
                </c:pt>
                <c:pt idx="91">
                  <c:v>38443</c:v>
                </c:pt>
                <c:pt idx="92">
                  <c:v>38473</c:v>
                </c:pt>
                <c:pt idx="93">
                  <c:v>38504</c:v>
                </c:pt>
                <c:pt idx="94">
                  <c:v>38534</c:v>
                </c:pt>
                <c:pt idx="95">
                  <c:v>38565</c:v>
                </c:pt>
                <c:pt idx="96">
                  <c:v>38596</c:v>
                </c:pt>
                <c:pt idx="97">
                  <c:v>38626</c:v>
                </c:pt>
                <c:pt idx="98">
                  <c:v>38657</c:v>
                </c:pt>
                <c:pt idx="99">
                  <c:v>38718</c:v>
                </c:pt>
                <c:pt idx="100">
                  <c:v>38749</c:v>
                </c:pt>
                <c:pt idx="101">
                  <c:v>38777</c:v>
                </c:pt>
                <c:pt idx="102">
                  <c:v>38808</c:v>
                </c:pt>
                <c:pt idx="103">
                  <c:v>38838</c:v>
                </c:pt>
                <c:pt idx="104">
                  <c:v>38869</c:v>
                </c:pt>
                <c:pt idx="105">
                  <c:v>38899</c:v>
                </c:pt>
                <c:pt idx="106">
                  <c:v>38961</c:v>
                </c:pt>
                <c:pt idx="107">
                  <c:v>38991</c:v>
                </c:pt>
                <c:pt idx="108">
                  <c:v>39022</c:v>
                </c:pt>
                <c:pt idx="109">
                  <c:v>39052</c:v>
                </c:pt>
                <c:pt idx="110">
                  <c:v>39083</c:v>
                </c:pt>
                <c:pt idx="111">
                  <c:v>39173</c:v>
                </c:pt>
                <c:pt idx="112">
                  <c:v>39203</c:v>
                </c:pt>
                <c:pt idx="113">
                  <c:v>39234</c:v>
                </c:pt>
                <c:pt idx="114">
                  <c:v>39264</c:v>
                </c:pt>
                <c:pt idx="115">
                  <c:v>39295</c:v>
                </c:pt>
                <c:pt idx="116">
                  <c:v>39326</c:v>
                </c:pt>
                <c:pt idx="117">
                  <c:v>39356</c:v>
                </c:pt>
                <c:pt idx="118">
                  <c:v>39417</c:v>
                </c:pt>
                <c:pt idx="119">
                  <c:v>39448</c:v>
                </c:pt>
                <c:pt idx="120">
                  <c:v>39479</c:v>
                </c:pt>
                <c:pt idx="121">
                  <c:v>39508</c:v>
                </c:pt>
                <c:pt idx="122">
                  <c:v>39539</c:v>
                </c:pt>
                <c:pt idx="123">
                  <c:v>39569</c:v>
                </c:pt>
                <c:pt idx="124">
                  <c:v>39600</c:v>
                </c:pt>
                <c:pt idx="125">
                  <c:v>39630</c:v>
                </c:pt>
                <c:pt idx="126">
                  <c:v>39661</c:v>
                </c:pt>
                <c:pt idx="127">
                  <c:v>39692</c:v>
                </c:pt>
                <c:pt idx="128">
                  <c:v>39722</c:v>
                </c:pt>
                <c:pt idx="129">
                  <c:v>39753</c:v>
                </c:pt>
                <c:pt idx="130">
                  <c:v>39783</c:v>
                </c:pt>
                <c:pt idx="131">
                  <c:v>39814</c:v>
                </c:pt>
                <c:pt idx="132">
                  <c:v>39845</c:v>
                </c:pt>
                <c:pt idx="133">
                  <c:v>39904</c:v>
                </c:pt>
                <c:pt idx="134">
                  <c:v>39934</c:v>
                </c:pt>
                <c:pt idx="135">
                  <c:v>39965</c:v>
                </c:pt>
                <c:pt idx="136">
                  <c:v>39995</c:v>
                </c:pt>
                <c:pt idx="137">
                  <c:v>40026</c:v>
                </c:pt>
                <c:pt idx="138">
                  <c:v>40087</c:v>
                </c:pt>
                <c:pt idx="139">
                  <c:v>40118</c:v>
                </c:pt>
                <c:pt idx="140">
                  <c:v>40210</c:v>
                </c:pt>
                <c:pt idx="141">
                  <c:v>40238</c:v>
                </c:pt>
                <c:pt idx="142">
                  <c:v>40269</c:v>
                </c:pt>
                <c:pt idx="143">
                  <c:v>40299</c:v>
                </c:pt>
                <c:pt idx="144">
                  <c:v>40330</c:v>
                </c:pt>
                <c:pt idx="145">
                  <c:v>40360</c:v>
                </c:pt>
                <c:pt idx="146">
                  <c:v>40391</c:v>
                </c:pt>
                <c:pt idx="147">
                  <c:v>40422</c:v>
                </c:pt>
                <c:pt idx="148">
                  <c:v>40452</c:v>
                </c:pt>
                <c:pt idx="149">
                  <c:v>40483</c:v>
                </c:pt>
                <c:pt idx="150">
                  <c:v>40513</c:v>
                </c:pt>
                <c:pt idx="151">
                  <c:v>40544</c:v>
                </c:pt>
                <c:pt idx="152">
                  <c:v>40575</c:v>
                </c:pt>
                <c:pt idx="153">
                  <c:v>40603</c:v>
                </c:pt>
                <c:pt idx="154">
                  <c:v>40634</c:v>
                </c:pt>
                <c:pt idx="155">
                  <c:v>40664</c:v>
                </c:pt>
                <c:pt idx="156">
                  <c:v>40695</c:v>
                </c:pt>
                <c:pt idx="157">
                  <c:v>40725</c:v>
                </c:pt>
                <c:pt idx="158">
                  <c:v>40756</c:v>
                </c:pt>
                <c:pt idx="159">
                  <c:v>40787</c:v>
                </c:pt>
                <c:pt idx="160">
                  <c:v>40817</c:v>
                </c:pt>
                <c:pt idx="161">
                  <c:v>40848</c:v>
                </c:pt>
                <c:pt idx="162">
                  <c:v>40878</c:v>
                </c:pt>
                <c:pt idx="163">
                  <c:v>40909</c:v>
                </c:pt>
                <c:pt idx="164">
                  <c:v>40940</c:v>
                </c:pt>
                <c:pt idx="165">
                  <c:v>40969</c:v>
                </c:pt>
                <c:pt idx="166">
                  <c:v>41000</c:v>
                </c:pt>
                <c:pt idx="167">
                  <c:v>41030</c:v>
                </c:pt>
                <c:pt idx="168">
                  <c:v>41061</c:v>
                </c:pt>
                <c:pt idx="169">
                  <c:v>41091</c:v>
                </c:pt>
                <c:pt idx="170">
                  <c:v>41122</c:v>
                </c:pt>
                <c:pt idx="171">
                  <c:v>41153</c:v>
                </c:pt>
                <c:pt idx="172">
                  <c:v>41183</c:v>
                </c:pt>
                <c:pt idx="173">
                  <c:v>41214</c:v>
                </c:pt>
                <c:pt idx="174">
                  <c:v>41244</c:v>
                </c:pt>
                <c:pt idx="175">
                  <c:v>41275</c:v>
                </c:pt>
                <c:pt idx="176">
                  <c:v>41306</c:v>
                </c:pt>
                <c:pt idx="177">
                  <c:v>41334</c:v>
                </c:pt>
                <c:pt idx="178">
                  <c:v>41365</c:v>
                </c:pt>
                <c:pt idx="179">
                  <c:v>41395</c:v>
                </c:pt>
                <c:pt idx="180">
                  <c:v>41426</c:v>
                </c:pt>
                <c:pt idx="181">
                  <c:v>41456</c:v>
                </c:pt>
                <c:pt idx="182">
                  <c:v>41487</c:v>
                </c:pt>
                <c:pt idx="183">
                  <c:v>41518</c:v>
                </c:pt>
                <c:pt idx="184">
                  <c:v>41548</c:v>
                </c:pt>
                <c:pt idx="185">
                  <c:v>41579</c:v>
                </c:pt>
                <c:pt idx="186">
                  <c:v>41609</c:v>
                </c:pt>
                <c:pt idx="187">
                  <c:v>41640</c:v>
                </c:pt>
                <c:pt idx="188">
                  <c:v>41671</c:v>
                </c:pt>
                <c:pt idx="189">
                  <c:v>41699</c:v>
                </c:pt>
                <c:pt idx="190">
                  <c:v>41730</c:v>
                </c:pt>
                <c:pt idx="191">
                  <c:v>41760</c:v>
                </c:pt>
                <c:pt idx="192">
                  <c:v>41791</c:v>
                </c:pt>
                <c:pt idx="193">
                  <c:v>41821</c:v>
                </c:pt>
                <c:pt idx="194">
                  <c:v>41852</c:v>
                </c:pt>
                <c:pt idx="195">
                  <c:v>41883</c:v>
                </c:pt>
                <c:pt idx="196">
                  <c:v>41913</c:v>
                </c:pt>
                <c:pt idx="197">
                  <c:v>41944</c:v>
                </c:pt>
                <c:pt idx="198">
                  <c:v>41974</c:v>
                </c:pt>
                <c:pt idx="199">
                  <c:v>42005</c:v>
                </c:pt>
                <c:pt idx="200">
                  <c:v>42036</c:v>
                </c:pt>
                <c:pt idx="201">
                  <c:v>42064</c:v>
                </c:pt>
                <c:pt idx="202">
                  <c:v>42095</c:v>
                </c:pt>
                <c:pt idx="203">
                  <c:v>42125</c:v>
                </c:pt>
                <c:pt idx="204">
                  <c:v>42156</c:v>
                </c:pt>
                <c:pt idx="205">
                  <c:v>42186</c:v>
                </c:pt>
                <c:pt idx="206">
                  <c:v>42217</c:v>
                </c:pt>
                <c:pt idx="207">
                  <c:v>42248</c:v>
                </c:pt>
                <c:pt idx="208">
                  <c:v>42278</c:v>
                </c:pt>
                <c:pt idx="209">
                  <c:v>42309</c:v>
                </c:pt>
                <c:pt idx="210">
                  <c:v>42339</c:v>
                </c:pt>
                <c:pt idx="211">
                  <c:v>42370</c:v>
                </c:pt>
                <c:pt idx="212">
                  <c:v>42401</c:v>
                </c:pt>
                <c:pt idx="213">
                  <c:v>42430</c:v>
                </c:pt>
                <c:pt idx="214">
                  <c:v>42461</c:v>
                </c:pt>
              </c:numCache>
            </c:numRef>
          </c:cat>
          <c:val>
            <c:numRef>
              <c:f>Sheet1!$B$13:$HE$13</c:f>
              <c:numCache>
                <c:formatCode>General</c:formatCode>
                <c:ptCount val="211"/>
                <c:pt idx="0">
                  <c:v>8</c:v>
                </c:pt>
                <c:pt idx="1">
                  <c:v>8</c:v>
                </c:pt>
                <c:pt idx="2">
                  <c:v>9</c:v>
                </c:pt>
                <c:pt idx="3">
                  <c:v>7</c:v>
                </c:pt>
                <c:pt idx="4">
                  <c:v>8</c:v>
                </c:pt>
                <c:pt idx="5">
                  <c:v>8</c:v>
                </c:pt>
                <c:pt idx="6">
                  <c:v>8</c:v>
                </c:pt>
                <c:pt idx="7">
                  <c:v>10</c:v>
                </c:pt>
                <c:pt idx="8">
                  <c:v>7</c:v>
                </c:pt>
                <c:pt idx="9">
                  <c:v>6</c:v>
                </c:pt>
                <c:pt idx="10">
                  <c:v>6</c:v>
                </c:pt>
                <c:pt idx="11">
                  <c:v>7</c:v>
                </c:pt>
                <c:pt idx="12">
                  <c:v>8</c:v>
                </c:pt>
                <c:pt idx="13">
                  <c:v>8</c:v>
                </c:pt>
                <c:pt idx="14">
                  <c:v>7</c:v>
                </c:pt>
                <c:pt idx="15">
                  <c:v>9</c:v>
                </c:pt>
                <c:pt idx="16">
                  <c:v>8</c:v>
                </c:pt>
                <c:pt idx="17">
                  <c:v>7</c:v>
                </c:pt>
                <c:pt idx="18">
                  <c:v>8</c:v>
                </c:pt>
                <c:pt idx="19">
                  <c:v>7</c:v>
                </c:pt>
                <c:pt idx="20">
                  <c:v>7</c:v>
                </c:pt>
                <c:pt idx="21">
                  <c:v>7</c:v>
                </c:pt>
                <c:pt idx="22">
                  <c:v>6</c:v>
                </c:pt>
                <c:pt idx="23">
                  <c:v>9</c:v>
                </c:pt>
                <c:pt idx="24">
                  <c:v>9</c:v>
                </c:pt>
                <c:pt idx="25">
                  <c:v>8</c:v>
                </c:pt>
                <c:pt idx="26">
                  <c:v>8</c:v>
                </c:pt>
                <c:pt idx="27">
                  <c:v>8</c:v>
                </c:pt>
                <c:pt idx="28">
                  <c:v>9</c:v>
                </c:pt>
                <c:pt idx="29">
                  <c:v>11</c:v>
                </c:pt>
                <c:pt idx="30">
                  <c:v>8</c:v>
                </c:pt>
                <c:pt idx="31">
                  <c:v>9</c:v>
                </c:pt>
                <c:pt idx="32">
                  <c:v>6</c:v>
                </c:pt>
                <c:pt idx="33">
                  <c:v>9</c:v>
                </c:pt>
                <c:pt idx="34">
                  <c:v>10</c:v>
                </c:pt>
                <c:pt idx="35">
                  <c:v>9</c:v>
                </c:pt>
                <c:pt idx="36">
                  <c:v>7</c:v>
                </c:pt>
                <c:pt idx="37">
                  <c:v>7</c:v>
                </c:pt>
                <c:pt idx="38">
                  <c:v>5</c:v>
                </c:pt>
                <c:pt idx="39">
                  <c:v>5</c:v>
                </c:pt>
                <c:pt idx="40">
                  <c:v>5</c:v>
                </c:pt>
                <c:pt idx="41">
                  <c:v>6</c:v>
                </c:pt>
                <c:pt idx="42">
                  <c:v>7</c:v>
                </c:pt>
                <c:pt idx="43">
                  <c:v>6</c:v>
                </c:pt>
                <c:pt idx="44">
                  <c:v>7</c:v>
                </c:pt>
                <c:pt idx="45">
                  <c:v>4</c:v>
                </c:pt>
                <c:pt idx="46">
                  <c:v>5</c:v>
                </c:pt>
                <c:pt idx="47">
                  <c:v>6</c:v>
                </c:pt>
                <c:pt idx="48">
                  <c:v>6</c:v>
                </c:pt>
                <c:pt idx="49">
                  <c:v>6</c:v>
                </c:pt>
                <c:pt idx="50">
                  <c:v>4</c:v>
                </c:pt>
                <c:pt idx="51">
                  <c:v>4</c:v>
                </c:pt>
                <c:pt idx="52">
                  <c:v>5</c:v>
                </c:pt>
                <c:pt idx="53">
                  <c:v>3</c:v>
                </c:pt>
                <c:pt idx="54">
                  <c:v>4</c:v>
                </c:pt>
                <c:pt idx="55">
                  <c:v>4</c:v>
                </c:pt>
                <c:pt idx="56">
                  <c:v>5</c:v>
                </c:pt>
                <c:pt idx="57">
                  <c:v>7</c:v>
                </c:pt>
                <c:pt idx="58">
                  <c:v>7</c:v>
                </c:pt>
                <c:pt idx="59">
                  <c:v>8</c:v>
                </c:pt>
                <c:pt idx="60">
                  <c:v>6</c:v>
                </c:pt>
                <c:pt idx="61">
                  <c:v>6</c:v>
                </c:pt>
                <c:pt idx="62">
                  <c:v>6</c:v>
                </c:pt>
                <c:pt idx="63">
                  <c:v>6</c:v>
                </c:pt>
                <c:pt idx="64">
                  <c:v>4</c:v>
                </c:pt>
                <c:pt idx="65">
                  <c:v>6</c:v>
                </c:pt>
                <c:pt idx="66">
                  <c:v>5</c:v>
                </c:pt>
                <c:pt idx="67">
                  <c:v>5</c:v>
                </c:pt>
                <c:pt idx="68">
                  <c:v>5</c:v>
                </c:pt>
                <c:pt idx="69">
                  <c:v>6</c:v>
                </c:pt>
                <c:pt idx="70">
                  <c:v>6</c:v>
                </c:pt>
                <c:pt idx="71">
                  <c:v>7</c:v>
                </c:pt>
                <c:pt idx="72">
                  <c:v>7</c:v>
                </c:pt>
                <c:pt idx="73">
                  <c:v>5</c:v>
                </c:pt>
                <c:pt idx="74">
                  <c:v>5</c:v>
                </c:pt>
                <c:pt idx="75">
                  <c:v>5</c:v>
                </c:pt>
                <c:pt idx="76">
                  <c:v>6</c:v>
                </c:pt>
                <c:pt idx="77">
                  <c:v>5</c:v>
                </c:pt>
                <c:pt idx="78">
                  <c:v>6</c:v>
                </c:pt>
                <c:pt idx="79">
                  <c:v>8</c:v>
                </c:pt>
                <c:pt idx="80">
                  <c:v>8</c:v>
                </c:pt>
                <c:pt idx="81">
                  <c:v>7</c:v>
                </c:pt>
                <c:pt idx="82">
                  <c:v>7</c:v>
                </c:pt>
                <c:pt idx="83">
                  <c:v>6</c:v>
                </c:pt>
                <c:pt idx="84">
                  <c:v>7</c:v>
                </c:pt>
                <c:pt idx="85">
                  <c:v>7</c:v>
                </c:pt>
                <c:pt idx="86">
                  <c:v>5</c:v>
                </c:pt>
                <c:pt idx="87">
                  <c:v>6</c:v>
                </c:pt>
                <c:pt idx="88">
                  <c:v>8</c:v>
                </c:pt>
                <c:pt idx="89">
                  <c:v>7</c:v>
                </c:pt>
                <c:pt idx="90">
                  <c:v>9</c:v>
                </c:pt>
                <c:pt idx="92">
                  <c:v>8</c:v>
                </c:pt>
                <c:pt idx="93">
                  <c:v>6</c:v>
                </c:pt>
                <c:pt idx="94">
                  <c:v>5</c:v>
                </c:pt>
                <c:pt idx="95">
                  <c:v>6</c:v>
                </c:pt>
                <c:pt idx="96">
                  <c:v>5</c:v>
                </c:pt>
                <c:pt idx="97">
                  <c:v>6</c:v>
                </c:pt>
                <c:pt idx="98">
                  <c:v>4</c:v>
                </c:pt>
                <c:pt idx="99">
                  <c:v>6</c:v>
                </c:pt>
                <c:pt idx="100">
                  <c:v>6</c:v>
                </c:pt>
                <c:pt idx="101">
                  <c:v>6</c:v>
                </c:pt>
                <c:pt idx="102">
                  <c:v>6</c:v>
                </c:pt>
                <c:pt idx="103">
                  <c:v>5</c:v>
                </c:pt>
                <c:pt idx="104">
                  <c:v>7</c:v>
                </c:pt>
                <c:pt idx="105">
                  <c:v>6</c:v>
                </c:pt>
                <c:pt idx="106">
                  <c:v>8</c:v>
                </c:pt>
                <c:pt idx="107">
                  <c:v>5</c:v>
                </c:pt>
                <c:pt idx="108">
                  <c:v>6</c:v>
                </c:pt>
                <c:pt idx="109">
                  <c:v>7</c:v>
                </c:pt>
                <c:pt idx="110">
                  <c:v>8</c:v>
                </c:pt>
                <c:pt idx="111">
                  <c:v>10</c:v>
                </c:pt>
                <c:pt idx="112">
                  <c:v>11</c:v>
                </c:pt>
                <c:pt idx="113">
                  <c:v>10</c:v>
                </c:pt>
                <c:pt idx="114">
                  <c:v>16</c:v>
                </c:pt>
                <c:pt idx="115">
                  <c:v>9</c:v>
                </c:pt>
                <c:pt idx="116">
                  <c:v>11</c:v>
                </c:pt>
                <c:pt idx="117">
                  <c:v>12</c:v>
                </c:pt>
                <c:pt idx="118">
                  <c:v>15</c:v>
                </c:pt>
                <c:pt idx="119">
                  <c:v>9</c:v>
                </c:pt>
                <c:pt idx="120">
                  <c:v>12</c:v>
                </c:pt>
                <c:pt idx="121">
                  <c:v>10</c:v>
                </c:pt>
                <c:pt idx="122">
                  <c:v>13</c:v>
                </c:pt>
                <c:pt idx="123">
                  <c:v>15</c:v>
                </c:pt>
                <c:pt idx="124">
                  <c:v>12</c:v>
                </c:pt>
                <c:pt idx="125">
                  <c:v>11</c:v>
                </c:pt>
                <c:pt idx="126">
                  <c:v>13</c:v>
                </c:pt>
                <c:pt idx="127">
                  <c:v>9</c:v>
                </c:pt>
                <c:pt idx="128">
                  <c:v>7</c:v>
                </c:pt>
                <c:pt idx="129">
                  <c:v>8</c:v>
                </c:pt>
                <c:pt idx="130">
                  <c:v>7</c:v>
                </c:pt>
                <c:pt idx="131">
                  <c:v>6</c:v>
                </c:pt>
                <c:pt idx="132">
                  <c:v>8</c:v>
                </c:pt>
                <c:pt idx="133">
                  <c:v>6</c:v>
                </c:pt>
                <c:pt idx="134">
                  <c:v>8</c:v>
                </c:pt>
                <c:pt idx="135">
                  <c:v>7</c:v>
                </c:pt>
                <c:pt idx="136">
                  <c:v>7</c:v>
                </c:pt>
                <c:pt idx="137">
                  <c:v>5</c:v>
                </c:pt>
                <c:pt idx="138">
                  <c:v>5</c:v>
                </c:pt>
                <c:pt idx="139">
                  <c:v>5</c:v>
                </c:pt>
                <c:pt idx="140">
                  <c:v>5</c:v>
                </c:pt>
                <c:pt idx="141">
                  <c:v>5</c:v>
                </c:pt>
                <c:pt idx="142">
                  <c:v>5</c:v>
                </c:pt>
                <c:pt idx="143">
                  <c:v>5</c:v>
                </c:pt>
                <c:pt idx="144">
                  <c:v>6</c:v>
                </c:pt>
                <c:pt idx="145">
                  <c:v>6</c:v>
                </c:pt>
                <c:pt idx="146">
                  <c:v>6</c:v>
                </c:pt>
                <c:pt idx="147">
                  <c:v>7</c:v>
                </c:pt>
                <c:pt idx="148">
                  <c:v>5</c:v>
                </c:pt>
                <c:pt idx="149">
                  <c:v>8</c:v>
                </c:pt>
                <c:pt idx="150">
                  <c:v>7</c:v>
                </c:pt>
                <c:pt idx="151">
                  <c:v>6</c:v>
                </c:pt>
                <c:pt idx="152">
                  <c:v>6</c:v>
                </c:pt>
                <c:pt idx="153">
                  <c:v>6</c:v>
                </c:pt>
                <c:pt idx="154">
                  <c:v>5</c:v>
                </c:pt>
                <c:pt idx="155">
                  <c:v>8</c:v>
                </c:pt>
                <c:pt idx="156">
                  <c:v>8</c:v>
                </c:pt>
                <c:pt idx="157">
                  <c:v>5</c:v>
                </c:pt>
                <c:pt idx="158">
                  <c:v>6</c:v>
                </c:pt>
                <c:pt idx="159">
                  <c:v>9</c:v>
                </c:pt>
                <c:pt idx="160">
                  <c:v>6</c:v>
                </c:pt>
                <c:pt idx="161">
                  <c:v>6</c:v>
                </c:pt>
                <c:pt idx="162">
                  <c:v>7</c:v>
                </c:pt>
                <c:pt idx="163">
                  <c:v>8</c:v>
                </c:pt>
                <c:pt idx="164">
                  <c:v>6</c:v>
                </c:pt>
                <c:pt idx="165">
                  <c:v>6</c:v>
                </c:pt>
                <c:pt idx="166">
                  <c:v>8</c:v>
                </c:pt>
                <c:pt idx="167">
                  <c:v>6</c:v>
                </c:pt>
                <c:pt idx="168">
                  <c:v>7</c:v>
                </c:pt>
                <c:pt idx="169">
                  <c:v>7</c:v>
                </c:pt>
                <c:pt idx="170">
                  <c:v>8</c:v>
                </c:pt>
                <c:pt idx="171">
                  <c:v>11</c:v>
                </c:pt>
                <c:pt idx="172">
                  <c:v>10</c:v>
                </c:pt>
                <c:pt idx="173">
                  <c:v>10</c:v>
                </c:pt>
                <c:pt idx="174">
                  <c:v>11</c:v>
                </c:pt>
                <c:pt idx="175">
                  <c:v>9</c:v>
                </c:pt>
                <c:pt idx="176">
                  <c:v>11</c:v>
                </c:pt>
                <c:pt idx="177">
                  <c:v>9</c:v>
                </c:pt>
                <c:pt idx="178">
                  <c:v>12</c:v>
                </c:pt>
                <c:pt idx="179">
                  <c:v>10</c:v>
                </c:pt>
                <c:pt idx="180">
                  <c:v>9</c:v>
                </c:pt>
                <c:pt idx="181">
                  <c:v>7</c:v>
                </c:pt>
                <c:pt idx="182">
                  <c:v>14</c:v>
                </c:pt>
                <c:pt idx="183">
                  <c:v>10</c:v>
                </c:pt>
                <c:pt idx="184">
                  <c:v>10</c:v>
                </c:pt>
                <c:pt idx="185">
                  <c:v>9</c:v>
                </c:pt>
                <c:pt idx="186">
                  <c:v>13</c:v>
                </c:pt>
                <c:pt idx="187">
                  <c:v>11</c:v>
                </c:pt>
                <c:pt idx="188">
                  <c:v>12</c:v>
                </c:pt>
                <c:pt idx="189">
                  <c:v>11</c:v>
                </c:pt>
                <c:pt idx="190">
                  <c:v>14</c:v>
                </c:pt>
                <c:pt idx="191">
                  <c:v>14</c:v>
                </c:pt>
                <c:pt idx="192">
                  <c:v>14</c:v>
                </c:pt>
                <c:pt idx="193">
                  <c:v>15</c:v>
                </c:pt>
                <c:pt idx="194">
                  <c:v>13</c:v>
                </c:pt>
                <c:pt idx="195">
                  <c:v>15</c:v>
                </c:pt>
                <c:pt idx="196">
                  <c:v>10</c:v>
                </c:pt>
                <c:pt idx="197">
                  <c:v>10</c:v>
                </c:pt>
                <c:pt idx="198">
                  <c:v>11</c:v>
                </c:pt>
                <c:pt idx="199">
                  <c:v>10</c:v>
                </c:pt>
                <c:pt idx="200">
                  <c:v>13</c:v>
                </c:pt>
                <c:pt idx="201">
                  <c:v>14</c:v>
                </c:pt>
                <c:pt idx="202">
                  <c:v>15</c:v>
                </c:pt>
                <c:pt idx="203">
                  <c:v>16</c:v>
                </c:pt>
                <c:pt idx="204">
                  <c:v>13</c:v>
                </c:pt>
                <c:pt idx="205">
                  <c:v>14</c:v>
                </c:pt>
                <c:pt idx="206">
                  <c:v>16</c:v>
                </c:pt>
                <c:pt idx="207">
                  <c:v>15</c:v>
                </c:pt>
                <c:pt idx="208">
                  <c:v>20</c:v>
                </c:pt>
                <c:pt idx="209">
                  <c:v>21</c:v>
                </c:pt>
                <c:pt idx="210">
                  <c:v>16</c:v>
                </c:pt>
              </c:numCache>
            </c:numRef>
          </c:val>
          <c:smooth val="0"/>
        </c:ser>
        <c:dLbls>
          <c:showLegendKey val="0"/>
          <c:showVal val="0"/>
          <c:showCatName val="0"/>
          <c:showSerName val="0"/>
          <c:showPercent val="0"/>
          <c:showBubbleSize val="0"/>
        </c:dLbls>
        <c:smooth val="0"/>
        <c:axId val="346606664"/>
        <c:axId val="346607056"/>
      </c:lineChart>
      <c:dateAx>
        <c:axId val="346606664"/>
        <c:scaling>
          <c:orientation val="minMax"/>
          <c:min val="35551"/>
        </c:scaling>
        <c:delete val="0"/>
        <c:axPos val="b"/>
        <c:numFmt formatCode="mmm\&#10;yyyy" sourceLinked="0"/>
        <c:majorTickMark val="out"/>
        <c:minorTickMark val="none"/>
        <c:tickLblPos val="nextTo"/>
        <c:spPr>
          <a:ln w="3889">
            <a:solidFill>
              <a:schemeClr val="tx1"/>
            </a:solidFill>
            <a:prstDash val="solid"/>
          </a:ln>
        </c:spPr>
        <c:txPr>
          <a:bodyPr rot="0" vert="horz"/>
          <a:lstStyle/>
          <a:p>
            <a:pPr>
              <a:defRPr sz="1000" b="0" i="0" u="none" strike="noStrike" baseline="0">
                <a:solidFill>
                  <a:schemeClr val="bg2">
                    <a:lumMod val="50000"/>
                  </a:schemeClr>
                </a:solidFill>
                <a:latin typeface="Arial"/>
                <a:ea typeface="Arial"/>
                <a:cs typeface="Arial"/>
              </a:defRPr>
            </a:pPr>
            <a:endParaRPr lang="en-US"/>
          </a:p>
        </c:txPr>
        <c:crossAx val="346607056"/>
        <c:crosses val="autoZero"/>
        <c:auto val="1"/>
        <c:lblOffset val="100"/>
        <c:baseTimeUnit val="months"/>
        <c:majorUnit val="12"/>
        <c:majorTimeUnit val="months"/>
        <c:minorUnit val="1"/>
        <c:minorTimeUnit val="months"/>
      </c:dateAx>
      <c:valAx>
        <c:axId val="346607056"/>
        <c:scaling>
          <c:orientation val="minMax"/>
          <c:max val="75"/>
          <c:min val="0"/>
        </c:scaling>
        <c:delete val="0"/>
        <c:axPos val="l"/>
        <c:majorGridlines>
          <c:spPr>
            <a:ln w="3889">
              <a:solidFill>
                <a:schemeClr val="bg2">
                  <a:lumMod val="75000"/>
                </a:schemeClr>
              </a:solidFill>
              <a:prstDash val="lgDash"/>
            </a:ln>
          </c:spPr>
        </c:majorGridlines>
        <c:numFmt formatCode="General" sourceLinked="1"/>
        <c:majorTickMark val="out"/>
        <c:minorTickMark val="none"/>
        <c:tickLblPos val="nextTo"/>
        <c:spPr>
          <a:ln w="3889">
            <a:solidFill>
              <a:schemeClr val="tx1"/>
            </a:solidFill>
            <a:prstDash val="solid"/>
          </a:ln>
        </c:spPr>
        <c:txPr>
          <a:bodyPr rot="0" vert="horz"/>
          <a:lstStyle/>
          <a:p>
            <a:pPr>
              <a:defRPr sz="1100" b="0" i="0" u="none" strike="noStrike" baseline="0">
                <a:solidFill>
                  <a:schemeClr val="bg2">
                    <a:lumMod val="50000"/>
                  </a:schemeClr>
                </a:solidFill>
                <a:latin typeface="Arial"/>
                <a:ea typeface="Arial"/>
                <a:cs typeface="Arial"/>
              </a:defRPr>
            </a:pPr>
            <a:endParaRPr lang="en-US"/>
          </a:p>
        </c:txPr>
        <c:crossAx val="346606664"/>
        <c:crosses val="autoZero"/>
        <c:crossBetween val="between"/>
        <c:majorUnit val="10"/>
      </c:valAx>
      <c:spPr>
        <a:noFill/>
        <a:ln w="31113">
          <a:noFill/>
        </a:ln>
      </c:spPr>
    </c:plotArea>
    <c:plotVisOnly val="1"/>
    <c:dispBlanksAs val="gap"/>
    <c:showDLblsOverMax val="0"/>
  </c:chart>
  <c:spPr>
    <a:noFill/>
    <a:ln>
      <a:noFill/>
    </a:ln>
  </c:spPr>
  <c:txPr>
    <a:bodyPr/>
    <a:lstStyle/>
    <a:p>
      <a:pPr>
        <a:defRPr sz="2052" b="1" i="0" u="none" strike="noStrike" baseline="0">
          <a:solidFill>
            <a:schemeClr val="tx1"/>
          </a:solidFill>
          <a:latin typeface="RotisSansSerifExtraBold"/>
          <a:ea typeface="RotisSansSerifExtraBold"/>
          <a:cs typeface="RotisSansSerifExtraBold"/>
        </a:defRPr>
      </a:pPr>
      <a:endParaRPr lang="en-US"/>
    </a:p>
  </c:txPr>
  <c:externalData r:id="rId1">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848211401808802E-2"/>
          <c:y val="3.8134780907668225E-2"/>
          <c:w val="0.92431456725306249"/>
          <c:h val="0.84969287949922123"/>
        </c:manualLayout>
      </c:layout>
      <c:lineChart>
        <c:grouping val="standard"/>
        <c:varyColors val="0"/>
        <c:ser>
          <c:idx val="0"/>
          <c:order val="0"/>
          <c:tx>
            <c:strRef>
              <c:f>Sheet1!$A$2</c:f>
              <c:strCache>
                <c:ptCount val="1"/>
                <c:pt idx="0">
                  <c:v>Economy</c:v>
                </c:pt>
              </c:strCache>
            </c:strRef>
          </c:tx>
          <c:spPr>
            <a:ln w="19050">
              <a:solidFill>
                <a:schemeClr val="accent6"/>
              </a:solidFill>
            </a:ln>
          </c:spPr>
          <c:marker>
            <c:symbol val="none"/>
          </c:marker>
          <c:dPt>
            <c:idx val="16"/>
            <c:marker>
              <c:symbol val="circle"/>
              <c:size val="10"/>
              <c:spPr>
                <a:solidFill>
                  <a:schemeClr val="accent2"/>
                </a:solidFill>
                <a:ln>
                  <a:noFill/>
                </a:ln>
              </c:spPr>
            </c:marker>
            <c:bubble3D val="0"/>
          </c:dPt>
          <c:dPt>
            <c:idx val="111"/>
            <c:marker>
              <c:symbol val="circle"/>
              <c:size val="10"/>
              <c:spPr>
                <a:solidFill>
                  <a:schemeClr val="accent2"/>
                </a:solidFill>
                <a:ln>
                  <a:noFill/>
                </a:ln>
              </c:spPr>
            </c:marker>
            <c:bubble3D val="0"/>
          </c:dPt>
          <c:dPt>
            <c:idx val="122"/>
            <c:marker>
              <c:symbol val="circle"/>
              <c:size val="10"/>
              <c:spPr>
                <a:solidFill>
                  <a:schemeClr val="accent2"/>
                </a:solidFill>
                <a:ln>
                  <a:noFill/>
                </a:ln>
              </c:spPr>
            </c:marker>
            <c:bubble3D val="0"/>
          </c:dPt>
          <c:dPt>
            <c:idx val="128"/>
            <c:marker>
              <c:symbol val="circle"/>
              <c:size val="10"/>
              <c:spPr>
                <a:solidFill>
                  <a:schemeClr val="accent2"/>
                </a:solidFill>
                <a:ln>
                  <a:noFill/>
                </a:ln>
              </c:spPr>
            </c:marker>
            <c:bubble3D val="0"/>
          </c:dPt>
          <c:dPt>
            <c:idx val="141"/>
            <c:marker>
              <c:symbol val="circle"/>
              <c:size val="10"/>
              <c:spPr>
                <a:solidFill>
                  <a:schemeClr val="accent2"/>
                </a:solidFill>
                <a:ln>
                  <a:noFill/>
                </a:ln>
              </c:spPr>
            </c:marker>
            <c:bubble3D val="0"/>
          </c:dPt>
          <c:dPt>
            <c:idx val="215"/>
            <c:marker>
              <c:symbol val="circle"/>
              <c:size val="10"/>
              <c:spPr>
                <a:solidFill>
                  <a:schemeClr val="accent2"/>
                </a:solidFill>
                <a:ln>
                  <a:solidFill>
                    <a:schemeClr val="accent2"/>
                  </a:solidFill>
                </a:ln>
              </c:spPr>
            </c:marker>
            <c:bubble3D val="0"/>
          </c:dPt>
          <c:cat>
            <c:numRef>
              <c:f>Sheet1!$B$1:$AAA$1</c:f>
              <c:numCache>
                <c:formatCode>mmm\
yyyy</c:formatCode>
                <c:ptCount val="702"/>
                <c:pt idx="0">
                  <c:v>35582</c:v>
                </c:pt>
                <c:pt idx="1">
                  <c:v>35612</c:v>
                </c:pt>
                <c:pt idx="2">
                  <c:v>35643</c:v>
                </c:pt>
                <c:pt idx="3">
                  <c:v>35674</c:v>
                </c:pt>
                <c:pt idx="4">
                  <c:v>35704</c:v>
                </c:pt>
                <c:pt idx="5">
                  <c:v>35735</c:v>
                </c:pt>
                <c:pt idx="6">
                  <c:v>35765</c:v>
                </c:pt>
                <c:pt idx="7">
                  <c:v>35796</c:v>
                </c:pt>
                <c:pt idx="8">
                  <c:v>35827</c:v>
                </c:pt>
                <c:pt idx="9">
                  <c:v>35855</c:v>
                </c:pt>
                <c:pt idx="10">
                  <c:v>35886</c:v>
                </c:pt>
                <c:pt idx="11">
                  <c:v>35916</c:v>
                </c:pt>
                <c:pt idx="12">
                  <c:v>35947</c:v>
                </c:pt>
                <c:pt idx="13">
                  <c:v>35977</c:v>
                </c:pt>
                <c:pt idx="14">
                  <c:v>36008</c:v>
                </c:pt>
                <c:pt idx="15">
                  <c:v>36039</c:v>
                </c:pt>
                <c:pt idx="16">
                  <c:v>36069</c:v>
                </c:pt>
                <c:pt idx="17">
                  <c:v>36100</c:v>
                </c:pt>
                <c:pt idx="18">
                  <c:v>36130</c:v>
                </c:pt>
                <c:pt idx="19">
                  <c:v>36161</c:v>
                </c:pt>
                <c:pt idx="20">
                  <c:v>36192</c:v>
                </c:pt>
                <c:pt idx="21">
                  <c:v>36220</c:v>
                </c:pt>
                <c:pt idx="22">
                  <c:v>36251</c:v>
                </c:pt>
                <c:pt idx="23">
                  <c:v>36281</c:v>
                </c:pt>
                <c:pt idx="24">
                  <c:v>36312</c:v>
                </c:pt>
                <c:pt idx="25">
                  <c:v>36342</c:v>
                </c:pt>
                <c:pt idx="26">
                  <c:v>36373</c:v>
                </c:pt>
                <c:pt idx="27">
                  <c:v>36404</c:v>
                </c:pt>
                <c:pt idx="28">
                  <c:v>36434</c:v>
                </c:pt>
                <c:pt idx="29">
                  <c:v>36465</c:v>
                </c:pt>
                <c:pt idx="30">
                  <c:v>36495</c:v>
                </c:pt>
                <c:pt idx="31">
                  <c:v>36526</c:v>
                </c:pt>
                <c:pt idx="32">
                  <c:v>36557</c:v>
                </c:pt>
                <c:pt idx="33">
                  <c:v>36586</c:v>
                </c:pt>
                <c:pt idx="34">
                  <c:v>36617</c:v>
                </c:pt>
                <c:pt idx="35">
                  <c:v>36647</c:v>
                </c:pt>
                <c:pt idx="36">
                  <c:v>36678</c:v>
                </c:pt>
                <c:pt idx="37">
                  <c:v>36708</c:v>
                </c:pt>
                <c:pt idx="38">
                  <c:v>36739</c:v>
                </c:pt>
                <c:pt idx="39">
                  <c:v>36770</c:v>
                </c:pt>
                <c:pt idx="40">
                  <c:v>36800</c:v>
                </c:pt>
                <c:pt idx="41">
                  <c:v>36831</c:v>
                </c:pt>
                <c:pt idx="42">
                  <c:v>36861</c:v>
                </c:pt>
                <c:pt idx="43">
                  <c:v>36892</c:v>
                </c:pt>
                <c:pt idx="44">
                  <c:v>36923</c:v>
                </c:pt>
                <c:pt idx="45">
                  <c:v>36951</c:v>
                </c:pt>
                <c:pt idx="46">
                  <c:v>36982</c:v>
                </c:pt>
                <c:pt idx="47">
                  <c:v>37043</c:v>
                </c:pt>
                <c:pt idx="48">
                  <c:v>37073</c:v>
                </c:pt>
                <c:pt idx="49">
                  <c:v>37104</c:v>
                </c:pt>
                <c:pt idx="50">
                  <c:v>37135</c:v>
                </c:pt>
                <c:pt idx="51">
                  <c:v>37165</c:v>
                </c:pt>
                <c:pt idx="52">
                  <c:v>37196</c:v>
                </c:pt>
                <c:pt idx="53">
                  <c:v>37257</c:v>
                </c:pt>
                <c:pt idx="54">
                  <c:v>37288</c:v>
                </c:pt>
                <c:pt idx="55">
                  <c:v>37316</c:v>
                </c:pt>
                <c:pt idx="56">
                  <c:v>37347</c:v>
                </c:pt>
                <c:pt idx="57">
                  <c:v>37377</c:v>
                </c:pt>
                <c:pt idx="58">
                  <c:v>37408</c:v>
                </c:pt>
                <c:pt idx="59">
                  <c:v>37438</c:v>
                </c:pt>
                <c:pt idx="60">
                  <c:v>37500</c:v>
                </c:pt>
                <c:pt idx="61">
                  <c:v>37530</c:v>
                </c:pt>
                <c:pt idx="62">
                  <c:v>37561</c:v>
                </c:pt>
                <c:pt idx="63">
                  <c:v>37591</c:v>
                </c:pt>
                <c:pt idx="64">
                  <c:v>37622</c:v>
                </c:pt>
                <c:pt idx="65">
                  <c:v>37653</c:v>
                </c:pt>
                <c:pt idx="66">
                  <c:v>37681</c:v>
                </c:pt>
                <c:pt idx="67">
                  <c:v>37712</c:v>
                </c:pt>
                <c:pt idx="68">
                  <c:v>37742</c:v>
                </c:pt>
                <c:pt idx="69">
                  <c:v>37773</c:v>
                </c:pt>
                <c:pt idx="70">
                  <c:v>37803</c:v>
                </c:pt>
                <c:pt idx="71">
                  <c:v>37834</c:v>
                </c:pt>
                <c:pt idx="72">
                  <c:v>37865</c:v>
                </c:pt>
                <c:pt idx="73">
                  <c:v>37895</c:v>
                </c:pt>
                <c:pt idx="74">
                  <c:v>37926</c:v>
                </c:pt>
                <c:pt idx="75">
                  <c:v>37956</c:v>
                </c:pt>
                <c:pt idx="76">
                  <c:v>37987</c:v>
                </c:pt>
                <c:pt idx="77">
                  <c:v>38018</c:v>
                </c:pt>
                <c:pt idx="78">
                  <c:v>38047</c:v>
                </c:pt>
                <c:pt idx="79">
                  <c:v>38078</c:v>
                </c:pt>
                <c:pt idx="80">
                  <c:v>38108</c:v>
                </c:pt>
                <c:pt idx="81">
                  <c:v>38139</c:v>
                </c:pt>
                <c:pt idx="82">
                  <c:v>38169</c:v>
                </c:pt>
                <c:pt idx="83">
                  <c:v>38200</c:v>
                </c:pt>
                <c:pt idx="84">
                  <c:v>38231</c:v>
                </c:pt>
                <c:pt idx="85">
                  <c:v>38261</c:v>
                </c:pt>
                <c:pt idx="86">
                  <c:v>38292</c:v>
                </c:pt>
                <c:pt idx="87">
                  <c:v>38322</c:v>
                </c:pt>
                <c:pt idx="88">
                  <c:v>38353</c:v>
                </c:pt>
                <c:pt idx="89">
                  <c:v>38384</c:v>
                </c:pt>
                <c:pt idx="90">
                  <c:v>38412</c:v>
                </c:pt>
                <c:pt idx="91">
                  <c:v>38443</c:v>
                </c:pt>
                <c:pt idx="92">
                  <c:v>38473</c:v>
                </c:pt>
                <c:pt idx="93">
                  <c:v>38504</c:v>
                </c:pt>
                <c:pt idx="94">
                  <c:v>38534</c:v>
                </c:pt>
                <c:pt idx="95">
                  <c:v>38565</c:v>
                </c:pt>
                <c:pt idx="96">
                  <c:v>38596</c:v>
                </c:pt>
                <c:pt idx="97">
                  <c:v>38626</c:v>
                </c:pt>
                <c:pt idx="98">
                  <c:v>38657</c:v>
                </c:pt>
                <c:pt idx="99">
                  <c:v>38687</c:v>
                </c:pt>
                <c:pt idx="100">
                  <c:v>38718</c:v>
                </c:pt>
                <c:pt idx="101">
                  <c:v>38749</c:v>
                </c:pt>
                <c:pt idx="102">
                  <c:v>38777</c:v>
                </c:pt>
                <c:pt idx="103">
                  <c:v>38808</c:v>
                </c:pt>
                <c:pt idx="104">
                  <c:v>38838</c:v>
                </c:pt>
                <c:pt idx="105">
                  <c:v>38869</c:v>
                </c:pt>
                <c:pt idx="106">
                  <c:v>38899</c:v>
                </c:pt>
                <c:pt idx="107">
                  <c:v>38961</c:v>
                </c:pt>
                <c:pt idx="108">
                  <c:v>38991</c:v>
                </c:pt>
                <c:pt idx="109">
                  <c:v>39022</c:v>
                </c:pt>
                <c:pt idx="110">
                  <c:v>39052</c:v>
                </c:pt>
                <c:pt idx="111">
                  <c:v>39083</c:v>
                </c:pt>
                <c:pt idx="112">
                  <c:v>39173</c:v>
                </c:pt>
                <c:pt idx="113">
                  <c:v>39203</c:v>
                </c:pt>
                <c:pt idx="114">
                  <c:v>39234</c:v>
                </c:pt>
                <c:pt idx="115">
                  <c:v>39264</c:v>
                </c:pt>
                <c:pt idx="116">
                  <c:v>39295</c:v>
                </c:pt>
                <c:pt idx="117">
                  <c:v>39326</c:v>
                </c:pt>
                <c:pt idx="118">
                  <c:v>39356</c:v>
                </c:pt>
                <c:pt idx="119">
                  <c:v>39417</c:v>
                </c:pt>
                <c:pt idx="120">
                  <c:v>39448</c:v>
                </c:pt>
                <c:pt idx="121">
                  <c:v>39479</c:v>
                </c:pt>
                <c:pt idx="122">
                  <c:v>39508</c:v>
                </c:pt>
                <c:pt idx="123">
                  <c:v>39539</c:v>
                </c:pt>
                <c:pt idx="124">
                  <c:v>39569</c:v>
                </c:pt>
                <c:pt idx="125">
                  <c:v>39600</c:v>
                </c:pt>
                <c:pt idx="126">
                  <c:v>39630</c:v>
                </c:pt>
                <c:pt idx="127">
                  <c:v>39661</c:v>
                </c:pt>
                <c:pt idx="128">
                  <c:v>39692</c:v>
                </c:pt>
                <c:pt idx="129">
                  <c:v>39722</c:v>
                </c:pt>
                <c:pt idx="130">
                  <c:v>39753</c:v>
                </c:pt>
                <c:pt idx="131">
                  <c:v>39783</c:v>
                </c:pt>
                <c:pt idx="132">
                  <c:v>39814</c:v>
                </c:pt>
                <c:pt idx="133">
                  <c:v>39845</c:v>
                </c:pt>
                <c:pt idx="134">
                  <c:v>39904</c:v>
                </c:pt>
                <c:pt idx="135">
                  <c:v>39934</c:v>
                </c:pt>
                <c:pt idx="136">
                  <c:v>39965</c:v>
                </c:pt>
                <c:pt idx="137">
                  <c:v>39995</c:v>
                </c:pt>
                <c:pt idx="138">
                  <c:v>40026</c:v>
                </c:pt>
                <c:pt idx="139">
                  <c:v>40087</c:v>
                </c:pt>
                <c:pt idx="140">
                  <c:v>40118</c:v>
                </c:pt>
                <c:pt idx="141">
                  <c:v>40210</c:v>
                </c:pt>
                <c:pt idx="142">
                  <c:v>40238</c:v>
                </c:pt>
                <c:pt idx="143">
                  <c:v>40269</c:v>
                </c:pt>
                <c:pt idx="144">
                  <c:v>40299</c:v>
                </c:pt>
                <c:pt idx="145">
                  <c:v>40330</c:v>
                </c:pt>
                <c:pt idx="146">
                  <c:v>40360</c:v>
                </c:pt>
                <c:pt idx="147">
                  <c:v>40391</c:v>
                </c:pt>
                <c:pt idx="148">
                  <c:v>40422</c:v>
                </c:pt>
                <c:pt idx="149">
                  <c:v>40452</c:v>
                </c:pt>
                <c:pt idx="150">
                  <c:v>40483</c:v>
                </c:pt>
                <c:pt idx="151">
                  <c:v>40513</c:v>
                </c:pt>
                <c:pt idx="152">
                  <c:v>40544</c:v>
                </c:pt>
                <c:pt idx="153">
                  <c:v>40575</c:v>
                </c:pt>
                <c:pt idx="154">
                  <c:v>40603</c:v>
                </c:pt>
                <c:pt idx="155">
                  <c:v>40634</c:v>
                </c:pt>
                <c:pt idx="156">
                  <c:v>40664</c:v>
                </c:pt>
                <c:pt idx="157">
                  <c:v>40695</c:v>
                </c:pt>
                <c:pt idx="158">
                  <c:v>40725</c:v>
                </c:pt>
                <c:pt idx="159">
                  <c:v>40756</c:v>
                </c:pt>
                <c:pt idx="160">
                  <c:v>40787</c:v>
                </c:pt>
                <c:pt idx="161">
                  <c:v>40817</c:v>
                </c:pt>
                <c:pt idx="162">
                  <c:v>40848</c:v>
                </c:pt>
                <c:pt idx="163">
                  <c:v>40878</c:v>
                </c:pt>
                <c:pt idx="164">
                  <c:v>40909</c:v>
                </c:pt>
                <c:pt idx="165">
                  <c:v>40940</c:v>
                </c:pt>
                <c:pt idx="166">
                  <c:v>40969</c:v>
                </c:pt>
                <c:pt idx="167">
                  <c:v>41000</c:v>
                </c:pt>
                <c:pt idx="168">
                  <c:v>41030</c:v>
                </c:pt>
                <c:pt idx="169">
                  <c:v>41061</c:v>
                </c:pt>
                <c:pt idx="170">
                  <c:v>41091</c:v>
                </c:pt>
                <c:pt idx="171">
                  <c:v>41122</c:v>
                </c:pt>
                <c:pt idx="172">
                  <c:v>41153</c:v>
                </c:pt>
                <c:pt idx="173">
                  <c:v>41183</c:v>
                </c:pt>
                <c:pt idx="174">
                  <c:v>41214</c:v>
                </c:pt>
                <c:pt idx="175">
                  <c:v>41244</c:v>
                </c:pt>
                <c:pt idx="176">
                  <c:v>41275</c:v>
                </c:pt>
                <c:pt idx="177">
                  <c:v>41306</c:v>
                </c:pt>
                <c:pt idx="178">
                  <c:v>41334</c:v>
                </c:pt>
                <c:pt idx="179">
                  <c:v>41365</c:v>
                </c:pt>
                <c:pt idx="180">
                  <c:v>41395</c:v>
                </c:pt>
                <c:pt idx="181">
                  <c:v>41426</c:v>
                </c:pt>
                <c:pt idx="182">
                  <c:v>41456</c:v>
                </c:pt>
                <c:pt idx="183">
                  <c:v>41487</c:v>
                </c:pt>
                <c:pt idx="184">
                  <c:v>41518</c:v>
                </c:pt>
                <c:pt idx="185">
                  <c:v>41548</c:v>
                </c:pt>
                <c:pt idx="186">
                  <c:v>41579</c:v>
                </c:pt>
                <c:pt idx="187">
                  <c:v>41609</c:v>
                </c:pt>
                <c:pt idx="188">
                  <c:v>41640</c:v>
                </c:pt>
                <c:pt idx="189">
                  <c:v>41671</c:v>
                </c:pt>
                <c:pt idx="190">
                  <c:v>41699</c:v>
                </c:pt>
                <c:pt idx="191">
                  <c:v>41730</c:v>
                </c:pt>
                <c:pt idx="192">
                  <c:v>41760</c:v>
                </c:pt>
                <c:pt idx="193">
                  <c:v>41791</c:v>
                </c:pt>
                <c:pt idx="194">
                  <c:v>41821</c:v>
                </c:pt>
                <c:pt idx="195">
                  <c:v>41852</c:v>
                </c:pt>
                <c:pt idx="196">
                  <c:v>41883</c:v>
                </c:pt>
                <c:pt idx="197">
                  <c:v>41913</c:v>
                </c:pt>
                <c:pt idx="198">
                  <c:v>41944</c:v>
                </c:pt>
                <c:pt idx="199">
                  <c:v>41974</c:v>
                </c:pt>
                <c:pt idx="200">
                  <c:v>42005</c:v>
                </c:pt>
                <c:pt idx="201">
                  <c:v>42036</c:v>
                </c:pt>
                <c:pt idx="202">
                  <c:v>42064</c:v>
                </c:pt>
                <c:pt idx="203">
                  <c:v>42095</c:v>
                </c:pt>
                <c:pt idx="204">
                  <c:v>42125</c:v>
                </c:pt>
                <c:pt idx="205">
                  <c:v>42156</c:v>
                </c:pt>
                <c:pt idx="206">
                  <c:v>42186</c:v>
                </c:pt>
                <c:pt idx="207">
                  <c:v>42217</c:v>
                </c:pt>
                <c:pt idx="208">
                  <c:v>42248</c:v>
                </c:pt>
                <c:pt idx="209">
                  <c:v>42278</c:v>
                </c:pt>
                <c:pt idx="210">
                  <c:v>42309</c:v>
                </c:pt>
                <c:pt idx="211">
                  <c:v>42339</c:v>
                </c:pt>
                <c:pt idx="212">
                  <c:v>42370</c:v>
                </c:pt>
                <c:pt idx="213">
                  <c:v>42401</c:v>
                </c:pt>
                <c:pt idx="214">
                  <c:v>42430</c:v>
                </c:pt>
                <c:pt idx="215">
                  <c:v>42461</c:v>
                </c:pt>
              </c:numCache>
            </c:numRef>
          </c:cat>
          <c:val>
            <c:numRef>
              <c:f>Sheet1!$B$2:$AAA$2</c:f>
              <c:numCache>
                <c:formatCode>General</c:formatCode>
                <c:ptCount val="702"/>
                <c:pt idx="0">
                  <c:v>14</c:v>
                </c:pt>
                <c:pt idx="1">
                  <c:v>19</c:v>
                </c:pt>
                <c:pt idx="2">
                  <c:v>18</c:v>
                </c:pt>
                <c:pt idx="3">
                  <c:v>17</c:v>
                </c:pt>
                <c:pt idx="4">
                  <c:v>14</c:v>
                </c:pt>
                <c:pt idx="5">
                  <c:v>16</c:v>
                </c:pt>
                <c:pt idx="6">
                  <c:v>14</c:v>
                </c:pt>
                <c:pt idx="7">
                  <c:v>14</c:v>
                </c:pt>
                <c:pt idx="8">
                  <c:v>14</c:v>
                </c:pt>
                <c:pt idx="9">
                  <c:v>19</c:v>
                </c:pt>
                <c:pt idx="10">
                  <c:v>14</c:v>
                </c:pt>
                <c:pt idx="11">
                  <c:v>13</c:v>
                </c:pt>
                <c:pt idx="12">
                  <c:v>13</c:v>
                </c:pt>
                <c:pt idx="13">
                  <c:v>17</c:v>
                </c:pt>
                <c:pt idx="14">
                  <c:v>26</c:v>
                </c:pt>
                <c:pt idx="15">
                  <c:v>27</c:v>
                </c:pt>
                <c:pt idx="16">
                  <c:v>30</c:v>
                </c:pt>
                <c:pt idx="17">
                  <c:v>21</c:v>
                </c:pt>
                <c:pt idx="18">
                  <c:v>18</c:v>
                </c:pt>
                <c:pt idx="19">
                  <c:v>19</c:v>
                </c:pt>
                <c:pt idx="20">
                  <c:v>13</c:v>
                </c:pt>
                <c:pt idx="21">
                  <c:v>15</c:v>
                </c:pt>
                <c:pt idx="22">
                  <c:v>13</c:v>
                </c:pt>
                <c:pt idx="23">
                  <c:v>15</c:v>
                </c:pt>
                <c:pt idx="24">
                  <c:v>16</c:v>
                </c:pt>
                <c:pt idx="25">
                  <c:v>13</c:v>
                </c:pt>
                <c:pt idx="26">
                  <c:v>13</c:v>
                </c:pt>
                <c:pt idx="27">
                  <c:v>11</c:v>
                </c:pt>
                <c:pt idx="28">
                  <c:v>9</c:v>
                </c:pt>
                <c:pt idx="29">
                  <c:v>13</c:v>
                </c:pt>
                <c:pt idx="30">
                  <c:v>10</c:v>
                </c:pt>
                <c:pt idx="31">
                  <c:v>11</c:v>
                </c:pt>
                <c:pt idx="32">
                  <c:v>11</c:v>
                </c:pt>
                <c:pt idx="33">
                  <c:v>7</c:v>
                </c:pt>
                <c:pt idx="34">
                  <c:v>11</c:v>
                </c:pt>
                <c:pt idx="35">
                  <c:v>11</c:v>
                </c:pt>
                <c:pt idx="36">
                  <c:v>9</c:v>
                </c:pt>
                <c:pt idx="37">
                  <c:v>12</c:v>
                </c:pt>
                <c:pt idx="38">
                  <c:v>11</c:v>
                </c:pt>
                <c:pt idx="39">
                  <c:v>10</c:v>
                </c:pt>
                <c:pt idx="40">
                  <c:v>9</c:v>
                </c:pt>
                <c:pt idx="41">
                  <c:v>12</c:v>
                </c:pt>
                <c:pt idx="42">
                  <c:v>10</c:v>
                </c:pt>
                <c:pt idx="43">
                  <c:v>11</c:v>
                </c:pt>
                <c:pt idx="44">
                  <c:v>11</c:v>
                </c:pt>
                <c:pt idx="45">
                  <c:v>9</c:v>
                </c:pt>
                <c:pt idx="46">
                  <c:v>10</c:v>
                </c:pt>
                <c:pt idx="47">
                  <c:v>10</c:v>
                </c:pt>
                <c:pt idx="48">
                  <c:v>12</c:v>
                </c:pt>
                <c:pt idx="49">
                  <c:v>13</c:v>
                </c:pt>
                <c:pt idx="50">
                  <c:v>15</c:v>
                </c:pt>
                <c:pt idx="51">
                  <c:v>12</c:v>
                </c:pt>
                <c:pt idx="52">
                  <c:v>15</c:v>
                </c:pt>
                <c:pt idx="53">
                  <c:v>12</c:v>
                </c:pt>
                <c:pt idx="54">
                  <c:v>7</c:v>
                </c:pt>
                <c:pt idx="55">
                  <c:v>8</c:v>
                </c:pt>
                <c:pt idx="56">
                  <c:v>9</c:v>
                </c:pt>
                <c:pt idx="57">
                  <c:v>8</c:v>
                </c:pt>
                <c:pt idx="58">
                  <c:v>9</c:v>
                </c:pt>
                <c:pt idx="59">
                  <c:v>12</c:v>
                </c:pt>
                <c:pt idx="60">
                  <c:v>10</c:v>
                </c:pt>
                <c:pt idx="61">
                  <c:v>7</c:v>
                </c:pt>
                <c:pt idx="62">
                  <c:v>10</c:v>
                </c:pt>
                <c:pt idx="63">
                  <c:v>12</c:v>
                </c:pt>
                <c:pt idx="64">
                  <c:v>12</c:v>
                </c:pt>
                <c:pt idx="65">
                  <c:v>10</c:v>
                </c:pt>
                <c:pt idx="66">
                  <c:v>13</c:v>
                </c:pt>
                <c:pt idx="67">
                  <c:v>15</c:v>
                </c:pt>
                <c:pt idx="68">
                  <c:v>13</c:v>
                </c:pt>
                <c:pt idx="69">
                  <c:v>10</c:v>
                </c:pt>
                <c:pt idx="70">
                  <c:v>9</c:v>
                </c:pt>
                <c:pt idx="71">
                  <c:v>12</c:v>
                </c:pt>
                <c:pt idx="72">
                  <c:v>14</c:v>
                </c:pt>
                <c:pt idx="73">
                  <c:v>10</c:v>
                </c:pt>
                <c:pt idx="74">
                  <c:v>11</c:v>
                </c:pt>
                <c:pt idx="75">
                  <c:v>12</c:v>
                </c:pt>
                <c:pt idx="76">
                  <c:v>10</c:v>
                </c:pt>
                <c:pt idx="77">
                  <c:v>9</c:v>
                </c:pt>
                <c:pt idx="78">
                  <c:v>11</c:v>
                </c:pt>
                <c:pt idx="79">
                  <c:v>9</c:v>
                </c:pt>
                <c:pt idx="80">
                  <c:v>9</c:v>
                </c:pt>
                <c:pt idx="81">
                  <c:v>7</c:v>
                </c:pt>
                <c:pt idx="82">
                  <c:v>10</c:v>
                </c:pt>
                <c:pt idx="83">
                  <c:v>10</c:v>
                </c:pt>
                <c:pt idx="84">
                  <c:v>10</c:v>
                </c:pt>
                <c:pt idx="85">
                  <c:v>11</c:v>
                </c:pt>
                <c:pt idx="86">
                  <c:v>10</c:v>
                </c:pt>
                <c:pt idx="87">
                  <c:v>10</c:v>
                </c:pt>
                <c:pt idx="88">
                  <c:v>10</c:v>
                </c:pt>
                <c:pt idx="89">
                  <c:v>10</c:v>
                </c:pt>
                <c:pt idx="90">
                  <c:v>12</c:v>
                </c:pt>
                <c:pt idx="92">
                  <c:v>11</c:v>
                </c:pt>
                <c:pt idx="93">
                  <c:v>11</c:v>
                </c:pt>
                <c:pt idx="94">
                  <c:v>10</c:v>
                </c:pt>
                <c:pt idx="95">
                  <c:v>13</c:v>
                </c:pt>
                <c:pt idx="96">
                  <c:v>11</c:v>
                </c:pt>
                <c:pt idx="97">
                  <c:v>10</c:v>
                </c:pt>
                <c:pt idx="98">
                  <c:v>13</c:v>
                </c:pt>
                <c:pt idx="100">
                  <c:v>10</c:v>
                </c:pt>
                <c:pt idx="101">
                  <c:v>11</c:v>
                </c:pt>
                <c:pt idx="102">
                  <c:v>9</c:v>
                </c:pt>
                <c:pt idx="103">
                  <c:v>9</c:v>
                </c:pt>
                <c:pt idx="104">
                  <c:v>10</c:v>
                </c:pt>
                <c:pt idx="105">
                  <c:v>8</c:v>
                </c:pt>
                <c:pt idx="106">
                  <c:v>9</c:v>
                </c:pt>
                <c:pt idx="107">
                  <c:v>8</c:v>
                </c:pt>
                <c:pt idx="108">
                  <c:v>8</c:v>
                </c:pt>
                <c:pt idx="109">
                  <c:v>9</c:v>
                </c:pt>
                <c:pt idx="110">
                  <c:v>9</c:v>
                </c:pt>
                <c:pt idx="111">
                  <c:v>14</c:v>
                </c:pt>
                <c:pt idx="112">
                  <c:v>10</c:v>
                </c:pt>
                <c:pt idx="113">
                  <c:v>9</c:v>
                </c:pt>
                <c:pt idx="114">
                  <c:v>10</c:v>
                </c:pt>
                <c:pt idx="115">
                  <c:v>7</c:v>
                </c:pt>
                <c:pt idx="116">
                  <c:v>9</c:v>
                </c:pt>
                <c:pt idx="117">
                  <c:v>10</c:v>
                </c:pt>
                <c:pt idx="118">
                  <c:v>11</c:v>
                </c:pt>
                <c:pt idx="119">
                  <c:v>13</c:v>
                </c:pt>
                <c:pt idx="120">
                  <c:v>20</c:v>
                </c:pt>
                <c:pt idx="121">
                  <c:v>18</c:v>
                </c:pt>
                <c:pt idx="122">
                  <c:v>23</c:v>
                </c:pt>
                <c:pt idx="123">
                  <c:v>33</c:v>
                </c:pt>
                <c:pt idx="124">
                  <c:v>34</c:v>
                </c:pt>
                <c:pt idx="125">
                  <c:v>32</c:v>
                </c:pt>
                <c:pt idx="126">
                  <c:v>42</c:v>
                </c:pt>
                <c:pt idx="127">
                  <c:v>41</c:v>
                </c:pt>
                <c:pt idx="128">
                  <c:v>55</c:v>
                </c:pt>
                <c:pt idx="129">
                  <c:v>58</c:v>
                </c:pt>
                <c:pt idx="130">
                  <c:v>62</c:v>
                </c:pt>
                <c:pt idx="131">
                  <c:v>66</c:v>
                </c:pt>
                <c:pt idx="132">
                  <c:v>70</c:v>
                </c:pt>
                <c:pt idx="133">
                  <c:v>67</c:v>
                </c:pt>
                <c:pt idx="134">
                  <c:v>65</c:v>
                </c:pt>
                <c:pt idx="135">
                  <c:v>59</c:v>
                </c:pt>
                <c:pt idx="136">
                  <c:v>54</c:v>
                </c:pt>
                <c:pt idx="137">
                  <c:v>55</c:v>
                </c:pt>
                <c:pt idx="138">
                  <c:v>54</c:v>
                </c:pt>
                <c:pt idx="139">
                  <c:v>52</c:v>
                </c:pt>
                <c:pt idx="140">
                  <c:v>49</c:v>
                </c:pt>
                <c:pt idx="141">
                  <c:v>48</c:v>
                </c:pt>
                <c:pt idx="142">
                  <c:v>55</c:v>
                </c:pt>
                <c:pt idx="143">
                  <c:v>55</c:v>
                </c:pt>
                <c:pt idx="144">
                  <c:v>71</c:v>
                </c:pt>
                <c:pt idx="145">
                  <c:v>65</c:v>
                </c:pt>
                <c:pt idx="146">
                  <c:v>63</c:v>
                </c:pt>
                <c:pt idx="147">
                  <c:v>61</c:v>
                </c:pt>
                <c:pt idx="148">
                  <c:v>57</c:v>
                </c:pt>
                <c:pt idx="149">
                  <c:v>59</c:v>
                </c:pt>
                <c:pt idx="150">
                  <c:v>54</c:v>
                </c:pt>
                <c:pt idx="151">
                  <c:v>61</c:v>
                </c:pt>
                <c:pt idx="152">
                  <c:v>60</c:v>
                </c:pt>
                <c:pt idx="153">
                  <c:v>60</c:v>
                </c:pt>
                <c:pt idx="154">
                  <c:v>54</c:v>
                </c:pt>
                <c:pt idx="155">
                  <c:v>62</c:v>
                </c:pt>
                <c:pt idx="156">
                  <c:v>55</c:v>
                </c:pt>
                <c:pt idx="157">
                  <c:v>51</c:v>
                </c:pt>
                <c:pt idx="158">
                  <c:v>57</c:v>
                </c:pt>
                <c:pt idx="159">
                  <c:v>61</c:v>
                </c:pt>
                <c:pt idx="160">
                  <c:v>59</c:v>
                </c:pt>
                <c:pt idx="161">
                  <c:v>68</c:v>
                </c:pt>
                <c:pt idx="162">
                  <c:v>62</c:v>
                </c:pt>
                <c:pt idx="163">
                  <c:v>66</c:v>
                </c:pt>
                <c:pt idx="164">
                  <c:v>61</c:v>
                </c:pt>
                <c:pt idx="165">
                  <c:v>64</c:v>
                </c:pt>
                <c:pt idx="166">
                  <c:v>57</c:v>
                </c:pt>
                <c:pt idx="167">
                  <c:v>55</c:v>
                </c:pt>
                <c:pt idx="168">
                  <c:v>61</c:v>
                </c:pt>
                <c:pt idx="169">
                  <c:v>58</c:v>
                </c:pt>
                <c:pt idx="170">
                  <c:v>59</c:v>
                </c:pt>
                <c:pt idx="171">
                  <c:v>61</c:v>
                </c:pt>
                <c:pt idx="172">
                  <c:v>54</c:v>
                </c:pt>
                <c:pt idx="173">
                  <c:v>52</c:v>
                </c:pt>
                <c:pt idx="174">
                  <c:v>55</c:v>
                </c:pt>
                <c:pt idx="175">
                  <c:v>55</c:v>
                </c:pt>
                <c:pt idx="176">
                  <c:v>52</c:v>
                </c:pt>
                <c:pt idx="177">
                  <c:v>52</c:v>
                </c:pt>
                <c:pt idx="178">
                  <c:v>52</c:v>
                </c:pt>
                <c:pt idx="179">
                  <c:v>49</c:v>
                </c:pt>
                <c:pt idx="180">
                  <c:v>49</c:v>
                </c:pt>
                <c:pt idx="181">
                  <c:v>50</c:v>
                </c:pt>
                <c:pt idx="182">
                  <c:v>51</c:v>
                </c:pt>
                <c:pt idx="183">
                  <c:v>43</c:v>
                </c:pt>
                <c:pt idx="184">
                  <c:v>45</c:v>
                </c:pt>
                <c:pt idx="185">
                  <c:v>44</c:v>
                </c:pt>
                <c:pt idx="186">
                  <c:v>40</c:v>
                </c:pt>
                <c:pt idx="187">
                  <c:v>39</c:v>
                </c:pt>
                <c:pt idx="188">
                  <c:v>41</c:v>
                </c:pt>
                <c:pt idx="189">
                  <c:v>39</c:v>
                </c:pt>
                <c:pt idx="190">
                  <c:v>36</c:v>
                </c:pt>
                <c:pt idx="191">
                  <c:v>36</c:v>
                </c:pt>
                <c:pt idx="192">
                  <c:v>36</c:v>
                </c:pt>
                <c:pt idx="193">
                  <c:v>33</c:v>
                </c:pt>
                <c:pt idx="194">
                  <c:v>32</c:v>
                </c:pt>
                <c:pt idx="195">
                  <c:v>32</c:v>
                </c:pt>
                <c:pt idx="196">
                  <c:v>30</c:v>
                </c:pt>
                <c:pt idx="197">
                  <c:v>30</c:v>
                </c:pt>
                <c:pt idx="198">
                  <c:v>33</c:v>
                </c:pt>
                <c:pt idx="199">
                  <c:v>33</c:v>
                </c:pt>
                <c:pt idx="200">
                  <c:v>33</c:v>
                </c:pt>
                <c:pt idx="201">
                  <c:v>30</c:v>
                </c:pt>
                <c:pt idx="202">
                  <c:v>28</c:v>
                </c:pt>
                <c:pt idx="203">
                  <c:v>36</c:v>
                </c:pt>
                <c:pt idx="204">
                  <c:v>36</c:v>
                </c:pt>
                <c:pt idx="205">
                  <c:v>26</c:v>
                </c:pt>
                <c:pt idx="206">
                  <c:v>27</c:v>
                </c:pt>
                <c:pt idx="207">
                  <c:v>27</c:v>
                </c:pt>
                <c:pt idx="208">
                  <c:v>25</c:v>
                </c:pt>
                <c:pt idx="209">
                  <c:v>26</c:v>
                </c:pt>
                <c:pt idx="210">
                  <c:v>27</c:v>
                </c:pt>
                <c:pt idx="211">
                  <c:v>26</c:v>
                </c:pt>
                <c:pt idx="212">
                  <c:v>26</c:v>
                </c:pt>
                <c:pt idx="213">
                  <c:v>23</c:v>
                </c:pt>
                <c:pt idx="214">
                  <c:v>25</c:v>
                </c:pt>
                <c:pt idx="215">
                  <c:v>22</c:v>
                </c:pt>
              </c:numCache>
            </c:numRef>
          </c:val>
          <c:smooth val="0"/>
        </c:ser>
        <c:dLbls>
          <c:showLegendKey val="0"/>
          <c:showVal val="0"/>
          <c:showCatName val="0"/>
          <c:showSerName val="0"/>
          <c:showPercent val="0"/>
          <c:showBubbleSize val="0"/>
        </c:dLbls>
        <c:smooth val="0"/>
        <c:axId val="346608232"/>
        <c:axId val="346608624"/>
      </c:lineChart>
      <c:dateAx>
        <c:axId val="346608232"/>
        <c:scaling>
          <c:orientation val="minMax"/>
          <c:min val="35551"/>
        </c:scaling>
        <c:delete val="0"/>
        <c:axPos val="b"/>
        <c:numFmt formatCode="mmm\&#10;yyyy" sourceLinked="1"/>
        <c:majorTickMark val="out"/>
        <c:minorTickMark val="none"/>
        <c:tickLblPos val="nextTo"/>
        <c:spPr>
          <a:ln>
            <a:solidFill>
              <a:srgbClr val="161616"/>
            </a:solidFill>
          </a:ln>
        </c:spPr>
        <c:txPr>
          <a:bodyPr/>
          <a:lstStyle/>
          <a:p>
            <a:pPr>
              <a:defRPr sz="1000">
                <a:solidFill>
                  <a:schemeClr val="bg2">
                    <a:lumMod val="50000"/>
                  </a:schemeClr>
                </a:solidFill>
              </a:defRPr>
            </a:pPr>
            <a:endParaRPr lang="en-US"/>
          </a:p>
        </c:txPr>
        <c:crossAx val="346608624"/>
        <c:crosses val="autoZero"/>
        <c:auto val="1"/>
        <c:lblOffset val="100"/>
        <c:baseTimeUnit val="months"/>
        <c:majorUnit val="12"/>
        <c:majorTimeUnit val="months"/>
      </c:dateAx>
      <c:valAx>
        <c:axId val="346608624"/>
        <c:scaling>
          <c:orientation val="minMax"/>
          <c:max val="71"/>
          <c:min val="0"/>
        </c:scaling>
        <c:delete val="0"/>
        <c:axPos val="l"/>
        <c:majorGridlines>
          <c:spPr>
            <a:ln>
              <a:solidFill>
                <a:schemeClr val="bg2">
                  <a:lumMod val="75000"/>
                </a:schemeClr>
              </a:solidFill>
              <a:prstDash val="lgDash"/>
            </a:ln>
          </c:spPr>
        </c:majorGridlines>
        <c:numFmt formatCode="General" sourceLinked="1"/>
        <c:majorTickMark val="out"/>
        <c:minorTickMark val="none"/>
        <c:tickLblPos val="nextTo"/>
        <c:spPr>
          <a:ln>
            <a:solidFill>
              <a:srgbClr val="161616"/>
            </a:solidFill>
          </a:ln>
        </c:spPr>
        <c:txPr>
          <a:bodyPr/>
          <a:lstStyle/>
          <a:p>
            <a:pPr>
              <a:defRPr sz="1200" b="0">
                <a:solidFill>
                  <a:schemeClr val="bg2">
                    <a:lumMod val="50000"/>
                  </a:schemeClr>
                </a:solidFill>
                <a:latin typeface="+mn-lt"/>
              </a:defRPr>
            </a:pPr>
            <a:endParaRPr lang="en-US"/>
          </a:p>
        </c:txPr>
        <c:crossAx val="346608232"/>
        <c:crosses val="autoZero"/>
        <c:crossBetween val="between"/>
      </c:valAx>
    </c:plotArea>
    <c:plotVisOnly val="1"/>
    <c:dispBlanksAs val="span"/>
    <c:showDLblsOverMax val="0"/>
  </c:chart>
  <c:txPr>
    <a:bodyPr/>
    <a:lstStyle/>
    <a:p>
      <a:pPr>
        <a:defRPr sz="1800"/>
      </a:pPr>
      <a:endParaRPr lang="en-US"/>
    </a:p>
  </c:txPr>
  <c:externalData r:id="rId1">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650887573964446E-2"/>
          <c:y val="6.0810810810811314E-2"/>
          <c:w val="0.91420118343195256"/>
          <c:h val="0.7972972972972977"/>
        </c:manualLayout>
      </c:layout>
      <c:lineChart>
        <c:grouping val="standard"/>
        <c:varyColors val="0"/>
        <c:ser>
          <c:idx val="4"/>
          <c:order val="0"/>
          <c:tx>
            <c:strRef>
              <c:f>Sheet1!$A$6</c:f>
              <c:strCache>
                <c:ptCount val="1"/>
                <c:pt idx="0">
                  <c:v>Race/immigration</c:v>
                </c:pt>
              </c:strCache>
            </c:strRef>
          </c:tx>
          <c:spPr>
            <a:ln w="19050">
              <a:solidFill>
                <a:schemeClr val="accent2"/>
              </a:solidFill>
              <a:prstDash val="solid"/>
            </a:ln>
          </c:spPr>
          <c:marker>
            <c:symbol val="none"/>
          </c:marker>
          <c:dPt>
            <c:idx val="80"/>
            <c:marker>
              <c:symbol val="circle"/>
              <c:size val="8"/>
              <c:spPr>
                <a:solidFill>
                  <a:schemeClr val="tx1"/>
                </a:solidFill>
                <a:ln>
                  <a:noFill/>
                </a:ln>
              </c:spPr>
            </c:marker>
            <c:bubble3D val="0"/>
          </c:dPt>
          <c:dPt>
            <c:idx val="198"/>
            <c:marker>
              <c:symbol val="circle"/>
              <c:size val="8"/>
              <c:spPr>
                <a:solidFill>
                  <a:schemeClr val="tx1"/>
                </a:solidFill>
                <a:ln>
                  <a:noFill/>
                </a:ln>
              </c:spPr>
            </c:marker>
            <c:bubble3D val="0"/>
          </c:dPt>
          <c:dPt>
            <c:idx val="207"/>
            <c:marker>
              <c:symbol val="circle"/>
              <c:size val="8"/>
              <c:spPr>
                <a:solidFill>
                  <a:schemeClr val="tx1"/>
                </a:solidFill>
                <a:ln>
                  <a:noFill/>
                </a:ln>
              </c:spPr>
            </c:marker>
            <c:bubble3D val="0"/>
          </c:dPt>
          <c:cat>
            <c:numRef>
              <c:f>Sheet1!$B$1:$AAA$1</c:f>
              <c:numCache>
                <c:formatCode>mmm\
yyyy</c:formatCode>
                <c:ptCount val="701"/>
                <c:pt idx="0">
                  <c:v>35582</c:v>
                </c:pt>
                <c:pt idx="1">
                  <c:v>35612</c:v>
                </c:pt>
                <c:pt idx="2">
                  <c:v>35643</c:v>
                </c:pt>
                <c:pt idx="3">
                  <c:v>35674</c:v>
                </c:pt>
                <c:pt idx="4">
                  <c:v>35704</c:v>
                </c:pt>
                <c:pt idx="5">
                  <c:v>35735</c:v>
                </c:pt>
                <c:pt idx="6">
                  <c:v>35765</c:v>
                </c:pt>
                <c:pt idx="7">
                  <c:v>35796</c:v>
                </c:pt>
                <c:pt idx="8">
                  <c:v>35827</c:v>
                </c:pt>
                <c:pt idx="9">
                  <c:v>35855</c:v>
                </c:pt>
                <c:pt idx="10">
                  <c:v>35886</c:v>
                </c:pt>
                <c:pt idx="11">
                  <c:v>35916</c:v>
                </c:pt>
                <c:pt idx="12">
                  <c:v>35947</c:v>
                </c:pt>
                <c:pt idx="13">
                  <c:v>35977</c:v>
                </c:pt>
                <c:pt idx="14">
                  <c:v>36008</c:v>
                </c:pt>
                <c:pt idx="15">
                  <c:v>36039</c:v>
                </c:pt>
                <c:pt idx="16">
                  <c:v>36069</c:v>
                </c:pt>
                <c:pt idx="17">
                  <c:v>36100</c:v>
                </c:pt>
                <c:pt idx="18">
                  <c:v>36130</c:v>
                </c:pt>
                <c:pt idx="19">
                  <c:v>36161</c:v>
                </c:pt>
                <c:pt idx="20">
                  <c:v>36192</c:v>
                </c:pt>
                <c:pt idx="21">
                  <c:v>36220</c:v>
                </c:pt>
                <c:pt idx="22">
                  <c:v>36251</c:v>
                </c:pt>
                <c:pt idx="23">
                  <c:v>36281</c:v>
                </c:pt>
                <c:pt idx="24">
                  <c:v>36312</c:v>
                </c:pt>
                <c:pt idx="25">
                  <c:v>36342</c:v>
                </c:pt>
                <c:pt idx="26">
                  <c:v>36373</c:v>
                </c:pt>
                <c:pt idx="27">
                  <c:v>36404</c:v>
                </c:pt>
                <c:pt idx="28">
                  <c:v>36434</c:v>
                </c:pt>
                <c:pt idx="29">
                  <c:v>36465</c:v>
                </c:pt>
                <c:pt idx="30">
                  <c:v>36495</c:v>
                </c:pt>
                <c:pt idx="31">
                  <c:v>36526</c:v>
                </c:pt>
                <c:pt idx="32">
                  <c:v>36557</c:v>
                </c:pt>
                <c:pt idx="33">
                  <c:v>36586</c:v>
                </c:pt>
                <c:pt idx="34">
                  <c:v>36617</c:v>
                </c:pt>
                <c:pt idx="35">
                  <c:v>36647</c:v>
                </c:pt>
                <c:pt idx="36">
                  <c:v>36678</c:v>
                </c:pt>
                <c:pt idx="37">
                  <c:v>36708</c:v>
                </c:pt>
                <c:pt idx="38">
                  <c:v>36739</c:v>
                </c:pt>
                <c:pt idx="39">
                  <c:v>36770</c:v>
                </c:pt>
                <c:pt idx="40">
                  <c:v>36800</c:v>
                </c:pt>
                <c:pt idx="41">
                  <c:v>36831</c:v>
                </c:pt>
                <c:pt idx="42">
                  <c:v>36861</c:v>
                </c:pt>
                <c:pt idx="43">
                  <c:v>36892</c:v>
                </c:pt>
                <c:pt idx="44">
                  <c:v>36923</c:v>
                </c:pt>
                <c:pt idx="45">
                  <c:v>36951</c:v>
                </c:pt>
                <c:pt idx="46">
                  <c:v>36982</c:v>
                </c:pt>
                <c:pt idx="47">
                  <c:v>37043</c:v>
                </c:pt>
                <c:pt idx="48">
                  <c:v>37073</c:v>
                </c:pt>
                <c:pt idx="49">
                  <c:v>37104</c:v>
                </c:pt>
                <c:pt idx="50">
                  <c:v>37135</c:v>
                </c:pt>
                <c:pt idx="51">
                  <c:v>37165</c:v>
                </c:pt>
                <c:pt idx="52">
                  <c:v>37196</c:v>
                </c:pt>
                <c:pt idx="53">
                  <c:v>37257</c:v>
                </c:pt>
                <c:pt idx="54">
                  <c:v>37288</c:v>
                </c:pt>
                <c:pt idx="55">
                  <c:v>37316</c:v>
                </c:pt>
                <c:pt idx="56">
                  <c:v>37347</c:v>
                </c:pt>
                <c:pt idx="57">
                  <c:v>37377</c:v>
                </c:pt>
                <c:pt idx="58">
                  <c:v>37408</c:v>
                </c:pt>
                <c:pt idx="59">
                  <c:v>37438</c:v>
                </c:pt>
                <c:pt idx="60">
                  <c:v>37500</c:v>
                </c:pt>
                <c:pt idx="61">
                  <c:v>37530</c:v>
                </c:pt>
                <c:pt idx="62">
                  <c:v>37561</c:v>
                </c:pt>
                <c:pt idx="63">
                  <c:v>37591</c:v>
                </c:pt>
                <c:pt idx="64">
                  <c:v>37622</c:v>
                </c:pt>
                <c:pt idx="65">
                  <c:v>37653</c:v>
                </c:pt>
                <c:pt idx="66">
                  <c:v>37681</c:v>
                </c:pt>
                <c:pt idx="67">
                  <c:v>37712</c:v>
                </c:pt>
                <c:pt idx="68">
                  <c:v>37742</c:v>
                </c:pt>
                <c:pt idx="69">
                  <c:v>37773</c:v>
                </c:pt>
                <c:pt idx="70">
                  <c:v>37803</c:v>
                </c:pt>
                <c:pt idx="71">
                  <c:v>37834</c:v>
                </c:pt>
                <c:pt idx="72">
                  <c:v>37865</c:v>
                </c:pt>
                <c:pt idx="73">
                  <c:v>37895</c:v>
                </c:pt>
                <c:pt idx="74">
                  <c:v>37926</c:v>
                </c:pt>
                <c:pt idx="75">
                  <c:v>37956</c:v>
                </c:pt>
                <c:pt idx="76">
                  <c:v>37987</c:v>
                </c:pt>
                <c:pt idx="77">
                  <c:v>38018</c:v>
                </c:pt>
                <c:pt idx="78">
                  <c:v>38047</c:v>
                </c:pt>
                <c:pt idx="79">
                  <c:v>38078</c:v>
                </c:pt>
                <c:pt idx="80">
                  <c:v>38108</c:v>
                </c:pt>
                <c:pt idx="81">
                  <c:v>38139</c:v>
                </c:pt>
                <c:pt idx="82">
                  <c:v>38169</c:v>
                </c:pt>
                <c:pt idx="83">
                  <c:v>38200</c:v>
                </c:pt>
                <c:pt idx="84">
                  <c:v>38231</c:v>
                </c:pt>
                <c:pt idx="85">
                  <c:v>38261</c:v>
                </c:pt>
                <c:pt idx="86">
                  <c:v>38292</c:v>
                </c:pt>
                <c:pt idx="87">
                  <c:v>38322</c:v>
                </c:pt>
                <c:pt idx="88">
                  <c:v>38353</c:v>
                </c:pt>
                <c:pt idx="89">
                  <c:v>38384</c:v>
                </c:pt>
                <c:pt idx="90">
                  <c:v>38412</c:v>
                </c:pt>
                <c:pt idx="91">
                  <c:v>38443</c:v>
                </c:pt>
                <c:pt idx="92">
                  <c:v>38473</c:v>
                </c:pt>
                <c:pt idx="93">
                  <c:v>38504</c:v>
                </c:pt>
                <c:pt idx="94">
                  <c:v>38534</c:v>
                </c:pt>
                <c:pt idx="95">
                  <c:v>38565</c:v>
                </c:pt>
                <c:pt idx="96">
                  <c:v>38596</c:v>
                </c:pt>
                <c:pt idx="97">
                  <c:v>38626</c:v>
                </c:pt>
                <c:pt idx="98">
                  <c:v>38657</c:v>
                </c:pt>
                <c:pt idx="99">
                  <c:v>38718</c:v>
                </c:pt>
                <c:pt idx="100">
                  <c:v>38749</c:v>
                </c:pt>
                <c:pt idx="101">
                  <c:v>38777</c:v>
                </c:pt>
                <c:pt idx="102">
                  <c:v>38808</c:v>
                </c:pt>
                <c:pt idx="103">
                  <c:v>38838</c:v>
                </c:pt>
                <c:pt idx="104">
                  <c:v>38869</c:v>
                </c:pt>
                <c:pt idx="105">
                  <c:v>38899</c:v>
                </c:pt>
                <c:pt idx="106">
                  <c:v>38961</c:v>
                </c:pt>
                <c:pt idx="107">
                  <c:v>38991</c:v>
                </c:pt>
                <c:pt idx="108">
                  <c:v>39022</c:v>
                </c:pt>
                <c:pt idx="109">
                  <c:v>39052</c:v>
                </c:pt>
                <c:pt idx="110">
                  <c:v>39083</c:v>
                </c:pt>
                <c:pt idx="111">
                  <c:v>39173</c:v>
                </c:pt>
                <c:pt idx="112">
                  <c:v>39203</c:v>
                </c:pt>
                <c:pt idx="113">
                  <c:v>39234</c:v>
                </c:pt>
                <c:pt idx="114">
                  <c:v>39264</c:v>
                </c:pt>
                <c:pt idx="115">
                  <c:v>39295</c:v>
                </c:pt>
                <c:pt idx="116">
                  <c:v>39326</c:v>
                </c:pt>
                <c:pt idx="117">
                  <c:v>39356</c:v>
                </c:pt>
                <c:pt idx="118">
                  <c:v>39417</c:v>
                </c:pt>
                <c:pt idx="119">
                  <c:v>39448</c:v>
                </c:pt>
                <c:pt idx="120">
                  <c:v>39479</c:v>
                </c:pt>
                <c:pt idx="121">
                  <c:v>39508</c:v>
                </c:pt>
                <c:pt idx="122">
                  <c:v>39539</c:v>
                </c:pt>
                <c:pt idx="123">
                  <c:v>39569</c:v>
                </c:pt>
                <c:pt idx="124">
                  <c:v>39600</c:v>
                </c:pt>
                <c:pt idx="125">
                  <c:v>39630</c:v>
                </c:pt>
                <c:pt idx="126">
                  <c:v>39661</c:v>
                </c:pt>
                <c:pt idx="127">
                  <c:v>39692</c:v>
                </c:pt>
                <c:pt idx="128">
                  <c:v>39722</c:v>
                </c:pt>
                <c:pt idx="129">
                  <c:v>39753</c:v>
                </c:pt>
                <c:pt idx="130">
                  <c:v>39783</c:v>
                </c:pt>
                <c:pt idx="131">
                  <c:v>39814</c:v>
                </c:pt>
                <c:pt idx="132">
                  <c:v>39845</c:v>
                </c:pt>
                <c:pt idx="133">
                  <c:v>39904</c:v>
                </c:pt>
                <c:pt idx="134">
                  <c:v>39934</c:v>
                </c:pt>
                <c:pt idx="135">
                  <c:v>39965</c:v>
                </c:pt>
                <c:pt idx="136">
                  <c:v>39995</c:v>
                </c:pt>
                <c:pt idx="137">
                  <c:v>40026</c:v>
                </c:pt>
                <c:pt idx="138">
                  <c:v>40087</c:v>
                </c:pt>
                <c:pt idx="139">
                  <c:v>40118</c:v>
                </c:pt>
                <c:pt idx="140">
                  <c:v>40210</c:v>
                </c:pt>
                <c:pt idx="141">
                  <c:v>40238</c:v>
                </c:pt>
                <c:pt idx="142">
                  <c:v>40269</c:v>
                </c:pt>
                <c:pt idx="143">
                  <c:v>40299</c:v>
                </c:pt>
                <c:pt idx="144">
                  <c:v>40330</c:v>
                </c:pt>
                <c:pt idx="145">
                  <c:v>40360</c:v>
                </c:pt>
                <c:pt idx="146">
                  <c:v>40391</c:v>
                </c:pt>
                <c:pt idx="147">
                  <c:v>40422</c:v>
                </c:pt>
                <c:pt idx="148">
                  <c:v>40452</c:v>
                </c:pt>
                <c:pt idx="149">
                  <c:v>40483</c:v>
                </c:pt>
                <c:pt idx="150">
                  <c:v>40513</c:v>
                </c:pt>
                <c:pt idx="151">
                  <c:v>40544</c:v>
                </c:pt>
                <c:pt idx="152">
                  <c:v>40575</c:v>
                </c:pt>
                <c:pt idx="153">
                  <c:v>40603</c:v>
                </c:pt>
                <c:pt idx="154">
                  <c:v>40634</c:v>
                </c:pt>
                <c:pt idx="155">
                  <c:v>40664</c:v>
                </c:pt>
                <c:pt idx="156">
                  <c:v>40695</c:v>
                </c:pt>
                <c:pt idx="157">
                  <c:v>40725</c:v>
                </c:pt>
                <c:pt idx="158">
                  <c:v>40756</c:v>
                </c:pt>
                <c:pt idx="159">
                  <c:v>40787</c:v>
                </c:pt>
                <c:pt idx="160">
                  <c:v>40817</c:v>
                </c:pt>
                <c:pt idx="161">
                  <c:v>40848</c:v>
                </c:pt>
                <c:pt idx="162">
                  <c:v>40878</c:v>
                </c:pt>
                <c:pt idx="163">
                  <c:v>40909</c:v>
                </c:pt>
                <c:pt idx="164">
                  <c:v>40940</c:v>
                </c:pt>
                <c:pt idx="165">
                  <c:v>40969</c:v>
                </c:pt>
                <c:pt idx="166">
                  <c:v>41000</c:v>
                </c:pt>
                <c:pt idx="167">
                  <c:v>41030</c:v>
                </c:pt>
                <c:pt idx="168">
                  <c:v>41061</c:v>
                </c:pt>
                <c:pt idx="169">
                  <c:v>41091</c:v>
                </c:pt>
                <c:pt idx="170">
                  <c:v>41122</c:v>
                </c:pt>
                <c:pt idx="171">
                  <c:v>41153</c:v>
                </c:pt>
                <c:pt idx="172">
                  <c:v>41183</c:v>
                </c:pt>
                <c:pt idx="173">
                  <c:v>41214</c:v>
                </c:pt>
                <c:pt idx="174">
                  <c:v>41244</c:v>
                </c:pt>
                <c:pt idx="175">
                  <c:v>41275</c:v>
                </c:pt>
                <c:pt idx="176">
                  <c:v>41306</c:v>
                </c:pt>
                <c:pt idx="177">
                  <c:v>41334</c:v>
                </c:pt>
                <c:pt idx="178">
                  <c:v>41365</c:v>
                </c:pt>
                <c:pt idx="179">
                  <c:v>41395</c:v>
                </c:pt>
                <c:pt idx="180">
                  <c:v>41426</c:v>
                </c:pt>
                <c:pt idx="181">
                  <c:v>41456</c:v>
                </c:pt>
                <c:pt idx="182">
                  <c:v>41487</c:v>
                </c:pt>
                <c:pt idx="183">
                  <c:v>41518</c:v>
                </c:pt>
                <c:pt idx="184">
                  <c:v>41548</c:v>
                </c:pt>
                <c:pt idx="185">
                  <c:v>41579</c:v>
                </c:pt>
                <c:pt idx="186">
                  <c:v>41609</c:v>
                </c:pt>
                <c:pt idx="187">
                  <c:v>41640</c:v>
                </c:pt>
                <c:pt idx="188">
                  <c:v>41671</c:v>
                </c:pt>
                <c:pt idx="189">
                  <c:v>41699</c:v>
                </c:pt>
                <c:pt idx="190">
                  <c:v>41730</c:v>
                </c:pt>
                <c:pt idx="191">
                  <c:v>41760</c:v>
                </c:pt>
                <c:pt idx="192">
                  <c:v>41791</c:v>
                </c:pt>
                <c:pt idx="193">
                  <c:v>41821</c:v>
                </c:pt>
                <c:pt idx="194">
                  <c:v>41852</c:v>
                </c:pt>
                <c:pt idx="195">
                  <c:v>41883</c:v>
                </c:pt>
                <c:pt idx="196">
                  <c:v>41913</c:v>
                </c:pt>
                <c:pt idx="197">
                  <c:v>41944</c:v>
                </c:pt>
                <c:pt idx="198">
                  <c:v>41974</c:v>
                </c:pt>
                <c:pt idx="199">
                  <c:v>42005</c:v>
                </c:pt>
                <c:pt idx="200">
                  <c:v>42036</c:v>
                </c:pt>
                <c:pt idx="201">
                  <c:v>42064</c:v>
                </c:pt>
                <c:pt idx="202">
                  <c:v>42095</c:v>
                </c:pt>
                <c:pt idx="203">
                  <c:v>42125</c:v>
                </c:pt>
                <c:pt idx="204">
                  <c:v>42156</c:v>
                </c:pt>
                <c:pt idx="205">
                  <c:v>42186</c:v>
                </c:pt>
                <c:pt idx="206">
                  <c:v>42217</c:v>
                </c:pt>
                <c:pt idx="207">
                  <c:v>42248</c:v>
                </c:pt>
                <c:pt idx="208">
                  <c:v>42278</c:v>
                </c:pt>
                <c:pt idx="209">
                  <c:v>42309</c:v>
                </c:pt>
                <c:pt idx="210">
                  <c:v>42339</c:v>
                </c:pt>
                <c:pt idx="211">
                  <c:v>42370</c:v>
                </c:pt>
                <c:pt idx="212">
                  <c:v>42401</c:v>
                </c:pt>
                <c:pt idx="213">
                  <c:v>42430</c:v>
                </c:pt>
                <c:pt idx="214">
                  <c:v>42461</c:v>
                </c:pt>
              </c:numCache>
            </c:numRef>
          </c:cat>
          <c:val>
            <c:numRef>
              <c:f>Sheet1!$B$6:$AAA$6</c:f>
              <c:numCache>
                <c:formatCode>General</c:formatCode>
                <c:ptCount val="701"/>
                <c:pt idx="0">
                  <c:v>3</c:v>
                </c:pt>
                <c:pt idx="1">
                  <c:v>4</c:v>
                </c:pt>
                <c:pt idx="2">
                  <c:v>5</c:v>
                </c:pt>
                <c:pt idx="3">
                  <c:v>4</c:v>
                </c:pt>
                <c:pt idx="4">
                  <c:v>8</c:v>
                </c:pt>
                <c:pt idx="5">
                  <c:v>4</c:v>
                </c:pt>
                <c:pt idx="6">
                  <c:v>4</c:v>
                </c:pt>
                <c:pt idx="7">
                  <c:v>4</c:v>
                </c:pt>
                <c:pt idx="8">
                  <c:v>3</c:v>
                </c:pt>
                <c:pt idx="9">
                  <c:v>3</c:v>
                </c:pt>
                <c:pt idx="10">
                  <c:v>6</c:v>
                </c:pt>
                <c:pt idx="11">
                  <c:v>3</c:v>
                </c:pt>
                <c:pt idx="12">
                  <c:v>3</c:v>
                </c:pt>
                <c:pt idx="13">
                  <c:v>3</c:v>
                </c:pt>
                <c:pt idx="14">
                  <c:v>4</c:v>
                </c:pt>
                <c:pt idx="15">
                  <c:v>6</c:v>
                </c:pt>
                <c:pt idx="16">
                  <c:v>4</c:v>
                </c:pt>
                <c:pt idx="17">
                  <c:v>6</c:v>
                </c:pt>
                <c:pt idx="18">
                  <c:v>7</c:v>
                </c:pt>
                <c:pt idx="19">
                  <c:v>4</c:v>
                </c:pt>
                <c:pt idx="20">
                  <c:v>7</c:v>
                </c:pt>
                <c:pt idx="21">
                  <c:v>5</c:v>
                </c:pt>
                <c:pt idx="22">
                  <c:v>8</c:v>
                </c:pt>
                <c:pt idx="23">
                  <c:v>6</c:v>
                </c:pt>
                <c:pt idx="24">
                  <c:v>7</c:v>
                </c:pt>
                <c:pt idx="25">
                  <c:v>7</c:v>
                </c:pt>
                <c:pt idx="26">
                  <c:v>10</c:v>
                </c:pt>
                <c:pt idx="27">
                  <c:v>7</c:v>
                </c:pt>
                <c:pt idx="28">
                  <c:v>8</c:v>
                </c:pt>
                <c:pt idx="29">
                  <c:v>5</c:v>
                </c:pt>
                <c:pt idx="30">
                  <c:v>4</c:v>
                </c:pt>
                <c:pt idx="31">
                  <c:v>7</c:v>
                </c:pt>
                <c:pt idx="32">
                  <c:v>12</c:v>
                </c:pt>
                <c:pt idx="33">
                  <c:v>13</c:v>
                </c:pt>
                <c:pt idx="34">
                  <c:v>19</c:v>
                </c:pt>
                <c:pt idx="35">
                  <c:v>16</c:v>
                </c:pt>
                <c:pt idx="36">
                  <c:v>17</c:v>
                </c:pt>
                <c:pt idx="37">
                  <c:v>11</c:v>
                </c:pt>
                <c:pt idx="38">
                  <c:v>11</c:v>
                </c:pt>
                <c:pt idx="39">
                  <c:v>6</c:v>
                </c:pt>
                <c:pt idx="40">
                  <c:v>10</c:v>
                </c:pt>
                <c:pt idx="41">
                  <c:v>6</c:v>
                </c:pt>
                <c:pt idx="42">
                  <c:v>8</c:v>
                </c:pt>
                <c:pt idx="43">
                  <c:v>11</c:v>
                </c:pt>
                <c:pt idx="44">
                  <c:v>18</c:v>
                </c:pt>
                <c:pt idx="45">
                  <c:v>10</c:v>
                </c:pt>
                <c:pt idx="46">
                  <c:v>16</c:v>
                </c:pt>
                <c:pt idx="47">
                  <c:v>14</c:v>
                </c:pt>
                <c:pt idx="48">
                  <c:v>17</c:v>
                </c:pt>
                <c:pt idx="49">
                  <c:v>23</c:v>
                </c:pt>
                <c:pt idx="50">
                  <c:v>27</c:v>
                </c:pt>
                <c:pt idx="51">
                  <c:v>17</c:v>
                </c:pt>
                <c:pt idx="52">
                  <c:v>12</c:v>
                </c:pt>
                <c:pt idx="53">
                  <c:v>16</c:v>
                </c:pt>
                <c:pt idx="54">
                  <c:v>18</c:v>
                </c:pt>
                <c:pt idx="55">
                  <c:v>15</c:v>
                </c:pt>
                <c:pt idx="56">
                  <c:v>13</c:v>
                </c:pt>
                <c:pt idx="57">
                  <c:v>39</c:v>
                </c:pt>
                <c:pt idx="58">
                  <c:v>32</c:v>
                </c:pt>
                <c:pt idx="59">
                  <c:v>22</c:v>
                </c:pt>
                <c:pt idx="60">
                  <c:v>21</c:v>
                </c:pt>
                <c:pt idx="61">
                  <c:v>18</c:v>
                </c:pt>
                <c:pt idx="62">
                  <c:v>18</c:v>
                </c:pt>
                <c:pt idx="63">
                  <c:v>23</c:v>
                </c:pt>
                <c:pt idx="64">
                  <c:v>34</c:v>
                </c:pt>
                <c:pt idx="65">
                  <c:v>27</c:v>
                </c:pt>
                <c:pt idx="66">
                  <c:v>26</c:v>
                </c:pt>
                <c:pt idx="67">
                  <c:v>27</c:v>
                </c:pt>
                <c:pt idx="68">
                  <c:v>33</c:v>
                </c:pt>
                <c:pt idx="69">
                  <c:v>29</c:v>
                </c:pt>
                <c:pt idx="70">
                  <c:v>29</c:v>
                </c:pt>
                <c:pt idx="71">
                  <c:v>35</c:v>
                </c:pt>
                <c:pt idx="72">
                  <c:v>29</c:v>
                </c:pt>
                <c:pt idx="73">
                  <c:v>34</c:v>
                </c:pt>
                <c:pt idx="74">
                  <c:v>26</c:v>
                </c:pt>
                <c:pt idx="75">
                  <c:v>29</c:v>
                </c:pt>
                <c:pt idx="76">
                  <c:v>29</c:v>
                </c:pt>
                <c:pt idx="77">
                  <c:v>35</c:v>
                </c:pt>
                <c:pt idx="78">
                  <c:v>31</c:v>
                </c:pt>
                <c:pt idx="79">
                  <c:v>36</c:v>
                </c:pt>
                <c:pt idx="80">
                  <c:v>30</c:v>
                </c:pt>
                <c:pt idx="81">
                  <c:v>28</c:v>
                </c:pt>
                <c:pt idx="82">
                  <c:v>31</c:v>
                </c:pt>
                <c:pt idx="83">
                  <c:v>30</c:v>
                </c:pt>
                <c:pt idx="84">
                  <c:v>26</c:v>
                </c:pt>
                <c:pt idx="85">
                  <c:v>25</c:v>
                </c:pt>
                <c:pt idx="86">
                  <c:v>24</c:v>
                </c:pt>
                <c:pt idx="87">
                  <c:v>25</c:v>
                </c:pt>
                <c:pt idx="88">
                  <c:v>26</c:v>
                </c:pt>
                <c:pt idx="89">
                  <c:v>40</c:v>
                </c:pt>
                <c:pt idx="90">
                  <c:v>33</c:v>
                </c:pt>
                <c:pt idx="91">
                  <c:v>30</c:v>
                </c:pt>
                <c:pt idx="92">
                  <c:v>27</c:v>
                </c:pt>
                <c:pt idx="93">
                  <c:v>33</c:v>
                </c:pt>
                <c:pt idx="94">
                  <c:v>32</c:v>
                </c:pt>
                <c:pt idx="95">
                  <c:v>34</c:v>
                </c:pt>
                <c:pt idx="96">
                  <c:v>32</c:v>
                </c:pt>
                <c:pt idx="97">
                  <c:v>30</c:v>
                </c:pt>
                <c:pt idx="98">
                  <c:v>25</c:v>
                </c:pt>
                <c:pt idx="99">
                  <c:v>28</c:v>
                </c:pt>
                <c:pt idx="100">
                  <c:v>30</c:v>
                </c:pt>
                <c:pt idx="101">
                  <c:v>30</c:v>
                </c:pt>
                <c:pt idx="102">
                  <c:v>35</c:v>
                </c:pt>
                <c:pt idx="103">
                  <c:v>41</c:v>
                </c:pt>
                <c:pt idx="104">
                  <c:v>35</c:v>
                </c:pt>
                <c:pt idx="105">
                  <c:v>38</c:v>
                </c:pt>
                <c:pt idx="106">
                  <c:v>45</c:v>
                </c:pt>
                <c:pt idx="107">
                  <c:v>40</c:v>
                </c:pt>
                <c:pt idx="108">
                  <c:v>38</c:v>
                </c:pt>
                <c:pt idx="109">
                  <c:v>38</c:v>
                </c:pt>
                <c:pt idx="110">
                  <c:v>25</c:v>
                </c:pt>
                <c:pt idx="111">
                  <c:v>36</c:v>
                </c:pt>
                <c:pt idx="112">
                  <c:v>38</c:v>
                </c:pt>
                <c:pt idx="113">
                  <c:v>40</c:v>
                </c:pt>
                <c:pt idx="114">
                  <c:v>40</c:v>
                </c:pt>
                <c:pt idx="115">
                  <c:v>35</c:v>
                </c:pt>
                <c:pt idx="116">
                  <c:v>43</c:v>
                </c:pt>
                <c:pt idx="117">
                  <c:v>41</c:v>
                </c:pt>
                <c:pt idx="118">
                  <c:v>46</c:v>
                </c:pt>
                <c:pt idx="119">
                  <c:v>40</c:v>
                </c:pt>
                <c:pt idx="120">
                  <c:v>44</c:v>
                </c:pt>
                <c:pt idx="121">
                  <c:v>44</c:v>
                </c:pt>
                <c:pt idx="122">
                  <c:v>42</c:v>
                </c:pt>
                <c:pt idx="123">
                  <c:v>37</c:v>
                </c:pt>
                <c:pt idx="124">
                  <c:v>30</c:v>
                </c:pt>
                <c:pt idx="125">
                  <c:v>26</c:v>
                </c:pt>
                <c:pt idx="126">
                  <c:v>25</c:v>
                </c:pt>
                <c:pt idx="127">
                  <c:v>27</c:v>
                </c:pt>
                <c:pt idx="128">
                  <c:v>27</c:v>
                </c:pt>
                <c:pt idx="129">
                  <c:v>22</c:v>
                </c:pt>
                <c:pt idx="130">
                  <c:v>22</c:v>
                </c:pt>
                <c:pt idx="131">
                  <c:v>21</c:v>
                </c:pt>
                <c:pt idx="132">
                  <c:v>25</c:v>
                </c:pt>
                <c:pt idx="133">
                  <c:v>29</c:v>
                </c:pt>
                <c:pt idx="134">
                  <c:v>30</c:v>
                </c:pt>
                <c:pt idx="135">
                  <c:v>25</c:v>
                </c:pt>
                <c:pt idx="136">
                  <c:v>27</c:v>
                </c:pt>
                <c:pt idx="137">
                  <c:v>25</c:v>
                </c:pt>
                <c:pt idx="138">
                  <c:v>24</c:v>
                </c:pt>
                <c:pt idx="139">
                  <c:v>33</c:v>
                </c:pt>
                <c:pt idx="140">
                  <c:v>29</c:v>
                </c:pt>
                <c:pt idx="141">
                  <c:v>33</c:v>
                </c:pt>
                <c:pt idx="142">
                  <c:v>29</c:v>
                </c:pt>
                <c:pt idx="143">
                  <c:v>38</c:v>
                </c:pt>
                <c:pt idx="144">
                  <c:v>29</c:v>
                </c:pt>
                <c:pt idx="145">
                  <c:v>28</c:v>
                </c:pt>
                <c:pt idx="146">
                  <c:v>30</c:v>
                </c:pt>
                <c:pt idx="147">
                  <c:v>31</c:v>
                </c:pt>
                <c:pt idx="148">
                  <c:v>27</c:v>
                </c:pt>
                <c:pt idx="149">
                  <c:v>27</c:v>
                </c:pt>
                <c:pt idx="150">
                  <c:v>25</c:v>
                </c:pt>
                <c:pt idx="151">
                  <c:v>26</c:v>
                </c:pt>
                <c:pt idx="152">
                  <c:v>25</c:v>
                </c:pt>
                <c:pt idx="153">
                  <c:v>26</c:v>
                </c:pt>
                <c:pt idx="154">
                  <c:v>17</c:v>
                </c:pt>
                <c:pt idx="155">
                  <c:v>26</c:v>
                </c:pt>
                <c:pt idx="156">
                  <c:v>31</c:v>
                </c:pt>
                <c:pt idx="157">
                  <c:v>27</c:v>
                </c:pt>
                <c:pt idx="158">
                  <c:v>23</c:v>
                </c:pt>
                <c:pt idx="159">
                  <c:v>21</c:v>
                </c:pt>
                <c:pt idx="160">
                  <c:v>24</c:v>
                </c:pt>
                <c:pt idx="161">
                  <c:v>23</c:v>
                </c:pt>
                <c:pt idx="162">
                  <c:v>22</c:v>
                </c:pt>
                <c:pt idx="163">
                  <c:v>20</c:v>
                </c:pt>
                <c:pt idx="164">
                  <c:v>24</c:v>
                </c:pt>
                <c:pt idx="165">
                  <c:v>23</c:v>
                </c:pt>
                <c:pt idx="166">
                  <c:v>21</c:v>
                </c:pt>
                <c:pt idx="167">
                  <c:v>20</c:v>
                </c:pt>
                <c:pt idx="168">
                  <c:v>19</c:v>
                </c:pt>
                <c:pt idx="169">
                  <c:v>26</c:v>
                </c:pt>
                <c:pt idx="170">
                  <c:v>23</c:v>
                </c:pt>
                <c:pt idx="171">
                  <c:v>20</c:v>
                </c:pt>
                <c:pt idx="172">
                  <c:v>21</c:v>
                </c:pt>
                <c:pt idx="173">
                  <c:v>19</c:v>
                </c:pt>
                <c:pt idx="174">
                  <c:v>22</c:v>
                </c:pt>
                <c:pt idx="175">
                  <c:v>22</c:v>
                </c:pt>
                <c:pt idx="176">
                  <c:v>26</c:v>
                </c:pt>
                <c:pt idx="177">
                  <c:v>29</c:v>
                </c:pt>
                <c:pt idx="178">
                  <c:v>31</c:v>
                </c:pt>
                <c:pt idx="179">
                  <c:v>34</c:v>
                </c:pt>
                <c:pt idx="180">
                  <c:v>35</c:v>
                </c:pt>
                <c:pt idx="181">
                  <c:v>34</c:v>
                </c:pt>
                <c:pt idx="182">
                  <c:v>38</c:v>
                </c:pt>
                <c:pt idx="183">
                  <c:v>32</c:v>
                </c:pt>
                <c:pt idx="184">
                  <c:v>36</c:v>
                </c:pt>
                <c:pt idx="185">
                  <c:v>35</c:v>
                </c:pt>
                <c:pt idx="186">
                  <c:v>37</c:v>
                </c:pt>
                <c:pt idx="187">
                  <c:v>41</c:v>
                </c:pt>
                <c:pt idx="188">
                  <c:v>34</c:v>
                </c:pt>
                <c:pt idx="189">
                  <c:v>35</c:v>
                </c:pt>
                <c:pt idx="190">
                  <c:v>34</c:v>
                </c:pt>
                <c:pt idx="191">
                  <c:v>34</c:v>
                </c:pt>
                <c:pt idx="192">
                  <c:v>39</c:v>
                </c:pt>
                <c:pt idx="193">
                  <c:v>36</c:v>
                </c:pt>
                <c:pt idx="194">
                  <c:v>38</c:v>
                </c:pt>
                <c:pt idx="195">
                  <c:v>39</c:v>
                </c:pt>
                <c:pt idx="196">
                  <c:v>40</c:v>
                </c:pt>
                <c:pt idx="197">
                  <c:v>37</c:v>
                </c:pt>
                <c:pt idx="198">
                  <c:v>42</c:v>
                </c:pt>
                <c:pt idx="199">
                  <c:v>34</c:v>
                </c:pt>
                <c:pt idx="200">
                  <c:v>34</c:v>
                </c:pt>
                <c:pt idx="201">
                  <c:v>45</c:v>
                </c:pt>
                <c:pt idx="202">
                  <c:v>36</c:v>
                </c:pt>
                <c:pt idx="203">
                  <c:v>40</c:v>
                </c:pt>
                <c:pt idx="204">
                  <c:v>45</c:v>
                </c:pt>
                <c:pt idx="205">
                  <c:v>42</c:v>
                </c:pt>
                <c:pt idx="206">
                  <c:v>50</c:v>
                </c:pt>
                <c:pt idx="207">
                  <c:v>56</c:v>
                </c:pt>
                <c:pt idx="208">
                  <c:v>52</c:v>
                </c:pt>
                <c:pt idx="209">
                  <c:v>49</c:v>
                </c:pt>
                <c:pt idx="210">
                  <c:v>40</c:v>
                </c:pt>
                <c:pt idx="211">
                  <c:v>46</c:v>
                </c:pt>
                <c:pt idx="212">
                  <c:v>44</c:v>
                </c:pt>
                <c:pt idx="213">
                  <c:v>46</c:v>
                </c:pt>
                <c:pt idx="214">
                  <c:v>41</c:v>
                </c:pt>
              </c:numCache>
            </c:numRef>
          </c:val>
          <c:smooth val="0"/>
        </c:ser>
        <c:dLbls>
          <c:showLegendKey val="0"/>
          <c:showVal val="0"/>
          <c:showCatName val="0"/>
          <c:showSerName val="0"/>
          <c:showPercent val="0"/>
          <c:showBubbleSize val="0"/>
        </c:dLbls>
        <c:smooth val="0"/>
        <c:axId val="197779424"/>
        <c:axId val="197779816"/>
      </c:lineChart>
      <c:dateAx>
        <c:axId val="197779424"/>
        <c:scaling>
          <c:orientation val="minMax"/>
          <c:min val="35551"/>
        </c:scaling>
        <c:delete val="0"/>
        <c:axPos val="b"/>
        <c:numFmt formatCode="mmm\&#10;yyyy" sourceLinked="0"/>
        <c:majorTickMark val="out"/>
        <c:minorTickMark val="none"/>
        <c:tickLblPos val="nextTo"/>
        <c:spPr>
          <a:ln w="3807">
            <a:solidFill>
              <a:schemeClr val="tx1"/>
            </a:solidFill>
            <a:prstDash val="solid"/>
          </a:ln>
        </c:spPr>
        <c:txPr>
          <a:bodyPr rot="0" vert="horz"/>
          <a:lstStyle/>
          <a:p>
            <a:pPr>
              <a:defRPr sz="1000" b="0" i="0" u="none" strike="noStrike" baseline="0">
                <a:solidFill>
                  <a:schemeClr val="bg2">
                    <a:lumMod val="50000"/>
                  </a:schemeClr>
                </a:solidFill>
                <a:latin typeface="Arial"/>
                <a:ea typeface="Arial"/>
                <a:cs typeface="Arial"/>
              </a:defRPr>
            </a:pPr>
            <a:endParaRPr lang="en-US"/>
          </a:p>
        </c:txPr>
        <c:crossAx val="197779816"/>
        <c:crosses val="autoZero"/>
        <c:auto val="1"/>
        <c:lblOffset val="100"/>
        <c:baseTimeUnit val="months"/>
        <c:majorUnit val="12"/>
        <c:majorTimeUnit val="months"/>
        <c:minorUnit val="1"/>
        <c:minorTimeUnit val="months"/>
      </c:dateAx>
      <c:valAx>
        <c:axId val="197779816"/>
        <c:scaling>
          <c:orientation val="minMax"/>
        </c:scaling>
        <c:delete val="0"/>
        <c:axPos val="l"/>
        <c:majorGridlines>
          <c:spPr>
            <a:ln w="3807">
              <a:solidFill>
                <a:schemeClr val="bg2">
                  <a:lumMod val="75000"/>
                </a:schemeClr>
              </a:solidFill>
              <a:prstDash val="lgDash"/>
            </a:ln>
          </c:spPr>
        </c:majorGridlines>
        <c:numFmt formatCode="General" sourceLinked="1"/>
        <c:majorTickMark val="out"/>
        <c:minorTickMark val="none"/>
        <c:tickLblPos val="nextTo"/>
        <c:spPr>
          <a:ln w="3807">
            <a:solidFill>
              <a:schemeClr val="tx1"/>
            </a:solidFill>
            <a:prstDash val="solid"/>
          </a:ln>
        </c:spPr>
        <c:txPr>
          <a:bodyPr rot="0" vert="horz"/>
          <a:lstStyle/>
          <a:p>
            <a:pPr>
              <a:defRPr sz="1200" b="0" i="0" u="none" strike="noStrike" baseline="0">
                <a:solidFill>
                  <a:schemeClr val="bg2">
                    <a:lumMod val="50000"/>
                  </a:schemeClr>
                </a:solidFill>
                <a:latin typeface="Arial"/>
                <a:ea typeface="Arial"/>
                <a:cs typeface="Arial"/>
              </a:defRPr>
            </a:pPr>
            <a:endParaRPr lang="en-US"/>
          </a:p>
        </c:txPr>
        <c:crossAx val="197779424"/>
        <c:crosses val="autoZero"/>
        <c:crossBetween val="between"/>
        <c:majorUnit val="10"/>
      </c:valAx>
      <c:spPr>
        <a:noFill/>
        <a:ln w="25400">
          <a:noFill/>
        </a:ln>
      </c:spPr>
    </c:plotArea>
    <c:plotVisOnly val="1"/>
    <c:dispBlanksAs val="gap"/>
    <c:showDLblsOverMax val="0"/>
  </c:chart>
  <c:spPr>
    <a:noFill/>
    <a:ln>
      <a:noFill/>
    </a:ln>
  </c:spPr>
  <c:txPr>
    <a:bodyPr/>
    <a:lstStyle/>
    <a:p>
      <a:pPr>
        <a:defRPr sz="2128" b="1" i="0" u="none" strike="noStrike" baseline="0">
          <a:solidFill>
            <a:schemeClr val="tx1"/>
          </a:solidFill>
          <a:latin typeface="RotisSansSerifExtraBold"/>
          <a:ea typeface="RotisSansSerifExtraBold"/>
          <a:cs typeface="RotisSansSerifExtraBold"/>
        </a:defRPr>
      </a:pPr>
      <a:endParaRPr lang="en-US"/>
    </a:p>
  </c:txPr>
  <c:externalData r:id="rId1">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9723491493615173E-2"/>
          <c:y val="7.2497096189319057E-2"/>
          <c:w val="0.91420118343195256"/>
          <c:h val="0.77250000000000063"/>
        </c:manualLayout>
      </c:layout>
      <c:lineChart>
        <c:grouping val="standard"/>
        <c:varyColors val="0"/>
        <c:ser>
          <c:idx val="0"/>
          <c:order val="0"/>
          <c:tx>
            <c:strRef>
              <c:f>Sheet1!$A$2</c:f>
              <c:strCache>
                <c:ptCount val="1"/>
                <c:pt idx="0">
                  <c:v>Unemployment</c:v>
                </c:pt>
              </c:strCache>
            </c:strRef>
          </c:tx>
          <c:spPr>
            <a:ln w="19050">
              <a:solidFill>
                <a:schemeClr val="accent3"/>
              </a:solidFill>
              <a:prstDash val="solid"/>
            </a:ln>
          </c:spPr>
          <c:marker>
            <c:symbol val="none"/>
          </c:marker>
          <c:dPt>
            <c:idx val="25"/>
            <c:marker>
              <c:symbol val="circle"/>
              <c:size val="8"/>
              <c:spPr>
                <a:solidFill>
                  <a:schemeClr val="accent2"/>
                </a:solidFill>
                <a:ln>
                  <a:solidFill>
                    <a:schemeClr val="accent2"/>
                  </a:solidFill>
                </a:ln>
              </c:spPr>
            </c:marker>
            <c:bubble3D val="0"/>
          </c:dPt>
          <c:dPt>
            <c:idx val="45"/>
            <c:marker>
              <c:symbol val="circle"/>
              <c:size val="8"/>
              <c:spPr>
                <a:solidFill>
                  <a:schemeClr val="accent2"/>
                </a:solidFill>
                <a:ln>
                  <a:solidFill>
                    <a:schemeClr val="accent2"/>
                  </a:solidFill>
                </a:ln>
              </c:spPr>
            </c:marker>
            <c:bubble3D val="0"/>
          </c:dPt>
          <c:dPt>
            <c:idx val="108"/>
            <c:marker>
              <c:symbol val="circle"/>
              <c:size val="8"/>
              <c:spPr>
                <a:solidFill>
                  <a:schemeClr val="accent2"/>
                </a:solidFill>
                <a:ln>
                  <a:solidFill>
                    <a:schemeClr val="accent2"/>
                  </a:solidFill>
                </a:ln>
              </c:spPr>
            </c:marker>
            <c:bubble3D val="0"/>
          </c:dPt>
          <c:dPt>
            <c:idx val="132"/>
            <c:marker>
              <c:symbol val="circle"/>
              <c:size val="8"/>
              <c:spPr>
                <a:solidFill>
                  <a:schemeClr val="accent2"/>
                </a:solidFill>
                <a:ln>
                  <a:solidFill>
                    <a:schemeClr val="accent2"/>
                  </a:solidFill>
                </a:ln>
              </c:spPr>
            </c:marker>
            <c:bubble3D val="0"/>
          </c:dPt>
          <c:dPt>
            <c:idx val="165"/>
            <c:marker>
              <c:symbol val="circle"/>
              <c:size val="8"/>
              <c:spPr>
                <a:solidFill>
                  <a:schemeClr val="accent2"/>
                </a:solidFill>
                <a:ln>
                  <a:solidFill>
                    <a:schemeClr val="accent2"/>
                  </a:solidFill>
                </a:ln>
              </c:spPr>
            </c:marker>
            <c:bubble3D val="0"/>
          </c:dPt>
          <c:dPt>
            <c:idx val="212"/>
            <c:marker>
              <c:symbol val="circle"/>
              <c:size val="8"/>
              <c:spPr>
                <a:solidFill>
                  <a:schemeClr val="accent2"/>
                </a:solidFill>
                <a:ln>
                  <a:noFill/>
                </a:ln>
              </c:spPr>
            </c:marker>
            <c:bubble3D val="0"/>
          </c:dPt>
          <c:cat>
            <c:numRef>
              <c:f>Sheet1!$B$1:$AAA$1</c:f>
              <c:numCache>
                <c:formatCode>mmm\
yyyy</c:formatCode>
                <c:ptCount val="702"/>
                <c:pt idx="0">
                  <c:v>35431</c:v>
                </c:pt>
                <c:pt idx="1">
                  <c:v>35462</c:v>
                </c:pt>
                <c:pt idx="2">
                  <c:v>35490</c:v>
                </c:pt>
                <c:pt idx="3">
                  <c:v>35582</c:v>
                </c:pt>
                <c:pt idx="4">
                  <c:v>35612</c:v>
                </c:pt>
                <c:pt idx="5">
                  <c:v>35643</c:v>
                </c:pt>
                <c:pt idx="6">
                  <c:v>35674</c:v>
                </c:pt>
                <c:pt idx="7">
                  <c:v>35704</c:v>
                </c:pt>
                <c:pt idx="8">
                  <c:v>35735</c:v>
                </c:pt>
                <c:pt idx="9">
                  <c:v>35765</c:v>
                </c:pt>
                <c:pt idx="10">
                  <c:v>35796</c:v>
                </c:pt>
                <c:pt idx="11">
                  <c:v>35827</c:v>
                </c:pt>
                <c:pt idx="12">
                  <c:v>35855</c:v>
                </c:pt>
                <c:pt idx="13">
                  <c:v>35886</c:v>
                </c:pt>
                <c:pt idx="14">
                  <c:v>35916</c:v>
                </c:pt>
                <c:pt idx="15">
                  <c:v>35947</c:v>
                </c:pt>
                <c:pt idx="16">
                  <c:v>35977</c:v>
                </c:pt>
                <c:pt idx="17">
                  <c:v>36008</c:v>
                </c:pt>
                <c:pt idx="18">
                  <c:v>36039</c:v>
                </c:pt>
                <c:pt idx="19">
                  <c:v>36069</c:v>
                </c:pt>
                <c:pt idx="20">
                  <c:v>36100</c:v>
                </c:pt>
                <c:pt idx="21">
                  <c:v>36130</c:v>
                </c:pt>
                <c:pt idx="22">
                  <c:v>36161</c:v>
                </c:pt>
                <c:pt idx="23">
                  <c:v>36192</c:v>
                </c:pt>
                <c:pt idx="24">
                  <c:v>36220</c:v>
                </c:pt>
                <c:pt idx="25">
                  <c:v>36251</c:v>
                </c:pt>
                <c:pt idx="26">
                  <c:v>36281</c:v>
                </c:pt>
                <c:pt idx="27">
                  <c:v>36312</c:v>
                </c:pt>
                <c:pt idx="28">
                  <c:v>36342</c:v>
                </c:pt>
                <c:pt idx="29">
                  <c:v>36373</c:v>
                </c:pt>
                <c:pt idx="30">
                  <c:v>36404</c:v>
                </c:pt>
                <c:pt idx="31">
                  <c:v>36434</c:v>
                </c:pt>
                <c:pt idx="32">
                  <c:v>36465</c:v>
                </c:pt>
                <c:pt idx="33">
                  <c:v>36495</c:v>
                </c:pt>
                <c:pt idx="34">
                  <c:v>36526</c:v>
                </c:pt>
                <c:pt idx="35">
                  <c:v>36557</c:v>
                </c:pt>
                <c:pt idx="36">
                  <c:v>36586</c:v>
                </c:pt>
                <c:pt idx="37">
                  <c:v>36617</c:v>
                </c:pt>
                <c:pt idx="38">
                  <c:v>36647</c:v>
                </c:pt>
                <c:pt idx="39">
                  <c:v>36678</c:v>
                </c:pt>
                <c:pt idx="40">
                  <c:v>36708</c:v>
                </c:pt>
                <c:pt idx="41">
                  <c:v>36739</c:v>
                </c:pt>
                <c:pt idx="42">
                  <c:v>36770</c:v>
                </c:pt>
                <c:pt idx="43">
                  <c:v>36800</c:v>
                </c:pt>
                <c:pt idx="44">
                  <c:v>36831</c:v>
                </c:pt>
                <c:pt idx="45">
                  <c:v>36861</c:v>
                </c:pt>
                <c:pt idx="46">
                  <c:v>36892</c:v>
                </c:pt>
                <c:pt idx="47">
                  <c:v>36923</c:v>
                </c:pt>
                <c:pt idx="48">
                  <c:v>36951</c:v>
                </c:pt>
                <c:pt idx="49">
                  <c:v>36982</c:v>
                </c:pt>
                <c:pt idx="50">
                  <c:v>37043</c:v>
                </c:pt>
                <c:pt idx="51">
                  <c:v>37073</c:v>
                </c:pt>
                <c:pt idx="52">
                  <c:v>37104</c:v>
                </c:pt>
                <c:pt idx="53">
                  <c:v>37135</c:v>
                </c:pt>
                <c:pt idx="54">
                  <c:v>37165</c:v>
                </c:pt>
                <c:pt idx="55">
                  <c:v>37196</c:v>
                </c:pt>
                <c:pt idx="56">
                  <c:v>37257</c:v>
                </c:pt>
                <c:pt idx="57">
                  <c:v>37288</c:v>
                </c:pt>
                <c:pt idx="58">
                  <c:v>37316</c:v>
                </c:pt>
                <c:pt idx="59">
                  <c:v>37347</c:v>
                </c:pt>
                <c:pt idx="60">
                  <c:v>37377</c:v>
                </c:pt>
                <c:pt idx="61">
                  <c:v>37408</c:v>
                </c:pt>
                <c:pt idx="62">
                  <c:v>37438</c:v>
                </c:pt>
                <c:pt idx="63">
                  <c:v>37500</c:v>
                </c:pt>
                <c:pt idx="64">
                  <c:v>37530</c:v>
                </c:pt>
                <c:pt idx="65">
                  <c:v>37561</c:v>
                </c:pt>
                <c:pt idx="66">
                  <c:v>37591</c:v>
                </c:pt>
                <c:pt idx="67">
                  <c:v>37622</c:v>
                </c:pt>
                <c:pt idx="68">
                  <c:v>37653</c:v>
                </c:pt>
                <c:pt idx="69">
                  <c:v>37681</c:v>
                </c:pt>
                <c:pt idx="70">
                  <c:v>37712</c:v>
                </c:pt>
                <c:pt idx="71">
                  <c:v>37742</c:v>
                </c:pt>
                <c:pt idx="72">
                  <c:v>37773</c:v>
                </c:pt>
                <c:pt idx="73">
                  <c:v>37803</c:v>
                </c:pt>
                <c:pt idx="74">
                  <c:v>37834</c:v>
                </c:pt>
                <c:pt idx="75">
                  <c:v>37865</c:v>
                </c:pt>
                <c:pt idx="76">
                  <c:v>37895</c:v>
                </c:pt>
                <c:pt idx="77">
                  <c:v>37926</c:v>
                </c:pt>
                <c:pt idx="78">
                  <c:v>37956</c:v>
                </c:pt>
                <c:pt idx="79">
                  <c:v>37987</c:v>
                </c:pt>
                <c:pt idx="80">
                  <c:v>38018</c:v>
                </c:pt>
                <c:pt idx="81">
                  <c:v>38047</c:v>
                </c:pt>
                <c:pt idx="82">
                  <c:v>38078</c:v>
                </c:pt>
                <c:pt idx="83">
                  <c:v>38108</c:v>
                </c:pt>
                <c:pt idx="84">
                  <c:v>38139</c:v>
                </c:pt>
                <c:pt idx="85">
                  <c:v>38169</c:v>
                </c:pt>
                <c:pt idx="86">
                  <c:v>38200</c:v>
                </c:pt>
                <c:pt idx="87">
                  <c:v>38231</c:v>
                </c:pt>
                <c:pt idx="88">
                  <c:v>38261</c:v>
                </c:pt>
                <c:pt idx="89">
                  <c:v>38292</c:v>
                </c:pt>
                <c:pt idx="90">
                  <c:v>38322</c:v>
                </c:pt>
                <c:pt idx="91">
                  <c:v>38353</c:v>
                </c:pt>
                <c:pt idx="92">
                  <c:v>38384</c:v>
                </c:pt>
                <c:pt idx="93">
                  <c:v>38412</c:v>
                </c:pt>
                <c:pt idx="94">
                  <c:v>38473</c:v>
                </c:pt>
                <c:pt idx="95">
                  <c:v>38504</c:v>
                </c:pt>
                <c:pt idx="96">
                  <c:v>38534</c:v>
                </c:pt>
                <c:pt idx="97">
                  <c:v>38565</c:v>
                </c:pt>
                <c:pt idx="98">
                  <c:v>38596</c:v>
                </c:pt>
                <c:pt idx="99">
                  <c:v>38626</c:v>
                </c:pt>
                <c:pt idx="100">
                  <c:v>38657</c:v>
                </c:pt>
                <c:pt idx="101">
                  <c:v>38718</c:v>
                </c:pt>
                <c:pt idx="102">
                  <c:v>38749</c:v>
                </c:pt>
                <c:pt idx="103">
                  <c:v>38777</c:v>
                </c:pt>
                <c:pt idx="104">
                  <c:v>38808</c:v>
                </c:pt>
                <c:pt idx="105">
                  <c:v>38838</c:v>
                </c:pt>
                <c:pt idx="106">
                  <c:v>38869</c:v>
                </c:pt>
                <c:pt idx="107">
                  <c:v>38899</c:v>
                </c:pt>
                <c:pt idx="108">
                  <c:v>38930</c:v>
                </c:pt>
                <c:pt idx="109">
                  <c:v>38991</c:v>
                </c:pt>
                <c:pt idx="110">
                  <c:v>39022</c:v>
                </c:pt>
                <c:pt idx="111">
                  <c:v>39052</c:v>
                </c:pt>
                <c:pt idx="112">
                  <c:v>39083</c:v>
                </c:pt>
                <c:pt idx="113">
                  <c:v>39173</c:v>
                </c:pt>
                <c:pt idx="114">
                  <c:v>39203</c:v>
                </c:pt>
                <c:pt idx="115">
                  <c:v>39234</c:v>
                </c:pt>
                <c:pt idx="116">
                  <c:v>39264</c:v>
                </c:pt>
                <c:pt idx="117">
                  <c:v>39295</c:v>
                </c:pt>
                <c:pt idx="118">
                  <c:v>39326</c:v>
                </c:pt>
                <c:pt idx="119">
                  <c:v>39356</c:v>
                </c:pt>
                <c:pt idx="120">
                  <c:v>39417</c:v>
                </c:pt>
                <c:pt idx="121">
                  <c:v>39448</c:v>
                </c:pt>
                <c:pt idx="122">
                  <c:v>39479</c:v>
                </c:pt>
                <c:pt idx="123">
                  <c:v>39508</c:v>
                </c:pt>
                <c:pt idx="124">
                  <c:v>39539</c:v>
                </c:pt>
                <c:pt idx="125">
                  <c:v>39569</c:v>
                </c:pt>
                <c:pt idx="126">
                  <c:v>39600</c:v>
                </c:pt>
                <c:pt idx="127">
                  <c:v>39630</c:v>
                </c:pt>
                <c:pt idx="128">
                  <c:v>39661</c:v>
                </c:pt>
                <c:pt idx="129">
                  <c:v>39692</c:v>
                </c:pt>
                <c:pt idx="130">
                  <c:v>39722</c:v>
                </c:pt>
                <c:pt idx="131">
                  <c:v>39753</c:v>
                </c:pt>
                <c:pt idx="132">
                  <c:v>39783</c:v>
                </c:pt>
                <c:pt idx="133">
                  <c:v>39814</c:v>
                </c:pt>
                <c:pt idx="134">
                  <c:v>39845</c:v>
                </c:pt>
                <c:pt idx="135">
                  <c:v>39904</c:v>
                </c:pt>
                <c:pt idx="136">
                  <c:v>39934</c:v>
                </c:pt>
                <c:pt idx="137">
                  <c:v>39965</c:v>
                </c:pt>
                <c:pt idx="138">
                  <c:v>39995</c:v>
                </c:pt>
                <c:pt idx="139">
                  <c:v>40026</c:v>
                </c:pt>
                <c:pt idx="140">
                  <c:v>40087</c:v>
                </c:pt>
                <c:pt idx="141">
                  <c:v>40118</c:v>
                </c:pt>
                <c:pt idx="142">
                  <c:v>40210</c:v>
                </c:pt>
                <c:pt idx="143">
                  <c:v>40238</c:v>
                </c:pt>
                <c:pt idx="144">
                  <c:v>40269</c:v>
                </c:pt>
                <c:pt idx="145">
                  <c:v>40299</c:v>
                </c:pt>
                <c:pt idx="146">
                  <c:v>40330</c:v>
                </c:pt>
                <c:pt idx="147">
                  <c:v>40360</c:v>
                </c:pt>
                <c:pt idx="148">
                  <c:v>40391</c:v>
                </c:pt>
                <c:pt idx="149">
                  <c:v>40422</c:v>
                </c:pt>
                <c:pt idx="150">
                  <c:v>40452</c:v>
                </c:pt>
                <c:pt idx="151">
                  <c:v>40483</c:v>
                </c:pt>
                <c:pt idx="152">
                  <c:v>40513</c:v>
                </c:pt>
                <c:pt idx="153">
                  <c:v>40544</c:v>
                </c:pt>
                <c:pt idx="154">
                  <c:v>40575</c:v>
                </c:pt>
                <c:pt idx="155">
                  <c:v>40603</c:v>
                </c:pt>
                <c:pt idx="156">
                  <c:v>40634</c:v>
                </c:pt>
                <c:pt idx="157">
                  <c:v>40664</c:v>
                </c:pt>
                <c:pt idx="158">
                  <c:v>40695</c:v>
                </c:pt>
                <c:pt idx="159">
                  <c:v>40725</c:v>
                </c:pt>
                <c:pt idx="160">
                  <c:v>40756</c:v>
                </c:pt>
                <c:pt idx="161">
                  <c:v>40787</c:v>
                </c:pt>
                <c:pt idx="162">
                  <c:v>40817</c:v>
                </c:pt>
                <c:pt idx="163">
                  <c:v>40848</c:v>
                </c:pt>
                <c:pt idx="164">
                  <c:v>40878</c:v>
                </c:pt>
                <c:pt idx="165">
                  <c:v>40909</c:v>
                </c:pt>
                <c:pt idx="166">
                  <c:v>40940</c:v>
                </c:pt>
                <c:pt idx="167">
                  <c:v>40969</c:v>
                </c:pt>
                <c:pt idx="168">
                  <c:v>41000</c:v>
                </c:pt>
                <c:pt idx="169">
                  <c:v>41030</c:v>
                </c:pt>
                <c:pt idx="170">
                  <c:v>41061</c:v>
                </c:pt>
                <c:pt idx="171">
                  <c:v>41091</c:v>
                </c:pt>
                <c:pt idx="172">
                  <c:v>41122</c:v>
                </c:pt>
                <c:pt idx="173">
                  <c:v>41153</c:v>
                </c:pt>
                <c:pt idx="174">
                  <c:v>41183</c:v>
                </c:pt>
                <c:pt idx="175">
                  <c:v>41214</c:v>
                </c:pt>
                <c:pt idx="176">
                  <c:v>41244</c:v>
                </c:pt>
                <c:pt idx="177">
                  <c:v>41275</c:v>
                </c:pt>
                <c:pt idx="178">
                  <c:v>41306</c:v>
                </c:pt>
                <c:pt idx="179">
                  <c:v>41334</c:v>
                </c:pt>
                <c:pt idx="180">
                  <c:v>41365</c:v>
                </c:pt>
                <c:pt idx="181">
                  <c:v>41395</c:v>
                </c:pt>
                <c:pt idx="182">
                  <c:v>41426</c:v>
                </c:pt>
                <c:pt idx="183">
                  <c:v>41456</c:v>
                </c:pt>
                <c:pt idx="184">
                  <c:v>41487</c:v>
                </c:pt>
                <c:pt idx="185">
                  <c:v>41518</c:v>
                </c:pt>
                <c:pt idx="186">
                  <c:v>41548</c:v>
                </c:pt>
                <c:pt idx="187">
                  <c:v>41579</c:v>
                </c:pt>
                <c:pt idx="188">
                  <c:v>41609</c:v>
                </c:pt>
                <c:pt idx="189">
                  <c:v>41640</c:v>
                </c:pt>
                <c:pt idx="190">
                  <c:v>41671</c:v>
                </c:pt>
                <c:pt idx="191">
                  <c:v>41699</c:v>
                </c:pt>
                <c:pt idx="192">
                  <c:v>41730</c:v>
                </c:pt>
                <c:pt idx="193">
                  <c:v>41760</c:v>
                </c:pt>
                <c:pt idx="194">
                  <c:v>41791</c:v>
                </c:pt>
                <c:pt idx="195">
                  <c:v>41821</c:v>
                </c:pt>
                <c:pt idx="196">
                  <c:v>41852</c:v>
                </c:pt>
                <c:pt idx="197">
                  <c:v>41883</c:v>
                </c:pt>
                <c:pt idx="198">
                  <c:v>41913</c:v>
                </c:pt>
                <c:pt idx="199">
                  <c:v>41944</c:v>
                </c:pt>
                <c:pt idx="200">
                  <c:v>41974</c:v>
                </c:pt>
                <c:pt idx="201">
                  <c:v>42005</c:v>
                </c:pt>
                <c:pt idx="202">
                  <c:v>42036</c:v>
                </c:pt>
                <c:pt idx="203">
                  <c:v>42064</c:v>
                </c:pt>
                <c:pt idx="204">
                  <c:v>42095</c:v>
                </c:pt>
                <c:pt idx="205">
                  <c:v>42125</c:v>
                </c:pt>
                <c:pt idx="206">
                  <c:v>42156</c:v>
                </c:pt>
                <c:pt idx="207">
                  <c:v>42186</c:v>
                </c:pt>
                <c:pt idx="208">
                  <c:v>42217</c:v>
                </c:pt>
                <c:pt idx="209">
                  <c:v>42248</c:v>
                </c:pt>
                <c:pt idx="210">
                  <c:v>42278</c:v>
                </c:pt>
                <c:pt idx="211">
                  <c:v>42309</c:v>
                </c:pt>
                <c:pt idx="212">
                  <c:v>42339</c:v>
                </c:pt>
                <c:pt idx="213">
                  <c:v>42370</c:v>
                </c:pt>
                <c:pt idx="214">
                  <c:v>42401</c:v>
                </c:pt>
                <c:pt idx="215">
                  <c:v>42430</c:v>
                </c:pt>
                <c:pt idx="216">
                  <c:v>42461</c:v>
                </c:pt>
              </c:numCache>
            </c:numRef>
          </c:cat>
          <c:val>
            <c:numRef>
              <c:f>Sheet1!$B$2:$AAA$2</c:f>
              <c:numCache>
                <c:formatCode>General</c:formatCode>
                <c:ptCount val="702"/>
                <c:pt idx="0">
                  <c:v>36</c:v>
                </c:pt>
                <c:pt idx="1">
                  <c:v>38</c:v>
                </c:pt>
                <c:pt idx="2">
                  <c:v>39</c:v>
                </c:pt>
                <c:pt idx="3">
                  <c:v>39</c:v>
                </c:pt>
                <c:pt idx="4">
                  <c:v>34</c:v>
                </c:pt>
                <c:pt idx="5">
                  <c:v>35</c:v>
                </c:pt>
                <c:pt idx="6">
                  <c:v>35</c:v>
                </c:pt>
                <c:pt idx="7">
                  <c:v>32</c:v>
                </c:pt>
                <c:pt idx="8">
                  <c:v>34</c:v>
                </c:pt>
                <c:pt idx="9">
                  <c:v>31</c:v>
                </c:pt>
                <c:pt idx="10">
                  <c:v>32</c:v>
                </c:pt>
                <c:pt idx="11">
                  <c:v>31</c:v>
                </c:pt>
                <c:pt idx="12">
                  <c:v>34</c:v>
                </c:pt>
                <c:pt idx="13">
                  <c:v>31</c:v>
                </c:pt>
                <c:pt idx="14">
                  <c:v>30</c:v>
                </c:pt>
                <c:pt idx="15">
                  <c:v>33</c:v>
                </c:pt>
                <c:pt idx="16">
                  <c:v>28</c:v>
                </c:pt>
                <c:pt idx="17">
                  <c:v>36</c:v>
                </c:pt>
                <c:pt idx="18">
                  <c:v>44</c:v>
                </c:pt>
                <c:pt idx="19">
                  <c:v>43</c:v>
                </c:pt>
                <c:pt idx="20">
                  <c:v>35</c:v>
                </c:pt>
                <c:pt idx="21">
                  <c:v>30</c:v>
                </c:pt>
                <c:pt idx="22">
                  <c:v>26</c:v>
                </c:pt>
                <c:pt idx="23">
                  <c:v>26</c:v>
                </c:pt>
                <c:pt idx="24">
                  <c:v>25</c:v>
                </c:pt>
                <c:pt idx="25">
                  <c:v>27</c:v>
                </c:pt>
                <c:pt idx="26">
                  <c:v>23</c:v>
                </c:pt>
                <c:pt idx="27">
                  <c:v>19</c:v>
                </c:pt>
                <c:pt idx="28">
                  <c:v>21</c:v>
                </c:pt>
                <c:pt idx="29">
                  <c:v>24</c:v>
                </c:pt>
                <c:pt idx="30">
                  <c:v>22</c:v>
                </c:pt>
                <c:pt idx="31">
                  <c:v>17</c:v>
                </c:pt>
                <c:pt idx="32">
                  <c:v>21</c:v>
                </c:pt>
                <c:pt idx="33">
                  <c:v>18</c:v>
                </c:pt>
                <c:pt idx="34">
                  <c:v>20</c:v>
                </c:pt>
                <c:pt idx="35">
                  <c:v>19</c:v>
                </c:pt>
                <c:pt idx="36">
                  <c:v>18</c:v>
                </c:pt>
                <c:pt idx="37">
                  <c:v>21</c:v>
                </c:pt>
                <c:pt idx="38">
                  <c:v>23</c:v>
                </c:pt>
                <c:pt idx="39">
                  <c:v>17</c:v>
                </c:pt>
                <c:pt idx="40">
                  <c:v>17</c:v>
                </c:pt>
                <c:pt idx="41">
                  <c:v>16</c:v>
                </c:pt>
                <c:pt idx="42">
                  <c:v>10</c:v>
                </c:pt>
                <c:pt idx="43">
                  <c:v>10</c:v>
                </c:pt>
                <c:pt idx="44">
                  <c:v>10</c:v>
                </c:pt>
                <c:pt idx="45">
                  <c:v>7</c:v>
                </c:pt>
                <c:pt idx="46">
                  <c:v>12</c:v>
                </c:pt>
                <c:pt idx="47">
                  <c:v>12</c:v>
                </c:pt>
                <c:pt idx="48">
                  <c:v>10</c:v>
                </c:pt>
                <c:pt idx="49">
                  <c:v>12</c:v>
                </c:pt>
                <c:pt idx="50">
                  <c:v>10</c:v>
                </c:pt>
                <c:pt idx="51">
                  <c:v>11</c:v>
                </c:pt>
                <c:pt idx="52">
                  <c:v>13</c:v>
                </c:pt>
                <c:pt idx="53">
                  <c:v>11</c:v>
                </c:pt>
                <c:pt idx="54">
                  <c:v>12</c:v>
                </c:pt>
                <c:pt idx="55">
                  <c:v>14</c:v>
                </c:pt>
                <c:pt idx="56">
                  <c:v>9</c:v>
                </c:pt>
                <c:pt idx="57">
                  <c:v>10</c:v>
                </c:pt>
                <c:pt idx="58">
                  <c:v>8</c:v>
                </c:pt>
                <c:pt idx="59">
                  <c:v>8</c:v>
                </c:pt>
                <c:pt idx="60">
                  <c:v>6</c:v>
                </c:pt>
                <c:pt idx="61">
                  <c:v>10</c:v>
                </c:pt>
                <c:pt idx="62">
                  <c:v>10</c:v>
                </c:pt>
                <c:pt idx="63">
                  <c:v>8</c:v>
                </c:pt>
                <c:pt idx="64">
                  <c:v>10</c:v>
                </c:pt>
                <c:pt idx="65">
                  <c:v>9</c:v>
                </c:pt>
                <c:pt idx="66">
                  <c:v>9</c:v>
                </c:pt>
                <c:pt idx="67">
                  <c:v>6</c:v>
                </c:pt>
                <c:pt idx="68">
                  <c:v>9</c:v>
                </c:pt>
                <c:pt idx="69">
                  <c:v>8</c:v>
                </c:pt>
                <c:pt idx="70">
                  <c:v>10</c:v>
                </c:pt>
                <c:pt idx="71">
                  <c:v>8</c:v>
                </c:pt>
                <c:pt idx="72">
                  <c:v>7</c:v>
                </c:pt>
                <c:pt idx="73">
                  <c:v>10</c:v>
                </c:pt>
                <c:pt idx="74">
                  <c:v>10</c:v>
                </c:pt>
                <c:pt idx="75">
                  <c:v>9</c:v>
                </c:pt>
                <c:pt idx="76">
                  <c:v>7</c:v>
                </c:pt>
                <c:pt idx="77">
                  <c:v>8</c:v>
                </c:pt>
                <c:pt idx="78">
                  <c:v>7</c:v>
                </c:pt>
                <c:pt idx="79">
                  <c:v>8</c:v>
                </c:pt>
                <c:pt idx="80">
                  <c:v>8</c:v>
                </c:pt>
                <c:pt idx="81">
                  <c:v>8</c:v>
                </c:pt>
                <c:pt idx="82">
                  <c:v>7</c:v>
                </c:pt>
                <c:pt idx="83">
                  <c:v>7</c:v>
                </c:pt>
                <c:pt idx="84">
                  <c:v>6</c:v>
                </c:pt>
                <c:pt idx="85">
                  <c:v>7</c:v>
                </c:pt>
                <c:pt idx="86">
                  <c:v>7</c:v>
                </c:pt>
                <c:pt idx="87">
                  <c:v>8</c:v>
                </c:pt>
                <c:pt idx="88">
                  <c:v>7</c:v>
                </c:pt>
                <c:pt idx="89">
                  <c:v>6</c:v>
                </c:pt>
                <c:pt idx="90">
                  <c:v>6</c:v>
                </c:pt>
                <c:pt idx="91">
                  <c:v>7</c:v>
                </c:pt>
                <c:pt idx="92">
                  <c:v>8</c:v>
                </c:pt>
                <c:pt idx="93">
                  <c:v>8</c:v>
                </c:pt>
                <c:pt idx="94">
                  <c:v>7</c:v>
                </c:pt>
                <c:pt idx="95">
                  <c:v>8</c:v>
                </c:pt>
                <c:pt idx="96">
                  <c:v>8</c:v>
                </c:pt>
                <c:pt idx="97">
                  <c:v>7</c:v>
                </c:pt>
                <c:pt idx="98">
                  <c:v>7</c:v>
                </c:pt>
                <c:pt idx="99">
                  <c:v>6</c:v>
                </c:pt>
                <c:pt idx="100">
                  <c:v>7</c:v>
                </c:pt>
                <c:pt idx="101">
                  <c:v>7</c:v>
                </c:pt>
                <c:pt idx="102">
                  <c:v>9</c:v>
                </c:pt>
                <c:pt idx="103">
                  <c:v>5</c:v>
                </c:pt>
                <c:pt idx="104">
                  <c:v>7</c:v>
                </c:pt>
                <c:pt idx="105">
                  <c:v>6</c:v>
                </c:pt>
                <c:pt idx="106">
                  <c:v>6</c:v>
                </c:pt>
                <c:pt idx="107">
                  <c:v>6</c:v>
                </c:pt>
                <c:pt idx="108">
                  <c:v>5</c:v>
                </c:pt>
                <c:pt idx="109">
                  <c:v>6</c:v>
                </c:pt>
                <c:pt idx="110">
                  <c:v>6</c:v>
                </c:pt>
                <c:pt idx="111">
                  <c:v>6</c:v>
                </c:pt>
                <c:pt idx="112">
                  <c:v>6</c:v>
                </c:pt>
                <c:pt idx="113">
                  <c:v>8</c:v>
                </c:pt>
                <c:pt idx="114">
                  <c:v>7</c:v>
                </c:pt>
                <c:pt idx="115">
                  <c:v>8</c:v>
                </c:pt>
                <c:pt idx="116">
                  <c:v>7</c:v>
                </c:pt>
                <c:pt idx="117">
                  <c:v>7</c:v>
                </c:pt>
                <c:pt idx="118">
                  <c:v>8</c:v>
                </c:pt>
                <c:pt idx="119">
                  <c:v>6</c:v>
                </c:pt>
                <c:pt idx="120">
                  <c:v>7</c:v>
                </c:pt>
                <c:pt idx="121">
                  <c:v>9</c:v>
                </c:pt>
                <c:pt idx="122">
                  <c:v>6</c:v>
                </c:pt>
                <c:pt idx="123">
                  <c:v>6</c:v>
                </c:pt>
                <c:pt idx="124">
                  <c:v>6</c:v>
                </c:pt>
                <c:pt idx="125">
                  <c:v>6</c:v>
                </c:pt>
                <c:pt idx="126">
                  <c:v>6</c:v>
                </c:pt>
                <c:pt idx="127">
                  <c:v>9</c:v>
                </c:pt>
                <c:pt idx="128">
                  <c:v>7</c:v>
                </c:pt>
                <c:pt idx="129">
                  <c:v>11</c:v>
                </c:pt>
                <c:pt idx="130">
                  <c:v>14</c:v>
                </c:pt>
                <c:pt idx="131">
                  <c:v>15</c:v>
                </c:pt>
                <c:pt idx="132">
                  <c:v>15</c:v>
                </c:pt>
                <c:pt idx="133">
                  <c:v>24</c:v>
                </c:pt>
                <c:pt idx="134">
                  <c:v>23</c:v>
                </c:pt>
                <c:pt idx="135">
                  <c:v>23</c:v>
                </c:pt>
                <c:pt idx="136">
                  <c:v>20</c:v>
                </c:pt>
                <c:pt idx="137">
                  <c:v>25</c:v>
                </c:pt>
                <c:pt idx="138">
                  <c:v>25</c:v>
                </c:pt>
                <c:pt idx="139">
                  <c:v>30</c:v>
                </c:pt>
                <c:pt idx="140">
                  <c:v>22</c:v>
                </c:pt>
                <c:pt idx="141">
                  <c:v>27</c:v>
                </c:pt>
                <c:pt idx="142">
                  <c:v>20</c:v>
                </c:pt>
                <c:pt idx="143">
                  <c:v>21</c:v>
                </c:pt>
                <c:pt idx="144">
                  <c:v>24</c:v>
                </c:pt>
                <c:pt idx="145">
                  <c:v>22</c:v>
                </c:pt>
                <c:pt idx="146">
                  <c:v>21</c:v>
                </c:pt>
                <c:pt idx="147">
                  <c:v>26</c:v>
                </c:pt>
                <c:pt idx="148">
                  <c:v>24</c:v>
                </c:pt>
                <c:pt idx="149">
                  <c:v>26</c:v>
                </c:pt>
                <c:pt idx="150">
                  <c:v>29</c:v>
                </c:pt>
                <c:pt idx="151">
                  <c:v>28</c:v>
                </c:pt>
                <c:pt idx="152">
                  <c:v>27</c:v>
                </c:pt>
                <c:pt idx="153">
                  <c:v>27</c:v>
                </c:pt>
                <c:pt idx="154">
                  <c:v>28</c:v>
                </c:pt>
                <c:pt idx="155">
                  <c:v>25</c:v>
                </c:pt>
                <c:pt idx="156">
                  <c:v>24</c:v>
                </c:pt>
                <c:pt idx="157">
                  <c:v>27</c:v>
                </c:pt>
                <c:pt idx="158">
                  <c:v>28</c:v>
                </c:pt>
                <c:pt idx="159">
                  <c:v>29</c:v>
                </c:pt>
                <c:pt idx="160">
                  <c:v>26</c:v>
                </c:pt>
                <c:pt idx="161">
                  <c:v>30</c:v>
                </c:pt>
                <c:pt idx="162">
                  <c:v>30</c:v>
                </c:pt>
                <c:pt idx="163">
                  <c:v>32</c:v>
                </c:pt>
                <c:pt idx="164">
                  <c:v>33</c:v>
                </c:pt>
                <c:pt idx="165">
                  <c:v>33</c:v>
                </c:pt>
                <c:pt idx="166">
                  <c:v>38</c:v>
                </c:pt>
                <c:pt idx="167">
                  <c:v>36</c:v>
                </c:pt>
                <c:pt idx="168">
                  <c:v>40</c:v>
                </c:pt>
                <c:pt idx="169">
                  <c:v>34</c:v>
                </c:pt>
                <c:pt idx="170">
                  <c:v>37</c:v>
                </c:pt>
                <c:pt idx="171">
                  <c:v>34</c:v>
                </c:pt>
                <c:pt idx="172">
                  <c:v>35</c:v>
                </c:pt>
                <c:pt idx="173">
                  <c:v>34</c:v>
                </c:pt>
                <c:pt idx="174">
                  <c:v>32</c:v>
                </c:pt>
                <c:pt idx="175">
                  <c:v>33</c:v>
                </c:pt>
                <c:pt idx="176">
                  <c:v>30</c:v>
                </c:pt>
                <c:pt idx="177">
                  <c:v>29</c:v>
                </c:pt>
                <c:pt idx="178">
                  <c:v>27</c:v>
                </c:pt>
                <c:pt idx="179">
                  <c:v>28</c:v>
                </c:pt>
                <c:pt idx="180">
                  <c:v>33</c:v>
                </c:pt>
                <c:pt idx="181">
                  <c:v>32</c:v>
                </c:pt>
                <c:pt idx="182">
                  <c:v>32</c:v>
                </c:pt>
                <c:pt idx="183">
                  <c:v>34</c:v>
                </c:pt>
                <c:pt idx="184">
                  <c:v>33</c:v>
                </c:pt>
                <c:pt idx="185">
                  <c:v>33</c:v>
                </c:pt>
                <c:pt idx="186">
                  <c:v>32</c:v>
                </c:pt>
                <c:pt idx="187">
                  <c:v>33</c:v>
                </c:pt>
                <c:pt idx="188">
                  <c:v>29</c:v>
                </c:pt>
                <c:pt idx="189">
                  <c:v>32</c:v>
                </c:pt>
                <c:pt idx="190">
                  <c:v>29</c:v>
                </c:pt>
                <c:pt idx="191">
                  <c:v>26</c:v>
                </c:pt>
                <c:pt idx="192">
                  <c:v>31</c:v>
                </c:pt>
                <c:pt idx="193">
                  <c:v>32</c:v>
                </c:pt>
                <c:pt idx="194">
                  <c:v>28</c:v>
                </c:pt>
                <c:pt idx="195">
                  <c:v>25</c:v>
                </c:pt>
                <c:pt idx="196">
                  <c:v>26</c:v>
                </c:pt>
                <c:pt idx="197">
                  <c:v>21</c:v>
                </c:pt>
                <c:pt idx="198">
                  <c:v>24</c:v>
                </c:pt>
                <c:pt idx="199">
                  <c:v>22</c:v>
                </c:pt>
                <c:pt idx="200">
                  <c:v>22</c:v>
                </c:pt>
                <c:pt idx="201">
                  <c:v>22</c:v>
                </c:pt>
                <c:pt idx="202">
                  <c:v>20</c:v>
                </c:pt>
                <c:pt idx="203">
                  <c:v>21</c:v>
                </c:pt>
                <c:pt idx="204">
                  <c:v>18</c:v>
                </c:pt>
                <c:pt idx="205">
                  <c:v>19</c:v>
                </c:pt>
                <c:pt idx="206">
                  <c:v>18</c:v>
                </c:pt>
                <c:pt idx="207">
                  <c:v>16</c:v>
                </c:pt>
                <c:pt idx="208">
                  <c:v>17</c:v>
                </c:pt>
                <c:pt idx="209">
                  <c:v>17</c:v>
                </c:pt>
                <c:pt idx="210">
                  <c:v>19</c:v>
                </c:pt>
                <c:pt idx="211">
                  <c:v>17</c:v>
                </c:pt>
                <c:pt idx="212">
                  <c:v>14</c:v>
                </c:pt>
                <c:pt idx="213">
                  <c:v>15</c:v>
                </c:pt>
                <c:pt idx="214">
                  <c:v>16</c:v>
                </c:pt>
                <c:pt idx="215">
                  <c:v>15</c:v>
                </c:pt>
                <c:pt idx="216">
                  <c:v>18</c:v>
                </c:pt>
              </c:numCache>
            </c:numRef>
          </c:val>
          <c:smooth val="0"/>
        </c:ser>
        <c:dLbls>
          <c:showLegendKey val="0"/>
          <c:showVal val="0"/>
          <c:showCatName val="0"/>
          <c:showSerName val="0"/>
          <c:showPercent val="0"/>
          <c:showBubbleSize val="0"/>
        </c:dLbls>
        <c:smooth val="0"/>
        <c:axId val="197781776"/>
        <c:axId val="197782560"/>
      </c:lineChart>
      <c:dateAx>
        <c:axId val="197781776"/>
        <c:scaling>
          <c:orientation val="minMax"/>
          <c:min val="35551"/>
        </c:scaling>
        <c:delete val="0"/>
        <c:axPos val="b"/>
        <c:numFmt formatCode="mmm\&#10;yyyy" sourceLinked="0"/>
        <c:majorTickMark val="out"/>
        <c:minorTickMark val="none"/>
        <c:tickLblPos val="nextTo"/>
        <c:spPr>
          <a:ln w="4215">
            <a:solidFill>
              <a:schemeClr val="tx1"/>
            </a:solidFill>
            <a:prstDash val="solid"/>
          </a:ln>
        </c:spPr>
        <c:txPr>
          <a:bodyPr rot="0" vert="horz"/>
          <a:lstStyle/>
          <a:p>
            <a:pPr>
              <a:defRPr sz="1000" b="0" i="0" u="none" strike="noStrike" baseline="0">
                <a:solidFill>
                  <a:schemeClr val="bg2">
                    <a:lumMod val="50000"/>
                  </a:schemeClr>
                </a:solidFill>
                <a:latin typeface="Arial"/>
                <a:ea typeface="Arial"/>
                <a:cs typeface="Arial"/>
              </a:defRPr>
            </a:pPr>
            <a:endParaRPr lang="en-US"/>
          </a:p>
        </c:txPr>
        <c:crossAx val="197782560"/>
        <c:crosses val="autoZero"/>
        <c:auto val="1"/>
        <c:lblOffset val="100"/>
        <c:baseTimeUnit val="months"/>
        <c:majorUnit val="12"/>
        <c:majorTimeUnit val="months"/>
        <c:minorUnit val="1"/>
        <c:minorTimeUnit val="months"/>
      </c:dateAx>
      <c:valAx>
        <c:axId val="197782560"/>
        <c:scaling>
          <c:orientation val="minMax"/>
        </c:scaling>
        <c:delete val="0"/>
        <c:axPos val="l"/>
        <c:majorGridlines>
          <c:spPr>
            <a:ln w="4215">
              <a:solidFill>
                <a:schemeClr val="bg2">
                  <a:lumMod val="75000"/>
                </a:schemeClr>
              </a:solidFill>
              <a:prstDash val="lgDash"/>
            </a:ln>
          </c:spPr>
        </c:majorGridlines>
        <c:numFmt formatCode="General" sourceLinked="1"/>
        <c:majorTickMark val="out"/>
        <c:minorTickMark val="none"/>
        <c:tickLblPos val="nextTo"/>
        <c:spPr>
          <a:ln w="4215">
            <a:solidFill>
              <a:schemeClr val="tx1"/>
            </a:solidFill>
            <a:prstDash val="solid"/>
          </a:ln>
        </c:spPr>
        <c:txPr>
          <a:bodyPr rot="0" vert="horz"/>
          <a:lstStyle/>
          <a:p>
            <a:pPr>
              <a:defRPr sz="1200" b="0" i="0" u="none" strike="noStrike" baseline="0">
                <a:solidFill>
                  <a:schemeClr val="bg2">
                    <a:lumMod val="50000"/>
                  </a:schemeClr>
                </a:solidFill>
                <a:latin typeface="Arial"/>
                <a:ea typeface="Arial"/>
                <a:cs typeface="Arial"/>
              </a:defRPr>
            </a:pPr>
            <a:endParaRPr lang="en-US"/>
          </a:p>
        </c:txPr>
        <c:crossAx val="197781776"/>
        <c:crosses val="autoZero"/>
        <c:crossBetween val="between"/>
        <c:majorUnit val="10"/>
      </c:valAx>
      <c:spPr>
        <a:noFill/>
        <a:ln w="33722">
          <a:noFill/>
        </a:ln>
      </c:spPr>
    </c:plotArea>
    <c:plotVisOnly val="1"/>
    <c:dispBlanksAs val="gap"/>
    <c:showDLblsOverMax val="0"/>
  </c:chart>
  <c:spPr>
    <a:noFill/>
    <a:ln>
      <a:noFill/>
    </a:ln>
  </c:spPr>
  <c:txPr>
    <a:bodyPr/>
    <a:lstStyle/>
    <a:p>
      <a:pPr>
        <a:defRPr sz="2124" b="1" i="0" u="none" strike="noStrike" baseline="0">
          <a:solidFill>
            <a:schemeClr val="tx1"/>
          </a:solidFill>
          <a:latin typeface="RotisSansSerifExtraBold"/>
          <a:ea typeface="RotisSansSerifExtraBold"/>
          <a:cs typeface="RotisSansSerifExtraBold"/>
        </a:defRPr>
      </a:pPr>
      <a:endParaRPr lang="en-US"/>
    </a:p>
  </c:txPr>
  <c:externalData r:id="rId1">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650887573964446E-2"/>
          <c:y val="6.3063063063063071E-2"/>
          <c:w val="0.91420118343195256"/>
          <c:h val="0.7927927927927928"/>
        </c:manualLayout>
      </c:layout>
      <c:lineChart>
        <c:grouping val="standard"/>
        <c:varyColors val="0"/>
        <c:ser>
          <c:idx val="1"/>
          <c:order val="0"/>
          <c:tx>
            <c:strRef>
              <c:f>Sheet1!$A$3</c:f>
              <c:strCache>
                <c:ptCount val="1"/>
                <c:pt idx="0">
                  <c:v>Crime/Law &amp; Order</c:v>
                </c:pt>
              </c:strCache>
            </c:strRef>
          </c:tx>
          <c:spPr>
            <a:ln w="19050">
              <a:solidFill>
                <a:schemeClr val="accent1"/>
              </a:solidFill>
              <a:prstDash val="solid"/>
            </a:ln>
          </c:spPr>
          <c:marker>
            <c:symbol val="none"/>
          </c:marker>
          <c:dPt>
            <c:idx val="35"/>
            <c:marker>
              <c:symbol val="circle"/>
              <c:size val="8"/>
            </c:marker>
            <c:bubble3D val="0"/>
          </c:dPt>
          <c:dPt>
            <c:idx val="50"/>
            <c:marker>
              <c:symbol val="circle"/>
              <c:size val="8"/>
            </c:marker>
            <c:bubble3D val="0"/>
          </c:dPt>
          <c:dPt>
            <c:idx val="158"/>
            <c:marker>
              <c:symbol val="circle"/>
              <c:size val="8"/>
              <c:spPr>
                <a:ln>
                  <a:solidFill>
                    <a:schemeClr val="accent2"/>
                  </a:solidFill>
                </a:ln>
              </c:spPr>
            </c:marker>
            <c:bubble3D val="0"/>
          </c:dPt>
          <c:dPt>
            <c:idx val="213"/>
            <c:marker>
              <c:symbol val="circle"/>
              <c:size val="8"/>
            </c:marker>
            <c:bubble3D val="0"/>
          </c:dPt>
          <c:cat>
            <c:numRef>
              <c:f>Sheet1!$B$1:$AAA$1</c:f>
              <c:numCache>
                <c:formatCode>mmm\
yyyy</c:formatCode>
                <c:ptCount val="701"/>
                <c:pt idx="0">
                  <c:v>35582</c:v>
                </c:pt>
                <c:pt idx="1">
                  <c:v>35612</c:v>
                </c:pt>
                <c:pt idx="2">
                  <c:v>35643</c:v>
                </c:pt>
                <c:pt idx="3">
                  <c:v>35674</c:v>
                </c:pt>
                <c:pt idx="4">
                  <c:v>35704</c:v>
                </c:pt>
                <c:pt idx="5">
                  <c:v>35735</c:v>
                </c:pt>
                <c:pt idx="6">
                  <c:v>35765</c:v>
                </c:pt>
                <c:pt idx="7">
                  <c:v>35796</c:v>
                </c:pt>
                <c:pt idx="8">
                  <c:v>35827</c:v>
                </c:pt>
                <c:pt idx="9">
                  <c:v>35855</c:v>
                </c:pt>
                <c:pt idx="10">
                  <c:v>35886</c:v>
                </c:pt>
                <c:pt idx="11">
                  <c:v>35916</c:v>
                </c:pt>
                <c:pt idx="12">
                  <c:v>35947</c:v>
                </c:pt>
                <c:pt idx="13">
                  <c:v>35977</c:v>
                </c:pt>
                <c:pt idx="14">
                  <c:v>36008</c:v>
                </c:pt>
                <c:pt idx="15">
                  <c:v>36039</c:v>
                </c:pt>
                <c:pt idx="16">
                  <c:v>36069</c:v>
                </c:pt>
                <c:pt idx="17">
                  <c:v>36100</c:v>
                </c:pt>
                <c:pt idx="18">
                  <c:v>36130</c:v>
                </c:pt>
                <c:pt idx="19">
                  <c:v>36161</c:v>
                </c:pt>
                <c:pt idx="20">
                  <c:v>36192</c:v>
                </c:pt>
                <c:pt idx="21">
                  <c:v>36220</c:v>
                </c:pt>
                <c:pt idx="22">
                  <c:v>36251</c:v>
                </c:pt>
                <c:pt idx="23">
                  <c:v>36281</c:v>
                </c:pt>
                <c:pt idx="24">
                  <c:v>36312</c:v>
                </c:pt>
                <c:pt idx="25">
                  <c:v>36342</c:v>
                </c:pt>
                <c:pt idx="26">
                  <c:v>36373</c:v>
                </c:pt>
                <c:pt idx="27">
                  <c:v>36404</c:v>
                </c:pt>
                <c:pt idx="28">
                  <c:v>36434</c:v>
                </c:pt>
                <c:pt idx="29">
                  <c:v>36465</c:v>
                </c:pt>
                <c:pt idx="30">
                  <c:v>36495</c:v>
                </c:pt>
                <c:pt idx="31">
                  <c:v>36526</c:v>
                </c:pt>
                <c:pt idx="32">
                  <c:v>36557</c:v>
                </c:pt>
                <c:pt idx="33">
                  <c:v>36586</c:v>
                </c:pt>
                <c:pt idx="34">
                  <c:v>36617</c:v>
                </c:pt>
                <c:pt idx="35">
                  <c:v>36647</c:v>
                </c:pt>
                <c:pt idx="36">
                  <c:v>36678</c:v>
                </c:pt>
                <c:pt idx="37">
                  <c:v>36708</c:v>
                </c:pt>
                <c:pt idx="38">
                  <c:v>36739</c:v>
                </c:pt>
                <c:pt idx="39">
                  <c:v>36770</c:v>
                </c:pt>
                <c:pt idx="40">
                  <c:v>36800</c:v>
                </c:pt>
                <c:pt idx="41">
                  <c:v>36831</c:v>
                </c:pt>
                <c:pt idx="42">
                  <c:v>36861</c:v>
                </c:pt>
                <c:pt idx="43">
                  <c:v>36892</c:v>
                </c:pt>
                <c:pt idx="44">
                  <c:v>36923</c:v>
                </c:pt>
                <c:pt idx="45">
                  <c:v>36951</c:v>
                </c:pt>
                <c:pt idx="46">
                  <c:v>36982</c:v>
                </c:pt>
                <c:pt idx="47">
                  <c:v>37043</c:v>
                </c:pt>
                <c:pt idx="48">
                  <c:v>37073</c:v>
                </c:pt>
                <c:pt idx="49">
                  <c:v>37104</c:v>
                </c:pt>
                <c:pt idx="50">
                  <c:v>37135</c:v>
                </c:pt>
                <c:pt idx="51">
                  <c:v>37165</c:v>
                </c:pt>
                <c:pt idx="52">
                  <c:v>37196</c:v>
                </c:pt>
                <c:pt idx="53">
                  <c:v>37257</c:v>
                </c:pt>
                <c:pt idx="54">
                  <c:v>37288</c:v>
                </c:pt>
                <c:pt idx="55">
                  <c:v>37316</c:v>
                </c:pt>
                <c:pt idx="56">
                  <c:v>37347</c:v>
                </c:pt>
                <c:pt idx="57">
                  <c:v>37377</c:v>
                </c:pt>
                <c:pt idx="58">
                  <c:v>37408</c:v>
                </c:pt>
                <c:pt idx="59">
                  <c:v>37438</c:v>
                </c:pt>
                <c:pt idx="60">
                  <c:v>37500</c:v>
                </c:pt>
                <c:pt idx="61">
                  <c:v>37530</c:v>
                </c:pt>
                <c:pt idx="62">
                  <c:v>37561</c:v>
                </c:pt>
                <c:pt idx="63">
                  <c:v>37591</c:v>
                </c:pt>
                <c:pt idx="64">
                  <c:v>37622</c:v>
                </c:pt>
                <c:pt idx="65">
                  <c:v>37653</c:v>
                </c:pt>
                <c:pt idx="66">
                  <c:v>37681</c:v>
                </c:pt>
                <c:pt idx="67">
                  <c:v>37712</c:v>
                </c:pt>
                <c:pt idx="68">
                  <c:v>37742</c:v>
                </c:pt>
                <c:pt idx="69">
                  <c:v>37773</c:v>
                </c:pt>
                <c:pt idx="70">
                  <c:v>37803</c:v>
                </c:pt>
                <c:pt idx="71">
                  <c:v>37834</c:v>
                </c:pt>
                <c:pt idx="72">
                  <c:v>37865</c:v>
                </c:pt>
                <c:pt idx="73">
                  <c:v>37895</c:v>
                </c:pt>
                <c:pt idx="74">
                  <c:v>37926</c:v>
                </c:pt>
                <c:pt idx="75">
                  <c:v>37956</c:v>
                </c:pt>
                <c:pt idx="76">
                  <c:v>37987</c:v>
                </c:pt>
                <c:pt idx="77">
                  <c:v>38018</c:v>
                </c:pt>
                <c:pt idx="78">
                  <c:v>38047</c:v>
                </c:pt>
                <c:pt idx="79">
                  <c:v>38078</c:v>
                </c:pt>
                <c:pt idx="80">
                  <c:v>38108</c:v>
                </c:pt>
                <c:pt idx="81">
                  <c:v>38139</c:v>
                </c:pt>
                <c:pt idx="82">
                  <c:v>38169</c:v>
                </c:pt>
                <c:pt idx="83">
                  <c:v>38200</c:v>
                </c:pt>
                <c:pt idx="84">
                  <c:v>38231</c:v>
                </c:pt>
                <c:pt idx="85">
                  <c:v>38261</c:v>
                </c:pt>
                <c:pt idx="86">
                  <c:v>38292</c:v>
                </c:pt>
                <c:pt idx="87">
                  <c:v>38322</c:v>
                </c:pt>
                <c:pt idx="88">
                  <c:v>38353</c:v>
                </c:pt>
                <c:pt idx="89">
                  <c:v>38384</c:v>
                </c:pt>
                <c:pt idx="90">
                  <c:v>38412</c:v>
                </c:pt>
                <c:pt idx="91">
                  <c:v>38443</c:v>
                </c:pt>
                <c:pt idx="92">
                  <c:v>38473</c:v>
                </c:pt>
                <c:pt idx="93">
                  <c:v>38504</c:v>
                </c:pt>
                <c:pt idx="94">
                  <c:v>38534</c:v>
                </c:pt>
                <c:pt idx="95">
                  <c:v>38565</c:v>
                </c:pt>
                <c:pt idx="96">
                  <c:v>38596</c:v>
                </c:pt>
                <c:pt idx="97">
                  <c:v>38626</c:v>
                </c:pt>
                <c:pt idx="98">
                  <c:v>38657</c:v>
                </c:pt>
                <c:pt idx="99">
                  <c:v>38718</c:v>
                </c:pt>
                <c:pt idx="100">
                  <c:v>38749</c:v>
                </c:pt>
                <c:pt idx="101">
                  <c:v>38777</c:v>
                </c:pt>
                <c:pt idx="102">
                  <c:v>38808</c:v>
                </c:pt>
                <c:pt idx="103">
                  <c:v>38838</c:v>
                </c:pt>
                <c:pt idx="104">
                  <c:v>38869</c:v>
                </c:pt>
                <c:pt idx="105">
                  <c:v>38899</c:v>
                </c:pt>
                <c:pt idx="106">
                  <c:v>38961</c:v>
                </c:pt>
                <c:pt idx="107">
                  <c:v>38991</c:v>
                </c:pt>
                <c:pt idx="108">
                  <c:v>39022</c:v>
                </c:pt>
                <c:pt idx="109">
                  <c:v>39052</c:v>
                </c:pt>
                <c:pt idx="110">
                  <c:v>38718</c:v>
                </c:pt>
                <c:pt idx="111">
                  <c:v>39173</c:v>
                </c:pt>
                <c:pt idx="112">
                  <c:v>39203</c:v>
                </c:pt>
                <c:pt idx="113">
                  <c:v>39234</c:v>
                </c:pt>
                <c:pt idx="114">
                  <c:v>39264</c:v>
                </c:pt>
                <c:pt idx="115">
                  <c:v>39295</c:v>
                </c:pt>
                <c:pt idx="116">
                  <c:v>39326</c:v>
                </c:pt>
                <c:pt idx="117">
                  <c:v>39356</c:v>
                </c:pt>
                <c:pt idx="118">
                  <c:v>39417</c:v>
                </c:pt>
                <c:pt idx="119">
                  <c:v>39448</c:v>
                </c:pt>
                <c:pt idx="120">
                  <c:v>39479</c:v>
                </c:pt>
                <c:pt idx="121">
                  <c:v>39508</c:v>
                </c:pt>
                <c:pt idx="122">
                  <c:v>39539</c:v>
                </c:pt>
                <c:pt idx="123">
                  <c:v>39569</c:v>
                </c:pt>
                <c:pt idx="124">
                  <c:v>39600</c:v>
                </c:pt>
                <c:pt idx="125">
                  <c:v>39630</c:v>
                </c:pt>
                <c:pt idx="126">
                  <c:v>39661</c:v>
                </c:pt>
                <c:pt idx="127">
                  <c:v>39692</c:v>
                </c:pt>
                <c:pt idx="128">
                  <c:v>39722</c:v>
                </c:pt>
                <c:pt idx="129">
                  <c:v>39753</c:v>
                </c:pt>
                <c:pt idx="130">
                  <c:v>39783</c:v>
                </c:pt>
                <c:pt idx="131">
                  <c:v>39814</c:v>
                </c:pt>
                <c:pt idx="132">
                  <c:v>39845</c:v>
                </c:pt>
                <c:pt idx="133">
                  <c:v>39904</c:v>
                </c:pt>
                <c:pt idx="134">
                  <c:v>39934</c:v>
                </c:pt>
                <c:pt idx="135">
                  <c:v>39965</c:v>
                </c:pt>
                <c:pt idx="136">
                  <c:v>39995</c:v>
                </c:pt>
                <c:pt idx="137">
                  <c:v>40026</c:v>
                </c:pt>
                <c:pt idx="138">
                  <c:v>40087</c:v>
                </c:pt>
                <c:pt idx="139">
                  <c:v>40118</c:v>
                </c:pt>
                <c:pt idx="140">
                  <c:v>40210</c:v>
                </c:pt>
                <c:pt idx="141">
                  <c:v>40238</c:v>
                </c:pt>
                <c:pt idx="142">
                  <c:v>40269</c:v>
                </c:pt>
                <c:pt idx="143">
                  <c:v>40299</c:v>
                </c:pt>
                <c:pt idx="144">
                  <c:v>40330</c:v>
                </c:pt>
                <c:pt idx="145">
                  <c:v>40360</c:v>
                </c:pt>
                <c:pt idx="146">
                  <c:v>40391</c:v>
                </c:pt>
                <c:pt idx="147">
                  <c:v>40422</c:v>
                </c:pt>
                <c:pt idx="148">
                  <c:v>40452</c:v>
                </c:pt>
                <c:pt idx="149">
                  <c:v>40483</c:v>
                </c:pt>
                <c:pt idx="150">
                  <c:v>40513</c:v>
                </c:pt>
                <c:pt idx="151">
                  <c:v>40544</c:v>
                </c:pt>
                <c:pt idx="152">
                  <c:v>40575</c:v>
                </c:pt>
                <c:pt idx="153">
                  <c:v>40603</c:v>
                </c:pt>
                <c:pt idx="154">
                  <c:v>40634</c:v>
                </c:pt>
                <c:pt idx="155">
                  <c:v>40664</c:v>
                </c:pt>
                <c:pt idx="156">
                  <c:v>40695</c:v>
                </c:pt>
                <c:pt idx="157">
                  <c:v>40725</c:v>
                </c:pt>
                <c:pt idx="158">
                  <c:v>40756</c:v>
                </c:pt>
                <c:pt idx="159">
                  <c:v>40787</c:v>
                </c:pt>
                <c:pt idx="160">
                  <c:v>40817</c:v>
                </c:pt>
                <c:pt idx="161">
                  <c:v>40848</c:v>
                </c:pt>
                <c:pt idx="162">
                  <c:v>40878</c:v>
                </c:pt>
                <c:pt idx="163">
                  <c:v>40909</c:v>
                </c:pt>
                <c:pt idx="164">
                  <c:v>40940</c:v>
                </c:pt>
                <c:pt idx="165">
                  <c:v>40969</c:v>
                </c:pt>
                <c:pt idx="166">
                  <c:v>41000</c:v>
                </c:pt>
                <c:pt idx="167">
                  <c:v>41030</c:v>
                </c:pt>
                <c:pt idx="168">
                  <c:v>41061</c:v>
                </c:pt>
                <c:pt idx="169">
                  <c:v>41091</c:v>
                </c:pt>
                <c:pt idx="170">
                  <c:v>41122</c:v>
                </c:pt>
                <c:pt idx="171">
                  <c:v>41153</c:v>
                </c:pt>
                <c:pt idx="172">
                  <c:v>41183</c:v>
                </c:pt>
                <c:pt idx="173">
                  <c:v>41214</c:v>
                </c:pt>
                <c:pt idx="174">
                  <c:v>41244</c:v>
                </c:pt>
                <c:pt idx="175">
                  <c:v>41275</c:v>
                </c:pt>
                <c:pt idx="176">
                  <c:v>41307</c:v>
                </c:pt>
                <c:pt idx="177">
                  <c:v>41334</c:v>
                </c:pt>
                <c:pt idx="178">
                  <c:v>41392</c:v>
                </c:pt>
                <c:pt idx="179">
                  <c:v>41419</c:v>
                </c:pt>
                <c:pt idx="180">
                  <c:v>41446</c:v>
                </c:pt>
                <c:pt idx="181">
                  <c:v>41473</c:v>
                </c:pt>
                <c:pt idx="182">
                  <c:v>41500</c:v>
                </c:pt>
                <c:pt idx="183">
                  <c:v>41518</c:v>
                </c:pt>
                <c:pt idx="184">
                  <c:v>41548</c:v>
                </c:pt>
                <c:pt idx="185">
                  <c:v>41579</c:v>
                </c:pt>
                <c:pt idx="186">
                  <c:v>41609</c:v>
                </c:pt>
                <c:pt idx="187">
                  <c:v>41640</c:v>
                </c:pt>
                <c:pt idx="188">
                  <c:v>41671</c:v>
                </c:pt>
                <c:pt idx="189">
                  <c:v>41699</c:v>
                </c:pt>
                <c:pt idx="190">
                  <c:v>41730</c:v>
                </c:pt>
                <c:pt idx="191">
                  <c:v>41760</c:v>
                </c:pt>
                <c:pt idx="192">
                  <c:v>41791</c:v>
                </c:pt>
                <c:pt idx="193">
                  <c:v>41821</c:v>
                </c:pt>
                <c:pt idx="194">
                  <c:v>41852</c:v>
                </c:pt>
                <c:pt idx="195">
                  <c:v>41883</c:v>
                </c:pt>
                <c:pt idx="196">
                  <c:v>41913</c:v>
                </c:pt>
                <c:pt idx="197">
                  <c:v>41944</c:v>
                </c:pt>
                <c:pt idx="198">
                  <c:v>41974</c:v>
                </c:pt>
                <c:pt idx="199">
                  <c:v>42005</c:v>
                </c:pt>
                <c:pt idx="200">
                  <c:v>42036</c:v>
                </c:pt>
                <c:pt idx="201">
                  <c:v>42064</c:v>
                </c:pt>
                <c:pt idx="202">
                  <c:v>42095</c:v>
                </c:pt>
                <c:pt idx="203">
                  <c:v>42125</c:v>
                </c:pt>
                <c:pt idx="204">
                  <c:v>42156</c:v>
                </c:pt>
                <c:pt idx="205">
                  <c:v>42186</c:v>
                </c:pt>
                <c:pt idx="206">
                  <c:v>42217</c:v>
                </c:pt>
                <c:pt idx="207">
                  <c:v>42248</c:v>
                </c:pt>
                <c:pt idx="208">
                  <c:v>42278</c:v>
                </c:pt>
                <c:pt idx="209">
                  <c:v>42309</c:v>
                </c:pt>
                <c:pt idx="210">
                  <c:v>42339</c:v>
                </c:pt>
                <c:pt idx="211">
                  <c:v>42370</c:v>
                </c:pt>
                <c:pt idx="212">
                  <c:v>42401</c:v>
                </c:pt>
                <c:pt idx="213">
                  <c:v>42430</c:v>
                </c:pt>
                <c:pt idx="214">
                  <c:v>42461</c:v>
                </c:pt>
              </c:numCache>
            </c:numRef>
          </c:cat>
          <c:val>
            <c:numRef>
              <c:f>Sheet1!$B$3:$AAA$3</c:f>
              <c:numCache>
                <c:formatCode>General</c:formatCode>
                <c:ptCount val="701"/>
                <c:pt idx="0">
                  <c:v>24</c:v>
                </c:pt>
                <c:pt idx="1">
                  <c:v>23</c:v>
                </c:pt>
                <c:pt idx="2">
                  <c:v>27</c:v>
                </c:pt>
                <c:pt idx="3">
                  <c:v>28</c:v>
                </c:pt>
                <c:pt idx="4">
                  <c:v>26</c:v>
                </c:pt>
                <c:pt idx="5">
                  <c:v>22</c:v>
                </c:pt>
                <c:pt idx="6">
                  <c:v>16</c:v>
                </c:pt>
                <c:pt idx="7">
                  <c:v>19</c:v>
                </c:pt>
                <c:pt idx="8">
                  <c:v>14</c:v>
                </c:pt>
                <c:pt idx="9">
                  <c:v>13</c:v>
                </c:pt>
                <c:pt idx="10">
                  <c:v>21</c:v>
                </c:pt>
                <c:pt idx="11">
                  <c:v>20</c:v>
                </c:pt>
                <c:pt idx="12">
                  <c:v>21</c:v>
                </c:pt>
                <c:pt idx="13">
                  <c:v>19</c:v>
                </c:pt>
                <c:pt idx="14">
                  <c:v>21</c:v>
                </c:pt>
                <c:pt idx="15">
                  <c:v>17</c:v>
                </c:pt>
                <c:pt idx="16">
                  <c:v>20</c:v>
                </c:pt>
                <c:pt idx="17">
                  <c:v>17</c:v>
                </c:pt>
                <c:pt idx="18">
                  <c:v>17</c:v>
                </c:pt>
                <c:pt idx="19">
                  <c:v>17</c:v>
                </c:pt>
                <c:pt idx="20">
                  <c:v>19</c:v>
                </c:pt>
                <c:pt idx="21">
                  <c:v>16</c:v>
                </c:pt>
                <c:pt idx="22">
                  <c:v>20</c:v>
                </c:pt>
                <c:pt idx="23">
                  <c:v>18</c:v>
                </c:pt>
                <c:pt idx="24">
                  <c:v>18</c:v>
                </c:pt>
                <c:pt idx="25">
                  <c:v>16</c:v>
                </c:pt>
                <c:pt idx="26">
                  <c:v>19</c:v>
                </c:pt>
                <c:pt idx="27">
                  <c:v>21</c:v>
                </c:pt>
                <c:pt idx="28">
                  <c:v>16</c:v>
                </c:pt>
                <c:pt idx="29">
                  <c:v>24</c:v>
                </c:pt>
                <c:pt idx="30">
                  <c:v>15</c:v>
                </c:pt>
                <c:pt idx="31">
                  <c:v>24</c:v>
                </c:pt>
                <c:pt idx="32">
                  <c:v>18</c:v>
                </c:pt>
                <c:pt idx="33">
                  <c:v>20</c:v>
                </c:pt>
                <c:pt idx="34">
                  <c:v>16</c:v>
                </c:pt>
                <c:pt idx="35">
                  <c:v>34</c:v>
                </c:pt>
                <c:pt idx="36">
                  <c:v>23</c:v>
                </c:pt>
                <c:pt idx="37">
                  <c:v>34</c:v>
                </c:pt>
                <c:pt idx="38">
                  <c:v>26</c:v>
                </c:pt>
                <c:pt idx="39">
                  <c:v>13</c:v>
                </c:pt>
                <c:pt idx="40">
                  <c:v>19</c:v>
                </c:pt>
                <c:pt idx="41">
                  <c:v>13</c:v>
                </c:pt>
                <c:pt idx="42">
                  <c:v>26</c:v>
                </c:pt>
                <c:pt idx="43">
                  <c:v>30</c:v>
                </c:pt>
                <c:pt idx="44">
                  <c:v>25</c:v>
                </c:pt>
                <c:pt idx="45">
                  <c:v>16</c:v>
                </c:pt>
                <c:pt idx="46">
                  <c:v>19</c:v>
                </c:pt>
                <c:pt idx="47">
                  <c:v>29</c:v>
                </c:pt>
                <c:pt idx="48">
                  <c:v>32</c:v>
                </c:pt>
                <c:pt idx="49">
                  <c:v>22</c:v>
                </c:pt>
                <c:pt idx="50">
                  <c:v>15</c:v>
                </c:pt>
                <c:pt idx="51">
                  <c:v>14</c:v>
                </c:pt>
                <c:pt idx="52">
                  <c:v>19</c:v>
                </c:pt>
                <c:pt idx="53">
                  <c:v>23</c:v>
                </c:pt>
                <c:pt idx="54">
                  <c:v>28</c:v>
                </c:pt>
                <c:pt idx="55">
                  <c:v>37</c:v>
                </c:pt>
                <c:pt idx="56">
                  <c:v>29</c:v>
                </c:pt>
                <c:pt idx="57">
                  <c:v>34</c:v>
                </c:pt>
                <c:pt idx="58">
                  <c:v>31</c:v>
                </c:pt>
                <c:pt idx="59">
                  <c:v>31</c:v>
                </c:pt>
                <c:pt idx="60">
                  <c:v>28</c:v>
                </c:pt>
                <c:pt idx="61">
                  <c:v>28</c:v>
                </c:pt>
                <c:pt idx="62">
                  <c:v>30</c:v>
                </c:pt>
                <c:pt idx="63">
                  <c:v>23</c:v>
                </c:pt>
                <c:pt idx="64">
                  <c:v>21</c:v>
                </c:pt>
                <c:pt idx="65">
                  <c:v>20</c:v>
                </c:pt>
                <c:pt idx="66">
                  <c:v>18</c:v>
                </c:pt>
                <c:pt idx="67">
                  <c:v>19</c:v>
                </c:pt>
                <c:pt idx="68">
                  <c:v>25</c:v>
                </c:pt>
                <c:pt idx="69">
                  <c:v>22</c:v>
                </c:pt>
                <c:pt idx="70">
                  <c:v>26</c:v>
                </c:pt>
                <c:pt idx="71">
                  <c:v>24</c:v>
                </c:pt>
                <c:pt idx="72">
                  <c:v>24</c:v>
                </c:pt>
                <c:pt idx="73">
                  <c:v>25</c:v>
                </c:pt>
                <c:pt idx="74">
                  <c:v>29</c:v>
                </c:pt>
                <c:pt idx="75">
                  <c:v>22</c:v>
                </c:pt>
                <c:pt idx="76">
                  <c:v>23</c:v>
                </c:pt>
                <c:pt idx="77">
                  <c:v>26</c:v>
                </c:pt>
                <c:pt idx="78">
                  <c:v>22</c:v>
                </c:pt>
                <c:pt idx="79">
                  <c:v>19</c:v>
                </c:pt>
                <c:pt idx="80">
                  <c:v>21</c:v>
                </c:pt>
                <c:pt idx="81">
                  <c:v>20</c:v>
                </c:pt>
                <c:pt idx="82">
                  <c:v>28</c:v>
                </c:pt>
                <c:pt idx="83">
                  <c:v>28</c:v>
                </c:pt>
                <c:pt idx="84">
                  <c:v>27</c:v>
                </c:pt>
                <c:pt idx="85">
                  <c:v>28</c:v>
                </c:pt>
                <c:pt idx="86">
                  <c:v>27</c:v>
                </c:pt>
                <c:pt idx="87">
                  <c:v>30</c:v>
                </c:pt>
                <c:pt idx="88">
                  <c:v>26</c:v>
                </c:pt>
                <c:pt idx="89">
                  <c:v>29</c:v>
                </c:pt>
                <c:pt idx="90">
                  <c:v>29</c:v>
                </c:pt>
                <c:pt idx="91">
                  <c:v>35</c:v>
                </c:pt>
                <c:pt idx="92">
                  <c:v>40</c:v>
                </c:pt>
                <c:pt idx="93">
                  <c:v>30</c:v>
                </c:pt>
                <c:pt idx="94">
                  <c:v>25</c:v>
                </c:pt>
                <c:pt idx="95">
                  <c:v>23</c:v>
                </c:pt>
                <c:pt idx="96">
                  <c:v>25</c:v>
                </c:pt>
                <c:pt idx="97">
                  <c:v>31</c:v>
                </c:pt>
                <c:pt idx="98">
                  <c:v>34</c:v>
                </c:pt>
                <c:pt idx="99">
                  <c:v>36</c:v>
                </c:pt>
                <c:pt idx="100">
                  <c:v>28</c:v>
                </c:pt>
                <c:pt idx="101">
                  <c:v>26</c:v>
                </c:pt>
                <c:pt idx="102">
                  <c:v>30</c:v>
                </c:pt>
                <c:pt idx="103">
                  <c:v>36</c:v>
                </c:pt>
                <c:pt idx="104">
                  <c:v>41</c:v>
                </c:pt>
                <c:pt idx="105">
                  <c:v>37</c:v>
                </c:pt>
                <c:pt idx="106">
                  <c:v>26</c:v>
                </c:pt>
                <c:pt idx="107">
                  <c:v>30</c:v>
                </c:pt>
                <c:pt idx="108">
                  <c:v>32</c:v>
                </c:pt>
                <c:pt idx="109">
                  <c:v>33</c:v>
                </c:pt>
                <c:pt idx="110">
                  <c:v>37</c:v>
                </c:pt>
                <c:pt idx="111">
                  <c:v>40</c:v>
                </c:pt>
                <c:pt idx="112">
                  <c:v>36</c:v>
                </c:pt>
                <c:pt idx="113">
                  <c:v>35</c:v>
                </c:pt>
                <c:pt idx="114">
                  <c:v>35</c:v>
                </c:pt>
                <c:pt idx="115">
                  <c:v>55</c:v>
                </c:pt>
                <c:pt idx="116">
                  <c:v>41</c:v>
                </c:pt>
                <c:pt idx="117">
                  <c:v>38</c:v>
                </c:pt>
                <c:pt idx="118">
                  <c:v>37</c:v>
                </c:pt>
                <c:pt idx="119">
                  <c:v>47</c:v>
                </c:pt>
                <c:pt idx="120">
                  <c:v>50</c:v>
                </c:pt>
                <c:pt idx="121">
                  <c:v>40</c:v>
                </c:pt>
                <c:pt idx="122">
                  <c:v>35</c:v>
                </c:pt>
                <c:pt idx="123">
                  <c:v>41</c:v>
                </c:pt>
                <c:pt idx="124">
                  <c:v>38</c:v>
                </c:pt>
                <c:pt idx="125">
                  <c:v>39</c:v>
                </c:pt>
                <c:pt idx="126">
                  <c:v>47</c:v>
                </c:pt>
                <c:pt idx="127">
                  <c:v>40</c:v>
                </c:pt>
                <c:pt idx="128">
                  <c:v>33</c:v>
                </c:pt>
                <c:pt idx="129">
                  <c:v>38</c:v>
                </c:pt>
                <c:pt idx="130">
                  <c:v>35</c:v>
                </c:pt>
                <c:pt idx="131">
                  <c:v>34</c:v>
                </c:pt>
                <c:pt idx="132">
                  <c:v>32</c:v>
                </c:pt>
                <c:pt idx="133">
                  <c:v>28</c:v>
                </c:pt>
                <c:pt idx="134">
                  <c:v>30</c:v>
                </c:pt>
                <c:pt idx="135">
                  <c:v>28</c:v>
                </c:pt>
                <c:pt idx="136">
                  <c:v>24</c:v>
                </c:pt>
                <c:pt idx="137">
                  <c:v>32</c:v>
                </c:pt>
                <c:pt idx="138">
                  <c:v>26</c:v>
                </c:pt>
                <c:pt idx="139">
                  <c:v>24</c:v>
                </c:pt>
                <c:pt idx="140">
                  <c:v>25</c:v>
                </c:pt>
                <c:pt idx="141">
                  <c:v>25</c:v>
                </c:pt>
                <c:pt idx="142">
                  <c:v>25</c:v>
                </c:pt>
                <c:pt idx="143">
                  <c:v>20</c:v>
                </c:pt>
                <c:pt idx="144">
                  <c:v>26</c:v>
                </c:pt>
                <c:pt idx="145">
                  <c:v>24</c:v>
                </c:pt>
                <c:pt idx="146">
                  <c:v>19</c:v>
                </c:pt>
                <c:pt idx="147">
                  <c:v>24</c:v>
                </c:pt>
                <c:pt idx="148">
                  <c:v>23</c:v>
                </c:pt>
                <c:pt idx="149">
                  <c:v>23</c:v>
                </c:pt>
                <c:pt idx="150">
                  <c:v>18</c:v>
                </c:pt>
                <c:pt idx="151">
                  <c:v>22</c:v>
                </c:pt>
                <c:pt idx="152">
                  <c:v>23</c:v>
                </c:pt>
                <c:pt idx="153">
                  <c:v>18</c:v>
                </c:pt>
                <c:pt idx="154">
                  <c:v>22</c:v>
                </c:pt>
                <c:pt idx="155">
                  <c:v>17</c:v>
                </c:pt>
                <c:pt idx="156">
                  <c:v>22</c:v>
                </c:pt>
                <c:pt idx="157">
                  <c:v>17</c:v>
                </c:pt>
                <c:pt idx="158">
                  <c:v>31</c:v>
                </c:pt>
                <c:pt idx="159">
                  <c:v>29</c:v>
                </c:pt>
                <c:pt idx="160">
                  <c:v>24</c:v>
                </c:pt>
                <c:pt idx="161">
                  <c:v>23</c:v>
                </c:pt>
                <c:pt idx="162">
                  <c:v>19</c:v>
                </c:pt>
                <c:pt idx="163">
                  <c:v>21</c:v>
                </c:pt>
                <c:pt idx="164">
                  <c:v>20</c:v>
                </c:pt>
                <c:pt idx="165">
                  <c:v>18</c:v>
                </c:pt>
                <c:pt idx="166">
                  <c:v>20</c:v>
                </c:pt>
                <c:pt idx="167">
                  <c:v>15</c:v>
                </c:pt>
                <c:pt idx="168">
                  <c:v>14</c:v>
                </c:pt>
                <c:pt idx="169">
                  <c:v>18</c:v>
                </c:pt>
                <c:pt idx="170">
                  <c:v>14</c:v>
                </c:pt>
                <c:pt idx="171">
                  <c:v>17</c:v>
                </c:pt>
                <c:pt idx="172">
                  <c:v>18</c:v>
                </c:pt>
                <c:pt idx="173">
                  <c:v>17</c:v>
                </c:pt>
                <c:pt idx="174">
                  <c:v>19</c:v>
                </c:pt>
                <c:pt idx="175">
                  <c:v>18</c:v>
                </c:pt>
                <c:pt idx="176">
                  <c:v>14</c:v>
                </c:pt>
                <c:pt idx="177">
                  <c:v>15</c:v>
                </c:pt>
                <c:pt idx="178">
                  <c:v>15</c:v>
                </c:pt>
                <c:pt idx="179">
                  <c:v>11</c:v>
                </c:pt>
                <c:pt idx="180">
                  <c:v>19</c:v>
                </c:pt>
                <c:pt idx="181">
                  <c:v>16</c:v>
                </c:pt>
                <c:pt idx="182">
                  <c:v>16</c:v>
                </c:pt>
                <c:pt idx="183">
                  <c:v>16</c:v>
                </c:pt>
                <c:pt idx="184">
                  <c:v>14</c:v>
                </c:pt>
                <c:pt idx="185">
                  <c:v>13</c:v>
                </c:pt>
                <c:pt idx="186">
                  <c:v>15</c:v>
                </c:pt>
                <c:pt idx="187">
                  <c:v>16</c:v>
                </c:pt>
                <c:pt idx="188">
                  <c:v>16</c:v>
                </c:pt>
                <c:pt idx="189">
                  <c:v>12</c:v>
                </c:pt>
                <c:pt idx="190">
                  <c:v>14</c:v>
                </c:pt>
                <c:pt idx="191">
                  <c:v>16</c:v>
                </c:pt>
                <c:pt idx="192">
                  <c:v>11</c:v>
                </c:pt>
                <c:pt idx="193">
                  <c:v>15</c:v>
                </c:pt>
                <c:pt idx="194">
                  <c:v>14</c:v>
                </c:pt>
                <c:pt idx="195">
                  <c:v>14</c:v>
                </c:pt>
                <c:pt idx="196">
                  <c:v>14</c:v>
                </c:pt>
                <c:pt idx="197">
                  <c:v>13</c:v>
                </c:pt>
                <c:pt idx="198">
                  <c:v>12</c:v>
                </c:pt>
                <c:pt idx="199">
                  <c:v>12</c:v>
                </c:pt>
                <c:pt idx="200">
                  <c:v>11</c:v>
                </c:pt>
                <c:pt idx="201">
                  <c:v>12</c:v>
                </c:pt>
                <c:pt idx="202">
                  <c:v>10</c:v>
                </c:pt>
                <c:pt idx="203">
                  <c:v>10</c:v>
                </c:pt>
                <c:pt idx="204">
                  <c:v>9</c:v>
                </c:pt>
                <c:pt idx="205">
                  <c:v>11</c:v>
                </c:pt>
                <c:pt idx="206">
                  <c:v>13</c:v>
                </c:pt>
                <c:pt idx="207">
                  <c:v>11</c:v>
                </c:pt>
                <c:pt idx="208">
                  <c:v>14</c:v>
                </c:pt>
                <c:pt idx="209">
                  <c:v>14</c:v>
                </c:pt>
                <c:pt idx="210">
                  <c:v>9</c:v>
                </c:pt>
                <c:pt idx="211">
                  <c:v>10</c:v>
                </c:pt>
                <c:pt idx="212">
                  <c:v>11</c:v>
                </c:pt>
                <c:pt idx="213">
                  <c:v>8</c:v>
                </c:pt>
                <c:pt idx="214">
                  <c:v>11</c:v>
                </c:pt>
              </c:numCache>
            </c:numRef>
          </c:val>
          <c:smooth val="0"/>
        </c:ser>
        <c:dLbls>
          <c:showLegendKey val="0"/>
          <c:showVal val="0"/>
          <c:showCatName val="0"/>
          <c:showSerName val="0"/>
          <c:showPercent val="0"/>
          <c:showBubbleSize val="0"/>
        </c:dLbls>
        <c:smooth val="0"/>
        <c:axId val="349217064"/>
        <c:axId val="349217456"/>
      </c:lineChart>
      <c:dateAx>
        <c:axId val="349217064"/>
        <c:scaling>
          <c:orientation val="minMax"/>
          <c:min val="35551"/>
        </c:scaling>
        <c:delete val="0"/>
        <c:axPos val="b"/>
        <c:numFmt formatCode="mmm\&#10;yyyy" sourceLinked="0"/>
        <c:majorTickMark val="out"/>
        <c:minorTickMark val="none"/>
        <c:tickLblPos val="nextTo"/>
        <c:spPr>
          <a:ln w="3753">
            <a:solidFill>
              <a:schemeClr val="tx1"/>
            </a:solidFill>
            <a:prstDash val="solid"/>
          </a:ln>
        </c:spPr>
        <c:txPr>
          <a:bodyPr rot="0" vert="horz"/>
          <a:lstStyle/>
          <a:p>
            <a:pPr>
              <a:defRPr sz="1000" b="0" i="0" u="none" strike="noStrike" baseline="0">
                <a:solidFill>
                  <a:schemeClr val="bg2">
                    <a:lumMod val="50000"/>
                  </a:schemeClr>
                </a:solidFill>
                <a:latin typeface="Arial"/>
                <a:ea typeface="Arial"/>
                <a:cs typeface="Arial"/>
              </a:defRPr>
            </a:pPr>
            <a:endParaRPr lang="en-US"/>
          </a:p>
        </c:txPr>
        <c:crossAx val="349217456"/>
        <c:crosses val="autoZero"/>
        <c:auto val="1"/>
        <c:lblOffset val="100"/>
        <c:baseTimeUnit val="months"/>
        <c:majorUnit val="12"/>
        <c:majorTimeUnit val="months"/>
        <c:minorUnit val="1"/>
        <c:minorTimeUnit val="months"/>
      </c:dateAx>
      <c:valAx>
        <c:axId val="349217456"/>
        <c:scaling>
          <c:orientation val="minMax"/>
          <c:min val="0"/>
        </c:scaling>
        <c:delete val="0"/>
        <c:axPos val="l"/>
        <c:majorGridlines>
          <c:spPr>
            <a:ln w="3753">
              <a:solidFill>
                <a:schemeClr val="bg2">
                  <a:lumMod val="90000"/>
                </a:schemeClr>
              </a:solidFill>
              <a:prstDash val="lgDash"/>
            </a:ln>
          </c:spPr>
        </c:majorGridlines>
        <c:numFmt formatCode="General" sourceLinked="1"/>
        <c:majorTickMark val="out"/>
        <c:minorTickMark val="none"/>
        <c:tickLblPos val="nextTo"/>
        <c:spPr>
          <a:ln w="3753">
            <a:solidFill>
              <a:schemeClr val="tx1"/>
            </a:solidFill>
            <a:prstDash val="solid"/>
          </a:ln>
        </c:spPr>
        <c:txPr>
          <a:bodyPr rot="0" vert="horz"/>
          <a:lstStyle/>
          <a:p>
            <a:pPr>
              <a:defRPr sz="1200" b="0" i="0" u="none" strike="noStrike" baseline="0">
                <a:solidFill>
                  <a:schemeClr val="bg2">
                    <a:lumMod val="50000"/>
                  </a:schemeClr>
                </a:solidFill>
                <a:latin typeface="Arial"/>
                <a:ea typeface="Arial"/>
                <a:cs typeface="Arial"/>
              </a:defRPr>
            </a:pPr>
            <a:endParaRPr lang="en-US"/>
          </a:p>
        </c:txPr>
        <c:crossAx val="349217064"/>
        <c:crosses val="autoZero"/>
        <c:crossBetween val="midCat"/>
      </c:valAx>
      <c:spPr>
        <a:noFill/>
        <a:ln w="30025">
          <a:noFill/>
        </a:ln>
      </c:spPr>
    </c:plotArea>
    <c:plotVisOnly val="1"/>
    <c:dispBlanksAs val="gap"/>
    <c:showDLblsOverMax val="0"/>
  </c:chart>
  <c:spPr>
    <a:noFill/>
    <a:ln>
      <a:noFill/>
    </a:ln>
  </c:spPr>
  <c:txPr>
    <a:bodyPr/>
    <a:lstStyle/>
    <a:p>
      <a:pPr>
        <a:defRPr sz="2098" b="1" i="0" u="none" strike="noStrike" baseline="0">
          <a:solidFill>
            <a:schemeClr val="tx1"/>
          </a:solidFill>
          <a:latin typeface="RotisSansSerifExtraBold"/>
          <a:ea typeface="RotisSansSerifExtraBold"/>
          <a:cs typeface="RotisSansSerifExtraBold"/>
        </a:defRPr>
      </a:pPr>
      <a:endParaRPr lang="en-US"/>
    </a:p>
  </c:txPr>
  <c:externalData r:id="rId1">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650887573964446E-2"/>
          <c:y val="6.3063063063063071E-2"/>
          <c:w val="0.91420118343195256"/>
          <c:h val="0.7927927927927928"/>
        </c:manualLayout>
      </c:layout>
      <c:lineChart>
        <c:grouping val="standard"/>
        <c:varyColors val="0"/>
        <c:ser>
          <c:idx val="0"/>
          <c:order val="0"/>
          <c:tx>
            <c:strRef>
              <c:f>Sheet1!$A$2</c:f>
              <c:strCache>
                <c:ptCount val="1"/>
                <c:pt idx="0">
                  <c:v>NHS/Hospitals</c:v>
                </c:pt>
              </c:strCache>
            </c:strRef>
          </c:tx>
          <c:spPr>
            <a:ln w="19050">
              <a:solidFill>
                <a:schemeClr val="accent4"/>
              </a:solidFill>
              <a:prstDash val="solid"/>
            </a:ln>
          </c:spPr>
          <c:marker>
            <c:symbol val="none"/>
          </c:marker>
          <c:dPt>
            <c:idx val="31"/>
            <c:marker>
              <c:symbol val="circle"/>
              <c:size val="8"/>
              <c:spPr>
                <a:solidFill>
                  <a:schemeClr val="accent2"/>
                </a:solidFill>
                <a:ln>
                  <a:solidFill>
                    <a:schemeClr val="accent2"/>
                  </a:solidFill>
                </a:ln>
              </c:spPr>
            </c:marker>
            <c:bubble3D val="0"/>
          </c:dPt>
          <c:dPt>
            <c:idx val="130"/>
            <c:marker>
              <c:symbol val="circle"/>
              <c:size val="8"/>
              <c:spPr>
                <a:solidFill>
                  <a:schemeClr val="accent2"/>
                </a:solidFill>
                <a:ln>
                  <a:solidFill>
                    <a:schemeClr val="accent2"/>
                  </a:solidFill>
                </a:ln>
              </c:spPr>
            </c:marker>
            <c:bubble3D val="0"/>
          </c:dPt>
          <c:dPt>
            <c:idx val="202"/>
            <c:marker>
              <c:symbol val="circle"/>
              <c:size val="8"/>
              <c:spPr>
                <a:solidFill>
                  <a:schemeClr val="accent2"/>
                </a:solidFill>
                <a:ln>
                  <a:solidFill>
                    <a:schemeClr val="accent2"/>
                  </a:solidFill>
                </a:ln>
              </c:spPr>
            </c:marker>
            <c:bubble3D val="0"/>
          </c:dPt>
          <c:cat>
            <c:numRef>
              <c:f>Sheet1!$B$1:$ZZ$1</c:f>
              <c:numCache>
                <c:formatCode>mmm\
yyyy</c:formatCode>
                <c:ptCount val="701"/>
                <c:pt idx="0">
                  <c:v>35582</c:v>
                </c:pt>
                <c:pt idx="1">
                  <c:v>35612</c:v>
                </c:pt>
                <c:pt idx="2">
                  <c:v>35643</c:v>
                </c:pt>
                <c:pt idx="3">
                  <c:v>35674</c:v>
                </c:pt>
                <c:pt idx="4">
                  <c:v>35704</c:v>
                </c:pt>
                <c:pt idx="5">
                  <c:v>35735</c:v>
                </c:pt>
                <c:pt idx="6">
                  <c:v>35765</c:v>
                </c:pt>
                <c:pt idx="7">
                  <c:v>35796</c:v>
                </c:pt>
                <c:pt idx="8">
                  <c:v>35827</c:v>
                </c:pt>
                <c:pt idx="9">
                  <c:v>35855</c:v>
                </c:pt>
                <c:pt idx="10">
                  <c:v>35886</c:v>
                </c:pt>
                <c:pt idx="11">
                  <c:v>35916</c:v>
                </c:pt>
                <c:pt idx="12">
                  <c:v>35947</c:v>
                </c:pt>
                <c:pt idx="13">
                  <c:v>35977</c:v>
                </c:pt>
                <c:pt idx="14">
                  <c:v>36008</c:v>
                </c:pt>
                <c:pt idx="15">
                  <c:v>36039</c:v>
                </c:pt>
                <c:pt idx="16">
                  <c:v>36069</c:v>
                </c:pt>
                <c:pt idx="17">
                  <c:v>36100</c:v>
                </c:pt>
                <c:pt idx="18">
                  <c:v>36130</c:v>
                </c:pt>
                <c:pt idx="19">
                  <c:v>36161</c:v>
                </c:pt>
                <c:pt idx="20">
                  <c:v>36192</c:v>
                </c:pt>
                <c:pt idx="21">
                  <c:v>36220</c:v>
                </c:pt>
                <c:pt idx="22">
                  <c:v>36251</c:v>
                </c:pt>
                <c:pt idx="23">
                  <c:v>36281</c:v>
                </c:pt>
                <c:pt idx="24">
                  <c:v>36312</c:v>
                </c:pt>
                <c:pt idx="25">
                  <c:v>36342</c:v>
                </c:pt>
                <c:pt idx="26">
                  <c:v>36373</c:v>
                </c:pt>
                <c:pt idx="27">
                  <c:v>36404</c:v>
                </c:pt>
                <c:pt idx="28">
                  <c:v>36434</c:v>
                </c:pt>
                <c:pt idx="29">
                  <c:v>36465</c:v>
                </c:pt>
                <c:pt idx="30">
                  <c:v>36495</c:v>
                </c:pt>
                <c:pt idx="31">
                  <c:v>36526</c:v>
                </c:pt>
                <c:pt idx="32">
                  <c:v>36557</c:v>
                </c:pt>
                <c:pt idx="33">
                  <c:v>36586</c:v>
                </c:pt>
                <c:pt idx="34">
                  <c:v>36617</c:v>
                </c:pt>
                <c:pt idx="35">
                  <c:v>36647</c:v>
                </c:pt>
                <c:pt idx="36">
                  <c:v>36678</c:v>
                </c:pt>
                <c:pt idx="37">
                  <c:v>36708</c:v>
                </c:pt>
                <c:pt idx="38">
                  <c:v>36739</c:v>
                </c:pt>
                <c:pt idx="39">
                  <c:v>36770</c:v>
                </c:pt>
                <c:pt idx="40">
                  <c:v>36800</c:v>
                </c:pt>
                <c:pt idx="41">
                  <c:v>36831</c:v>
                </c:pt>
                <c:pt idx="42">
                  <c:v>36861</c:v>
                </c:pt>
                <c:pt idx="43">
                  <c:v>36892</c:v>
                </c:pt>
                <c:pt idx="44">
                  <c:v>36923</c:v>
                </c:pt>
                <c:pt idx="45">
                  <c:v>36951</c:v>
                </c:pt>
                <c:pt idx="46">
                  <c:v>36982</c:v>
                </c:pt>
                <c:pt idx="47">
                  <c:v>37043</c:v>
                </c:pt>
                <c:pt idx="48">
                  <c:v>37073</c:v>
                </c:pt>
                <c:pt idx="49">
                  <c:v>37104</c:v>
                </c:pt>
                <c:pt idx="50">
                  <c:v>37135</c:v>
                </c:pt>
                <c:pt idx="51">
                  <c:v>37165</c:v>
                </c:pt>
                <c:pt idx="52">
                  <c:v>37196</c:v>
                </c:pt>
                <c:pt idx="53">
                  <c:v>37257</c:v>
                </c:pt>
                <c:pt idx="54">
                  <c:v>37288</c:v>
                </c:pt>
                <c:pt idx="55">
                  <c:v>37316</c:v>
                </c:pt>
                <c:pt idx="56">
                  <c:v>37347</c:v>
                </c:pt>
                <c:pt idx="57">
                  <c:v>37377</c:v>
                </c:pt>
                <c:pt idx="58">
                  <c:v>37408</c:v>
                </c:pt>
                <c:pt idx="59">
                  <c:v>37438</c:v>
                </c:pt>
                <c:pt idx="60">
                  <c:v>37500</c:v>
                </c:pt>
                <c:pt idx="61">
                  <c:v>37530</c:v>
                </c:pt>
                <c:pt idx="62">
                  <c:v>37561</c:v>
                </c:pt>
                <c:pt idx="63">
                  <c:v>37591</c:v>
                </c:pt>
                <c:pt idx="64">
                  <c:v>37622</c:v>
                </c:pt>
                <c:pt idx="65">
                  <c:v>37653</c:v>
                </c:pt>
                <c:pt idx="66">
                  <c:v>37681</c:v>
                </c:pt>
                <c:pt idx="67">
                  <c:v>37712</c:v>
                </c:pt>
                <c:pt idx="68">
                  <c:v>37742</c:v>
                </c:pt>
                <c:pt idx="69">
                  <c:v>37773</c:v>
                </c:pt>
                <c:pt idx="70">
                  <c:v>37803</c:v>
                </c:pt>
                <c:pt idx="71">
                  <c:v>37834</c:v>
                </c:pt>
                <c:pt idx="72">
                  <c:v>37865</c:v>
                </c:pt>
                <c:pt idx="73">
                  <c:v>37895</c:v>
                </c:pt>
                <c:pt idx="74">
                  <c:v>37926</c:v>
                </c:pt>
                <c:pt idx="75">
                  <c:v>37956</c:v>
                </c:pt>
                <c:pt idx="76">
                  <c:v>37987</c:v>
                </c:pt>
                <c:pt idx="77">
                  <c:v>38018</c:v>
                </c:pt>
                <c:pt idx="78">
                  <c:v>38047</c:v>
                </c:pt>
                <c:pt idx="79">
                  <c:v>38078</c:v>
                </c:pt>
                <c:pt idx="80">
                  <c:v>38108</c:v>
                </c:pt>
                <c:pt idx="81">
                  <c:v>38139</c:v>
                </c:pt>
                <c:pt idx="82">
                  <c:v>38169</c:v>
                </c:pt>
                <c:pt idx="83">
                  <c:v>38200</c:v>
                </c:pt>
                <c:pt idx="84">
                  <c:v>38231</c:v>
                </c:pt>
                <c:pt idx="85">
                  <c:v>38261</c:v>
                </c:pt>
                <c:pt idx="86">
                  <c:v>38292</c:v>
                </c:pt>
                <c:pt idx="87">
                  <c:v>38322</c:v>
                </c:pt>
                <c:pt idx="88">
                  <c:v>38353</c:v>
                </c:pt>
                <c:pt idx="89">
                  <c:v>38384</c:v>
                </c:pt>
                <c:pt idx="90">
                  <c:v>38412</c:v>
                </c:pt>
                <c:pt idx="91">
                  <c:v>38443</c:v>
                </c:pt>
                <c:pt idx="92">
                  <c:v>38473</c:v>
                </c:pt>
                <c:pt idx="93">
                  <c:v>38504</c:v>
                </c:pt>
                <c:pt idx="94">
                  <c:v>38534</c:v>
                </c:pt>
                <c:pt idx="95">
                  <c:v>38565</c:v>
                </c:pt>
                <c:pt idx="96">
                  <c:v>38596</c:v>
                </c:pt>
                <c:pt idx="97">
                  <c:v>38626</c:v>
                </c:pt>
                <c:pt idx="98">
                  <c:v>38657</c:v>
                </c:pt>
                <c:pt idx="99">
                  <c:v>38718</c:v>
                </c:pt>
                <c:pt idx="100">
                  <c:v>38749</c:v>
                </c:pt>
                <c:pt idx="101">
                  <c:v>38777</c:v>
                </c:pt>
                <c:pt idx="102">
                  <c:v>38808</c:v>
                </c:pt>
                <c:pt idx="103">
                  <c:v>38838</c:v>
                </c:pt>
                <c:pt idx="104">
                  <c:v>38869</c:v>
                </c:pt>
                <c:pt idx="105">
                  <c:v>38899</c:v>
                </c:pt>
                <c:pt idx="106">
                  <c:v>38961</c:v>
                </c:pt>
                <c:pt idx="107">
                  <c:v>38991</c:v>
                </c:pt>
                <c:pt idx="108">
                  <c:v>39022</c:v>
                </c:pt>
                <c:pt idx="109">
                  <c:v>39052</c:v>
                </c:pt>
                <c:pt idx="110">
                  <c:v>38718</c:v>
                </c:pt>
                <c:pt idx="111">
                  <c:v>39173</c:v>
                </c:pt>
                <c:pt idx="112">
                  <c:v>39203</c:v>
                </c:pt>
                <c:pt idx="113">
                  <c:v>39234</c:v>
                </c:pt>
                <c:pt idx="114">
                  <c:v>39264</c:v>
                </c:pt>
                <c:pt idx="115">
                  <c:v>39295</c:v>
                </c:pt>
                <c:pt idx="116">
                  <c:v>39326</c:v>
                </c:pt>
                <c:pt idx="117">
                  <c:v>39356</c:v>
                </c:pt>
                <c:pt idx="118">
                  <c:v>39417</c:v>
                </c:pt>
                <c:pt idx="119">
                  <c:v>39448</c:v>
                </c:pt>
                <c:pt idx="120">
                  <c:v>39479</c:v>
                </c:pt>
                <c:pt idx="121">
                  <c:v>39508</c:v>
                </c:pt>
                <c:pt idx="122">
                  <c:v>39539</c:v>
                </c:pt>
                <c:pt idx="123">
                  <c:v>39569</c:v>
                </c:pt>
                <c:pt idx="124">
                  <c:v>39600</c:v>
                </c:pt>
                <c:pt idx="125">
                  <c:v>39630</c:v>
                </c:pt>
                <c:pt idx="126">
                  <c:v>39661</c:v>
                </c:pt>
                <c:pt idx="127">
                  <c:v>39692</c:v>
                </c:pt>
                <c:pt idx="128">
                  <c:v>39722</c:v>
                </c:pt>
                <c:pt idx="129">
                  <c:v>39753</c:v>
                </c:pt>
                <c:pt idx="130">
                  <c:v>39783</c:v>
                </c:pt>
                <c:pt idx="131">
                  <c:v>39814</c:v>
                </c:pt>
                <c:pt idx="132">
                  <c:v>39845</c:v>
                </c:pt>
                <c:pt idx="133">
                  <c:v>39904</c:v>
                </c:pt>
                <c:pt idx="134">
                  <c:v>39934</c:v>
                </c:pt>
                <c:pt idx="135">
                  <c:v>39965</c:v>
                </c:pt>
                <c:pt idx="136">
                  <c:v>39995</c:v>
                </c:pt>
                <c:pt idx="137">
                  <c:v>40026</c:v>
                </c:pt>
                <c:pt idx="138">
                  <c:v>40087</c:v>
                </c:pt>
                <c:pt idx="139">
                  <c:v>40118</c:v>
                </c:pt>
                <c:pt idx="140">
                  <c:v>40210</c:v>
                </c:pt>
                <c:pt idx="141">
                  <c:v>40238</c:v>
                </c:pt>
                <c:pt idx="142">
                  <c:v>40269</c:v>
                </c:pt>
                <c:pt idx="143">
                  <c:v>40299</c:v>
                </c:pt>
                <c:pt idx="144">
                  <c:v>40330</c:v>
                </c:pt>
                <c:pt idx="145">
                  <c:v>40360</c:v>
                </c:pt>
                <c:pt idx="146">
                  <c:v>40391</c:v>
                </c:pt>
                <c:pt idx="147">
                  <c:v>40422</c:v>
                </c:pt>
                <c:pt idx="148">
                  <c:v>40452</c:v>
                </c:pt>
                <c:pt idx="149">
                  <c:v>40483</c:v>
                </c:pt>
                <c:pt idx="150">
                  <c:v>40513</c:v>
                </c:pt>
                <c:pt idx="151">
                  <c:v>40544</c:v>
                </c:pt>
                <c:pt idx="152">
                  <c:v>40575</c:v>
                </c:pt>
                <c:pt idx="153">
                  <c:v>40603</c:v>
                </c:pt>
                <c:pt idx="154">
                  <c:v>40634</c:v>
                </c:pt>
                <c:pt idx="155">
                  <c:v>40664</c:v>
                </c:pt>
                <c:pt idx="156">
                  <c:v>40695</c:v>
                </c:pt>
                <c:pt idx="157">
                  <c:v>40725</c:v>
                </c:pt>
                <c:pt idx="158">
                  <c:v>40756</c:v>
                </c:pt>
                <c:pt idx="159">
                  <c:v>40787</c:v>
                </c:pt>
                <c:pt idx="160">
                  <c:v>40817</c:v>
                </c:pt>
                <c:pt idx="161">
                  <c:v>40848</c:v>
                </c:pt>
                <c:pt idx="162">
                  <c:v>40878</c:v>
                </c:pt>
                <c:pt idx="163">
                  <c:v>40909</c:v>
                </c:pt>
                <c:pt idx="164">
                  <c:v>40940</c:v>
                </c:pt>
                <c:pt idx="165">
                  <c:v>40969</c:v>
                </c:pt>
                <c:pt idx="166">
                  <c:v>41000</c:v>
                </c:pt>
                <c:pt idx="167">
                  <c:v>41030</c:v>
                </c:pt>
                <c:pt idx="168">
                  <c:v>41061</c:v>
                </c:pt>
                <c:pt idx="169">
                  <c:v>41091</c:v>
                </c:pt>
                <c:pt idx="170">
                  <c:v>41122</c:v>
                </c:pt>
                <c:pt idx="171">
                  <c:v>41153</c:v>
                </c:pt>
                <c:pt idx="172">
                  <c:v>41183</c:v>
                </c:pt>
                <c:pt idx="173">
                  <c:v>41214</c:v>
                </c:pt>
                <c:pt idx="174">
                  <c:v>41244</c:v>
                </c:pt>
                <c:pt idx="175">
                  <c:v>41275</c:v>
                </c:pt>
                <c:pt idx="176">
                  <c:v>41307</c:v>
                </c:pt>
                <c:pt idx="177">
                  <c:v>41334</c:v>
                </c:pt>
                <c:pt idx="178">
                  <c:v>41365</c:v>
                </c:pt>
                <c:pt idx="179">
                  <c:v>41395</c:v>
                </c:pt>
                <c:pt idx="180">
                  <c:v>41426</c:v>
                </c:pt>
                <c:pt idx="181">
                  <c:v>41456</c:v>
                </c:pt>
                <c:pt idx="182">
                  <c:v>41487</c:v>
                </c:pt>
                <c:pt idx="183">
                  <c:v>41518</c:v>
                </c:pt>
                <c:pt idx="184">
                  <c:v>41548</c:v>
                </c:pt>
                <c:pt idx="185">
                  <c:v>41579</c:v>
                </c:pt>
                <c:pt idx="186">
                  <c:v>41609</c:v>
                </c:pt>
                <c:pt idx="187">
                  <c:v>41640</c:v>
                </c:pt>
                <c:pt idx="188">
                  <c:v>41671</c:v>
                </c:pt>
                <c:pt idx="189">
                  <c:v>41699</c:v>
                </c:pt>
                <c:pt idx="190">
                  <c:v>41730</c:v>
                </c:pt>
                <c:pt idx="191">
                  <c:v>41760</c:v>
                </c:pt>
                <c:pt idx="192">
                  <c:v>41791</c:v>
                </c:pt>
                <c:pt idx="193">
                  <c:v>41821</c:v>
                </c:pt>
                <c:pt idx="194">
                  <c:v>41852</c:v>
                </c:pt>
                <c:pt idx="195">
                  <c:v>41883</c:v>
                </c:pt>
                <c:pt idx="196">
                  <c:v>41913</c:v>
                </c:pt>
                <c:pt idx="197">
                  <c:v>41944</c:v>
                </c:pt>
                <c:pt idx="198">
                  <c:v>41974</c:v>
                </c:pt>
                <c:pt idx="199">
                  <c:v>42005</c:v>
                </c:pt>
                <c:pt idx="200">
                  <c:v>42036</c:v>
                </c:pt>
                <c:pt idx="201">
                  <c:v>42064</c:v>
                </c:pt>
                <c:pt idx="202">
                  <c:v>42095</c:v>
                </c:pt>
                <c:pt idx="203">
                  <c:v>42125</c:v>
                </c:pt>
                <c:pt idx="204">
                  <c:v>42156</c:v>
                </c:pt>
                <c:pt idx="205">
                  <c:v>42186</c:v>
                </c:pt>
                <c:pt idx="206">
                  <c:v>42217</c:v>
                </c:pt>
                <c:pt idx="207">
                  <c:v>42248</c:v>
                </c:pt>
                <c:pt idx="208">
                  <c:v>42278</c:v>
                </c:pt>
                <c:pt idx="209">
                  <c:v>42309</c:v>
                </c:pt>
                <c:pt idx="210">
                  <c:v>42339</c:v>
                </c:pt>
                <c:pt idx="211">
                  <c:v>42370</c:v>
                </c:pt>
                <c:pt idx="212">
                  <c:v>42401</c:v>
                </c:pt>
                <c:pt idx="213">
                  <c:v>42430</c:v>
                </c:pt>
                <c:pt idx="214">
                  <c:v>42461</c:v>
                </c:pt>
              </c:numCache>
            </c:numRef>
          </c:cat>
          <c:val>
            <c:numRef>
              <c:f>Sheet1!$B$2:$ZZ$2</c:f>
              <c:numCache>
                <c:formatCode>General</c:formatCode>
                <c:ptCount val="701"/>
                <c:pt idx="0">
                  <c:v>51</c:v>
                </c:pt>
                <c:pt idx="1">
                  <c:v>46</c:v>
                </c:pt>
                <c:pt idx="2">
                  <c:v>47</c:v>
                </c:pt>
                <c:pt idx="3">
                  <c:v>45</c:v>
                </c:pt>
                <c:pt idx="4">
                  <c:v>47</c:v>
                </c:pt>
                <c:pt idx="5">
                  <c:v>47</c:v>
                </c:pt>
                <c:pt idx="6">
                  <c:v>42</c:v>
                </c:pt>
                <c:pt idx="7">
                  <c:v>42</c:v>
                </c:pt>
                <c:pt idx="8">
                  <c:v>50</c:v>
                </c:pt>
                <c:pt idx="9">
                  <c:v>47</c:v>
                </c:pt>
                <c:pt idx="10">
                  <c:v>35</c:v>
                </c:pt>
                <c:pt idx="11">
                  <c:v>49</c:v>
                </c:pt>
                <c:pt idx="12">
                  <c:v>44</c:v>
                </c:pt>
                <c:pt idx="13">
                  <c:v>45</c:v>
                </c:pt>
                <c:pt idx="14">
                  <c:v>41</c:v>
                </c:pt>
                <c:pt idx="15">
                  <c:v>40</c:v>
                </c:pt>
                <c:pt idx="16">
                  <c:v>38</c:v>
                </c:pt>
                <c:pt idx="17">
                  <c:v>37</c:v>
                </c:pt>
                <c:pt idx="18">
                  <c:v>34</c:v>
                </c:pt>
                <c:pt idx="19">
                  <c:v>49</c:v>
                </c:pt>
                <c:pt idx="20">
                  <c:v>39</c:v>
                </c:pt>
                <c:pt idx="21">
                  <c:v>37</c:v>
                </c:pt>
                <c:pt idx="22">
                  <c:v>34</c:v>
                </c:pt>
                <c:pt idx="23">
                  <c:v>33</c:v>
                </c:pt>
                <c:pt idx="24">
                  <c:v>35</c:v>
                </c:pt>
                <c:pt idx="25">
                  <c:v>39</c:v>
                </c:pt>
                <c:pt idx="26">
                  <c:v>41</c:v>
                </c:pt>
                <c:pt idx="27">
                  <c:v>39</c:v>
                </c:pt>
                <c:pt idx="28">
                  <c:v>41</c:v>
                </c:pt>
                <c:pt idx="29">
                  <c:v>40</c:v>
                </c:pt>
                <c:pt idx="30">
                  <c:v>41</c:v>
                </c:pt>
                <c:pt idx="31">
                  <c:v>70</c:v>
                </c:pt>
                <c:pt idx="32">
                  <c:v>54</c:v>
                </c:pt>
                <c:pt idx="33">
                  <c:v>57</c:v>
                </c:pt>
                <c:pt idx="34">
                  <c:v>53</c:v>
                </c:pt>
                <c:pt idx="35">
                  <c:v>45</c:v>
                </c:pt>
                <c:pt idx="36">
                  <c:v>55</c:v>
                </c:pt>
                <c:pt idx="37">
                  <c:v>51</c:v>
                </c:pt>
                <c:pt idx="38">
                  <c:v>49</c:v>
                </c:pt>
                <c:pt idx="39">
                  <c:v>46</c:v>
                </c:pt>
                <c:pt idx="40">
                  <c:v>44</c:v>
                </c:pt>
                <c:pt idx="41">
                  <c:v>46</c:v>
                </c:pt>
                <c:pt idx="42">
                  <c:v>45</c:v>
                </c:pt>
                <c:pt idx="43">
                  <c:v>50</c:v>
                </c:pt>
                <c:pt idx="44">
                  <c:v>48</c:v>
                </c:pt>
                <c:pt idx="45">
                  <c:v>37</c:v>
                </c:pt>
                <c:pt idx="46">
                  <c:v>41</c:v>
                </c:pt>
                <c:pt idx="47">
                  <c:v>58</c:v>
                </c:pt>
                <c:pt idx="48">
                  <c:v>52</c:v>
                </c:pt>
                <c:pt idx="49">
                  <c:v>54</c:v>
                </c:pt>
                <c:pt idx="50">
                  <c:v>43</c:v>
                </c:pt>
                <c:pt idx="51">
                  <c:v>49</c:v>
                </c:pt>
                <c:pt idx="52">
                  <c:v>49</c:v>
                </c:pt>
                <c:pt idx="53">
                  <c:v>66</c:v>
                </c:pt>
                <c:pt idx="54">
                  <c:v>72</c:v>
                </c:pt>
                <c:pt idx="55">
                  <c:v>58</c:v>
                </c:pt>
                <c:pt idx="56">
                  <c:v>66</c:v>
                </c:pt>
                <c:pt idx="57">
                  <c:v>50</c:v>
                </c:pt>
                <c:pt idx="58">
                  <c:v>54</c:v>
                </c:pt>
                <c:pt idx="59">
                  <c:v>55</c:v>
                </c:pt>
                <c:pt idx="60">
                  <c:v>41</c:v>
                </c:pt>
                <c:pt idx="61">
                  <c:v>45</c:v>
                </c:pt>
                <c:pt idx="62">
                  <c:v>42</c:v>
                </c:pt>
                <c:pt idx="63">
                  <c:v>38</c:v>
                </c:pt>
                <c:pt idx="64">
                  <c:v>35</c:v>
                </c:pt>
                <c:pt idx="65">
                  <c:v>44</c:v>
                </c:pt>
                <c:pt idx="66">
                  <c:v>42</c:v>
                </c:pt>
                <c:pt idx="67">
                  <c:v>49</c:v>
                </c:pt>
                <c:pt idx="68">
                  <c:v>39</c:v>
                </c:pt>
                <c:pt idx="69">
                  <c:v>41</c:v>
                </c:pt>
                <c:pt idx="70">
                  <c:v>43</c:v>
                </c:pt>
                <c:pt idx="71">
                  <c:v>45</c:v>
                </c:pt>
                <c:pt idx="72">
                  <c:v>40</c:v>
                </c:pt>
                <c:pt idx="73">
                  <c:v>40</c:v>
                </c:pt>
                <c:pt idx="74">
                  <c:v>46</c:v>
                </c:pt>
                <c:pt idx="75">
                  <c:v>41</c:v>
                </c:pt>
                <c:pt idx="76">
                  <c:v>36</c:v>
                </c:pt>
                <c:pt idx="77">
                  <c:v>37</c:v>
                </c:pt>
                <c:pt idx="78">
                  <c:v>35</c:v>
                </c:pt>
                <c:pt idx="79">
                  <c:v>34</c:v>
                </c:pt>
                <c:pt idx="80">
                  <c:v>34</c:v>
                </c:pt>
                <c:pt idx="81">
                  <c:v>44</c:v>
                </c:pt>
                <c:pt idx="82">
                  <c:v>40</c:v>
                </c:pt>
                <c:pt idx="83">
                  <c:v>34</c:v>
                </c:pt>
                <c:pt idx="84">
                  <c:v>34</c:v>
                </c:pt>
                <c:pt idx="85">
                  <c:v>36</c:v>
                </c:pt>
                <c:pt idx="86">
                  <c:v>32</c:v>
                </c:pt>
                <c:pt idx="87">
                  <c:v>33</c:v>
                </c:pt>
                <c:pt idx="88">
                  <c:v>34</c:v>
                </c:pt>
                <c:pt idx="89">
                  <c:v>38</c:v>
                </c:pt>
                <c:pt idx="90">
                  <c:v>44</c:v>
                </c:pt>
                <c:pt idx="91">
                  <c:v>40</c:v>
                </c:pt>
                <c:pt idx="92">
                  <c:v>36</c:v>
                </c:pt>
                <c:pt idx="93">
                  <c:v>36</c:v>
                </c:pt>
                <c:pt idx="94">
                  <c:v>29</c:v>
                </c:pt>
                <c:pt idx="95">
                  <c:v>28</c:v>
                </c:pt>
                <c:pt idx="96">
                  <c:v>28</c:v>
                </c:pt>
                <c:pt idx="97">
                  <c:v>34</c:v>
                </c:pt>
                <c:pt idx="98">
                  <c:v>29</c:v>
                </c:pt>
                <c:pt idx="99">
                  <c:v>30</c:v>
                </c:pt>
                <c:pt idx="100">
                  <c:v>33</c:v>
                </c:pt>
                <c:pt idx="101">
                  <c:v>37</c:v>
                </c:pt>
                <c:pt idx="102">
                  <c:v>47</c:v>
                </c:pt>
                <c:pt idx="103">
                  <c:v>38</c:v>
                </c:pt>
                <c:pt idx="104">
                  <c:v>35</c:v>
                </c:pt>
                <c:pt idx="105">
                  <c:v>35</c:v>
                </c:pt>
                <c:pt idx="106">
                  <c:v>32</c:v>
                </c:pt>
                <c:pt idx="107">
                  <c:v>38</c:v>
                </c:pt>
                <c:pt idx="108">
                  <c:v>31</c:v>
                </c:pt>
                <c:pt idx="109">
                  <c:v>32</c:v>
                </c:pt>
                <c:pt idx="110">
                  <c:v>27</c:v>
                </c:pt>
                <c:pt idx="111">
                  <c:v>36</c:v>
                </c:pt>
                <c:pt idx="112">
                  <c:v>37</c:v>
                </c:pt>
                <c:pt idx="113">
                  <c:v>37</c:v>
                </c:pt>
                <c:pt idx="114">
                  <c:v>30</c:v>
                </c:pt>
                <c:pt idx="115">
                  <c:v>26</c:v>
                </c:pt>
                <c:pt idx="116">
                  <c:v>36</c:v>
                </c:pt>
                <c:pt idx="117">
                  <c:v>40</c:v>
                </c:pt>
                <c:pt idx="118">
                  <c:v>33</c:v>
                </c:pt>
                <c:pt idx="119">
                  <c:v>33</c:v>
                </c:pt>
                <c:pt idx="120">
                  <c:v>25</c:v>
                </c:pt>
                <c:pt idx="121">
                  <c:v>24</c:v>
                </c:pt>
                <c:pt idx="122">
                  <c:v>23</c:v>
                </c:pt>
                <c:pt idx="123">
                  <c:v>19</c:v>
                </c:pt>
                <c:pt idx="124">
                  <c:v>19</c:v>
                </c:pt>
                <c:pt idx="125">
                  <c:v>19</c:v>
                </c:pt>
                <c:pt idx="126">
                  <c:v>15</c:v>
                </c:pt>
                <c:pt idx="127">
                  <c:v>17</c:v>
                </c:pt>
                <c:pt idx="128">
                  <c:v>18</c:v>
                </c:pt>
                <c:pt idx="129">
                  <c:v>13</c:v>
                </c:pt>
                <c:pt idx="130">
                  <c:v>12</c:v>
                </c:pt>
                <c:pt idx="131">
                  <c:v>14</c:v>
                </c:pt>
                <c:pt idx="132">
                  <c:v>12</c:v>
                </c:pt>
                <c:pt idx="133">
                  <c:v>15</c:v>
                </c:pt>
                <c:pt idx="134">
                  <c:v>13</c:v>
                </c:pt>
                <c:pt idx="135">
                  <c:v>17</c:v>
                </c:pt>
                <c:pt idx="136">
                  <c:v>20</c:v>
                </c:pt>
                <c:pt idx="137">
                  <c:v>16</c:v>
                </c:pt>
                <c:pt idx="138">
                  <c:v>16</c:v>
                </c:pt>
                <c:pt idx="139">
                  <c:v>20</c:v>
                </c:pt>
                <c:pt idx="140">
                  <c:v>17</c:v>
                </c:pt>
                <c:pt idx="141">
                  <c:v>20</c:v>
                </c:pt>
                <c:pt idx="142">
                  <c:v>24</c:v>
                </c:pt>
                <c:pt idx="143">
                  <c:v>22</c:v>
                </c:pt>
                <c:pt idx="144">
                  <c:v>19</c:v>
                </c:pt>
                <c:pt idx="145">
                  <c:v>16</c:v>
                </c:pt>
                <c:pt idx="146">
                  <c:v>18</c:v>
                </c:pt>
                <c:pt idx="147">
                  <c:v>19</c:v>
                </c:pt>
                <c:pt idx="148">
                  <c:v>21</c:v>
                </c:pt>
                <c:pt idx="149">
                  <c:v>18</c:v>
                </c:pt>
                <c:pt idx="150">
                  <c:v>18</c:v>
                </c:pt>
                <c:pt idx="151">
                  <c:v>19</c:v>
                </c:pt>
                <c:pt idx="152">
                  <c:v>19</c:v>
                </c:pt>
                <c:pt idx="153">
                  <c:v>19</c:v>
                </c:pt>
                <c:pt idx="154">
                  <c:v>20</c:v>
                </c:pt>
                <c:pt idx="155">
                  <c:v>26</c:v>
                </c:pt>
                <c:pt idx="156">
                  <c:v>26</c:v>
                </c:pt>
                <c:pt idx="157">
                  <c:v>19</c:v>
                </c:pt>
                <c:pt idx="158">
                  <c:v>17</c:v>
                </c:pt>
                <c:pt idx="159">
                  <c:v>17</c:v>
                </c:pt>
                <c:pt idx="160">
                  <c:v>21</c:v>
                </c:pt>
                <c:pt idx="161">
                  <c:v>16</c:v>
                </c:pt>
                <c:pt idx="162">
                  <c:v>17</c:v>
                </c:pt>
                <c:pt idx="163">
                  <c:v>17</c:v>
                </c:pt>
                <c:pt idx="164">
                  <c:v>22</c:v>
                </c:pt>
                <c:pt idx="165">
                  <c:v>22</c:v>
                </c:pt>
                <c:pt idx="166">
                  <c:v>20</c:v>
                </c:pt>
                <c:pt idx="167">
                  <c:v>16</c:v>
                </c:pt>
                <c:pt idx="168">
                  <c:v>16</c:v>
                </c:pt>
                <c:pt idx="169">
                  <c:v>22</c:v>
                </c:pt>
                <c:pt idx="170">
                  <c:v>18</c:v>
                </c:pt>
                <c:pt idx="171">
                  <c:v>20</c:v>
                </c:pt>
                <c:pt idx="172">
                  <c:v>19</c:v>
                </c:pt>
                <c:pt idx="173">
                  <c:v>20</c:v>
                </c:pt>
                <c:pt idx="174">
                  <c:v>15</c:v>
                </c:pt>
                <c:pt idx="175">
                  <c:v>21</c:v>
                </c:pt>
                <c:pt idx="176">
                  <c:v>19</c:v>
                </c:pt>
                <c:pt idx="177">
                  <c:v>27</c:v>
                </c:pt>
                <c:pt idx="178">
                  <c:v>23</c:v>
                </c:pt>
                <c:pt idx="179">
                  <c:v>24</c:v>
                </c:pt>
                <c:pt idx="180">
                  <c:v>26</c:v>
                </c:pt>
                <c:pt idx="181">
                  <c:v>26</c:v>
                </c:pt>
                <c:pt idx="182">
                  <c:v>29</c:v>
                </c:pt>
                <c:pt idx="183">
                  <c:v>23</c:v>
                </c:pt>
                <c:pt idx="184">
                  <c:v>25</c:v>
                </c:pt>
                <c:pt idx="185">
                  <c:v>24</c:v>
                </c:pt>
                <c:pt idx="186">
                  <c:v>22</c:v>
                </c:pt>
                <c:pt idx="187">
                  <c:v>27</c:v>
                </c:pt>
                <c:pt idx="188">
                  <c:v>23</c:v>
                </c:pt>
                <c:pt idx="189">
                  <c:v>24</c:v>
                </c:pt>
                <c:pt idx="190">
                  <c:v>25</c:v>
                </c:pt>
                <c:pt idx="191">
                  <c:v>27</c:v>
                </c:pt>
                <c:pt idx="192">
                  <c:v>24</c:v>
                </c:pt>
                <c:pt idx="193">
                  <c:v>27</c:v>
                </c:pt>
                <c:pt idx="194">
                  <c:v>25</c:v>
                </c:pt>
                <c:pt idx="195">
                  <c:v>25</c:v>
                </c:pt>
                <c:pt idx="196">
                  <c:v>34</c:v>
                </c:pt>
                <c:pt idx="197">
                  <c:v>30</c:v>
                </c:pt>
                <c:pt idx="198">
                  <c:v>33</c:v>
                </c:pt>
                <c:pt idx="199">
                  <c:v>45</c:v>
                </c:pt>
                <c:pt idx="200">
                  <c:v>41</c:v>
                </c:pt>
                <c:pt idx="201">
                  <c:v>38</c:v>
                </c:pt>
                <c:pt idx="202">
                  <c:v>47</c:v>
                </c:pt>
                <c:pt idx="203">
                  <c:v>44</c:v>
                </c:pt>
                <c:pt idx="204">
                  <c:v>40</c:v>
                </c:pt>
                <c:pt idx="205">
                  <c:v>32</c:v>
                </c:pt>
                <c:pt idx="206">
                  <c:v>37</c:v>
                </c:pt>
                <c:pt idx="207">
                  <c:v>36</c:v>
                </c:pt>
                <c:pt idx="208">
                  <c:v>37</c:v>
                </c:pt>
                <c:pt idx="209">
                  <c:v>34</c:v>
                </c:pt>
                <c:pt idx="210">
                  <c:v>34</c:v>
                </c:pt>
                <c:pt idx="211">
                  <c:v>38</c:v>
                </c:pt>
                <c:pt idx="212">
                  <c:v>38</c:v>
                </c:pt>
                <c:pt idx="213">
                  <c:v>34</c:v>
                </c:pt>
                <c:pt idx="214">
                  <c:v>39</c:v>
                </c:pt>
              </c:numCache>
            </c:numRef>
          </c:val>
          <c:smooth val="0"/>
        </c:ser>
        <c:dLbls>
          <c:showLegendKey val="0"/>
          <c:showVal val="0"/>
          <c:showCatName val="0"/>
          <c:showSerName val="0"/>
          <c:showPercent val="0"/>
          <c:showBubbleSize val="0"/>
        </c:dLbls>
        <c:smooth val="0"/>
        <c:axId val="349218632"/>
        <c:axId val="349219024"/>
      </c:lineChart>
      <c:dateAx>
        <c:axId val="349218632"/>
        <c:scaling>
          <c:orientation val="minMax"/>
          <c:min val="35551"/>
        </c:scaling>
        <c:delete val="0"/>
        <c:axPos val="b"/>
        <c:numFmt formatCode="mmm\&#10;yyyy" sourceLinked="0"/>
        <c:majorTickMark val="out"/>
        <c:minorTickMark val="none"/>
        <c:tickLblPos val="nextTo"/>
        <c:spPr>
          <a:ln w="3807">
            <a:solidFill>
              <a:schemeClr val="tx1"/>
            </a:solidFill>
            <a:prstDash val="solid"/>
          </a:ln>
        </c:spPr>
        <c:txPr>
          <a:bodyPr rot="0" vert="horz"/>
          <a:lstStyle/>
          <a:p>
            <a:pPr>
              <a:defRPr sz="1000" b="0" i="0" u="none" strike="noStrike" baseline="0">
                <a:solidFill>
                  <a:schemeClr val="bg2">
                    <a:lumMod val="50000"/>
                  </a:schemeClr>
                </a:solidFill>
                <a:latin typeface="Arial"/>
                <a:ea typeface="Arial"/>
                <a:cs typeface="Arial"/>
              </a:defRPr>
            </a:pPr>
            <a:endParaRPr lang="en-US"/>
          </a:p>
        </c:txPr>
        <c:crossAx val="349219024"/>
        <c:crosses val="autoZero"/>
        <c:auto val="1"/>
        <c:lblOffset val="100"/>
        <c:baseTimeUnit val="months"/>
        <c:majorUnit val="12"/>
        <c:majorTimeUnit val="months"/>
        <c:minorUnit val="1"/>
        <c:minorTimeUnit val="months"/>
      </c:dateAx>
      <c:valAx>
        <c:axId val="349219024"/>
        <c:scaling>
          <c:orientation val="minMax"/>
          <c:min val="0"/>
        </c:scaling>
        <c:delete val="0"/>
        <c:axPos val="l"/>
        <c:majorGridlines>
          <c:spPr>
            <a:ln w="3807">
              <a:solidFill>
                <a:schemeClr val="bg2">
                  <a:lumMod val="75000"/>
                </a:schemeClr>
              </a:solidFill>
              <a:prstDash val="lgDash"/>
            </a:ln>
          </c:spPr>
        </c:majorGridlines>
        <c:numFmt formatCode="General" sourceLinked="1"/>
        <c:majorTickMark val="out"/>
        <c:minorTickMark val="none"/>
        <c:tickLblPos val="nextTo"/>
        <c:spPr>
          <a:ln w="3807">
            <a:solidFill>
              <a:schemeClr val="tx1"/>
            </a:solidFill>
            <a:prstDash val="solid"/>
          </a:ln>
        </c:spPr>
        <c:txPr>
          <a:bodyPr rot="0" vert="horz"/>
          <a:lstStyle/>
          <a:p>
            <a:pPr>
              <a:defRPr sz="1200" b="0" i="0" u="none" strike="noStrike" baseline="0">
                <a:solidFill>
                  <a:schemeClr val="bg2">
                    <a:lumMod val="50000"/>
                  </a:schemeClr>
                </a:solidFill>
                <a:latin typeface="Arial"/>
                <a:ea typeface="Arial"/>
                <a:cs typeface="Arial"/>
              </a:defRPr>
            </a:pPr>
            <a:endParaRPr lang="en-US"/>
          </a:p>
        </c:txPr>
        <c:crossAx val="349218632"/>
        <c:crosses val="autoZero"/>
        <c:crossBetween val="between"/>
      </c:valAx>
      <c:spPr>
        <a:noFill/>
        <a:ln w="30454">
          <a:noFill/>
        </a:ln>
      </c:spPr>
    </c:plotArea>
    <c:plotVisOnly val="1"/>
    <c:dispBlanksAs val="gap"/>
    <c:showDLblsOverMax val="0"/>
  </c:chart>
  <c:spPr>
    <a:noFill/>
    <a:ln>
      <a:noFill/>
    </a:ln>
  </c:spPr>
  <c:txPr>
    <a:bodyPr/>
    <a:lstStyle/>
    <a:p>
      <a:pPr>
        <a:defRPr sz="2128" b="1" i="0" u="none" strike="noStrike" baseline="0">
          <a:solidFill>
            <a:schemeClr val="tx1"/>
          </a:solidFill>
          <a:latin typeface="RotisSansSerifExtraBold"/>
          <a:ea typeface="RotisSansSerifExtraBold"/>
          <a:cs typeface="RotisSansSerifExtraBold"/>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5768957101933913"/>
          <c:y val="0.12740923518139904"/>
          <c:w val="0.61212160537423066"/>
          <c:h val="0.78727289411097368"/>
        </c:manualLayout>
      </c:layout>
      <c:barChart>
        <c:barDir val="bar"/>
        <c:grouping val="clustered"/>
        <c:varyColors val="0"/>
        <c:ser>
          <c:idx val="0"/>
          <c:order val="0"/>
          <c:tx>
            <c:strRef>
              <c:f>Sheet1!$B$1</c:f>
              <c:strCache>
                <c:ptCount val="1"/>
                <c:pt idx="0">
                  <c:v>EU 27</c:v>
                </c:pt>
              </c:strCache>
            </c:strRef>
          </c:tx>
          <c:spPr>
            <a:solidFill>
              <a:schemeClr val="accent1">
                <a:lumMod val="60000"/>
                <a:lumOff val="40000"/>
              </a:schemeClr>
            </a:solidFill>
            <a:ln>
              <a:solidFill>
                <a:schemeClr val="accent2"/>
              </a:solidFill>
            </a:ln>
          </c:spPr>
          <c:invertIfNegative val="0"/>
          <c:dLbls>
            <c:dLbl>
              <c:idx val="0"/>
              <c:layout>
                <c:manualLayout>
                  <c:x val="-4.1430768641888506E-3"/>
                  <c:y val="1.3924622410375464E-2"/>
                </c:manualLayout>
              </c:layout>
              <c:tx>
                <c:rich>
                  <a:bodyPr/>
                  <a:lstStyle/>
                  <a:p>
                    <a:r>
                      <a:rPr lang="en-US" dirty="0" smtClean="0"/>
                      <a:t>41%</a:t>
                    </a:r>
                    <a:endParaRPr lang="en-US" dirty="0"/>
                  </a:p>
                </c:rich>
              </c:tx>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800" b="1">
                    <a:solidFill>
                      <a:srgbClr val="424242"/>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Sheet1!$A$2:$A$15</c:f>
              <c:strCache>
                <c:ptCount val="14"/>
                <c:pt idx="0">
                  <c:v>Freedom to travel, study &amp; work anywhere in the EU</c:v>
                </c:pt>
                <c:pt idx="1">
                  <c:v>Euro</c:v>
                </c:pt>
                <c:pt idx="2">
                  <c:v>Waste of Money</c:v>
                </c:pt>
                <c:pt idx="3">
                  <c:v>Peace</c:v>
                </c:pt>
                <c:pt idx="4">
                  <c:v>Bureaucracy</c:v>
                </c:pt>
                <c:pt idx="5">
                  <c:v>Democracy</c:v>
                </c:pt>
                <c:pt idx="6">
                  <c:v>Cultural diversity</c:v>
                </c:pt>
                <c:pt idx="7">
                  <c:v>Stronger say in the world</c:v>
                </c:pt>
                <c:pt idx="8">
                  <c:v>Unemployment</c:v>
                </c:pt>
                <c:pt idx="9">
                  <c:v>Not enough control at external borders</c:v>
                </c:pt>
                <c:pt idx="10">
                  <c:v>More crime</c:v>
                </c:pt>
                <c:pt idx="11">
                  <c:v>Economic Prosperity</c:v>
                </c:pt>
                <c:pt idx="12">
                  <c:v>Loss of our cultural identity</c:v>
                </c:pt>
                <c:pt idx="13">
                  <c:v>Social protection</c:v>
                </c:pt>
              </c:strCache>
            </c:strRef>
          </c:cat>
          <c:val>
            <c:numRef>
              <c:f>Sheet1!$B$2:$B$15</c:f>
              <c:numCache>
                <c:formatCode>General</c:formatCode>
                <c:ptCount val="14"/>
                <c:pt idx="0">
                  <c:v>41</c:v>
                </c:pt>
                <c:pt idx="1">
                  <c:v>37</c:v>
                </c:pt>
                <c:pt idx="2">
                  <c:v>27</c:v>
                </c:pt>
                <c:pt idx="3">
                  <c:v>24</c:v>
                </c:pt>
                <c:pt idx="4">
                  <c:v>23</c:v>
                </c:pt>
                <c:pt idx="5">
                  <c:v>20</c:v>
                </c:pt>
                <c:pt idx="6">
                  <c:v>18</c:v>
                </c:pt>
                <c:pt idx="7">
                  <c:v>18</c:v>
                </c:pt>
                <c:pt idx="8">
                  <c:v>16</c:v>
                </c:pt>
                <c:pt idx="9">
                  <c:v>16</c:v>
                </c:pt>
                <c:pt idx="10">
                  <c:v>13</c:v>
                </c:pt>
                <c:pt idx="11">
                  <c:v>12</c:v>
                </c:pt>
                <c:pt idx="12">
                  <c:v>11</c:v>
                </c:pt>
                <c:pt idx="13">
                  <c:v>8</c:v>
                </c:pt>
              </c:numCache>
            </c:numRef>
          </c:val>
        </c:ser>
        <c:ser>
          <c:idx val="1"/>
          <c:order val="1"/>
          <c:tx>
            <c:strRef>
              <c:f>Sheet1!$C$1</c:f>
              <c:strCache>
                <c:ptCount val="1"/>
                <c:pt idx="0">
                  <c:v>UK</c:v>
                </c:pt>
              </c:strCache>
            </c:strRef>
          </c:tx>
          <c:spPr>
            <a:solidFill>
              <a:schemeClr val="accent2"/>
            </a:solidFill>
          </c:spPr>
          <c:invertIfNegative val="0"/>
          <c:dLbls>
            <c:spPr>
              <a:noFill/>
              <a:ln>
                <a:noFill/>
              </a:ln>
              <a:effectLst/>
            </c:spPr>
            <c:txPr>
              <a:bodyPr/>
              <a:lstStyle/>
              <a:p>
                <a:pPr>
                  <a:defRPr sz="1800" b="1">
                    <a:solidFill>
                      <a:srgbClr val="424242"/>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Sheet1!$A$2:$A$15</c:f>
              <c:strCache>
                <c:ptCount val="14"/>
                <c:pt idx="0">
                  <c:v>Freedom to travel, study &amp; work anywhere in the EU</c:v>
                </c:pt>
                <c:pt idx="1">
                  <c:v>Euro</c:v>
                </c:pt>
                <c:pt idx="2">
                  <c:v>Waste of Money</c:v>
                </c:pt>
                <c:pt idx="3">
                  <c:v>Peace</c:v>
                </c:pt>
                <c:pt idx="4">
                  <c:v>Bureaucracy</c:v>
                </c:pt>
                <c:pt idx="5">
                  <c:v>Democracy</c:v>
                </c:pt>
                <c:pt idx="6">
                  <c:v>Cultural diversity</c:v>
                </c:pt>
                <c:pt idx="7">
                  <c:v>Stronger say in the world</c:v>
                </c:pt>
                <c:pt idx="8">
                  <c:v>Unemployment</c:v>
                </c:pt>
                <c:pt idx="9">
                  <c:v>Not enough control at external borders</c:v>
                </c:pt>
                <c:pt idx="10">
                  <c:v>More crime</c:v>
                </c:pt>
                <c:pt idx="11">
                  <c:v>Economic Prosperity</c:v>
                </c:pt>
                <c:pt idx="12">
                  <c:v>Loss of our cultural identity</c:v>
                </c:pt>
                <c:pt idx="13">
                  <c:v>Social protection</c:v>
                </c:pt>
              </c:strCache>
            </c:strRef>
          </c:cat>
          <c:val>
            <c:numRef>
              <c:f>Sheet1!$C$2:$C$15</c:f>
              <c:numCache>
                <c:formatCode>General</c:formatCode>
                <c:ptCount val="14"/>
                <c:pt idx="0">
                  <c:v>27</c:v>
                </c:pt>
                <c:pt idx="1">
                  <c:v>17</c:v>
                </c:pt>
                <c:pt idx="2">
                  <c:v>30</c:v>
                </c:pt>
                <c:pt idx="3">
                  <c:v>14</c:v>
                </c:pt>
                <c:pt idx="4">
                  <c:v>27</c:v>
                </c:pt>
                <c:pt idx="5">
                  <c:v>12</c:v>
                </c:pt>
                <c:pt idx="6">
                  <c:v>15</c:v>
                </c:pt>
                <c:pt idx="7">
                  <c:v>11</c:v>
                </c:pt>
                <c:pt idx="8">
                  <c:v>13</c:v>
                </c:pt>
                <c:pt idx="9">
                  <c:v>21</c:v>
                </c:pt>
                <c:pt idx="10">
                  <c:v>8</c:v>
                </c:pt>
                <c:pt idx="11">
                  <c:v>8</c:v>
                </c:pt>
                <c:pt idx="12">
                  <c:v>17</c:v>
                </c:pt>
                <c:pt idx="13">
                  <c:v>6</c:v>
                </c:pt>
              </c:numCache>
            </c:numRef>
          </c:val>
        </c:ser>
        <c:dLbls>
          <c:showLegendKey val="0"/>
          <c:showVal val="1"/>
          <c:showCatName val="0"/>
          <c:showSerName val="0"/>
          <c:showPercent val="0"/>
          <c:showBubbleSize val="0"/>
        </c:dLbls>
        <c:gapWidth val="75"/>
        <c:axId val="204653256"/>
        <c:axId val="204654040"/>
      </c:barChart>
      <c:catAx>
        <c:axId val="204653256"/>
        <c:scaling>
          <c:orientation val="maxMin"/>
        </c:scaling>
        <c:delete val="0"/>
        <c:axPos val="l"/>
        <c:numFmt formatCode="General" sourceLinked="0"/>
        <c:majorTickMark val="none"/>
        <c:minorTickMark val="none"/>
        <c:tickLblPos val="nextTo"/>
        <c:txPr>
          <a:bodyPr/>
          <a:lstStyle/>
          <a:p>
            <a:pPr>
              <a:defRPr sz="1400" b="1">
                <a:solidFill>
                  <a:schemeClr val="tx1"/>
                </a:solidFill>
              </a:defRPr>
            </a:pPr>
            <a:endParaRPr lang="en-US"/>
          </a:p>
        </c:txPr>
        <c:crossAx val="204654040"/>
        <c:crosses val="autoZero"/>
        <c:auto val="1"/>
        <c:lblAlgn val="ctr"/>
        <c:lblOffset val="100"/>
        <c:noMultiLvlLbl val="0"/>
      </c:catAx>
      <c:valAx>
        <c:axId val="204654040"/>
        <c:scaling>
          <c:orientation val="minMax"/>
          <c:max val="45"/>
          <c:min val="0"/>
        </c:scaling>
        <c:delete val="1"/>
        <c:axPos val="t"/>
        <c:numFmt formatCode="General" sourceLinked="1"/>
        <c:majorTickMark val="none"/>
        <c:minorTickMark val="none"/>
        <c:tickLblPos val="none"/>
        <c:crossAx val="204653256"/>
        <c:crosses val="autoZero"/>
        <c:crossBetween val="between"/>
        <c:majorUnit val="5"/>
      </c:valAx>
      <c:spPr>
        <a:noFill/>
        <a:ln w="25400">
          <a:noFill/>
        </a:ln>
      </c:spPr>
    </c:plotArea>
    <c:plotVisOnly val="1"/>
    <c:dispBlanksAs val="gap"/>
    <c:showDLblsOverMax val="0"/>
  </c:chart>
  <c:spPr>
    <a:solidFill>
      <a:schemeClr val="bg1"/>
    </a:solidFill>
  </c:spPr>
  <c:txPr>
    <a:bodyPr/>
    <a:lstStyle/>
    <a:p>
      <a:pPr>
        <a:defRPr sz="1800"/>
      </a:pPr>
      <a:endParaRPr lang="en-US"/>
    </a:p>
  </c:txPr>
  <c:externalData r:id="rId1">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650887573964446E-2"/>
          <c:y val="6.3063063063063071E-2"/>
          <c:w val="0.91420118343195256"/>
          <c:h val="0.7927927927927928"/>
        </c:manualLayout>
      </c:layout>
      <c:lineChart>
        <c:grouping val="standard"/>
        <c:varyColors val="0"/>
        <c:ser>
          <c:idx val="0"/>
          <c:order val="0"/>
          <c:tx>
            <c:strRef>
              <c:f>Sheet1!$A$2</c:f>
              <c:strCache>
                <c:ptCount val="1"/>
                <c:pt idx="0">
                  <c:v>Education/schools</c:v>
                </c:pt>
              </c:strCache>
            </c:strRef>
          </c:tx>
          <c:spPr>
            <a:ln w="19050">
              <a:solidFill>
                <a:schemeClr val="accent5"/>
              </a:solidFill>
              <a:prstDash val="solid"/>
            </a:ln>
          </c:spPr>
          <c:marker>
            <c:symbol val="none"/>
          </c:marker>
          <c:dPt>
            <c:idx val="1"/>
            <c:marker>
              <c:symbol val="circle"/>
              <c:size val="8"/>
              <c:spPr>
                <a:solidFill>
                  <a:schemeClr val="accent2"/>
                </a:solidFill>
                <a:ln>
                  <a:solidFill>
                    <a:schemeClr val="accent2"/>
                  </a:solidFill>
                </a:ln>
              </c:spPr>
            </c:marker>
            <c:bubble3D val="0"/>
          </c:dPt>
          <c:dPt>
            <c:idx val="48"/>
            <c:marker>
              <c:symbol val="circle"/>
              <c:size val="8"/>
              <c:spPr>
                <a:solidFill>
                  <a:schemeClr val="accent2"/>
                </a:solidFill>
                <a:ln>
                  <a:solidFill>
                    <a:schemeClr val="accent2"/>
                  </a:solidFill>
                </a:ln>
              </c:spPr>
            </c:marker>
            <c:bubble3D val="0"/>
          </c:dPt>
          <c:dPt>
            <c:idx val="61"/>
            <c:marker>
              <c:symbol val="circle"/>
              <c:size val="8"/>
              <c:spPr>
                <a:solidFill>
                  <a:schemeClr val="accent2"/>
                </a:solidFill>
                <a:ln>
                  <a:solidFill>
                    <a:schemeClr val="accent2"/>
                  </a:solidFill>
                </a:ln>
              </c:spPr>
            </c:marker>
            <c:bubble3D val="0"/>
          </c:dPt>
          <c:dPt>
            <c:idx val="137"/>
            <c:marker>
              <c:symbol val="circle"/>
              <c:size val="8"/>
              <c:spPr>
                <a:solidFill>
                  <a:schemeClr val="accent2"/>
                </a:solidFill>
                <a:ln>
                  <a:solidFill>
                    <a:schemeClr val="accent2"/>
                  </a:solidFill>
                </a:ln>
              </c:spPr>
            </c:marker>
            <c:bubble3D val="0"/>
          </c:dPt>
          <c:dPt>
            <c:idx val="154"/>
            <c:marker>
              <c:symbol val="circle"/>
              <c:size val="8"/>
              <c:spPr>
                <a:solidFill>
                  <a:schemeClr val="accent2"/>
                </a:solidFill>
                <a:ln>
                  <a:solidFill>
                    <a:schemeClr val="accent2"/>
                  </a:solidFill>
                </a:ln>
              </c:spPr>
            </c:marker>
            <c:bubble3D val="0"/>
          </c:dPt>
          <c:cat>
            <c:numRef>
              <c:f>Sheet1!$B$1:$AAA$1</c:f>
              <c:numCache>
                <c:formatCode>mmm\
yyyy</c:formatCode>
                <c:ptCount val="701"/>
                <c:pt idx="0">
                  <c:v>35582</c:v>
                </c:pt>
                <c:pt idx="1">
                  <c:v>35612</c:v>
                </c:pt>
                <c:pt idx="2">
                  <c:v>35643</c:v>
                </c:pt>
                <c:pt idx="3">
                  <c:v>35674</c:v>
                </c:pt>
                <c:pt idx="4">
                  <c:v>35704</c:v>
                </c:pt>
                <c:pt idx="5">
                  <c:v>35735</c:v>
                </c:pt>
                <c:pt idx="6">
                  <c:v>35765</c:v>
                </c:pt>
                <c:pt idx="7">
                  <c:v>35796</c:v>
                </c:pt>
                <c:pt idx="8">
                  <c:v>35827</c:v>
                </c:pt>
                <c:pt idx="9">
                  <c:v>35855</c:v>
                </c:pt>
                <c:pt idx="10">
                  <c:v>35886</c:v>
                </c:pt>
                <c:pt idx="11">
                  <c:v>35916</c:v>
                </c:pt>
                <c:pt idx="12">
                  <c:v>35947</c:v>
                </c:pt>
                <c:pt idx="13">
                  <c:v>35977</c:v>
                </c:pt>
                <c:pt idx="14">
                  <c:v>36008</c:v>
                </c:pt>
                <c:pt idx="15">
                  <c:v>36039</c:v>
                </c:pt>
                <c:pt idx="16">
                  <c:v>36069</c:v>
                </c:pt>
                <c:pt idx="17">
                  <c:v>36100</c:v>
                </c:pt>
                <c:pt idx="18">
                  <c:v>36130</c:v>
                </c:pt>
                <c:pt idx="19">
                  <c:v>36161</c:v>
                </c:pt>
                <c:pt idx="20">
                  <c:v>36192</c:v>
                </c:pt>
                <c:pt idx="21">
                  <c:v>36220</c:v>
                </c:pt>
                <c:pt idx="22">
                  <c:v>36251</c:v>
                </c:pt>
                <c:pt idx="23">
                  <c:v>36281</c:v>
                </c:pt>
                <c:pt idx="24">
                  <c:v>36312</c:v>
                </c:pt>
                <c:pt idx="25">
                  <c:v>36342</c:v>
                </c:pt>
                <c:pt idx="26">
                  <c:v>36373</c:v>
                </c:pt>
                <c:pt idx="27">
                  <c:v>36404</c:v>
                </c:pt>
                <c:pt idx="28">
                  <c:v>36434</c:v>
                </c:pt>
                <c:pt idx="29">
                  <c:v>36465</c:v>
                </c:pt>
                <c:pt idx="30">
                  <c:v>36495</c:v>
                </c:pt>
                <c:pt idx="31">
                  <c:v>36526</c:v>
                </c:pt>
                <c:pt idx="32">
                  <c:v>36557</c:v>
                </c:pt>
                <c:pt idx="33">
                  <c:v>36586</c:v>
                </c:pt>
                <c:pt idx="34">
                  <c:v>36617</c:v>
                </c:pt>
                <c:pt idx="35">
                  <c:v>36647</c:v>
                </c:pt>
                <c:pt idx="36">
                  <c:v>36678</c:v>
                </c:pt>
                <c:pt idx="37">
                  <c:v>36708</c:v>
                </c:pt>
                <c:pt idx="38">
                  <c:v>36739</c:v>
                </c:pt>
                <c:pt idx="39">
                  <c:v>36770</c:v>
                </c:pt>
                <c:pt idx="40">
                  <c:v>36800</c:v>
                </c:pt>
                <c:pt idx="41">
                  <c:v>36831</c:v>
                </c:pt>
                <c:pt idx="42">
                  <c:v>36861</c:v>
                </c:pt>
                <c:pt idx="43">
                  <c:v>36892</c:v>
                </c:pt>
                <c:pt idx="44">
                  <c:v>36923</c:v>
                </c:pt>
                <c:pt idx="45">
                  <c:v>36951</c:v>
                </c:pt>
                <c:pt idx="46">
                  <c:v>36982</c:v>
                </c:pt>
                <c:pt idx="47">
                  <c:v>37043</c:v>
                </c:pt>
                <c:pt idx="48">
                  <c:v>37073</c:v>
                </c:pt>
                <c:pt idx="49">
                  <c:v>37104</c:v>
                </c:pt>
                <c:pt idx="50">
                  <c:v>37135</c:v>
                </c:pt>
                <c:pt idx="51">
                  <c:v>37165</c:v>
                </c:pt>
                <c:pt idx="52">
                  <c:v>37196</c:v>
                </c:pt>
                <c:pt idx="53">
                  <c:v>37257</c:v>
                </c:pt>
                <c:pt idx="54">
                  <c:v>37288</c:v>
                </c:pt>
                <c:pt idx="55">
                  <c:v>37316</c:v>
                </c:pt>
                <c:pt idx="56">
                  <c:v>37347</c:v>
                </c:pt>
                <c:pt idx="57">
                  <c:v>37377</c:v>
                </c:pt>
                <c:pt idx="58">
                  <c:v>37408</c:v>
                </c:pt>
                <c:pt idx="59">
                  <c:v>37438</c:v>
                </c:pt>
                <c:pt idx="60">
                  <c:v>37500</c:v>
                </c:pt>
                <c:pt idx="61">
                  <c:v>37530</c:v>
                </c:pt>
                <c:pt idx="62">
                  <c:v>37561</c:v>
                </c:pt>
                <c:pt idx="63">
                  <c:v>37591</c:v>
                </c:pt>
                <c:pt idx="64">
                  <c:v>37622</c:v>
                </c:pt>
                <c:pt idx="65">
                  <c:v>37653</c:v>
                </c:pt>
                <c:pt idx="66">
                  <c:v>37681</c:v>
                </c:pt>
                <c:pt idx="67">
                  <c:v>37712</c:v>
                </c:pt>
                <c:pt idx="68">
                  <c:v>37742</c:v>
                </c:pt>
                <c:pt idx="69">
                  <c:v>37773</c:v>
                </c:pt>
                <c:pt idx="70">
                  <c:v>37803</c:v>
                </c:pt>
                <c:pt idx="71">
                  <c:v>37834</c:v>
                </c:pt>
                <c:pt idx="72">
                  <c:v>37865</c:v>
                </c:pt>
                <c:pt idx="73">
                  <c:v>37895</c:v>
                </c:pt>
                <c:pt idx="74">
                  <c:v>37926</c:v>
                </c:pt>
                <c:pt idx="75">
                  <c:v>37956</c:v>
                </c:pt>
                <c:pt idx="76">
                  <c:v>37987</c:v>
                </c:pt>
                <c:pt idx="77">
                  <c:v>38018</c:v>
                </c:pt>
                <c:pt idx="78">
                  <c:v>38047</c:v>
                </c:pt>
                <c:pt idx="79">
                  <c:v>38078</c:v>
                </c:pt>
                <c:pt idx="80">
                  <c:v>38108</c:v>
                </c:pt>
                <c:pt idx="81">
                  <c:v>38139</c:v>
                </c:pt>
                <c:pt idx="82">
                  <c:v>38169</c:v>
                </c:pt>
                <c:pt idx="83">
                  <c:v>38200</c:v>
                </c:pt>
                <c:pt idx="84">
                  <c:v>38231</c:v>
                </c:pt>
                <c:pt idx="85">
                  <c:v>38261</c:v>
                </c:pt>
                <c:pt idx="86">
                  <c:v>38292</c:v>
                </c:pt>
                <c:pt idx="87">
                  <c:v>38322</c:v>
                </c:pt>
                <c:pt idx="88">
                  <c:v>38353</c:v>
                </c:pt>
                <c:pt idx="89">
                  <c:v>38384</c:v>
                </c:pt>
                <c:pt idx="90">
                  <c:v>38412</c:v>
                </c:pt>
                <c:pt idx="91">
                  <c:v>38443</c:v>
                </c:pt>
                <c:pt idx="92">
                  <c:v>38473</c:v>
                </c:pt>
                <c:pt idx="93">
                  <c:v>38504</c:v>
                </c:pt>
                <c:pt idx="94">
                  <c:v>38534</c:v>
                </c:pt>
                <c:pt idx="95">
                  <c:v>38565</c:v>
                </c:pt>
                <c:pt idx="96">
                  <c:v>38596</c:v>
                </c:pt>
                <c:pt idx="97">
                  <c:v>38626</c:v>
                </c:pt>
                <c:pt idx="98">
                  <c:v>38657</c:v>
                </c:pt>
                <c:pt idx="99">
                  <c:v>38718</c:v>
                </c:pt>
                <c:pt idx="100">
                  <c:v>38749</c:v>
                </c:pt>
                <c:pt idx="101">
                  <c:v>38777</c:v>
                </c:pt>
                <c:pt idx="102">
                  <c:v>38808</c:v>
                </c:pt>
                <c:pt idx="103">
                  <c:v>38838</c:v>
                </c:pt>
                <c:pt idx="104">
                  <c:v>38869</c:v>
                </c:pt>
                <c:pt idx="105">
                  <c:v>38899</c:v>
                </c:pt>
                <c:pt idx="106">
                  <c:v>38961</c:v>
                </c:pt>
                <c:pt idx="107">
                  <c:v>38991</c:v>
                </c:pt>
                <c:pt idx="108">
                  <c:v>39022</c:v>
                </c:pt>
                <c:pt idx="109">
                  <c:v>39052</c:v>
                </c:pt>
                <c:pt idx="110">
                  <c:v>38718</c:v>
                </c:pt>
                <c:pt idx="111">
                  <c:v>39173</c:v>
                </c:pt>
                <c:pt idx="112">
                  <c:v>39203</c:v>
                </c:pt>
                <c:pt idx="113">
                  <c:v>39234</c:v>
                </c:pt>
                <c:pt idx="114">
                  <c:v>39264</c:v>
                </c:pt>
                <c:pt idx="115">
                  <c:v>39295</c:v>
                </c:pt>
                <c:pt idx="116">
                  <c:v>39326</c:v>
                </c:pt>
                <c:pt idx="117">
                  <c:v>39356</c:v>
                </c:pt>
                <c:pt idx="118">
                  <c:v>39417</c:v>
                </c:pt>
                <c:pt idx="119">
                  <c:v>39448</c:v>
                </c:pt>
                <c:pt idx="120">
                  <c:v>39479</c:v>
                </c:pt>
                <c:pt idx="121">
                  <c:v>39508</c:v>
                </c:pt>
                <c:pt idx="122">
                  <c:v>39539</c:v>
                </c:pt>
                <c:pt idx="123">
                  <c:v>39569</c:v>
                </c:pt>
                <c:pt idx="124">
                  <c:v>39600</c:v>
                </c:pt>
                <c:pt idx="125">
                  <c:v>39630</c:v>
                </c:pt>
                <c:pt idx="126">
                  <c:v>39661</c:v>
                </c:pt>
                <c:pt idx="127">
                  <c:v>39692</c:v>
                </c:pt>
                <c:pt idx="128">
                  <c:v>39722</c:v>
                </c:pt>
                <c:pt idx="129">
                  <c:v>39753</c:v>
                </c:pt>
                <c:pt idx="130">
                  <c:v>39783</c:v>
                </c:pt>
                <c:pt idx="131">
                  <c:v>39814</c:v>
                </c:pt>
                <c:pt idx="132">
                  <c:v>39845</c:v>
                </c:pt>
                <c:pt idx="133">
                  <c:v>39904</c:v>
                </c:pt>
                <c:pt idx="134">
                  <c:v>39934</c:v>
                </c:pt>
                <c:pt idx="135">
                  <c:v>39965</c:v>
                </c:pt>
                <c:pt idx="136">
                  <c:v>39995</c:v>
                </c:pt>
                <c:pt idx="137">
                  <c:v>40026</c:v>
                </c:pt>
                <c:pt idx="138">
                  <c:v>40087</c:v>
                </c:pt>
                <c:pt idx="139">
                  <c:v>40118</c:v>
                </c:pt>
                <c:pt idx="140">
                  <c:v>40210</c:v>
                </c:pt>
                <c:pt idx="141">
                  <c:v>40238</c:v>
                </c:pt>
                <c:pt idx="142">
                  <c:v>40269</c:v>
                </c:pt>
                <c:pt idx="143">
                  <c:v>40299</c:v>
                </c:pt>
                <c:pt idx="144">
                  <c:v>40330</c:v>
                </c:pt>
                <c:pt idx="145">
                  <c:v>40360</c:v>
                </c:pt>
                <c:pt idx="146">
                  <c:v>40391</c:v>
                </c:pt>
                <c:pt idx="147">
                  <c:v>40422</c:v>
                </c:pt>
                <c:pt idx="148">
                  <c:v>40452</c:v>
                </c:pt>
                <c:pt idx="149">
                  <c:v>40483</c:v>
                </c:pt>
                <c:pt idx="150">
                  <c:v>40513</c:v>
                </c:pt>
                <c:pt idx="151">
                  <c:v>40544</c:v>
                </c:pt>
                <c:pt idx="152">
                  <c:v>40575</c:v>
                </c:pt>
                <c:pt idx="153">
                  <c:v>40603</c:v>
                </c:pt>
                <c:pt idx="154">
                  <c:v>40634</c:v>
                </c:pt>
                <c:pt idx="155">
                  <c:v>40664</c:v>
                </c:pt>
                <c:pt idx="156">
                  <c:v>40695</c:v>
                </c:pt>
                <c:pt idx="157">
                  <c:v>40725</c:v>
                </c:pt>
                <c:pt idx="158">
                  <c:v>40756</c:v>
                </c:pt>
                <c:pt idx="159">
                  <c:v>40787</c:v>
                </c:pt>
                <c:pt idx="160">
                  <c:v>40817</c:v>
                </c:pt>
                <c:pt idx="161">
                  <c:v>40848</c:v>
                </c:pt>
                <c:pt idx="162">
                  <c:v>40878</c:v>
                </c:pt>
                <c:pt idx="163">
                  <c:v>40909</c:v>
                </c:pt>
                <c:pt idx="164">
                  <c:v>40940</c:v>
                </c:pt>
                <c:pt idx="165">
                  <c:v>40969</c:v>
                </c:pt>
                <c:pt idx="166">
                  <c:v>41000</c:v>
                </c:pt>
                <c:pt idx="167">
                  <c:v>41030</c:v>
                </c:pt>
                <c:pt idx="168">
                  <c:v>41061</c:v>
                </c:pt>
                <c:pt idx="169">
                  <c:v>41091</c:v>
                </c:pt>
                <c:pt idx="170">
                  <c:v>41122</c:v>
                </c:pt>
                <c:pt idx="171">
                  <c:v>41153</c:v>
                </c:pt>
                <c:pt idx="172">
                  <c:v>41183</c:v>
                </c:pt>
                <c:pt idx="173">
                  <c:v>41214</c:v>
                </c:pt>
                <c:pt idx="174">
                  <c:v>41244</c:v>
                </c:pt>
                <c:pt idx="175">
                  <c:v>41275</c:v>
                </c:pt>
                <c:pt idx="176">
                  <c:v>41307</c:v>
                </c:pt>
                <c:pt idx="177">
                  <c:v>41334</c:v>
                </c:pt>
                <c:pt idx="178">
                  <c:v>41365</c:v>
                </c:pt>
                <c:pt idx="179">
                  <c:v>41395</c:v>
                </c:pt>
                <c:pt idx="180">
                  <c:v>41426</c:v>
                </c:pt>
                <c:pt idx="181">
                  <c:v>41456</c:v>
                </c:pt>
                <c:pt idx="182">
                  <c:v>41487</c:v>
                </c:pt>
                <c:pt idx="183">
                  <c:v>41518</c:v>
                </c:pt>
                <c:pt idx="184">
                  <c:v>41548</c:v>
                </c:pt>
                <c:pt idx="185">
                  <c:v>41579</c:v>
                </c:pt>
                <c:pt idx="186">
                  <c:v>41609</c:v>
                </c:pt>
                <c:pt idx="187">
                  <c:v>41640</c:v>
                </c:pt>
                <c:pt idx="188">
                  <c:v>41671</c:v>
                </c:pt>
                <c:pt idx="189">
                  <c:v>41699</c:v>
                </c:pt>
                <c:pt idx="190">
                  <c:v>41730</c:v>
                </c:pt>
                <c:pt idx="191">
                  <c:v>41760</c:v>
                </c:pt>
                <c:pt idx="192">
                  <c:v>41791</c:v>
                </c:pt>
                <c:pt idx="193">
                  <c:v>41821</c:v>
                </c:pt>
                <c:pt idx="194">
                  <c:v>41852</c:v>
                </c:pt>
                <c:pt idx="195">
                  <c:v>41883</c:v>
                </c:pt>
                <c:pt idx="196">
                  <c:v>41913</c:v>
                </c:pt>
                <c:pt idx="197">
                  <c:v>41944</c:v>
                </c:pt>
                <c:pt idx="198">
                  <c:v>41974</c:v>
                </c:pt>
                <c:pt idx="199">
                  <c:v>42005</c:v>
                </c:pt>
                <c:pt idx="200">
                  <c:v>42036</c:v>
                </c:pt>
                <c:pt idx="201">
                  <c:v>42064</c:v>
                </c:pt>
                <c:pt idx="202">
                  <c:v>42095</c:v>
                </c:pt>
                <c:pt idx="203">
                  <c:v>42125</c:v>
                </c:pt>
                <c:pt idx="204">
                  <c:v>42156</c:v>
                </c:pt>
                <c:pt idx="205">
                  <c:v>42186</c:v>
                </c:pt>
                <c:pt idx="206">
                  <c:v>42217</c:v>
                </c:pt>
                <c:pt idx="207">
                  <c:v>42248</c:v>
                </c:pt>
                <c:pt idx="208">
                  <c:v>42278</c:v>
                </c:pt>
                <c:pt idx="209">
                  <c:v>42309</c:v>
                </c:pt>
                <c:pt idx="210">
                  <c:v>42339</c:v>
                </c:pt>
                <c:pt idx="211">
                  <c:v>42370</c:v>
                </c:pt>
                <c:pt idx="212">
                  <c:v>42401</c:v>
                </c:pt>
                <c:pt idx="213">
                  <c:v>42430</c:v>
                </c:pt>
                <c:pt idx="214">
                  <c:v>42461</c:v>
                </c:pt>
              </c:numCache>
            </c:numRef>
          </c:cat>
          <c:val>
            <c:numRef>
              <c:f>Sheet1!$B$2:$AAA$2</c:f>
              <c:numCache>
                <c:formatCode>General</c:formatCode>
                <c:ptCount val="701"/>
                <c:pt idx="0">
                  <c:v>45</c:v>
                </c:pt>
                <c:pt idx="1">
                  <c:v>49</c:v>
                </c:pt>
                <c:pt idx="2">
                  <c:v>39</c:v>
                </c:pt>
                <c:pt idx="3">
                  <c:v>45</c:v>
                </c:pt>
                <c:pt idx="4">
                  <c:v>36</c:v>
                </c:pt>
                <c:pt idx="5">
                  <c:v>36</c:v>
                </c:pt>
                <c:pt idx="6">
                  <c:v>31</c:v>
                </c:pt>
                <c:pt idx="7">
                  <c:v>37</c:v>
                </c:pt>
                <c:pt idx="8">
                  <c:v>37</c:v>
                </c:pt>
                <c:pt idx="9">
                  <c:v>42</c:v>
                </c:pt>
                <c:pt idx="10">
                  <c:v>39</c:v>
                </c:pt>
                <c:pt idx="11">
                  <c:v>39</c:v>
                </c:pt>
                <c:pt idx="12">
                  <c:v>33</c:v>
                </c:pt>
                <c:pt idx="13">
                  <c:v>40</c:v>
                </c:pt>
                <c:pt idx="14">
                  <c:v>33</c:v>
                </c:pt>
                <c:pt idx="15">
                  <c:v>31</c:v>
                </c:pt>
                <c:pt idx="16">
                  <c:v>33</c:v>
                </c:pt>
                <c:pt idx="17">
                  <c:v>32</c:v>
                </c:pt>
                <c:pt idx="18">
                  <c:v>26</c:v>
                </c:pt>
                <c:pt idx="19">
                  <c:v>32</c:v>
                </c:pt>
                <c:pt idx="20">
                  <c:v>29</c:v>
                </c:pt>
                <c:pt idx="21">
                  <c:v>29</c:v>
                </c:pt>
                <c:pt idx="22">
                  <c:v>31</c:v>
                </c:pt>
                <c:pt idx="23">
                  <c:v>27</c:v>
                </c:pt>
                <c:pt idx="24">
                  <c:v>29</c:v>
                </c:pt>
                <c:pt idx="25">
                  <c:v>30</c:v>
                </c:pt>
                <c:pt idx="26">
                  <c:v>30</c:v>
                </c:pt>
                <c:pt idx="27">
                  <c:v>31</c:v>
                </c:pt>
                <c:pt idx="28">
                  <c:v>31</c:v>
                </c:pt>
                <c:pt idx="29">
                  <c:v>29</c:v>
                </c:pt>
                <c:pt idx="30">
                  <c:v>33</c:v>
                </c:pt>
                <c:pt idx="31">
                  <c:v>32</c:v>
                </c:pt>
                <c:pt idx="32">
                  <c:v>32</c:v>
                </c:pt>
                <c:pt idx="33">
                  <c:v>37</c:v>
                </c:pt>
                <c:pt idx="34">
                  <c:v>35</c:v>
                </c:pt>
                <c:pt idx="35">
                  <c:v>30</c:v>
                </c:pt>
                <c:pt idx="36">
                  <c:v>32</c:v>
                </c:pt>
                <c:pt idx="37">
                  <c:v>34</c:v>
                </c:pt>
                <c:pt idx="38">
                  <c:v>32</c:v>
                </c:pt>
                <c:pt idx="39">
                  <c:v>30</c:v>
                </c:pt>
                <c:pt idx="40">
                  <c:v>25</c:v>
                </c:pt>
                <c:pt idx="41">
                  <c:v>27</c:v>
                </c:pt>
                <c:pt idx="42">
                  <c:v>29</c:v>
                </c:pt>
                <c:pt idx="43">
                  <c:v>32</c:v>
                </c:pt>
                <c:pt idx="44">
                  <c:v>37</c:v>
                </c:pt>
                <c:pt idx="45">
                  <c:v>29</c:v>
                </c:pt>
                <c:pt idx="46">
                  <c:v>32</c:v>
                </c:pt>
                <c:pt idx="48">
                  <c:v>44</c:v>
                </c:pt>
                <c:pt idx="49">
                  <c:v>34</c:v>
                </c:pt>
                <c:pt idx="50">
                  <c:v>35</c:v>
                </c:pt>
                <c:pt idx="51">
                  <c:v>30</c:v>
                </c:pt>
                <c:pt idx="52">
                  <c:v>31</c:v>
                </c:pt>
                <c:pt idx="53">
                  <c:v>29</c:v>
                </c:pt>
                <c:pt idx="55">
                  <c:v>32</c:v>
                </c:pt>
                <c:pt idx="56">
                  <c:v>28</c:v>
                </c:pt>
                <c:pt idx="57">
                  <c:v>30</c:v>
                </c:pt>
                <c:pt idx="58">
                  <c:v>28</c:v>
                </c:pt>
                <c:pt idx="59">
                  <c:v>32</c:v>
                </c:pt>
                <c:pt idx="60">
                  <c:v>29</c:v>
                </c:pt>
                <c:pt idx="61">
                  <c:v>37</c:v>
                </c:pt>
                <c:pt idx="63">
                  <c:v>34</c:v>
                </c:pt>
                <c:pt idx="64">
                  <c:v>32</c:v>
                </c:pt>
                <c:pt idx="65">
                  <c:v>29</c:v>
                </c:pt>
                <c:pt idx="66">
                  <c:v>29</c:v>
                </c:pt>
                <c:pt idx="67">
                  <c:v>27</c:v>
                </c:pt>
                <c:pt idx="68">
                  <c:v>27</c:v>
                </c:pt>
                <c:pt idx="69">
                  <c:v>27</c:v>
                </c:pt>
                <c:pt idx="70">
                  <c:v>32</c:v>
                </c:pt>
                <c:pt idx="71">
                  <c:v>30</c:v>
                </c:pt>
                <c:pt idx="72">
                  <c:v>27</c:v>
                </c:pt>
                <c:pt idx="73">
                  <c:v>33</c:v>
                </c:pt>
                <c:pt idx="74">
                  <c:v>33</c:v>
                </c:pt>
                <c:pt idx="75">
                  <c:v>28</c:v>
                </c:pt>
                <c:pt idx="76">
                  <c:v>26</c:v>
                </c:pt>
                <c:pt idx="77">
                  <c:v>27</c:v>
                </c:pt>
                <c:pt idx="78">
                  <c:v>33</c:v>
                </c:pt>
                <c:pt idx="79">
                  <c:v>32</c:v>
                </c:pt>
                <c:pt idx="80">
                  <c:v>33</c:v>
                </c:pt>
                <c:pt idx="81">
                  <c:v>27</c:v>
                </c:pt>
                <c:pt idx="82">
                  <c:v>29</c:v>
                </c:pt>
                <c:pt idx="83">
                  <c:v>25</c:v>
                </c:pt>
                <c:pt idx="84">
                  <c:v>28</c:v>
                </c:pt>
                <c:pt idx="85">
                  <c:v>27</c:v>
                </c:pt>
                <c:pt idx="86">
                  <c:v>23</c:v>
                </c:pt>
                <c:pt idx="87">
                  <c:v>29</c:v>
                </c:pt>
                <c:pt idx="88">
                  <c:v>26</c:v>
                </c:pt>
                <c:pt idx="89">
                  <c:v>22</c:v>
                </c:pt>
                <c:pt idx="90">
                  <c:v>25</c:v>
                </c:pt>
                <c:pt idx="91">
                  <c:v>24</c:v>
                </c:pt>
                <c:pt idx="92">
                  <c:v>26</c:v>
                </c:pt>
                <c:pt idx="93">
                  <c:v>30</c:v>
                </c:pt>
                <c:pt idx="94">
                  <c:v>28</c:v>
                </c:pt>
                <c:pt idx="95">
                  <c:v>26</c:v>
                </c:pt>
                <c:pt idx="96">
                  <c:v>24</c:v>
                </c:pt>
                <c:pt idx="97">
                  <c:v>20</c:v>
                </c:pt>
                <c:pt idx="98">
                  <c:v>19</c:v>
                </c:pt>
                <c:pt idx="99">
                  <c:v>26</c:v>
                </c:pt>
                <c:pt idx="100">
                  <c:v>27</c:v>
                </c:pt>
                <c:pt idx="103">
                  <c:v>28</c:v>
                </c:pt>
                <c:pt idx="104">
                  <c:v>25</c:v>
                </c:pt>
                <c:pt idx="105">
                  <c:v>28</c:v>
                </c:pt>
                <c:pt idx="106">
                  <c:v>28</c:v>
                </c:pt>
                <c:pt idx="107">
                  <c:v>25</c:v>
                </c:pt>
                <c:pt idx="108">
                  <c:v>19</c:v>
                </c:pt>
                <c:pt idx="110">
                  <c:v>20</c:v>
                </c:pt>
                <c:pt idx="111">
                  <c:v>19</c:v>
                </c:pt>
                <c:pt idx="112">
                  <c:v>20</c:v>
                </c:pt>
                <c:pt idx="113">
                  <c:v>18</c:v>
                </c:pt>
                <c:pt idx="114">
                  <c:v>21</c:v>
                </c:pt>
                <c:pt idx="117">
                  <c:v>22</c:v>
                </c:pt>
                <c:pt idx="118">
                  <c:v>19</c:v>
                </c:pt>
                <c:pt idx="119">
                  <c:v>23</c:v>
                </c:pt>
                <c:pt idx="120">
                  <c:v>22</c:v>
                </c:pt>
                <c:pt idx="121">
                  <c:v>22</c:v>
                </c:pt>
                <c:pt idx="122">
                  <c:v>19</c:v>
                </c:pt>
                <c:pt idx="123">
                  <c:v>17</c:v>
                </c:pt>
                <c:pt idx="125">
                  <c:v>19</c:v>
                </c:pt>
                <c:pt idx="126">
                  <c:v>21</c:v>
                </c:pt>
                <c:pt idx="127">
                  <c:v>18</c:v>
                </c:pt>
                <c:pt idx="128">
                  <c:v>17</c:v>
                </c:pt>
                <c:pt idx="129">
                  <c:v>17</c:v>
                </c:pt>
                <c:pt idx="130">
                  <c:v>14</c:v>
                </c:pt>
                <c:pt idx="131">
                  <c:v>13</c:v>
                </c:pt>
                <c:pt idx="132">
                  <c:v>16</c:v>
                </c:pt>
                <c:pt idx="133">
                  <c:v>13</c:v>
                </c:pt>
                <c:pt idx="134">
                  <c:v>12</c:v>
                </c:pt>
                <c:pt idx="135">
                  <c:v>12</c:v>
                </c:pt>
                <c:pt idx="136">
                  <c:v>12</c:v>
                </c:pt>
                <c:pt idx="137">
                  <c:v>9</c:v>
                </c:pt>
                <c:pt idx="138">
                  <c:v>10</c:v>
                </c:pt>
                <c:pt idx="139">
                  <c:v>10</c:v>
                </c:pt>
                <c:pt idx="141">
                  <c:v>11</c:v>
                </c:pt>
                <c:pt idx="142">
                  <c:v>13</c:v>
                </c:pt>
                <c:pt idx="143">
                  <c:v>12</c:v>
                </c:pt>
                <c:pt idx="144">
                  <c:v>13</c:v>
                </c:pt>
                <c:pt idx="145">
                  <c:v>11</c:v>
                </c:pt>
                <c:pt idx="147">
                  <c:v>12</c:v>
                </c:pt>
                <c:pt idx="148">
                  <c:v>14</c:v>
                </c:pt>
                <c:pt idx="150">
                  <c:v>12</c:v>
                </c:pt>
                <c:pt idx="151">
                  <c:v>14</c:v>
                </c:pt>
                <c:pt idx="152">
                  <c:v>19</c:v>
                </c:pt>
                <c:pt idx="153">
                  <c:v>21</c:v>
                </c:pt>
                <c:pt idx="154">
                  <c:v>23</c:v>
                </c:pt>
                <c:pt idx="155">
                  <c:v>16</c:v>
                </c:pt>
                <c:pt idx="156">
                  <c:v>17</c:v>
                </c:pt>
                <c:pt idx="157">
                  <c:v>18</c:v>
                </c:pt>
                <c:pt idx="158">
                  <c:v>18</c:v>
                </c:pt>
                <c:pt idx="159">
                  <c:v>18</c:v>
                </c:pt>
                <c:pt idx="160">
                  <c:v>15</c:v>
                </c:pt>
                <c:pt idx="161">
                  <c:v>21</c:v>
                </c:pt>
                <c:pt idx="162">
                  <c:v>21</c:v>
                </c:pt>
                <c:pt idx="163">
                  <c:v>16</c:v>
                </c:pt>
                <c:pt idx="164">
                  <c:v>17</c:v>
                </c:pt>
                <c:pt idx="165">
                  <c:v>14</c:v>
                </c:pt>
                <c:pt idx="166">
                  <c:v>20</c:v>
                </c:pt>
                <c:pt idx="167">
                  <c:v>14</c:v>
                </c:pt>
                <c:pt idx="168">
                  <c:v>15</c:v>
                </c:pt>
                <c:pt idx="169">
                  <c:v>16</c:v>
                </c:pt>
                <c:pt idx="170">
                  <c:v>16</c:v>
                </c:pt>
                <c:pt idx="171">
                  <c:v>16</c:v>
                </c:pt>
                <c:pt idx="172">
                  <c:v>15</c:v>
                </c:pt>
                <c:pt idx="173">
                  <c:v>15</c:v>
                </c:pt>
                <c:pt idx="174">
                  <c:v>13</c:v>
                </c:pt>
                <c:pt idx="175">
                  <c:v>13</c:v>
                </c:pt>
                <c:pt idx="176">
                  <c:v>13</c:v>
                </c:pt>
                <c:pt idx="177">
                  <c:v>15</c:v>
                </c:pt>
                <c:pt idx="178">
                  <c:v>13</c:v>
                </c:pt>
                <c:pt idx="179">
                  <c:v>11</c:v>
                </c:pt>
                <c:pt idx="180">
                  <c:v>14</c:v>
                </c:pt>
                <c:pt idx="181">
                  <c:v>11</c:v>
                </c:pt>
                <c:pt idx="182">
                  <c:v>13</c:v>
                </c:pt>
                <c:pt idx="183">
                  <c:v>13</c:v>
                </c:pt>
                <c:pt idx="184">
                  <c:v>18</c:v>
                </c:pt>
                <c:pt idx="185">
                  <c:v>16</c:v>
                </c:pt>
                <c:pt idx="186">
                  <c:v>12</c:v>
                </c:pt>
                <c:pt idx="187">
                  <c:v>15</c:v>
                </c:pt>
                <c:pt idx="188">
                  <c:v>17</c:v>
                </c:pt>
                <c:pt idx="189">
                  <c:v>15</c:v>
                </c:pt>
                <c:pt idx="190">
                  <c:v>15</c:v>
                </c:pt>
                <c:pt idx="191">
                  <c:v>17</c:v>
                </c:pt>
                <c:pt idx="192">
                  <c:v>15</c:v>
                </c:pt>
                <c:pt idx="193">
                  <c:v>13</c:v>
                </c:pt>
                <c:pt idx="194">
                  <c:v>14</c:v>
                </c:pt>
                <c:pt idx="195">
                  <c:v>16</c:v>
                </c:pt>
                <c:pt idx="196">
                  <c:v>12</c:v>
                </c:pt>
                <c:pt idx="197">
                  <c:v>13</c:v>
                </c:pt>
                <c:pt idx="198">
                  <c:v>13</c:v>
                </c:pt>
                <c:pt idx="199">
                  <c:v>14</c:v>
                </c:pt>
                <c:pt idx="200">
                  <c:v>16</c:v>
                </c:pt>
                <c:pt idx="201">
                  <c:v>20</c:v>
                </c:pt>
                <c:pt idx="202">
                  <c:v>22</c:v>
                </c:pt>
                <c:pt idx="203">
                  <c:v>21</c:v>
                </c:pt>
                <c:pt idx="204">
                  <c:v>16</c:v>
                </c:pt>
                <c:pt idx="205">
                  <c:v>14</c:v>
                </c:pt>
                <c:pt idx="206">
                  <c:v>17</c:v>
                </c:pt>
                <c:pt idx="207">
                  <c:v>14</c:v>
                </c:pt>
                <c:pt idx="208">
                  <c:v>12</c:v>
                </c:pt>
                <c:pt idx="209">
                  <c:v>14</c:v>
                </c:pt>
                <c:pt idx="210">
                  <c:v>16</c:v>
                </c:pt>
                <c:pt idx="211">
                  <c:v>17</c:v>
                </c:pt>
                <c:pt idx="212">
                  <c:v>16</c:v>
                </c:pt>
                <c:pt idx="213">
                  <c:v>16</c:v>
                </c:pt>
                <c:pt idx="214">
                  <c:v>18</c:v>
                </c:pt>
              </c:numCache>
            </c:numRef>
          </c:val>
          <c:smooth val="0"/>
        </c:ser>
        <c:dLbls>
          <c:showLegendKey val="0"/>
          <c:showVal val="0"/>
          <c:showCatName val="0"/>
          <c:showSerName val="0"/>
          <c:showPercent val="0"/>
          <c:showBubbleSize val="0"/>
        </c:dLbls>
        <c:smooth val="0"/>
        <c:axId val="349220592"/>
        <c:axId val="349220984"/>
      </c:lineChart>
      <c:dateAx>
        <c:axId val="349220592"/>
        <c:scaling>
          <c:orientation val="minMax"/>
          <c:min val="35551"/>
        </c:scaling>
        <c:delete val="0"/>
        <c:axPos val="b"/>
        <c:numFmt formatCode="mmm\&#10;yyyy" sourceLinked="0"/>
        <c:majorTickMark val="out"/>
        <c:minorTickMark val="none"/>
        <c:tickLblPos val="nextTo"/>
        <c:spPr>
          <a:ln w="3807">
            <a:solidFill>
              <a:schemeClr val="tx1"/>
            </a:solidFill>
            <a:prstDash val="solid"/>
          </a:ln>
        </c:spPr>
        <c:txPr>
          <a:bodyPr rot="0" vert="horz"/>
          <a:lstStyle/>
          <a:p>
            <a:pPr>
              <a:defRPr sz="1000" b="0" i="0" u="none" strike="noStrike" baseline="0">
                <a:solidFill>
                  <a:schemeClr val="bg2">
                    <a:lumMod val="50000"/>
                  </a:schemeClr>
                </a:solidFill>
                <a:latin typeface="Arial"/>
                <a:ea typeface="Arial"/>
                <a:cs typeface="Arial"/>
              </a:defRPr>
            </a:pPr>
            <a:endParaRPr lang="en-US"/>
          </a:p>
        </c:txPr>
        <c:crossAx val="349220984"/>
        <c:crosses val="autoZero"/>
        <c:auto val="1"/>
        <c:lblOffset val="100"/>
        <c:baseTimeUnit val="months"/>
        <c:majorUnit val="12"/>
        <c:majorTimeUnit val="months"/>
        <c:minorUnit val="1"/>
        <c:minorTimeUnit val="months"/>
      </c:dateAx>
      <c:valAx>
        <c:axId val="349220984"/>
        <c:scaling>
          <c:orientation val="minMax"/>
          <c:max val="50"/>
          <c:min val="0"/>
        </c:scaling>
        <c:delete val="0"/>
        <c:axPos val="l"/>
        <c:majorGridlines>
          <c:spPr>
            <a:ln w="3807">
              <a:solidFill>
                <a:schemeClr val="bg2">
                  <a:lumMod val="75000"/>
                </a:schemeClr>
              </a:solidFill>
              <a:prstDash val="lgDash"/>
            </a:ln>
          </c:spPr>
        </c:majorGridlines>
        <c:numFmt formatCode="General" sourceLinked="1"/>
        <c:majorTickMark val="out"/>
        <c:minorTickMark val="none"/>
        <c:tickLblPos val="nextTo"/>
        <c:spPr>
          <a:ln w="3807">
            <a:solidFill>
              <a:schemeClr val="tx1"/>
            </a:solidFill>
            <a:prstDash val="solid"/>
          </a:ln>
        </c:spPr>
        <c:txPr>
          <a:bodyPr rot="0" vert="horz"/>
          <a:lstStyle/>
          <a:p>
            <a:pPr>
              <a:defRPr sz="1200" b="0" i="0" u="none" strike="noStrike" baseline="0">
                <a:solidFill>
                  <a:schemeClr val="bg2">
                    <a:lumMod val="50000"/>
                  </a:schemeClr>
                </a:solidFill>
                <a:latin typeface="Arial"/>
                <a:ea typeface="Arial"/>
                <a:cs typeface="Arial"/>
              </a:defRPr>
            </a:pPr>
            <a:endParaRPr lang="en-US"/>
          </a:p>
        </c:txPr>
        <c:crossAx val="349220592"/>
        <c:crosses val="autoZero"/>
        <c:crossBetween val="between"/>
        <c:majorUnit val="10"/>
      </c:valAx>
      <c:spPr>
        <a:noFill/>
        <a:ln w="25400">
          <a:noFill/>
        </a:ln>
      </c:spPr>
    </c:plotArea>
    <c:plotVisOnly val="1"/>
    <c:dispBlanksAs val="span"/>
    <c:showDLblsOverMax val="0"/>
  </c:chart>
  <c:spPr>
    <a:noFill/>
    <a:ln>
      <a:noFill/>
    </a:ln>
  </c:spPr>
  <c:txPr>
    <a:bodyPr/>
    <a:lstStyle/>
    <a:p>
      <a:pPr>
        <a:defRPr sz="2128" b="1" i="0" u="none" strike="noStrike" baseline="0">
          <a:solidFill>
            <a:schemeClr val="tx1"/>
          </a:solidFill>
          <a:latin typeface="RotisSansSerifExtraBold"/>
          <a:ea typeface="RotisSansSerifExtraBold"/>
          <a:cs typeface="RotisSansSerifExtraBold"/>
        </a:defRPr>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561299852289911E-2"/>
          <c:y val="6.320541760722348E-2"/>
          <c:w val="0.91432791728212703"/>
          <c:h val="0.792325056433416"/>
        </c:manualLayout>
      </c:layout>
      <c:lineChart>
        <c:grouping val="standard"/>
        <c:varyColors val="0"/>
        <c:ser>
          <c:idx val="3"/>
          <c:order val="0"/>
          <c:tx>
            <c:strRef>
              <c:f>Sheet1!$A$5</c:f>
              <c:strCache>
                <c:ptCount val="1"/>
                <c:pt idx="0">
                  <c:v>Defence/foreign affairs</c:v>
                </c:pt>
              </c:strCache>
            </c:strRef>
          </c:tx>
          <c:spPr>
            <a:ln w="19050">
              <a:solidFill>
                <a:srgbClr val="000000"/>
              </a:solidFill>
              <a:prstDash val="solid"/>
            </a:ln>
          </c:spPr>
          <c:marker>
            <c:symbol val="none"/>
          </c:marker>
          <c:dPt>
            <c:idx val="22"/>
            <c:marker>
              <c:symbol val="circle"/>
              <c:size val="8"/>
              <c:spPr>
                <a:solidFill>
                  <a:schemeClr val="accent2"/>
                </a:solidFill>
                <a:ln>
                  <a:solidFill>
                    <a:schemeClr val="accent2"/>
                  </a:solidFill>
                </a:ln>
              </c:spPr>
            </c:marker>
            <c:bubble3D val="0"/>
          </c:dPt>
          <c:dPt>
            <c:idx val="50"/>
            <c:marker>
              <c:symbol val="circle"/>
              <c:size val="8"/>
              <c:spPr>
                <a:solidFill>
                  <a:schemeClr val="accent2"/>
                </a:solidFill>
                <a:ln>
                  <a:solidFill>
                    <a:schemeClr val="accent2"/>
                  </a:solidFill>
                </a:ln>
              </c:spPr>
            </c:marker>
            <c:bubble3D val="0"/>
          </c:dPt>
          <c:dPt>
            <c:idx val="65"/>
            <c:marker>
              <c:symbol val="circle"/>
              <c:size val="8"/>
              <c:spPr>
                <a:solidFill>
                  <a:schemeClr val="accent2"/>
                </a:solidFill>
                <a:ln>
                  <a:solidFill>
                    <a:schemeClr val="accent2"/>
                  </a:solidFill>
                </a:ln>
              </c:spPr>
            </c:marker>
            <c:bubble3D val="0"/>
          </c:dPt>
          <c:dPt>
            <c:idx val="94"/>
            <c:marker>
              <c:symbol val="circle"/>
              <c:size val="8"/>
              <c:spPr>
                <a:solidFill>
                  <a:schemeClr val="accent2"/>
                </a:solidFill>
                <a:ln>
                  <a:solidFill>
                    <a:schemeClr val="accent2"/>
                  </a:solidFill>
                </a:ln>
              </c:spPr>
            </c:marker>
            <c:bubble3D val="0"/>
          </c:dPt>
          <c:dPt>
            <c:idx val="114"/>
            <c:marker>
              <c:symbol val="circle"/>
              <c:size val="8"/>
              <c:spPr>
                <a:solidFill>
                  <a:schemeClr val="accent2"/>
                </a:solidFill>
                <a:ln>
                  <a:solidFill>
                    <a:schemeClr val="accent2"/>
                  </a:solidFill>
                </a:ln>
              </c:spPr>
            </c:marker>
            <c:bubble3D val="0"/>
          </c:dPt>
          <c:dPt>
            <c:idx val="134"/>
            <c:marker>
              <c:symbol val="circle"/>
              <c:size val="8"/>
              <c:spPr>
                <a:solidFill>
                  <a:schemeClr val="accent2"/>
                </a:solidFill>
                <a:ln>
                  <a:solidFill>
                    <a:schemeClr val="accent2"/>
                  </a:solidFill>
                </a:ln>
              </c:spPr>
            </c:marker>
            <c:bubble3D val="0"/>
          </c:dPt>
          <c:dPt>
            <c:idx val="154"/>
            <c:marker>
              <c:symbol val="circle"/>
              <c:size val="8"/>
              <c:spPr>
                <a:solidFill>
                  <a:schemeClr val="accent2"/>
                </a:solidFill>
                <a:ln>
                  <a:solidFill>
                    <a:schemeClr val="accent2"/>
                  </a:solidFill>
                </a:ln>
              </c:spPr>
            </c:marker>
            <c:bubble3D val="0"/>
          </c:dPt>
          <c:dPt>
            <c:idx val="183"/>
            <c:marker>
              <c:symbol val="circle"/>
              <c:size val="8"/>
              <c:spPr>
                <a:solidFill>
                  <a:schemeClr val="accent2"/>
                </a:solidFill>
                <a:ln>
                  <a:solidFill>
                    <a:schemeClr val="accent2"/>
                  </a:solidFill>
                </a:ln>
              </c:spPr>
            </c:marker>
            <c:bubble3D val="0"/>
          </c:dPt>
          <c:dPt>
            <c:idx val="195"/>
            <c:marker>
              <c:symbol val="circle"/>
              <c:size val="8"/>
              <c:spPr>
                <a:solidFill>
                  <a:schemeClr val="accent2"/>
                </a:solidFill>
                <a:ln>
                  <a:solidFill>
                    <a:schemeClr val="accent2"/>
                  </a:solidFill>
                </a:ln>
              </c:spPr>
            </c:marker>
            <c:bubble3D val="0"/>
          </c:dPt>
          <c:dPt>
            <c:idx val="210"/>
            <c:marker>
              <c:symbol val="circle"/>
              <c:size val="7"/>
              <c:spPr>
                <a:solidFill>
                  <a:schemeClr val="accent2"/>
                </a:solidFill>
                <a:ln>
                  <a:noFill/>
                </a:ln>
              </c:spPr>
            </c:marker>
            <c:bubble3D val="0"/>
          </c:dPt>
          <c:cat>
            <c:numRef>
              <c:f>Sheet1!$B$1:$AAA$1</c:f>
              <c:numCache>
                <c:formatCode>mmm\
yyyy</c:formatCode>
                <c:ptCount val="701"/>
                <c:pt idx="0">
                  <c:v>35582</c:v>
                </c:pt>
                <c:pt idx="1">
                  <c:v>35612</c:v>
                </c:pt>
                <c:pt idx="2">
                  <c:v>35643</c:v>
                </c:pt>
                <c:pt idx="3">
                  <c:v>35674</c:v>
                </c:pt>
                <c:pt idx="4">
                  <c:v>35704</c:v>
                </c:pt>
                <c:pt idx="5">
                  <c:v>35735</c:v>
                </c:pt>
                <c:pt idx="6">
                  <c:v>35765</c:v>
                </c:pt>
                <c:pt idx="7">
                  <c:v>35796</c:v>
                </c:pt>
                <c:pt idx="8">
                  <c:v>35827</c:v>
                </c:pt>
                <c:pt idx="9">
                  <c:v>35855</c:v>
                </c:pt>
                <c:pt idx="10">
                  <c:v>35886</c:v>
                </c:pt>
                <c:pt idx="11">
                  <c:v>35916</c:v>
                </c:pt>
                <c:pt idx="12">
                  <c:v>35947</c:v>
                </c:pt>
                <c:pt idx="13">
                  <c:v>35977</c:v>
                </c:pt>
                <c:pt idx="14">
                  <c:v>36008</c:v>
                </c:pt>
                <c:pt idx="15">
                  <c:v>36039</c:v>
                </c:pt>
                <c:pt idx="16">
                  <c:v>36069</c:v>
                </c:pt>
                <c:pt idx="17">
                  <c:v>36100</c:v>
                </c:pt>
                <c:pt idx="18">
                  <c:v>36130</c:v>
                </c:pt>
                <c:pt idx="19">
                  <c:v>36161</c:v>
                </c:pt>
                <c:pt idx="20">
                  <c:v>36192</c:v>
                </c:pt>
                <c:pt idx="21">
                  <c:v>36220</c:v>
                </c:pt>
                <c:pt idx="22">
                  <c:v>36251</c:v>
                </c:pt>
                <c:pt idx="23">
                  <c:v>36281</c:v>
                </c:pt>
                <c:pt idx="24">
                  <c:v>36312</c:v>
                </c:pt>
                <c:pt idx="25">
                  <c:v>36342</c:v>
                </c:pt>
                <c:pt idx="26">
                  <c:v>36373</c:v>
                </c:pt>
                <c:pt idx="27">
                  <c:v>36404</c:v>
                </c:pt>
                <c:pt idx="28">
                  <c:v>36434</c:v>
                </c:pt>
                <c:pt idx="29">
                  <c:v>36465</c:v>
                </c:pt>
                <c:pt idx="30">
                  <c:v>36495</c:v>
                </c:pt>
                <c:pt idx="31">
                  <c:v>36526</c:v>
                </c:pt>
                <c:pt idx="32">
                  <c:v>36557</c:v>
                </c:pt>
                <c:pt idx="33">
                  <c:v>36586</c:v>
                </c:pt>
                <c:pt idx="34">
                  <c:v>36617</c:v>
                </c:pt>
                <c:pt idx="35">
                  <c:v>36647</c:v>
                </c:pt>
                <c:pt idx="36">
                  <c:v>36678</c:v>
                </c:pt>
                <c:pt idx="37">
                  <c:v>36708</c:v>
                </c:pt>
                <c:pt idx="38">
                  <c:v>36739</c:v>
                </c:pt>
                <c:pt idx="39">
                  <c:v>36770</c:v>
                </c:pt>
                <c:pt idx="40">
                  <c:v>36800</c:v>
                </c:pt>
                <c:pt idx="41">
                  <c:v>36831</c:v>
                </c:pt>
                <c:pt idx="42">
                  <c:v>36861</c:v>
                </c:pt>
                <c:pt idx="43">
                  <c:v>36892</c:v>
                </c:pt>
                <c:pt idx="44">
                  <c:v>36923</c:v>
                </c:pt>
                <c:pt idx="45">
                  <c:v>36951</c:v>
                </c:pt>
                <c:pt idx="46">
                  <c:v>36982</c:v>
                </c:pt>
                <c:pt idx="47">
                  <c:v>37043</c:v>
                </c:pt>
                <c:pt idx="48">
                  <c:v>37073</c:v>
                </c:pt>
                <c:pt idx="49">
                  <c:v>37104</c:v>
                </c:pt>
                <c:pt idx="50">
                  <c:v>37135</c:v>
                </c:pt>
                <c:pt idx="51">
                  <c:v>37165</c:v>
                </c:pt>
                <c:pt idx="52">
                  <c:v>37196</c:v>
                </c:pt>
                <c:pt idx="53">
                  <c:v>37257</c:v>
                </c:pt>
                <c:pt idx="54">
                  <c:v>37288</c:v>
                </c:pt>
                <c:pt idx="55">
                  <c:v>37316</c:v>
                </c:pt>
                <c:pt idx="56">
                  <c:v>37347</c:v>
                </c:pt>
                <c:pt idx="57">
                  <c:v>37377</c:v>
                </c:pt>
                <c:pt idx="58">
                  <c:v>37408</c:v>
                </c:pt>
                <c:pt idx="59">
                  <c:v>37438</c:v>
                </c:pt>
                <c:pt idx="60">
                  <c:v>37500</c:v>
                </c:pt>
                <c:pt idx="61">
                  <c:v>37530</c:v>
                </c:pt>
                <c:pt idx="62">
                  <c:v>37561</c:v>
                </c:pt>
                <c:pt idx="63">
                  <c:v>37591</c:v>
                </c:pt>
                <c:pt idx="64">
                  <c:v>37622</c:v>
                </c:pt>
                <c:pt idx="65">
                  <c:v>37653</c:v>
                </c:pt>
                <c:pt idx="66">
                  <c:v>37681</c:v>
                </c:pt>
                <c:pt idx="67">
                  <c:v>37712</c:v>
                </c:pt>
                <c:pt idx="68">
                  <c:v>37742</c:v>
                </c:pt>
                <c:pt idx="69">
                  <c:v>37773</c:v>
                </c:pt>
                <c:pt idx="70">
                  <c:v>37803</c:v>
                </c:pt>
                <c:pt idx="71">
                  <c:v>37834</c:v>
                </c:pt>
                <c:pt idx="72">
                  <c:v>37865</c:v>
                </c:pt>
                <c:pt idx="73">
                  <c:v>37895</c:v>
                </c:pt>
                <c:pt idx="74">
                  <c:v>37926</c:v>
                </c:pt>
                <c:pt idx="75">
                  <c:v>37956</c:v>
                </c:pt>
                <c:pt idx="76">
                  <c:v>37987</c:v>
                </c:pt>
                <c:pt idx="77">
                  <c:v>38018</c:v>
                </c:pt>
                <c:pt idx="78">
                  <c:v>38047</c:v>
                </c:pt>
                <c:pt idx="79">
                  <c:v>38078</c:v>
                </c:pt>
                <c:pt idx="80">
                  <c:v>38108</c:v>
                </c:pt>
                <c:pt idx="81">
                  <c:v>38139</c:v>
                </c:pt>
                <c:pt idx="82">
                  <c:v>38169</c:v>
                </c:pt>
                <c:pt idx="83">
                  <c:v>38200</c:v>
                </c:pt>
                <c:pt idx="84">
                  <c:v>38231</c:v>
                </c:pt>
                <c:pt idx="85">
                  <c:v>38261</c:v>
                </c:pt>
                <c:pt idx="86">
                  <c:v>38292</c:v>
                </c:pt>
                <c:pt idx="87">
                  <c:v>38322</c:v>
                </c:pt>
                <c:pt idx="88">
                  <c:v>38353</c:v>
                </c:pt>
                <c:pt idx="89">
                  <c:v>38384</c:v>
                </c:pt>
                <c:pt idx="90">
                  <c:v>38412</c:v>
                </c:pt>
                <c:pt idx="91">
                  <c:v>38443</c:v>
                </c:pt>
                <c:pt idx="92">
                  <c:v>38473</c:v>
                </c:pt>
                <c:pt idx="93">
                  <c:v>38504</c:v>
                </c:pt>
                <c:pt idx="94">
                  <c:v>38534</c:v>
                </c:pt>
                <c:pt idx="95">
                  <c:v>38565</c:v>
                </c:pt>
                <c:pt idx="96">
                  <c:v>38596</c:v>
                </c:pt>
                <c:pt idx="97">
                  <c:v>38626</c:v>
                </c:pt>
                <c:pt idx="98">
                  <c:v>38657</c:v>
                </c:pt>
                <c:pt idx="99">
                  <c:v>38718</c:v>
                </c:pt>
                <c:pt idx="100">
                  <c:v>38749</c:v>
                </c:pt>
                <c:pt idx="101">
                  <c:v>38777</c:v>
                </c:pt>
                <c:pt idx="102">
                  <c:v>38808</c:v>
                </c:pt>
                <c:pt idx="103">
                  <c:v>38838</c:v>
                </c:pt>
                <c:pt idx="104">
                  <c:v>38869</c:v>
                </c:pt>
                <c:pt idx="105">
                  <c:v>38899</c:v>
                </c:pt>
                <c:pt idx="106">
                  <c:v>38961</c:v>
                </c:pt>
                <c:pt idx="107">
                  <c:v>38991</c:v>
                </c:pt>
                <c:pt idx="108">
                  <c:v>39022</c:v>
                </c:pt>
                <c:pt idx="109">
                  <c:v>39052</c:v>
                </c:pt>
                <c:pt idx="110">
                  <c:v>39083</c:v>
                </c:pt>
                <c:pt idx="111">
                  <c:v>39173</c:v>
                </c:pt>
                <c:pt idx="112">
                  <c:v>39203</c:v>
                </c:pt>
                <c:pt idx="113">
                  <c:v>39234</c:v>
                </c:pt>
                <c:pt idx="114">
                  <c:v>39264</c:v>
                </c:pt>
                <c:pt idx="115">
                  <c:v>39295</c:v>
                </c:pt>
                <c:pt idx="116">
                  <c:v>39326</c:v>
                </c:pt>
                <c:pt idx="117">
                  <c:v>39356</c:v>
                </c:pt>
                <c:pt idx="118">
                  <c:v>39417</c:v>
                </c:pt>
                <c:pt idx="119">
                  <c:v>39448</c:v>
                </c:pt>
                <c:pt idx="120">
                  <c:v>39479</c:v>
                </c:pt>
                <c:pt idx="121">
                  <c:v>39508</c:v>
                </c:pt>
                <c:pt idx="122">
                  <c:v>39539</c:v>
                </c:pt>
                <c:pt idx="123">
                  <c:v>39569</c:v>
                </c:pt>
                <c:pt idx="124">
                  <c:v>39600</c:v>
                </c:pt>
                <c:pt idx="125">
                  <c:v>39630</c:v>
                </c:pt>
                <c:pt idx="126">
                  <c:v>39661</c:v>
                </c:pt>
                <c:pt idx="127">
                  <c:v>39692</c:v>
                </c:pt>
                <c:pt idx="128">
                  <c:v>39722</c:v>
                </c:pt>
                <c:pt idx="129">
                  <c:v>39753</c:v>
                </c:pt>
                <c:pt idx="130">
                  <c:v>39783</c:v>
                </c:pt>
                <c:pt idx="131">
                  <c:v>39814</c:v>
                </c:pt>
                <c:pt idx="132">
                  <c:v>39845</c:v>
                </c:pt>
                <c:pt idx="133">
                  <c:v>39904</c:v>
                </c:pt>
                <c:pt idx="134">
                  <c:v>39934</c:v>
                </c:pt>
                <c:pt idx="135">
                  <c:v>39965</c:v>
                </c:pt>
                <c:pt idx="136">
                  <c:v>39995</c:v>
                </c:pt>
                <c:pt idx="137">
                  <c:v>40026</c:v>
                </c:pt>
                <c:pt idx="138">
                  <c:v>40087</c:v>
                </c:pt>
                <c:pt idx="139">
                  <c:v>40118</c:v>
                </c:pt>
                <c:pt idx="140">
                  <c:v>40210</c:v>
                </c:pt>
                <c:pt idx="141">
                  <c:v>40238</c:v>
                </c:pt>
                <c:pt idx="142">
                  <c:v>40269</c:v>
                </c:pt>
                <c:pt idx="143">
                  <c:v>40299</c:v>
                </c:pt>
                <c:pt idx="144">
                  <c:v>40330</c:v>
                </c:pt>
                <c:pt idx="145">
                  <c:v>40360</c:v>
                </c:pt>
                <c:pt idx="146">
                  <c:v>40391</c:v>
                </c:pt>
                <c:pt idx="147">
                  <c:v>40422</c:v>
                </c:pt>
                <c:pt idx="148">
                  <c:v>40452</c:v>
                </c:pt>
                <c:pt idx="149">
                  <c:v>40483</c:v>
                </c:pt>
                <c:pt idx="150">
                  <c:v>40513</c:v>
                </c:pt>
                <c:pt idx="151">
                  <c:v>40544</c:v>
                </c:pt>
                <c:pt idx="152">
                  <c:v>40575</c:v>
                </c:pt>
                <c:pt idx="153">
                  <c:v>40603</c:v>
                </c:pt>
                <c:pt idx="154">
                  <c:v>40634</c:v>
                </c:pt>
                <c:pt idx="155">
                  <c:v>40664</c:v>
                </c:pt>
                <c:pt idx="156">
                  <c:v>40695</c:v>
                </c:pt>
                <c:pt idx="157">
                  <c:v>40725</c:v>
                </c:pt>
                <c:pt idx="158">
                  <c:v>40756</c:v>
                </c:pt>
                <c:pt idx="159">
                  <c:v>40787</c:v>
                </c:pt>
                <c:pt idx="160">
                  <c:v>40817</c:v>
                </c:pt>
                <c:pt idx="161">
                  <c:v>40848</c:v>
                </c:pt>
                <c:pt idx="162">
                  <c:v>40878</c:v>
                </c:pt>
                <c:pt idx="163">
                  <c:v>40909</c:v>
                </c:pt>
                <c:pt idx="164">
                  <c:v>40940</c:v>
                </c:pt>
                <c:pt idx="165">
                  <c:v>40969</c:v>
                </c:pt>
                <c:pt idx="166">
                  <c:v>41000</c:v>
                </c:pt>
                <c:pt idx="167">
                  <c:v>41030</c:v>
                </c:pt>
                <c:pt idx="168">
                  <c:v>41061</c:v>
                </c:pt>
                <c:pt idx="169">
                  <c:v>41091</c:v>
                </c:pt>
                <c:pt idx="170">
                  <c:v>41122</c:v>
                </c:pt>
                <c:pt idx="171">
                  <c:v>41153</c:v>
                </c:pt>
                <c:pt idx="172">
                  <c:v>41183</c:v>
                </c:pt>
                <c:pt idx="173">
                  <c:v>41214</c:v>
                </c:pt>
                <c:pt idx="174">
                  <c:v>41244</c:v>
                </c:pt>
                <c:pt idx="175">
                  <c:v>41275</c:v>
                </c:pt>
                <c:pt idx="176">
                  <c:v>41306</c:v>
                </c:pt>
                <c:pt idx="177">
                  <c:v>41334</c:v>
                </c:pt>
                <c:pt idx="178">
                  <c:v>41365</c:v>
                </c:pt>
                <c:pt idx="179">
                  <c:v>41395</c:v>
                </c:pt>
                <c:pt idx="180">
                  <c:v>41426</c:v>
                </c:pt>
                <c:pt idx="181">
                  <c:v>41456</c:v>
                </c:pt>
                <c:pt idx="182">
                  <c:v>41487</c:v>
                </c:pt>
                <c:pt idx="183">
                  <c:v>41518</c:v>
                </c:pt>
                <c:pt idx="184">
                  <c:v>41548</c:v>
                </c:pt>
                <c:pt idx="185">
                  <c:v>41579</c:v>
                </c:pt>
                <c:pt idx="186">
                  <c:v>41609</c:v>
                </c:pt>
                <c:pt idx="187">
                  <c:v>41640</c:v>
                </c:pt>
                <c:pt idx="188">
                  <c:v>41671</c:v>
                </c:pt>
                <c:pt idx="189">
                  <c:v>41699</c:v>
                </c:pt>
                <c:pt idx="190">
                  <c:v>41730</c:v>
                </c:pt>
                <c:pt idx="191">
                  <c:v>41760</c:v>
                </c:pt>
                <c:pt idx="192">
                  <c:v>41791</c:v>
                </c:pt>
                <c:pt idx="193">
                  <c:v>41821</c:v>
                </c:pt>
                <c:pt idx="194">
                  <c:v>41852</c:v>
                </c:pt>
                <c:pt idx="195">
                  <c:v>41883</c:v>
                </c:pt>
                <c:pt idx="196">
                  <c:v>41913</c:v>
                </c:pt>
                <c:pt idx="197">
                  <c:v>41944</c:v>
                </c:pt>
                <c:pt idx="198">
                  <c:v>41974</c:v>
                </c:pt>
                <c:pt idx="199">
                  <c:v>42005</c:v>
                </c:pt>
                <c:pt idx="200">
                  <c:v>42036</c:v>
                </c:pt>
                <c:pt idx="201">
                  <c:v>42064</c:v>
                </c:pt>
                <c:pt idx="202">
                  <c:v>42095</c:v>
                </c:pt>
                <c:pt idx="203">
                  <c:v>42125</c:v>
                </c:pt>
                <c:pt idx="204">
                  <c:v>42156</c:v>
                </c:pt>
                <c:pt idx="205">
                  <c:v>42186</c:v>
                </c:pt>
                <c:pt idx="206">
                  <c:v>42217</c:v>
                </c:pt>
                <c:pt idx="207">
                  <c:v>42248</c:v>
                </c:pt>
                <c:pt idx="208">
                  <c:v>42278</c:v>
                </c:pt>
                <c:pt idx="209">
                  <c:v>42309</c:v>
                </c:pt>
                <c:pt idx="210">
                  <c:v>42339</c:v>
                </c:pt>
                <c:pt idx="211">
                  <c:v>42370</c:v>
                </c:pt>
                <c:pt idx="212">
                  <c:v>42401</c:v>
                </c:pt>
                <c:pt idx="213">
                  <c:v>42430</c:v>
                </c:pt>
                <c:pt idx="214">
                  <c:v>42461</c:v>
                </c:pt>
              </c:numCache>
            </c:numRef>
          </c:cat>
          <c:val>
            <c:numRef>
              <c:f>Sheet1!$B$5:$AAA$5</c:f>
              <c:numCache>
                <c:formatCode>General</c:formatCode>
                <c:ptCount val="701"/>
                <c:pt idx="0">
                  <c:v>2</c:v>
                </c:pt>
                <c:pt idx="1">
                  <c:v>2</c:v>
                </c:pt>
                <c:pt idx="2">
                  <c:v>2</c:v>
                </c:pt>
                <c:pt idx="3">
                  <c:v>2</c:v>
                </c:pt>
                <c:pt idx="4">
                  <c:v>2</c:v>
                </c:pt>
                <c:pt idx="5">
                  <c:v>4</c:v>
                </c:pt>
                <c:pt idx="6">
                  <c:v>2</c:v>
                </c:pt>
                <c:pt idx="7">
                  <c:v>4</c:v>
                </c:pt>
                <c:pt idx="8">
                  <c:v>26</c:v>
                </c:pt>
                <c:pt idx="9">
                  <c:v>4</c:v>
                </c:pt>
                <c:pt idx="10">
                  <c:v>5</c:v>
                </c:pt>
                <c:pt idx="11">
                  <c:v>4</c:v>
                </c:pt>
                <c:pt idx="12">
                  <c:v>5</c:v>
                </c:pt>
                <c:pt idx="13">
                  <c:v>3</c:v>
                </c:pt>
                <c:pt idx="14">
                  <c:v>7</c:v>
                </c:pt>
                <c:pt idx="15">
                  <c:v>3</c:v>
                </c:pt>
                <c:pt idx="16">
                  <c:v>4</c:v>
                </c:pt>
                <c:pt idx="17">
                  <c:v>8</c:v>
                </c:pt>
                <c:pt idx="18">
                  <c:v>5</c:v>
                </c:pt>
                <c:pt idx="19">
                  <c:v>7</c:v>
                </c:pt>
                <c:pt idx="20">
                  <c:v>8</c:v>
                </c:pt>
                <c:pt idx="21">
                  <c:v>4</c:v>
                </c:pt>
                <c:pt idx="22">
                  <c:v>28</c:v>
                </c:pt>
                <c:pt idx="23">
                  <c:v>28</c:v>
                </c:pt>
                <c:pt idx="24">
                  <c:v>16</c:v>
                </c:pt>
                <c:pt idx="25">
                  <c:v>7</c:v>
                </c:pt>
                <c:pt idx="26">
                  <c:v>5</c:v>
                </c:pt>
                <c:pt idx="27">
                  <c:v>5</c:v>
                </c:pt>
                <c:pt idx="28">
                  <c:v>5</c:v>
                </c:pt>
                <c:pt idx="29">
                  <c:v>5</c:v>
                </c:pt>
                <c:pt idx="30">
                  <c:v>4</c:v>
                </c:pt>
                <c:pt idx="31">
                  <c:v>4</c:v>
                </c:pt>
                <c:pt idx="32">
                  <c:v>3</c:v>
                </c:pt>
                <c:pt idx="33">
                  <c:v>2</c:v>
                </c:pt>
                <c:pt idx="34">
                  <c:v>3</c:v>
                </c:pt>
                <c:pt idx="35">
                  <c:v>4</c:v>
                </c:pt>
                <c:pt idx="36">
                  <c:v>3</c:v>
                </c:pt>
                <c:pt idx="37">
                  <c:v>2</c:v>
                </c:pt>
                <c:pt idx="38">
                  <c:v>2</c:v>
                </c:pt>
                <c:pt idx="39">
                  <c:v>2</c:v>
                </c:pt>
                <c:pt idx="40">
                  <c:v>4</c:v>
                </c:pt>
                <c:pt idx="41">
                  <c:v>6</c:v>
                </c:pt>
                <c:pt idx="42">
                  <c:v>3</c:v>
                </c:pt>
                <c:pt idx="43">
                  <c:v>3</c:v>
                </c:pt>
                <c:pt idx="44">
                  <c:v>5</c:v>
                </c:pt>
                <c:pt idx="45">
                  <c:v>1</c:v>
                </c:pt>
                <c:pt idx="46">
                  <c:v>3</c:v>
                </c:pt>
                <c:pt idx="47">
                  <c:v>2</c:v>
                </c:pt>
                <c:pt idx="48">
                  <c:v>2</c:v>
                </c:pt>
                <c:pt idx="49">
                  <c:v>2</c:v>
                </c:pt>
                <c:pt idx="50">
                  <c:v>60</c:v>
                </c:pt>
                <c:pt idx="51">
                  <c:v>57</c:v>
                </c:pt>
                <c:pt idx="52">
                  <c:v>40</c:v>
                </c:pt>
                <c:pt idx="53">
                  <c:v>13</c:v>
                </c:pt>
                <c:pt idx="54">
                  <c:v>11</c:v>
                </c:pt>
                <c:pt idx="55">
                  <c:v>18</c:v>
                </c:pt>
                <c:pt idx="56">
                  <c:v>19</c:v>
                </c:pt>
                <c:pt idx="57">
                  <c:v>13</c:v>
                </c:pt>
                <c:pt idx="58">
                  <c:v>13</c:v>
                </c:pt>
                <c:pt idx="59">
                  <c:v>10</c:v>
                </c:pt>
                <c:pt idx="60">
                  <c:v>34</c:v>
                </c:pt>
                <c:pt idx="61">
                  <c:v>35</c:v>
                </c:pt>
                <c:pt idx="62">
                  <c:v>40</c:v>
                </c:pt>
                <c:pt idx="63">
                  <c:v>35</c:v>
                </c:pt>
                <c:pt idx="64">
                  <c:v>64</c:v>
                </c:pt>
                <c:pt idx="65">
                  <c:v>69</c:v>
                </c:pt>
                <c:pt idx="66">
                  <c:v>64</c:v>
                </c:pt>
                <c:pt idx="67">
                  <c:v>26</c:v>
                </c:pt>
                <c:pt idx="68">
                  <c:v>24</c:v>
                </c:pt>
                <c:pt idx="69">
                  <c:v>21</c:v>
                </c:pt>
                <c:pt idx="70">
                  <c:v>24</c:v>
                </c:pt>
                <c:pt idx="71">
                  <c:v>20</c:v>
                </c:pt>
                <c:pt idx="72">
                  <c:v>37</c:v>
                </c:pt>
                <c:pt idx="73">
                  <c:v>21</c:v>
                </c:pt>
                <c:pt idx="74">
                  <c:v>40</c:v>
                </c:pt>
                <c:pt idx="75">
                  <c:v>26</c:v>
                </c:pt>
                <c:pt idx="76">
                  <c:v>26</c:v>
                </c:pt>
                <c:pt idx="77">
                  <c:v>28</c:v>
                </c:pt>
                <c:pt idx="78">
                  <c:v>41</c:v>
                </c:pt>
                <c:pt idx="79">
                  <c:v>47</c:v>
                </c:pt>
                <c:pt idx="80">
                  <c:v>47</c:v>
                </c:pt>
                <c:pt idx="81">
                  <c:v>35</c:v>
                </c:pt>
                <c:pt idx="82">
                  <c:v>34</c:v>
                </c:pt>
                <c:pt idx="83">
                  <c:v>38</c:v>
                </c:pt>
                <c:pt idx="84">
                  <c:v>36</c:v>
                </c:pt>
                <c:pt idx="85">
                  <c:v>47</c:v>
                </c:pt>
                <c:pt idx="86">
                  <c:v>47</c:v>
                </c:pt>
                <c:pt idx="87">
                  <c:v>40</c:v>
                </c:pt>
                <c:pt idx="88">
                  <c:v>34</c:v>
                </c:pt>
                <c:pt idx="89">
                  <c:v>25</c:v>
                </c:pt>
                <c:pt idx="90">
                  <c:v>24</c:v>
                </c:pt>
                <c:pt idx="91">
                  <c:v>19</c:v>
                </c:pt>
                <c:pt idx="92">
                  <c:v>14</c:v>
                </c:pt>
                <c:pt idx="93">
                  <c:v>16</c:v>
                </c:pt>
                <c:pt idx="94">
                  <c:v>58</c:v>
                </c:pt>
                <c:pt idx="95">
                  <c:v>54</c:v>
                </c:pt>
                <c:pt idx="96">
                  <c:v>46</c:v>
                </c:pt>
                <c:pt idx="97">
                  <c:v>31</c:v>
                </c:pt>
                <c:pt idx="98">
                  <c:v>41</c:v>
                </c:pt>
                <c:pt idx="99">
                  <c:v>26</c:v>
                </c:pt>
                <c:pt idx="100">
                  <c:v>34</c:v>
                </c:pt>
                <c:pt idx="101">
                  <c:v>29</c:v>
                </c:pt>
                <c:pt idx="102">
                  <c:v>23</c:v>
                </c:pt>
                <c:pt idx="103">
                  <c:v>27</c:v>
                </c:pt>
                <c:pt idx="104">
                  <c:v>25</c:v>
                </c:pt>
                <c:pt idx="105">
                  <c:v>36</c:v>
                </c:pt>
                <c:pt idx="106">
                  <c:v>38</c:v>
                </c:pt>
                <c:pt idx="107">
                  <c:v>37</c:v>
                </c:pt>
                <c:pt idx="108">
                  <c:v>40</c:v>
                </c:pt>
                <c:pt idx="109">
                  <c:v>35</c:v>
                </c:pt>
                <c:pt idx="110">
                  <c:v>36</c:v>
                </c:pt>
                <c:pt idx="111">
                  <c:v>27</c:v>
                </c:pt>
                <c:pt idx="112">
                  <c:v>27</c:v>
                </c:pt>
                <c:pt idx="113">
                  <c:v>27</c:v>
                </c:pt>
                <c:pt idx="114">
                  <c:v>39</c:v>
                </c:pt>
                <c:pt idx="115">
                  <c:v>25</c:v>
                </c:pt>
                <c:pt idx="116">
                  <c:v>22</c:v>
                </c:pt>
                <c:pt idx="117">
                  <c:v>20</c:v>
                </c:pt>
                <c:pt idx="118">
                  <c:v>21</c:v>
                </c:pt>
                <c:pt idx="119">
                  <c:v>20</c:v>
                </c:pt>
                <c:pt idx="120">
                  <c:v>16</c:v>
                </c:pt>
                <c:pt idx="121">
                  <c:v>17</c:v>
                </c:pt>
                <c:pt idx="122">
                  <c:v>20</c:v>
                </c:pt>
                <c:pt idx="123">
                  <c:v>13</c:v>
                </c:pt>
                <c:pt idx="124">
                  <c:v>20</c:v>
                </c:pt>
                <c:pt idx="125">
                  <c:v>15</c:v>
                </c:pt>
                <c:pt idx="126">
                  <c:v>15</c:v>
                </c:pt>
                <c:pt idx="127">
                  <c:v>12</c:v>
                </c:pt>
                <c:pt idx="128">
                  <c:v>10</c:v>
                </c:pt>
                <c:pt idx="129">
                  <c:v>13</c:v>
                </c:pt>
                <c:pt idx="130">
                  <c:v>13</c:v>
                </c:pt>
                <c:pt idx="131">
                  <c:v>11</c:v>
                </c:pt>
                <c:pt idx="132">
                  <c:v>10</c:v>
                </c:pt>
                <c:pt idx="133">
                  <c:v>9</c:v>
                </c:pt>
                <c:pt idx="134">
                  <c:v>7</c:v>
                </c:pt>
                <c:pt idx="135">
                  <c:v>10</c:v>
                </c:pt>
                <c:pt idx="136">
                  <c:v>20</c:v>
                </c:pt>
                <c:pt idx="137">
                  <c:v>17</c:v>
                </c:pt>
                <c:pt idx="138">
                  <c:v>15</c:v>
                </c:pt>
                <c:pt idx="139">
                  <c:v>25</c:v>
                </c:pt>
                <c:pt idx="140">
                  <c:v>19</c:v>
                </c:pt>
                <c:pt idx="141">
                  <c:v>14</c:v>
                </c:pt>
                <c:pt idx="142">
                  <c:v>11</c:v>
                </c:pt>
                <c:pt idx="143">
                  <c:v>11</c:v>
                </c:pt>
                <c:pt idx="144">
                  <c:v>12</c:v>
                </c:pt>
                <c:pt idx="145">
                  <c:v>15</c:v>
                </c:pt>
                <c:pt idx="146">
                  <c:v>17</c:v>
                </c:pt>
                <c:pt idx="147">
                  <c:v>12</c:v>
                </c:pt>
                <c:pt idx="148">
                  <c:v>16</c:v>
                </c:pt>
                <c:pt idx="149">
                  <c:v>17</c:v>
                </c:pt>
                <c:pt idx="150">
                  <c:v>15</c:v>
                </c:pt>
                <c:pt idx="151">
                  <c:v>14</c:v>
                </c:pt>
                <c:pt idx="152">
                  <c:v>12</c:v>
                </c:pt>
                <c:pt idx="153">
                  <c:v>16</c:v>
                </c:pt>
                <c:pt idx="154">
                  <c:v>22</c:v>
                </c:pt>
                <c:pt idx="155">
                  <c:v>18</c:v>
                </c:pt>
                <c:pt idx="156">
                  <c:v>15</c:v>
                </c:pt>
                <c:pt idx="157">
                  <c:v>13</c:v>
                </c:pt>
                <c:pt idx="158">
                  <c:v>11</c:v>
                </c:pt>
                <c:pt idx="159">
                  <c:v>13</c:v>
                </c:pt>
                <c:pt idx="160">
                  <c:v>10</c:v>
                </c:pt>
                <c:pt idx="161">
                  <c:v>9</c:v>
                </c:pt>
                <c:pt idx="162">
                  <c:v>8</c:v>
                </c:pt>
                <c:pt idx="163">
                  <c:v>7</c:v>
                </c:pt>
                <c:pt idx="164">
                  <c:v>9</c:v>
                </c:pt>
                <c:pt idx="165">
                  <c:v>9</c:v>
                </c:pt>
                <c:pt idx="166">
                  <c:v>9</c:v>
                </c:pt>
                <c:pt idx="167">
                  <c:v>6</c:v>
                </c:pt>
                <c:pt idx="168">
                  <c:v>7</c:v>
                </c:pt>
                <c:pt idx="169">
                  <c:v>9</c:v>
                </c:pt>
                <c:pt idx="170">
                  <c:v>7</c:v>
                </c:pt>
                <c:pt idx="171">
                  <c:v>5</c:v>
                </c:pt>
                <c:pt idx="172">
                  <c:v>6</c:v>
                </c:pt>
                <c:pt idx="173">
                  <c:v>6</c:v>
                </c:pt>
                <c:pt idx="174">
                  <c:v>5</c:v>
                </c:pt>
                <c:pt idx="175">
                  <c:v>4</c:v>
                </c:pt>
                <c:pt idx="176">
                  <c:v>9</c:v>
                </c:pt>
                <c:pt idx="177">
                  <c:v>5</c:v>
                </c:pt>
                <c:pt idx="178">
                  <c:v>7</c:v>
                </c:pt>
                <c:pt idx="179">
                  <c:v>6</c:v>
                </c:pt>
                <c:pt idx="180">
                  <c:v>11</c:v>
                </c:pt>
                <c:pt idx="181">
                  <c:v>9</c:v>
                </c:pt>
                <c:pt idx="182">
                  <c:v>8</c:v>
                </c:pt>
                <c:pt idx="183">
                  <c:v>21</c:v>
                </c:pt>
                <c:pt idx="184">
                  <c:v>8</c:v>
                </c:pt>
                <c:pt idx="185">
                  <c:v>5</c:v>
                </c:pt>
                <c:pt idx="186">
                  <c:v>4</c:v>
                </c:pt>
                <c:pt idx="187">
                  <c:v>7</c:v>
                </c:pt>
                <c:pt idx="188">
                  <c:v>8</c:v>
                </c:pt>
                <c:pt idx="189">
                  <c:v>11</c:v>
                </c:pt>
                <c:pt idx="190">
                  <c:v>9</c:v>
                </c:pt>
                <c:pt idx="191">
                  <c:v>8</c:v>
                </c:pt>
                <c:pt idx="192">
                  <c:v>7</c:v>
                </c:pt>
                <c:pt idx="193">
                  <c:v>12</c:v>
                </c:pt>
                <c:pt idx="194">
                  <c:v>14</c:v>
                </c:pt>
                <c:pt idx="195">
                  <c:v>23</c:v>
                </c:pt>
                <c:pt idx="196">
                  <c:v>21</c:v>
                </c:pt>
                <c:pt idx="197">
                  <c:v>16</c:v>
                </c:pt>
                <c:pt idx="198">
                  <c:v>10</c:v>
                </c:pt>
                <c:pt idx="199">
                  <c:v>14</c:v>
                </c:pt>
                <c:pt idx="200">
                  <c:v>15</c:v>
                </c:pt>
                <c:pt idx="201">
                  <c:v>16</c:v>
                </c:pt>
                <c:pt idx="202">
                  <c:v>13</c:v>
                </c:pt>
                <c:pt idx="203">
                  <c:v>8</c:v>
                </c:pt>
                <c:pt idx="204">
                  <c:v>10</c:v>
                </c:pt>
                <c:pt idx="205">
                  <c:v>22</c:v>
                </c:pt>
                <c:pt idx="206">
                  <c:v>13</c:v>
                </c:pt>
                <c:pt idx="207">
                  <c:v>12</c:v>
                </c:pt>
                <c:pt idx="208">
                  <c:v>14</c:v>
                </c:pt>
                <c:pt idx="209">
                  <c:v>13</c:v>
                </c:pt>
                <c:pt idx="210">
                  <c:v>42</c:v>
                </c:pt>
                <c:pt idx="211">
                  <c:v>23</c:v>
                </c:pt>
                <c:pt idx="212">
                  <c:v>15</c:v>
                </c:pt>
                <c:pt idx="213">
                  <c:v>14</c:v>
                </c:pt>
                <c:pt idx="214">
                  <c:v>17</c:v>
                </c:pt>
              </c:numCache>
            </c:numRef>
          </c:val>
          <c:smooth val="0"/>
        </c:ser>
        <c:dLbls>
          <c:showLegendKey val="0"/>
          <c:showVal val="0"/>
          <c:showCatName val="0"/>
          <c:showSerName val="0"/>
          <c:showPercent val="0"/>
          <c:showBubbleSize val="0"/>
        </c:dLbls>
        <c:smooth val="0"/>
        <c:axId val="349222160"/>
        <c:axId val="349222552"/>
      </c:lineChart>
      <c:dateAx>
        <c:axId val="349222160"/>
        <c:scaling>
          <c:orientation val="minMax"/>
          <c:min val="35551"/>
        </c:scaling>
        <c:delete val="0"/>
        <c:axPos val="b"/>
        <c:numFmt formatCode="mmm\&#10;yyyy" sourceLinked="0"/>
        <c:majorTickMark val="out"/>
        <c:minorTickMark val="none"/>
        <c:tickLblPos val="nextTo"/>
        <c:spPr>
          <a:ln w="3815">
            <a:solidFill>
              <a:schemeClr val="tx1"/>
            </a:solidFill>
            <a:prstDash val="solid"/>
          </a:ln>
        </c:spPr>
        <c:txPr>
          <a:bodyPr rot="0" vert="horz"/>
          <a:lstStyle/>
          <a:p>
            <a:pPr>
              <a:defRPr sz="1000" b="0" i="0" u="none" strike="noStrike" baseline="0">
                <a:solidFill>
                  <a:schemeClr val="bg2">
                    <a:lumMod val="50000"/>
                  </a:schemeClr>
                </a:solidFill>
                <a:latin typeface="Arial"/>
                <a:ea typeface="Arial"/>
                <a:cs typeface="Arial"/>
              </a:defRPr>
            </a:pPr>
            <a:endParaRPr lang="en-US"/>
          </a:p>
        </c:txPr>
        <c:crossAx val="349222552"/>
        <c:crosses val="autoZero"/>
        <c:auto val="1"/>
        <c:lblOffset val="100"/>
        <c:baseTimeUnit val="months"/>
        <c:majorUnit val="12"/>
        <c:majorTimeUnit val="months"/>
        <c:minorUnit val="1"/>
        <c:minorTimeUnit val="months"/>
      </c:dateAx>
      <c:valAx>
        <c:axId val="349222552"/>
        <c:scaling>
          <c:orientation val="minMax"/>
          <c:max val="70"/>
        </c:scaling>
        <c:delete val="0"/>
        <c:axPos val="l"/>
        <c:majorGridlines>
          <c:spPr>
            <a:ln w="3815">
              <a:solidFill>
                <a:schemeClr val="bg2">
                  <a:lumMod val="75000"/>
                </a:schemeClr>
              </a:solidFill>
              <a:prstDash val="lgDash"/>
            </a:ln>
          </c:spPr>
        </c:majorGridlines>
        <c:numFmt formatCode="General" sourceLinked="1"/>
        <c:majorTickMark val="out"/>
        <c:minorTickMark val="none"/>
        <c:tickLblPos val="nextTo"/>
        <c:spPr>
          <a:ln w="3815">
            <a:solidFill>
              <a:schemeClr val="tx1"/>
            </a:solidFill>
            <a:prstDash val="solid"/>
          </a:ln>
        </c:spPr>
        <c:txPr>
          <a:bodyPr rot="0" vert="horz"/>
          <a:lstStyle/>
          <a:p>
            <a:pPr>
              <a:defRPr sz="1200" b="0" i="0" u="none" strike="noStrike" baseline="0">
                <a:solidFill>
                  <a:schemeClr val="bg2">
                    <a:lumMod val="50000"/>
                  </a:schemeClr>
                </a:solidFill>
                <a:latin typeface="Arial"/>
                <a:ea typeface="Arial"/>
                <a:cs typeface="Arial"/>
              </a:defRPr>
            </a:pPr>
            <a:endParaRPr lang="en-US"/>
          </a:p>
        </c:txPr>
        <c:crossAx val="349222160"/>
        <c:crosses val="autoZero"/>
        <c:crossBetween val="between"/>
      </c:valAx>
      <c:spPr>
        <a:noFill/>
        <a:ln w="30521">
          <a:noFill/>
        </a:ln>
      </c:spPr>
    </c:plotArea>
    <c:plotVisOnly val="1"/>
    <c:dispBlanksAs val="gap"/>
    <c:showDLblsOverMax val="0"/>
  </c:chart>
  <c:spPr>
    <a:noFill/>
    <a:ln>
      <a:noFill/>
    </a:ln>
  </c:spPr>
  <c:txPr>
    <a:bodyPr/>
    <a:lstStyle/>
    <a:p>
      <a:pPr>
        <a:defRPr sz="2103" b="1" i="0" u="none" strike="noStrike" baseline="0">
          <a:solidFill>
            <a:schemeClr val="tx1"/>
          </a:solidFill>
          <a:latin typeface="RotisSansSerifExtraBold"/>
          <a:ea typeface="RotisSansSerifExtraBold"/>
          <a:cs typeface="RotisSansSerifExtraBold"/>
        </a:defRPr>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650887573964446E-2"/>
          <c:y val="6.3063063063063071E-2"/>
          <c:w val="0.91420118343195256"/>
          <c:h val="0.7927927927927928"/>
        </c:manualLayout>
      </c:layout>
      <c:lineChart>
        <c:grouping val="standard"/>
        <c:varyColors val="0"/>
        <c:ser>
          <c:idx val="0"/>
          <c:order val="0"/>
          <c:tx>
            <c:strRef>
              <c:f>Sheet1!$A$2</c:f>
              <c:strCache>
                <c:ptCount val="1"/>
                <c:pt idx="0">
                  <c:v>Poverty/inequality</c:v>
                </c:pt>
              </c:strCache>
            </c:strRef>
          </c:tx>
          <c:spPr>
            <a:ln w="19050">
              <a:solidFill>
                <a:schemeClr val="accent2">
                  <a:lumMod val="60000"/>
                  <a:lumOff val="40000"/>
                </a:schemeClr>
              </a:solidFill>
            </a:ln>
          </c:spPr>
          <c:marker>
            <c:symbol val="none"/>
          </c:marker>
          <c:dPt>
            <c:idx val="21"/>
            <c:marker>
              <c:symbol val="circle"/>
              <c:size val="8"/>
              <c:spPr>
                <a:solidFill>
                  <a:schemeClr val="accent2"/>
                </a:solidFill>
                <a:ln>
                  <a:solidFill>
                    <a:schemeClr val="accent2"/>
                  </a:solidFill>
                </a:ln>
              </c:spPr>
            </c:marker>
            <c:bubble3D val="0"/>
          </c:dPt>
          <c:dPt>
            <c:idx val="82"/>
            <c:marker>
              <c:symbol val="circle"/>
              <c:size val="8"/>
              <c:spPr>
                <a:solidFill>
                  <a:schemeClr val="accent2"/>
                </a:solidFill>
                <a:ln>
                  <a:solidFill>
                    <a:schemeClr val="accent2"/>
                  </a:solidFill>
                </a:ln>
              </c:spPr>
            </c:marker>
            <c:bubble3D val="0"/>
          </c:dPt>
          <c:dPt>
            <c:idx val="189"/>
            <c:marker>
              <c:symbol val="circle"/>
              <c:size val="8"/>
              <c:spPr>
                <a:solidFill>
                  <a:schemeClr val="accent2"/>
                </a:solidFill>
                <a:ln>
                  <a:solidFill>
                    <a:schemeClr val="accent2"/>
                  </a:solidFill>
                </a:ln>
              </c:spPr>
            </c:marker>
            <c:bubble3D val="0"/>
          </c:dPt>
          <c:cat>
            <c:numRef>
              <c:f>Sheet1!$B$1:$ZZ$1</c:f>
              <c:numCache>
                <c:formatCode>mmm\
yyyy</c:formatCode>
                <c:ptCount val="699"/>
                <c:pt idx="0">
                  <c:v>35765</c:v>
                </c:pt>
                <c:pt idx="1">
                  <c:v>35796</c:v>
                </c:pt>
                <c:pt idx="2">
                  <c:v>35827</c:v>
                </c:pt>
                <c:pt idx="3">
                  <c:v>35855</c:v>
                </c:pt>
                <c:pt idx="4">
                  <c:v>35886</c:v>
                </c:pt>
                <c:pt idx="5">
                  <c:v>35916</c:v>
                </c:pt>
                <c:pt idx="6">
                  <c:v>35947</c:v>
                </c:pt>
                <c:pt idx="7">
                  <c:v>35977</c:v>
                </c:pt>
                <c:pt idx="8">
                  <c:v>36008</c:v>
                </c:pt>
                <c:pt idx="9">
                  <c:v>36039</c:v>
                </c:pt>
                <c:pt idx="10">
                  <c:v>36069</c:v>
                </c:pt>
                <c:pt idx="11">
                  <c:v>36100</c:v>
                </c:pt>
                <c:pt idx="12">
                  <c:v>36130</c:v>
                </c:pt>
                <c:pt idx="13">
                  <c:v>36161</c:v>
                </c:pt>
                <c:pt idx="14">
                  <c:v>36192</c:v>
                </c:pt>
                <c:pt idx="15">
                  <c:v>36220</c:v>
                </c:pt>
                <c:pt idx="16">
                  <c:v>36251</c:v>
                </c:pt>
                <c:pt idx="17">
                  <c:v>36281</c:v>
                </c:pt>
                <c:pt idx="18">
                  <c:v>36312</c:v>
                </c:pt>
                <c:pt idx="19">
                  <c:v>36342</c:v>
                </c:pt>
                <c:pt idx="20">
                  <c:v>36373</c:v>
                </c:pt>
                <c:pt idx="21">
                  <c:v>36404</c:v>
                </c:pt>
                <c:pt idx="22">
                  <c:v>36434</c:v>
                </c:pt>
                <c:pt idx="23">
                  <c:v>36465</c:v>
                </c:pt>
                <c:pt idx="24">
                  <c:v>36495</c:v>
                </c:pt>
                <c:pt idx="25">
                  <c:v>36526</c:v>
                </c:pt>
                <c:pt idx="26">
                  <c:v>36557</c:v>
                </c:pt>
                <c:pt idx="27">
                  <c:v>36586</c:v>
                </c:pt>
                <c:pt idx="28">
                  <c:v>36617</c:v>
                </c:pt>
                <c:pt idx="29">
                  <c:v>36647</c:v>
                </c:pt>
                <c:pt idx="30">
                  <c:v>36678</c:v>
                </c:pt>
                <c:pt idx="31">
                  <c:v>36708</c:v>
                </c:pt>
                <c:pt idx="32">
                  <c:v>36739</c:v>
                </c:pt>
                <c:pt idx="33">
                  <c:v>36770</c:v>
                </c:pt>
                <c:pt idx="34">
                  <c:v>36800</c:v>
                </c:pt>
                <c:pt idx="35">
                  <c:v>36831</c:v>
                </c:pt>
                <c:pt idx="36">
                  <c:v>36861</c:v>
                </c:pt>
                <c:pt idx="37">
                  <c:v>36892</c:v>
                </c:pt>
                <c:pt idx="38">
                  <c:v>36923</c:v>
                </c:pt>
                <c:pt idx="39">
                  <c:v>36951</c:v>
                </c:pt>
                <c:pt idx="40">
                  <c:v>36982</c:v>
                </c:pt>
                <c:pt idx="41">
                  <c:v>37043</c:v>
                </c:pt>
                <c:pt idx="42">
                  <c:v>37073</c:v>
                </c:pt>
                <c:pt idx="43">
                  <c:v>37104</c:v>
                </c:pt>
                <c:pt idx="44">
                  <c:v>37135</c:v>
                </c:pt>
                <c:pt idx="45">
                  <c:v>37165</c:v>
                </c:pt>
                <c:pt idx="46">
                  <c:v>37196</c:v>
                </c:pt>
                <c:pt idx="47">
                  <c:v>37257</c:v>
                </c:pt>
                <c:pt idx="48">
                  <c:v>37288</c:v>
                </c:pt>
                <c:pt idx="49">
                  <c:v>37316</c:v>
                </c:pt>
                <c:pt idx="50">
                  <c:v>37347</c:v>
                </c:pt>
                <c:pt idx="51">
                  <c:v>37377</c:v>
                </c:pt>
                <c:pt idx="52">
                  <c:v>37408</c:v>
                </c:pt>
                <c:pt idx="53">
                  <c:v>37438</c:v>
                </c:pt>
                <c:pt idx="54">
                  <c:v>37500</c:v>
                </c:pt>
                <c:pt idx="55">
                  <c:v>37530</c:v>
                </c:pt>
                <c:pt idx="56">
                  <c:v>37561</c:v>
                </c:pt>
                <c:pt idx="57">
                  <c:v>37591</c:v>
                </c:pt>
                <c:pt idx="58">
                  <c:v>37622</c:v>
                </c:pt>
                <c:pt idx="59">
                  <c:v>37653</c:v>
                </c:pt>
                <c:pt idx="60">
                  <c:v>37681</c:v>
                </c:pt>
                <c:pt idx="61">
                  <c:v>37712</c:v>
                </c:pt>
                <c:pt idx="62">
                  <c:v>37742</c:v>
                </c:pt>
                <c:pt idx="63">
                  <c:v>37773</c:v>
                </c:pt>
                <c:pt idx="64">
                  <c:v>37803</c:v>
                </c:pt>
                <c:pt idx="65">
                  <c:v>37834</c:v>
                </c:pt>
                <c:pt idx="66">
                  <c:v>37865</c:v>
                </c:pt>
                <c:pt idx="67">
                  <c:v>37895</c:v>
                </c:pt>
                <c:pt idx="68">
                  <c:v>37926</c:v>
                </c:pt>
                <c:pt idx="69">
                  <c:v>37956</c:v>
                </c:pt>
                <c:pt idx="70">
                  <c:v>37987</c:v>
                </c:pt>
                <c:pt idx="71">
                  <c:v>38018</c:v>
                </c:pt>
                <c:pt idx="72">
                  <c:v>38047</c:v>
                </c:pt>
                <c:pt idx="73">
                  <c:v>38078</c:v>
                </c:pt>
                <c:pt idx="74">
                  <c:v>38108</c:v>
                </c:pt>
                <c:pt idx="75">
                  <c:v>38139</c:v>
                </c:pt>
                <c:pt idx="76">
                  <c:v>38169</c:v>
                </c:pt>
                <c:pt idx="77">
                  <c:v>38200</c:v>
                </c:pt>
                <c:pt idx="78">
                  <c:v>38231</c:v>
                </c:pt>
                <c:pt idx="79">
                  <c:v>38261</c:v>
                </c:pt>
                <c:pt idx="80">
                  <c:v>38292</c:v>
                </c:pt>
                <c:pt idx="81">
                  <c:v>38322</c:v>
                </c:pt>
                <c:pt idx="82">
                  <c:v>38353</c:v>
                </c:pt>
                <c:pt idx="83">
                  <c:v>38384</c:v>
                </c:pt>
                <c:pt idx="84">
                  <c:v>38412</c:v>
                </c:pt>
                <c:pt idx="85">
                  <c:v>38473</c:v>
                </c:pt>
                <c:pt idx="86">
                  <c:v>38504</c:v>
                </c:pt>
                <c:pt idx="87">
                  <c:v>38534</c:v>
                </c:pt>
                <c:pt idx="88">
                  <c:v>38565</c:v>
                </c:pt>
                <c:pt idx="89">
                  <c:v>38596</c:v>
                </c:pt>
                <c:pt idx="90">
                  <c:v>38626</c:v>
                </c:pt>
                <c:pt idx="91">
                  <c:v>38657</c:v>
                </c:pt>
                <c:pt idx="92">
                  <c:v>38718</c:v>
                </c:pt>
                <c:pt idx="93">
                  <c:v>38749</c:v>
                </c:pt>
                <c:pt idx="94">
                  <c:v>38777</c:v>
                </c:pt>
                <c:pt idx="95">
                  <c:v>38808</c:v>
                </c:pt>
                <c:pt idx="96">
                  <c:v>38838</c:v>
                </c:pt>
                <c:pt idx="97">
                  <c:v>38869</c:v>
                </c:pt>
                <c:pt idx="98">
                  <c:v>38899</c:v>
                </c:pt>
                <c:pt idx="99">
                  <c:v>38961</c:v>
                </c:pt>
                <c:pt idx="100">
                  <c:v>38991</c:v>
                </c:pt>
                <c:pt idx="101">
                  <c:v>39022</c:v>
                </c:pt>
                <c:pt idx="102">
                  <c:v>39052</c:v>
                </c:pt>
                <c:pt idx="103">
                  <c:v>39083</c:v>
                </c:pt>
                <c:pt idx="104">
                  <c:v>39114</c:v>
                </c:pt>
                <c:pt idx="105">
                  <c:v>39142</c:v>
                </c:pt>
                <c:pt idx="106">
                  <c:v>39173</c:v>
                </c:pt>
                <c:pt idx="107">
                  <c:v>39203</c:v>
                </c:pt>
                <c:pt idx="108">
                  <c:v>39234</c:v>
                </c:pt>
                <c:pt idx="109">
                  <c:v>39264</c:v>
                </c:pt>
                <c:pt idx="110">
                  <c:v>39295</c:v>
                </c:pt>
                <c:pt idx="111">
                  <c:v>39326</c:v>
                </c:pt>
                <c:pt idx="112">
                  <c:v>39356</c:v>
                </c:pt>
                <c:pt idx="113">
                  <c:v>39387</c:v>
                </c:pt>
                <c:pt idx="114">
                  <c:v>39417</c:v>
                </c:pt>
                <c:pt idx="115">
                  <c:v>39448</c:v>
                </c:pt>
                <c:pt idx="116">
                  <c:v>39479</c:v>
                </c:pt>
                <c:pt idx="117">
                  <c:v>39508</c:v>
                </c:pt>
                <c:pt idx="118">
                  <c:v>39539</c:v>
                </c:pt>
                <c:pt idx="119">
                  <c:v>39569</c:v>
                </c:pt>
                <c:pt idx="120">
                  <c:v>39600</c:v>
                </c:pt>
                <c:pt idx="121">
                  <c:v>39630</c:v>
                </c:pt>
                <c:pt idx="122">
                  <c:v>39661</c:v>
                </c:pt>
                <c:pt idx="123">
                  <c:v>39692</c:v>
                </c:pt>
                <c:pt idx="124">
                  <c:v>39722</c:v>
                </c:pt>
                <c:pt idx="125">
                  <c:v>39753</c:v>
                </c:pt>
                <c:pt idx="126">
                  <c:v>39783</c:v>
                </c:pt>
                <c:pt idx="127">
                  <c:v>39814</c:v>
                </c:pt>
                <c:pt idx="128">
                  <c:v>39845</c:v>
                </c:pt>
                <c:pt idx="129">
                  <c:v>39904</c:v>
                </c:pt>
                <c:pt idx="130">
                  <c:v>39934</c:v>
                </c:pt>
                <c:pt idx="131">
                  <c:v>39965</c:v>
                </c:pt>
                <c:pt idx="132">
                  <c:v>39995</c:v>
                </c:pt>
                <c:pt idx="133">
                  <c:v>40026</c:v>
                </c:pt>
                <c:pt idx="134">
                  <c:v>40087</c:v>
                </c:pt>
                <c:pt idx="135">
                  <c:v>40118</c:v>
                </c:pt>
                <c:pt idx="136">
                  <c:v>40210</c:v>
                </c:pt>
                <c:pt idx="137">
                  <c:v>40238</c:v>
                </c:pt>
                <c:pt idx="138">
                  <c:v>40269</c:v>
                </c:pt>
                <c:pt idx="139">
                  <c:v>40299</c:v>
                </c:pt>
                <c:pt idx="140">
                  <c:v>40330</c:v>
                </c:pt>
                <c:pt idx="141">
                  <c:v>40360</c:v>
                </c:pt>
                <c:pt idx="142">
                  <c:v>40391</c:v>
                </c:pt>
                <c:pt idx="143">
                  <c:v>40422</c:v>
                </c:pt>
                <c:pt idx="144">
                  <c:v>40452</c:v>
                </c:pt>
                <c:pt idx="145">
                  <c:v>40483</c:v>
                </c:pt>
                <c:pt idx="146">
                  <c:v>40513</c:v>
                </c:pt>
                <c:pt idx="147">
                  <c:v>40544</c:v>
                </c:pt>
                <c:pt idx="148">
                  <c:v>40575</c:v>
                </c:pt>
                <c:pt idx="149">
                  <c:v>40603</c:v>
                </c:pt>
                <c:pt idx="150">
                  <c:v>40634</c:v>
                </c:pt>
                <c:pt idx="151">
                  <c:v>40664</c:v>
                </c:pt>
                <c:pt idx="152">
                  <c:v>40695</c:v>
                </c:pt>
                <c:pt idx="153">
                  <c:v>40725</c:v>
                </c:pt>
                <c:pt idx="154">
                  <c:v>40756</c:v>
                </c:pt>
                <c:pt idx="155">
                  <c:v>40787</c:v>
                </c:pt>
                <c:pt idx="156">
                  <c:v>40817</c:v>
                </c:pt>
                <c:pt idx="157">
                  <c:v>40848</c:v>
                </c:pt>
                <c:pt idx="158">
                  <c:v>40878</c:v>
                </c:pt>
                <c:pt idx="159">
                  <c:v>40909</c:v>
                </c:pt>
                <c:pt idx="160">
                  <c:v>40940</c:v>
                </c:pt>
                <c:pt idx="161">
                  <c:v>40969</c:v>
                </c:pt>
                <c:pt idx="162">
                  <c:v>41000</c:v>
                </c:pt>
                <c:pt idx="163">
                  <c:v>41030</c:v>
                </c:pt>
                <c:pt idx="164">
                  <c:v>41061</c:v>
                </c:pt>
                <c:pt idx="165">
                  <c:v>41091</c:v>
                </c:pt>
                <c:pt idx="166">
                  <c:v>41122</c:v>
                </c:pt>
                <c:pt idx="167">
                  <c:v>41153</c:v>
                </c:pt>
                <c:pt idx="168">
                  <c:v>41183</c:v>
                </c:pt>
                <c:pt idx="169">
                  <c:v>41214</c:v>
                </c:pt>
                <c:pt idx="170">
                  <c:v>41244</c:v>
                </c:pt>
                <c:pt idx="171">
                  <c:v>41275</c:v>
                </c:pt>
                <c:pt idx="172">
                  <c:v>41306</c:v>
                </c:pt>
                <c:pt idx="173">
                  <c:v>41334</c:v>
                </c:pt>
                <c:pt idx="174">
                  <c:v>41365</c:v>
                </c:pt>
                <c:pt idx="175">
                  <c:v>41395</c:v>
                </c:pt>
                <c:pt idx="176">
                  <c:v>41426</c:v>
                </c:pt>
                <c:pt idx="177">
                  <c:v>41456</c:v>
                </c:pt>
                <c:pt idx="178">
                  <c:v>41487</c:v>
                </c:pt>
                <c:pt idx="179">
                  <c:v>41518</c:v>
                </c:pt>
                <c:pt idx="180">
                  <c:v>41548</c:v>
                </c:pt>
                <c:pt idx="181">
                  <c:v>41579</c:v>
                </c:pt>
                <c:pt idx="182">
                  <c:v>41609</c:v>
                </c:pt>
                <c:pt idx="183">
                  <c:v>41640</c:v>
                </c:pt>
                <c:pt idx="184">
                  <c:v>41671</c:v>
                </c:pt>
                <c:pt idx="185">
                  <c:v>41699</c:v>
                </c:pt>
                <c:pt idx="186">
                  <c:v>41730</c:v>
                </c:pt>
                <c:pt idx="187">
                  <c:v>41760</c:v>
                </c:pt>
                <c:pt idx="188">
                  <c:v>41791</c:v>
                </c:pt>
                <c:pt idx="189">
                  <c:v>41821</c:v>
                </c:pt>
                <c:pt idx="190">
                  <c:v>41852</c:v>
                </c:pt>
                <c:pt idx="191">
                  <c:v>41883</c:v>
                </c:pt>
                <c:pt idx="192">
                  <c:v>41913</c:v>
                </c:pt>
                <c:pt idx="193">
                  <c:v>41944</c:v>
                </c:pt>
                <c:pt idx="194">
                  <c:v>41974</c:v>
                </c:pt>
                <c:pt idx="195">
                  <c:v>42005</c:v>
                </c:pt>
                <c:pt idx="196">
                  <c:v>42036</c:v>
                </c:pt>
                <c:pt idx="197">
                  <c:v>42064</c:v>
                </c:pt>
                <c:pt idx="198">
                  <c:v>42095</c:v>
                </c:pt>
                <c:pt idx="199">
                  <c:v>42125</c:v>
                </c:pt>
                <c:pt idx="200">
                  <c:v>42156</c:v>
                </c:pt>
                <c:pt idx="201">
                  <c:v>42186</c:v>
                </c:pt>
                <c:pt idx="202">
                  <c:v>42217</c:v>
                </c:pt>
                <c:pt idx="203">
                  <c:v>42248</c:v>
                </c:pt>
                <c:pt idx="204">
                  <c:v>42278</c:v>
                </c:pt>
                <c:pt idx="205">
                  <c:v>42309</c:v>
                </c:pt>
                <c:pt idx="206">
                  <c:v>42339</c:v>
                </c:pt>
                <c:pt idx="207">
                  <c:v>42370</c:v>
                </c:pt>
                <c:pt idx="208">
                  <c:v>42401</c:v>
                </c:pt>
                <c:pt idx="209">
                  <c:v>42430</c:v>
                </c:pt>
                <c:pt idx="210">
                  <c:v>42461</c:v>
                </c:pt>
              </c:numCache>
            </c:numRef>
          </c:cat>
          <c:val>
            <c:numRef>
              <c:f>Sheet1!$B$2:$ZZ$2</c:f>
              <c:numCache>
                <c:formatCode>General</c:formatCode>
                <c:ptCount val="699"/>
                <c:pt idx="0">
                  <c:v>8</c:v>
                </c:pt>
                <c:pt idx="1">
                  <c:v>9</c:v>
                </c:pt>
                <c:pt idx="2">
                  <c:v>8</c:v>
                </c:pt>
                <c:pt idx="3">
                  <c:v>7</c:v>
                </c:pt>
                <c:pt idx="4">
                  <c:v>9</c:v>
                </c:pt>
                <c:pt idx="5">
                  <c:v>7</c:v>
                </c:pt>
                <c:pt idx="6">
                  <c:v>9</c:v>
                </c:pt>
                <c:pt idx="7">
                  <c:v>9</c:v>
                </c:pt>
                <c:pt idx="8">
                  <c:v>7</c:v>
                </c:pt>
                <c:pt idx="9">
                  <c:v>7</c:v>
                </c:pt>
                <c:pt idx="10">
                  <c:v>10</c:v>
                </c:pt>
                <c:pt idx="11">
                  <c:v>7</c:v>
                </c:pt>
                <c:pt idx="12">
                  <c:v>8</c:v>
                </c:pt>
                <c:pt idx="13">
                  <c:v>5</c:v>
                </c:pt>
                <c:pt idx="14">
                  <c:v>9</c:v>
                </c:pt>
                <c:pt idx="15">
                  <c:v>10</c:v>
                </c:pt>
                <c:pt idx="16">
                  <c:v>9</c:v>
                </c:pt>
                <c:pt idx="17">
                  <c:v>8</c:v>
                </c:pt>
                <c:pt idx="18">
                  <c:v>8</c:v>
                </c:pt>
                <c:pt idx="19">
                  <c:v>7</c:v>
                </c:pt>
                <c:pt idx="20">
                  <c:v>9</c:v>
                </c:pt>
                <c:pt idx="21">
                  <c:v>14</c:v>
                </c:pt>
                <c:pt idx="22">
                  <c:v>11</c:v>
                </c:pt>
                <c:pt idx="23">
                  <c:v>10</c:v>
                </c:pt>
                <c:pt idx="24">
                  <c:v>10</c:v>
                </c:pt>
                <c:pt idx="25">
                  <c:v>8</c:v>
                </c:pt>
                <c:pt idx="26">
                  <c:v>7</c:v>
                </c:pt>
                <c:pt idx="27">
                  <c:v>9</c:v>
                </c:pt>
                <c:pt idx="28">
                  <c:v>9</c:v>
                </c:pt>
                <c:pt idx="29">
                  <c:v>9</c:v>
                </c:pt>
                <c:pt idx="30">
                  <c:v>8</c:v>
                </c:pt>
                <c:pt idx="31">
                  <c:v>8</c:v>
                </c:pt>
                <c:pt idx="32">
                  <c:v>6</c:v>
                </c:pt>
                <c:pt idx="33">
                  <c:v>7</c:v>
                </c:pt>
                <c:pt idx="34">
                  <c:v>8</c:v>
                </c:pt>
                <c:pt idx="35">
                  <c:v>6</c:v>
                </c:pt>
                <c:pt idx="36">
                  <c:v>5</c:v>
                </c:pt>
                <c:pt idx="37">
                  <c:v>6</c:v>
                </c:pt>
                <c:pt idx="38">
                  <c:v>6</c:v>
                </c:pt>
                <c:pt idx="39">
                  <c:v>5</c:v>
                </c:pt>
                <c:pt idx="40">
                  <c:v>6</c:v>
                </c:pt>
                <c:pt idx="41">
                  <c:v>6</c:v>
                </c:pt>
                <c:pt idx="42">
                  <c:v>6</c:v>
                </c:pt>
                <c:pt idx="43">
                  <c:v>5</c:v>
                </c:pt>
                <c:pt idx="44">
                  <c:v>4</c:v>
                </c:pt>
                <c:pt idx="45">
                  <c:v>5</c:v>
                </c:pt>
                <c:pt idx="46">
                  <c:v>4</c:v>
                </c:pt>
                <c:pt idx="47">
                  <c:v>6</c:v>
                </c:pt>
                <c:pt idx="48">
                  <c:v>5</c:v>
                </c:pt>
                <c:pt idx="49">
                  <c:v>7</c:v>
                </c:pt>
                <c:pt idx="50">
                  <c:v>6</c:v>
                </c:pt>
                <c:pt idx="51">
                  <c:v>4</c:v>
                </c:pt>
                <c:pt idx="52">
                  <c:v>5</c:v>
                </c:pt>
                <c:pt idx="53">
                  <c:v>4</c:v>
                </c:pt>
                <c:pt idx="54">
                  <c:v>9</c:v>
                </c:pt>
                <c:pt idx="55">
                  <c:v>6</c:v>
                </c:pt>
                <c:pt idx="56">
                  <c:v>6</c:v>
                </c:pt>
                <c:pt idx="57">
                  <c:v>7</c:v>
                </c:pt>
                <c:pt idx="58">
                  <c:v>5</c:v>
                </c:pt>
                <c:pt idx="59">
                  <c:v>5</c:v>
                </c:pt>
                <c:pt idx="60">
                  <c:v>5</c:v>
                </c:pt>
                <c:pt idx="61">
                  <c:v>7</c:v>
                </c:pt>
                <c:pt idx="62">
                  <c:v>6</c:v>
                </c:pt>
                <c:pt idx="63">
                  <c:v>6</c:v>
                </c:pt>
                <c:pt idx="64">
                  <c:v>6</c:v>
                </c:pt>
                <c:pt idx="65">
                  <c:v>6</c:v>
                </c:pt>
                <c:pt idx="66">
                  <c:v>5</c:v>
                </c:pt>
                <c:pt idx="67">
                  <c:v>5</c:v>
                </c:pt>
                <c:pt idx="68">
                  <c:v>5</c:v>
                </c:pt>
                <c:pt idx="69">
                  <c:v>6</c:v>
                </c:pt>
                <c:pt idx="70">
                  <c:v>5</c:v>
                </c:pt>
                <c:pt idx="71">
                  <c:v>5</c:v>
                </c:pt>
                <c:pt idx="72">
                  <c:v>6</c:v>
                </c:pt>
                <c:pt idx="73">
                  <c:v>6</c:v>
                </c:pt>
                <c:pt idx="74">
                  <c:v>5</c:v>
                </c:pt>
                <c:pt idx="75">
                  <c:v>4</c:v>
                </c:pt>
                <c:pt idx="76">
                  <c:v>5</c:v>
                </c:pt>
                <c:pt idx="77">
                  <c:v>3</c:v>
                </c:pt>
                <c:pt idx="78">
                  <c:v>4</c:v>
                </c:pt>
                <c:pt idx="79">
                  <c:v>5</c:v>
                </c:pt>
                <c:pt idx="80">
                  <c:v>6</c:v>
                </c:pt>
                <c:pt idx="81">
                  <c:v>7</c:v>
                </c:pt>
                <c:pt idx="82">
                  <c:v>8</c:v>
                </c:pt>
                <c:pt idx="83">
                  <c:v>7</c:v>
                </c:pt>
                <c:pt idx="84">
                  <c:v>8</c:v>
                </c:pt>
                <c:pt idx="85">
                  <c:v>7</c:v>
                </c:pt>
                <c:pt idx="86">
                  <c:v>7</c:v>
                </c:pt>
                <c:pt idx="87">
                  <c:v>7</c:v>
                </c:pt>
                <c:pt idx="88">
                  <c:v>6</c:v>
                </c:pt>
                <c:pt idx="89">
                  <c:v>6</c:v>
                </c:pt>
                <c:pt idx="90">
                  <c:v>4</c:v>
                </c:pt>
                <c:pt idx="91">
                  <c:v>7</c:v>
                </c:pt>
                <c:pt idx="92">
                  <c:v>8</c:v>
                </c:pt>
                <c:pt idx="93">
                  <c:v>5</c:v>
                </c:pt>
                <c:pt idx="94">
                  <c:v>5</c:v>
                </c:pt>
                <c:pt idx="95">
                  <c:v>5</c:v>
                </c:pt>
                <c:pt idx="96">
                  <c:v>7</c:v>
                </c:pt>
                <c:pt idx="97">
                  <c:v>4</c:v>
                </c:pt>
                <c:pt idx="98">
                  <c:v>5</c:v>
                </c:pt>
                <c:pt idx="99">
                  <c:v>5</c:v>
                </c:pt>
                <c:pt idx="100">
                  <c:v>5</c:v>
                </c:pt>
                <c:pt idx="101">
                  <c:v>4</c:v>
                </c:pt>
                <c:pt idx="102">
                  <c:v>5</c:v>
                </c:pt>
                <c:pt idx="103">
                  <c:v>5</c:v>
                </c:pt>
                <c:pt idx="104">
                  <c:v>6</c:v>
                </c:pt>
                <c:pt idx="105">
                  <c:v>5</c:v>
                </c:pt>
                <c:pt idx="106">
                  <c:v>6</c:v>
                </c:pt>
                <c:pt idx="107">
                  <c:v>3</c:v>
                </c:pt>
                <c:pt idx="108">
                  <c:v>5</c:v>
                </c:pt>
                <c:pt idx="109">
                  <c:v>6</c:v>
                </c:pt>
                <c:pt idx="110">
                  <c:v>5</c:v>
                </c:pt>
                <c:pt idx="111">
                  <c:v>5</c:v>
                </c:pt>
                <c:pt idx="112">
                  <c:v>7</c:v>
                </c:pt>
                <c:pt idx="113">
                  <c:v>7</c:v>
                </c:pt>
                <c:pt idx="114">
                  <c:v>8</c:v>
                </c:pt>
                <c:pt idx="115">
                  <c:v>7</c:v>
                </c:pt>
                <c:pt idx="116">
                  <c:v>8</c:v>
                </c:pt>
                <c:pt idx="117">
                  <c:v>6</c:v>
                </c:pt>
                <c:pt idx="118">
                  <c:v>7</c:v>
                </c:pt>
                <c:pt idx="119">
                  <c:v>8</c:v>
                </c:pt>
                <c:pt idx="120">
                  <c:v>6</c:v>
                </c:pt>
                <c:pt idx="121">
                  <c:v>8</c:v>
                </c:pt>
                <c:pt idx="122">
                  <c:v>5</c:v>
                </c:pt>
                <c:pt idx="123">
                  <c:v>5</c:v>
                </c:pt>
                <c:pt idx="125">
                  <c:v>8</c:v>
                </c:pt>
                <c:pt idx="126">
                  <c:v>6</c:v>
                </c:pt>
                <c:pt idx="127">
                  <c:v>7</c:v>
                </c:pt>
                <c:pt idx="128">
                  <c:v>6</c:v>
                </c:pt>
                <c:pt idx="129">
                  <c:v>6</c:v>
                </c:pt>
                <c:pt idx="131">
                  <c:v>6</c:v>
                </c:pt>
                <c:pt idx="132">
                  <c:v>7</c:v>
                </c:pt>
                <c:pt idx="136">
                  <c:v>8</c:v>
                </c:pt>
                <c:pt idx="137">
                  <c:v>7</c:v>
                </c:pt>
                <c:pt idx="138">
                  <c:v>6</c:v>
                </c:pt>
                <c:pt idx="139">
                  <c:v>6</c:v>
                </c:pt>
                <c:pt idx="140">
                  <c:v>6</c:v>
                </c:pt>
                <c:pt idx="141">
                  <c:v>9</c:v>
                </c:pt>
                <c:pt idx="142">
                  <c:v>7</c:v>
                </c:pt>
                <c:pt idx="143">
                  <c:v>8</c:v>
                </c:pt>
                <c:pt idx="144">
                  <c:v>8</c:v>
                </c:pt>
                <c:pt idx="145">
                  <c:v>7</c:v>
                </c:pt>
                <c:pt idx="146">
                  <c:v>9</c:v>
                </c:pt>
                <c:pt idx="147">
                  <c:v>8</c:v>
                </c:pt>
                <c:pt idx="148">
                  <c:v>6</c:v>
                </c:pt>
                <c:pt idx="149">
                  <c:v>8</c:v>
                </c:pt>
                <c:pt idx="150">
                  <c:v>7</c:v>
                </c:pt>
                <c:pt idx="151">
                  <c:v>6</c:v>
                </c:pt>
                <c:pt idx="152">
                  <c:v>7</c:v>
                </c:pt>
                <c:pt idx="153">
                  <c:v>8</c:v>
                </c:pt>
                <c:pt idx="154">
                  <c:v>8</c:v>
                </c:pt>
                <c:pt idx="155">
                  <c:v>9</c:v>
                </c:pt>
                <c:pt idx="156">
                  <c:v>9</c:v>
                </c:pt>
                <c:pt idx="157">
                  <c:v>8</c:v>
                </c:pt>
                <c:pt idx="158">
                  <c:v>10</c:v>
                </c:pt>
                <c:pt idx="159">
                  <c:v>10</c:v>
                </c:pt>
                <c:pt idx="160">
                  <c:v>7</c:v>
                </c:pt>
                <c:pt idx="161">
                  <c:v>8</c:v>
                </c:pt>
                <c:pt idx="162">
                  <c:v>10</c:v>
                </c:pt>
                <c:pt idx="163">
                  <c:v>9</c:v>
                </c:pt>
                <c:pt idx="164">
                  <c:v>10</c:v>
                </c:pt>
                <c:pt idx="165">
                  <c:v>11</c:v>
                </c:pt>
                <c:pt idx="166">
                  <c:v>10</c:v>
                </c:pt>
                <c:pt idx="167">
                  <c:v>12</c:v>
                </c:pt>
                <c:pt idx="168">
                  <c:v>11</c:v>
                </c:pt>
                <c:pt idx="169">
                  <c:v>13</c:v>
                </c:pt>
                <c:pt idx="170">
                  <c:v>13</c:v>
                </c:pt>
                <c:pt idx="171">
                  <c:v>11</c:v>
                </c:pt>
                <c:pt idx="172">
                  <c:v>14</c:v>
                </c:pt>
                <c:pt idx="173">
                  <c:v>11</c:v>
                </c:pt>
                <c:pt idx="174">
                  <c:v>14</c:v>
                </c:pt>
                <c:pt idx="175">
                  <c:v>11</c:v>
                </c:pt>
                <c:pt idx="176">
                  <c:v>15</c:v>
                </c:pt>
                <c:pt idx="177">
                  <c:v>9</c:v>
                </c:pt>
                <c:pt idx="178">
                  <c:v>14</c:v>
                </c:pt>
                <c:pt idx="179">
                  <c:v>13</c:v>
                </c:pt>
                <c:pt idx="180">
                  <c:v>15</c:v>
                </c:pt>
                <c:pt idx="181">
                  <c:v>16</c:v>
                </c:pt>
                <c:pt idx="182">
                  <c:v>14</c:v>
                </c:pt>
                <c:pt idx="183">
                  <c:v>16</c:v>
                </c:pt>
                <c:pt idx="184">
                  <c:v>15</c:v>
                </c:pt>
                <c:pt idx="185">
                  <c:v>16</c:v>
                </c:pt>
                <c:pt idx="186">
                  <c:v>15</c:v>
                </c:pt>
                <c:pt idx="187">
                  <c:v>15</c:v>
                </c:pt>
                <c:pt idx="188">
                  <c:v>16</c:v>
                </c:pt>
                <c:pt idx="189">
                  <c:v>18</c:v>
                </c:pt>
                <c:pt idx="190">
                  <c:v>13</c:v>
                </c:pt>
                <c:pt idx="191">
                  <c:v>13</c:v>
                </c:pt>
                <c:pt idx="192">
                  <c:v>14</c:v>
                </c:pt>
                <c:pt idx="193">
                  <c:v>15</c:v>
                </c:pt>
                <c:pt idx="194">
                  <c:v>17</c:v>
                </c:pt>
                <c:pt idx="195">
                  <c:v>16</c:v>
                </c:pt>
                <c:pt idx="196">
                  <c:v>18</c:v>
                </c:pt>
                <c:pt idx="197">
                  <c:v>16</c:v>
                </c:pt>
                <c:pt idx="198">
                  <c:v>12</c:v>
                </c:pt>
                <c:pt idx="199">
                  <c:v>17</c:v>
                </c:pt>
                <c:pt idx="200">
                  <c:v>16</c:v>
                </c:pt>
                <c:pt idx="201">
                  <c:v>17</c:v>
                </c:pt>
                <c:pt idx="202">
                  <c:v>17</c:v>
                </c:pt>
                <c:pt idx="203">
                  <c:v>15</c:v>
                </c:pt>
                <c:pt idx="204">
                  <c:v>17</c:v>
                </c:pt>
                <c:pt idx="205">
                  <c:v>18</c:v>
                </c:pt>
                <c:pt idx="206">
                  <c:v>16</c:v>
                </c:pt>
                <c:pt idx="207">
                  <c:v>17</c:v>
                </c:pt>
                <c:pt idx="208">
                  <c:v>14</c:v>
                </c:pt>
                <c:pt idx="209">
                  <c:v>15</c:v>
                </c:pt>
                <c:pt idx="210">
                  <c:v>17</c:v>
                </c:pt>
              </c:numCache>
            </c:numRef>
          </c:val>
          <c:smooth val="0"/>
        </c:ser>
        <c:dLbls>
          <c:showLegendKey val="0"/>
          <c:showVal val="0"/>
          <c:showCatName val="0"/>
          <c:showSerName val="0"/>
          <c:showPercent val="0"/>
          <c:showBubbleSize val="0"/>
        </c:dLbls>
        <c:smooth val="0"/>
        <c:axId val="349223336"/>
        <c:axId val="349223728"/>
      </c:lineChart>
      <c:dateAx>
        <c:axId val="349223336"/>
        <c:scaling>
          <c:orientation val="minMax"/>
          <c:min val="35916"/>
        </c:scaling>
        <c:delete val="0"/>
        <c:axPos val="b"/>
        <c:numFmt formatCode="mmm\&#10;yyyy" sourceLinked="0"/>
        <c:majorTickMark val="out"/>
        <c:minorTickMark val="none"/>
        <c:tickLblPos val="nextTo"/>
        <c:spPr>
          <a:ln w="3753">
            <a:solidFill>
              <a:schemeClr val="tx1"/>
            </a:solidFill>
            <a:prstDash val="solid"/>
          </a:ln>
        </c:spPr>
        <c:txPr>
          <a:bodyPr rot="0" vert="horz"/>
          <a:lstStyle/>
          <a:p>
            <a:pPr>
              <a:defRPr sz="1000" b="0" i="0" u="none" strike="noStrike" baseline="0">
                <a:solidFill>
                  <a:schemeClr val="bg2">
                    <a:lumMod val="50000"/>
                  </a:schemeClr>
                </a:solidFill>
                <a:latin typeface="Arial"/>
                <a:ea typeface="Arial"/>
                <a:cs typeface="Arial"/>
              </a:defRPr>
            </a:pPr>
            <a:endParaRPr lang="en-US"/>
          </a:p>
        </c:txPr>
        <c:crossAx val="349223728"/>
        <c:crosses val="autoZero"/>
        <c:auto val="1"/>
        <c:lblOffset val="100"/>
        <c:baseTimeUnit val="months"/>
        <c:majorUnit val="12"/>
        <c:majorTimeUnit val="months"/>
        <c:minorUnit val="1"/>
        <c:minorTimeUnit val="months"/>
      </c:dateAx>
      <c:valAx>
        <c:axId val="349223728"/>
        <c:scaling>
          <c:orientation val="minMax"/>
        </c:scaling>
        <c:delete val="0"/>
        <c:axPos val="l"/>
        <c:majorGridlines>
          <c:spPr>
            <a:ln w="3753">
              <a:solidFill>
                <a:schemeClr val="bg2">
                  <a:lumMod val="75000"/>
                </a:schemeClr>
              </a:solidFill>
              <a:prstDash val="lgDash"/>
            </a:ln>
          </c:spPr>
        </c:majorGridlines>
        <c:numFmt formatCode="General" sourceLinked="1"/>
        <c:majorTickMark val="out"/>
        <c:minorTickMark val="none"/>
        <c:tickLblPos val="nextTo"/>
        <c:spPr>
          <a:ln w="3753">
            <a:solidFill>
              <a:schemeClr val="tx1"/>
            </a:solidFill>
            <a:prstDash val="solid"/>
          </a:ln>
        </c:spPr>
        <c:txPr>
          <a:bodyPr rot="0" vert="horz"/>
          <a:lstStyle/>
          <a:p>
            <a:pPr>
              <a:defRPr sz="1200" b="0" i="0" u="none" strike="noStrike" baseline="0">
                <a:solidFill>
                  <a:schemeClr val="bg2">
                    <a:lumMod val="50000"/>
                  </a:schemeClr>
                </a:solidFill>
                <a:latin typeface="Arial"/>
                <a:ea typeface="Arial"/>
                <a:cs typeface="Arial"/>
              </a:defRPr>
            </a:pPr>
            <a:endParaRPr lang="en-US"/>
          </a:p>
        </c:txPr>
        <c:crossAx val="349223336"/>
        <c:crosses val="autoZero"/>
        <c:crossBetween val="between"/>
        <c:majorUnit val="5"/>
      </c:valAx>
      <c:spPr>
        <a:noFill/>
        <a:ln w="25400">
          <a:noFill/>
        </a:ln>
      </c:spPr>
    </c:plotArea>
    <c:plotVisOnly val="1"/>
    <c:dispBlanksAs val="span"/>
    <c:showDLblsOverMax val="0"/>
  </c:chart>
  <c:spPr>
    <a:noFill/>
    <a:ln>
      <a:noFill/>
    </a:ln>
  </c:spPr>
  <c:txPr>
    <a:bodyPr/>
    <a:lstStyle/>
    <a:p>
      <a:pPr>
        <a:defRPr sz="2098" b="1" i="0" u="none" strike="noStrike" baseline="0">
          <a:solidFill>
            <a:schemeClr val="tx1"/>
          </a:solidFill>
          <a:latin typeface="RotisSansSerifExtraBold"/>
          <a:ea typeface="RotisSansSerifExtraBold"/>
          <a:cs typeface="RotisSansSerifExtraBold"/>
        </a:defRPr>
      </a:pPr>
      <a:endParaRPr lang="en-US"/>
    </a:p>
  </c:txPr>
  <c:externalData r:id="rId1">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4163421169548628E-2"/>
          <c:y val="4.0231009685792463E-2"/>
          <c:w val="0.92391678234038044"/>
          <c:h val="0.83885818242417576"/>
        </c:manualLayout>
      </c:layout>
      <c:lineChart>
        <c:grouping val="standard"/>
        <c:varyColors val="0"/>
        <c:ser>
          <c:idx val="0"/>
          <c:order val="0"/>
          <c:tx>
            <c:strRef>
              <c:f>Sheet1!$A$2</c:f>
              <c:strCache>
                <c:ptCount val="1"/>
                <c:pt idx="0">
                  <c:v>Inflation/Prices</c:v>
                </c:pt>
              </c:strCache>
            </c:strRef>
          </c:tx>
          <c:spPr>
            <a:ln w="19050">
              <a:solidFill>
                <a:schemeClr val="accent2"/>
              </a:solidFill>
            </a:ln>
          </c:spPr>
          <c:marker>
            <c:symbol val="none"/>
          </c:marker>
          <c:dPt>
            <c:idx val="127"/>
            <c:marker>
              <c:symbol val="circle"/>
              <c:size val="8"/>
              <c:spPr>
                <a:solidFill>
                  <a:schemeClr val="accent2"/>
                </a:solidFill>
                <a:ln>
                  <a:solidFill>
                    <a:schemeClr val="accent2"/>
                  </a:solidFill>
                </a:ln>
              </c:spPr>
            </c:marker>
            <c:bubble3D val="0"/>
          </c:dPt>
          <c:dPt>
            <c:idx val="154"/>
            <c:marker>
              <c:symbol val="circle"/>
              <c:size val="8"/>
              <c:spPr>
                <a:solidFill>
                  <a:schemeClr val="accent2"/>
                </a:solidFill>
                <a:ln>
                  <a:solidFill>
                    <a:schemeClr val="accent2"/>
                  </a:solidFill>
                </a:ln>
              </c:spPr>
            </c:marker>
            <c:bubble3D val="0"/>
          </c:dPt>
          <c:dPt>
            <c:idx val="215"/>
            <c:marker>
              <c:symbol val="circle"/>
              <c:size val="8"/>
              <c:spPr>
                <a:solidFill>
                  <a:schemeClr val="accent2"/>
                </a:solidFill>
                <a:ln>
                  <a:noFill/>
                </a:ln>
              </c:spPr>
            </c:marker>
            <c:bubble3D val="0"/>
          </c:dPt>
          <c:cat>
            <c:numRef>
              <c:f>Sheet1!$C$1:$AAA$1</c:f>
              <c:numCache>
                <c:formatCode>mmm\
yyyy</c:formatCode>
                <c:ptCount val="701"/>
                <c:pt idx="0">
                  <c:v>35582</c:v>
                </c:pt>
                <c:pt idx="1">
                  <c:v>35612</c:v>
                </c:pt>
                <c:pt idx="2">
                  <c:v>35643</c:v>
                </c:pt>
                <c:pt idx="3">
                  <c:v>35674</c:v>
                </c:pt>
                <c:pt idx="4">
                  <c:v>35704</c:v>
                </c:pt>
                <c:pt idx="5">
                  <c:v>35735</c:v>
                </c:pt>
                <c:pt idx="6">
                  <c:v>35765</c:v>
                </c:pt>
                <c:pt idx="7">
                  <c:v>35796</c:v>
                </c:pt>
                <c:pt idx="8">
                  <c:v>35827</c:v>
                </c:pt>
                <c:pt idx="9">
                  <c:v>35855</c:v>
                </c:pt>
                <c:pt idx="10">
                  <c:v>35886</c:v>
                </c:pt>
                <c:pt idx="11">
                  <c:v>35916</c:v>
                </c:pt>
                <c:pt idx="12">
                  <c:v>35947</c:v>
                </c:pt>
                <c:pt idx="13">
                  <c:v>35977</c:v>
                </c:pt>
                <c:pt idx="14">
                  <c:v>36008</c:v>
                </c:pt>
                <c:pt idx="15">
                  <c:v>36039</c:v>
                </c:pt>
                <c:pt idx="16">
                  <c:v>36069</c:v>
                </c:pt>
                <c:pt idx="17">
                  <c:v>36100</c:v>
                </c:pt>
                <c:pt idx="18">
                  <c:v>36130</c:v>
                </c:pt>
                <c:pt idx="19">
                  <c:v>36161</c:v>
                </c:pt>
                <c:pt idx="20">
                  <c:v>36192</c:v>
                </c:pt>
                <c:pt idx="21">
                  <c:v>36220</c:v>
                </c:pt>
                <c:pt idx="22">
                  <c:v>36251</c:v>
                </c:pt>
                <c:pt idx="23">
                  <c:v>36281</c:v>
                </c:pt>
                <c:pt idx="24">
                  <c:v>36312</c:v>
                </c:pt>
                <c:pt idx="25">
                  <c:v>36342</c:v>
                </c:pt>
                <c:pt idx="26">
                  <c:v>36373</c:v>
                </c:pt>
                <c:pt idx="27">
                  <c:v>36404</c:v>
                </c:pt>
                <c:pt idx="28">
                  <c:v>36434</c:v>
                </c:pt>
                <c:pt idx="29">
                  <c:v>36465</c:v>
                </c:pt>
                <c:pt idx="30">
                  <c:v>36495</c:v>
                </c:pt>
                <c:pt idx="31">
                  <c:v>36526</c:v>
                </c:pt>
                <c:pt idx="32">
                  <c:v>36557</c:v>
                </c:pt>
                <c:pt idx="33">
                  <c:v>36586</c:v>
                </c:pt>
                <c:pt idx="34">
                  <c:v>36617</c:v>
                </c:pt>
                <c:pt idx="35">
                  <c:v>36647</c:v>
                </c:pt>
                <c:pt idx="36">
                  <c:v>36678</c:v>
                </c:pt>
                <c:pt idx="37">
                  <c:v>36708</c:v>
                </c:pt>
                <c:pt idx="38">
                  <c:v>36739</c:v>
                </c:pt>
                <c:pt idx="39">
                  <c:v>36770</c:v>
                </c:pt>
                <c:pt idx="40">
                  <c:v>36800</c:v>
                </c:pt>
                <c:pt idx="41">
                  <c:v>36831</c:v>
                </c:pt>
                <c:pt idx="42">
                  <c:v>36861</c:v>
                </c:pt>
                <c:pt idx="43">
                  <c:v>36892</c:v>
                </c:pt>
                <c:pt idx="44">
                  <c:v>36923</c:v>
                </c:pt>
                <c:pt idx="45">
                  <c:v>36951</c:v>
                </c:pt>
                <c:pt idx="46">
                  <c:v>36982</c:v>
                </c:pt>
                <c:pt idx="47">
                  <c:v>37043</c:v>
                </c:pt>
                <c:pt idx="48">
                  <c:v>37073</c:v>
                </c:pt>
                <c:pt idx="49">
                  <c:v>37104</c:v>
                </c:pt>
                <c:pt idx="50">
                  <c:v>37135</c:v>
                </c:pt>
                <c:pt idx="51">
                  <c:v>37165</c:v>
                </c:pt>
                <c:pt idx="52">
                  <c:v>37196</c:v>
                </c:pt>
                <c:pt idx="53">
                  <c:v>37257</c:v>
                </c:pt>
                <c:pt idx="54">
                  <c:v>37288</c:v>
                </c:pt>
                <c:pt idx="55">
                  <c:v>37316</c:v>
                </c:pt>
                <c:pt idx="56">
                  <c:v>37347</c:v>
                </c:pt>
                <c:pt idx="57">
                  <c:v>37377</c:v>
                </c:pt>
                <c:pt idx="58">
                  <c:v>37408</c:v>
                </c:pt>
                <c:pt idx="59">
                  <c:v>37438</c:v>
                </c:pt>
                <c:pt idx="60">
                  <c:v>37500</c:v>
                </c:pt>
                <c:pt idx="61">
                  <c:v>37530</c:v>
                </c:pt>
                <c:pt idx="62">
                  <c:v>37561</c:v>
                </c:pt>
                <c:pt idx="63">
                  <c:v>37591</c:v>
                </c:pt>
                <c:pt idx="64">
                  <c:v>37622</c:v>
                </c:pt>
                <c:pt idx="65">
                  <c:v>37653</c:v>
                </c:pt>
                <c:pt idx="66">
                  <c:v>37681</c:v>
                </c:pt>
                <c:pt idx="67">
                  <c:v>37712</c:v>
                </c:pt>
                <c:pt idx="68">
                  <c:v>37742</c:v>
                </c:pt>
                <c:pt idx="69">
                  <c:v>37773</c:v>
                </c:pt>
                <c:pt idx="70">
                  <c:v>37803</c:v>
                </c:pt>
                <c:pt idx="71">
                  <c:v>37834</c:v>
                </c:pt>
                <c:pt idx="72">
                  <c:v>37865</c:v>
                </c:pt>
                <c:pt idx="73">
                  <c:v>37895</c:v>
                </c:pt>
                <c:pt idx="74">
                  <c:v>37926</c:v>
                </c:pt>
                <c:pt idx="75">
                  <c:v>37956</c:v>
                </c:pt>
                <c:pt idx="76">
                  <c:v>37987</c:v>
                </c:pt>
                <c:pt idx="77">
                  <c:v>38018</c:v>
                </c:pt>
                <c:pt idx="78">
                  <c:v>38047</c:v>
                </c:pt>
                <c:pt idx="79">
                  <c:v>38078</c:v>
                </c:pt>
                <c:pt idx="80">
                  <c:v>38108</c:v>
                </c:pt>
                <c:pt idx="81">
                  <c:v>38139</c:v>
                </c:pt>
                <c:pt idx="82">
                  <c:v>38169</c:v>
                </c:pt>
                <c:pt idx="83">
                  <c:v>38200</c:v>
                </c:pt>
                <c:pt idx="84">
                  <c:v>38231</c:v>
                </c:pt>
                <c:pt idx="85">
                  <c:v>38261</c:v>
                </c:pt>
                <c:pt idx="86">
                  <c:v>38292</c:v>
                </c:pt>
                <c:pt idx="87">
                  <c:v>38322</c:v>
                </c:pt>
                <c:pt idx="88">
                  <c:v>38353</c:v>
                </c:pt>
                <c:pt idx="89">
                  <c:v>38384</c:v>
                </c:pt>
                <c:pt idx="90">
                  <c:v>38412</c:v>
                </c:pt>
                <c:pt idx="91">
                  <c:v>38443</c:v>
                </c:pt>
                <c:pt idx="92">
                  <c:v>38473</c:v>
                </c:pt>
                <c:pt idx="93">
                  <c:v>38504</c:v>
                </c:pt>
                <c:pt idx="94">
                  <c:v>38534</c:v>
                </c:pt>
                <c:pt idx="95">
                  <c:v>38565</c:v>
                </c:pt>
                <c:pt idx="96">
                  <c:v>38596</c:v>
                </c:pt>
                <c:pt idx="97">
                  <c:v>38626</c:v>
                </c:pt>
                <c:pt idx="98">
                  <c:v>38657</c:v>
                </c:pt>
                <c:pt idx="99">
                  <c:v>38687</c:v>
                </c:pt>
                <c:pt idx="100">
                  <c:v>38718</c:v>
                </c:pt>
                <c:pt idx="101">
                  <c:v>38749</c:v>
                </c:pt>
                <c:pt idx="102">
                  <c:v>38777</c:v>
                </c:pt>
                <c:pt idx="103">
                  <c:v>38808</c:v>
                </c:pt>
                <c:pt idx="104">
                  <c:v>38838</c:v>
                </c:pt>
                <c:pt idx="105">
                  <c:v>38869</c:v>
                </c:pt>
                <c:pt idx="106">
                  <c:v>38899</c:v>
                </c:pt>
                <c:pt idx="107">
                  <c:v>38961</c:v>
                </c:pt>
                <c:pt idx="108">
                  <c:v>38991</c:v>
                </c:pt>
                <c:pt idx="109">
                  <c:v>39022</c:v>
                </c:pt>
                <c:pt idx="110">
                  <c:v>39052</c:v>
                </c:pt>
                <c:pt idx="111">
                  <c:v>39083</c:v>
                </c:pt>
                <c:pt idx="112">
                  <c:v>39173</c:v>
                </c:pt>
                <c:pt idx="113">
                  <c:v>39203</c:v>
                </c:pt>
                <c:pt idx="114">
                  <c:v>39234</c:v>
                </c:pt>
                <c:pt idx="115">
                  <c:v>39264</c:v>
                </c:pt>
                <c:pt idx="116">
                  <c:v>39295</c:v>
                </c:pt>
                <c:pt idx="117">
                  <c:v>39326</c:v>
                </c:pt>
                <c:pt idx="118">
                  <c:v>39356</c:v>
                </c:pt>
                <c:pt idx="119">
                  <c:v>39417</c:v>
                </c:pt>
                <c:pt idx="120">
                  <c:v>39448</c:v>
                </c:pt>
                <c:pt idx="121">
                  <c:v>39479</c:v>
                </c:pt>
                <c:pt idx="122">
                  <c:v>39508</c:v>
                </c:pt>
                <c:pt idx="123">
                  <c:v>39539</c:v>
                </c:pt>
                <c:pt idx="124">
                  <c:v>39569</c:v>
                </c:pt>
                <c:pt idx="125">
                  <c:v>39600</c:v>
                </c:pt>
                <c:pt idx="126">
                  <c:v>39630</c:v>
                </c:pt>
                <c:pt idx="127">
                  <c:v>39661</c:v>
                </c:pt>
                <c:pt idx="128">
                  <c:v>39692</c:v>
                </c:pt>
                <c:pt idx="129">
                  <c:v>39722</c:v>
                </c:pt>
                <c:pt idx="130">
                  <c:v>39753</c:v>
                </c:pt>
                <c:pt idx="131">
                  <c:v>39783</c:v>
                </c:pt>
                <c:pt idx="132">
                  <c:v>39814</c:v>
                </c:pt>
                <c:pt idx="133">
                  <c:v>39845</c:v>
                </c:pt>
                <c:pt idx="134">
                  <c:v>39904</c:v>
                </c:pt>
                <c:pt idx="135">
                  <c:v>39934</c:v>
                </c:pt>
                <c:pt idx="136">
                  <c:v>39965</c:v>
                </c:pt>
                <c:pt idx="137">
                  <c:v>39995</c:v>
                </c:pt>
                <c:pt idx="138">
                  <c:v>40026</c:v>
                </c:pt>
                <c:pt idx="139">
                  <c:v>40087</c:v>
                </c:pt>
                <c:pt idx="140">
                  <c:v>40118</c:v>
                </c:pt>
                <c:pt idx="141">
                  <c:v>40210</c:v>
                </c:pt>
                <c:pt idx="142">
                  <c:v>40238</c:v>
                </c:pt>
                <c:pt idx="143">
                  <c:v>40269</c:v>
                </c:pt>
                <c:pt idx="144">
                  <c:v>40299</c:v>
                </c:pt>
                <c:pt idx="145">
                  <c:v>40330</c:v>
                </c:pt>
                <c:pt idx="146">
                  <c:v>40360</c:v>
                </c:pt>
                <c:pt idx="147">
                  <c:v>40391</c:v>
                </c:pt>
                <c:pt idx="148">
                  <c:v>40422</c:v>
                </c:pt>
                <c:pt idx="149">
                  <c:v>40452</c:v>
                </c:pt>
                <c:pt idx="150">
                  <c:v>40483</c:v>
                </c:pt>
                <c:pt idx="151">
                  <c:v>40513</c:v>
                </c:pt>
                <c:pt idx="152">
                  <c:v>40544</c:v>
                </c:pt>
                <c:pt idx="153">
                  <c:v>40575</c:v>
                </c:pt>
                <c:pt idx="154">
                  <c:v>40603</c:v>
                </c:pt>
                <c:pt idx="155">
                  <c:v>40634</c:v>
                </c:pt>
                <c:pt idx="156">
                  <c:v>40664</c:v>
                </c:pt>
                <c:pt idx="157">
                  <c:v>40695</c:v>
                </c:pt>
                <c:pt idx="158">
                  <c:v>40725</c:v>
                </c:pt>
                <c:pt idx="159">
                  <c:v>40756</c:v>
                </c:pt>
                <c:pt idx="160">
                  <c:v>40787</c:v>
                </c:pt>
                <c:pt idx="161">
                  <c:v>40817</c:v>
                </c:pt>
                <c:pt idx="162">
                  <c:v>40848</c:v>
                </c:pt>
                <c:pt idx="163">
                  <c:v>40878</c:v>
                </c:pt>
                <c:pt idx="164">
                  <c:v>40909</c:v>
                </c:pt>
                <c:pt idx="165">
                  <c:v>40940</c:v>
                </c:pt>
                <c:pt idx="166">
                  <c:v>40969</c:v>
                </c:pt>
                <c:pt idx="167">
                  <c:v>41000</c:v>
                </c:pt>
                <c:pt idx="168">
                  <c:v>41030</c:v>
                </c:pt>
                <c:pt idx="169">
                  <c:v>41061</c:v>
                </c:pt>
                <c:pt idx="170">
                  <c:v>41091</c:v>
                </c:pt>
                <c:pt idx="171">
                  <c:v>41122</c:v>
                </c:pt>
                <c:pt idx="172">
                  <c:v>41153</c:v>
                </c:pt>
                <c:pt idx="173">
                  <c:v>41183</c:v>
                </c:pt>
                <c:pt idx="174">
                  <c:v>41214</c:v>
                </c:pt>
                <c:pt idx="175">
                  <c:v>41244</c:v>
                </c:pt>
                <c:pt idx="176">
                  <c:v>41275</c:v>
                </c:pt>
                <c:pt idx="177">
                  <c:v>41306</c:v>
                </c:pt>
                <c:pt idx="178">
                  <c:v>41334</c:v>
                </c:pt>
                <c:pt idx="179">
                  <c:v>41365</c:v>
                </c:pt>
                <c:pt idx="180">
                  <c:v>41395</c:v>
                </c:pt>
                <c:pt idx="181">
                  <c:v>41426</c:v>
                </c:pt>
                <c:pt idx="182">
                  <c:v>41456</c:v>
                </c:pt>
                <c:pt idx="183">
                  <c:v>41487</c:v>
                </c:pt>
                <c:pt idx="184">
                  <c:v>41518</c:v>
                </c:pt>
                <c:pt idx="185">
                  <c:v>41548</c:v>
                </c:pt>
                <c:pt idx="186">
                  <c:v>41579</c:v>
                </c:pt>
                <c:pt idx="187">
                  <c:v>41609</c:v>
                </c:pt>
                <c:pt idx="188">
                  <c:v>41640</c:v>
                </c:pt>
                <c:pt idx="189">
                  <c:v>41671</c:v>
                </c:pt>
                <c:pt idx="190">
                  <c:v>41699</c:v>
                </c:pt>
                <c:pt idx="191">
                  <c:v>41730</c:v>
                </c:pt>
                <c:pt idx="192">
                  <c:v>41760</c:v>
                </c:pt>
                <c:pt idx="193">
                  <c:v>41791</c:v>
                </c:pt>
                <c:pt idx="194">
                  <c:v>41821</c:v>
                </c:pt>
                <c:pt idx="195">
                  <c:v>41852</c:v>
                </c:pt>
                <c:pt idx="196">
                  <c:v>41883</c:v>
                </c:pt>
                <c:pt idx="197">
                  <c:v>41913</c:v>
                </c:pt>
                <c:pt idx="198">
                  <c:v>41944</c:v>
                </c:pt>
                <c:pt idx="199">
                  <c:v>41974</c:v>
                </c:pt>
                <c:pt idx="200">
                  <c:v>42005</c:v>
                </c:pt>
                <c:pt idx="201">
                  <c:v>42036</c:v>
                </c:pt>
                <c:pt idx="202">
                  <c:v>42064</c:v>
                </c:pt>
                <c:pt idx="203">
                  <c:v>42095</c:v>
                </c:pt>
                <c:pt idx="204">
                  <c:v>42125</c:v>
                </c:pt>
                <c:pt idx="205">
                  <c:v>42156</c:v>
                </c:pt>
                <c:pt idx="206">
                  <c:v>42186</c:v>
                </c:pt>
                <c:pt idx="207">
                  <c:v>42217</c:v>
                </c:pt>
                <c:pt idx="208">
                  <c:v>42248</c:v>
                </c:pt>
                <c:pt idx="209">
                  <c:v>42278</c:v>
                </c:pt>
                <c:pt idx="210">
                  <c:v>42309</c:v>
                </c:pt>
                <c:pt idx="211">
                  <c:v>42339</c:v>
                </c:pt>
                <c:pt idx="212">
                  <c:v>42370</c:v>
                </c:pt>
                <c:pt idx="213">
                  <c:v>42401</c:v>
                </c:pt>
                <c:pt idx="214">
                  <c:v>42430</c:v>
                </c:pt>
                <c:pt idx="215">
                  <c:v>42461</c:v>
                </c:pt>
              </c:numCache>
            </c:numRef>
          </c:cat>
          <c:val>
            <c:numRef>
              <c:f>Sheet1!$C$2:$AAA$2</c:f>
              <c:numCache>
                <c:formatCode>General</c:formatCode>
                <c:ptCount val="701"/>
                <c:pt idx="0">
                  <c:v>2</c:v>
                </c:pt>
                <c:pt idx="1">
                  <c:v>4</c:v>
                </c:pt>
                <c:pt idx="2">
                  <c:v>5</c:v>
                </c:pt>
                <c:pt idx="3">
                  <c:v>4</c:v>
                </c:pt>
                <c:pt idx="4">
                  <c:v>4</c:v>
                </c:pt>
                <c:pt idx="5">
                  <c:v>4</c:v>
                </c:pt>
                <c:pt idx="6">
                  <c:v>3</c:v>
                </c:pt>
                <c:pt idx="7">
                  <c:v>3</c:v>
                </c:pt>
                <c:pt idx="8">
                  <c:v>3</c:v>
                </c:pt>
                <c:pt idx="9">
                  <c:v>3</c:v>
                </c:pt>
                <c:pt idx="10">
                  <c:v>3</c:v>
                </c:pt>
                <c:pt idx="11">
                  <c:v>5</c:v>
                </c:pt>
                <c:pt idx="12">
                  <c:v>5</c:v>
                </c:pt>
                <c:pt idx="13">
                  <c:v>4</c:v>
                </c:pt>
                <c:pt idx="14">
                  <c:v>4</c:v>
                </c:pt>
                <c:pt idx="15">
                  <c:v>6</c:v>
                </c:pt>
                <c:pt idx="16">
                  <c:v>8</c:v>
                </c:pt>
                <c:pt idx="17">
                  <c:v>5</c:v>
                </c:pt>
                <c:pt idx="18">
                  <c:v>6</c:v>
                </c:pt>
                <c:pt idx="19">
                  <c:v>4</c:v>
                </c:pt>
                <c:pt idx="20">
                  <c:v>4</c:v>
                </c:pt>
                <c:pt idx="21">
                  <c:v>4</c:v>
                </c:pt>
                <c:pt idx="22">
                  <c:v>5</c:v>
                </c:pt>
                <c:pt idx="23">
                  <c:v>3</c:v>
                </c:pt>
                <c:pt idx="24">
                  <c:v>4</c:v>
                </c:pt>
                <c:pt idx="25">
                  <c:v>4</c:v>
                </c:pt>
                <c:pt idx="26">
                  <c:v>6</c:v>
                </c:pt>
                <c:pt idx="27">
                  <c:v>4</c:v>
                </c:pt>
                <c:pt idx="28">
                  <c:v>5</c:v>
                </c:pt>
                <c:pt idx="29">
                  <c:v>4</c:v>
                </c:pt>
                <c:pt idx="30">
                  <c:v>3</c:v>
                </c:pt>
                <c:pt idx="31">
                  <c:v>3</c:v>
                </c:pt>
                <c:pt idx="32">
                  <c:v>4</c:v>
                </c:pt>
                <c:pt idx="33">
                  <c:v>3</c:v>
                </c:pt>
                <c:pt idx="34">
                  <c:v>2</c:v>
                </c:pt>
                <c:pt idx="35">
                  <c:v>3</c:v>
                </c:pt>
                <c:pt idx="36">
                  <c:v>4</c:v>
                </c:pt>
                <c:pt idx="37">
                  <c:v>5</c:v>
                </c:pt>
                <c:pt idx="38">
                  <c:v>4</c:v>
                </c:pt>
                <c:pt idx="39">
                  <c:v>4</c:v>
                </c:pt>
                <c:pt idx="40">
                  <c:v>4</c:v>
                </c:pt>
                <c:pt idx="41">
                  <c:v>3</c:v>
                </c:pt>
                <c:pt idx="42">
                  <c:v>2</c:v>
                </c:pt>
                <c:pt idx="43">
                  <c:v>3</c:v>
                </c:pt>
                <c:pt idx="44">
                  <c:v>2</c:v>
                </c:pt>
                <c:pt idx="45">
                  <c:v>2</c:v>
                </c:pt>
                <c:pt idx="46">
                  <c:v>1</c:v>
                </c:pt>
                <c:pt idx="47">
                  <c:v>2</c:v>
                </c:pt>
                <c:pt idx="48">
                  <c:v>2</c:v>
                </c:pt>
                <c:pt idx="49">
                  <c:v>2</c:v>
                </c:pt>
                <c:pt idx="50">
                  <c:v>2</c:v>
                </c:pt>
                <c:pt idx="51">
                  <c:v>2</c:v>
                </c:pt>
                <c:pt idx="52">
                  <c:v>1</c:v>
                </c:pt>
                <c:pt idx="53">
                  <c:v>2</c:v>
                </c:pt>
                <c:pt idx="54">
                  <c:v>2</c:v>
                </c:pt>
                <c:pt idx="55">
                  <c:v>2</c:v>
                </c:pt>
                <c:pt idx="56">
                  <c:v>1</c:v>
                </c:pt>
                <c:pt idx="57">
                  <c:v>1</c:v>
                </c:pt>
                <c:pt idx="58">
                  <c:v>2</c:v>
                </c:pt>
                <c:pt idx="59">
                  <c:v>3</c:v>
                </c:pt>
                <c:pt idx="60">
                  <c:v>2</c:v>
                </c:pt>
                <c:pt idx="61">
                  <c:v>4</c:v>
                </c:pt>
                <c:pt idx="62">
                  <c:v>3</c:v>
                </c:pt>
                <c:pt idx="63">
                  <c:v>4</c:v>
                </c:pt>
                <c:pt idx="64">
                  <c:v>3</c:v>
                </c:pt>
                <c:pt idx="65">
                  <c:v>2</c:v>
                </c:pt>
                <c:pt idx="66">
                  <c:v>3</c:v>
                </c:pt>
                <c:pt idx="67">
                  <c:v>2</c:v>
                </c:pt>
                <c:pt idx="68">
                  <c:v>2</c:v>
                </c:pt>
                <c:pt idx="69">
                  <c:v>3</c:v>
                </c:pt>
                <c:pt idx="70">
                  <c:v>2</c:v>
                </c:pt>
                <c:pt idx="71">
                  <c:v>3</c:v>
                </c:pt>
                <c:pt idx="72">
                  <c:v>2</c:v>
                </c:pt>
                <c:pt idx="73">
                  <c:v>2</c:v>
                </c:pt>
                <c:pt idx="74">
                  <c:v>2</c:v>
                </c:pt>
                <c:pt idx="75">
                  <c:v>2</c:v>
                </c:pt>
                <c:pt idx="76">
                  <c:v>2</c:v>
                </c:pt>
                <c:pt idx="77">
                  <c:v>2</c:v>
                </c:pt>
                <c:pt idx="78">
                  <c:v>3</c:v>
                </c:pt>
                <c:pt idx="79">
                  <c:v>2</c:v>
                </c:pt>
                <c:pt idx="80">
                  <c:v>3</c:v>
                </c:pt>
                <c:pt idx="81">
                  <c:v>2</c:v>
                </c:pt>
                <c:pt idx="82">
                  <c:v>2</c:v>
                </c:pt>
                <c:pt idx="83">
                  <c:v>4</c:v>
                </c:pt>
                <c:pt idx="84">
                  <c:v>3</c:v>
                </c:pt>
                <c:pt idx="85">
                  <c:v>3</c:v>
                </c:pt>
                <c:pt idx="86">
                  <c:v>2</c:v>
                </c:pt>
                <c:pt idx="87">
                  <c:v>2</c:v>
                </c:pt>
                <c:pt idx="88">
                  <c:v>2</c:v>
                </c:pt>
                <c:pt idx="89">
                  <c:v>2</c:v>
                </c:pt>
                <c:pt idx="90">
                  <c:v>2</c:v>
                </c:pt>
                <c:pt idx="91">
                  <c:v>2</c:v>
                </c:pt>
                <c:pt idx="92">
                  <c:v>2</c:v>
                </c:pt>
                <c:pt idx="93">
                  <c:v>2</c:v>
                </c:pt>
                <c:pt idx="94">
                  <c:v>1</c:v>
                </c:pt>
                <c:pt idx="95">
                  <c:v>2</c:v>
                </c:pt>
                <c:pt idx="96">
                  <c:v>3</c:v>
                </c:pt>
                <c:pt idx="97">
                  <c:v>2</c:v>
                </c:pt>
                <c:pt idx="98">
                  <c:v>2</c:v>
                </c:pt>
                <c:pt idx="99">
                  <c:v>2</c:v>
                </c:pt>
                <c:pt idx="100">
                  <c:v>2</c:v>
                </c:pt>
                <c:pt idx="101">
                  <c:v>2</c:v>
                </c:pt>
                <c:pt idx="102">
                  <c:v>2</c:v>
                </c:pt>
                <c:pt idx="103">
                  <c:v>2</c:v>
                </c:pt>
                <c:pt idx="104">
                  <c:v>3</c:v>
                </c:pt>
                <c:pt idx="105">
                  <c:v>2</c:v>
                </c:pt>
                <c:pt idx="106">
                  <c:v>3</c:v>
                </c:pt>
                <c:pt idx="107">
                  <c:v>3</c:v>
                </c:pt>
                <c:pt idx="108">
                  <c:v>2</c:v>
                </c:pt>
                <c:pt idx="109">
                  <c:v>4</c:v>
                </c:pt>
                <c:pt idx="110">
                  <c:v>4</c:v>
                </c:pt>
                <c:pt idx="111">
                  <c:v>7</c:v>
                </c:pt>
                <c:pt idx="112">
                  <c:v>5</c:v>
                </c:pt>
                <c:pt idx="113">
                  <c:v>3</c:v>
                </c:pt>
                <c:pt idx="114">
                  <c:v>3</c:v>
                </c:pt>
                <c:pt idx="115">
                  <c:v>3</c:v>
                </c:pt>
                <c:pt idx="116">
                  <c:v>3</c:v>
                </c:pt>
                <c:pt idx="117">
                  <c:v>4</c:v>
                </c:pt>
                <c:pt idx="118">
                  <c:v>5</c:v>
                </c:pt>
                <c:pt idx="119">
                  <c:v>6</c:v>
                </c:pt>
                <c:pt idx="120">
                  <c:v>8</c:v>
                </c:pt>
                <c:pt idx="121">
                  <c:v>9</c:v>
                </c:pt>
                <c:pt idx="122">
                  <c:v>11</c:v>
                </c:pt>
                <c:pt idx="123">
                  <c:v>11</c:v>
                </c:pt>
                <c:pt idx="124">
                  <c:v>21</c:v>
                </c:pt>
                <c:pt idx="125">
                  <c:v>22</c:v>
                </c:pt>
                <c:pt idx="126">
                  <c:v>23</c:v>
                </c:pt>
                <c:pt idx="127">
                  <c:v>26</c:v>
                </c:pt>
                <c:pt idx="128">
                  <c:v>22</c:v>
                </c:pt>
                <c:pt idx="129">
                  <c:v>21</c:v>
                </c:pt>
                <c:pt idx="130">
                  <c:v>18</c:v>
                </c:pt>
                <c:pt idx="131">
                  <c:v>17</c:v>
                </c:pt>
                <c:pt idx="132">
                  <c:v>13</c:v>
                </c:pt>
                <c:pt idx="133">
                  <c:v>12</c:v>
                </c:pt>
                <c:pt idx="134">
                  <c:v>13</c:v>
                </c:pt>
                <c:pt idx="135">
                  <c:v>10</c:v>
                </c:pt>
                <c:pt idx="136">
                  <c:v>12</c:v>
                </c:pt>
                <c:pt idx="137">
                  <c:v>8</c:v>
                </c:pt>
                <c:pt idx="138">
                  <c:v>9</c:v>
                </c:pt>
                <c:pt idx="139">
                  <c:v>10</c:v>
                </c:pt>
                <c:pt idx="140">
                  <c:v>9</c:v>
                </c:pt>
                <c:pt idx="141">
                  <c:v>8</c:v>
                </c:pt>
                <c:pt idx="142">
                  <c:v>8</c:v>
                </c:pt>
                <c:pt idx="143">
                  <c:v>11</c:v>
                </c:pt>
                <c:pt idx="144">
                  <c:v>9</c:v>
                </c:pt>
                <c:pt idx="145">
                  <c:v>8</c:v>
                </c:pt>
                <c:pt idx="146">
                  <c:v>10</c:v>
                </c:pt>
                <c:pt idx="147">
                  <c:v>12</c:v>
                </c:pt>
                <c:pt idx="148">
                  <c:v>13</c:v>
                </c:pt>
                <c:pt idx="149">
                  <c:v>11</c:v>
                </c:pt>
                <c:pt idx="150">
                  <c:v>11</c:v>
                </c:pt>
                <c:pt idx="151">
                  <c:v>12</c:v>
                </c:pt>
                <c:pt idx="152">
                  <c:v>14</c:v>
                </c:pt>
                <c:pt idx="153">
                  <c:v>16</c:v>
                </c:pt>
                <c:pt idx="154">
                  <c:v>18</c:v>
                </c:pt>
                <c:pt idx="155">
                  <c:v>16</c:v>
                </c:pt>
                <c:pt idx="156">
                  <c:v>11</c:v>
                </c:pt>
                <c:pt idx="157">
                  <c:v>14</c:v>
                </c:pt>
                <c:pt idx="158">
                  <c:v>15</c:v>
                </c:pt>
                <c:pt idx="159">
                  <c:v>15</c:v>
                </c:pt>
                <c:pt idx="160" formatCode="0">
                  <c:v>13</c:v>
                </c:pt>
                <c:pt idx="161">
                  <c:v>12</c:v>
                </c:pt>
                <c:pt idx="162">
                  <c:v>15</c:v>
                </c:pt>
                <c:pt idx="163">
                  <c:v>15</c:v>
                </c:pt>
                <c:pt idx="164">
                  <c:v>12</c:v>
                </c:pt>
                <c:pt idx="165">
                  <c:v>12</c:v>
                </c:pt>
                <c:pt idx="166">
                  <c:v>12</c:v>
                </c:pt>
                <c:pt idx="167">
                  <c:v>18</c:v>
                </c:pt>
                <c:pt idx="168">
                  <c:v>19</c:v>
                </c:pt>
                <c:pt idx="169">
                  <c:v>15</c:v>
                </c:pt>
                <c:pt idx="170">
                  <c:v>14</c:v>
                </c:pt>
                <c:pt idx="171">
                  <c:v>15</c:v>
                </c:pt>
                <c:pt idx="172">
                  <c:v>17</c:v>
                </c:pt>
                <c:pt idx="173">
                  <c:v>17</c:v>
                </c:pt>
                <c:pt idx="174">
                  <c:v>16</c:v>
                </c:pt>
                <c:pt idx="175">
                  <c:v>17</c:v>
                </c:pt>
                <c:pt idx="176">
                  <c:v>14</c:v>
                </c:pt>
                <c:pt idx="177">
                  <c:v>13</c:v>
                </c:pt>
                <c:pt idx="178">
                  <c:v>14</c:v>
                </c:pt>
                <c:pt idx="179">
                  <c:v>13</c:v>
                </c:pt>
                <c:pt idx="180">
                  <c:v>10</c:v>
                </c:pt>
                <c:pt idx="181">
                  <c:v>12</c:v>
                </c:pt>
                <c:pt idx="182">
                  <c:v>11</c:v>
                </c:pt>
                <c:pt idx="183">
                  <c:v>12</c:v>
                </c:pt>
                <c:pt idx="184">
                  <c:v>13</c:v>
                </c:pt>
                <c:pt idx="185">
                  <c:v>19</c:v>
                </c:pt>
                <c:pt idx="186">
                  <c:v>17</c:v>
                </c:pt>
                <c:pt idx="187">
                  <c:v>17</c:v>
                </c:pt>
                <c:pt idx="188">
                  <c:v>15</c:v>
                </c:pt>
                <c:pt idx="189">
                  <c:v>13</c:v>
                </c:pt>
                <c:pt idx="190">
                  <c:v>12</c:v>
                </c:pt>
                <c:pt idx="191">
                  <c:v>15</c:v>
                </c:pt>
                <c:pt idx="192">
                  <c:v>14</c:v>
                </c:pt>
                <c:pt idx="193">
                  <c:v>11</c:v>
                </c:pt>
                <c:pt idx="194">
                  <c:v>11</c:v>
                </c:pt>
                <c:pt idx="195">
                  <c:v>11</c:v>
                </c:pt>
                <c:pt idx="196">
                  <c:v>11</c:v>
                </c:pt>
                <c:pt idx="197">
                  <c:v>7</c:v>
                </c:pt>
                <c:pt idx="198">
                  <c:v>9</c:v>
                </c:pt>
                <c:pt idx="199">
                  <c:v>9</c:v>
                </c:pt>
                <c:pt idx="200">
                  <c:v>5</c:v>
                </c:pt>
                <c:pt idx="201">
                  <c:v>7</c:v>
                </c:pt>
                <c:pt idx="202">
                  <c:v>6</c:v>
                </c:pt>
                <c:pt idx="203">
                  <c:v>8</c:v>
                </c:pt>
                <c:pt idx="204">
                  <c:v>7</c:v>
                </c:pt>
                <c:pt idx="205">
                  <c:v>5</c:v>
                </c:pt>
                <c:pt idx="206">
                  <c:v>6</c:v>
                </c:pt>
                <c:pt idx="207">
                  <c:v>7</c:v>
                </c:pt>
                <c:pt idx="208">
                  <c:v>5</c:v>
                </c:pt>
                <c:pt idx="209">
                  <c:v>6</c:v>
                </c:pt>
                <c:pt idx="210">
                  <c:v>8</c:v>
                </c:pt>
                <c:pt idx="211">
                  <c:v>5</c:v>
                </c:pt>
                <c:pt idx="212">
                  <c:v>8</c:v>
                </c:pt>
                <c:pt idx="213">
                  <c:v>5</c:v>
                </c:pt>
                <c:pt idx="214">
                  <c:v>5</c:v>
                </c:pt>
                <c:pt idx="215">
                  <c:v>4</c:v>
                </c:pt>
              </c:numCache>
            </c:numRef>
          </c:val>
          <c:smooth val="0"/>
        </c:ser>
        <c:dLbls>
          <c:showLegendKey val="0"/>
          <c:showVal val="0"/>
          <c:showCatName val="0"/>
          <c:showSerName val="0"/>
          <c:showPercent val="0"/>
          <c:showBubbleSize val="0"/>
        </c:dLbls>
        <c:smooth val="0"/>
        <c:axId val="349189432"/>
        <c:axId val="349189824"/>
      </c:lineChart>
      <c:dateAx>
        <c:axId val="349189432"/>
        <c:scaling>
          <c:orientation val="minMax"/>
          <c:min val="35551"/>
        </c:scaling>
        <c:delete val="0"/>
        <c:axPos val="b"/>
        <c:numFmt formatCode="mmm\&#10;yyyy" sourceLinked="1"/>
        <c:majorTickMark val="out"/>
        <c:minorTickMark val="none"/>
        <c:tickLblPos val="nextTo"/>
        <c:spPr>
          <a:ln>
            <a:solidFill>
              <a:srgbClr val="161616"/>
            </a:solidFill>
          </a:ln>
        </c:spPr>
        <c:txPr>
          <a:bodyPr/>
          <a:lstStyle/>
          <a:p>
            <a:pPr>
              <a:defRPr sz="1000">
                <a:solidFill>
                  <a:schemeClr val="bg2">
                    <a:lumMod val="50000"/>
                  </a:schemeClr>
                </a:solidFill>
              </a:defRPr>
            </a:pPr>
            <a:endParaRPr lang="en-US"/>
          </a:p>
        </c:txPr>
        <c:crossAx val="349189824"/>
        <c:crosses val="autoZero"/>
        <c:auto val="1"/>
        <c:lblOffset val="100"/>
        <c:baseTimeUnit val="months"/>
        <c:majorUnit val="12"/>
        <c:majorTimeUnit val="months"/>
      </c:dateAx>
      <c:valAx>
        <c:axId val="349189824"/>
        <c:scaling>
          <c:orientation val="minMax"/>
        </c:scaling>
        <c:delete val="0"/>
        <c:axPos val="l"/>
        <c:majorGridlines>
          <c:spPr>
            <a:ln>
              <a:solidFill>
                <a:schemeClr val="bg2">
                  <a:lumMod val="75000"/>
                </a:schemeClr>
              </a:solidFill>
              <a:prstDash val="lgDash"/>
            </a:ln>
          </c:spPr>
        </c:majorGridlines>
        <c:numFmt formatCode="General" sourceLinked="1"/>
        <c:majorTickMark val="out"/>
        <c:minorTickMark val="none"/>
        <c:tickLblPos val="nextTo"/>
        <c:spPr>
          <a:ln>
            <a:solidFill>
              <a:srgbClr val="161616"/>
            </a:solidFill>
          </a:ln>
        </c:spPr>
        <c:txPr>
          <a:bodyPr/>
          <a:lstStyle/>
          <a:p>
            <a:pPr>
              <a:defRPr sz="1200" b="0">
                <a:solidFill>
                  <a:schemeClr val="bg2">
                    <a:lumMod val="50000"/>
                  </a:schemeClr>
                </a:solidFill>
              </a:defRPr>
            </a:pPr>
            <a:endParaRPr lang="en-US"/>
          </a:p>
        </c:txPr>
        <c:crossAx val="349189432"/>
        <c:crosses val="autoZero"/>
        <c:crossBetween val="between"/>
      </c:valAx>
    </c:plotArea>
    <c:plotVisOnly val="1"/>
    <c:dispBlanksAs val="gap"/>
    <c:showDLblsOverMax val="0"/>
  </c:chart>
  <c:txPr>
    <a:bodyPr/>
    <a:lstStyle/>
    <a:p>
      <a:pPr>
        <a:defRPr sz="1800"/>
      </a:pPr>
      <a:endParaRPr lang="en-US"/>
    </a:p>
  </c:txPr>
  <c:externalData r:id="rId1">
    <c:autoUpdate val="0"/>
  </c:externalData>
  <c:userShapes r:id="rId2"/>
</c:chartSpace>
</file>

<file path=ppt/charts/chart8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650887573964446E-2"/>
          <c:y val="7.7500000000000013E-2"/>
          <c:w val="0.91420118343195256"/>
          <c:h val="0.77500000000000402"/>
        </c:manualLayout>
      </c:layout>
      <c:lineChart>
        <c:grouping val="standard"/>
        <c:varyColors val="0"/>
        <c:ser>
          <c:idx val="0"/>
          <c:order val="0"/>
          <c:tx>
            <c:strRef>
              <c:f>Sheet1!$A$2</c:f>
              <c:strCache>
                <c:ptCount val="1"/>
                <c:pt idx="0">
                  <c:v>Housing</c:v>
                </c:pt>
              </c:strCache>
            </c:strRef>
          </c:tx>
          <c:spPr>
            <a:ln w="19050">
              <a:solidFill>
                <a:schemeClr val="accent4">
                  <a:lumMod val="60000"/>
                  <a:lumOff val="40000"/>
                </a:schemeClr>
              </a:solidFill>
              <a:prstDash val="solid"/>
            </a:ln>
          </c:spPr>
          <c:marker>
            <c:symbol val="none"/>
          </c:marker>
          <c:dPt>
            <c:idx val="79"/>
            <c:marker>
              <c:symbol val="circle"/>
              <c:size val="8"/>
              <c:spPr>
                <a:solidFill>
                  <a:schemeClr val="accent2"/>
                </a:solidFill>
                <a:ln>
                  <a:solidFill>
                    <a:schemeClr val="accent2"/>
                  </a:solidFill>
                </a:ln>
              </c:spPr>
            </c:marker>
            <c:bubble3D val="0"/>
          </c:dPt>
          <c:dPt>
            <c:idx val="208"/>
            <c:marker>
              <c:symbol val="circle"/>
              <c:size val="8"/>
              <c:spPr>
                <a:solidFill>
                  <a:schemeClr val="accent2"/>
                </a:solidFill>
                <a:ln>
                  <a:noFill/>
                </a:ln>
              </c:spPr>
            </c:marker>
            <c:bubble3D val="0"/>
          </c:dPt>
          <c:cat>
            <c:numRef>
              <c:f>Sheet1!$B$1:$AAA$1</c:f>
              <c:numCache>
                <c:formatCode>mmm\
yyyy</c:formatCode>
                <c:ptCount val="701"/>
                <c:pt idx="0">
                  <c:v>35582</c:v>
                </c:pt>
                <c:pt idx="1">
                  <c:v>35612</c:v>
                </c:pt>
                <c:pt idx="2">
                  <c:v>35643</c:v>
                </c:pt>
                <c:pt idx="3">
                  <c:v>35674</c:v>
                </c:pt>
                <c:pt idx="4">
                  <c:v>35704</c:v>
                </c:pt>
                <c:pt idx="5">
                  <c:v>35735</c:v>
                </c:pt>
                <c:pt idx="6">
                  <c:v>35765</c:v>
                </c:pt>
                <c:pt idx="7">
                  <c:v>35796</c:v>
                </c:pt>
                <c:pt idx="8">
                  <c:v>35827</c:v>
                </c:pt>
                <c:pt idx="9">
                  <c:v>35855</c:v>
                </c:pt>
                <c:pt idx="10">
                  <c:v>35886</c:v>
                </c:pt>
                <c:pt idx="11">
                  <c:v>35916</c:v>
                </c:pt>
                <c:pt idx="12">
                  <c:v>35947</c:v>
                </c:pt>
                <c:pt idx="13">
                  <c:v>35977</c:v>
                </c:pt>
                <c:pt idx="14">
                  <c:v>36008</c:v>
                </c:pt>
                <c:pt idx="15">
                  <c:v>36039</c:v>
                </c:pt>
                <c:pt idx="16">
                  <c:v>36069</c:v>
                </c:pt>
                <c:pt idx="17">
                  <c:v>36100</c:v>
                </c:pt>
                <c:pt idx="18">
                  <c:v>36130</c:v>
                </c:pt>
                <c:pt idx="19">
                  <c:v>36161</c:v>
                </c:pt>
                <c:pt idx="20">
                  <c:v>36192</c:v>
                </c:pt>
                <c:pt idx="21">
                  <c:v>36220</c:v>
                </c:pt>
                <c:pt idx="22">
                  <c:v>36251</c:v>
                </c:pt>
                <c:pt idx="23">
                  <c:v>36281</c:v>
                </c:pt>
                <c:pt idx="24">
                  <c:v>36312</c:v>
                </c:pt>
                <c:pt idx="25">
                  <c:v>36342</c:v>
                </c:pt>
                <c:pt idx="26">
                  <c:v>36373</c:v>
                </c:pt>
                <c:pt idx="27">
                  <c:v>36404</c:v>
                </c:pt>
                <c:pt idx="28">
                  <c:v>36434</c:v>
                </c:pt>
                <c:pt idx="29">
                  <c:v>36465</c:v>
                </c:pt>
                <c:pt idx="30">
                  <c:v>36495</c:v>
                </c:pt>
                <c:pt idx="31">
                  <c:v>36526</c:v>
                </c:pt>
                <c:pt idx="32">
                  <c:v>36557</c:v>
                </c:pt>
                <c:pt idx="33">
                  <c:v>36586</c:v>
                </c:pt>
                <c:pt idx="34">
                  <c:v>36617</c:v>
                </c:pt>
                <c:pt idx="35">
                  <c:v>36647</c:v>
                </c:pt>
                <c:pt idx="36">
                  <c:v>36678</c:v>
                </c:pt>
                <c:pt idx="37">
                  <c:v>36708</c:v>
                </c:pt>
                <c:pt idx="38">
                  <c:v>36739</c:v>
                </c:pt>
                <c:pt idx="39">
                  <c:v>36770</c:v>
                </c:pt>
                <c:pt idx="40">
                  <c:v>36800</c:v>
                </c:pt>
                <c:pt idx="41">
                  <c:v>36831</c:v>
                </c:pt>
                <c:pt idx="42">
                  <c:v>36861</c:v>
                </c:pt>
                <c:pt idx="43">
                  <c:v>36892</c:v>
                </c:pt>
                <c:pt idx="44">
                  <c:v>36923</c:v>
                </c:pt>
                <c:pt idx="45">
                  <c:v>36951</c:v>
                </c:pt>
                <c:pt idx="46">
                  <c:v>36982</c:v>
                </c:pt>
                <c:pt idx="47">
                  <c:v>37043</c:v>
                </c:pt>
                <c:pt idx="48">
                  <c:v>37073</c:v>
                </c:pt>
                <c:pt idx="49">
                  <c:v>37104</c:v>
                </c:pt>
                <c:pt idx="50">
                  <c:v>37135</c:v>
                </c:pt>
                <c:pt idx="51">
                  <c:v>37165</c:v>
                </c:pt>
                <c:pt idx="52">
                  <c:v>37196</c:v>
                </c:pt>
                <c:pt idx="53">
                  <c:v>37257</c:v>
                </c:pt>
                <c:pt idx="54">
                  <c:v>37288</c:v>
                </c:pt>
                <c:pt idx="55">
                  <c:v>37316</c:v>
                </c:pt>
                <c:pt idx="56">
                  <c:v>37347</c:v>
                </c:pt>
                <c:pt idx="57">
                  <c:v>37377</c:v>
                </c:pt>
                <c:pt idx="58">
                  <c:v>37408</c:v>
                </c:pt>
                <c:pt idx="59">
                  <c:v>37438</c:v>
                </c:pt>
                <c:pt idx="60">
                  <c:v>37500</c:v>
                </c:pt>
                <c:pt idx="61">
                  <c:v>37530</c:v>
                </c:pt>
                <c:pt idx="62">
                  <c:v>37561</c:v>
                </c:pt>
                <c:pt idx="63">
                  <c:v>37591</c:v>
                </c:pt>
                <c:pt idx="64">
                  <c:v>37622</c:v>
                </c:pt>
                <c:pt idx="65">
                  <c:v>37653</c:v>
                </c:pt>
                <c:pt idx="66">
                  <c:v>37681</c:v>
                </c:pt>
                <c:pt idx="67">
                  <c:v>37712</c:v>
                </c:pt>
                <c:pt idx="68">
                  <c:v>37742</c:v>
                </c:pt>
                <c:pt idx="69">
                  <c:v>37773</c:v>
                </c:pt>
                <c:pt idx="70">
                  <c:v>37803</c:v>
                </c:pt>
                <c:pt idx="71">
                  <c:v>37834</c:v>
                </c:pt>
                <c:pt idx="72">
                  <c:v>37865</c:v>
                </c:pt>
                <c:pt idx="73">
                  <c:v>37895</c:v>
                </c:pt>
                <c:pt idx="74">
                  <c:v>37926</c:v>
                </c:pt>
                <c:pt idx="75">
                  <c:v>37956</c:v>
                </c:pt>
                <c:pt idx="76">
                  <c:v>37987</c:v>
                </c:pt>
                <c:pt idx="77">
                  <c:v>38018</c:v>
                </c:pt>
                <c:pt idx="78">
                  <c:v>38047</c:v>
                </c:pt>
                <c:pt idx="79">
                  <c:v>38078</c:v>
                </c:pt>
                <c:pt idx="80">
                  <c:v>38108</c:v>
                </c:pt>
                <c:pt idx="81">
                  <c:v>38139</c:v>
                </c:pt>
                <c:pt idx="82">
                  <c:v>38169</c:v>
                </c:pt>
                <c:pt idx="83">
                  <c:v>38200</c:v>
                </c:pt>
                <c:pt idx="84">
                  <c:v>38231</c:v>
                </c:pt>
                <c:pt idx="85">
                  <c:v>38261</c:v>
                </c:pt>
                <c:pt idx="86">
                  <c:v>38292</c:v>
                </c:pt>
                <c:pt idx="87">
                  <c:v>38322</c:v>
                </c:pt>
                <c:pt idx="88">
                  <c:v>38353</c:v>
                </c:pt>
                <c:pt idx="89">
                  <c:v>38384</c:v>
                </c:pt>
                <c:pt idx="90">
                  <c:v>38412</c:v>
                </c:pt>
                <c:pt idx="91">
                  <c:v>38473</c:v>
                </c:pt>
                <c:pt idx="92">
                  <c:v>38504</c:v>
                </c:pt>
                <c:pt idx="93">
                  <c:v>38534</c:v>
                </c:pt>
                <c:pt idx="94">
                  <c:v>38565</c:v>
                </c:pt>
                <c:pt idx="95">
                  <c:v>38596</c:v>
                </c:pt>
                <c:pt idx="96">
                  <c:v>38626</c:v>
                </c:pt>
                <c:pt idx="97">
                  <c:v>38657</c:v>
                </c:pt>
                <c:pt idx="98">
                  <c:v>38718</c:v>
                </c:pt>
                <c:pt idx="99">
                  <c:v>38749</c:v>
                </c:pt>
                <c:pt idx="100">
                  <c:v>38777</c:v>
                </c:pt>
                <c:pt idx="101">
                  <c:v>38808</c:v>
                </c:pt>
                <c:pt idx="102">
                  <c:v>38838</c:v>
                </c:pt>
                <c:pt idx="103">
                  <c:v>38869</c:v>
                </c:pt>
                <c:pt idx="104">
                  <c:v>38899</c:v>
                </c:pt>
                <c:pt idx="105">
                  <c:v>38930</c:v>
                </c:pt>
                <c:pt idx="106">
                  <c:v>38961</c:v>
                </c:pt>
                <c:pt idx="107">
                  <c:v>38991</c:v>
                </c:pt>
                <c:pt idx="108">
                  <c:v>39022</c:v>
                </c:pt>
                <c:pt idx="109">
                  <c:v>39083</c:v>
                </c:pt>
                <c:pt idx="110">
                  <c:v>39173</c:v>
                </c:pt>
                <c:pt idx="111">
                  <c:v>39203</c:v>
                </c:pt>
                <c:pt idx="112">
                  <c:v>39234</c:v>
                </c:pt>
                <c:pt idx="113">
                  <c:v>39264</c:v>
                </c:pt>
                <c:pt idx="114">
                  <c:v>39295</c:v>
                </c:pt>
                <c:pt idx="115">
                  <c:v>39326</c:v>
                </c:pt>
                <c:pt idx="116">
                  <c:v>39356</c:v>
                </c:pt>
                <c:pt idx="117">
                  <c:v>39417</c:v>
                </c:pt>
                <c:pt idx="118">
                  <c:v>39448</c:v>
                </c:pt>
                <c:pt idx="119">
                  <c:v>39479</c:v>
                </c:pt>
                <c:pt idx="120">
                  <c:v>39508</c:v>
                </c:pt>
                <c:pt idx="121">
                  <c:v>39539</c:v>
                </c:pt>
                <c:pt idx="122">
                  <c:v>39569</c:v>
                </c:pt>
                <c:pt idx="123">
                  <c:v>39600</c:v>
                </c:pt>
                <c:pt idx="124">
                  <c:v>39630</c:v>
                </c:pt>
                <c:pt idx="125">
                  <c:v>39661</c:v>
                </c:pt>
                <c:pt idx="126">
                  <c:v>39692</c:v>
                </c:pt>
                <c:pt idx="127">
                  <c:v>39722</c:v>
                </c:pt>
                <c:pt idx="128">
                  <c:v>39753</c:v>
                </c:pt>
                <c:pt idx="129">
                  <c:v>39783</c:v>
                </c:pt>
                <c:pt idx="130">
                  <c:v>39814</c:v>
                </c:pt>
                <c:pt idx="131">
                  <c:v>39845</c:v>
                </c:pt>
                <c:pt idx="132">
                  <c:v>39904</c:v>
                </c:pt>
                <c:pt idx="133">
                  <c:v>39934</c:v>
                </c:pt>
                <c:pt idx="134">
                  <c:v>39965</c:v>
                </c:pt>
                <c:pt idx="135">
                  <c:v>39995</c:v>
                </c:pt>
                <c:pt idx="136">
                  <c:v>40026</c:v>
                </c:pt>
                <c:pt idx="137">
                  <c:v>40087</c:v>
                </c:pt>
                <c:pt idx="138">
                  <c:v>40118</c:v>
                </c:pt>
                <c:pt idx="139">
                  <c:v>40210</c:v>
                </c:pt>
                <c:pt idx="140">
                  <c:v>40238</c:v>
                </c:pt>
                <c:pt idx="141">
                  <c:v>40269</c:v>
                </c:pt>
                <c:pt idx="142">
                  <c:v>40299</c:v>
                </c:pt>
                <c:pt idx="143">
                  <c:v>40330</c:v>
                </c:pt>
                <c:pt idx="144">
                  <c:v>40360</c:v>
                </c:pt>
                <c:pt idx="145">
                  <c:v>40391</c:v>
                </c:pt>
                <c:pt idx="146">
                  <c:v>40422</c:v>
                </c:pt>
                <c:pt idx="147">
                  <c:v>40452</c:v>
                </c:pt>
                <c:pt idx="148">
                  <c:v>40483</c:v>
                </c:pt>
                <c:pt idx="149">
                  <c:v>40513</c:v>
                </c:pt>
                <c:pt idx="150">
                  <c:v>40544</c:v>
                </c:pt>
                <c:pt idx="151">
                  <c:v>40575</c:v>
                </c:pt>
                <c:pt idx="152">
                  <c:v>40603</c:v>
                </c:pt>
                <c:pt idx="153">
                  <c:v>40634</c:v>
                </c:pt>
                <c:pt idx="154">
                  <c:v>40664</c:v>
                </c:pt>
                <c:pt idx="155">
                  <c:v>40695</c:v>
                </c:pt>
                <c:pt idx="156">
                  <c:v>40725</c:v>
                </c:pt>
                <c:pt idx="157">
                  <c:v>40756</c:v>
                </c:pt>
                <c:pt idx="158">
                  <c:v>40787</c:v>
                </c:pt>
                <c:pt idx="159">
                  <c:v>40817</c:v>
                </c:pt>
                <c:pt idx="160">
                  <c:v>40848</c:v>
                </c:pt>
                <c:pt idx="161">
                  <c:v>40878</c:v>
                </c:pt>
                <c:pt idx="162">
                  <c:v>40909</c:v>
                </c:pt>
                <c:pt idx="163">
                  <c:v>40940</c:v>
                </c:pt>
                <c:pt idx="164">
                  <c:v>40969</c:v>
                </c:pt>
                <c:pt idx="165">
                  <c:v>41000</c:v>
                </c:pt>
                <c:pt idx="166">
                  <c:v>41030</c:v>
                </c:pt>
                <c:pt idx="167">
                  <c:v>41061</c:v>
                </c:pt>
                <c:pt idx="168">
                  <c:v>41091</c:v>
                </c:pt>
                <c:pt idx="169">
                  <c:v>41122</c:v>
                </c:pt>
                <c:pt idx="170">
                  <c:v>41153</c:v>
                </c:pt>
                <c:pt idx="171">
                  <c:v>41183</c:v>
                </c:pt>
                <c:pt idx="172">
                  <c:v>41214</c:v>
                </c:pt>
                <c:pt idx="173">
                  <c:v>41244</c:v>
                </c:pt>
                <c:pt idx="174">
                  <c:v>41275</c:v>
                </c:pt>
                <c:pt idx="175">
                  <c:v>41306</c:v>
                </c:pt>
                <c:pt idx="176">
                  <c:v>41334</c:v>
                </c:pt>
                <c:pt idx="177">
                  <c:v>41365</c:v>
                </c:pt>
                <c:pt idx="178">
                  <c:v>41395</c:v>
                </c:pt>
                <c:pt idx="179">
                  <c:v>41426</c:v>
                </c:pt>
                <c:pt idx="180">
                  <c:v>41456</c:v>
                </c:pt>
                <c:pt idx="181">
                  <c:v>41487</c:v>
                </c:pt>
                <c:pt idx="182">
                  <c:v>41518</c:v>
                </c:pt>
                <c:pt idx="183">
                  <c:v>41548</c:v>
                </c:pt>
                <c:pt idx="184">
                  <c:v>41579</c:v>
                </c:pt>
                <c:pt idx="185">
                  <c:v>41609</c:v>
                </c:pt>
                <c:pt idx="186">
                  <c:v>41640</c:v>
                </c:pt>
                <c:pt idx="187">
                  <c:v>41671</c:v>
                </c:pt>
                <c:pt idx="188">
                  <c:v>41699</c:v>
                </c:pt>
                <c:pt idx="189">
                  <c:v>41730</c:v>
                </c:pt>
                <c:pt idx="190">
                  <c:v>41760</c:v>
                </c:pt>
                <c:pt idx="191">
                  <c:v>41791</c:v>
                </c:pt>
                <c:pt idx="192">
                  <c:v>41821</c:v>
                </c:pt>
                <c:pt idx="193">
                  <c:v>41852</c:v>
                </c:pt>
                <c:pt idx="194">
                  <c:v>41883</c:v>
                </c:pt>
                <c:pt idx="195">
                  <c:v>41913</c:v>
                </c:pt>
                <c:pt idx="196">
                  <c:v>41944</c:v>
                </c:pt>
                <c:pt idx="197">
                  <c:v>41974</c:v>
                </c:pt>
                <c:pt idx="198">
                  <c:v>42005</c:v>
                </c:pt>
                <c:pt idx="199">
                  <c:v>42036</c:v>
                </c:pt>
                <c:pt idx="200">
                  <c:v>42064</c:v>
                </c:pt>
                <c:pt idx="201">
                  <c:v>42095</c:v>
                </c:pt>
                <c:pt idx="202">
                  <c:v>42125</c:v>
                </c:pt>
                <c:pt idx="203">
                  <c:v>42156</c:v>
                </c:pt>
                <c:pt idx="204">
                  <c:v>42186</c:v>
                </c:pt>
                <c:pt idx="205">
                  <c:v>42217</c:v>
                </c:pt>
                <c:pt idx="206">
                  <c:v>42248</c:v>
                </c:pt>
                <c:pt idx="207">
                  <c:v>42278</c:v>
                </c:pt>
                <c:pt idx="208">
                  <c:v>42309</c:v>
                </c:pt>
                <c:pt idx="209">
                  <c:v>42339</c:v>
                </c:pt>
                <c:pt idx="210">
                  <c:v>42370</c:v>
                </c:pt>
                <c:pt idx="211">
                  <c:v>42401</c:v>
                </c:pt>
                <c:pt idx="212">
                  <c:v>42430</c:v>
                </c:pt>
                <c:pt idx="213">
                  <c:v>42461</c:v>
                </c:pt>
              </c:numCache>
            </c:numRef>
          </c:cat>
          <c:val>
            <c:numRef>
              <c:f>Sheet1!$B$2:$AAA$2</c:f>
              <c:numCache>
                <c:formatCode>General</c:formatCode>
                <c:ptCount val="701"/>
                <c:pt idx="0">
                  <c:v>8</c:v>
                </c:pt>
                <c:pt idx="1">
                  <c:v>8</c:v>
                </c:pt>
                <c:pt idx="2">
                  <c:v>9</c:v>
                </c:pt>
                <c:pt idx="3">
                  <c:v>7</c:v>
                </c:pt>
                <c:pt idx="4">
                  <c:v>8</c:v>
                </c:pt>
                <c:pt idx="5">
                  <c:v>8</c:v>
                </c:pt>
                <c:pt idx="6">
                  <c:v>8</c:v>
                </c:pt>
                <c:pt idx="7">
                  <c:v>10</c:v>
                </c:pt>
                <c:pt idx="8">
                  <c:v>7</c:v>
                </c:pt>
                <c:pt idx="9">
                  <c:v>6</c:v>
                </c:pt>
                <c:pt idx="10">
                  <c:v>6</c:v>
                </c:pt>
                <c:pt idx="11">
                  <c:v>7</c:v>
                </c:pt>
                <c:pt idx="12">
                  <c:v>8</c:v>
                </c:pt>
                <c:pt idx="13">
                  <c:v>8</c:v>
                </c:pt>
                <c:pt idx="14">
                  <c:v>7</c:v>
                </c:pt>
                <c:pt idx="15">
                  <c:v>9</c:v>
                </c:pt>
                <c:pt idx="16">
                  <c:v>8</c:v>
                </c:pt>
                <c:pt idx="17">
                  <c:v>7</c:v>
                </c:pt>
                <c:pt idx="18">
                  <c:v>8</c:v>
                </c:pt>
                <c:pt idx="19">
                  <c:v>7</c:v>
                </c:pt>
                <c:pt idx="20">
                  <c:v>7</c:v>
                </c:pt>
                <c:pt idx="21">
                  <c:v>7</c:v>
                </c:pt>
                <c:pt idx="22">
                  <c:v>6</c:v>
                </c:pt>
                <c:pt idx="23">
                  <c:v>9</c:v>
                </c:pt>
                <c:pt idx="24">
                  <c:v>9</c:v>
                </c:pt>
                <c:pt idx="25">
                  <c:v>8</c:v>
                </c:pt>
                <c:pt idx="26">
                  <c:v>8</c:v>
                </c:pt>
                <c:pt idx="27">
                  <c:v>8</c:v>
                </c:pt>
                <c:pt idx="28">
                  <c:v>9</c:v>
                </c:pt>
                <c:pt idx="29">
                  <c:v>11</c:v>
                </c:pt>
                <c:pt idx="30">
                  <c:v>8</c:v>
                </c:pt>
                <c:pt idx="31">
                  <c:v>9</c:v>
                </c:pt>
                <c:pt idx="32">
                  <c:v>6</c:v>
                </c:pt>
                <c:pt idx="33">
                  <c:v>9</c:v>
                </c:pt>
                <c:pt idx="34">
                  <c:v>10</c:v>
                </c:pt>
                <c:pt idx="35">
                  <c:v>9</c:v>
                </c:pt>
                <c:pt idx="36">
                  <c:v>7</c:v>
                </c:pt>
                <c:pt idx="37">
                  <c:v>7</c:v>
                </c:pt>
                <c:pt idx="38">
                  <c:v>5</c:v>
                </c:pt>
                <c:pt idx="39">
                  <c:v>5</c:v>
                </c:pt>
                <c:pt idx="40">
                  <c:v>5</c:v>
                </c:pt>
                <c:pt idx="41">
                  <c:v>6</c:v>
                </c:pt>
                <c:pt idx="42">
                  <c:v>7</c:v>
                </c:pt>
                <c:pt idx="43">
                  <c:v>6</c:v>
                </c:pt>
                <c:pt idx="44">
                  <c:v>7</c:v>
                </c:pt>
                <c:pt idx="45">
                  <c:v>4</c:v>
                </c:pt>
                <c:pt idx="46">
                  <c:v>5</c:v>
                </c:pt>
                <c:pt idx="47">
                  <c:v>6</c:v>
                </c:pt>
                <c:pt idx="48">
                  <c:v>6</c:v>
                </c:pt>
                <c:pt idx="49">
                  <c:v>6</c:v>
                </c:pt>
                <c:pt idx="50">
                  <c:v>4</c:v>
                </c:pt>
                <c:pt idx="51">
                  <c:v>4</c:v>
                </c:pt>
                <c:pt idx="52">
                  <c:v>5</c:v>
                </c:pt>
                <c:pt idx="53">
                  <c:v>3</c:v>
                </c:pt>
                <c:pt idx="54">
                  <c:v>4</c:v>
                </c:pt>
                <c:pt idx="55">
                  <c:v>4</c:v>
                </c:pt>
                <c:pt idx="56">
                  <c:v>5</c:v>
                </c:pt>
                <c:pt idx="57">
                  <c:v>7</c:v>
                </c:pt>
                <c:pt idx="58">
                  <c:v>7</c:v>
                </c:pt>
                <c:pt idx="59">
                  <c:v>8</c:v>
                </c:pt>
                <c:pt idx="60">
                  <c:v>6</c:v>
                </c:pt>
                <c:pt idx="61">
                  <c:v>6</c:v>
                </c:pt>
                <c:pt idx="62">
                  <c:v>6</c:v>
                </c:pt>
                <c:pt idx="63">
                  <c:v>6</c:v>
                </c:pt>
                <c:pt idx="64">
                  <c:v>4</c:v>
                </c:pt>
                <c:pt idx="65">
                  <c:v>6</c:v>
                </c:pt>
                <c:pt idx="66">
                  <c:v>5</c:v>
                </c:pt>
                <c:pt idx="67">
                  <c:v>5</c:v>
                </c:pt>
                <c:pt idx="68">
                  <c:v>5</c:v>
                </c:pt>
                <c:pt idx="69">
                  <c:v>6</c:v>
                </c:pt>
                <c:pt idx="70">
                  <c:v>6</c:v>
                </c:pt>
                <c:pt idx="71">
                  <c:v>7</c:v>
                </c:pt>
                <c:pt idx="72">
                  <c:v>7</c:v>
                </c:pt>
                <c:pt idx="73">
                  <c:v>5</c:v>
                </c:pt>
                <c:pt idx="74">
                  <c:v>5</c:v>
                </c:pt>
                <c:pt idx="75">
                  <c:v>5</c:v>
                </c:pt>
                <c:pt idx="76">
                  <c:v>6</c:v>
                </c:pt>
                <c:pt idx="77">
                  <c:v>5</c:v>
                </c:pt>
                <c:pt idx="78">
                  <c:v>6</c:v>
                </c:pt>
                <c:pt idx="79">
                  <c:v>8</c:v>
                </c:pt>
                <c:pt idx="80">
                  <c:v>8</c:v>
                </c:pt>
                <c:pt idx="81">
                  <c:v>7</c:v>
                </c:pt>
                <c:pt idx="82">
                  <c:v>7</c:v>
                </c:pt>
                <c:pt idx="83">
                  <c:v>6</c:v>
                </c:pt>
                <c:pt idx="84">
                  <c:v>7</c:v>
                </c:pt>
                <c:pt idx="85">
                  <c:v>7</c:v>
                </c:pt>
                <c:pt idx="86">
                  <c:v>5</c:v>
                </c:pt>
                <c:pt idx="87">
                  <c:v>6</c:v>
                </c:pt>
                <c:pt idx="88">
                  <c:v>8</c:v>
                </c:pt>
                <c:pt idx="89">
                  <c:v>7</c:v>
                </c:pt>
                <c:pt idx="90">
                  <c:v>9</c:v>
                </c:pt>
                <c:pt idx="91">
                  <c:v>8</c:v>
                </c:pt>
                <c:pt idx="92">
                  <c:v>6</c:v>
                </c:pt>
                <c:pt idx="93">
                  <c:v>5</c:v>
                </c:pt>
                <c:pt idx="94">
                  <c:v>6</c:v>
                </c:pt>
                <c:pt idx="95">
                  <c:v>5</c:v>
                </c:pt>
                <c:pt idx="96">
                  <c:v>6</c:v>
                </c:pt>
                <c:pt idx="97">
                  <c:v>4</c:v>
                </c:pt>
                <c:pt idx="98">
                  <c:v>6</c:v>
                </c:pt>
                <c:pt idx="99">
                  <c:v>6</c:v>
                </c:pt>
                <c:pt idx="100">
                  <c:v>6</c:v>
                </c:pt>
                <c:pt idx="101">
                  <c:v>6</c:v>
                </c:pt>
                <c:pt idx="102">
                  <c:v>5</c:v>
                </c:pt>
                <c:pt idx="103">
                  <c:v>7</c:v>
                </c:pt>
                <c:pt idx="104">
                  <c:v>6</c:v>
                </c:pt>
                <c:pt idx="105">
                  <c:v>8</c:v>
                </c:pt>
                <c:pt idx="106">
                  <c:v>5</c:v>
                </c:pt>
                <c:pt idx="107">
                  <c:v>6</c:v>
                </c:pt>
                <c:pt idx="108">
                  <c:v>7</c:v>
                </c:pt>
                <c:pt idx="109">
                  <c:v>8</c:v>
                </c:pt>
                <c:pt idx="110">
                  <c:v>10</c:v>
                </c:pt>
                <c:pt idx="111">
                  <c:v>11</c:v>
                </c:pt>
                <c:pt idx="112">
                  <c:v>10</c:v>
                </c:pt>
                <c:pt idx="113">
                  <c:v>16</c:v>
                </c:pt>
                <c:pt idx="114">
                  <c:v>9</c:v>
                </c:pt>
                <c:pt idx="115">
                  <c:v>11</c:v>
                </c:pt>
                <c:pt idx="116">
                  <c:v>12</c:v>
                </c:pt>
                <c:pt idx="117">
                  <c:v>15</c:v>
                </c:pt>
                <c:pt idx="118">
                  <c:v>9</c:v>
                </c:pt>
                <c:pt idx="119">
                  <c:v>12</c:v>
                </c:pt>
                <c:pt idx="120">
                  <c:v>10</c:v>
                </c:pt>
                <c:pt idx="121">
                  <c:v>13</c:v>
                </c:pt>
                <c:pt idx="122">
                  <c:v>15</c:v>
                </c:pt>
                <c:pt idx="123">
                  <c:v>12</c:v>
                </c:pt>
                <c:pt idx="124">
                  <c:v>11</c:v>
                </c:pt>
                <c:pt idx="125">
                  <c:v>13</c:v>
                </c:pt>
                <c:pt idx="126">
                  <c:v>9</c:v>
                </c:pt>
                <c:pt idx="127">
                  <c:v>7</c:v>
                </c:pt>
                <c:pt idx="128">
                  <c:v>8</c:v>
                </c:pt>
                <c:pt idx="129">
                  <c:v>7</c:v>
                </c:pt>
                <c:pt idx="130">
                  <c:v>6</c:v>
                </c:pt>
                <c:pt idx="131">
                  <c:v>8</c:v>
                </c:pt>
                <c:pt idx="132">
                  <c:v>6</c:v>
                </c:pt>
                <c:pt idx="133">
                  <c:v>8</c:v>
                </c:pt>
                <c:pt idx="134">
                  <c:v>7</c:v>
                </c:pt>
                <c:pt idx="135">
                  <c:v>7</c:v>
                </c:pt>
                <c:pt idx="136">
                  <c:v>5</c:v>
                </c:pt>
                <c:pt idx="137">
                  <c:v>5</c:v>
                </c:pt>
                <c:pt idx="138">
                  <c:v>5</c:v>
                </c:pt>
                <c:pt idx="139">
                  <c:v>5</c:v>
                </c:pt>
                <c:pt idx="140">
                  <c:v>5</c:v>
                </c:pt>
                <c:pt idx="141">
                  <c:v>5</c:v>
                </c:pt>
                <c:pt idx="142">
                  <c:v>5</c:v>
                </c:pt>
                <c:pt idx="143">
                  <c:v>6</c:v>
                </c:pt>
                <c:pt idx="144">
                  <c:v>6</c:v>
                </c:pt>
                <c:pt idx="145">
                  <c:v>6</c:v>
                </c:pt>
                <c:pt idx="146">
                  <c:v>7</c:v>
                </c:pt>
                <c:pt idx="147">
                  <c:v>5</c:v>
                </c:pt>
                <c:pt idx="148">
                  <c:v>8</c:v>
                </c:pt>
                <c:pt idx="149">
                  <c:v>7</c:v>
                </c:pt>
                <c:pt idx="150">
                  <c:v>6</c:v>
                </c:pt>
                <c:pt idx="151">
                  <c:v>6</c:v>
                </c:pt>
                <c:pt idx="152">
                  <c:v>6</c:v>
                </c:pt>
                <c:pt idx="153">
                  <c:v>5</c:v>
                </c:pt>
                <c:pt idx="154">
                  <c:v>8</c:v>
                </c:pt>
                <c:pt idx="155">
                  <c:v>8</c:v>
                </c:pt>
                <c:pt idx="156">
                  <c:v>5</c:v>
                </c:pt>
                <c:pt idx="157">
                  <c:v>6</c:v>
                </c:pt>
                <c:pt idx="158">
                  <c:v>9</c:v>
                </c:pt>
                <c:pt idx="159">
                  <c:v>6</c:v>
                </c:pt>
                <c:pt idx="160">
                  <c:v>6</c:v>
                </c:pt>
                <c:pt idx="161">
                  <c:v>7</c:v>
                </c:pt>
                <c:pt idx="162">
                  <c:v>8</c:v>
                </c:pt>
                <c:pt idx="163">
                  <c:v>6</c:v>
                </c:pt>
                <c:pt idx="164">
                  <c:v>6</c:v>
                </c:pt>
                <c:pt idx="165">
                  <c:v>8</c:v>
                </c:pt>
                <c:pt idx="166">
                  <c:v>6</c:v>
                </c:pt>
                <c:pt idx="167">
                  <c:v>7</c:v>
                </c:pt>
                <c:pt idx="168">
                  <c:v>7</c:v>
                </c:pt>
                <c:pt idx="169">
                  <c:v>8</c:v>
                </c:pt>
                <c:pt idx="170">
                  <c:v>11</c:v>
                </c:pt>
                <c:pt idx="171">
                  <c:v>10</c:v>
                </c:pt>
                <c:pt idx="172">
                  <c:v>10</c:v>
                </c:pt>
                <c:pt idx="173">
                  <c:v>11</c:v>
                </c:pt>
                <c:pt idx="174">
                  <c:v>9</c:v>
                </c:pt>
                <c:pt idx="175">
                  <c:v>11</c:v>
                </c:pt>
                <c:pt idx="176">
                  <c:v>9</c:v>
                </c:pt>
                <c:pt idx="177">
                  <c:v>12</c:v>
                </c:pt>
                <c:pt idx="178">
                  <c:v>10</c:v>
                </c:pt>
                <c:pt idx="179">
                  <c:v>9</c:v>
                </c:pt>
                <c:pt idx="180">
                  <c:v>7</c:v>
                </c:pt>
                <c:pt idx="181">
                  <c:v>14</c:v>
                </c:pt>
                <c:pt idx="182">
                  <c:v>10</c:v>
                </c:pt>
                <c:pt idx="183">
                  <c:v>10</c:v>
                </c:pt>
                <c:pt idx="184">
                  <c:v>9</c:v>
                </c:pt>
                <c:pt idx="185">
                  <c:v>13</c:v>
                </c:pt>
                <c:pt idx="186">
                  <c:v>11</c:v>
                </c:pt>
                <c:pt idx="187">
                  <c:v>12</c:v>
                </c:pt>
                <c:pt idx="188">
                  <c:v>11</c:v>
                </c:pt>
                <c:pt idx="189">
                  <c:v>14</c:v>
                </c:pt>
                <c:pt idx="190">
                  <c:v>14</c:v>
                </c:pt>
                <c:pt idx="191">
                  <c:v>14</c:v>
                </c:pt>
                <c:pt idx="192">
                  <c:v>15</c:v>
                </c:pt>
                <c:pt idx="193">
                  <c:v>13</c:v>
                </c:pt>
                <c:pt idx="194">
                  <c:v>15</c:v>
                </c:pt>
                <c:pt idx="195">
                  <c:v>10</c:v>
                </c:pt>
                <c:pt idx="196">
                  <c:v>10</c:v>
                </c:pt>
                <c:pt idx="197">
                  <c:v>11</c:v>
                </c:pt>
                <c:pt idx="198">
                  <c:v>10</c:v>
                </c:pt>
                <c:pt idx="199">
                  <c:v>13</c:v>
                </c:pt>
                <c:pt idx="200">
                  <c:v>14</c:v>
                </c:pt>
                <c:pt idx="201">
                  <c:v>15</c:v>
                </c:pt>
                <c:pt idx="202">
                  <c:v>16</c:v>
                </c:pt>
                <c:pt idx="203">
                  <c:v>13</c:v>
                </c:pt>
                <c:pt idx="204">
                  <c:v>14</c:v>
                </c:pt>
                <c:pt idx="205">
                  <c:v>16</c:v>
                </c:pt>
                <c:pt idx="206">
                  <c:v>15</c:v>
                </c:pt>
                <c:pt idx="207">
                  <c:v>20</c:v>
                </c:pt>
                <c:pt idx="208">
                  <c:v>21</c:v>
                </c:pt>
                <c:pt idx="209">
                  <c:v>16</c:v>
                </c:pt>
                <c:pt idx="210">
                  <c:v>17</c:v>
                </c:pt>
                <c:pt idx="211">
                  <c:v>15</c:v>
                </c:pt>
                <c:pt idx="212">
                  <c:v>15</c:v>
                </c:pt>
                <c:pt idx="213">
                  <c:v>16</c:v>
                </c:pt>
              </c:numCache>
            </c:numRef>
          </c:val>
          <c:smooth val="0"/>
        </c:ser>
        <c:dLbls>
          <c:showLegendKey val="0"/>
          <c:showVal val="0"/>
          <c:showCatName val="0"/>
          <c:showSerName val="0"/>
          <c:showPercent val="0"/>
          <c:showBubbleSize val="0"/>
        </c:dLbls>
        <c:smooth val="0"/>
        <c:axId val="349191784"/>
        <c:axId val="349192568"/>
      </c:lineChart>
      <c:dateAx>
        <c:axId val="349191784"/>
        <c:scaling>
          <c:orientation val="minMax"/>
          <c:min val="35551"/>
        </c:scaling>
        <c:delete val="0"/>
        <c:axPos val="b"/>
        <c:numFmt formatCode="mmm\&#10;yyyy" sourceLinked="0"/>
        <c:majorTickMark val="out"/>
        <c:minorTickMark val="none"/>
        <c:tickLblPos val="nextTo"/>
        <c:spPr>
          <a:ln w="4215">
            <a:solidFill>
              <a:schemeClr val="tx1"/>
            </a:solidFill>
            <a:prstDash val="solid"/>
          </a:ln>
        </c:spPr>
        <c:txPr>
          <a:bodyPr rot="0" vert="horz"/>
          <a:lstStyle/>
          <a:p>
            <a:pPr>
              <a:defRPr sz="1000" b="0" i="0" u="none" strike="noStrike" baseline="0">
                <a:solidFill>
                  <a:schemeClr val="bg2">
                    <a:lumMod val="50000"/>
                  </a:schemeClr>
                </a:solidFill>
                <a:latin typeface="Arial"/>
                <a:ea typeface="Arial"/>
                <a:cs typeface="Arial"/>
              </a:defRPr>
            </a:pPr>
            <a:endParaRPr lang="en-US"/>
          </a:p>
        </c:txPr>
        <c:crossAx val="349192568"/>
        <c:crosses val="autoZero"/>
        <c:auto val="1"/>
        <c:lblOffset val="100"/>
        <c:baseTimeUnit val="months"/>
        <c:majorUnit val="12"/>
        <c:majorTimeUnit val="months"/>
        <c:minorUnit val="1"/>
        <c:minorTimeUnit val="months"/>
      </c:dateAx>
      <c:valAx>
        <c:axId val="349192568"/>
        <c:scaling>
          <c:orientation val="minMax"/>
          <c:max val="30"/>
        </c:scaling>
        <c:delete val="0"/>
        <c:axPos val="l"/>
        <c:majorGridlines>
          <c:spPr>
            <a:ln w="4215">
              <a:solidFill>
                <a:schemeClr val="bg2">
                  <a:lumMod val="75000"/>
                </a:schemeClr>
              </a:solidFill>
              <a:prstDash val="lgDash"/>
            </a:ln>
          </c:spPr>
        </c:majorGridlines>
        <c:numFmt formatCode="General" sourceLinked="1"/>
        <c:majorTickMark val="out"/>
        <c:minorTickMark val="none"/>
        <c:tickLblPos val="nextTo"/>
        <c:spPr>
          <a:ln w="4215">
            <a:solidFill>
              <a:schemeClr val="tx1"/>
            </a:solidFill>
            <a:prstDash val="solid"/>
          </a:ln>
        </c:spPr>
        <c:txPr>
          <a:bodyPr rot="0" vert="horz"/>
          <a:lstStyle/>
          <a:p>
            <a:pPr>
              <a:defRPr sz="1200" b="0" i="0" u="none" strike="noStrike" baseline="0">
                <a:solidFill>
                  <a:schemeClr val="bg2">
                    <a:lumMod val="50000"/>
                  </a:schemeClr>
                </a:solidFill>
                <a:latin typeface="Arial"/>
                <a:ea typeface="Arial"/>
                <a:cs typeface="Arial"/>
              </a:defRPr>
            </a:pPr>
            <a:endParaRPr lang="en-US"/>
          </a:p>
        </c:txPr>
        <c:crossAx val="349191784"/>
        <c:crosses val="autoZero"/>
        <c:crossBetween val="between"/>
        <c:majorUnit val="5"/>
      </c:valAx>
      <c:spPr>
        <a:noFill/>
        <a:ln w="33722">
          <a:noFill/>
        </a:ln>
      </c:spPr>
    </c:plotArea>
    <c:plotVisOnly val="1"/>
    <c:dispBlanksAs val="gap"/>
    <c:showDLblsOverMax val="0"/>
  </c:chart>
  <c:spPr>
    <a:noFill/>
    <a:ln>
      <a:noFill/>
    </a:ln>
  </c:spPr>
  <c:txPr>
    <a:bodyPr/>
    <a:lstStyle/>
    <a:p>
      <a:pPr>
        <a:defRPr sz="2124" b="1" i="0" u="none" strike="noStrike" baseline="0">
          <a:solidFill>
            <a:schemeClr val="tx1"/>
          </a:solidFill>
          <a:latin typeface="RotisSansSerifExtraBold"/>
          <a:ea typeface="RotisSansSerifExtraBold"/>
          <a:cs typeface="RotisSansSerifExtraBold"/>
        </a:defRPr>
      </a:pPr>
      <a:endParaRPr lang="en-US"/>
    </a:p>
  </c:txPr>
  <c:externalData r:id="rId1">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848211401808802E-2"/>
          <c:y val="4.0231009685792463E-2"/>
          <c:w val="0.92564145268087972"/>
          <c:h val="0.83885818242417576"/>
        </c:manualLayout>
      </c:layout>
      <c:lineChart>
        <c:grouping val="standard"/>
        <c:varyColors val="0"/>
        <c:ser>
          <c:idx val="8"/>
          <c:order val="0"/>
          <c:tx>
            <c:strRef>
              <c:f>Sheet1!$A$2</c:f>
              <c:strCache>
                <c:ptCount val="1"/>
                <c:pt idx="0">
                  <c:v>Pensions/soc.security</c:v>
                </c:pt>
              </c:strCache>
            </c:strRef>
          </c:tx>
          <c:spPr>
            <a:ln w="19050">
              <a:solidFill>
                <a:schemeClr val="accent5">
                  <a:lumMod val="75000"/>
                </a:schemeClr>
              </a:solidFill>
            </a:ln>
          </c:spPr>
          <c:marker>
            <c:symbol val="none"/>
          </c:marker>
          <c:dPt>
            <c:idx val="7"/>
            <c:marker>
              <c:symbol val="circle"/>
              <c:size val="8"/>
              <c:spPr>
                <a:solidFill>
                  <a:schemeClr val="accent2"/>
                </a:solidFill>
                <a:ln>
                  <a:solidFill>
                    <a:schemeClr val="accent2"/>
                  </a:solidFill>
                </a:ln>
              </c:spPr>
            </c:marker>
            <c:bubble3D val="0"/>
          </c:dPt>
          <c:dPt>
            <c:idx val="39"/>
            <c:marker>
              <c:symbol val="circle"/>
              <c:size val="8"/>
              <c:spPr>
                <a:solidFill>
                  <a:schemeClr val="accent2"/>
                </a:solidFill>
                <a:ln>
                  <a:solidFill>
                    <a:schemeClr val="accent2"/>
                  </a:solidFill>
                </a:ln>
              </c:spPr>
            </c:marker>
            <c:bubble3D val="0"/>
          </c:dPt>
          <c:dPt>
            <c:idx val="85"/>
            <c:marker>
              <c:symbol val="circle"/>
              <c:size val="8"/>
              <c:spPr>
                <a:solidFill>
                  <a:schemeClr val="accent2"/>
                </a:solidFill>
                <a:ln>
                  <a:solidFill>
                    <a:schemeClr val="accent2"/>
                  </a:solidFill>
                </a:ln>
              </c:spPr>
            </c:marker>
            <c:bubble3D val="0"/>
          </c:dPt>
          <c:dPt>
            <c:idx val="104"/>
            <c:marker>
              <c:symbol val="circle"/>
              <c:size val="8"/>
              <c:spPr>
                <a:solidFill>
                  <a:schemeClr val="accent2"/>
                </a:solidFill>
                <a:ln>
                  <a:solidFill>
                    <a:schemeClr val="accent2"/>
                  </a:solidFill>
                </a:ln>
              </c:spPr>
            </c:marker>
            <c:bubble3D val="0"/>
          </c:dPt>
          <c:dPt>
            <c:idx val="132"/>
            <c:marker>
              <c:symbol val="circle"/>
              <c:size val="8"/>
              <c:spPr>
                <a:solidFill>
                  <a:schemeClr val="accent2"/>
                </a:solidFill>
                <a:ln>
                  <a:solidFill>
                    <a:schemeClr val="accent2"/>
                  </a:solidFill>
                </a:ln>
              </c:spPr>
            </c:marker>
            <c:bubble3D val="0"/>
          </c:dPt>
          <c:cat>
            <c:numRef>
              <c:f>Sheet1!$C$1:$AAA$1</c:f>
              <c:numCache>
                <c:formatCode>mmm\
yyyy</c:formatCode>
                <c:ptCount val="701"/>
                <c:pt idx="0">
                  <c:v>35582</c:v>
                </c:pt>
                <c:pt idx="1">
                  <c:v>35612</c:v>
                </c:pt>
                <c:pt idx="2">
                  <c:v>35643</c:v>
                </c:pt>
                <c:pt idx="3">
                  <c:v>35674</c:v>
                </c:pt>
                <c:pt idx="4">
                  <c:v>35704</c:v>
                </c:pt>
                <c:pt idx="5">
                  <c:v>35735</c:v>
                </c:pt>
                <c:pt idx="6">
                  <c:v>35765</c:v>
                </c:pt>
                <c:pt idx="7">
                  <c:v>35796</c:v>
                </c:pt>
                <c:pt idx="8">
                  <c:v>35827</c:v>
                </c:pt>
                <c:pt idx="9">
                  <c:v>35855</c:v>
                </c:pt>
                <c:pt idx="10">
                  <c:v>35886</c:v>
                </c:pt>
                <c:pt idx="11">
                  <c:v>35916</c:v>
                </c:pt>
                <c:pt idx="12">
                  <c:v>35947</c:v>
                </c:pt>
                <c:pt idx="13">
                  <c:v>35977</c:v>
                </c:pt>
                <c:pt idx="14">
                  <c:v>36008</c:v>
                </c:pt>
                <c:pt idx="15">
                  <c:v>36039</c:v>
                </c:pt>
                <c:pt idx="16">
                  <c:v>36069</c:v>
                </c:pt>
                <c:pt idx="17">
                  <c:v>36100</c:v>
                </c:pt>
                <c:pt idx="18">
                  <c:v>36130</c:v>
                </c:pt>
                <c:pt idx="19">
                  <c:v>36161</c:v>
                </c:pt>
                <c:pt idx="20">
                  <c:v>36192</c:v>
                </c:pt>
                <c:pt idx="21">
                  <c:v>36220</c:v>
                </c:pt>
                <c:pt idx="22">
                  <c:v>36251</c:v>
                </c:pt>
                <c:pt idx="23">
                  <c:v>36281</c:v>
                </c:pt>
                <c:pt idx="24">
                  <c:v>36312</c:v>
                </c:pt>
                <c:pt idx="25">
                  <c:v>36342</c:v>
                </c:pt>
                <c:pt idx="26">
                  <c:v>36373</c:v>
                </c:pt>
                <c:pt idx="27">
                  <c:v>36404</c:v>
                </c:pt>
                <c:pt idx="28">
                  <c:v>36434</c:v>
                </c:pt>
                <c:pt idx="29">
                  <c:v>36465</c:v>
                </c:pt>
                <c:pt idx="30">
                  <c:v>36495</c:v>
                </c:pt>
                <c:pt idx="31">
                  <c:v>36526</c:v>
                </c:pt>
                <c:pt idx="32">
                  <c:v>36557</c:v>
                </c:pt>
                <c:pt idx="33">
                  <c:v>36586</c:v>
                </c:pt>
                <c:pt idx="34">
                  <c:v>36617</c:v>
                </c:pt>
                <c:pt idx="35">
                  <c:v>36647</c:v>
                </c:pt>
                <c:pt idx="36">
                  <c:v>36678</c:v>
                </c:pt>
                <c:pt idx="37">
                  <c:v>36708</c:v>
                </c:pt>
                <c:pt idx="38">
                  <c:v>36739</c:v>
                </c:pt>
                <c:pt idx="39">
                  <c:v>36770</c:v>
                </c:pt>
                <c:pt idx="40">
                  <c:v>36800</c:v>
                </c:pt>
                <c:pt idx="41">
                  <c:v>36831</c:v>
                </c:pt>
                <c:pt idx="42">
                  <c:v>36861</c:v>
                </c:pt>
                <c:pt idx="43">
                  <c:v>36892</c:v>
                </c:pt>
                <c:pt idx="44">
                  <c:v>36923</c:v>
                </c:pt>
                <c:pt idx="45">
                  <c:v>36951</c:v>
                </c:pt>
                <c:pt idx="46">
                  <c:v>36982</c:v>
                </c:pt>
                <c:pt idx="47">
                  <c:v>37043</c:v>
                </c:pt>
                <c:pt idx="48">
                  <c:v>37073</c:v>
                </c:pt>
                <c:pt idx="49">
                  <c:v>37104</c:v>
                </c:pt>
                <c:pt idx="50">
                  <c:v>37135</c:v>
                </c:pt>
                <c:pt idx="51">
                  <c:v>37165</c:v>
                </c:pt>
                <c:pt idx="52">
                  <c:v>37196</c:v>
                </c:pt>
                <c:pt idx="53">
                  <c:v>37257</c:v>
                </c:pt>
                <c:pt idx="54">
                  <c:v>37288</c:v>
                </c:pt>
                <c:pt idx="55">
                  <c:v>37316</c:v>
                </c:pt>
                <c:pt idx="56">
                  <c:v>37347</c:v>
                </c:pt>
                <c:pt idx="57">
                  <c:v>37377</c:v>
                </c:pt>
                <c:pt idx="58">
                  <c:v>37408</c:v>
                </c:pt>
                <c:pt idx="59">
                  <c:v>37438</c:v>
                </c:pt>
                <c:pt idx="60">
                  <c:v>37500</c:v>
                </c:pt>
                <c:pt idx="61">
                  <c:v>37530</c:v>
                </c:pt>
                <c:pt idx="62">
                  <c:v>37561</c:v>
                </c:pt>
                <c:pt idx="63">
                  <c:v>37591</c:v>
                </c:pt>
                <c:pt idx="64">
                  <c:v>37622</c:v>
                </c:pt>
                <c:pt idx="65">
                  <c:v>37653</c:v>
                </c:pt>
                <c:pt idx="66">
                  <c:v>37681</c:v>
                </c:pt>
                <c:pt idx="67">
                  <c:v>37712</c:v>
                </c:pt>
                <c:pt idx="68">
                  <c:v>37742</c:v>
                </c:pt>
                <c:pt idx="69">
                  <c:v>37773</c:v>
                </c:pt>
                <c:pt idx="70">
                  <c:v>37803</c:v>
                </c:pt>
                <c:pt idx="71">
                  <c:v>37834</c:v>
                </c:pt>
                <c:pt idx="72">
                  <c:v>37865</c:v>
                </c:pt>
                <c:pt idx="73">
                  <c:v>37895</c:v>
                </c:pt>
                <c:pt idx="74">
                  <c:v>37926</c:v>
                </c:pt>
                <c:pt idx="75">
                  <c:v>37956</c:v>
                </c:pt>
                <c:pt idx="76">
                  <c:v>37987</c:v>
                </c:pt>
                <c:pt idx="77">
                  <c:v>38018</c:v>
                </c:pt>
                <c:pt idx="78">
                  <c:v>38047</c:v>
                </c:pt>
                <c:pt idx="79">
                  <c:v>38078</c:v>
                </c:pt>
                <c:pt idx="80">
                  <c:v>38108</c:v>
                </c:pt>
                <c:pt idx="81">
                  <c:v>38139</c:v>
                </c:pt>
                <c:pt idx="82">
                  <c:v>38169</c:v>
                </c:pt>
                <c:pt idx="83">
                  <c:v>38200</c:v>
                </c:pt>
                <c:pt idx="84">
                  <c:v>38231</c:v>
                </c:pt>
                <c:pt idx="85">
                  <c:v>38261</c:v>
                </c:pt>
                <c:pt idx="86">
                  <c:v>38292</c:v>
                </c:pt>
                <c:pt idx="87">
                  <c:v>38322</c:v>
                </c:pt>
                <c:pt idx="88">
                  <c:v>38353</c:v>
                </c:pt>
                <c:pt idx="89">
                  <c:v>38384</c:v>
                </c:pt>
                <c:pt idx="90">
                  <c:v>38412</c:v>
                </c:pt>
                <c:pt idx="91">
                  <c:v>38443</c:v>
                </c:pt>
                <c:pt idx="92">
                  <c:v>38473</c:v>
                </c:pt>
                <c:pt idx="93">
                  <c:v>38504</c:v>
                </c:pt>
                <c:pt idx="94">
                  <c:v>38534</c:v>
                </c:pt>
                <c:pt idx="95">
                  <c:v>38565</c:v>
                </c:pt>
                <c:pt idx="96">
                  <c:v>38596</c:v>
                </c:pt>
                <c:pt idx="97">
                  <c:v>38626</c:v>
                </c:pt>
                <c:pt idx="98">
                  <c:v>38657</c:v>
                </c:pt>
                <c:pt idx="99">
                  <c:v>38687</c:v>
                </c:pt>
                <c:pt idx="100">
                  <c:v>38718</c:v>
                </c:pt>
                <c:pt idx="101">
                  <c:v>38749</c:v>
                </c:pt>
                <c:pt idx="102">
                  <c:v>38777</c:v>
                </c:pt>
                <c:pt idx="103">
                  <c:v>38808</c:v>
                </c:pt>
                <c:pt idx="104">
                  <c:v>38838</c:v>
                </c:pt>
                <c:pt idx="105">
                  <c:v>38869</c:v>
                </c:pt>
                <c:pt idx="106">
                  <c:v>38899</c:v>
                </c:pt>
                <c:pt idx="107">
                  <c:v>38961</c:v>
                </c:pt>
                <c:pt idx="108">
                  <c:v>38991</c:v>
                </c:pt>
                <c:pt idx="109">
                  <c:v>39022</c:v>
                </c:pt>
                <c:pt idx="110">
                  <c:v>39052</c:v>
                </c:pt>
                <c:pt idx="111">
                  <c:v>39083</c:v>
                </c:pt>
                <c:pt idx="112">
                  <c:v>39173</c:v>
                </c:pt>
                <c:pt idx="113">
                  <c:v>39203</c:v>
                </c:pt>
                <c:pt idx="114">
                  <c:v>39234</c:v>
                </c:pt>
                <c:pt idx="115">
                  <c:v>39264</c:v>
                </c:pt>
                <c:pt idx="116">
                  <c:v>39295</c:v>
                </c:pt>
                <c:pt idx="117">
                  <c:v>39326</c:v>
                </c:pt>
                <c:pt idx="118">
                  <c:v>39356</c:v>
                </c:pt>
                <c:pt idx="119">
                  <c:v>39417</c:v>
                </c:pt>
                <c:pt idx="120">
                  <c:v>39448</c:v>
                </c:pt>
                <c:pt idx="121">
                  <c:v>39479</c:v>
                </c:pt>
                <c:pt idx="122">
                  <c:v>39508</c:v>
                </c:pt>
                <c:pt idx="123">
                  <c:v>39539</c:v>
                </c:pt>
                <c:pt idx="124">
                  <c:v>39569</c:v>
                </c:pt>
                <c:pt idx="125">
                  <c:v>39600</c:v>
                </c:pt>
                <c:pt idx="126">
                  <c:v>39630</c:v>
                </c:pt>
                <c:pt idx="127">
                  <c:v>39661</c:v>
                </c:pt>
                <c:pt idx="128">
                  <c:v>39692</c:v>
                </c:pt>
                <c:pt idx="129">
                  <c:v>39722</c:v>
                </c:pt>
                <c:pt idx="130">
                  <c:v>39753</c:v>
                </c:pt>
                <c:pt idx="131">
                  <c:v>39783</c:v>
                </c:pt>
                <c:pt idx="132">
                  <c:v>39814</c:v>
                </c:pt>
                <c:pt idx="133">
                  <c:v>39845</c:v>
                </c:pt>
                <c:pt idx="134">
                  <c:v>39904</c:v>
                </c:pt>
                <c:pt idx="135">
                  <c:v>39934</c:v>
                </c:pt>
                <c:pt idx="136">
                  <c:v>39965</c:v>
                </c:pt>
                <c:pt idx="137">
                  <c:v>39995</c:v>
                </c:pt>
                <c:pt idx="138">
                  <c:v>40026</c:v>
                </c:pt>
                <c:pt idx="139">
                  <c:v>40087</c:v>
                </c:pt>
                <c:pt idx="140">
                  <c:v>40118</c:v>
                </c:pt>
                <c:pt idx="141">
                  <c:v>40210</c:v>
                </c:pt>
                <c:pt idx="142">
                  <c:v>40238</c:v>
                </c:pt>
                <c:pt idx="143">
                  <c:v>40269</c:v>
                </c:pt>
                <c:pt idx="144">
                  <c:v>40299</c:v>
                </c:pt>
                <c:pt idx="145">
                  <c:v>40330</c:v>
                </c:pt>
                <c:pt idx="146">
                  <c:v>40360</c:v>
                </c:pt>
                <c:pt idx="147">
                  <c:v>40391</c:v>
                </c:pt>
                <c:pt idx="148">
                  <c:v>40422</c:v>
                </c:pt>
                <c:pt idx="149">
                  <c:v>40452</c:v>
                </c:pt>
                <c:pt idx="150">
                  <c:v>40483</c:v>
                </c:pt>
                <c:pt idx="151">
                  <c:v>40513</c:v>
                </c:pt>
                <c:pt idx="152">
                  <c:v>40544</c:v>
                </c:pt>
                <c:pt idx="153">
                  <c:v>40575</c:v>
                </c:pt>
                <c:pt idx="154">
                  <c:v>40603</c:v>
                </c:pt>
                <c:pt idx="155">
                  <c:v>40634</c:v>
                </c:pt>
                <c:pt idx="156">
                  <c:v>40664</c:v>
                </c:pt>
                <c:pt idx="157">
                  <c:v>40695</c:v>
                </c:pt>
                <c:pt idx="158">
                  <c:v>40725</c:v>
                </c:pt>
                <c:pt idx="159">
                  <c:v>40756</c:v>
                </c:pt>
                <c:pt idx="160">
                  <c:v>40787</c:v>
                </c:pt>
                <c:pt idx="161">
                  <c:v>40817</c:v>
                </c:pt>
                <c:pt idx="162">
                  <c:v>40848</c:v>
                </c:pt>
                <c:pt idx="163">
                  <c:v>40878</c:v>
                </c:pt>
                <c:pt idx="164">
                  <c:v>40909</c:v>
                </c:pt>
                <c:pt idx="165">
                  <c:v>40940</c:v>
                </c:pt>
                <c:pt idx="166">
                  <c:v>40969</c:v>
                </c:pt>
                <c:pt idx="167">
                  <c:v>41000</c:v>
                </c:pt>
                <c:pt idx="168">
                  <c:v>41030</c:v>
                </c:pt>
                <c:pt idx="169">
                  <c:v>41061</c:v>
                </c:pt>
                <c:pt idx="170">
                  <c:v>41091</c:v>
                </c:pt>
                <c:pt idx="171">
                  <c:v>41122</c:v>
                </c:pt>
                <c:pt idx="172">
                  <c:v>41153</c:v>
                </c:pt>
                <c:pt idx="173">
                  <c:v>41183</c:v>
                </c:pt>
                <c:pt idx="174">
                  <c:v>41214</c:v>
                </c:pt>
                <c:pt idx="175">
                  <c:v>41244</c:v>
                </c:pt>
                <c:pt idx="176">
                  <c:v>41275</c:v>
                </c:pt>
                <c:pt idx="177">
                  <c:v>41306</c:v>
                </c:pt>
                <c:pt idx="178">
                  <c:v>41334</c:v>
                </c:pt>
                <c:pt idx="179">
                  <c:v>41365</c:v>
                </c:pt>
                <c:pt idx="180">
                  <c:v>41395</c:v>
                </c:pt>
                <c:pt idx="181">
                  <c:v>41426</c:v>
                </c:pt>
                <c:pt idx="182">
                  <c:v>41456</c:v>
                </c:pt>
                <c:pt idx="183">
                  <c:v>41487</c:v>
                </c:pt>
                <c:pt idx="184">
                  <c:v>41518</c:v>
                </c:pt>
                <c:pt idx="185">
                  <c:v>41548</c:v>
                </c:pt>
                <c:pt idx="186">
                  <c:v>41579</c:v>
                </c:pt>
                <c:pt idx="187">
                  <c:v>41609</c:v>
                </c:pt>
                <c:pt idx="188">
                  <c:v>41640</c:v>
                </c:pt>
                <c:pt idx="189">
                  <c:v>41671</c:v>
                </c:pt>
                <c:pt idx="190">
                  <c:v>41699</c:v>
                </c:pt>
                <c:pt idx="191">
                  <c:v>41730</c:v>
                </c:pt>
                <c:pt idx="192">
                  <c:v>41760</c:v>
                </c:pt>
                <c:pt idx="193">
                  <c:v>41791</c:v>
                </c:pt>
                <c:pt idx="194">
                  <c:v>41821</c:v>
                </c:pt>
                <c:pt idx="195">
                  <c:v>41852</c:v>
                </c:pt>
                <c:pt idx="196">
                  <c:v>41883</c:v>
                </c:pt>
                <c:pt idx="197">
                  <c:v>41913</c:v>
                </c:pt>
                <c:pt idx="198">
                  <c:v>41944</c:v>
                </c:pt>
                <c:pt idx="199">
                  <c:v>41974</c:v>
                </c:pt>
                <c:pt idx="200">
                  <c:v>42005</c:v>
                </c:pt>
                <c:pt idx="201">
                  <c:v>42036</c:v>
                </c:pt>
                <c:pt idx="202">
                  <c:v>42064</c:v>
                </c:pt>
                <c:pt idx="203">
                  <c:v>42095</c:v>
                </c:pt>
                <c:pt idx="204">
                  <c:v>42125</c:v>
                </c:pt>
                <c:pt idx="205">
                  <c:v>42156</c:v>
                </c:pt>
                <c:pt idx="206">
                  <c:v>42186</c:v>
                </c:pt>
                <c:pt idx="207">
                  <c:v>42217</c:v>
                </c:pt>
                <c:pt idx="208">
                  <c:v>42248</c:v>
                </c:pt>
                <c:pt idx="209">
                  <c:v>42278</c:v>
                </c:pt>
                <c:pt idx="210">
                  <c:v>42309</c:v>
                </c:pt>
                <c:pt idx="211">
                  <c:v>42339</c:v>
                </c:pt>
                <c:pt idx="212">
                  <c:v>42370</c:v>
                </c:pt>
                <c:pt idx="213">
                  <c:v>42401</c:v>
                </c:pt>
                <c:pt idx="214">
                  <c:v>42430</c:v>
                </c:pt>
                <c:pt idx="215">
                  <c:v>42461</c:v>
                </c:pt>
              </c:numCache>
            </c:numRef>
          </c:cat>
          <c:val>
            <c:numRef>
              <c:f>Sheet1!$C$2:$AAA$2</c:f>
              <c:numCache>
                <c:formatCode>General</c:formatCode>
                <c:ptCount val="701"/>
                <c:pt idx="0">
                  <c:v>11</c:v>
                </c:pt>
                <c:pt idx="1">
                  <c:v>13</c:v>
                </c:pt>
                <c:pt idx="2">
                  <c:v>13</c:v>
                </c:pt>
                <c:pt idx="3">
                  <c:v>12</c:v>
                </c:pt>
                <c:pt idx="4">
                  <c:v>12</c:v>
                </c:pt>
                <c:pt idx="5">
                  <c:v>13</c:v>
                </c:pt>
                <c:pt idx="6">
                  <c:v>20</c:v>
                </c:pt>
                <c:pt idx="7">
                  <c:v>23</c:v>
                </c:pt>
                <c:pt idx="8">
                  <c:v>19</c:v>
                </c:pt>
                <c:pt idx="9">
                  <c:v>17</c:v>
                </c:pt>
                <c:pt idx="10">
                  <c:v>13</c:v>
                </c:pt>
                <c:pt idx="11">
                  <c:v>12</c:v>
                </c:pt>
                <c:pt idx="12">
                  <c:v>10</c:v>
                </c:pt>
                <c:pt idx="13">
                  <c:v>13</c:v>
                </c:pt>
                <c:pt idx="14">
                  <c:v>12</c:v>
                </c:pt>
                <c:pt idx="15">
                  <c:v>9</c:v>
                </c:pt>
                <c:pt idx="16">
                  <c:v>12</c:v>
                </c:pt>
                <c:pt idx="17">
                  <c:v>11</c:v>
                </c:pt>
                <c:pt idx="18">
                  <c:v>10</c:v>
                </c:pt>
                <c:pt idx="19">
                  <c:v>10</c:v>
                </c:pt>
                <c:pt idx="20">
                  <c:v>11</c:v>
                </c:pt>
                <c:pt idx="21">
                  <c:v>10</c:v>
                </c:pt>
                <c:pt idx="22">
                  <c:v>7</c:v>
                </c:pt>
                <c:pt idx="23">
                  <c:v>11</c:v>
                </c:pt>
                <c:pt idx="24">
                  <c:v>10</c:v>
                </c:pt>
                <c:pt idx="25">
                  <c:v>7</c:v>
                </c:pt>
                <c:pt idx="26">
                  <c:v>11</c:v>
                </c:pt>
                <c:pt idx="27">
                  <c:v>14</c:v>
                </c:pt>
                <c:pt idx="28">
                  <c:v>12</c:v>
                </c:pt>
                <c:pt idx="29">
                  <c:v>14</c:v>
                </c:pt>
                <c:pt idx="30">
                  <c:v>13</c:v>
                </c:pt>
                <c:pt idx="31">
                  <c:v>12</c:v>
                </c:pt>
                <c:pt idx="32">
                  <c:v>13</c:v>
                </c:pt>
                <c:pt idx="33">
                  <c:v>12</c:v>
                </c:pt>
                <c:pt idx="34">
                  <c:v>14</c:v>
                </c:pt>
                <c:pt idx="35">
                  <c:v>15</c:v>
                </c:pt>
                <c:pt idx="36">
                  <c:v>12</c:v>
                </c:pt>
                <c:pt idx="37">
                  <c:v>14</c:v>
                </c:pt>
                <c:pt idx="38">
                  <c:v>15</c:v>
                </c:pt>
                <c:pt idx="39">
                  <c:v>23</c:v>
                </c:pt>
                <c:pt idx="40">
                  <c:v>19</c:v>
                </c:pt>
                <c:pt idx="41">
                  <c:v>14</c:v>
                </c:pt>
                <c:pt idx="42">
                  <c:v>9</c:v>
                </c:pt>
                <c:pt idx="43">
                  <c:v>8</c:v>
                </c:pt>
                <c:pt idx="44">
                  <c:v>11</c:v>
                </c:pt>
                <c:pt idx="45">
                  <c:v>8</c:v>
                </c:pt>
                <c:pt idx="46">
                  <c:v>8</c:v>
                </c:pt>
                <c:pt idx="47">
                  <c:v>11</c:v>
                </c:pt>
                <c:pt idx="48">
                  <c:v>10</c:v>
                </c:pt>
                <c:pt idx="49">
                  <c:v>8</c:v>
                </c:pt>
                <c:pt idx="50">
                  <c:v>7</c:v>
                </c:pt>
                <c:pt idx="51">
                  <c:v>7</c:v>
                </c:pt>
                <c:pt idx="52">
                  <c:v>8</c:v>
                </c:pt>
                <c:pt idx="53">
                  <c:v>6</c:v>
                </c:pt>
                <c:pt idx="54">
                  <c:v>10</c:v>
                </c:pt>
                <c:pt idx="55">
                  <c:v>10</c:v>
                </c:pt>
                <c:pt idx="56">
                  <c:v>9</c:v>
                </c:pt>
                <c:pt idx="57">
                  <c:v>9</c:v>
                </c:pt>
                <c:pt idx="58">
                  <c:v>11</c:v>
                </c:pt>
                <c:pt idx="59">
                  <c:v>11</c:v>
                </c:pt>
                <c:pt idx="60">
                  <c:v>9</c:v>
                </c:pt>
                <c:pt idx="61">
                  <c:v>9</c:v>
                </c:pt>
                <c:pt idx="62">
                  <c:v>12</c:v>
                </c:pt>
                <c:pt idx="63">
                  <c:v>13</c:v>
                </c:pt>
                <c:pt idx="64">
                  <c:v>6</c:v>
                </c:pt>
                <c:pt idx="65">
                  <c:v>11</c:v>
                </c:pt>
                <c:pt idx="66">
                  <c:v>9</c:v>
                </c:pt>
                <c:pt idx="67">
                  <c:v>9</c:v>
                </c:pt>
                <c:pt idx="68">
                  <c:v>10</c:v>
                </c:pt>
                <c:pt idx="69">
                  <c:v>9</c:v>
                </c:pt>
                <c:pt idx="70">
                  <c:v>11</c:v>
                </c:pt>
                <c:pt idx="71">
                  <c:v>10</c:v>
                </c:pt>
                <c:pt idx="72">
                  <c:v>12</c:v>
                </c:pt>
                <c:pt idx="73">
                  <c:v>11</c:v>
                </c:pt>
                <c:pt idx="74">
                  <c:v>10</c:v>
                </c:pt>
                <c:pt idx="75">
                  <c:v>11</c:v>
                </c:pt>
                <c:pt idx="76">
                  <c:v>13</c:v>
                </c:pt>
                <c:pt idx="77">
                  <c:v>13</c:v>
                </c:pt>
                <c:pt idx="78">
                  <c:v>12</c:v>
                </c:pt>
                <c:pt idx="79">
                  <c:v>10</c:v>
                </c:pt>
                <c:pt idx="80">
                  <c:v>9</c:v>
                </c:pt>
                <c:pt idx="81">
                  <c:v>10</c:v>
                </c:pt>
                <c:pt idx="82">
                  <c:v>12</c:v>
                </c:pt>
                <c:pt idx="83">
                  <c:v>8</c:v>
                </c:pt>
                <c:pt idx="84">
                  <c:v>15</c:v>
                </c:pt>
                <c:pt idx="85">
                  <c:v>20</c:v>
                </c:pt>
                <c:pt idx="86">
                  <c:v>12</c:v>
                </c:pt>
                <c:pt idx="87">
                  <c:v>13</c:v>
                </c:pt>
                <c:pt idx="88">
                  <c:v>11</c:v>
                </c:pt>
                <c:pt idx="89">
                  <c:v>14</c:v>
                </c:pt>
                <c:pt idx="90">
                  <c:v>13</c:v>
                </c:pt>
                <c:pt idx="92">
                  <c:v>14</c:v>
                </c:pt>
                <c:pt idx="93">
                  <c:v>11</c:v>
                </c:pt>
                <c:pt idx="94">
                  <c:v>8</c:v>
                </c:pt>
                <c:pt idx="95">
                  <c:v>8</c:v>
                </c:pt>
                <c:pt idx="96">
                  <c:v>10</c:v>
                </c:pt>
                <c:pt idx="97">
                  <c:v>12</c:v>
                </c:pt>
                <c:pt idx="98">
                  <c:v>14</c:v>
                </c:pt>
                <c:pt idx="100">
                  <c:v>11</c:v>
                </c:pt>
                <c:pt idx="101">
                  <c:v>13</c:v>
                </c:pt>
                <c:pt idx="102">
                  <c:v>13</c:v>
                </c:pt>
                <c:pt idx="103">
                  <c:v>12</c:v>
                </c:pt>
                <c:pt idx="104">
                  <c:v>20</c:v>
                </c:pt>
                <c:pt idx="105">
                  <c:v>10</c:v>
                </c:pt>
                <c:pt idx="106">
                  <c:v>10</c:v>
                </c:pt>
                <c:pt idx="107">
                  <c:v>7</c:v>
                </c:pt>
                <c:pt idx="108">
                  <c:v>7</c:v>
                </c:pt>
                <c:pt idx="109">
                  <c:v>7</c:v>
                </c:pt>
                <c:pt idx="110">
                  <c:v>10</c:v>
                </c:pt>
                <c:pt idx="111">
                  <c:v>8</c:v>
                </c:pt>
                <c:pt idx="112">
                  <c:v>8</c:v>
                </c:pt>
                <c:pt idx="113">
                  <c:v>7</c:v>
                </c:pt>
                <c:pt idx="114">
                  <c:v>8</c:v>
                </c:pt>
                <c:pt idx="115">
                  <c:v>6</c:v>
                </c:pt>
                <c:pt idx="116">
                  <c:v>5</c:v>
                </c:pt>
                <c:pt idx="117">
                  <c:v>6</c:v>
                </c:pt>
                <c:pt idx="118">
                  <c:v>6</c:v>
                </c:pt>
                <c:pt idx="119">
                  <c:v>6</c:v>
                </c:pt>
                <c:pt idx="120">
                  <c:v>5</c:v>
                </c:pt>
                <c:pt idx="121">
                  <c:v>6</c:v>
                </c:pt>
                <c:pt idx="122">
                  <c:v>6</c:v>
                </c:pt>
                <c:pt idx="123">
                  <c:v>6</c:v>
                </c:pt>
                <c:pt idx="124">
                  <c:v>7</c:v>
                </c:pt>
                <c:pt idx="125">
                  <c:v>7</c:v>
                </c:pt>
                <c:pt idx="126">
                  <c:v>4</c:v>
                </c:pt>
                <c:pt idx="127">
                  <c:v>4</c:v>
                </c:pt>
                <c:pt idx="128">
                  <c:v>5</c:v>
                </c:pt>
                <c:pt idx="129">
                  <c:v>4</c:v>
                </c:pt>
                <c:pt idx="130">
                  <c:v>4</c:v>
                </c:pt>
                <c:pt idx="131">
                  <c:v>4</c:v>
                </c:pt>
                <c:pt idx="132">
                  <c:v>3</c:v>
                </c:pt>
                <c:pt idx="133">
                  <c:v>3</c:v>
                </c:pt>
                <c:pt idx="134">
                  <c:v>4</c:v>
                </c:pt>
                <c:pt idx="135">
                  <c:v>3</c:v>
                </c:pt>
                <c:pt idx="136">
                  <c:v>4</c:v>
                </c:pt>
                <c:pt idx="137">
                  <c:v>4</c:v>
                </c:pt>
                <c:pt idx="138">
                  <c:v>3</c:v>
                </c:pt>
                <c:pt idx="139">
                  <c:v>6</c:v>
                </c:pt>
                <c:pt idx="140">
                  <c:v>5</c:v>
                </c:pt>
                <c:pt idx="141">
                  <c:v>5</c:v>
                </c:pt>
                <c:pt idx="142">
                  <c:v>7</c:v>
                </c:pt>
                <c:pt idx="143">
                  <c:v>7</c:v>
                </c:pt>
                <c:pt idx="144">
                  <c:v>10</c:v>
                </c:pt>
                <c:pt idx="145">
                  <c:v>5</c:v>
                </c:pt>
                <c:pt idx="146">
                  <c:v>7</c:v>
                </c:pt>
                <c:pt idx="147">
                  <c:v>10</c:v>
                </c:pt>
                <c:pt idx="148">
                  <c:v>9</c:v>
                </c:pt>
                <c:pt idx="149">
                  <c:v>10</c:v>
                </c:pt>
                <c:pt idx="150">
                  <c:v>11</c:v>
                </c:pt>
                <c:pt idx="151">
                  <c:v>9</c:v>
                </c:pt>
                <c:pt idx="152">
                  <c:v>7</c:v>
                </c:pt>
                <c:pt idx="153">
                  <c:v>6</c:v>
                </c:pt>
                <c:pt idx="154">
                  <c:v>6</c:v>
                </c:pt>
                <c:pt idx="155">
                  <c:v>6</c:v>
                </c:pt>
                <c:pt idx="156">
                  <c:v>7</c:v>
                </c:pt>
                <c:pt idx="157">
                  <c:v>8</c:v>
                </c:pt>
                <c:pt idx="158">
                  <c:v>10</c:v>
                </c:pt>
                <c:pt idx="159">
                  <c:v>9</c:v>
                </c:pt>
                <c:pt idx="160">
                  <c:v>8</c:v>
                </c:pt>
                <c:pt idx="161">
                  <c:v>7</c:v>
                </c:pt>
                <c:pt idx="162">
                  <c:v>8</c:v>
                </c:pt>
                <c:pt idx="163">
                  <c:v>10</c:v>
                </c:pt>
                <c:pt idx="164">
                  <c:v>7</c:v>
                </c:pt>
                <c:pt idx="165">
                  <c:v>8</c:v>
                </c:pt>
                <c:pt idx="166">
                  <c:v>7</c:v>
                </c:pt>
                <c:pt idx="167">
                  <c:v>8</c:v>
                </c:pt>
                <c:pt idx="168">
                  <c:v>9</c:v>
                </c:pt>
                <c:pt idx="169">
                  <c:v>7</c:v>
                </c:pt>
                <c:pt idx="170">
                  <c:v>10</c:v>
                </c:pt>
                <c:pt idx="171">
                  <c:v>8</c:v>
                </c:pt>
                <c:pt idx="172">
                  <c:v>8</c:v>
                </c:pt>
                <c:pt idx="173">
                  <c:v>9</c:v>
                </c:pt>
                <c:pt idx="174">
                  <c:v>9</c:v>
                </c:pt>
                <c:pt idx="175">
                  <c:v>8</c:v>
                </c:pt>
                <c:pt idx="176">
                  <c:v>10</c:v>
                </c:pt>
                <c:pt idx="177">
                  <c:v>11</c:v>
                </c:pt>
                <c:pt idx="178">
                  <c:v>10</c:v>
                </c:pt>
                <c:pt idx="179">
                  <c:v>12</c:v>
                </c:pt>
                <c:pt idx="180">
                  <c:v>13</c:v>
                </c:pt>
                <c:pt idx="181">
                  <c:v>14</c:v>
                </c:pt>
                <c:pt idx="182">
                  <c:v>12</c:v>
                </c:pt>
                <c:pt idx="183">
                  <c:v>13</c:v>
                </c:pt>
                <c:pt idx="184">
                  <c:v>9</c:v>
                </c:pt>
                <c:pt idx="185">
                  <c:v>11</c:v>
                </c:pt>
                <c:pt idx="186">
                  <c:v>11</c:v>
                </c:pt>
                <c:pt idx="187">
                  <c:v>10</c:v>
                </c:pt>
                <c:pt idx="188">
                  <c:v>16</c:v>
                </c:pt>
                <c:pt idx="189">
                  <c:v>12</c:v>
                </c:pt>
                <c:pt idx="190">
                  <c:v>12</c:v>
                </c:pt>
                <c:pt idx="191">
                  <c:v>10</c:v>
                </c:pt>
                <c:pt idx="192">
                  <c:v>12</c:v>
                </c:pt>
                <c:pt idx="193">
                  <c:v>11</c:v>
                </c:pt>
                <c:pt idx="194">
                  <c:v>11</c:v>
                </c:pt>
                <c:pt idx="195">
                  <c:v>13</c:v>
                </c:pt>
                <c:pt idx="196">
                  <c:v>13</c:v>
                </c:pt>
                <c:pt idx="197">
                  <c:v>11</c:v>
                </c:pt>
                <c:pt idx="198">
                  <c:v>10</c:v>
                </c:pt>
                <c:pt idx="199">
                  <c:v>12</c:v>
                </c:pt>
                <c:pt idx="200">
                  <c:v>9</c:v>
                </c:pt>
                <c:pt idx="201">
                  <c:v>10</c:v>
                </c:pt>
                <c:pt idx="202">
                  <c:v>13</c:v>
                </c:pt>
                <c:pt idx="203">
                  <c:v>11</c:v>
                </c:pt>
                <c:pt idx="204">
                  <c:v>11</c:v>
                </c:pt>
                <c:pt idx="205">
                  <c:v>11</c:v>
                </c:pt>
                <c:pt idx="206">
                  <c:v>13</c:v>
                </c:pt>
                <c:pt idx="207">
                  <c:v>12</c:v>
                </c:pt>
                <c:pt idx="208">
                  <c:v>10</c:v>
                </c:pt>
                <c:pt idx="209">
                  <c:v>8</c:v>
                </c:pt>
                <c:pt idx="210">
                  <c:v>12</c:v>
                </c:pt>
                <c:pt idx="211">
                  <c:v>9</c:v>
                </c:pt>
                <c:pt idx="212">
                  <c:v>10</c:v>
                </c:pt>
                <c:pt idx="213">
                  <c:v>10</c:v>
                </c:pt>
                <c:pt idx="214">
                  <c:v>10</c:v>
                </c:pt>
                <c:pt idx="215">
                  <c:v>10</c:v>
                </c:pt>
              </c:numCache>
            </c:numRef>
          </c:val>
          <c:smooth val="0"/>
        </c:ser>
        <c:dLbls>
          <c:showLegendKey val="0"/>
          <c:showVal val="0"/>
          <c:showCatName val="0"/>
          <c:showSerName val="0"/>
          <c:showPercent val="0"/>
          <c:showBubbleSize val="0"/>
        </c:dLbls>
        <c:smooth val="0"/>
        <c:axId val="349193744"/>
        <c:axId val="349194136"/>
      </c:lineChart>
      <c:dateAx>
        <c:axId val="349193744"/>
        <c:scaling>
          <c:orientation val="minMax"/>
          <c:min val="35551"/>
        </c:scaling>
        <c:delete val="0"/>
        <c:axPos val="b"/>
        <c:numFmt formatCode="mmm\&#10;yyyy" sourceLinked="1"/>
        <c:majorTickMark val="out"/>
        <c:minorTickMark val="none"/>
        <c:tickLblPos val="nextTo"/>
        <c:spPr>
          <a:ln>
            <a:solidFill>
              <a:srgbClr val="161616"/>
            </a:solidFill>
          </a:ln>
        </c:spPr>
        <c:txPr>
          <a:bodyPr/>
          <a:lstStyle/>
          <a:p>
            <a:pPr>
              <a:defRPr sz="1000">
                <a:solidFill>
                  <a:schemeClr val="bg2">
                    <a:lumMod val="50000"/>
                  </a:schemeClr>
                </a:solidFill>
              </a:defRPr>
            </a:pPr>
            <a:endParaRPr lang="en-US"/>
          </a:p>
        </c:txPr>
        <c:crossAx val="349194136"/>
        <c:crosses val="autoZero"/>
        <c:auto val="1"/>
        <c:lblOffset val="100"/>
        <c:baseTimeUnit val="months"/>
        <c:majorUnit val="12"/>
        <c:minorUnit val="12"/>
      </c:dateAx>
      <c:valAx>
        <c:axId val="349194136"/>
        <c:scaling>
          <c:orientation val="minMax"/>
          <c:max val="30"/>
        </c:scaling>
        <c:delete val="0"/>
        <c:axPos val="l"/>
        <c:majorGridlines>
          <c:spPr>
            <a:ln>
              <a:solidFill>
                <a:schemeClr val="bg2">
                  <a:lumMod val="75000"/>
                </a:schemeClr>
              </a:solidFill>
              <a:prstDash val="lgDash"/>
            </a:ln>
          </c:spPr>
        </c:majorGridlines>
        <c:numFmt formatCode="General" sourceLinked="1"/>
        <c:majorTickMark val="out"/>
        <c:minorTickMark val="none"/>
        <c:tickLblPos val="nextTo"/>
        <c:spPr>
          <a:ln>
            <a:solidFill>
              <a:srgbClr val="161616"/>
            </a:solidFill>
          </a:ln>
        </c:spPr>
        <c:txPr>
          <a:bodyPr/>
          <a:lstStyle/>
          <a:p>
            <a:pPr>
              <a:defRPr sz="1200" b="0">
                <a:solidFill>
                  <a:schemeClr val="bg2">
                    <a:lumMod val="50000"/>
                  </a:schemeClr>
                </a:solidFill>
              </a:defRPr>
            </a:pPr>
            <a:endParaRPr lang="en-US"/>
          </a:p>
        </c:txPr>
        <c:crossAx val="349193744"/>
        <c:crosses val="autoZero"/>
        <c:crossBetween val="between"/>
      </c:valAx>
    </c:plotArea>
    <c:plotVisOnly val="1"/>
    <c:dispBlanksAs val="span"/>
    <c:showDLblsOverMax val="0"/>
  </c:chart>
  <c:txPr>
    <a:bodyPr/>
    <a:lstStyle/>
    <a:p>
      <a:pPr>
        <a:defRPr sz="1800"/>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650887573964446E-2"/>
          <c:y val="6.3063063063063071E-2"/>
          <c:w val="0.91420118343195256"/>
          <c:h val="0.7927927927927928"/>
        </c:manualLayout>
      </c:layout>
      <c:lineChart>
        <c:grouping val="standard"/>
        <c:varyColors val="0"/>
        <c:ser>
          <c:idx val="12"/>
          <c:order val="0"/>
          <c:tx>
            <c:strRef>
              <c:f>Sheet1!$A$12</c:f>
              <c:strCache>
                <c:ptCount val="1"/>
                <c:pt idx="0">
                  <c:v>Environment</c:v>
                </c:pt>
              </c:strCache>
            </c:strRef>
          </c:tx>
          <c:spPr>
            <a:ln w="19050">
              <a:solidFill>
                <a:srgbClr val="00B050"/>
              </a:solidFill>
              <a:prstDash val="solid"/>
            </a:ln>
          </c:spPr>
          <c:marker>
            <c:symbol val="none"/>
          </c:marker>
          <c:dPt>
            <c:idx val="41"/>
            <c:marker>
              <c:symbol val="circle"/>
              <c:size val="8"/>
              <c:spPr>
                <a:solidFill>
                  <a:schemeClr val="accent2"/>
                </a:solidFill>
                <a:ln>
                  <a:solidFill>
                    <a:schemeClr val="accent2"/>
                  </a:solidFill>
                </a:ln>
              </c:spPr>
            </c:marker>
            <c:bubble3D val="0"/>
          </c:dPt>
          <c:dPt>
            <c:idx val="109"/>
            <c:marker>
              <c:symbol val="circle"/>
              <c:size val="8"/>
              <c:spPr>
                <a:solidFill>
                  <a:schemeClr val="accent2"/>
                </a:solidFill>
                <a:ln>
                  <a:solidFill>
                    <a:schemeClr val="accent2"/>
                  </a:solidFill>
                </a:ln>
              </c:spPr>
            </c:marker>
            <c:bubble3D val="0"/>
          </c:dPt>
          <c:dPt>
            <c:idx val="187"/>
            <c:marker>
              <c:symbol val="circle"/>
              <c:size val="8"/>
              <c:spPr>
                <a:solidFill>
                  <a:schemeClr val="accent2"/>
                </a:solidFill>
                <a:ln>
                  <a:solidFill>
                    <a:schemeClr val="accent2"/>
                  </a:solidFill>
                </a:ln>
              </c:spPr>
            </c:marker>
            <c:bubble3D val="0"/>
          </c:dPt>
          <c:dPt>
            <c:idx val="210"/>
            <c:marker>
              <c:symbol val="circle"/>
              <c:size val="8"/>
              <c:spPr>
                <a:solidFill>
                  <a:schemeClr val="accent2"/>
                </a:solidFill>
                <a:ln>
                  <a:noFill/>
                </a:ln>
              </c:spPr>
            </c:marker>
            <c:bubble3D val="0"/>
          </c:dPt>
          <c:cat>
            <c:numRef>
              <c:f>Sheet1!$B$1:$AAA$1</c:f>
              <c:numCache>
                <c:formatCode>mmm\
yyyy</c:formatCode>
                <c:ptCount val="700"/>
                <c:pt idx="0">
                  <c:v>35582</c:v>
                </c:pt>
                <c:pt idx="1">
                  <c:v>35612</c:v>
                </c:pt>
                <c:pt idx="2">
                  <c:v>35643</c:v>
                </c:pt>
                <c:pt idx="3">
                  <c:v>35674</c:v>
                </c:pt>
                <c:pt idx="4">
                  <c:v>35704</c:v>
                </c:pt>
                <c:pt idx="5">
                  <c:v>35735</c:v>
                </c:pt>
                <c:pt idx="6">
                  <c:v>35765</c:v>
                </c:pt>
                <c:pt idx="7">
                  <c:v>35796</c:v>
                </c:pt>
                <c:pt idx="8">
                  <c:v>35827</c:v>
                </c:pt>
                <c:pt idx="9">
                  <c:v>35855</c:v>
                </c:pt>
                <c:pt idx="10">
                  <c:v>35886</c:v>
                </c:pt>
                <c:pt idx="11">
                  <c:v>35916</c:v>
                </c:pt>
                <c:pt idx="12">
                  <c:v>35947</c:v>
                </c:pt>
                <c:pt idx="13">
                  <c:v>35977</c:v>
                </c:pt>
                <c:pt idx="14">
                  <c:v>36008</c:v>
                </c:pt>
                <c:pt idx="15">
                  <c:v>36039</c:v>
                </c:pt>
                <c:pt idx="16">
                  <c:v>36069</c:v>
                </c:pt>
                <c:pt idx="17">
                  <c:v>36100</c:v>
                </c:pt>
                <c:pt idx="18">
                  <c:v>36130</c:v>
                </c:pt>
                <c:pt idx="19">
                  <c:v>36161</c:v>
                </c:pt>
                <c:pt idx="20">
                  <c:v>36192</c:v>
                </c:pt>
                <c:pt idx="21">
                  <c:v>36220</c:v>
                </c:pt>
                <c:pt idx="22">
                  <c:v>36251</c:v>
                </c:pt>
                <c:pt idx="23">
                  <c:v>36281</c:v>
                </c:pt>
                <c:pt idx="24">
                  <c:v>36312</c:v>
                </c:pt>
                <c:pt idx="25">
                  <c:v>36342</c:v>
                </c:pt>
                <c:pt idx="26">
                  <c:v>36373</c:v>
                </c:pt>
                <c:pt idx="27">
                  <c:v>36404</c:v>
                </c:pt>
                <c:pt idx="28">
                  <c:v>36434</c:v>
                </c:pt>
                <c:pt idx="29">
                  <c:v>36465</c:v>
                </c:pt>
                <c:pt idx="30">
                  <c:v>36495</c:v>
                </c:pt>
                <c:pt idx="31">
                  <c:v>36526</c:v>
                </c:pt>
                <c:pt idx="32">
                  <c:v>36557</c:v>
                </c:pt>
                <c:pt idx="33">
                  <c:v>36586</c:v>
                </c:pt>
                <c:pt idx="34">
                  <c:v>36617</c:v>
                </c:pt>
                <c:pt idx="35">
                  <c:v>36647</c:v>
                </c:pt>
                <c:pt idx="36">
                  <c:v>36678</c:v>
                </c:pt>
                <c:pt idx="37">
                  <c:v>36708</c:v>
                </c:pt>
                <c:pt idx="38">
                  <c:v>36739</c:v>
                </c:pt>
                <c:pt idx="39">
                  <c:v>36770</c:v>
                </c:pt>
                <c:pt idx="40">
                  <c:v>36800</c:v>
                </c:pt>
                <c:pt idx="41">
                  <c:v>36831</c:v>
                </c:pt>
                <c:pt idx="42">
                  <c:v>36861</c:v>
                </c:pt>
                <c:pt idx="43">
                  <c:v>36892</c:v>
                </c:pt>
                <c:pt idx="44">
                  <c:v>36923</c:v>
                </c:pt>
                <c:pt idx="45">
                  <c:v>36951</c:v>
                </c:pt>
                <c:pt idx="46">
                  <c:v>36982</c:v>
                </c:pt>
                <c:pt idx="47">
                  <c:v>37043</c:v>
                </c:pt>
                <c:pt idx="48">
                  <c:v>37073</c:v>
                </c:pt>
                <c:pt idx="49">
                  <c:v>37104</c:v>
                </c:pt>
                <c:pt idx="50">
                  <c:v>37135</c:v>
                </c:pt>
                <c:pt idx="51">
                  <c:v>37165</c:v>
                </c:pt>
                <c:pt idx="52">
                  <c:v>37196</c:v>
                </c:pt>
                <c:pt idx="53">
                  <c:v>37257</c:v>
                </c:pt>
                <c:pt idx="54">
                  <c:v>37288</c:v>
                </c:pt>
                <c:pt idx="55">
                  <c:v>37316</c:v>
                </c:pt>
                <c:pt idx="56">
                  <c:v>37347</c:v>
                </c:pt>
                <c:pt idx="57">
                  <c:v>37377</c:v>
                </c:pt>
                <c:pt idx="58">
                  <c:v>37408</c:v>
                </c:pt>
                <c:pt idx="59">
                  <c:v>37438</c:v>
                </c:pt>
                <c:pt idx="60">
                  <c:v>37500</c:v>
                </c:pt>
                <c:pt idx="61">
                  <c:v>37530</c:v>
                </c:pt>
                <c:pt idx="62">
                  <c:v>37561</c:v>
                </c:pt>
                <c:pt idx="63">
                  <c:v>37591</c:v>
                </c:pt>
                <c:pt idx="64">
                  <c:v>37622</c:v>
                </c:pt>
                <c:pt idx="65">
                  <c:v>37653</c:v>
                </c:pt>
                <c:pt idx="66">
                  <c:v>37681</c:v>
                </c:pt>
                <c:pt idx="67">
                  <c:v>37712</c:v>
                </c:pt>
                <c:pt idx="68">
                  <c:v>37742</c:v>
                </c:pt>
                <c:pt idx="69">
                  <c:v>37773</c:v>
                </c:pt>
                <c:pt idx="70">
                  <c:v>37803</c:v>
                </c:pt>
                <c:pt idx="71">
                  <c:v>37834</c:v>
                </c:pt>
                <c:pt idx="72">
                  <c:v>37865</c:v>
                </c:pt>
                <c:pt idx="73">
                  <c:v>37895</c:v>
                </c:pt>
                <c:pt idx="74">
                  <c:v>37926</c:v>
                </c:pt>
                <c:pt idx="75">
                  <c:v>37956</c:v>
                </c:pt>
                <c:pt idx="76">
                  <c:v>37987</c:v>
                </c:pt>
                <c:pt idx="77">
                  <c:v>38018</c:v>
                </c:pt>
                <c:pt idx="78">
                  <c:v>38047</c:v>
                </c:pt>
                <c:pt idx="79">
                  <c:v>38078</c:v>
                </c:pt>
                <c:pt idx="80">
                  <c:v>38108</c:v>
                </c:pt>
                <c:pt idx="81">
                  <c:v>38139</c:v>
                </c:pt>
                <c:pt idx="82">
                  <c:v>38169</c:v>
                </c:pt>
                <c:pt idx="83">
                  <c:v>38200</c:v>
                </c:pt>
                <c:pt idx="84">
                  <c:v>38231</c:v>
                </c:pt>
                <c:pt idx="85">
                  <c:v>38261</c:v>
                </c:pt>
                <c:pt idx="86">
                  <c:v>38292</c:v>
                </c:pt>
                <c:pt idx="87">
                  <c:v>38322</c:v>
                </c:pt>
                <c:pt idx="88">
                  <c:v>38353</c:v>
                </c:pt>
                <c:pt idx="89">
                  <c:v>38384</c:v>
                </c:pt>
                <c:pt idx="90">
                  <c:v>38412</c:v>
                </c:pt>
                <c:pt idx="91">
                  <c:v>38473</c:v>
                </c:pt>
                <c:pt idx="92">
                  <c:v>38504</c:v>
                </c:pt>
                <c:pt idx="93">
                  <c:v>38534</c:v>
                </c:pt>
                <c:pt idx="94">
                  <c:v>38565</c:v>
                </c:pt>
                <c:pt idx="95">
                  <c:v>38596</c:v>
                </c:pt>
                <c:pt idx="96">
                  <c:v>38626</c:v>
                </c:pt>
                <c:pt idx="97">
                  <c:v>38657</c:v>
                </c:pt>
                <c:pt idx="98">
                  <c:v>38718</c:v>
                </c:pt>
                <c:pt idx="99">
                  <c:v>38749</c:v>
                </c:pt>
                <c:pt idx="100">
                  <c:v>38777</c:v>
                </c:pt>
                <c:pt idx="101">
                  <c:v>38808</c:v>
                </c:pt>
                <c:pt idx="102">
                  <c:v>38838</c:v>
                </c:pt>
                <c:pt idx="103">
                  <c:v>38869</c:v>
                </c:pt>
                <c:pt idx="104">
                  <c:v>38899</c:v>
                </c:pt>
                <c:pt idx="105">
                  <c:v>38961</c:v>
                </c:pt>
                <c:pt idx="106">
                  <c:v>38991</c:v>
                </c:pt>
                <c:pt idx="107">
                  <c:v>39022</c:v>
                </c:pt>
                <c:pt idx="108">
                  <c:v>39052</c:v>
                </c:pt>
                <c:pt idx="109">
                  <c:v>39083</c:v>
                </c:pt>
                <c:pt idx="110">
                  <c:v>39173</c:v>
                </c:pt>
                <c:pt idx="111">
                  <c:v>39203</c:v>
                </c:pt>
                <c:pt idx="112">
                  <c:v>39234</c:v>
                </c:pt>
                <c:pt idx="113">
                  <c:v>39264</c:v>
                </c:pt>
                <c:pt idx="114">
                  <c:v>39295</c:v>
                </c:pt>
                <c:pt idx="115">
                  <c:v>39326</c:v>
                </c:pt>
                <c:pt idx="116">
                  <c:v>39356</c:v>
                </c:pt>
                <c:pt idx="117">
                  <c:v>39417</c:v>
                </c:pt>
                <c:pt idx="118">
                  <c:v>39448</c:v>
                </c:pt>
                <c:pt idx="119">
                  <c:v>39479</c:v>
                </c:pt>
                <c:pt idx="120">
                  <c:v>39508</c:v>
                </c:pt>
                <c:pt idx="121">
                  <c:v>39539</c:v>
                </c:pt>
                <c:pt idx="122">
                  <c:v>39569</c:v>
                </c:pt>
                <c:pt idx="123">
                  <c:v>39600</c:v>
                </c:pt>
                <c:pt idx="124">
                  <c:v>39630</c:v>
                </c:pt>
                <c:pt idx="125">
                  <c:v>39661</c:v>
                </c:pt>
                <c:pt idx="126">
                  <c:v>39692</c:v>
                </c:pt>
                <c:pt idx="127">
                  <c:v>39722</c:v>
                </c:pt>
                <c:pt idx="128">
                  <c:v>39753</c:v>
                </c:pt>
                <c:pt idx="129">
                  <c:v>39783</c:v>
                </c:pt>
                <c:pt idx="130">
                  <c:v>39814</c:v>
                </c:pt>
                <c:pt idx="131">
                  <c:v>39845</c:v>
                </c:pt>
                <c:pt idx="132">
                  <c:v>39904</c:v>
                </c:pt>
                <c:pt idx="133">
                  <c:v>39934</c:v>
                </c:pt>
                <c:pt idx="134">
                  <c:v>39965</c:v>
                </c:pt>
                <c:pt idx="135">
                  <c:v>39995</c:v>
                </c:pt>
                <c:pt idx="136">
                  <c:v>40026</c:v>
                </c:pt>
                <c:pt idx="137">
                  <c:v>40087</c:v>
                </c:pt>
                <c:pt idx="138">
                  <c:v>40118</c:v>
                </c:pt>
                <c:pt idx="139">
                  <c:v>40210</c:v>
                </c:pt>
                <c:pt idx="140">
                  <c:v>40238</c:v>
                </c:pt>
                <c:pt idx="141">
                  <c:v>40269</c:v>
                </c:pt>
                <c:pt idx="142">
                  <c:v>40299</c:v>
                </c:pt>
                <c:pt idx="143">
                  <c:v>40330</c:v>
                </c:pt>
                <c:pt idx="144">
                  <c:v>40360</c:v>
                </c:pt>
                <c:pt idx="145">
                  <c:v>40391</c:v>
                </c:pt>
                <c:pt idx="146">
                  <c:v>40422</c:v>
                </c:pt>
                <c:pt idx="147">
                  <c:v>40452</c:v>
                </c:pt>
                <c:pt idx="148">
                  <c:v>40483</c:v>
                </c:pt>
                <c:pt idx="149">
                  <c:v>40513</c:v>
                </c:pt>
                <c:pt idx="150">
                  <c:v>40544</c:v>
                </c:pt>
                <c:pt idx="151">
                  <c:v>40575</c:v>
                </c:pt>
                <c:pt idx="152">
                  <c:v>40603</c:v>
                </c:pt>
                <c:pt idx="153">
                  <c:v>40634</c:v>
                </c:pt>
                <c:pt idx="154">
                  <c:v>40664</c:v>
                </c:pt>
                <c:pt idx="155">
                  <c:v>40695</c:v>
                </c:pt>
                <c:pt idx="156">
                  <c:v>40725</c:v>
                </c:pt>
                <c:pt idx="157">
                  <c:v>40756</c:v>
                </c:pt>
                <c:pt idx="158">
                  <c:v>40787</c:v>
                </c:pt>
                <c:pt idx="159">
                  <c:v>40817</c:v>
                </c:pt>
                <c:pt idx="160">
                  <c:v>40848</c:v>
                </c:pt>
                <c:pt idx="161">
                  <c:v>40878</c:v>
                </c:pt>
                <c:pt idx="162">
                  <c:v>40909</c:v>
                </c:pt>
                <c:pt idx="163">
                  <c:v>40940</c:v>
                </c:pt>
                <c:pt idx="164">
                  <c:v>40969</c:v>
                </c:pt>
                <c:pt idx="165">
                  <c:v>41000</c:v>
                </c:pt>
                <c:pt idx="166">
                  <c:v>41030</c:v>
                </c:pt>
                <c:pt idx="167">
                  <c:v>41061</c:v>
                </c:pt>
                <c:pt idx="168">
                  <c:v>41091</c:v>
                </c:pt>
                <c:pt idx="169">
                  <c:v>41122</c:v>
                </c:pt>
                <c:pt idx="170">
                  <c:v>41153</c:v>
                </c:pt>
                <c:pt idx="171">
                  <c:v>41183</c:v>
                </c:pt>
                <c:pt idx="172">
                  <c:v>41214</c:v>
                </c:pt>
                <c:pt idx="173">
                  <c:v>41244</c:v>
                </c:pt>
                <c:pt idx="174">
                  <c:v>41275</c:v>
                </c:pt>
                <c:pt idx="175">
                  <c:v>41306</c:v>
                </c:pt>
                <c:pt idx="176">
                  <c:v>41334</c:v>
                </c:pt>
                <c:pt idx="177">
                  <c:v>41365</c:v>
                </c:pt>
                <c:pt idx="178">
                  <c:v>41395</c:v>
                </c:pt>
                <c:pt idx="179">
                  <c:v>41426</c:v>
                </c:pt>
                <c:pt idx="180">
                  <c:v>41456</c:v>
                </c:pt>
                <c:pt idx="181">
                  <c:v>41487</c:v>
                </c:pt>
                <c:pt idx="182">
                  <c:v>41518</c:v>
                </c:pt>
                <c:pt idx="183">
                  <c:v>41548</c:v>
                </c:pt>
                <c:pt idx="184">
                  <c:v>41579</c:v>
                </c:pt>
                <c:pt idx="185">
                  <c:v>41609</c:v>
                </c:pt>
                <c:pt idx="186">
                  <c:v>41640</c:v>
                </c:pt>
                <c:pt idx="187">
                  <c:v>41671</c:v>
                </c:pt>
                <c:pt idx="188">
                  <c:v>41699</c:v>
                </c:pt>
                <c:pt idx="189">
                  <c:v>41730</c:v>
                </c:pt>
                <c:pt idx="190">
                  <c:v>41760</c:v>
                </c:pt>
                <c:pt idx="191">
                  <c:v>41791</c:v>
                </c:pt>
                <c:pt idx="192">
                  <c:v>41821</c:v>
                </c:pt>
                <c:pt idx="193">
                  <c:v>41852</c:v>
                </c:pt>
                <c:pt idx="194">
                  <c:v>41883</c:v>
                </c:pt>
                <c:pt idx="195">
                  <c:v>41913</c:v>
                </c:pt>
                <c:pt idx="196">
                  <c:v>41944</c:v>
                </c:pt>
                <c:pt idx="197">
                  <c:v>41974</c:v>
                </c:pt>
                <c:pt idx="198">
                  <c:v>42005</c:v>
                </c:pt>
                <c:pt idx="199">
                  <c:v>42036</c:v>
                </c:pt>
                <c:pt idx="200">
                  <c:v>42064</c:v>
                </c:pt>
                <c:pt idx="201">
                  <c:v>42095</c:v>
                </c:pt>
                <c:pt idx="202">
                  <c:v>42125</c:v>
                </c:pt>
                <c:pt idx="203">
                  <c:v>42156</c:v>
                </c:pt>
                <c:pt idx="204">
                  <c:v>42186</c:v>
                </c:pt>
                <c:pt idx="205">
                  <c:v>42217</c:v>
                </c:pt>
                <c:pt idx="206">
                  <c:v>42248</c:v>
                </c:pt>
                <c:pt idx="207">
                  <c:v>42278</c:v>
                </c:pt>
                <c:pt idx="208">
                  <c:v>42309</c:v>
                </c:pt>
                <c:pt idx="209">
                  <c:v>42339</c:v>
                </c:pt>
                <c:pt idx="210">
                  <c:v>42370</c:v>
                </c:pt>
                <c:pt idx="211">
                  <c:v>42401</c:v>
                </c:pt>
                <c:pt idx="212">
                  <c:v>42430</c:v>
                </c:pt>
                <c:pt idx="213">
                  <c:v>42461</c:v>
                </c:pt>
              </c:numCache>
            </c:numRef>
          </c:cat>
          <c:val>
            <c:numRef>
              <c:f>Sheet1!$B$12:$AAA$12</c:f>
              <c:numCache>
                <c:formatCode>General</c:formatCode>
                <c:ptCount val="700"/>
                <c:pt idx="0">
                  <c:v>10</c:v>
                </c:pt>
                <c:pt idx="1">
                  <c:v>7</c:v>
                </c:pt>
                <c:pt idx="2">
                  <c:v>11</c:v>
                </c:pt>
                <c:pt idx="3">
                  <c:v>7</c:v>
                </c:pt>
                <c:pt idx="4">
                  <c:v>7</c:v>
                </c:pt>
                <c:pt idx="5">
                  <c:v>7</c:v>
                </c:pt>
                <c:pt idx="6">
                  <c:v>9</c:v>
                </c:pt>
                <c:pt idx="7">
                  <c:v>7</c:v>
                </c:pt>
                <c:pt idx="8">
                  <c:v>6</c:v>
                </c:pt>
                <c:pt idx="9">
                  <c:v>7</c:v>
                </c:pt>
                <c:pt idx="10">
                  <c:v>8</c:v>
                </c:pt>
                <c:pt idx="11">
                  <c:v>6</c:v>
                </c:pt>
                <c:pt idx="12">
                  <c:v>8</c:v>
                </c:pt>
                <c:pt idx="13">
                  <c:v>8</c:v>
                </c:pt>
                <c:pt idx="14">
                  <c:v>7</c:v>
                </c:pt>
                <c:pt idx="15">
                  <c:v>4</c:v>
                </c:pt>
                <c:pt idx="16">
                  <c:v>5</c:v>
                </c:pt>
                <c:pt idx="17">
                  <c:v>5</c:v>
                </c:pt>
                <c:pt idx="18">
                  <c:v>3</c:v>
                </c:pt>
                <c:pt idx="19">
                  <c:v>6</c:v>
                </c:pt>
                <c:pt idx="20">
                  <c:v>5</c:v>
                </c:pt>
                <c:pt idx="21">
                  <c:v>5</c:v>
                </c:pt>
                <c:pt idx="22">
                  <c:v>4</c:v>
                </c:pt>
                <c:pt idx="23">
                  <c:v>6</c:v>
                </c:pt>
                <c:pt idx="24">
                  <c:v>5</c:v>
                </c:pt>
                <c:pt idx="25">
                  <c:v>8</c:v>
                </c:pt>
                <c:pt idx="26">
                  <c:v>6</c:v>
                </c:pt>
                <c:pt idx="27">
                  <c:v>7</c:v>
                </c:pt>
                <c:pt idx="28">
                  <c:v>7</c:v>
                </c:pt>
                <c:pt idx="29">
                  <c:v>8</c:v>
                </c:pt>
                <c:pt idx="30">
                  <c:v>6</c:v>
                </c:pt>
                <c:pt idx="31">
                  <c:v>5</c:v>
                </c:pt>
                <c:pt idx="32">
                  <c:v>3</c:v>
                </c:pt>
                <c:pt idx="33">
                  <c:v>6</c:v>
                </c:pt>
                <c:pt idx="34">
                  <c:v>5</c:v>
                </c:pt>
                <c:pt idx="35">
                  <c:v>5</c:v>
                </c:pt>
                <c:pt idx="36">
                  <c:v>4</c:v>
                </c:pt>
                <c:pt idx="37">
                  <c:v>5</c:v>
                </c:pt>
                <c:pt idx="38">
                  <c:v>4</c:v>
                </c:pt>
                <c:pt idx="39">
                  <c:v>5</c:v>
                </c:pt>
                <c:pt idx="40">
                  <c:v>4</c:v>
                </c:pt>
                <c:pt idx="41">
                  <c:v>14</c:v>
                </c:pt>
                <c:pt idx="42">
                  <c:v>9</c:v>
                </c:pt>
                <c:pt idx="43">
                  <c:v>6</c:v>
                </c:pt>
                <c:pt idx="44">
                  <c:v>5</c:v>
                </c:pt>
                <c:pt idx="45">
                  <c:v>4</c:v>
                </c:pt>
                <c:pt idx="46">
                  <c:v>5</c:v>
                </c:pt>
                <c:pt idx="47">
                  <c:v>6</c:v>
                </c:pt>
                <c:pt idx="48">
                  <c:v>8</c:v>
                </c:pt>
                <c:pt idx="49">
                  <c:v>4</c:v>
                </c:pt>
                <c:pt idx="50">
                  <c:v>3</c:v>
                </c:pt>
                <c:pt idx="51">
                  <c:v>2</c:v>
                </c:pt>
                <c:pt idx="52">
                  <c:v>2</c:v>
                </c:pt>
                <c:pt idx="53">
                  <c:v>2</c:v>
                </c:pt>
                <c:pt idx="54">
                  <c:v>3</c:v>
                </c:pt>
                <c:pt idx="55">
                  <c:v>3</c:v>
                </c:pt>
                <c:pt idx="56">
                  <c:v>4</c:v>
                </c:pt>
                <c:pt idx="57">
                  <c:v>3</c:v>
                </c:pt>
                <c:pt idx="58">
                  <c:v>4</c:v>
                </c:pt>
                <c:pt idx="59">
                  <c:v>2</c:v>
                </c:pt>
                <c:pt idx="60">
                  <c:v>2</c:v>
                </c:pt>
                <c:pt idx="61">
                  <c:v>2</c:v>
                </c:pt>
                <c:pt idx="62">
                  <c:v>3</c:v>
                </c:pt>
                <c:pt idx="63">
                  <c:v>2</c:v>
                </c:pt>
                <c:pt idx="64">
                  <c:v>1</c:v>
                </c:pt>
                <c:pt idx="65">
                  <c:v>2</c:v>
                </c:pt>
                <c:pt idx="66">
                  <c:v>2</c:v>
                </c:pt>
                <c:pt idx="67">
                  <c:v>3</c:v>
                </c:pt>
                <c:pt idx="68">
                  <c:v>2</c:v>
                </c:pt>
                <c:pt idx="69">
                  <c:v>3</c:v>
                </c:pt>
                <c:pt idx="70">
                  <c:v>4</c:v>
                </c:pt>
                <c:pt idx="71">
                  <c:v>2</c:v>
                </c:pt>
                <c:pt idx="72">
                  <c:v>2</c:v>
                </c:pt>
                <c:pt idx="73">
                  <c:v>2</c:v>
                </c:pt>
                <c:pt idx="74">
                  <c:v>2</c:v>
                </c:pt>
                <c:pt idx="75">
                  <c:v>4</c:v>
                </c:pt>
                <c:pt idx="76">
                  <c:v>4</c:v>
                </c:pt>
                <c:pt idx="77">
                  <c:v>3</c:v>
                </c:pt>
                <c:pt idx="78">
                  <c:v>4</c:v>
                </c:pt>
                <c:pt idx="79">
                  <c:v>2</c:v>
                </c:pt>
                <c:pt idx="80">
                  <c:v>4</c:v>
                </c:pt>
                <c:pt idx="81">
                  <c:v>3</c:v>
                </c:pt>
                <c:pt idx="82">
                  <c:v>2</c:v>
                </c:pt>
                <c:pt idx="83">
                  <c:v>4</c:v>
                </c:pt>
                <c:pt idx="84">
                  <c:v>4</c:v>
                </c:pt>
                <c:pt idx="85">
                  <c:v>3</c:v>
                </c:pt>
                <c:pt idx="86">
                  <c:v>5</c:v>
                </c:pt>
                <c:pt idx="87">
                  <c:v>4</c:v>
                </c:pt>
                <c:pt idx="88">
                  <c:v>5</c:v>
                </c:pt>
                <c:pt idx="89">
                  <c:v>6</c:v>
                </c:pt>
                <c:pt idx="90">
                  <c:v>4</c:v>
                </c:pt>
                <c:pt idx="91">
                  <c:v>6</c:v>
                </c:pt>
                <c:pt idx="92">
                  <c:v>7</c:v>
                </c:pt>
                <c:pt idx="93">
                  <c:v>7</c:v>
                </c:pt>
                <c:pt idx="94">
                  <c:v>3</c:v>
                </c:pt>
                <c:pt idx="95">
                  <c:v>6</c:v>
                </c:pt>
                <c:pt idx="96">
                  <c:v>6</c:v>
                </c:pt>
                <c:pt idx="97">
                  <c:v>6</c:v>
                </c:pt>
                <c:pt idx="98">
                  <c:v>9</c:v>
                </c:pt>
                <c:pt idx="99">
                  <c:v>8</c:v>
                </c:pt>
                <c:pt idx="100">
                  <c:v>9</c:v>
                </c:pt>
                <c:pt idx="101">
                  <c:v>11</c:v>
                </c:pt>
                <c:pt idx="102">
                  <c:v>12</c:v>
                </c:pt>
                <c:pt idx="103">
                  <c:v>10</c:v>
                </c:pt>
                <c:pt idx="104">
                  <c:v>10</c:v>
                </c:pt>
                <c:pt idx="105">
                  <c:v>10</c:v>
                </c:pt>
                <c:pt idx="106">
                  <c:v>8</c:v>
                </c:pt>
                <c:pt idx="107">
                  <c:v>11</c:v>
                </c:pt>
                <c:pt idx="108">
                  <c:v>13</c:v>
                </c:pt>
                <c:pt idx="109">
                  <c:v>19</c:v>
                </c:pt>
                <c:pt idx="110">
                  <c:v>12</c:v>
                </c:pt>
                <c:pt idx="111">
                  <c:v>10</c:v>
                </c:pt>
                <c:pt idx="112">
                  <c:v>13</c:v>
                </c:pt>
                <c:pt idx="113">
                  <c:v>9</c:v>
                </c:pt>
                <c:pt idx="114">
                  <c:v>8</c:v>
                </c:pt>
                <c:pt idx="115">
                  <c:v>7</c:v>
                </c:pt>
                <c:pt idx="116">
                  <c:v>6</c:v>
                </c:pt>
                <c:pt idx="117">
                  <c:v>10</c:v>
                </c:pt>
                <c:pt idx="118">
                  <c:v>8</c:v>
                </c:pt>
                <c:pt idx="119">
                  <c:v>7</c:v>
                </c:pt>
                <c:pt idx="120">
                  <c:v>10</c:v>
                </c:pt>
                <c:pt idx="121">
                  <c:v>7</c:v>
                </c:pt>
                <c:pt idx="122">
                  <c:v>8</c:v>
                </c:pt>
                <c:pt idx="123">
                  <c:v>9</c:v>
                </c:pt>
                <c:pt idx="124">
                  <c:v>7</c:v>
                </c:pt>
                <c:pt idx="125">
                  <c:v>7</c:v>
                </c:pt>
                <c:pt idx="126">
                  <c:v>8</c:v>
                </c:pt>
                <c:pt idx="127">
                  <c:v>6</c:v>
                </c:pt>
                <c:pt idx="128">
                  <c:v>7</c:v>
                </c:pt>
                <c:pt idx="129">
                  <c:v>6</c:v>
                </c:pt>
                <c:pt idx="130">
                  <c:v>6</c:v>
                </c:pt>
                <c:pt idx="131">
                  <c:v>7</c:v>
                </c:pt>
                <c:pt idx="132">
                  <c:v>8</c:v>
                </c:pt>
                <c:pt idx="133">
                  <c:v>8</c:v>
                </c:pt>
                <c:pt idx="134">
                  <c:v>9</c:v>
                </c:pt>
                <c:pt idx="135">
                  <c:v>8</c:v>
                </c:pt>
                <c:pt idx="136">
                  <c:v>5</c:v>
                </c:pt>
                <c:pt idx="137">
                  <c:v>9</c:v>
                </c:pt>
                <c:pt idx="138">
                  <c:v>8</c:v>
                </c:pt>
                <c:pt idx="139">
                  <c:v>7</c:v>
                </c:pt>
                <c:pt idx="140">
                  <c:v>6</c:v>
                </c:pt>
                <c:pt idx="141">
                  <c:v>5</c:v>
                </c:pt>
                <c:pt idx="142">
                  <c:v>5</c:v>
                </c:pt>
                <c:pt idx="143">
                  <c:v>5</c:v>
                </c:pt>
                <c:pt idx="144">
                  <c:v>5</c:v>
                </c:pt>
                <c:pt idx="145">
                  <c:v>6</c:v>
                </c:pt>
                <c:pt idx="146">
                  <c:v>4</c:v>
                </c:pt>
                <c:pt idx="147">
                  <c:v>6</c:v>
                </c:pt>
                <c:pt idx="148">
                  <c:v>5</c:v>
                </c:pt>
                <c:pt idx="149">
                  <c:v>4</c:v>
                </c:pt>
                <c:pt idx="150">
                  <c:v>7</c:v>
                </c:pt>
                <c:pt idx="151">
                  <c:v>5</c:v>
                </c:pt>
                <c:pt idx="152">
                  <c:v>4</c:v>
                </c:pt>
                <c:pt idx="153">
                  <c:v>4</c:v>
                </c:pt>
                <c:pt idx="154">
                  <c:v>3</c:v>
                </c:pt>
                <c:pt idx="155">
                  <c:v>5</c:v>
                </c:pt>
                <c:pt idx="156">
                  <c:v>5</c:v>
                </c:pt>
                <c:pt idx="157">
                  <c:v>3</c:v>
                </c:pt>
                <c:pt idx="158">
                  <c:v>4</c:v>
                </c:pt>
                <c:pt idx="159">
                  <c:v>3</c:v>
                </c:pt>
                <c:pt idx="160">
                  <c:v>4</c:v>
                </c:pt>
                <c:pt idx="161">
                  <c:v>4</c:v>
                </c:pt>
                <c:pt idx="162">
                  <c:v>3</c:v>
                </c:pt>
                <c:pt idx="163">
                  <c:v>2</c:v>
                </c:pt>
                <c:pt idx="164">
                  <c:v>3</c:v>
                </c:pt>
                <c:pt idx="165">
                  <c:v>3</c:v>
                </c:pt>
                <c:pt idx="166">
                  <c:v>3</c:v>
                </c:pt>
                <c:pt idx="167">
                  <c:v>3</c:v>
                </c:pt>
                <c:pt idx="168">
                  <c:v>4</c:v>
                </c:pt>
                <c:pt idx="169">
                  <c:v>3</c:v>
                </c:pt>
                <c:pt idx="170">
                  <c:v>2</c:v>
                </c:pt>
                <c:pt idx="171">
                  <c:v>3</c:v>
                </c:pt>
                <c:pt idx="172">
                  <c:v>5</c:v>
                </c:pt>
                <c:pt idx="173">
                  <c:v>4</c:v>
                </c:pt>
                <c:pt idx="174">
                  <c:v>5</c:v>
                </c:pt>
                <c:pt idx="175">
                  <c:v>4</c:v>
                </c:pt>
                <c:pt idx="176">
                  <c:v>3</c:v>
                </c:pt>
                <c:pt idx="177">
                  <c:v>4</c:v>
                </c:pt>
                <c:pt idx="178">
                  <c:v>4</c:v>
                </c:pt>
                <c:pt idx="179">
                  <c:v>5</c:v>
                </c:pt>
                <c:pt idx="180">
                  <c:v>5</c:v>
                </c:pt>
                <c:pt idx="181">
                  <c:v>4</c:v>
                </c:pt>
                <c:pt idx="182">
                  <c:v>4</c:v>
                </c:pt>
                <c:pt idx="183">
                  <c:v>5</c:v>
                </c:pt>
                <c:pt idx="184">
                  <c:v>5</c:v>
                </c:pt>
                <c:pt idx="185">
                  <c:v>7</c:v>
                </c:pt>
                <c:pt idx="186">
                  <c:v>7</c:v>
                </c:pt>
                <c:pt idx="187">
                  <c:v>10</c:v>
                </c:pt>
                <c:pt idx="188">
                  <c:v>7</c:v>
                </c:pt>
                <c:pt idx="189">
                  <c:v>8</c:v>
                </c:pt>
                <c:pt idx="190">
                  <c:v>8</c:v>
                </c:pt>
                <c:pt idx="191">
                  <c:v>7</c:v>
                </c:pt>
                <c:pt idx="192">
                  <c:v>7</c:v>
                </c:pt>
                <c:pt idx="193">
                  <c:v>6</c:v>
                </c:pt>
                <c:pt idx="194">
                  <c:v>6</c:v>
                </c:pt>
                <c:pt idx="195">
                  <c:v>6</c:v>
                </c:pt>
                <c:pt idx="196">
                  <c:v>7</c:v>
                </c:pt>
                <c:pt idx="197">
                  <c:v>5</c:v>
                </c:pt>
                <c:pt idx="198">
                  <c:v>6</c:v>
                </c:pt>
                <c:pt idx="199">
                  <c:v>5</c:v>
                </c:pt>
                <c:pt idx="200">
                  <c:v>5</c:v>
                </c:pt>
                <c:pt idx="201">
                  <c:v>5</c:v>
                </c:pt>
                <c:pt idx="202">
                  <c:v>6</c:v>
                </c:pt>
                <c:pt idx="203">
                  <c:v>4</c:v>
                </c:pt>
                <c:pt idx="204">
                  <c:v>6</c:v>
                </c:pt>
                <c:pt idx="205">
                  <c:v>6</c:v>
                </c:pt>
                <c:pt idx="206">
                  <c:v>5</c:v>
                </c:pt>
                <c:pt idx="207">
                  <c:v>5</c:v>
                </c:pt>
                <c:pt idx="208">
                  <c:v>7</c:v>
                </c:pt>
                <c:pt idx="209">
                  <c:v>7</c:v>
                </c:pt>
                <c:pt idx="210">
                  <c:v>10</c:v>
                </c:pt>
                <c:pt idx="211">
                  <c:v>7</c:v>
                </c:pt>
                <c:pt idx="212">
                  <c:v>6</c:v>
                </c:pt>
                <c:pt idx="213">
                  <c:v>6</c:v>
                </c:pt>
              </c:numCache>
            </c:numRef>
          </c:val>
          <c:smooth val="0"/>
        </c:ser>
        <c:dLbls>
          <c:showLegendKey val="0"/>
          <c:showVal val="0"/>
          <c:showCatName val="0"/>
          <c:showSerName val="0"/>
          <c:showPercent val="0"/>
          <c:showBubbleSize val="0"/>
        </c:dLbls>
        <c:smooth val="0"/>
        <c:axId val="349195312"/>
        <c:axId val="349195704"/>
      </c:lineChart>
      <c:dateAx>
        <c:axId val="349195312"/>
        <c:scaling>
          <c:orientation val="minMax"/>
          <c:min val="35551"/>
        </c:scaling>
        <c:delete val="0"/>
        <c:axPos val="b"/>
        <c:numFmt formatCode="mmm\&#10;yyyy" sourceLinked="0"/>
        <c:majorTickMark val="out"/>
        <c:minorTickMark val="none"/>
        <c:tickLblPos val="nextTo"/>
        <c:spPr>
          <a:ln w="3753">
            <a:solidFill>
              <a:schemeClr val="tx1"/>
            </a:solidFill>
            <a:prstDash val="solid"/>
          </a:ln>
        </c:spPr>
        <c:txPr>
          <a:bodyPr rot="0" vert="horz"/>
          <a:lstStyle/>
          <a:p>
            <a:pPr>
              <a:defRPr sz="1000" b="0" i="0" u="none" strike="noStrike" baseline="0">
                <a:solidFill>
                  <a:schemeClr val="bg2">
                    <a:lumMod val="50000"/>
                  </a:schemeClr>
                </a:solidFill>
                <a:latin typeface="Arial"/>
                <a:ea typeface="Arial"/>
                <a:cs typeface="Arial"/>
              </a:defRPr>
            </a:pPr>
            <a:endParaRPr lang="en-US"/>
          </a:p>
        </c:txPr>
        <c:crossAx val="349195704"/>
        <c:crosses val="autoZero"/>
        <c:auto val="1"/>
        <c:lblOffset val="100"/>
        <c:baseTimeUnit val="months"/>
        <c:majorUnit val="12"/>
        <c:majorTimeUnit val="months"/>
        <c:minorUnit val="1"/>
        <c:minorTimeUnit val="months"/>
      </c:dateAx>
      <c:valAx>
        <c:axId val="349195704"/>
        <c:scaling>
          <c:orientation val="minMax"/>
        </c:scaling>
        <c:delete val="0"/>
        <c:axPos val="l"/>
        <c:majorGridlines>
          <c:spPr>
            <a:ln w="3753">
              <a:solidFill>
                <a:schemeClr val="bg2">
                  <a:lumMod val="75000"/>
                </a:schemeClr>
              </a:solidFill>
              <a:prstDash val="lgDash"/>
            </a:ln>
          </c:spPr>
        </c:majorGridlines>
        <c:numFmt formatCode="General" sourceLinked="1"/>
        <c:majorTickMark val="out"/>
        <c:minorTickMark val="none"/>
        <c:tickLblPos val="nextTo"/>
        <c:spPr>
          <a:ln w="3753">
            <a:solidFill>
              <a:schemeClr val="tx1"/>
            </a:solidFill>
            <a:prstDash val="solid"/>
          </a:ln>
        </c:spPr>
        <c:txPr>
          <a:bodyPr rot="0" vert="horz"/>
          <a:lstStyle/>
          <a:p>
            <a:pPr>
              <a:defRPr sz="1200" b="0" i="0" u="none" strike="noStrike" baseline="0">
                <a:solidFill>
                  <a:schemeClr val="bg2">
                    <a:lumMod val="50000"/>
                  </a:schemeClr>
                </a:solidFill>
                <a:latin typeface="Arial"/>
                <a:ea typeface="Arial"/>
                <a:cs typeface="Arial"/>
              </a:defRPr>
            </a:pPr>
            <a:endParaRPr lang="en-US"/>
          </a:p>
        </c:txPr>
        <c:crossAx val="349195312"/>
        <c:crosses val="autoZero"/>
        <c:crossBetween val="between"/>
        <c:majorUnit val="5"/>
      </c:valAx>
      <c:spPr>
        <a:noFill/>
        <a:ln w="30025">
          <a:noFill/>
        </a:ln>
      </c:spPr>
    </c:plotArea>
    <c:plotVisOnly val="1"/>
    <c:dispBlanksAs val="gap"/>
    <c:showDLblsOverMax val="0"/>
  </c:chart>
  <c:spPr>
    <a:noFill/>
    <a:ln>
      <a:noFill/>
    </a:ln>
  </c:spPr>
  <c:txPr>
    <a:bodyPr/>
    <a:lstStyle/>
    <a:p>
      <a:pPr>
        <a:defRPr sz="2098" b="1" i="0" u="none" strike="noStrike" baseline="0">
          <a:solidFill>
            <a:schemeClr val="tx1"/>
          </a:solidFill>
          <a:latin typeface="RotisSansSerifExtraBold"/>
          <a:ea typeface="RotisSansSerifExtraBold"/>
          <a:cs typeface="RotisSansSerifExtraBold"/>
        </a:defRPr>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1013626535025132E-2"/>
          <c:y val="5.2923710833196684E-2"/>
          <c:w val="0.91420118343195256"/>
          <c:h val="0.7927927927927928"/>
        </c:manualLayout>
      </c:layout>
      <c:lineChart>
        <c:grouping val="standard"/>
        <c:varyColors val="0"/>
        <c:ser>
          <c:idx val="0"/>
          <c:order val="0"/>
          <c:tx>
            <c:strRef>
              <c:f>Sheet1!$A$2</c:f>
              <c:strCache>
                <c:ptCount val="1"/>
                <c:pt idx="0">
                  <c:v>Common market/EU</c:v>
                </c:pt>
              </c:strCache>
            </c:strRef>
          </c:tx>
          <c:spPr>
            <a:ln w="19050">
              <a:solidFill>
                <a:schemeClr val="accent3">
                  <a:lumMod val="60000"/>
                  <a:lumOff val="40000"/>
                </a:schemeClr>
              </a:solidFill>
            </a:ln>
          </c:spPr>
          <c:marker>
            <c:symbol val="none"/>
          </c:marker>
          <c:dPt>
            <c:idx val="69"/>
            <c:marker>
              <c:symbol val="circle"/>
              <c:size val="8"/>
              <c:spPr>
                <a:solidFill>
                  <a:schemeClr val="accent2"/>
                </a:solidFill>
                <a:ln>
                  <a:solidFill>
                    <a:schemeClr val="accent2"/>
                  </a:solidFill>
                </a:ln>
              </c:spPr>
            </c:marker>
            <c:bubble3D val="0"/>
          </c:dPt>
          <c:dPt>
            <c:idx val="92"/>
            <c:marker>
              <c:symbol val="circle"/>
              <c:size val="8"/>
              <c:spPr>
                <a:solidFill>
                  <a:schemeClr val="accent2"/>
                </a:solidFill>
                <a:ln>
                  <a:solidFill>
                    <a:schemeClr val="accent2"/>
                  </a:solidFill>
                </a:ln>
              </c:spPr>
            </c:marker>
            <c:bubble3D val="0"/>
          </c:dPt>
          <c:dPt>
            <c:idx val="148"/>
            <c:marker>
              <c:symbol val="circle"/>
              <c:size val="8"/>
              <c:spPr>
                <a:solidFill>
                  <a:schemeClr val="accent2"/>
                </a:solidFill>
                <a:ln>
                  <a:solidFill>
                    <a:schemeClr val="accent2"/>
                  </a:solidFill>
                </a:ln>
              </c:spPr>
            </c:marker>
            <c:bubble3D val="0"/>
          </c:dPt>
          <c:dPt>
            <c:idx val="194"/>
            <c:marker>
              <c:symbol val="circle"/>
              <c:size val="8"/>
              <c:spPr>
                <a:solidFill>
                  <a:schemeClr val="accent2"/>
                </a:solidFill>
                <a:ln>
                  <a:solidFill>
                    <a:schemeClr val="accent2"/>
                  </a:solidFill>
                </a:ln>
              </c:spPr>
            </c:marker>
            <c:bubble3D val="0"/>
          </c:dPt>
          <c:dPt>
            <c:idx val="216"/>
            <c:marker>
              <c:symbol val="circle"/>
              <c:size val="9"/>
              <c:spPr>
                <a:solidFill>
                  <a:schemeClr val="accent2"/>
                </a:solidFill>
                <a:ln>
                  <a:noFill/>
                </a:ln>
              </c:spPr>
            </c:marker>
            <c:bubble3D val="0"/>
          </c:dPt>
          <c:cat>
            <c:numRef>
              <c:f>Sheet1!$B$1:$AAA$1</c:f>
              <c:numCache>
                <c:formatCode>mmm\
yyyy</c:formatCode>
                <c:ptCount val="700"/>
                <c:pt idx="0">
                  <c:v>35582</c:v>
                </c:pt>
                <c:pt idx="1">
                  <c:v>35612</c:v>
                </c:pt>
                <c:pt idx="2">
                  <c:v>35643</c:v>
                </c:pt>
                <c:pt idx="3">
                  <c:v>35674</c:v>
                </c:pt>
                <c:pt idx="4">
                  <c:v>35704</c:v>
                </c:pt>
                <c:pt idx="5">
                  <c:v>35735</c:v>
                </c:pt>
                <c:pt idx="6">
                  <c:v>35765</c:v>
                </c:pt>
                <c:pt idx="7">
                  <c:v>35796</c:v>
                </c:pt>
                <c:pt idx="8">
                  <c:v>35827</c:v>
                </c:pt>
                <c:pt idx="9">
                  <c:v>35855</c:v>
                </c:pt>
                <c:pt idx="10">
                  <c:v>35886</c:v>
                </c:pt>
                <c:pt idx="11">
                  <c:v>35916</c:v>
                </c:pt>
                <c:pt idx="12">
                  <c:v>35947</c:v>
                </c:pt>
                <c:pt idx="13">
                  <c:v>35977</c:v>
                </c:pt>
                <c:pt idx="14">
                  <c:v>36008</c:v>
                </c:pt>
                <c:pt idx="15">
                  <c:v>36039</c:v>
                </c:pt>
                <c:pt idx="16">
                  <c:v>36069</c:v>
                </c:pt>
                <c:pt idx="17">
                  <c:v>36100</c:v>
                </c:pt>
                <c:pt idx="18">
                  <c:v>36130</c:v>
                </c:pt>
                <c:pt idx="19">
                  <c:v>36161</c:v>
                </c:pt>
                <c:pt idx="20">
                  <c:v>36192</c:v>
                </c:pt>
                <c:pt idx="21">
                  <c:v>36220</c:v>
                </c:pt>
                <c:pt idx="22">
                  <c:v>36251</c:v>
                </c:pt>
                <c:pt idx="23">
                  <c:v>36281</c:v>
                </c:pt>
                <c:pt idx="24">
                  <c:v>36312</c:v>
                </c:pt>
                <c:pt idx="25">
                  <c:v>36342</c:v>
                </c:pt>
                <c:pt idx="26">
                  <c:v>36373</c:v>
                </c:pt>
                <c:pt idx="27">
                  <c:v>36404</c:v>
                </c:pt>
                <c:pt idx="28">
                  <c:v>36434</c:v>
                </c:pt>
                <c:pt idx="29">
                  <c:v>36465</c:v>
                </c:pt>
                <c:pt idx="30">
                  <c:v>36495</c:v>
                </c:pt>
                <c:pt idx="31">
                  <c:v>36526</c:v>
                </c:pt>
                <c:pt idx="32">
                  <c:v>36557</c:v>
                </c:pt>
                <c:pt idx="33">
                  <c:v>36586</c:v>
                </c:pt>
                <c:pt idx="34">
                  <c:v>36617</c:v>
                </c:pt>
                <c:pt idx="35">
                  <c:v>36647</c:v>
                </c:pt>
                <c:pt idx="36">
                  <c:v>36678</c:v>
                </c:pt>
                <c:pt idx="37">
                  <c:v>36708</c:v>
                </c:pt>
                <c:pt idx="38">
                  <c:v>36739</c:v>
                </c:pt>
                <c:pt idx="39">
                  <c:v>36770</c:v>
                </c:pt>
                <c:pt idx="40">
                  <c:v>36800</c:v>
                </c:pt>
                <c:pt idx="41">
                  <c:v>36831</c:v>
                </c:pt>
                <c:pt idx="42">
                  <c:v>36861</c:v>
                </c:pt>
                <c:pt idx="43">
                  <c:v>36892</c:v>
                </c:pt>
                <c:pt idx="44">
                  <c:v>36923</c:v>
                </c:pt>
                <c:pt idx="45">
                  <c:v>36951</c:v>
                </c:pt>
                <c:pt idx="46">
                  <c:v>36982</c:v>
                </c:pt>
                <c:pt idx="47">
                  <c:v>37043</c:v>
                </c:pt>
                <c:pt idx="48">
                  <c:v>37073</c:v>
                </c:pt>
                <c:pt idx="49">
                  <c:v>37104</c:v>
                </c:pt>
                <c:pt idx="50">
                  <c:v>37135</c:v>
                </c:pt>
                <c:pt idx="51">
                  <c:v>37165</c:v>
                </c:pt>
                <c:pt idx="52">
                  <c:v>37196</c:v>
                </c:pt>
                <c:pt idx="53">
                  <c:v>37257</c:v>
                </c:pt>
                <c:pt idx="54">
                  <c:v>37288</c:v>
                </c:pt>
                <c:pt idx="55">
                  <c:v>37316</c:v>
                </c:pt>
                <c:pt idx="56">
                  <c:v>37347</c:v>
                </c:pt>
                <c:pt idx="57">
                  <c:v>37377</c:v>
                </c:pt>
                <c:pt idx="58">
                  <c:v>37408</c:v>
                </c:pt>
                <c:pt idx="59">
                  <c:v>37438</c:v>
                </c:pt>
                <c:pt idx="60">
                  <c:v>37500</c:v>
                </c:pt>
                <c:pt idx="61">
                  <c:v>37530</c:v>
                </c:pt>
                <c:pt idx="62">
                  <c:v>37561</c:v>
                </c:pt>
                <c:pt idx="63">
                  <c:v>37591</c:v>
                </c:pt>
                <c:pt idx="64">
                  <c:v>37622</c:v>
                </c:pt>
                <c:pt idx="65">
                  <c:v>37653</c:v>
                </c:pt>
                <c:pt idx="66">
                  <c:v>37681</c:v>
                </c:pt>
                <c:pt idx="67">
                  <c:v>37712</c:v>
                </c:pt>
                <c:pt idx="68">
                  <c:v>37742</c:v>
                </c:pt>
                <c:pt idx="69">
                  <c:v>37773</c:v>
                </c:pt>
                <c:pt idx="70">
                  <c:v>37803</c:v>
                </c:pt>
                <c:pt idx="71">
                  <c:v>37834</c:v>
                </c:pt>
                <c:pt idx="72">
                  <c:v>37865</c:v>
                </c:pt>
                <c:pt idx="73">
                  <c:v>37895</c:v>
                </c:pt>
                <c:pt idx="74">
                  <c:v>37926</c:v>
                </c:pt>
                <c:pt idx="75">
                  <c:v>37956</c:v>
                </c:pt>
                <c:pt idx="76">
                  <c:v>37987</c:v>
                </c:pt>
                <c:pt idx="77">
                  <c:v>38018</c:v>
                </c:pt>
                <c:pt idx="78">
                  <c:v>38047</c:v>
                </c:pt>
                <c:pt idx="79">
                  <c:v>38078</c:v>
                </c:pt>
                <c:pt idx="80">
                  <c:v>38108</c:v>
                </c:pt>
                <c:pt idx="81">
                  <c:v>38139</c:v>
                </c:pt>
                <c:pt idx="82">
                  <c:v>38169</c:v>
                </c:pt>
                <c:pt idx="83">
                  <c:v>38200</c:v>
                </c:pt>
                <c:pt idx="84">
                  <c:v>38231</c:v>
                </c:pt>
                <c:pt idx="85">
                  <c:v>38261</c:v>
                </c:pt>
                <c:pt idx="86">
                  <c:v>38292</c:v>
                </c:pt>
                <c:pt idx="87">
                  <c:v>38322</c:v>
                </c:pt>
                <c:pt idx="88">
                  <c:v>38353</c:v>
                </c:pt>
                <c:pt idx="89">
                  <c:v>38384</c:v>
                </c:pt>
                <c:pt idx="90">
                  <c:v>38412</c:v>
                </c:pt>
                <c:pt idx="91">
                  <c:v>38473</c:v>
                </c:pt>
                <c:pt idx="92">
                  <c:v>38504</c:v>
                </c:pt>
                <c:pt idx="93">
                  <c:v>38534</c:v>
                </c:pt>
                <c:pt idx="94">
                  <c:v>38565</c:v>
                </c:pt>
                <c:pt idx="95">
                  <c:v>38596</c:v>
                </c:pt>
                <c:pt idx="96">
                  <c:v>38626</c:v>
                </c:pt>
                <c:pt idx="97">
                  <c:v>38657</c:v>
                </c:pt>
                <c:pt idx="98">
                  <c:v>38718</c:v>
                </c:pt>
                <c:pt idx="99">
                  <c:v>38749</c:v>
                </c:pt>
                <c:pt idx="100">
                  <c:v>38777</c:v>
                </c:pt>
                <c:pt idx="101">
                  <c:v>38808</c:v>
                </c:pt>
                <c:pt idx="102">
                  <c:v>38838</c:v>
                </c:pt>
                <c:pt idx="103">
                  <c:v>38869</c:v>
                </c:pt>
                <c:pt idx="104">
                  <c:v>38899</c:v>
                </c:pt>
                <c:pt idx="105">
                  <c:v>38961</c:v>
                </c:pt>
                <c:pt idx="106">
                  <c:v>38991</c:v>
                </c:pt>
                <c:pt idx="107">
                  <c:v>39022</c:v>
                </c:pt>
                <c:pt idx="108">
                  <c:v>39052</c:v>
                </c:pt>
                <c:pt idx="109">
                  <c:v>39083</c:v>
                </c:pt>
                <c:pt idx="110">
                  <c:v>39114</c:v>
                </c:pt>
                <c:pt idx="111">
                  <c:v>39142</c:v>
                </c:pt>
                <c:pt idx="112">
                  <c:v>39173</c:v>
                </c:pt>
                <c:pt idx="113">
                  <c:v>39203</c:v>
                </c:pt>
                <c:pt idx="114">
                  <c:v>39234</c:v>
                </c:pt>
                <c:pt idx="115">
                  <c:v>39264</c:v>
                </c:pt>
                <c:pt idx="116">
                  <c:v>39295</c:v>
                </c:pt>
                <c:pt idx="117">
                  <c:v>39326</c:v>
                </c:pt>
                <c:pt idx="118">
                  <c:v>39356</c:v>
                </c:pt>
                <c:pt idx="119">
                  <c:v>39387</c:v>
                </c:pt>
                <c:pt idx="120">
                  <c:v>39417</c:v>
                </c:pt>
                <c:pt idx="121">
                  <c:v>39448</c:v>
                </c:pt>
                <c:pt idx="122">
                  <c:v>39479</c:v>
                </c:pt>
                <c:pt idx="123">
                  <c:v>39508</c:v>
                </c:pt>
                <c:pt idx="124">
                  <c:v>39539</c:v>
                </c:pt>
                <c:pt idx="125">
                  <c:v>39569</c:v>
                </c:pt>
                <c:pt idx="126">
                  <c:v>39600</c:v>
                </c:pt>
                <c:pt idx="127">
                  <c:v>39630</c:v>
                </c:pt>
                <c:pt idx="128">
                  <c:v>39661</c:v>
                </c:pt>
                <c:pt idx="129">
                  <c:v>39692</c:v>
                </c:pt>
                <c:pt idx="130">
                  <c:v>39722</c:v>
                </c:pt>
                <c:pt idx="131">
                  <c:v>39753</c:v>
                </c:pt>
                <c:pt idx="132">
                  <c:v>39783</c:v>
                </c:pt>
                <c:pt idx="133">
                  <c:v>39814</c:v>
                </c:pt>
                <c:pt idx="134">
                  <c:v>39845</c:v>
                </c:pt>
                <c:pt idx="135">
                  <c:v>39904</c:v>
                </c:pt>
                <c:pt idx="136">
                  <c:v>39934</c:v>
                </c:pt>
                <c:pt idx="137">
                  <c:v>39965</c:v>
                </c:pt>
                <c:pt idx="138">
                  <c:v>39995</c:v>
                </c:pt>
                <c:pt idx="139">
                  <c:v>40026</c:v>
                </c:pt>
                <c:pt idx="140">
                  <c:v>40087</c:v>
                </c:pt>
                <c:pt idx="141">
                  <c:v>40118</c:v>
                </c:pt>
                <c:pt idx="142">
                  <c:v>40210</c:v>
                </c:pt>
                <c:pt idx="143">
                  <c:v>40238</c:v>
                </c:pt>
                <c:pt idx="144">
                  <c:v>40269</c:v>
                </c:pt>
                <c:pt idx="145">
                  <c:v>40299</c:v>
                </c:pt>
                <c:pt idx="146">
                  <c:v>40330</c:v>
                </c:pt>
                <c:pt idx="147">
                  <c:v>40360</c:v>
                </c:pt>
                <c:pt idx="148">
                  <c:v>40391</c:v>
                </c:pt>
                <c:pt idx="149">
                  <c:v>40422</c:v>
                </c:pt>
                <c:pt idx="150">
                  <c:v>40452</c:v>
                </c:pt>
                <c:pt idx="151">
                  <c:v>40483</c:v>
                </c:pt>
                <c:pt idx="152">
                  <c:v>40513</c:v>
                </c:pt>
                <c:pt idx="153">
                  <c:v>40544</c:v>
                </c:pt>
                <c:pt idx="154">
                  <c:v>40575</c:v>
                </c:pt>
                <c:pt idx="155">
                  <c:v>40603</c:v>
                </c:pt>
                <c:pt idx="156">
                  <c:v>40634</c:v>
                </c:pt>
                <c:pt idx="157">
                  <c:v>40664</c:v>
                </c:pt>
                <c:pt idx="158">
                  <c:v>40695</c:v>
                </c:pt>
                <c:pt idx="159">
                  <c:v>40725</c:v>
                </c:pt>
                <c:pt idx="160">
                  <c:v>40756</c:v>
                </c:pt>
                <c:pt idx="161">
                  <c:v>40787</c:v>
                </c:pt>
                <c:pt idx="162">
                  <c:v>40817</c:v>
                </c:pt>
                <c:pt idx="163">
                  <c:v>40848</c:v>
                </c:pt>
                <c:pt idx="164">
                  <c:v>40878</c:v>
                </c:pt>
                <c:pt idx="165">
                  <c:v>40909</c:v>
                </c:pt>
                <c:pt idx="166">
                  <c:v>40940</c:v>
                </c:pt>
                <c:pt idx="167">
                  <c:v>40969</c:v>
                </c:pt>
                <c:pt idx="168">
                  <c:v>41000</c:v>
                </c:pt>
                <c:pt idx="169">
                  <c:v>41030</c:v>
                </c:pt>
                <c:pt idx="170">
                  <c:v>41061</c:v>
                </c:pt>
                <c:pt idx="171">
                  <c:v>41091</c:v>
                </c:pt>
                <c:pt idx="172">
                  <c:v>41122</c:v>
                </c:pt>
                <c:pt idx="173">
                  <c:v>41153</c:v>
                </c:pt>
                <c:pt idx="174">
                  <c:v>41183</c:v>
                </c:pt>
                <c:pt idx="175">
                  <c:v>41214</c:v>
                </c:pt>
                <c:pt idx="176">
                  <c:v>41244</c:v>
                </c:pt>
                <c:pt idx="177">
                  <c:v>41275</c:v>
                </c:pt>
                <c:pt idx="178">
                  <c:v>41306</c:v>
                </c:pt>
                <c:pt idx="179">
                  <c:v>41334</c:v>
                </c:pt>
                <c:pt idx="180">
                  <c:v>41365</c:v>
                </c:pt>
                <c:pt idx="181">
                  <c:v>41395</c:v>
                </c:pt>
                <c:pt idx="182">
                  <c:v>41426</c:v>
                </c:pt>
                <c:pt idx="183">
                  <c:v>41456</c:v>
                </c:pt>
                <c:pt idx="184">
                  <c:v>41487</c:v>
                </c:pt>
                <c:pt idx="185">
                  <c:v>41518</c:v>
                </c:pt>
                <c:pt idx="186">
                  <c:v>41548</c:v>
                </c:pt>
                <c:pt idx="187">
                  <c:v>41579</c:v>
                </c:pt>
                <c:pt idx="188">
                  <c:v>41609</c:v>
                </c:pt>
                <c:pt idx="189">
                  <c:v>41640</c:v>
                </c:pt>
                <c:pt idx="190">
                  <c:v>41671</c:v>
                </c:pt>
                <c:pt idx="191">
                  <c:v>41699</c:v>
                </c:pt>
                <c:pt idx="192">
                  <c:v>41730</c:v>
                </c:pt>
                <c:pt idx="193">
                  <c:v>41760</c:v>
                </c:pt>
                <c:pt idx="194">
                  <c:v>41791</c:v>
                </c:pt>
                <c:pt idx="195">
                  <c:v>41821</c:v>
                </c:pt>
                <c:pt idx="196">
                  <c:v>41852</c:v>
                </c:pt>
                <c:pt idx="197">
                  <c:v>41883</c:v>
                </c:pt>
                <c:pt idx="198">
                  <c:v>41913</c:v>
                </c:pt>
                <c:pt idx="199">
                  <c:v>41944</c:v>
                </c:pt>
                <c:pt idx="200">
                  <c:v>41974</c:v>
                </c:pt>
                <c:pt idx="201">
                  <c:v>42005</c:v>
                </c:pt>
                <c:pt idx="202">
                  <c:v>42036</c:v>
                </c:pt>
                <c:pt idx="203">
                  <c:v>42064</c:v>
                </c:pt>
                <c:pt idx="204">
                  <c:v>42095</c:v>
                </c:pt>
                <c:pt idx="205">
                  <c:v>42125</c:v>
                </c:pt>
                <c:pt idx="206">
                  <c:v>42156</c:v>
                </c:pt>
                <c:pt idx="207">
                  <c:v>42186</c:v>
                </c:pt>
                <c:pt idx="208">
                  <c:v>42217</c:v>
                </c:pt>
                <c:pt idx="209">
                  <c:v>42248</c:v>
                </c:pt>
                <c:pt idx="210">
                  <c:v>42278</c:v>
                </c:pt>
                <c:pt idx="211">
                  <c:v>42309</c:v>
                </c:pt>
                <c:pt idx="212">
                  <c:v>42339</c:v>
                </c:pt>
                <c:pt idx="213">
                  <c:v>42370</c:v>
                </c:pt>
                <c:pt idx="214">
                  <c:v>42401</c:v>
                </c:pt>
                <c:pt idx="215">
                  <c:v>42430</c:v>
                </c:pt>
                <c:pt idx="216">
                  <c:v>42461</c:v>
                </c:pt>
              </c:numCache>
            </c:numRef>
          </c:cat>
          <c:val>
            <c:numRef>
              <c:f>Sheet1!$B$2:$AAA$2</c:f>
              <c:numCache>
                <c:formatCode>General</c:formatCode>
                <c:ptCount val="700"/>
                <c:pt idx="0">
                  <c:v>30</c:v>
                </c:pt>
                <c:pt idx="1">
                  <c:v>23</c:v>
                </c:pt>
                <c:pt idx="2">
                  <c:v>16</c:v>
                </c:pt>
                <c:pt idx="3">
                  <c:v>21</c:v>
                </c:pt>
                <c:pt idx="4">
                  <c:v>35</c:v>
                </c:pt>
                <c:pt idx="5">
                  <c:v>31</c:v>
                </c:pt>
                <c:pt idx="6">
                  <c:v>28</c:v>
                </c:pt>
                <c:pt idx="7">
                  <c:v>23</c:v>
                </c:pt>
                <c:pt idx="8">
                  <c:v>16</c:v>
                </c:pt>
                <c:pt idx="9">
                  <c:v>22</c:v>
                </c:pt>
                <c:pt idx="10">
                  <c:v>23</c:v>
                </c:pt>
                <c:pt idx="11">
                  <c:v>22</c:v>
                </c:pt>
                <c:pt idx="12">
                  <c:v>33</c:v>
                </c:pt>
                <c:pt idx="13">
                  <c:v>22</c:v>
                </c:pt>
                <c:pt idx="14">
                  <c:v>13</c:v>
                </c:pt>
                <c:pt idx="15">
                  <c:v>20</c:v>
                </c:pt>
                <c:pt idx="16">
                  <c:v>23</c:v>
                </c:pt>
                <c:pt idx="17">
                  <c:v>26</c:v>
                </c:pt>
                <c:pt idx="18">
                  <c:v>32</c:v>
                </c:pt>
                <c:pt idx="19">
                  <c:v>27</c:v>
                </c:pt>
                <c:pt idx="20">
                  <c:v>30</c:v>
                </c:pt>
                <c:pt idx="21">
                  <c:v>32</c:v>
                </c:pt>
                <c:pt idx="22">
                  <c:v>15</c:v>
                </c:pt>
                <c:pt idx="23">
                  <c:v>26</c:v>
                </c:pt>
                <c:pt idx="24">
                  <c:v>37</c:v>
                </c:pt>
                <c:pt idx="25">
                  <c:v>30</c:v>
                </c:pt>
                <c:pt idx="26">
                  <c:v>25</c:v>
                </c:pt>
                <c:pt idx="27">
                  <c:v>23</c:v>
                </c:pt>
                <c:pt idx="28">
                  <c:v>34</c:v>
                </c:pt>
                <c:pt idx="29">
                  <c:v>23</c:v>
                </c:pt>
                <c:pt idx="30">
                  <c:v>32</c:v>
                </c:pt>
                <c:pt idx="31">
                  <c:v>22</c:v>
                </c:pt>
                <c:pt idx="32">
                  <c:v>25</c:v>
                </c:pt>
                <c:pt idx="33">
                  <c:v>20</c:v>
                </c:pt>
                <c:pt idx="34">
                  <c:v>17</c:v>
                </c:pt>
                <c:pt idx="35">
                  <c:v>19</c:v>
                </c:pt>
                <c:pt idx="36">
                  <c:v>24</c:v>
                </c:pt>
                <c:pt idx="37">
                  <c:v>19</c:v>
                </c:pt>
                <c:pt idx="38">
                  <c:v>24</c:v>
                </c:pt>
                <c:pt idx="39">
                  <c:v>21</c:v>
                </c:pt>
                <c:pt idx="40">
                  <c:v>24</c:v>
                </c:pt>
                <c:pt idx="41">
                  <c:v>27</c:v>
                </c:pt>
                <c:pt idx="42">
                  <c:v>26</c:v>
                </c:pt>
                <c:pt idx="43">
                  <c:v>21</c:v>
                </c:pt>
                <c:pt idx="44">
                  <c:v>23</c:v>
                </c:pt>
                <c:pt idx="45">
                  <c:v>17</c:v>
                </c:pt>
                <c:pt idx="46">
                  <c:v>14</c:v>
                </c:pt>
                <c:pt idx="47">
                  <c:v>24</c:v>
                </c:pt>
                <c:pt idx="48">
                  <c:v>20</c:v>
                </c:pt>
                <c:pt idx="49">
                  <c:v>22</c:v>
                </c:pt>
                <c:pt idx="50">
                  <c:v>9</c:v>
                </c:pt>
                <c:pt idx="51">
                  <c:v>7</c:v>
                </c:pt>
                <c:pt idx="52">
                  <c:v>19</c:v>
                </c:pt>
                <c:pt idx="53">
                  <c:v>13</c:v>
                </c:pt>
                <c:pt idx="54">
                  <c:v>13</c:v>
                </c:pt>
                <c:pt idx="55">
                  <c:v>11</c:v>
                </c:pt>
                <c:pt idx="56">
                  <c:v>10</c:v>
                </c:pt>
                <c:pt idx="57">
                  <c:v>14</c:v>
                </c:pt>
                <c:pt idx="58">
                  <c:v>14</c:v>
                </c:pt>
                <c:pt idx="59">
                  <c:v>11</c:v>
                </c:pt>
                <c:pt idx="60">
                  <c:v>8</c:v>
                </c:pt>
                <c:pt idx="61">
                  <c:v>8</c:v>
                </c:pt>
                <c:pt idx="62">
                  <c:v>8</c:v>
                </c:pt>
                <c:pt idx="63">
                  <c:v>8</c:v>
                </c:pt>
                <c:pt idx="64">
                  <c:v>5</c:v>
                </c:pt>
                <c:pt idx="65">
                  <c:v>4</c:v>
                </c:pt>
                <c:pt idx="66">
                  <c:v>5</c:v>
                </c:pt>
                <c:pt idx="67">
                  <c:v>7</c:v>
                </c:pt>
                <c:pt idx="68">
                  <c:v>22</c:v>
                </c:pt>
                <c:pt idx="69">
                  <c:v>26</c:v>
                </c:pt>
                <c:pt idx="70">
                  <c:v>11</c:v>
                </c:pt>
                <c:pt idx="71">
                  <c:v>9</c:v>
                </c:pt>
                <c:pt idx="72">
                  <c:v>13</c:v>
                </c:pt>
                <c:pt idx="73">
                  <c:v>12</c:v>
                </c:pt>
                <c:pt idx="74">
                  <c:v>7</c:v>
                </c:pt>
                <c:pt idx="75">
                  <c:v>12</c:v>
                </c:pt>
                <c:pt idx="76">
                  <c:v>9</c:v>
                </c:pt>
                <c:pt idx="77">
                  <c:v>7</c:v>
                </c:pt>
                <c:pt idx="78">
                  <c:v>5</c:v>
                </c:pt>
                <c:pt idx="79">
                  <c:v>9</c:v>
                </c:pt>
                <c:pt idx="80">
                  <c:v>17</c:v>
                </c:pt>
                <c:pt idx="81">
                  <c:v>16</c:v>
                </c:pt>
                <c:pt idx="82">
                  <c:v>11</c:v>
                </c:pt>
                <c:pt idx="83">
                  <c:v>9</c:v>
                </c:pt>
                <c:pt idx="84">
                  <c:v>8</c:v>
                </c:pt>
                <c:pt idx="85">
                  <c:v>7</c:v>
                </c:pt>
                <c:pt idx="86">
                  <c:v>9</c:v>
                </c:pt>
                <c:pt idx="87">
                  <c:v>6</c:v>
                </c:pt>
                <c:pt idx="88">
                  <c:v>7</c:v>
                </c:pt>
                <c:pt idx="89">
                  <c:v>8</c:v>
                </c:pt>
                <c:pt idx="90">
                  <c:v>5</c:v>
                </c:pt>
                <c:pt idx="91">
                  <c:v>9</c:v>
                </c:pt>
                <c:pt idx="92">
                  <c:v>19</c:v>
                </c:pt>
                <c:pt idx="93">
                  <c:v>7</c:v>
                </c:pt>
                <c:pt idx="94">
                  <c:v>4</c:v>
                </c:pt>
                <c:pt idx="95">
                  <c:v>5</c:v>
                </c:pt>
                <c:pt idx="96">
                  <c:v>5</c:v>
                </c:pt>
                <c:pt idx="97">
                  <c:v>3</c:v>
                </c:pt>
                <c:pt idx="98">
                  <c:v>4</c:v>
                </c:pt>
                <c:pt idx="99">
                  <c:v>3</c:v>
                </c:pt>
                <c:pt idx="100">
                  <c:v>3</c:v>
                </c:pt>
                <c:pt idx="101">
                  <c:v>3</c:v>
                </c:pt>
                <c:pt idx="102">
                  <c:v>3</c:v>
                </c:pt>
                <c:pt idx="103">
                  <c:v>3</c:v>
                </c:pt>
                <c:pt idx="104">
                  <c:v>3</c:v>
                </c:pt>
                <c:pt idx="105">
                  <c:v>3</c:v>
                </c:pt>
                <c:pt idx="106">
                  <c:v>3</c:v>
                </c:pt>
                <c:pt idx="107">
                  <c:v>3</c:v>
                </c:pt>
                <c:pt idx="108">
                  <c:v>3</c:v>
                </c:pt>
                <c:pt idx="109">
                  <c:v>7</c:v>
                </c:pt>
                <c:pt idx="112">
                  <c:v>2</c:v>
                </c:pt>
                <c:pt idx="113">
                  <c:v>3</c:v>
                </c:pt>
                <c:pt idx="114">
                  <c:v>4</c:v>
                </c:pt>
                <c:pt idx="115">
                  <c:v>3</c:v>
                </c:pt>
                <c:pt idx="116">
                  <c:v>3</c:v>
                </c:pt>
                <c:pt idx="117">
                  <c:v>4</c:v>
                </c:pt>
                <c:pt idx="118">
                  <c:v>6</c:v>
                </c:pt>
                <c:pt idx="120">
                  <c:v>4</c:v>
                </c:pt>
                <c:pt idx="121">
                  <c:v>2</c:v>
                </c:pt>
                <c:pt idx="122">
                  <c:v>3</c:v>
                </c:pt>
                <c:pt idx="123">
                  <c:v>3</c:v>
                </c:pt>
                <c:pt idx="124">
                  <c:v>4</c:v>
                </c:pt>
                <c:pt idx="125">
                  <c:v>2</c:v>
                </c:pt>
                <c:pt idx="126">
                  <c:v>4</c:v>
                </c:pt>
                <c:pt idx="127">
                  <c:v>3</c:v>
                </c:pt>
                <c:pt idx="128">
                  <c:v>3</c:v>
                </c:pt>
                <c:pt idx="129">
                  <c:v>1</c:v>
                </c:pt>
                <c:pt idx="130">
                  <c:v>1</c:v>
                </c:pt>
                <c:pt idx="131">
                  <c:v>2</c:v>
                </c:pt>
                <c:pt idx="132">
                  <c:v>1</c:v>
                </c:pt>
                <c:pt idx="133">
                  <c:v>1</c:v>
                </c:pt>
                <c:pt idx="134">
                  <c:v>1</c:v>
                </c:pt>
                <c:pt idx="135">
                  <c:v>1</c:v>
                </c:pt>
                <c:pt idx="136">
                  <c:v>5</c:v>
                </c:pt>
                <c:pt idx="137">
                  <c:v>4</c:v>
                </c:pt>
                <c:pt idx="138">
                  <c:v>2</c:v>
                </c:pt>
                <c:pt idx="139">
                  <c:v>2</c:v>
                </c:pt>
                <c:pt idx="140">
                  <c:v>3</c:v>
                </c:pt>
                <c:pt idx="141">
                  <c:v>3</c:v>
                </c:pt>
                <c:pt idx="142">
                  <c:v>2</c:v>
                </c:pt>
                <c:pt idx="143">
                  <c:v>4</c:v>
                </c:pt>
                <c:pt idx="144">
                  <c:v>3</c:v>
                </c:pt>
                <c:pt idx="145">
                  <c:v>6</c:v>
                </c:pt>
                <c:pt idx="146">
                  <c:v>2</c:v>
                </c:pt>
                <c:pt idx="147">
                  <c:v>2</c:v>
                </c:pt>
                <c:pt idx="148">
                  <c:v>1</c:v>
                </c:pt>
                <c:pt idx="149">
                  <c:v>2</c:v>
                </c:pt>
                <c:pt idx="150">
                  <c:v>2</c:v>
                </c:pt>
                <c:pt idx="151">
                  <c:v>4</c:v>
                </c:pt>
                <c:pt idx="152">
                  <c:v>3</c:v>
                </c:pt>
                <c:pt idx="153">
                  <c:v>4</c:v>
                </c:pt>
                <c:pt idx="154">
                  <c:v>3</c:v>
                </c:pt>
                <c:pt idx="155">
                  <c:v>4</c:v>
                </c:pt>
                <c:pt idx="156">
                  <c:v>2</c:v>
                </c:pt>
                <c:pt idx="157">
                  <c:v>3</c:v>
                </c:pt>
                <c:pt idx="158">
                  <c:v>3</c:v>
                </c:pt>
                <c:pt idx="159">
                  <c:v>4</c:v>
                </c:pt>
                <c:pt idx="160">
                  <c:v>4</c:v>
                </c:pt>
                <c:pt idx="161">
                  <c:v>3</c:v>
                </c:pt>
                <c:pt idx="162">
                  <c:v>4</c:v>
                </c:pt>
                <c:pt idx="163">
                  <c:v>8</c:v>
                </c:pt>
                <c:pt idx="164">
                  <c:v>7</c:v>
                </c:pt>
                <c:pt idx="165">
                  <c:v>9</c:v>
                </c:pt>
                <c:pt idx="166">
                  <c:v>7</c:v>
                </c:pt>
                <c:pt idx="167">
                  <c:v>5</c:v>
                </c:pt>
                <c:pt idx="168">
                  <c:v>4</c:v>
                </c:pt>
                <c:pt idx="169">
                  <c:v>6</c:v>
                </c:pt>
                <c:pt idx="170">
                  <c:v>8</c:v>
                </c:pt>
                <c:pt idx="171">
                  <c:v>5</c:v>
                </c:pt>
                <c:pt idx="172">
                  <c:v>5</c:v>
                </c:pt>
                <c:pt idx="173">
                  <c:v>3</c:v>
                </c:pt>
                <c:pt idx="174">
                  <c:v>5</c:v>
                </c:pt>
                <c:pt idx="175">
                  <c:v>6</c:v>
                </c:pt>
                <c:pt idx="176">
                  <c:v>6</c:v>
                </c:pt>
                <c:pt idx="177">
                  <c:v>6</c:v>
                </c:pt>
                <c:pt idx="178">
                  <c:v>9</c:v>
                </c:pt>
                <c:pt idx="179">
                  <c:v>7</c:v>
                </c:pt>
                <c:pt idx="180">
                  <c:v>7</c:v>
                </c:pt>
                <c:pt idx="181">
                  <c:v>9</c:v>
                </c:pt>
                <c:pt idx="182">
                  <c:v>7</c:v>
                </c:pt>
                <c:pt idx="183">
                  <c:v>6</c:v>
                </c:pt>
                <c:pt idx="184">
                  <c:v>7</c:v>
                </c:pt>
                <c:pt idx="185">
                  <c:v>5</c:v>
                </c:pt>
                <c:pt idx="186">
                  <c:v>7</c:v>
                </c:pt>
                <c:pt idx="187">
                  <c:v>7</c:v>
                </c:pt>
                <c:pt idx="188">
                  <c:v>6</c:v>
                </c:pt>
                <c:pt idx="189">
                  <c:v>7</c:v>
                </c:pt>
                <c:pt idx="190">
                  <c:v>6</c:v>
                </c:pt>
                <c:pt idx="191">
                  <c:v>8</c:v>
                </c:pt>
                <c:pt idx="192">
                  <c:v>9</c:v>
                </c:pt>
                <c:pt idx="193">
                  <c:v>8</c:v>
                </c:pt>
                <c:pt idx="194">
                  <c:v>12</c:v>
                </c:pt>
                <c:pt idx="195">
                  <c:v>9</c:v>
                </c:pt>
                <c:pt idx="196">
                  <c:v>7</c:v>
                </c:pt>
                <c:pt idx="197">
                  <c:v>8</c:v>
                </c:pt>
                <c:pt idx="198">
                  <c:v>9</c:v>
                </c:pt>
                <c:pt idx="199">
                  <c:v>12</c:v>
                </c:pt>
                <c:pt idx="200">
                  <c:v>11</c:v>
                </c:pt>
                <c:pt idx="201">
                  <c:v>9</c:v>
                </c:pt>
                <c:pt idx="202">
                  <c:v>8</c:v>
                </c:pt>
                <c:pt idx="203">
                  <c:v>7</c:v>
                </c:pt>
                <c:pt idx="204">
                  <c:v>7</c:v>
                </c:pt>
                <c:pt idx="205">
                  <c:v>9</c:v>
                </c:pt>
                <c:pt idx="206">
                  <c:v>13</c:v>
                </c:pt>
                <c:pt idx="207">
                  <c:v>11</c:v>
                </c:pt>
                <c:pt idx="208">
                  <c:v>8</c:v>
                </c:pt>
                <c:pt idx="209">
                  <c:v>8</c:v>
                </c:pt>
                <c:pt idx="210">
                  <c:v>10</c:v>
                </c:pt>
                <c:pt idx="211">
                  <c:v>11</c:v>
                </c:pt>
                <c:pt idx="212">
                  <c:v>5</c:v>
                </c:pt>
                <c:pt idx="213">
                  <c:v>16</c:v>
                </c:pt>
                <c:pt idx="214">
                  <c:v>20</c:v>
                </c:pt>
                <c:pt idx="215">
                  <c:v>23</c:v>
                </c:pt>
                <c:pt idx="216">
                  <c:v>30</c:v>
                </c:pt>
              </c:numCache>
            </c:numRef>
          </c:val>
          <c:smooth val="0"/>
        </c:ser>
        <c:dLbls>
          <c:showLegendKey val="0"/>
          <c:showVal val="0"/>
          <c:showCatName val="0"/>
          <c:showSerName val="0"/>
          <c:showPercent val="0"/>
          <c:showBubbleSize val="0"/>
        </c:dLbls>
        <c:smooth val="0"/>
        <c:axId val="352040776"/>
        <c:axId val="352041168"/>
      </c:lineChart>
      <c:dateAx>
        <c:axId val="352040776"/>
        <c:scaling>
          <c:orientation val="minMax"/>
          <c:min val="35551"/>
        </c:scaling>
        <c:delete val="0"/>
        <c:axPos val="b"/>
        <c:numFmt formatCode="mmm\&#10;yyyy" sourceLinked="0"/>
        <c:majorTickMark val="out"/>
        <c:minorTickMark val="none"/>
        <c:tickLblPos val="nextTo"/>
        <c:spPr>
          <a:ln w="3753">
            <a:solidFill>
              <a:schemeClr val="tx1"/>
            </a:solidFill>
            <a:prstDash val="solid"/>
          </a:ln>
        </c:spPr>
        <c:txPr>
          <a:bodyPr rot="0" vert="horz"/>
          <a:lstStyle/>
          <a:p>
            <a:pPr>
              <a:defRPr sz="1000" b="0" i="0" u="none" strike="noStrike" baseline="0">
                <a:solidFill>
                  <a:schemeClr val="bg2">
                    <a:lumMod val="50000"/>
                  </a:schemeClr>
                </a:solidFill>
                <a:latin typeface="Arial"/>
                <a:ea typeface="Arial"/>
                <a:cs typeface="Arial"/>
              </a:defRPr>
            </a:pPr>
            <a:endParaRPr lang="en-US"/>
          </a:p>
        </c:txPr>
        <c:crossAx val="352041168"/>
        <c:crosses val="autoZero"/>
        <c:auto val="1"/>
        <c:lblOffset val="100"/>
        <c:baseTimeUnit val="months"/>
        <c:majorUnit val="12"/>
        <c:majorTimeUnit val="months"/>
        <c:minorUnit val="1"/>
        <c:minorTimeUnit val="months"/>
      </c:dateAx>
      <c:valAx>
        <c:axId val="352041168"/>
        <c:scaling>
          <c:orientation val="minMax"/>
        </c:scaling>
        <c:delete val="0"/>
        <c:axPos val="l"/>
        <c:majorGridlines>
          <c:spPr>
            <a:ln w="3753">
              <a:solidFill>
                <a:schemeClr val="bg2">
                  <a:lumMod val="75000"/>
                </a:schemeClr>
              </a:solidFill>
              <a:prstDash val="lgDash"/>
            </a:ln>
          </c:spPr>
        </c:majorGridlines>
        <c:numFmt formatCode="General" sourceLinked="1"/>
        <c:majorTickMark val="out"/>
        <c:minorTickMark val="none"/>
        <c:tickLblPos val="nextTo"/>
        <c:spPr>
          <a:ln w="3753">
            <a:solidFill>
              <a:schemeClr val="tx1"/>
            </a:solidFill>
            <a:prstDash val="solid"/>
          </a:ln>
        </c:spPr>
        <c:txPr>
          <a:bodyPr rot="0" vert="horz"/>
          <a:lstStyle/>
          <a:p>
            <a:pPr>
              <a:defRPr sz="1200" b="0" i="0" u="none" strike="noStrike" baseline="0">
                <a:solidFill>
                  <a:schemeClr val="bg2">
                    <a:lumMod val="50000"/>
                  </a:schemeClr>
                </a:solidFill>
                <a:latin typeface="Arial"/>
                <a:ea typeface="Arial"/>
                <a:cs typeface="Arial"/>
              </a:defRPr>
            </a:pPr>
            <a:endParaRPr lang="en-US"/>
          </a:p>
        </c:txPr>
        <c:crossAx val="352040776"/>
        <c:crosses val="autoZero"/>
        <c:crossBetween val="between"/>
        <c:majorUnit val="10"/>
      </c:valAx>
      <c:spPr>
        <a:noFill/>
        <a:ln w="30025">
          <a:noFill/>
        </a:ln>
      </c:spPr>
    </c:plotArea>
    <c:plotVisOnly val="1"/>
    <c:dispBlanksAs val="span"/>
    <c:showDLblsOverMax val="0"/>
  </c:chart>
  <c:spPr>
    <a:noFill/>
    <a:ln>
      <a:noFill/>
    </a:ln>
  </c:spPr>
  <c:txPr>
    <a:bodyPr/>
    <a:lstStyle/>
    <a:p>
      <a:pPr>
        <a:defRPr sz="2098" b="1" i="0" u="none" strike="noStrike" baseline="0">
          <a:solidFill>
            <a:schemeClr val="tx1"/>
          </a:solidFill>
          <a:latin typeface="RotisSansSerifExtraBold"/>
          <a:ea typeface="RotisSansSerifExtraBold"/>
          <a:cs typeface="RotisSansSerifExtraBold"/>
        </a:defRPr>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1013626535025132E-2"/>
          <c:y val="5.2923710833196684E-2"/>
          <c:w val="0.91420118343195256"/>
          <c:h val="0.7927927927927928"/>
        </c:manualLayout>
      </c:layout>
      <c:lineChart>
        <c:grouping val="standard"/>
        <c:varyColors val="0"/>
        <c:ser>
          <c:idx val="0"/>
          <c:order val="0"/>
          <c:tx>
            <c:strRef>
              <c:f>Sheet1!$A$2</c:f>
              <c:strCache>
                <c:ptCount val="1"/>
                <c:pt idx="0">
                  <c:v>Low pay</c:v>
                </c:pt>
              </c:strCache>
            </c:strRef>
          </c:tx>
          <c:spPr>
            <a:ln w="19050">
              <a:solidFill>
                <a:schemeClr val="accent6">
                  <a:lumMod val="50000"/>
                </a:schemeClr>
              </a:solidFill>
            </a:ln>
          </c:spPr>
          <c:marker>
            <c:symbol val="none"/>
          </c:marker>
          <c:dPt>
            <c:idx val="92"/>
            <c:marker>
              <c:symbol val="circle"/>
              <c:size val="8"/>
              <c:spPr>
                <a:solidFill>
                  <a:schemeClr val="accent2"/>
                </a:solidFill>
                <a:ln>
                  <a:solidFill>
                    <a:schemeClr val="accent2"/>
                  </a:solidFill>
                </a:ln>
              </c:spPr>
            </c:marker>
            <c:bubble3D val="0"/>
          </c:dPt>
          <c:dPt>
            <c:idx val="202"/>
            <c:marker>
              <c:symbol val="circle"/>
              <c:size val="8"/>
              <c:spPr>
                <a:solidFill>
                  <a:schemeClr val="accent2"/>
                </a:solidFill>
                <a:ln>
                  <a:noFill/>
                </a:ln>
              </c:spPr>
            </c:marker>
            <c:bubble3D val="0"/>
          </c:dPt>
          <c:cat>
            <c:numRef>
              <c:f>Sheet1!$B$1:$ZJ$1</c:f>
              <c:numCache>
                <c:formatCode>mmm\-yy</c:formatCode>
                <c:ptCount val="683"/>
                <c:pt idx="0">
                  <c:v>36100</c:v>
                </c:pt>
                <c:pt idx="1">
                  <c:v>36130</c:v>
                </c:pt>
                <c:pt idx="2">
                  <c:v>36161</c:v>
                </c:pt>
                <c:pt idx="3">
                  <c:v>36192</c:v>
                </c:pt>
                <c:pt idx="4">
                  <c:v>36220</c:v>
                </c:pt>
                <c:pt idx="5">
                  <c:v>36251</c:v>
                </c:pt>
                <c:pt idx="6">
                  <c:v>36281</c:v>
                </c:pt>
                <c:pt idx="7">
                  <c:v>36312</c:v>
                </c:pt>
                <c:pt idx="8">
                  <c:v>36342</c:v>
                </c:pt>
                <c:pt idx="9">
                  <c:v>36373</c:v>
                </c:pt>
                <c:pt idx="10">
                  <c:v>36404</c:v>
                </c:pt>
                <c:pt idx="11">
                  <c:v>36434</c:v>
                </c:pt>
                <c:pt idx="12">
                  <c:v>36465</c:v>
                </c:pt>
                <c:pt idx="13">
                  <c:v>36495</c:v>
                </c:pt>
                <c:pt idx="14">
                  <c:v>36526</c:v>
                </c:pt>
                <c:pt idx="15">
                  <c:v>36557</c:v>
                </c:pt>
                <c:pt idx="16">
                  <c:v>36586</c:v>
                </c:pt>
                <c:pt idx="17">
                  <c:v>36617</c:v>
                </c:pt>
                <c:pt idx="18">
                  <c:v>36647</c:v>
                </c:pt>
                <c:pt idx="19">
                  <c:v>36678</c:v>
                </c:pt>
                <c:pt idx="20">
                  <c:v>36708</c:v>
                </c:pt>
                <c:pt idx="21">
                  <c:v>36739</c:v>
                </c:pt>
                <c:pt idx="22">
                  <c:v>36770</c:v>
                </c:pt>
                <c:pt idx="23">
                  <c:v>36800</c:v>
                </c:pt>
                <c:pt idx="24">
                  <c:v>36831</c:v>
                </c:pt>
                <c:pt idx="25">
                  <c:v>36861</c:v>
                </c:pt>
                <c:pt idx="26">
                  <c:v>36892</c:v>
                </c:pt>
                <c:pt idx="27">
                  <c:v>36923</c:v>
                </c:pt>
                <c:pt idx="28">
                  <c:v>36951</c:v>
                </c:pt>
                <c:pt idx="29">
                  <c:v>36982</c:v>
                </c:pt>
                <c:pt idx="30">
                  <c:v>37012</c:v>
                </c:pt>
                <c:pt idx="31">
                  <c:v>37043</c:v>
                </c:pt>
                <c:pt idx="32">
                  <c:v>37073</c:v>
                </c:pt>
                <c:pt idx="33">
                  <c:v>37104</c:v>
                </c:pt>
                <c:pt idx="34">
                  <c:v>37135</c:v>
                </c:pt>
                <c:pt idx="35">
                  <c:v>37165</c:v>
                </c:pt>
                <c:pt idx="36">
                  <c:v>37196</c:v>
                </c:pt>
                <c:pt idx="37">
                  <c:v>37226</c:v>
                </c:pt>
                <c:pt idx="38">
                  <c:v>37257</c:v>
                </c:pt>
                <c:pt idx="39">
                  <c:v>37288</c:v>
                </c:pt>
                <c:pt idx="40">
                  <c:v>37316</c:v>
                </c:pt>
                <c:pt idx="41">
                  <c:v>37347</c:v>
                </c:pt>
                <c:pt idx="42">
                  <c:v>37377</c:v>
                </c:pt>
                <c:pt idx="43">
                  <c:v>37408</c:v>
                </c:pt>
                <c:pt idx="44">
                  <c:v>37438</c:v>
                </c:pt>
                <c:pt idx="45">
                  <c:v>37469</c:v>
                </c:pt>
                <c:pt idx="46">
                  <c:v>37500</c:v>
                </c:pt>
                <c:pt idx="47">
                  <c:v>37530</c:v>
                </c:pt>
                <c:pt idx="48">
                  <c:v>37561</c:v>
                </c:pt>
                <c:pt idx="49">
                  <c:v>37591</c:v>
                </c:pt>
                <c:pt idx="50">
                  <c:v>37622</c:v>
                </c:pt>
                <c:pt idx="51">
                  <c:v>37653</c:v>
                </c:pt>
                <c:pt idx="52">
                  <c:v>37681</c:v>
                </c:pt>
                <c:pt idx="53">
                  <c:v>37712</c:v>
                </c:pt>
                <c:pt idx="54">
                  <c:v>37742</c:v>
                </c:pt>
                <c:pt idx="55">
                  <c:v>37773</c:v>
                </c:pt>
                <c:pt idx="56">
                  <c:v>37803</c:v>
                </c:pt>
                <c:pt idx="57">
                  <c:v>37834</c:v>
                </c:pt>
                <c:pt idx="58">
                  <c:v>37865</c:v>
                </c:pt>
                <c:pt idx="59">
                  <c:v>37895</c:v>
                </c:pt>
                <c:pt idx="60">
                  <c:v>37926</c:v>
                </c:pt>
                <c:pt idx="61">
                  <c:v>37956</c:v>
                </c:pt>
                <c:pt idx="62">
                  <c:v>37987</c:v>
                </c:pt>
                <c:pt idx="63">
                  <c:v>38018</c:v>
                </c:pt>
                <c:pt idx="64">
                  <c:v>38047</c:v>
                </c:pt>
                <c:pt idx="65">
                  <c:v>38078</c:v>
                </c:pt>
                <c:pt idx="66">
                  <c:v>38108</c:v>
                </c:pt>
                <c:pt idx="67">
                  <c:v>38139</c:v>
                </c:pt>
                <c:pt idx="68">
                  <c:v>38169</c:v>
                </c:pt>
                <c:pt idx="69">
                  <c:v>38200</c:v>
                </c:pt>
                <c:pt idx="70">
                  <c:v>38231</c:v>
                </c:pt>
                <c:pt idx="71">
                  <c:v>38261</c:v>
                </c:pt>
                <c:pt idx="72">
                  <c:v>38292</c:v>
                </c:pt>
                <c:pt idx="73">
                  <c:v>38322</c:v>
                </c:pt>
                <c:pt idx="74">
                  <c:v>38384</c:v>
                </c:pt>
                <c:pt idx="75">
                  <c:v>38412</c:v>
                </c:pt>
                <c:pt idx="76">
                  <c:v>38443</c:v>
                </c:pt>
                <c:pt idx="77">
                  <c:v>38473</c:v>
                </c:pt>
                <c:pt idx="78">
                  <c:v>38504</c:v>
                </c:pt>
                <c:pt idx="79">
                  <c:v>38534</c:v>
                </c:pt>
                <c:pt idx="80">
                  <c:v>38565</c:v>
                </c:pt>
                <c:pt idx="81">
                  <c:v>38626</c:v>
                </c:pt>
                <c:pt idx="82">
                  <c:v>38657</c:v>
                </c:pt>
                <c:pt idx="83">
                  <c:v>38687</c:v>
                </c:pt>
                <c:pt idx="84">
                  <c:v>38718</c:v>
                </c:pt>
                <c:pt idx="85">
                  <c:v>38749</c:v>
                </c:pt>
                <c:pt idx="86">
                  <c:v>38777</c:v>
                </c:pt>
                <c:pt idx="87">
                  <c:v>38808</c:v>
                </c:pt>
                <c:pt idx="88">
                  <c:v>38838</c:v>
                </c:pt>
                <c:pt idx="89">
                  <c:v>38869</c:v>
                </c:pt>
                <c:pt idx="90">
                  <c:v>38899</c:v>
                </c:pt>
                <c:pt idx="91">
                  <c:v>38930</c:v>
                </c:pt>
                <c:pt idx="92">
                  <c:v>38961</c:v>
                </c:pt>
                <c:pt idx="93">
                  <c:v>38991</c:v>
                </c:pt>
                <c:pt idx="94">
                  <c:v>39022</c:v>
                </c:pt>
                <c:pt idx="95">
                  <c:v>39052</c:v>
                </c:pt>
                <c:pt idx="96">
                  <c:v>39083</c:v>
                </c:pt>
                <c:pt idx="97">
                  <c:v>39114</c:v>
                </c:pt>
                <c:pt idx="98">
                  <c:v>39142</c:v>
                </c:pt>
                <c:pt idx="99">
                  <c:v>39173</c:v>
                </c:pt>
                <c:pt idx="100">
                  <c:v>39203</c:v>
                </c:pt>
                <c:pt idx="101">
                  <c:v>39234</c:v>
                </c:pt>
                <c:pt idx="102">
                  <c:v>39264</c:v>
                </c:pt>
                <c:pt idx="103">
                  <c:v>39295</c:v>
                </c:pt>
                <c:pt idx="104">
                  <c:v>39326</c:v>
                </c:pt>
                <c:pt idx="105">
                  <c:v>39356</c:v>
                </c:pt>
                <c:pt idx="106">
                  <c:v>39387</c:v>
                </c:pt>
                <c:pt idx="107">
                  <c:v>39417</c:v>
                </c:pt>
                <c:pt idx="108">
                  <c:v>39448</c:v>
                </c:pt>
                <c:pt idx="109">
                  <c:v>39479</c:v>
                </c:pt>
                <c:pt idx="110">
                  <c:v>39508</c:v>
                </c:pt>
                <c:pt idx="111">
                  <c:v>39539</c:v>
                </c:pt>
                <c:pt idx="112">
                  <c:v>39569</c:v>
                </c:pt>
                <c:pt idx="113">
                  <c:v>39600</c:v>
                </c:pt>
                <c:pt idx="114">
                  <c:v>39630</c:v>
                </c:pt>
                <c:pt idx="115">
                  <c:v>39661</c:v>
                </c:pt>
                <c:pt idx="116">
                  <c:v>39692</c:v>
                </c:pt>
                <c:pt idx="117">
                  <c:v>39722</c:v>
                </c:pt>
                <c:pt idx="118">
                  <c:v>39753</c:v>
                </c:pt>
                <c:pt idx="119">
                  <c:v>39783</c:v>
                </c:pt>
                <c:pt idx="120">
                  <c:v>39814</c:v>
                </c:pt>
                <c:pt idx="121">
                  <c:v>39845</c:v>
                </c:pt>
                <c:pt idx="122">
                  <c:v>39873</c:v>
                </c:pt>
                <c:pt idx="123">
                  <c:v>39904</c:v>
                </c:pt>
                <c:pt idx="124">
                  <c:v>39934</c:v>
                </c:pt>
                <c:pt idx="125">
                  <c:v>39965</c:v>
                </c:pt>
                <c:pt idx="126">
                  <c:v>39995</c:v>
                </c:pt>
                <c:pt idx="127">
                  <c:v>40026</c:v>
                </c:pt>
                <c:pt idx="128">
                  <c:v>40057</c:v>
                </c:pt>
                <c:pt idx="129">
                  <c:v>40087</c:v>
                </c:pt>
                <c:pt idx="130">
                  <c:v>40118</c:v>
                </c:pt>
                <c:pt idx="131">
                  <c:v>40148</c:v>
                </c:pt>
                <c:pt idx="132">
                  <c:v>40179</c:v>
                </c:pt>
                <c:pt idx="133">
                  <c:v>40210</c:v>
                </c:pt>
                <c:pt idx="134">
                  <c:v>40238</c:v>
                </c:pt>
                <c:pt idx="135">
                  <c:v>40269</c:v>
                </c:pt>
                <c:pt idx="136">
                  <c:v>40299</c:v>
                </c:pt>
                <c:pt idx="137">
                  <c:v>40330</c:v>
                </c:pt>
                <c:pt idx="138">
                  <c:v>40360</c:v>
                </c:pt>
                <c:pt idx="139">
                  <c:v>40391</c:v>
                </c:pt>
                <c:pt idx="140">
                  <c:v>40422</c:v>
                </c:pt>
                <c:pt idx="141">
                  <c:v>40452</c:v>
                </c:pt>
                <c:pt idx="142">
                  <c:v>40483</c:v>
                </c:pt>
                <c:pt idx="143">
                  <c:v>40513</c:v>
                </c:pt>
                <c:pt idx="144">
                  <c:v>40544</c:v>
                </c:pt>
                <c:pt idx="145">
                  <c:v>40575</c:v>
                </c:pt>
                <c:pt idx="146">
                  <c:v>40603</c:v>
                </c:pt>
                <c:pt idx="147">
                  <c:v>40634</c:v>
                </c:pt>
                <c:pt idx="148">
                  <c:v>40664</c:v>
                </c:pt>
                <c:pt idx="149">
                  <c:v>40695</c:v>
                </c:pt>
                <c:pt idx="150">
                  <c:v>40725</c:v>
                </c:pt>
                <c:pt idx="151">
                  <c:v>40756</c:v>
                </c:pt>
                <c:pt idx="152">
                  <c:v>40787</c:v>
                </c:pt>
                <c:pt idx="153">
                  <c:v>40817</c:v>
                </c:pt>
                <c:pt idx="154">
                  <c:v>40848</c:v>
                </c:pt>
                <c:pt idx="155">
                  <c:v>40878</c:v>
                </c:pt>
                <c:pt idx="156">
                  <c:v>40909</c:v>
                </c:pt>
                <c:pt idx="157">
                  <c:v>40940</c:v>
                </c:pt>
                <c:pt idx="158">
                  <c:v>40969</c:v>
                </c:pt>
                <c:pt idx="159">
                  <c:v>41000</c:v>
                </c:pt>
                <c:pt idx="160">
                  <c:v>41030</c:v>
                </c:pt>
                <c:pt idx="161">
                  <c:v>41061</c:v>
                </c:pt>
                <c:pt idx="162">
                  <c:v>41091</c:v>
                </c:pt>
                <c:pt idx="163">
                  <c:v>41122</c:v>
                </c:pt>
                <c:pt idx="164">
                  <c:v>41153</c:v>
                </c:pt>
                <c:pt idx="165">
                  <c:v>41183</c:v>
                </c:pt>
                <c:pt idx="166">
                  <c:v>41214</c:v>
                </c:pt>
                <c:pt idx="167">
                  <c:v>41244</c:v>
                </c:pt>
                <c:pt idx="168">
                  <c:v>41275</c:v>
                </c:pt>
                <c:pt idx="169">
                  <c:v>41306</c:v>
                </c:pt>
                <c:pt idx="170">
                  <c:v>41334</c:v>
                </c:pt>
                <c:pt idx="171">
                  <c:v>41365</c:v>
                </c:pt>
                <c:pt idx="172">
                  <c:v>41395</c:v>
                </c:pt>
                <c:pt idx="173">
                  <c:v>41426</c:v>
                </c:pt>
                <c:pt idx="174">
                  <c:v>41456</c:v>
                </c:pt>
                <c:pt idx="175">
                  <c:v>41487</c:v>
                </c:pt>
                <c:pt idx="176">
                  <c:v>41518</c:v>
                </c:pt>
                <c:pt idx="177">
                  <c:v>41548</c:v>
                </c:pt>
                <c:pt idx="178">
                  <c:v>41579</c:v>
                </c:pt>
                <c:pt idx="179">
                  <c:v>41609</c:v>
                </c:pt>
                <c:pt idx="180">
                  <c:v>41640</c:v>
                </c:pt>
                <c:pt idx="181">
                  <c:v>41671</c:v>
                </c:pt>
                <c:pt idx="182">
                  <c:v>41699</c:v>
                </c:pt>
                <c:pt idx="183">
                  <c:v>41730</c:v>
                </c:pt>
                <c:pt idx="184">
                  <c:v>41760</c:v>
                </c:pt>
                <c:pt idx="185">
                  <c:v>41791</c:v>
                </c:pt>
                <c:pt idx="186">
                  <c:v>41821</c:v>
                </c:pt>
                <c:pt idx="187">
                  <c:v>41852</c:v>
                </c:pt>
                <c:pt idx="188">
                  <c:v>41883</c:v>
                </c:pt>
                <c:pt idx="189">
                  <c:v>41913</c:v>
                </c:pt>
                <c:pt idx="190">
                  <c:v>41944</c:v>
                </c:pt>
                <c:pt idx="191">
                  <c:v>41974</c:v>
                </c:pt>
                <c:pt idx="192">
                  <c:v>42005</c:v>
                </c:pt>
                <c:pt idx="193">
                  <c:v>42036</c:v>
                </c:pt>
                <c:pt idx="194">
                  <c:v>42064</c:v>
                </c:pt>
                <c:pt idx="195">
                  <c:v>42095</c:v>
                </c:pt>
                <c:pt idx="196">
                  <c:v>42125</c:v>
                </c:pt>
                <c:pt idx="197">
                  <c:v>42156</c:v>
                </c:pt>
                <c:pt idx="198">
                  <c:v>42186</c:v>
                </c:pt>
                <c:pt idx="199">
                  <c:v>42217</c:v>
                </c:pt>
                <c:pt idx="200">
                  <c:v>42248</c:v>
                </c:pt>
                <c:pt idx="201">
                  <c:v>42278</c:v>
                </c:pt>
                <c:pt idx="202">
                  <c:v>42309</c:v>
                </c:pt>
                <c:pt idx="203">
                  <c:v>42339</c:v>
                </c:pt>
                <c:pt idx="204">
                  <c:v>42370</c:v>
                </c:pt>
                <c:pt idx="205">
                  <c:v>42401</c:v>
                </c:pt>
                <c:pt idx="206">
                  <c:v>42430</c:v>
                </c:pt>
                <c:pt idx="207" formatCode="mmm\&#10;yyyy">
                  <c:v>42461</c:v>
                </c:pt>
              </c:numCache>
            </c:numRef>
          </c:cat>
          <c:val>
            <c:numRef>
              <c:f>Sheet1!$B$2:$ZJ$2</c:f>
              <c:numCache>
                <c:formatCode>General</c:formatCode>
                <c:ptCount val="683"/>
                <c:pt idx="0">
                  <c:v>4</c:v>
                </c:pt>
                <c:pt idx="1">
                  <c:v>3</c:v>
                </c:pt>
                <c:pt idx="2">
                  <c:v>4</c:v>
                </c:pt>
                <c:pt idx="3">
                  <c:v>4</c:v>
                </c:pt>
                <c:pt idx="4">
                  <c:v>3</c:v>
                </c:pt>
                <c:pt idx="5">
                  <c:v>4</c:v>
                </c:pt>
                <c:pt idx="6">
                  <c:v>3</c:v>
                </c:pt>
                <c:pt idx="7">
                  <c:v>3</c:v>
                </c:pt>
                <c:pt idx="8">
                  <c:v>2</c:v>
                </c:pt>
                <c:pt idx="9">
                  <c:v>3</c:v>
                </c:pt>
                <c:pt idx="10">
                  <c:v>3</c:v>
                </c:pt>
                <c:pt idx="11">
                  <c:v>2</c:v>
                </c:pt>
                <c:pt idx="12">
                  <c:v>5</c:v>
                </c:pt>
                <c:pt idx="13">
                  <c:v>4</c:v>
                </c:pt>
                <c:pt idx="14">
                  <c:v>4</c:v>
                </c:pt>
                <c:pt idx="15">
                  <c:v>4</c:v>
                </c:pt>
                <c:pt idx="16">
                  <c:v>4</c:v>
                </c:pt>
                <c:pt idx="17">
                  <c:v>2</c:v>
                </c:pt>
                <c:pt idx="18">
                  <c:v>2</c:v>
                </c:pt>
                <c:pt idx="19">
                  <c:v>4</c:v>
                </c:pt>
                <c:pt idx="20">
                  <c:v>3</c:v>
                </c:pt>
                <c:pt idx="21">
                  <c:v>3</c:v>
                </c:pt>
                <c:pt idx="22">
                  <c:v>2</c:v>
                </c:pt>
                <c:pt idx="23">
                  <c:v>2</c:v>
                </c:pt>
                <c:pt idx="24">
                  <c:v>4</c:v>
                </c:pt>
                <c:pt idx="25">
                  <c:v>2</c:v>
                </c:pt>
                <c:pt idx="26">
                  <c:v>3</c:v>
                </c:pt>
                <c:pt idx="27">
                  <c:v>3</c:v>
                </c:pt>
                <c:pt idx="28">
                  <c:v>2</c:v>
                </c:pt>
                <c:pt idx="29">
                  <c:v>2</c:v>
                </c:pt>
                <c:pt idx="31">
                  <c:v>2</c:v>
                </c:pt>
                <c:pt idx="32">
                  <c:v>2</c:v>
                </c:pt>
                <c:pt idx="33">
                  <c:v>3</c:v>
                </c:pt>
                <c:pt idx="34">
                  <c:v>2</c:v>
                </c:pt>
                <c:pt idx="35">
                  <c:v>3</c:v>
                </c:pt>
                <c:pt idx="36">
                  <c:v>2</c:v>
                </c:pt>
                <c:pt idx="38">
                  <c:v>2</c:v>
                </c:pt>
                <c:pt idx="39">
                  <c:v>1</c:v>
                </c:pt>
                <c:pt idx="40">
                  <c:v>2</c:v>
                </c:pt>
                <c:pt idx="41">
                  <c:v>3</c:v>
                </c:pt>
                <c:pt idx="42">
                  <c:v>2</c:v>
                </c:pt>
                <c:pt idx="43">
                  <c:v>2</c:v>
                </c:pt>
                <c:pt idx="44">
                  <c:v>3</c:v>
                </c:pt>
                <c:pt idx="46">
                  <c:v>2</c:v>
                </c:pt>
                <c:pt idx="47">
                  <c:v>4</c:v>
                </c:pt>
                <c:pt idx="48">
                  <c:v>5</c:v>
                </c:pt>
                <c:pt idx="49">
                  <c:v>5</c:v>
                </c:pt>
                <c:pt idx="50">
                  <c:v>3</c:v>
                </c:pt>
                <c:pt idx="51">
                  <c:v>4</c:v>
                </c:pt>
                <c:pt idx="52">
                  <c:v>2</c:v>
                </c:pt>
                <c:pt idx="53">
                  <c:v>2</c:v>
                </c:pt>
                <c:pt idx="54">
                  <c:v>3</c:v>
                </c:pt>
                <c:pt idx="55">
                  <c:v>1</c:v>
                </c:pt>
                <c:pt idx="56">
                  <c:v>2</c:v>
                </c:pt>
                <c:pt idx="57">
                  <c:v>3</c:v>
                </c:pt>
                <c:pt idx="58">
                  <c:v>3</c:v>
                </c:pt>
                <c:pt idx="59">
                  <c:v>2</c:v>
                </c:pt>
                <c:pt idx="60">
                  <c:v>2</c:v>
                </c:pt>
                <c:pt idx="61">
                  <c:v>2</c:v>
                </c:pt>
                <c:pt idx="62">
                  <c:v>2</c:v>
                </c:pt>
                <c:pt idx="63">
                  <c:v>2</c:v>
                </c:pt>
                <c:pt idx="64">
                  <c:v>2</c:v>
                </c:pt>
                <c:pt idx="65">
                  <c:v>2</c:v>
                </c:pt>
                <c:pt idx="66">
                  <c:v>2</c:v>
                </c:pt>
                <c:pt idx="67">
                  <c:v>1</c:v>
                </c:pt>
                <c:pt idx="68">
                  <c:v>2</c:v>
                </c:pt>
                <c:pt idx="69">
                  <c:v>1</c:v>
                </c:pt>
                <c:pt idx="70">
                  <c:v>2</c:v>
                </c:pt>
                <c:pt idx="71">
                  <c:v>1</c:v>
                </c:pt>
                <c:pt idx="72">
                  <c:v>2</c:v>
                </c:pt>
                <c:pt idx="73">
                  <c:v>2</c:v>
                </c:pt>
                <c:pt idx="74">
                  <c:v>2</c:v>
                </c:pt>
                <c:pt idx="75">
                  <c:v>2</c:v>
                </c:pt>
                <c:pt idx="77">
                  <c:v>1</c:v>
                </c:pt>
                <c:pt idx="78">
                  <c:v>1</c:v>
                </c:pt>
                <c:pt idx="79">
                  <c:v>2</c:v>
                </c:pt>
                <c:pt idx="80">
                  <c:v>1</c:v>
                </c:pt>
                <c:pt idx="81">
                  <c:v>1</c:v>
                </c:pt>
                <c:pt idx="82">
                  <c:v>1</c:v>
                </c:pt>
                <c:pt idx="84">
                  <c:v>2</c:v>
                </c:pt>
                <c:pt idx="85">
                  <c:v>2</c:v>
                </c:pt>
                <c:pt idx="86">
                  <c:v>2</c:v>
                </c:pt>
                <c:pt idx="87">
                  <c:v>2</c:v>
                </c:pt>
                <c:pt idx="88">
                  <c:v>2</c:v>
                </c:pt>
                <c:pt idx="89">
                  <c:v>2</c:v>
                </c:pt>
                <c:pt idx="90">
                  <c:v>1</c:v>
                </c:pt>
                <c:pt idx="91">
                  <c:v>2</c:v>
                </c:pt>
                <c:pt idx="93">
                  <c:v>2</c:v>
                </c:pt>
                <c:pt idx="94">
                  <c:v>2</c:v>
                </c:pt>
                <c:pt idx="95">
                  <c:v>2</c:v>
                </c:pt>
                <c:pt idx="96">
                  <c:v>3</c:v>
                </c:pt>
                <c:pt idx="99">
                  <c:v>2</c:v>
                </c:pt>
                <c:pt idx="100">
                  <c:v>3</c:v>
                </c:pt>
                <c:pt idx="101">
                  <c:v>2</c:v>
                </c:pt>
                <c:pt idx="102">
                  <c:v>3</c:v>
                </c:pt>
                <c:pt idx="103">
                  <c:v>2</c:v>
                </c:pt>
                <c:pt idx="104">
                  <c:v>4</c:v>
                </c:pt>
                <c:pt idx="105">
                  <c:v>3</c:v>
                </c:pt>
                <c:pt idx="107">
                  <c:v>4</c:v>
                </c:pt>
                <c:pt idx="108">
                  <c:v>4</c:v>
                </c:pt>
                <c:pt idx="109">
                  <c:v>4</c:v>
                </c:pt>
                <c:pt idx="110">
                  <c:v>4</c:v>
                </c:pt>
                <c:pt idx="111">
                  <c:v>4</c:v>
                </c:pt>
                <c:pt idx="112">
                  <c:v>5</c:v>
                </c:pt>
                <c:pt idx="113">
                  <c:v>4</c:v>
                </c:pt>
                <c:pt idx="114">
                  <c:v>3</c:v>
                </c:pt>
                <c:pt idx="115">
                  <c:v>4</c:v>
                </c:pt>
                <c:pt idx="116">
                  <c:v>4</c:v>
                </c:pt>
                <c:pt idx="117">
                  <c:v>4</c:v>
                </c:pt>
                <c:pt idx="118">
                  <c:v>3</c:v>
                </c:pt>
                <c:pt idx="119">
                  <c:v>3</c:v>
                </c:pt>
                <c:pt idx="120">
                  <c:v>2</c:v>
                </c:pt>
                <c:pt idx="121">
                  <c:v>2</c:v>
                </c:pt>
                <c:pt idx="123">
                  <c:v>3</c:v>
                </c:pt>
                <c:pt idx="124">
                  <c:v>3</c:v>
                </c:pt>
                <c:pt idx="125">
                  <c:v>3</c:v>
                </c:pt>
                <c:pt idx="126">
                  <c:v>4</c:v>
                </c:pt>
                <c:pt idx="127">
                  <c:v>1</c:v>
                </c:pt>
                <c:pt idx="129">
                  <c:v>4</c:v>
                </c:pt>
                <c:pt idx="130">
                  <c:v>3</c:v>
                </c:pt>
                <c:pt idx="133">
                  <c:v>5</c:v>
                </c:pt>
                <c:pt idx="134">
                  <c:v>5</c:v>
                </c:pt>
                <c:pt idx="135">
                  <c:v>4</c:v>
                </c:pt>
                <c:pt idx="136">
                  <c:v>5</c:v>
                </c:pt>
                <c:pt idx="137">
                  <c:v>5</c:v>
                </c:pt>
                <c:pt idx="138">
                  <c:v>5</c:v>
                </c:pt>
                <c:pt idx="139">
                  <c:v>4</c:v>
                </c:pt>
                <c:pt idx="140">
                  <c:v>5</c:v>
                </c:pt>
                <c:pt idx="141">
                  <c:v>5</c:v>
                </c:pt>
                <c:pt idx="142">
                  <c:v>5</c:v>
                </c:pt>
                <c:pt idx="143">
                  <c:v>6</c:v>
                </c:pt>
                <c:pt idx="144">
                  <c:v>5</c:v>
                </c:pt>
                <c:pt idx="145">
                  <c:v>5</c:v>
                </c:pt>
                <c:pt idx="146">
                  <c:v>5</c:v>
                </c:pt>
                <c:pt idx="147">
                  <c:v>5</c:v>
                </c:pt>
                <c:pt idx="148">
                  <c:v>4</c:v>
                </c:pt>
                <c:pt idx="149">
                  <c:v>6</c:v>
                </c:pt>
                <c:pt idx="150">
                  <c:v>5</c:v>
                </c:pt>
                <c:pt idx="151">
                  <c:v>3</c:v>
                </c:pt>
                <c:pt idx="152">
                  <c:v>7</c:v>
                </c:pt>
                <c:pt idx="153">
                  <c:v>4</c:v>
                </c:pt>
                <c:pt idx="154">
                  <c:v>4</c:v>
                </c:pt>
                <c:pt idx="155">
                  <c:v>6</c:v>
                </c:pt>
                <c:pt idx="156">
                  <c:v>6</c:v>
                </c:pt>
                <c:pt idx="157">
                  <c:v>6</c:v>
                </c:pt>
                <c:pt idx="158">
                  <c:v>5</c:v>
                </c:pt>
                <c:pt idx="159">
                  <c:v>7</c:v>
                </c:pt>
                <c:pt idx="160">
                  <c:v>8</c:v>
                </c:pt>
                <c:pt idx="161">
                  <c:v>6</c:v>
                </c:pt>
                <c:pt idx="162">
                  <c:v>7</c:v>
                </c:pt>
                <c:pt idx="163">
                  <c:v>5</c:v>
                </c:pt>
                <c:pt idx="164">
                  <c:v>8</c:v>
                </c:pt>
                <c:pt idx="165">
                  <c:v>8</c:v>
                </c:pt>
                <c:pt idx="166">
                  <c:v>8</c:v>
                </c:pt>
                <c:pt idx="167">
                  <c:v>7</c:v>
                </c:pt>
                <c:pt idx="168">
                  <c:v>7</c:v>
                </c:pt>
                <c:pt idx="169">
                  <c:v>8</c:v>
                </c:pt>
                <c:pt idx="170">
                  <c:v>6</c:v>
                </c:pt>
                <c:pt idx="171">
                  <c:v>7</c:v>
                </c:pt>
                <c:pt idx="172">
                  <c:v>7</c:v>
                </c:pt>
                <c:pt idx="173">
                  <c:v>9</c:v>
                </c:pt>
                <c:pt idx="174">
                  <c:v>8</c:v>
                </c:pt>
                <c:pt idx="175">
                  <c:v>9</c:v>
                </c:pt>
                <c:pt idx="176">
                  <c:v>8</c:v>
                </c:pt>
                <c:pt idx="177">
                  <c:v>9</c:v>
                </c:pt>
                <c:pt idx="178">
                  <c:v>10</c:v>
                </c:pt>
                <c:pt idx="179">
                  <c:v>12</c:v>
                </c:pt>
                <c:pt idx="180">
                  <c:v>9</c:v>
                </c:pt>
                <c:pt idx="181">
                  <c:v>11</c:v>
                </c:pt>
                <c:pt idx="182">
                  <c:v>7</c:v>
                </c:pt>
                <c:pt idx="183">
                  <c:v>10</c:v>
                </c:pt>
                <c:pt idx="184">
                  <c:v>11</c:v>
                </c:pt>
                <c:pt idx="185">
                  <c:v>8</c:v>
                </c:pt>
                <c:pt idx="186">
                  <c:v>10</c:v>
                </c:pt>
                <c:pt idx="187">
                  <c:v>11</c:v>
                </c:pt>
                <c:pt idx="188">
                  <c:v>11</c:v>
                </c:pt>
                <c:pt idx="189">
                  <c:v>11</c:v>
                </c:pt>
                <c:pt idx="190">
                  <c:v>11</c:v>
                </c:pt>
                <c:pt idx="191">
                  <c:v>11</c:v>
                </c:pt>
                <c:pt idx="192">
                  <c:v>9</c:v>
                </c:pt>
                <c:pt idx="193">
                  <c:v>12</c:v>
                </c:pt>
                <c:pt idx="194">
                  <c:v>12</c:v>
                </c:pt>
                <c:pt idx="195">
                  <c:v>13</c:v>
                </c:pt>
                <c:pt idx="196">
                  <c:v>11</c:v>
                </c:pt>
                <c:pt idx="197">
                  <c:v>10</c:v>
                </c:pt>
                <c:pt idx="198">
                  <c:v>13</c:v>
                </c:pt>
                <c:pt idx="199">
                  <c:v>12</c:v>
                </c:pt>
                <c:pt idx="200">
                  <c:v>14</c:v>
                </c:pt>
                <c:pt idx="201">
                  <c:v>12</c:v>
                </c:pt>
                <c:pt idx="202">
                  <c:v>15</c:v>
                </c:pt>
                <c:pt idx="203">
                  <c:v>11</c:v>
                </c:pt>
                <c:pt idx="204">
                  <c:v>12</c:v>
                </c:pt>
                <c:pt idx="205">
                  <c:v>9</c:v>
                </c:pt>
                <c:pt idx="206">
                  <c:v>8</c:v>
                </c:pt>
                <c:pt idx="207">
                  <c:v>10</c:v>
                </c:pt>
              </c:numCache>
            </c:numRef>
          </c:val>
          <c:smooth val="0"/>
        </c:ser>
        <c:dLbls>
          <c:showLegendKey val="0"/>
          <c:showVal val="0"/>
          <c:showCatName val="0"/>
          <c:showSerName val="0"/>
          <c:showPercent val="0"/>
          <c:showBubbleSize val="0"/>
        </c:dLbls>
        <c:smooth val="0"/>
        <c:axId val="352042344"/>
        <c:axId val="352042736"/>
      </c:lineChart>
      <c:dateAx>
        <c:axId val="352042344"/>
        <c:scaling>
          <c:orientation val="minMax"/>
          <c:min val="36281"/>
        </c:scaling>
        <c:delete val="0"/>
        <c:axPos val="b"/>
        <c:numFmt formatCode="mmm\&#10;yyyy" sourceLinked="0"/>
        <c:majorTickMark val="out"/>
        <c:minorTickMark val="none"/>
        <c:tickLblPos val="nextTo"/>
        <c:spPr>
          <a:ln w="3753">
            <a:solidFill>
              <a:schemeClr val="tx1"/>
            </a:solidFill>
            <a:prstDash val="solid"/>
          </a:ln>
        </c:spPr>
        <c:txPr>
          <a:bodyPr rot="0" vert="horz"/>
          <a:lstStyle/>
          <a:p>
            <a:pPr>
              <a:defRPr sz="1000" b="0" i="0" u="none" strike="noStrike" baseline="0">
                <a:solidFill>
                  <a:schemeClr val="bg2">
                    <a:lumMod val="50000"/>
                  </a:schemeClr>
                </a:solidFill>
                <a:latin typeface="Arial"/>
                <a:ea typeface="Arial"/>
                <a:cs typeface="Arial"/>
              </a:defRPr>
            </a:pPr>
            <a:endParaRPr lang="en-US"/>
          </a:p>
        </c:txPr>
        <c:crossAx val="352042736"/>
        <c:crosses val="autoZero"/>
        <c:auto val="1"/>
        <c:lblOffset val="100"/>
        <c:baseTimeUnit val="months"/>
        <c:majorUnit val="12"/>
        <c:majorTimeUnit val="months"/>
        <c:minorUnit val="1"/>
        <c:minorTimeUnit val="months"/>
      </c:dateAx>
      <c:valAx>
        <c:axId val="352042736"/>
        <c:scaling>
          <c:orientation val="minMax"/>
        </c:scaling>
        <c:delete val="0"/>
        <c:axPos val="l"/>
        <c:majorGridlines>
          <c:spPr>
            <a:ln w="3753">
              <a:solidFill>
                <a:schemeClr val="bg2">
                  <a:lumMod val="75000"/>
                </a:schemeClr>
              </a:solidFill>
              <a:prstDash val="lgDash"/>
            </a:ln>
          </c:spPr>
        </c:majorGridlines>
        <c:numFmt formatCode="General" sourceLinked="1"/>
        <c:majorTickMark val="out"/>
        <c:minorTickMark val="none"/>
        <c:tickLblPos val="nextTo"/>
        <c:spPr>
          <a:ln w="3753">
            <a:solidFill>
              <a:schemeClr val="tx1"/>
            </a:solidFill>
            <a:prstDash val="solid"/>
          </a:ln>
        </c:spPr>
        <c:txPr>
          <a:bodyPr rot="0" vert="horz"/>
          <a:lstStyle/>
          <a:p>
            <a:pPr>
              <a:defRPr sz="1200" b="0" i="0" u="none" strike="noStrike" baseline="0">
                <a:solidFill>
                  <a:schemeClr val="bg2">
                    <a:lumMod val="50000"/>
                  </a:schemeClr>
                </a:solidFill>
                <a:latin typeface="Arial"/>
                <a:ea typeface="Arial"/>
                <a:cs typeface="Arial"/>
              </a:defRPr>
            </a:pPr>
            <a:endParaRPr lang="en-US"/>
          </a:p>
        </c:txPr>
        <c:crossAx val="352042344"/>
        <c:crosses val="autoZero"/>
        <c:crossBetween val="between"/>
        <c:majorUnit val="5"/>
      </c:valAx>
      <c:spPr>
        <a:noFill/>
        <a:ln w="30025">
          <a:noFill/>
        </a:ln>
      </c:spPr>
    </c:plotArea>
    <c:plotVisOnly val="1"/>
    <c:dispBlanksAs val="span"/>
    <c:showDLblsOverMax val="0"/>
  </c:chart>
  <c:spPr>
    <a:noFill/>
    <a:ln>
      <a:noFill/>
    </a:ln>
  </c:spPr>
  <c:txPr>
    <a:bodyPr/>
    <a:lstStyle/>
    <a:p>
      <a:pPr>
        <a:defRPr sz="2098" b="1" i="0" u="none" strike="noStrike" baseline="0">
          <a:solidFill>
            <a:schemeClr val="tx1"/>
          </a:solidFill>
          <a:latin typeface="RotisSansSerifExtraBold"/>
          <a:ea typeface="RotisSansSerifExtraBold"/>
          <a:cs typeface="RotisSansSerifExtraBold"/>
        </a:defRPr>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866807316193911"/>
          <c:y val="2.9394882050142578E-2"/>
          <c:w val="0.47013738836274432"/>
          <c:h val="0.94121023589971486"/>
        </c:manualLayout>
      </c:layout>
      <c:barChart>
        <c:barDir val="bar"/>
        <c:grouping val="clustered"/>
        <c:varyColors val="0"/>
        <c:ser>
          <c:idx val="0"/>
          <c:order val="0"/>
          <c:tx>
            <c:strRef>
              <c:f>Sheet1!$B$1</c:f>
              <c:strCache>
                <c:ptCount val="1"/>
                <c:pt idx="0">
                  <c:v>Con</c:v>
                </c:pt>
              </c:strCache>
            </c:strRef>
          </c:tx>
          <c:spPr>
            <a:solidFill>
              <a:schemeClr val="accent1"/>
            </a:solidFill>
            <a:effectLst/>
          </c:spPr>
          <c:invertIfNegative val="0"/>
          <c:dLbls>
            <c:numFmt formatCode="0\%" sourceLinked="0"/>
            <c:spPr>
              <a:noFill/>
              <a:ln>
                <a:noFill/>
              </a:ln>
              <a:effectLst/>
            </c:spPr>
            <c:txPr>
              <a:bodyPr/>
              <a:lstStyle/>
              <a:p>
                <a:pPr>
                  <a:defRPr sz="1100" b="1">
                    <a:solidFill>
                      <a:schemeClr val="accent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Immigration/immigrants</c:v>
                </c:pt>
                <c:pt idx="1">
                  <c:v>NHS/Hospitals/Healthcare</c:v>
                </c:pt>
                <c:pt idx="2">
                  <c:v>Economy</c:v>
                </c:pt>
                <c:pt idx="3">
                  <c:v>European Union/Europe</c:v>
                </c:pt>
                <c:pt idx="4">
                  <c:v>Education/Schools</c:v>
                </c:pt>
                <c:pt idx="5">
                  <c:v>Housing</c:v>
                </c:pt>
                <c:pt idx="6">
                  <c:v>Poverty/Inequality</c:v>
                </c:pt>
                <c:pt idx="7">
                  <c:v>Unemployment</c:v>
                </c:pt>
                <c:pt idx="8">
                  <c:v>Defence/foreign
affairs/terrorism</c:v>
                </c:pt>
                <c:pt idx="9">
                  <c:v>Crime/Law and Order/ASB</c:v>
                </c:pt>
              </c:strCache>
            </c:strRef>
          </c:cat>
          <c:val>
            <c:numRef>
              <c:f>Sheet1!$B$2:$B$11</c:f>
              <c:numCache>
                <c:formatCode>General</c:formatCode>
                <c:ptCount val="10"/>
                <c:pt idx="0">
                  <c:v>57</c:v>
                </c:pt>
                <c:pt idx="1">
                  <c:v>44</c:v>
                </c:pt>
                <c:pt idx="2">
                  <c:v>24</c:v>
                </c:pt>
                <c:pt idx="3">
                  <c:v>43</c:v>
                </c:pt>
                <c:pt idx="4">
                  <c:v>14</c:v>
                </c:pt>
                <c:pt idx="5">
                  <c:v>12</c:v>
                </c:pt>
                <c:pt idx="6">
                  <c:v>10</c:v>
                </c:pt>
                <c:pt idx="7">
                  <c:v>8</c:v>
                </c:pt>
                <c:pt idx="8">
                  <c:v>32</c:v>
                </c:pt>
                <c:pt idx="9">
                  <c:v>14</c:v>
                </c:pt>
              </c:numCache>
            </c:numRef>
          </c:val>
        </c:ser>
        <c:ser>
          <c:idx val="1"/>
          <c:order val="1"/>
          <c:tx>
            <c:strRef>
              <c:f>Sheet1!$C$1</c:f>
              <c:strCache>
                <c:ptCount val="1"/>
                <c:pt idx="0">
                  <c:v>Lab</c:v>
                </c:pt>
              </c:strCache>
            </c:strRef>
          </c:tx>
          <c:spPr>
            <a:solidFill>
              <a:schemeClr val="accent2"/>
            </a:solidFill>
          </c:spPr>
          <c:invertIfNegative val="0"/>
          <c:dLbls>
            <c:numFmt formatCode="#&quot;%&quot;" sourceLinked="0"/>
            <c:spPr>
              <a:noFill/>
              <a:ln>
                <a:noFill/>
              </a:ln>
              <a:effectLst/>
            </c:spPr>
            <c:txPr>
              <a:bodyPr/>
              <a:lstStyle/>
              <a:p>
                <a:pPr>
                  <a:defRPr sz="1100" b="1">
                    <a:solidFill>
                      <a:schemeClr val="accent2"/>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Immigration/immigrants</c:v>
                </c:pt>
                <c:pt idx="1">
                  <c:v>NHS/Hospitals/Healthcare</c:v>
                </c:pt>
                <c:pt idx="2">
                  <c:v>Economy</c:v>
                </c:pt>
                <c:pt idx="3">
                  <c:v>European Union/Europe</c:v>
                </c:pt>
                <c:pt idx="4">
                  <c:v>Education/Schools</c:v>
                </c:pt>
                <c:pt idx="5">
                  <c:v>Housing</c:v>
                </c:pt>
                <c:pt idx="6">
                  <c:v>Poverty/Inequality</c:v>
                </c:pt>
                <c:pt idx="7">
                  <c:v>Unemployment</c:v>
                </c:pt>
                <c:pt idx="8">
                  <c:v>Defence/foreign
affairs/terrorism</c:v>
                </c:pt>
                <c:pt idx="9">
                  <c:v>Crime/Law and Order/ASB</c:v>
                </c:pt>
              </c:strCache>
            </c:strRef>
          </c:cat>
          <c:val>
            <c:numRef>
              <c:f>Sheet1!$C$2:$C$11</c:f>
              <c:numCache>
                <c:formatCode>General</c:formatCode>
                <c:ptCount val="10"/>
                <c:pt idx="0">
                  <c:v>34</c:v>
                </c:pt>
                <c:pt idx="1">
                  <c:v>42</c:v>
                </c:pt>
                <c:pt idx="2">
                  <c:v>25</c:v>
                </c:pt>
                <c:pt idx="3">
                  <c:v>27</c:v>
                </c:pt>
                <c:pt idx="4">
                  <c:v>27</c:v>
                </c:pt>
                <c:pt idx="5">
                  <c:v>22</c:v>
                </c:pt>
                <c:pt idx="6">
                  <c:v>21</c:v>
                </c:pt>
                <c:pt idx="7">
                  <c:v>25</c:v>
                </c:pt>
                <c:pt idx="8">
                  <c:v>13</c:v>
                </c:pt>
                <c:pt idx="9">
                  <c:v>11</c:v>
                </c:pt>
              </c:numCache>
            </c:numRef>
          </c:val>
        </c:ser>
        <c:dLbls>
          <c:showLegendKey val="0"/>
          <c:showVal val="0"/>
          <c:showCatName val="0"/>
          <c:showSerName val="0"/>
          <c:showPercent val="0"/>
          <c:showBubbleSize val="0"/>
        </c:dLbls>
        <c:gapWidth val="47"/>
        <c:axId val="352043520"/>
        <c:axId val="352043912"/>
      </c:barChart>
      <c:catAx>
        <c:axId val="352043520"/>
        <c:scaling>
          <c:orientation val="maxMin"/>
        </c:scaling>
        <c:delete val="0"/>
        <c:axPos val="l"/>
        <c:numFmt formatCode="General" sourceLinked="1"/>
        <c:majorTickMark val="out"/>
        <c:minorTickMark val="none"/>
        <c:tickLblPos val="nextTo"/>
        <c:spPr>
          <a:ln>
            <a:noFill/>
          </a:ln>
        </c:spPr>
        <c:txPr>
          <a:bodyPr/>
          <a:lstStyle/>
          <a:p>
            <a:pPr algn="r">
              <a:defRPr sz="1200" b="1" cap="none" baseline="0">
                <a:latin typeface="+mn-lt"/>
              </a:defRPr>
            </a:pPr>
            <a:endParaRPr lang="en-US"/>
          </a:p>
        </c:txPr>
        <c:crossAx val="352043912"/>
        <c:crosses val="autoZero"/>
        <c:auto val="1"/>
        <c:lblAlgn val="ctr"/>
        <c:lblOffset val="100"/>
        <c:noMultiLvlLbl val="0"/>
      </c:catAx>
      <c:valAx>
        <c:axId val="352043912"/>
        <c:scaling>
          <c:orientation val="minMax"/>
        </c:scaling>
        <c:delete val="1"/>
        <c:axPos val="t"/>
        <c:numFmt formatCode="General" sourceLinked="1"/>
        <c:majorTickMark val="out"/>
        <c:minorTickMark val="none"/>
        <c:tickLblPos val="none"/>
        <c:crossAx val="35204352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881643522024726"/>
          <c:y val="8.9554453703261771E-3"/>
          <c:w val="0.69994979837050531"/>
          <c:h val="0.97924219671358737"/>
        </c:manualLayout>
      </c:layout>
      <c:barChart>
        <c:barDir val="bar"/>
        <c:grouping val="stacked"/>
        <c:varyColors val="0"/>
        <c:ser>
          <c:idx val="0"/>
          <c:order val="0"/>
          <c:tx>
            <c:strRef>
              <c:f>Sheet1!$B$1</c:f>
              <c:strCache>
                <c:ptCount val="1"/>
                <c:pt idx="0">
                  <c:v>Series 4</c:v>
                </c:pt>
              </c:strCache>
            </c:strRef>
          </c:tx>
          <c:spPr>
            <a:solidFill>
              <a:schemeClr val="tx2"/>
            </a:solidFill>
          </c:spPr>
          <c:invertIfNegative val="0"/>
          <c:dPt>
            <c:idx val="5"/>
            <c:invertIfNegative val="0"/>
            <c:bubble3D val="0"/>
            <c:spPr>
              <a:solidFill>
                <a:schemeClr val="accent1"/>
              </a:solidFill>
            </c:spPr>
          </c:dPt>
          <c:dPt>
            <c:idx val="12"/>
            <c:invertIfNegative val="0"/>
            <c:bubble3D val="0"/>
            <c:spPr>
              <a:solidFill>
                <a:schemeClr val="accent1"/>
              </a:solidFill>
            </c:spPr>
          </c:dPt>
          <c:dPt>
            <c:idx val="19"/>
            <c:invertIfNegative val="0"/>
            <c:bubble3D val="0"/>
            <c:spPr>
              <a:solidFill>
                <a:schemeClr val="accent1"/>
              </a:solidFill>
            </c:spPr>
          </c:dPt>
          <c:dPt>
            <c:idx val="26"/>
            <c:invertIfNegative val="0"/>
            <c:bubble3D val="0"/>
            <c:spPr>
              <a:solidFill>
                <a:schemeClr val="accent1"/>
              </a:solidFill>
            </c:spPr>
          </c:dPt>
          <c:dLbls>
            <c:dLbl>
              <c:idx val="0"/>
              <c:layout>
                <c:manualLayout>
                  <c:x val="0.20157651427270548"/>
                  <c:y val="-5.693825091521513E-3"/>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0.23181299141361142"/>
                  <c:y val="-8.5407376372821728E-3"/>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0.20157651427270548"/>
                  <c:y val="0"/>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0.17134003713179993"/>
                  <c:y val="0"/>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0.13534423101167387"/>
                  <c:y val="5.6938250915214124E-3"/>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0.18573835957985038"/>
                  <c:y val="5.693825091521513E-3"/>
                </c:manualLayout>
              </c:layout>
              <c:showLegendKey val="0"/>
              <c:showVal val="1"/>
              <c:showCatName val="0"/>
              <c:showSerName val="0"/>
              <c:showPercent val="0"/>
              <c:showBubbleSize val="0"/>
              <c:extLst>
                <c:ext xmlns:c15="http://schemas.microsoft.com/office/drawing/2012/chart" uri="{CE6537A1-D6FC-4f65-9D91-7224C49458BB}"/>
              </c:extLst>
            </c:dLbl>
            <c:dLbl>
              <c:idx val="7"/>
              <c:delete val="1"/>
              <c:extLst>
                <c:ext xmlns:c15="http://schemas.microsoft.com/office/drawing/2012/chart" uri="{CE6537A1-D6FC-4f65-9D91-7224C49458BB}"/>
              </c:extLst>
            </c:dLbl>
            <c:dLbl>
              <c:idx val="8"/>
              <c:layout>
                <c:manualLayout>
                  <c:x val="0.27068846202334773"/>
                  <c:y val="1.1387650183043026E-2"/>
                </c:manualLayout>
              </c:layout>
              <c:showLegendKey val="0"/>
              <c:showVal val="1"/>
              <c:showCatName val="0"/>
              <c:showSerName val="0"/>
              <c:showPercent val="0"/>
              <c:showBubbleSize val="0"/>
              <c:extLst>
                <c:ext xmlns:c15="http://schemas.microsoft.com/office/drawing/2012/chart" uri="{CE6537A1-D6FC-4f65-9D91-7224C49458BB}"/>
              </c:extLst>
            </c:dLbl>
            <c:dLbl>
              <c:idx val="9"/>
              <c:layout>
                <c:manualLayout>
                  <c:x val="0.2850867844713979"/>
                  <c:y val="0"/>
                </c:manualLayout>
              </c:layout>
              <c:showLegendKey val="0"/>
              <c:showVal val="1"/>
              <c:showCatName val="0"/>
              <c:showSerName val="0"/>
              <c:showPercent val="0"/>
              <c:showBubbleSize val="0"/>
              <c:extLst>
                <c:ext xmlns:c15="http://schemas.microsoft.com/office/drawing/2012/chart" uri="{CE6537A1-D6FC-4f65-9D91-7224C49458BB}"/>
              </c:extLst>
            </c:dLbl>
            <c:dLbl>
              <c:idx val="10"/>
              <c:layout>
                <c:manualLayout>
                  <c:x val="0.32396225508113385"/>
                  <c:y val="-1.1387650183043026E-2"/>
                </c:manualLayout>
              </c:layout>
              <c:showLegendKey val="0"/>
              <c:showVal val="1"/>
              <c:showCatName val="0"/>
              <c:showSerName val="0"/>
              <c:showPercent val="0"/>
              <c:showBubbleSize val="0"/>
              <c:extLst>
                <c:ext xmlns:c15="http://schemas.microsoft.com/office/drawing/2012/chart" uri="{CE6537A1-D6FC-4f65-9D91-7224C49458BB}"/>
              </c:extLst>
            </c:dLbl>
            <c:dLbl>
              <c:idx val="11"/>
              <c:layout>
                <c:manualLayout>
                  <c:x val="0.30812410038827875"/>
                  <c:y val="-8.5407376372822839E-3"/>
                </c:manualLayout>
              </c:layout>
              <c:showLegendKey val="0"/>
              <c:showVal val="1"/>
              <c:showCatName val="0"/>
              <c:showSerName val="0"/>
              <c:showPercent val="0"/>
              <c:showBubbleSize val="0"/>
              <c:extLst>
                <c:ext xmlns:c15="http://schemas.microsoft.com/office/drawing/2012/chart" uri="{CE6537A1-D6FC-4f65-9D91-7224C49458BB}"/>
              </c:extLst>
            </c:dLbl>
            <c:dLbl>
              <c:idx val="12"/>
              <c:layout>
                <c:manualLayout>
                  <c:x val="0.3498792354876249"/>
                  <c:y val="5.693825091521513E-3"/>
                </c:manualLayout>
              </c:layout>
              <c:showLegendKey val="0"/>
              <c:showVal val="1"/>
              <c:showCatName val="0"/>
              <c:showSerName val="0"/>
              <c:showPercent val="0"/>
              <c:showBubbleSize val="0"/>
              <c:extLst>
                <c:ext xmlns:c15="http://schemas.microsoft.com/office/drawing/2012/chart" uri="{CE6537A1-D6FC-4f65-9D91-7224C49458BB}"/>
              </c:extLst>
            </c:dLbl>
            <c:dLbl>
              <c:idx val="14"/>
              <c:layout>
                <c:manualLayout>
                  <c:x val="0.24045198488244193"/>
                  <c:y val="-5.6938250915214645E-3"/>
                </c:manualLayout>
              </c:layout>
              <c:showLegendKey val="0"/>
              <c:showVal val="1"/>
              <c:showCatName val="0"/>
              <c:showSerName val="0"/>
              <c:showPercent val="0"/>
              <c:showBubbleSize val="0"/>
              <c:extLst>
                <c:ext xmlns:c15="http://schemas.microsoft.com/office/drawing/2012/chart" uri="{CE6537A1-D6FC-4f65-9D91-7224C49458BB}"/>
              </c:extLst>
            </c:dLbl>
            <c:dLbl>
              <c:idx val="15"/>
              <c:layout>
                <c:manualLayout>
                  <c:x val="0.28652661671620316"/>
                  <c:y val="-2.8469125457607062E-3"/>
                </c:manualLayout>
              </c:layout>
              <c:showLegendKey val="0"/>
              <c:showVal val="1"/>
              <c:showCatName val="0"/>
              <c:showSerName val="0"/>
              <c:showPercent val="0"/>
              <c:showBubbleSize val="0"/>
              <c:extLst>
                <c:ext xmlns:c15="http://schemas.microsoft.com/office/drawing/2012/chart" uri="{CE6537A1-D6FC-4f65-9D91-7224C49458BB}"/>
              </c:extLst>
            </c:dLbl>
            <c:dLbl>
              <c:idx val="16"/>
              <c:layout>
                <c:manualLayout>
                  <c:x val="0.30092493916425389"/>
                  <c:y val="-5.693825091521513E-3"/>
                </c:manualLayout>
              </c:layout>
              <c:showLegendKey val="0"/>
              <c:showVal val="1"/>
              <c:showCatName val="0"/>
              <c:showSerName val="0"/>
              <c:showPercent val="0"/>
              <c:showBubbleSize val="0"/>
              <c:extLst>
                <c:ext xmlns:c15="http://schemas.microsoft.com/office/drawing/2012/chart" uri="{CE6537A1-D6FC-4f65-9D91-7224C49458BB}"/>
              </c:extLst>
            </c:dLbl>
            <c:dLbl>
              <c:idx val="17"/>
              <c:layout>
                <c:manualLayout>
                  <c:x val="0.27788762324737304"/>
                  <c:y val="-1.1387650183043026E-2"/>
                </c:manualLayout>
              </c:layout>
              <c:showLegendKey val="0"/>
              <c:showVal val="1"/>
              <c:showCatName val="0"/>
              <c:showSerName val="0"/>
              <c:showPercent val="0"/>
              <c:showBubbleSize val="0"/>
              <c:extLst>
                <c:ext xmlns:c15="http://schemas.microsoft.com/office/drawing/2012/chart" uri="{CE6537A1-D6FC-4f65-9D91-7224C49458BB}"/>
              </c:extLst>
            </c:dLbl>
            <c:dLbl>
              <c:idx val="18"/>
              <c:layout>
                <c:manualLayout>
                  <c:x val="0.300924939164254"/>
                  <c:y val="-2.8469125457607596E-3"/>
                </c:manualLayout>
              </c:layout>
              <c:showLegendKey val="0"/>
              <c:showVal val="1"/>
              <c:showCatName val="0"/>
              <c:showSerName val="0"/>
              <c:showPercent val="0"/>
              <c:showBubbleSize val="0"/>
              <c:extLst>
                <c:ext xmlns:c15="http://schemas.microsoft.com/office/drawing/2012/chart" uri="{CE6537A1-D6FC-4f65-9D91-7224C49458BB}"/>
              </c:extLst>
            </c:dLbl>
            <c:dLbl>
              <c:idx val="19"/>
              <c:layout>
                <c:manualLayout>
                  <c:x val="0.25485030733049241"/>
                  <c:y val="5.693825091521513E-3"/>
                </c:manualLayout>
              </c:layout>
              <c:showLegendKey val="0"/>
              <c:showVal val="1"/>
              <c:showCatName val="0"/>
              <c:showSerName val="0"/>
              <c:showPercent val="0"/>
              <c:showBubbleSize val="0"/>
              <c:extLst>
                <c:ext xmlns:c15="http://schemas.microsoft.com/office/drawing/2012/chart" uri="{CE6537A1-D6FC-4f65-9D91-7224C49458BB}"/>
              </c:extLst>
            </c:dLbl>
            <c:dLbl>
              <c:idx val="21"/>
              <c:layout>
                <c:manualLayout>
                  <c:x val="0.24765114610646699"/>
                  <c:y val="-2.8469125457607596E-3"/>
                </c:manualLayout>
              </c:layout>
              <c:showLegendKey val="0"/>
              <c:showVal val="1"/>
              <c:showCatName val="0"/>
              <c:showSerName val="0"/>
              <c:showPercent val="0"/>
              <c:showBubbleSize val="0"/>
              <c:extLst>
                <c:ext xmlns:c15="http://schemas.microsoft.com/office/drawing/2012/chart" uri="{CE6537A1-D6FC-4f65-9D91-7224C49458BB}"/>
              </c:extLst>
            </c:dLbl>
            <c:dLbl>
              <c:idx val="22"/>
              <c:delete val="1"/>
              <c:extLst>
                <c:ext xmlns:c15="http://schemas.microsoft.com/office/drawing/2012/chart" uri="{CE6537A1-D6FC-4f65-9D91-7224C49458BB}"/>
              </c:extLst>
            </c:dLbl>
            <c:dLbl>
              <c:idx val="23"/>
              <c:layout>
                <c:manualLayout>
                  <c:x val="0.13246456652206381"/>
                  <c:y val="1.1387650183043017E-2"/>
                </c:manualLayout>
              </c:layout>
              <c:showLegendKey val="0"/>
              <c:showVal val="1"/>
              <c:showCatName val="0"/>
              <c:showSerName val="0"/>
              <c:showPercent val="0"/>
              <c:showBubbleSize val="0"/>
              <c:extLst>
                <c:ext xmlns:c15="http://schemas.microsoft.com/office/drawing/2012/chart" uri="{CE6537A1-D6FC-4f65-9D91-7224C49458BB}"/>
              </c:extLst>
            </c:dLbl>
            <c:dLbl>
              <c:idx val="24"/>
              <c:layout>
                <c:manualLayout>
                  <c:x val="0.148302721214919"/>
                  <c:y val="1.4234562728803779E-2"/>
                </c:manualLayout>
              </c:layout>
              <c:showLegendKey val="0"/>
              <c:showVal val="1"/>
              <c:showCatName val="0"/>
              <c:showSerName val="0"/>
              <c:showPercent val="0"/>
              <c:showBubbleSize val="0"/>
              <c:extLst>
                <c:ext xmlns:c15="http://schemas.microsoft.com/office/drawing/2012/chart" uri="{CE6537A1-D6FC-4f65-9D91-7224C49458BB}"/>
              </c:extLst>
            </c:dLbl>
            <c:dLbl>
              <c:idx val="25"/>
              <c:layout>
                <c:manualLayout>
                  <c:x val="0.148302721214919"/>
                  <c:y val="2.8469125457607596E-3"/>
                </c:manualLayout>
              </c:layout>
              <c:showLegendKey val="0"/>
              <c:showVal val="1"/>
              <c:showCatName val="0"/>
              <c:showSerName val="0"/>
              <c:showPercent val="0"/>
              <c:showBubbleSize val="0"/>
              <c:extLst>
                <c:ext xmlns:c15="http://schemas.microsoft.com/office/drawing/2012/chart" uri="{CE6537A1-D6FC-4f65-9D91-7224C49458BB}"/>
              </c:extLst>
            </c:dLbl>
            <c:dLbl>
              <c:idx val="26"/>
              <c:layout>
                <c:manualLayout>
                  <c:x val="0.12526540529803848"/>
                  <c:y val="2.8469125457607596E-3"/>
                </c:manualLayout>
              </c:layout>
              <c:showLegendKey val="0"/>
              <c:showVal val="1"/>
              <c:showCatName val="0"/>
              <c:showSerName val="0"/>
              <c:showPercent val="0"/>
              <c:showBubbleSize val="0"/>
              <c:extLst>
                <c:ext xmlns:c15="http://schemas.microsoft.com/office/drawing/2012/chart" uri="{CE6537A1-D6FC-4f65-9D91-7224C49458BB}"/>
              </c:extLst>
            </c:dLbl>
            <c:numFmt formatCode="0\%" sourceLinked="0"/>
            <c:spPr>
              <a:noFill/>
              <a:ln>
                <a:noFill/>
              </a:ln>
              <a:effectLst/>
            </c:spPr>
            <c:txPr>
              <a:bodyPr/>
              <a:lstStyle/>
              <a:p>
                <a:pPr>
                  <a:defRPr sz="1600" b="1">
                    <a:latin typeface="+mj-lt"/>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Sheet1!$B$2:$B$28</c:f>
              <c:numCache>
                <c:formatCode>General</c:formatCode>
                <c:ptCount val="27"/>
                <c:pt idx="0">
                  <c:v>19</c:v>
                </c:pt>
                <c:pt idx="1">
                  <c:v>23</c:v>
                </c:pt>
                <c:pt idx="2">
                  <c:v>20</c:v>
                </c:pt>
                <c:pt idx="3">
                  <c:v>17</c:v>
                </c:pt>
                <c:pt idx="4">
                  <c:v>13</c:v>
                </c:pt>
                <c:pt idx="5">
                  <c:v>18</c:v>
                </c:pt>
                <c:pt idx="7">
                  <c:v>28</c:v>
                </c:pt>
                <c:pt idx="8">
                  <c:v>28</c:v>
                </c:pt>
                <c:pt idx="9">
                  <c:v>30</c:v>
                </c:pt>
                <c:pt idx="10">
                  <c:v>34</c:v>
                </c:pt>
                <c:pt idx="11">
                  <c:v>33</c:v>
                </c:pt>
                <c:pt idx="12">
                  <c:v>37</c:v>
                </c:pt>
                <c:pt idx="14">
                  <c:v>24</c:v>
                </c:pt>
                <c:pt idx="15">
                  <c:v>29</c:v>
                </c:pt>
                <c:pt idx="16">
                  <c:v>32</c:v>
                </c:pt>
                <c:pt idx="17">
                  <c:v>29</c:v>
                </c:pt>
                <c:pt idx="18">
                  <c:v>31</c:v>
                </c:pt>
                <c:pt idx="19">
                  <c:v>26</c:v>
                </c:pt>
                <c:pt idx="21">
                  <c:v>24</c:v>
                </c:pt>
                <c:pt idx="22">
                  <c:v>13</c:v>
                </c:pt>
                <c:pt idx="23">
                  <c:v>13</c:v>
                </c:pt>
                <c:pt idx="24">
                  <c:v>14</c:v>
                </c:pt>
                <c:pt idx="25">
                  <c:v>14</c:v>
                </c:pt>
                <c:pt idx="26">
                  <c:v>12</c:v>
                </c:pt>
              </c:numCache>
            </c:numRef>
          </c:val>
        </c:ser>
        <c:dLbls>
          <c:showLegendKey val="0"/>
          <c:showVal val="0"/>
          <c:showCatName val="0"/>
          <c:showSerName val="0"/>
          <c:showPercent val="0"/>
          <c:showBubbleSize val="0"/>
        </c:dLbls>
        <c:gapWidth val="150"/>
        <c:overlap val="100"/>
        <c:axId val="204652864"/>
        <c:axId val="206988504"/>
      </c:barChart>
      <c:catAx>
        <c:axId val="204652864"/>
        <c:scaling>
          <c:orientation val="minMax"/>
        </c:scaling>
        <c:delete val="1"/>
        <c:axPos val="l"/>
        <c:numFmt formatCode="mmm\-yy" sourceLinked="1"/>
        <c:majorTickMark val="out"/>
        <c:minorTickMark val="none"/>
        <c:tickLblPos val="none"/>
        <c:crossAx val="206988504"/>
        <c:crosses val="autoZero"/>
        <c:auto val="1"/>
        <c:lblAlgn val="ctr"/>
        <c:lblOffset val="100"/>
        <c:noMultiLvlLbl val="0"/>
      </c:catAx>
      <c:valAx>
        <c:axId val="206988504"/>
        <c:scaling>
          <c:orientation val="minMax"/>
          <c:max val="40"/>
          <c:min val="0"/>
        </c:scaling>
        <c:delete val="1"/>
        <c:axPos val="b"/>
        <c:numFmt formatCode="General" sourceLinked="1"/>
        <c:majorTickMark val="out"/>
        <c:minorTickMark val="none"/>
        <c:tickLblPos val="none"/>
        <c:crossAx val="204652864"/>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invertIfNegative val="0"/>
          <c:dPt>
            <c:idx val="1"/>
            <c:invertIfNegative val="0"/>
            <c:bubble3D val="0"/>
            <c:spPr>
              <a:solidFill>
                <a:schemeClr val="accent2"/>
              </a:solidFill>
            </c:spPr>
          </c:dPt>
          <c:dPt>
            <c:idx val="2"/>
            <c:invertIfNegative val="0"/>
            <c:bubble3D val="0"/>
            <c:spPr>
              <a:solidFill>
                <a:schemeClr val="accent6"/>
              </a:solidFill>
            </c:spPr>
          </c:dPt>
          <c:dLbls>
            <c:spPr>
              <a:noFill/>
              <a:ln>
                <a:noFill/>
              </a:ln>
              <a:effectLst/>
            </c:spPr>
            <c:txPr>
              <a:bodyPr/>
              <a:lstStyle/>
              <a:p>
                <a:pPr>
                  <a:defRPr sz="1000" b="1">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EU</c:v>
                </c:pt>
                <c:pt idx="1">
                  <c:v>Immigration</c:v>
                </c:pt>
                <c:pt idx="2">
                  <c:v>NHS</c:v>
                </c:pt>
              </c:strCache>
            </c:strRef>
          </c:cat>
          <c:val>
            <c:numRef>
              <c:f>Sheet1!$B$2:$B$4</c:f>
              <c:numCache>
                <c:formatCode>0%</c:formatCode>
                <c:ptCount val="3"/>
                <c:pt idx="0">
                  <c:v>0.52</c:v>
                </c:pt>
                <c:pt idx="1">
                  <c:v>0.49000000000000016</c:v>
                </c:pt>
                <c:pt idx="2">
                  <c:v>0.46</c:v>
                </c:pt>
              </c:numCache>
            </c:numRef>
          </c:val>
        </c:ser>
        <c:dLbls>
          <c:showLegendKey val="0"/>
          <c:showVal val="0"/>
          <c:showCatName val="0"/>
          <c:showSerName val="0"/>
          <c:showPercent val="0"/>
          <c:showBubbleSize val="0"/>
        </c:dLbls>
        <c:gapWidth val="150"/>
        <c:axId val="352044696"/>
        <c:axId val="352045088"/>
      </c:barChart>
      <c:catAx>
        <c:axId val="352044696"/>
        <c:scaling>
          <c:orientation val="maxMin"/>
        </c:scaling>
        <c:delete val="0"/>
        <c:axPos val="l"/>
        <c:numFmt formatCode="General" sourceLinked="0"/>
        <c:majorTickMark val="out"/>
        <c:minorTickMark val="none"/>
        <c:tickLblPos val="nextTo"/>
        <c:txPr>
          <a:bodyPr/>
          <a:lstStyle/>
          <a:p>
            <a:pPr>
              <a:defRPr sz="1200"/>
            </a:pPr>
            <a:endParaRPr lang="en-US"/>
          </a:p>
        </c:txPr>
        <c:crossAx val="352045088"/>
        <c:crosses val="autoZero"/>
        <c:auto val="1"/>
        <c:lblAlgn val="ctr"/>
        <c:lblOffset val="100"/>
        <c:noMultiLvlLbl val="0"/>
      </c:catAx>
      <c:valAx>
        <c:axId val="352045088"/>
        <c:scaling>
          <c:orientation val="minMax"/>
          <c:max val="0.75000000000000044"/>
        </c:scaling>
        <c:delete val="1"/>
        <c:axPos val="t"/>
        <c:numFmt formatCode="0%" sourceLinked="1"/>
        <c:majorTickMark val="out"/>
        <c:minorTickMark val="none"/>
        <c:tickLblPos val="none"/>
        <c:crossAx val="352044696"/>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invertIfNegative val="0"/>
          <c:dPt>
            <c:idx val="0"/>
            <c:invertIfNegative val="0"/>
            <c:bubble3D val="0"/>
            <c:spPr>
              <a:solidFill>
                <a:schemeClr val="accent6"/>
              </a:solidFill>
            </c:spPr>
          </c:dPt>
          <c:dPt>
            <c:idx val="1"/>
            <c:invertIfNegative val="0"/>
            <c:bubble3D val="0"/>
            <c:spPr>
              <a:solidFill>
                <a:schemeClr val="accent1"/>
              </a:solidFill>
            </c:spPr>
          </c:dPt>
          <c:dPt>
            <c:idx val="2"/>
            <c:invertIfNegative val="0"/>
            <c:bubble3D val="0"/>
            <c:spPr>
              <a:solidFill>
                <a:schemeClr val="accent2"/>
              </a:solidFill>
            </c:spPr>
          </c:dPt>
          <c:dLbls>
            <c:spPr>
              <a:noFill/>
              <a:ln>
                <a:noFill/>
              </a:ln>
              <a:effectLst/>
            </c:spPr>
            <c:txPr>
              <a:bodyPr/>
              <a:lstStyle/>
              <a:p>
                <a:pPr>
                  <a:defRPr sz="1000" b="1">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NHS</c:v>
                </c:pt>
                <c:pt idx="1">
                  <c:v>EU</c:v>
                </c:pt>
                <c:pt idx="2">
                  <c:v>Immigration</c:v>
                </c:pt>
              </c:strCache>
            </c:strRef>
          </c:cat>
          <c:val>
            <c:numRef>
              <c:f>Sheet1!$B$2:$B$4</c:f>
              <c:numCache>
                <c:formatCode>0%</c:formatCode>
                <c:ptCount val="3"/>
                <c:pt idx="0">
                  <c:v>0.46</c:v>
                </c:pt>
                <c:pt idx="1">
                  <c:v>0.33000000000000024</c:v>
                </c:pt>
                <c:pt idx="2">
                  <c:v>0.33000000000000024</c:v>
                </c:pt>
              </c:numCache>
            </c:numRef>
          </c:val>
        </c:ser>
        <c:dLbls>
          <c:showLegendKey val="0"/>
          <c:showVal val="0"/>
          <c:showCatName val="0"/>
          <c:showSerName val="0"/>
          <c:showPercent val="0"/>
          <c:showBubbleSize val="0"/>
        </c:dLbls>
        <c:gapWidth val="150"/>
        <c:axId val="352045872"/>
        <c:axId val="352046264"/>
      </c:barChart>
      <c:catAx>
        <c:axId val="352045872"/>
        <c:scaling>
          <c:orientation val="maxMin"/>
        </c:scaling>
        <c:delete val="0"/>
        <c:axPos val="l"/>
        <c:numFmt formatCode="General" sourceLinked="0"/>
        <c:majorTickMark val="out"/>
        <c:minorTickMark val="none"/>
        <c:tickLblPos val="nextTo"/>
        <c:txPr>
          <a:bodyPr/>
          <a:lstStyle/>
          <a:p>
            <a:pPr>
              <a:defRPr sz="1200"/>
            </a:pPr>
            <a:endParaRPr lang="en-US"/>
          </a:p>
        </c:txPr>
        <c:crossAx val="352046264"/>
        <c:crosses val="autoZero"/>
        <c:auto val="1"/>
        <c:lblAlgn val="ctr"/>
        <c:lblOffset val="100"/>
        <c:noMultiLvlLbl val="0"/>
      </c:catAx>
      <c:valAx>
        <c:axId val="352046264"/>
        <c:scaling>
          <c:orientation val="minMax"/>
          <c:max val="0.75000000000000044"/>
          <c:min val="0"/>
        </c:scaling>
        <c:delete val="1"/>
        <c:axPos val="t"/>
        <c:numFmt formatCode="0%" sourceLinked="1"/>
        <c:majorTickMark val="out"/>
        <c:minorTickMark val="none"/>
        <c:tickLblPos val="none"/>
        <c:crossAx val="352045872"/>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055527943288953"/>
          <c:y val="0.12933748102062745"/>
          <c:w val="0.7385027394616972"/>
          <c:h val="0.74132503795874582"/>
        </c:manualLayout>
      </c:layout>
      <c:barChart>
        <c:barDir val="bar"/>
        <c:grouping val="clustered"/>
        <c:varyColors val="0"/>
        <c:ser>
          <c:idx val="0"/>
          <c:order val="0"/>
          <c:tx>
            <c:strRef>
              <c:f>Sheet1!$B$1</c:f>
              <c:strCache>
                <c:ptCount val="1"/>
                <c:pt idx="0">
                  <c:v>Series 1</c:v>
                </c:pt>
              </c:strCache>
            </c:strRef>
          </c:tx>
          <c:invertIfNegative val="0"/>
          <c:dPt>
            <c:idx val="0"/>
            <c:invertIfNegative val="0"/>
            <c:bubble3D val="0"/>
            <c:spPr>
              <a:solidFill>
                <a:schemeClr val="accent2"/>
              </a:solidFill>
            </c:spPr>
          </c:dPt>
          <c:dPt>
            <c:idx val="1"/>
            <c:invertIfNegative val="0"/>
            <c:bubble3D val="0"/>
            <c:spPr>
              <a:solidFill>
                <a:schemeClr val="accent6"/>
              </a:solidFill>
            </c:spPr>
          </c:dPt>
          <c:dPt>
            <c:idx val="2"/>
            <c:invertIfNegative val="0"/>
            <c:bubble3D val="0"/>
            <c:spPr>
              <a:solidFill>
                <a:schemeClr val="tx2"/>
              </a:solidFill>
            </c:spPr>
          </c:dPt>
          <c:dLbls>
            <c:spPr>
              <a:noFill/>
              <a:ln>
                <a:noFill/>
              </a:ln>
              <a:effectLst/>
            </c:spPr>
            <c:txPr>
              <a:bodyPr/>
              <a:lstStyle/>
              <a:p>
                <a:pPr>
                  <a:defRPr sz="1000" b="1">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Immigration</c:v>
                </c:pt>
                <c:pt idx="1">
                  <c:v>NHS</c:v>
                </c:pt>
                <c:pt idx="2">
                  <c:v>Economy</c:v>
                </c:pt>
              </c:strCache>
            </c:strRef>
          </c:cat>
          <c:val>
            <c:numRef>
              <c:f>Sheet1!$B$2:$B$4</c:f>
              <c:numCache>
                <c:formatCode>0%</c:formatCode>
                <c:ptCount val="3"/>
                <c:pt idx="0">
                  <c:v>0.31000000000000016</c:v>
                </c:pt>
                <c:pt idx="1">
                  <c:v>0.31000000000000016</c:v>
                </c:pt>
                <c:pt idx="2">
                  <c:v>0.29000000000000015</c:v>
                </c:pt>
              </c:numCache>
            </c:numRef>
          </c:val>
        </c:ser>
        <c:dLbls>
          <c:showLegendKey val="0"/>
          <c:showVal val="0"/>
          <c:showCatName val="0"/>
          <c:showSerName val="0"/>
          <c:showPercent val="0"/>
          <c:showBubbleSize val="0"/>
        </c:dLbls>
        <c:gapWidth val="150"/>
        <c:axId val="352047048"/>
        <c:axId val="352047440"/>
      </c:barChart>
      <c:catAx>
        <c:axId val="352047048"/>
        <c:scaling>
          <c:orientation val="maxMin"/>
        </c:scaling>
        <c:delete val="0"/>
        <c:axPos val="l"/>
        <c:numFmt formatCode="General" sourceLinked="0"/>
        <c:majorTickMark val="out"/>
        <c:minorTickMark val="none"/>
        <c:tickLblPos val="nextTo"/>
        <c:txPr>
          <a:bodyPr/>
          <a:lstStyle/>
          <a:p>
            <a:pPr>
              <a:defRPr sz="1200"/>
            </a:pPr>
            <a:endParaRPr lang="en-US"/>
          </a:p>
        </c:txPr>
        <c:crossAx val="352047440"/>
        <c:crosses val="autoZero"/>
        <c:auto val="1"/>
        <c:lblAlgn val="ctr"/>
        <c:lblOffset val="100"/>
        <c:noMultiLvlLbl val="0"/>
      </c:catAx>
      <c:valAx>
        <c:axId val="352047440"/>
        <c:scaling>
          <c:orientation val="minMax"/>
          <c:max val="0.75000000000000044"/>
          <c:min val="0"/>
        </c:scaling>
        <c:delete val="1"/>
        <c:axPos val="t"/>
        <c:numFmt formatCode="0%" sourceLinked="1"/>
        <c:majorTickMark val="out"/>
        <c:minorTickMark val="none"/>
        <c:tickLblPos val="none"/>
        <c:crossAx val="35204704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006244920155082"/>
          <c:y val="0.12933748102062745"/>
          <c:w val="0.68590137158249509"/>
          <c:h val="0.74132503795874582"/>
        </c:manualLayout>
      </c:layout>
      <c:barChart>
        <c:barDir val="bar"/>
        <c:grouping val="clustered"/>
        <c:varyColors val="0"/>
        <c:ser>
          <c:idx val="0"/>
          <c:order val="0"/>
          <c:tx>
            <c:strRef>
              <c:f>Sheet1!$B$1</c:f>
              <c:strCache>
                <c:ptCount val="1"/>
                <c:pt idx="0">
                  <c:v>Series 1</c:v>
                </c:pt>
              </c:strCache>
            </c:strRef>
          </c:tx>
          <c:invertIfNegative val="0"/>
          <c:dPt>
            <c:idx val="0"/>
            <c:invertIfNegative val="0"/>
            <c:bubble3D val="0"/>
            <c:spPr>
              <a:solidFill>
                <a:schemeClr val="accent2"/>
              </a:solidFill>
            </c:spPr>
          </c:dPt>
          <c:dPt>
            <c:idx val="1"/>
            <c:invertIfNegative val="0"/>
            <c:bubble3D val="0"/>
            <c:spPr>
              <a:solidFill>
                <a:schemeClr val="accent6"/>
              </a:solidFill>
            </c:spPr>
          </c:dPt>
          <c:dPt>
            <c:idx val="2"/>
            <c:invertIfNegative val="0"/>
            <c:bubble3D val="0"/>
            <c:spPr>
              <a:solidFill>
                <a:schemeClr val="accent1"/>
              </a:solidFill>
            </c:spPr>
          </c:dPt>
          <c:dLbls>
            <c:spPr>
              <a:noFill/>
              <a:ln>
                <a:noFill/>
              </a:ln>
              <a:effectLst/>
            </c:spPr>
            <c:txPr>
              <a:bodyPr/>
              <a:lstStyle/>
              <a:p>
                <a:pPr>
                  <a:defRPr sz="1000" b="1">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Immigration</c:v>
                </c:pt>
                <c:pt idx="1">
                  <c:v>NHS</c:v>
                </c:pt>
                <c:pt idx="2">
                  <c:v>EU</c:v>
                </c:pt>
              </c:strCache>
            </c:strRef>
          </c:cat>
          <c:val>
            <c:numRef>
              <c:f>Sheet1!$B$2:$B$4</c:f>
              <c:numCache>
                <c:formatCode>0%</c:formatCode>
                <c:ptCount val="3"/>
                <c:pt idx="0">
                  <c:v>0.53</c:v>
                </c:pt>
                <c:pt idx="1">
                  <c:v>0.41000000000000014</c:v>
                </c:pt>
                <c:pt idx="2">
                  <c:v>0.32000000000000017</c:v>
                </c:pt>
              </c:numCache>
            </c:numRef>
          </c:val>
        </c:ser>
        <c:dLbls>
          <c:showLegendKey val="0"/>
          <c:showVal val="0"/>
          <c:showCatName val="0"/>
          <c:showSerName val="0"/>
          <c:showPercent val="0"/>
          <c:showBubbleSize val="0"/>
        </c:dLbls>
        <c:gapWidth val="150"/>
        <c:axId val="352048616"/>
        <c:axId val="352049008"/>
      </c:barChart>
      <c:catAx>
        <c:axId val="352048616"/>
        <c:scaling>
          <c:orientation val="maxMin"/>
        </c:scaling>
        <c:delete val="0"/>
        <c:axPos val="l"/>
        <c:numFmt formatCode="General" sourceLinked="0"/>
        <c:majorTickMark val="out"/>
        <c:minorTickMark val="none"/>
        <c:tickLblPos val="nextTo"/>
        <c:txPr>
          <a:bodyPr/>
          <a:lstStyle/>
          <a:p>
            <a:pPr>
              <a:defRPr sz="1200"/>
            </a:pPr>
            <a:endParaRPr lang="en-US"/>
          </a:p>
        </c:txPr>
        <c:crossAx val="352049008"/>
        <c:crosses val="autoZero"/>
        <c:auto val="1"/>
        <c:lblAlgn val="ctr"/>
        <c:lblOffset val="100"/>
        <c:noMultiLvlLbl val="0"/>
      </c:catAx>
      <c:valAx>
        <c:axId val="352049008"/>
        <c:scaling>
          <c:orientation val="minMax"/>
          <c:max val="0.75000000000000044"/>
          <c:min val="0"/>
        </c:scaling>
        <c:delete val="1"/>
        <c:axPos val="t"/>
        <c:numFmt formatCode="0%" sourceLinked="1"/>
        <c:majorTickMark val="out"/>
        <c:minorTickMark val="none"/>
        <c:tickLblPos val="none"/>
        <c:crossAx val="352048616"/>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006244920155082"/>
          <c:y val="0.12933748102062745"/>
          <c:w val="0.68590137158249509"/>
          <c:h val="0.74132503795874582"/>
        </c:manualLayout>
      </c:layout>
      <c:barChart>
        <c:barDir val="bar"/>
        <c:grouping val="clustered"/>
        <c:varyColors val="0"/>
        <c:ser>
          <c:idx val="0"/>
          <c:order val="0"/>
          <c:tx>
            <c:strRef>
              <c:f>Sheet1!$B$1</c:f>
              <c:strCache>
                <c:ptCount val="1"/>
                <c:pt idx="0">
                  <c:v>Series 1</c:v>
                </c:pt>
              </c:strCache>
            </c:strRef>
          </c:tx>
          <c:invertIfNegative val="0"/>
          <c:dPt>
            <c:idx val="0"/>
            <c:invertIfNegative val="0"/>
            <c:bubble3D val="0"/>
            <c:spPr>
              <a:solidFill>
                <a:schemeClr val="accent2"/>
              </a:solidFill>
            </c:spPr>
          </c:dPt>
          <c:dPt>
            <c:idx val="1"/>
            <c:invertIfNegative val="0"/>
            <c:bubble3D val="0"/>
            <c:spPr>
              <a:solidFill>
                <a:schemeClr val="accent6"/>
              </a:solidFill>
            </c:spPr>
          </c:dPt>
          <c:dPt>
            <c:idx val="2"/>
            <c:invertIfNegative val="0"/>
            <c:bubble3D val="0"/>
            <c:spPr>
              <a:solidFill>
                <a:schemeClr val="accent4"/>
              </a:solidFill>
            </c:spPr>
          </c:dPt>
          <c:dLbls>
            <c:spPr>
              <a:noFill/>
              <a:ln>
                <a:noFill/>
              </a:ln>
              <a:effectLst/>
            </c:spPr>
            <c:txPr>
              <a:bodyPr/>
              <a:lstStyle/>
              <a:p>
                <a:pPr>
                  <a:defRPr sz="1000" b="1">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Immigration</c:v>
                </c:pt>
                <c:pt idx="1">
                  <c:v>NHS</c:v>
                </c:pt>
                <c:pt idx="2">
                  <c:v>Unemployment</c:v>
                </c:pt>
              </c:strCache>
            </c:strRef>
          </c:cat>
          <c:val>
            <c:numRef>
              <c:f>Sheet1!$B$2:$B$4</c:f>
              <c:numCache>
                <c:formatCode>0%</c:formatCode>
                <c:ptCount val="3"/>
                <c:pt idx="0">
                  <c:v>0.45</c:v>
                </c:pt>
                <c:pt idx="1">
                  <c:v>0.37000000000000016</c:v>
                </c:pt>
                <c:pt idx="2">
                  <c:v>0.28000000000000008</c:v>
                </c:pt>
              </c:numCache>
            </c:numRef>
          </c:val>
        </c:ser>
        <c:dLbls>
          <c:showLegendKey val="0"/>
          <c:showVal val="0"/>
          <c:showCatName val="0"/>
          <c:showSerName val="0"/>
          <c:showPercent val="0"/>
          <c:showBubbleSize val="0"/>
        </c:dLbls>
        <c:gapWidth val="150"/>
        <c:axId val="352049792"/>
        <c:axId val="352050184"/>
      </c:barChart>
      <c:catAx>
        <c:axId val="352049792"/>
        <c:scaling>
          <c:orientation val="maxMin"/>
        </c:scaling>
        <c:delete val="0"/>
        <c:axPos val="l"/>
        <c:numFmt formatCode="General" sourceLinked="0"/>
        <c:majorTickMark val="out"/>
        <c:minorTickMark val="none"/>
        <c:tickLblPos val="nextTo"/>
        <c:txPr>
          <a:bodyPr/>
          <a:lstStyle/>
          <a:p>
            <a:pPr>
              <a:defRPr sz="1200"/>
            </a:pPr>
            <a:endParaRPr lang="en-US"/>
          </a:p>
        </c:txPr>
        <c:crossAx val="352050184"/>
        <c:crosses val="autoZero"/>
        <c:auto val="1"/>
        <c:lblAlgn val="ctr"/>
        <c:lblOffset val="100"/>
        <c:noMultiLvlLbl val="0"/>
      </c:catAx>
      <c:valAx>
        <c:axId val="352050184"/>
        <c:scaling>
          <c:orientation val="minMax"/>
          <c:max val="0.75000000000000044"/>
          <c:min val="0"/>
        </c:scaling>
        <c:delete val="1"/>
        <c:axPos val="t"/>
        <c:numFmt formatCode="0%" sourceLinked="1"/>
        <c:majorTickMark val="out"/>
        <c:minorTickMark val="none"/>
        <c:tickLblPos val="none"/>
        <c:crossAx val="352049792"/>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631272938484481"/>
          <c:y val="0.12933748102062745"/>
          <c:w val="0.70131047817299053"/>
          <c:h val="0.74132503795874582"/>
        </c:manualLayout>
      </c:layout>
      <c:barChart>
        <c:barDir val="bar"/>
        <c:grouping val="clustered"/>
        <c:varyColors val="0"/>
        <c:ser>
          <c:idx val="0"/>
          <c:order val="0"/>
          <c:tx>
            <c:strRef>
              <c:f>Sheet1!$B$1</c:f>
              <c:strCache>
                <c:ptCount val="1"/>
                <c:pt idx="0">
                  <c:v>Series 1</c:v>
                </c:pt>
              </c:strCache>
            </c:strRef>
          </c:tx>
          <c:invertIfNegative val="0"/>
          <c:dPt>
            <c:idx val="0"/>
            <c:invertIfNegative val="0"/>
            <c:bubble3D val="0"/>
            <c:spPr>
              <a:solidFill>
                <a:schemeClr val="accent2"/>
              </a:solidFill>
            </c:spPr>
          </c:dPt>
          <c:dPt>
            <c:idx val="1"/>
            <c:invertIfNegative val="0"/>
            <c:bubble3D val="0"/>
            <c:spPr>
              <a:solidFill>
                <a:schemeClr val="accent6"/>
              </a:solidFill>
            </c:spPr>
          </c:dPt>
          <c:dPt>
            <c:idx val="2"/>
            <c:invertIfNegative val="0"/>
            <c:bubble3D val="0"/>
            <c:spPr>
              <a:solidFill>
                <a:schemeClr val="accent4"/>
              </a:solidFill>
            </c:spPr>
          </c:dPt>
          <c:dLbls>
            <c:spPr>
              <a:noFill/>
              <a:ln>
                <a:noFill/>
              </a:ln>
              <a:effectLst/>
            </c:spPr>
            <c:txPr>
              <a:bodyPr/>
              <a:lstStyle/>
              <a:p>
                <a:pPr>
                  <a:defRPr sz="1000" b="1">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Immigration</c:v>
                </c:pt>
                <c:pt idx="1">
                  <c:v>NHS</c:v>
                </c:pt>
                <c:pt idx="2">
                  <c:v>Unemployment</c:v>
                </c:pt>
              </c:strCache>
            </c:strRef>
          </c:cat>
          <c:val>
            <c:numRef>
              <c:f>Sheet1!$B$2:$B$4</c:f>
              <c:numCache>
                <c:formatCode>0%</c:formatCode>
                <c:ptCount val="3"/>
                <c:pt idx="0">
                  <c:v>0.36000000000000015</c:v>
                </c:pt>
                <c:pt idx="1">
                  <c:v>0.26</c:v>
                </c:pt>
                <c:pt idx="2">
                  <c:v>0.24000000000000007</c:v>
                </c:pt>
              </c:numCache>
            </c:numRef>
          </c:val>
        </c:ser>
        <c:dLbls>
          <c:showLegendKey val="0"/>
          <c:showVal val="0"/>
          <c:showCatName val="0"/>
          <c:showSerName val="0"/>
          <c:showPercent val="0"/>
          <c:showBubbleSize val="0"/>
        </c:dLbls>
        <c:gapWidth val="150"/>
        <c:axId val="352050968"/>
        <c:axId val="352051360"/>
      </c:barChart>
      <c:catAx>
        <c:axId val="352050968"/>
        <c:scaling>
          <c:orientation val="maxMin"/>
        </c:scaling>
        <c:delete val="0"/>
        <c:axPos val="l"/>
        <c:numFmt formatCode="General" sourceLinked="0"/>
        <c:majorTickMark val="out"/>
        <c:minorTickMark val="none"/>
        <c:tickLblPos val="nextTo"/>
        <c:txPr>
          <a:bodyPr/>
          <a:lstStyle/>
          <a:p>
            <a:pPr>
              <a:defRPr sz="1200"/>
            </a:pPr>
            <a:endParaRPr lang="en-US"/>
          </a:p>
        </c:txPr>
        <c:crossAx val="352051360"/>
        <c:crosses val="autoZero"/>
        <c:auto val="1"/>
        <c:lblAlgn val="ctr"/>
        <c:lblOffset val="100"/>
        <c:noMultiLvlLbl val="0"/>
      </c:catAx>
      <c:valAx>
        <c:axId val="352051360"/>
        <c:scaling>
          <c:orientation val="minMax"/>
          <c:max val="0.75000000000000044"/>
          <c:min val="0"/>
        </c:scaling>
        <c:delete val="1"/>
        <c:axPos val="t"/>
        <c:numFmt formatCode="0%" sourceLinked="1"/>
        <c:majorTickMark val="out"/>
        <c:minorTickMark val="none"/>
        <c:tickLblPos val="none"/>
        <c:crossAx val="35205096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866807316193911"/>
          <c:y val="2.9394882050142578E-2"/>
          <c:w val="0.47013738836274432"/>
          <c:h val="0.94121023589971486"/>
        </c:manualLayout>
      </c:layout>
      <c:barChart>
        <c:barDir val="bar"/>
        <c:grouping val="clustered"/>
        <c:varyColors val="0"/>
        <c:ser>
          <c:idx val="0"/>
          <c:order val="0"/>
          <c:tx>
            <c:strRef>
              <c:f>Sheet1!$B$1</c:f>
              <c:strCache>
                <c:ptCount val="1"/>
                <c:pt idx="0">
                  <c:v>Series 1</c:v>
                </c:pt>
              </c:strCache>
            </c:strRef>
          </c:tx>
          <c:spPr>
            <a:solidFill>
              <a:schemeClr val="accent3"/>
            </a:solidFill>
            <a:effectLst/>
          </c:spPr>
          <c:invertIfNegative val="0"/>
          <c:dLbls>
            <c:numFmt formatCode="0\%" sourceLinked="0"/>
            <c:spPr>
              <a:noFill/>
              <a:ln>
                <a:noFill/>
              </a:ln>
              <a:effectLst/>
            </c:spPr>
            <c:txPr>
              <a:bodyPr/>
              <a:lstStyle/>
              <a:p>
                <a:pPr>
                  <a:defRPr sz="1200" b="1">
                    <a:solidFill>
                      <a:schemeClr val="accent3"/>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Economy</c:v>
                </c:pt>
                <c:pt idx="1">
                  <c:v>Housing</c:v>
                </c:pt>
                <c:pt idx="2">
                  <c:v>Immigration/Immigrants</c:v>
                </c:pt>
                <c:pt idx="3">
                  <c:v>NHS/Hospitals</c:v>
                </c:pt>
                <c:pt idx="4">
                  <c:v>Education/Schools</c:v>
                </c:pt>
                <c:pt idx="5">
                  <c:v>European union/Europe</c:v>
                </c:pt>
                <c:pt idx="6">
                  <c:v>Unemployment</c:v>
                </c:pt>
                <c:pt idx="7">
                  <c:v>Low pay/Fair Wages</c:v>
                </c:pt>
                <c:pt idx="8">
                  <c:v>Crime/Law and Order/ASB</c:v>
                </c:pt>
                <c:pt idx="9">
                  <c:v>Inflation/Prices</c:v>
                </c:pt>
              </c:strCache>
            </c:strRef>
          </c:cat>
          <c:val>
            <c:numRef>
              <c:f>Sheet1!$B$2:$B$11</c:f>
              <c:numCache>
                <c:formatCode>General</c:formatCode>
                <c:ptCount val="10"/>
                <c:pt idx="0">
                  <c:v>34</c:v>
                </c:pt>
                <c:pt idx="1">
                  <c:v>33</c:v>
                </c:pt>
                <c:pt idx="2">
                  <c:v>30</c:v>
                </c:pt>
                <c:pt idx="3">
                  <c:v>29</c:v>
                </c:pt>
                <c:pt idx="4">
                  <c:v>22</c:v>
                </c:pt>
                <c:pt idx="5">
                  <c:v>20</c:v>
                </c:pt>
                <c:pt idx="6">
                  <c:v>19</c:v>
                </c:pt>
                <c:pt idx="7">
                  <c:v>14</c:v>
                </c:pt>
                <c:pt idx="8">
                  <c:v>11</c:v>
                </c:pt>
                <c:pt idx="9">
                  <c:v>11</c:v>
                </c:pt>
              </c:numCache>
            </c:numRef>
          </c:val>
        </c:ser>
        <c:ser>
          <c:idx val="1"/>
          <c:order val="1"/>
          <c:tx>
            <c:strRef>
              <c:f>Sheet1!$C$1</c:f>
              <c:strCache>
                <c:ptCount val="1"/>
                <c:pt idx="0">
                  <c:v>Series 2</c:v>
                </c:pt>
              </c:strCache>
            </c:strRef>
          </c:tx>
          <c:spPr>
            <a:solidFill>
              <a:schemeClr val="tx2"/>
            </a:solidFill>
          </c:spPr>
          <c:invertIfNegative val="0"/>
          <c:dLbls>
            <c:dLbl>
              <c:idx val="0"/>
              <c:tx>
                <c:rich>
                  <a:bodyPr/>
                  <a:lstStyle/>
                  <a:p>
                    <a:r>
                      <a:rPr lang="en-US" dirty="0" smtClean="0"/>
                      <a:t>22%</a:t>
                    </a:r>
                    <a:endParaRPr lang="en-US" dirty="0"/>
                  </a:p>
                </c:rich>
              </c:tx>
              <c:showLegendKey val="0"/>
              <c:showVal val="1"/>
              <c:showCatName val="0"/>
              <c:showSerName val="0"/>
              <c:showPercent val="0"/>
              <c:showBubbleSize val="0"/>
              <c:extLst>
                <c:ext xmlns:c15="http://schemas.microsoft.com/office/drawing/2012/chart" uri="{CE6537A1-D6FC-4f65-9D91-7224C49458BB}"/>
              </c:extLst>
            </c:dLbl>
            <c:dLbl>
              <c:idx val="1"/>
              <c:tx>
                <c:rich>
                  <a:bodyPr/>
                  <a:lstStyle/>
                  <a:p>
                    <a:r>
                      <a:rPr lang="en-US" dirty="0" smtClean="0"/>
                      <a:t>16%</a:t>
                    </a:r>
                    <a:endParaRPr lang="en-US" dirty="0"/>
                  </a:p>
                </c:rich>
              </c:tx>
              <c:showLegendKey val="0"/>
              <c:showVal val="1"/>
              <c:showCatName val="0"/>
              <c:showSerName val="0"/>
              <c:showPercent val="0"/>
              <c:showBubbleSize val="0"/>
              <c:extLst>
                <c:ext xmlns:c15="http://schemas.microsoft.com/office/drawing/2012/chart" uri="{CE6537A1-D6FC-4f65-9D91-7224C49458BB}"/>
              </c:extLst>
            </c:dLbl>
            <c:dLbl>
              <c:idx val="2"/>
              <c:tx>
                <c:rich>
                  <a:bodyPr/>
                  <a:lstStyle/>
                  <a:p>
                    <a:r>
                      <a:rPr lang="en-US" dirty="0" smtClean="0"/>
                      <a:t>41%</a:t>
                    </a:r>
                    <a:endParaRPr lang="en-US" dirty="0"/>
                  </a:p>
                </c:rich>
              </c:tx>
              <c:showLegendKey val="0"/>
              <c:showVal val="1"/>
              <c:showCatName val="0"/>
              <c:showSerName val="0"/>
              <c:showPercent val="0"/>
              <c:showBubbleSize val="0"/>
              <c:extLst>
                <c:ext xmlns:c15="http://schemas.microsoft.com/office/drawing/2012/chart" uri="{CE6537A1-D6FC-4f65-9D91-7224C49458BB}"/>
              </c:extLst>
            </c:dLbl>
            <c:dLbl>
              <c:idx val="3"/>
              <c:tx>
                <c:rich>
                  <a:bodyPr/>
                  <a:lstStyle/>
                  <a:p>
                    <a:r>
                      <a:rPr lang="en-US" dirty="0" smtClean="0"/>
                      <a:t>39%</a:t>
                    </a:r>
                    <a:endParaRPr lang="en-US" dirty="0"/>
                  </a:p>
                </c:rich>
              </c:tx>
              <c:showLegendKey val="0"/>
              <c:showVal val="1"/>
              <c:showCatName val="0"/>
              <c:showSerName val="0"/>
              <c:showPercent val="0"/>
              <c:showBubbleSize val="0"/>
              <c:extLst>
                <c:ext xmlns:c15="http://schemas.microsoft.com/office/drawing/2012/chart" uri="{CE6537A1-D6FC-4f65-9D91-7224C49458BB}"/>
              </c:extLst>
            </c:dLbl>
            <c:dLbl>
              <c:idx val="4"/>
              <c:tx>
                <c:rich>
                  <a:bodyPr/>
                  <a:lstStyle/>
                  <a:p>
                    <a:r>
                      <a:rPr lang="en-US" dirty="0" smtClean="0"/>
                      <a:t>18%</a:t>
                    </a:r>
                    <a:endParaRPr lang="en-US" dirty="0"/>
                  </a:p>
                </c:rich>
              </c:tx>
              <c:showLegendKey val="0"/>
              <c:showVal val="1"/>
              <c:showCatName val="0"/>
              <c:showSerName val="0"/>
              <c:showPercent val="0"/>
              <c:showBubbleSize val="0"/>
              <c:extLst>
                <c:ext xmlns:c15="http://schemas.microsoft.com/office/drawing/2012/chart" uri="{CE6537A1-D6FC-4f65-9D91-7224C49458BB}"/>
              </c:extLst>
            </c:dLbl>
            <c:dLbl>
              <c:idx val="5"/>
              <c:tx>
                <c:rich>
                  <a:bodyPr/>
                  <a:lstStyle/>
                  <a:p>
                    <a:r>
                      <a:rPr lang="en-US" dirty="0" smtClean="0"/>
                      <a:t>30%</a:t>
                    </a:r>
                    <a:endParaRPr lang="en-US" dirty="0"/>
                  </a:p>
                </c:rich>
              </c:tx>
              <c:showLegendKey val="0"/>
              <c:showVal val="1"/>
              <c:showCatName val="0"/>
              <c:showSerName val="0"/>
              <c:showPercent val="0"/>
              <c:showBubbleSize val="0"/>
              <c:extLst>
                <c:ext xmlns:c15="http://schemas.microsoft.com/office/drawing/2012/chart" uri="{CE6537A1-D6FC-4f65-9D91-7224C49458BB}"/>
              </c:extLst>
            </c:dLbl>
            <c:dLbl>
              <c:idx val="6"/>
              <c:tx>
                <c:rich>
                  <a:bodyPr/>
                  <a:lstStyle/>
                  <a:p>
                    <a:r>
                      <a:rPr lang="en-US" dirty="0" smtClean="0"/>
                      <a:t>18%</a:t>
                    </a:r>
                    <a:endParaRPr lang="en-US" dirty="0"/>
                  </a:p>
                </c:rich>
              </c:tx>
              <c:showLegendKey val="0"/>
              <c:showVal val="1"/>
              <c:showCatName val="0"/>
              <c:showSerName val="0"/>
              <c:showPercent val="0"/>
              <c:showBubbleSize val="0"/>
              <c:extLst>
                <c:ext xmlns:c15="http://schemas.microsoft.com/office/drawing/2012/chart" uri="{CE6537A1-D6FC-4f65-9D91-7224C49458BB}"/>
              </c:extLst>
            </c:dLbl>
            <c:dLbl>
              <c:idx val="7"/>
              <c:tx>
                <c:rich>
                  <a:bodyPr/>
                  <a:lstStyle/>
                  <a:p>
                    <a:r>
                      <a:rPr lang="en-US" dirty="0" smtClean="0"/>
                      <a:t>10%</a:t>
                    </a:r>
                    <a:endParaRPr lang="en-US" dirty="0"/>
                  </a:p>
                </c:rich>
              </c:tx>
              <c:showLegendKey val="0"/>
              <c:showVal val="1"/>
              <c:showCatName val="0"/>
              <c:showSerName val="0"/>
              <c:showPercent val="0"/>
              <c:showBubbleSize val="0"/>
              <c:extLst>
                <c:ext xmlns:c15="http://schemas.microsoft.com/office/drawing/2012/chart" uri="{CE6537A1-D6FC-4f65-9D91-7224C49458BB}"/>
              </c:extLst>
            </c:dLbl>
            <c:dLbl>
              <c:idx val="8"/>
              <c:tx>
                <c:rich>
                  <a:bodyPr/>
                  <a:lstStyle/>
                  <a:p>
                    <a:r>
                      <a:rPr lang="en-US" dirty="0" smtClean="0"/>
                      <a:t>11%</a:t>
                    </a:r>
                    <a:endParaRPr lang="en-US" dirty="0"/>
                  </a:p>
                </c:rich>
              </c:tx>
              <c:showLegendKey val="0"/>
              <c:showVal val="1"/>
              <c:showCatName val="0"/>
              <c:showSerName val="0"/>
              <c:showPercent val="0"/>
              <c:showBubbleSize val="0"/>
              <c:extLst>
                <c:ext xmlns:c15="http://schemas.microsoft.com/office/drawing/2012/chart" uri="{CE6537A1-D6FC-4f65-9D91-7224C49458BB}"/>
              </c:extLst>
            </c:dLbl>
            <c:dLbl>
              <c:idx val="9"/>
              <c:tx>
                <c:rich>
                  <a:bodyPr/>
                  <a:lstStyle/>
                  <a:p>
                    <a:r>
                      <a:rPr lang="en-US" dirty="0" smtClean="0"/>
                      <a:t>4%</a:t>
                    </a:r>
                    <a:endParaRPr lang="en-US" dirty="0"/>
                  </a:p>
                </c:rich>
              </c:tx>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200" i="1">
                    <a:solidFill>
                      <a:schemeClr val="tx2"/>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Economy</c:v>
                </c:pt>
                <c:pt idx="1">
                  <c:v>Housing</c:v>
                </c:pt>
                <c:pt idx="2">
                  <c:v>Immigration/Immigrants</c:v>
                </c:pt>
                <c:pt idx="3">
                  <c:v>NHS/Hospitals</c:v>
                </c:pt>
                <c:pt idx="4">
                  <c:v>Education/Schools</c:v>
                </c:pt>
                <c:pt idx="5">
                  <c:v>European union/Europe</c:v>
                </c:pt>
                <c:pt idx="6">
                  <c:v>Unemployment</c:v>
                </c:pt>
                <c:pt idx="7">
                  <c:v>Low pay/Fair Wages</c:v>
                </c:pt>
                <c:pt idx="8">
                  <c:v>Crime/Law and Order/ASB</c:v>
                </c:pt>
                <c:pt idx="9">
                  <c:v>Inflation/Prices</c:v>
                </c:pt>
              </c:strCache>
            </c:strRef>
          </c:cat>
          <c:val>
            <c:numRef>
              <c:f>Sheet1!$C$2:$C$11</c:f>
              <c:numCache>
                <c:formatCode>General</c:formatCode>
                <c:ptCount val="10"/>
                <c:pt idx="0">
                  <c:v>22</c:v>
                </c:pt>
                <c:pt idx="1">
                  <c:v>16</c:v>
                </c:pt>
                <c:pt idx="2">
                  <c:v>41</c:v>
                </c:pt>
                <c:pt idx="3">
                  <c:v>39</c:v>
                </c:pt>
                <c:pt idx="4">
                  <c:v>18</c:v>
                </c:pt>
                <c:pt idx="5">
                  <c:v>30</c:v>
                </c:pt>
                <c:pt idx="6">
                  <c:v>18</c:v>
                </c:pt>
                <c:pt idx="7">
                  <c:v>10</c:v>
                </c:pt>
                <c:pt idx="8">
                  <c:v>11</c:v>
                </c:pt>
                <c:pt idx="9">
                  <c:v>4</c:v>
                </c:pt>
              </c:numCache>
            </c:numRef>
          </c:val>
        </c:ser>
        <c:dLbls>
          <c:showLegendKey val="0"/>
          <c:showVal val="0"/>
          <c:showCatName val="0"/>
          <c:showSerName val="0"/>
          <c:showPercent val="0"/>
          <c:showBubbleSize val="0"/>
        </c:dLbls>
        <c:gapWidth val="47"/>
        <c:axId val="352053712"/>
        <c:axId val="352054104"/>
      </c:barChart>
      <c:catAx>
        <c:axId val="352053712"/>
        <c:scaling>
          <c:orientation val="maxMin"/>
        </c:scaling>
        <c:delete val="0"/>
        <c:axPos val="l"/>
        <c:numFmt formatCode="General" sourceLinked="1"/>
        <c:majorTickMark val="out"/>
        <c:minorTickMark val="none"/>
        <c:tickLblPos val="nextTo"/>
        <c:spPr>
          <a:ln>
            <a:noFill/>
          </a:ln>
        </c:spPr>
        <c:txPr>
          <a:bodyPr/>
          <a:lstStyle/>
          <a:p>
            <a:pPr algn="r">
              <a:defRPr sz="1200" b="1" cap="none" baseline="0">
                <a:latin typeface="+mn-lt"/>
              </a:defRPr>
            </a:pPr>
            <a:endParaRPr lang="en-US"/>
          </a:p>
        </c:txPr>
        <c:crossAx val="352054104"/>
        <c:crosses val="autoZero"/>
        <c:auto val="1"/>
        <c:lblAlgn val="ctr"/>
        <c:lblOffset val="100"/>
        <c:noMultiLvlLbl val="0"/>
      </c:catAx>
      <c:valAx>
        <c:axId val="352054104"/>
        <c:scaling>
          <c:orientation val="minMax"/>
        </c:scaling>
        <c:delete val="1"/>
        <c:axPos val="t"/>
        <c:numFmt formatCode="General" sourceLinked="1"/>
        <c:majorTickMark val="out"/>
        <c:minorTickMark val="none"/>
        <c:tickLblPos val="none"/>
        <c:crossAx val="352053712"/>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drawings/_rels/drawing2.xml.rels><?xml version="1.0" encoding="UTF-8" standalone="yes"?>
<Relationships xmlns="http://schemas.openxmlformats.org/package/2006/relationships"><Relationship Id="rId1" Type="http://schemas.openxmlformats.org/officeDocument/2006/relationships/image" Target="../media/image26.png"/></Relationships>
</file>

<file path=ppt/drawings/_rels/drawing3.xml.rels><?xml version="1.0" encoding="UTF-8" standalone="yes"?>
<Relationships xmlns="http://schemas.openxmlformats.org/package/2006/relationships"><Relationship Id="rId1" Type="http://schemas.openxmlformats.org/officeDocument/2006/relationships/image" Target="../media/image29.png"/></Relationships>
</file>

<file path=ppt/drawings/drawing1.xml><?xml version="1.0" encoding="utf-8"?>
<c:userShapes xmlns:c="http://schemas.openxmlformats.org/drawingml/2006/chart">
  <cdr:relSizeAnchor xmlns:cdr="http://schemas.openxmlformats.org/drawingml/2006/chartDrawing">
    <cdr:from>
      <cdr:x>0.03538</cdr:x>
      <cdr:y>0.83784</cdr:y>
    </cdr:from>
    <cdr:to>
      <cdr:x>0.28738</cdr:x>
      <cdr:y>0.86961</cdr:y>
    </cdr:to>
    <cdr:sp macro="" textlink="">
      <cdr:nvSpPr>
        <cdr:cNvPr id="2" name="TextBox 1"/>
        <cdr:cNvSpPr txBox="1"/>
      </cdr:nvSpPr>
      <cdr:spPr>
        <a:xfrm xmlns:a="http://schemas.openxmlformats.org/drawingml/2006/main">
          <a:off x="323528" y="4464496"/>
          <a:ext cx="2304256" cy="169277"/>
        </a:xfrm>
        <a:prstGeom xmlns:a="http://schemas.openxmlformats.org/drawingml/2006/main" prst="rect">
          <a:avLst/>
        </a:prstGeom>
        <a:noFill xmlns:a="http://schemas.openxmlformats.org/drawingml/2006/main"/>
      </cdr:spPr>
      <cdr:txBody>
        <a:bodyPr xmlns:a="http://schemas.openxmlformats.org/drawingml/2006/main" vertOverflow="clip" wrap="square" lIns="0" tIns="0" rIns="0" bIns="0" rtlCol="0">
          <a:spAutoFit/>
        </a:bodyPr>
        <a:lstStyle xmlns:a="http://schemas.openxmlformats.org/drawingml/2006/main"/>
        <a:p xmlns:a="http://schemas.openxmlformats.org/drawingml/2006/main">
          <a:pPr algn="l"/>
          <a:endParaRPr lang="en-GB" sz="1100" dirty="0" smtClean="0"/>
        </a:p>
      </cdr:txBody>
    </cdr:sp>
  </cdr:relSizeAnchor>
  <cdr:relSizeAnchor xmlns:cdr="http://schemas.openxmlformats.org/drawingml/2006/chartDrawing">
    <cdr:from>
      <cdr:x>0.01963</cdr:x>
      <cdr:y>0.85135</cdr:y>
    </cdr:from>
    <cdr:to>
      <cdr:x>0.26375</cdr:x>
      <cdr:y>0.90333</cdr:y>
    </cdr:to>
    <cdr:sp macro="" textlink="">
      <cdr:nvSpPr>
        <cdr:cNvPr id="3" name="TextBox 2"/>
        <cdr:cNvSpPr txBox="1"/>
      </cdr:nvSpPr>
      <cdr:spPr>
        <a:xfrm xmlns:a="http://schemas.openxmlformats.org/drawingml/2006/main">
          <a:off x="179512" y="4536504"/>
          <a:ext cx="2232248" cy="276999"/>
        </a:xfrm>
        <a:prstGeom xmlns:a="http://schemas.openxmlformats.org/drawingml/2006/main" prst="rect">
          <a:avLst/>
        </a:prstGeom>
        <a:noFill xmlns:a="http://schemas.openxmlformats.org/drawingml/2006/main"/>
      </cdr:spPr>
      <cdr:txBody>
        <a:bodyPr xmlns:a="http://schemas.openxmlformats.org/drawingml/2006/main" vertOverflow="clip" wrap="square" lIns="0" tIns="0" rIns="0" bIns="0" rtlCol="0">
          <a:spAutoFit/>
        </a:bodyPr>
        <a:lstStyle xmlns:a="http://schemas.openxmlformats.org/drawingml/2006/main"/>
        <a:p xmlns:a="http://schemas.openxmlformats.org/drawingml/2006/main">
          <a:pPr algn="l"/>
          <a:r>
            <a:rPr lang="en-GB" sz="1800" dirty="0" smtClean="0"/>
            <a:t>Midland/Wales = 31%</a:t>
          </a:r>
        </a:p>
      </cdr:txBody>
    </cdr:sp>
  </cdr:relSizeAnchor>
</c:userShapes>
</file>

<file path=ppt/drawings/drawing2.xml><?xml version="1.0" encoding="utf-8"?>
<c:userShapes xmlns:c="http://schemas.openxmlformats.org/drawingml/2006/chart">
  <cdr:relSizeAnchor xmlns:cdr="http://schemas.openxmlformats.org/drawingml/2006/chartDrawing">
    <cdr:from>
      <cdr:x>0</cdr:x>
      <cdr:y>0.87677</cdr:y>
    </cdr:from>
    <cdr:to>
      <cdr:x>0.79408</cdr:x>
      <cdr:y>0.96918</cdr:y>
    </cdr:to>
    <cdr:pic>
      <cdr:nvPicPr>
        <cdr:cNvPr id="2"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1" y="3528392"/>
          <a:ext cx="6401355" cy="371888"/>
        </a:xfrm>
        <a:prstGeom xmlns:a="http://schemas.openxmlformats.org/drawingml/2006/main" prst="rect">
          <a:avLst/>
        </a:prstGeom>
      </cdr:spPr>
    </cdr:pic>
  </cdr:relSizeAnchor>
</c:userShapes>
</file>

<file path=ppt/drawings/drawing3.xml><?xml version="1.0" encoding="utf-8"?>
<c:userShapes xmlns:c="http://schemas.openxmlformats.org/drawingml/2006/chart">
  <cdr:relSizeAnchor xmlns:cdr="http://schemas.openxmlformats.org/drawingml/2006/chartDrawing">
    <cdr:from>
      <cdr:x>0.25538</cdr:x>
      <cdr:y>0.15882</cdr:y>
    </cdr:from>
    <cdr:to>
      <cdr:x>0.53028</cdr:x>
      <cdr:y>0.2649</cdr:y>
    </cdr:to>
    <cdr:pic>
      <cdr:nvPicPr>
        <cdr:cNvPr id="2"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1008112" y="648072"/>
          <a:ext cx="1085182" cy="432854"/>
        </a:xfrm>
        <a:prstGeom xmlns:a="http://schemas.openxmlformats.org/drawingml/2006/main" prst="rect">
          <a:avLst/>
        </a:prstGeom>
      </cdr:spPr>
    </cdr:pic>
  </cdr:relSizeAnchor>
</c:userShapes>
</file>

<file path=ppt/drawings/drawing4.xml><?xml version="1.0" encoding="utf-8"?>
<c:userShapes xmlns:c="http://schemas.openxmlformats.org/drawingml/2006/chart">
  <cdr:relSizeAnchor xmlns:cdr="http://schemas.openxmlformats.org/drawingml/2006/chartDrawing">
    <cdr:from>
      <cdr:x>0.94594</cdr:x>
      <cdr:y>0.76604</cdr:y>
    </cdr:from>
    <cdr:to>
      <cdr:x>0.97297</cdr:x>
      <cdr:y>0.78463</cdr:y>
    </cdr:to>
    <cdr:cxnSp macro="">
      <cdr:nvCxnSpPr>
        <cdr:cNvPr id="2" name="Straight Connector 1"/>
        <cdr:cNvCxnSpPr/>
      </cdr:nvCxnSpPr>
      <cdr:spPr>
        <a:xfrm xmlns:a="http://schemas.openxmlformats.org/drawingml/2006/main" flipH="1">
          <a:off x="7560376" y="2967334"/>
          <a:ext cx="216024" cy="72008"/>
        </a:xfrm>
        <a:prstGeom xmlns:a="http://schemas.openxmlformats.org/drawingml/2006/main" prst="line">
          <a:avLst/>
        </a:prstGeom>
        <a:ln xmlns:a="http://schemas.openxmlformats.org/drawingml/2006/main">
          <a:solidFill>
            <a:schemeClr val="accent2"/>
          </a:solidFill>
          <a:headEnd type="none" w="med" len="med"/>
          <a:tailEnd type="none" w="med" len="med"/>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0.79278</cdr:x>
      <cdr:y>0.76604</cdr:y>
    </cdr:from>
    <cdr:to>
      <cdr:x>0.96836</cdr:x>
      <cdr:y>0.84708</cdr:y>
    </cdr:to>
    <cdr:sp macro="" textlink="">
      <cdr:nvSpPr>
        <cdr:cNvPr id="7" name="Rectangle 6"/>
        <cdr:cNvSpPr>
          <a:spLocks xmlns:a="http://schemas.openxmlformats.org/drawingml/2006/main" noChangeArrowheads="1"/>
        </cdr:cNvSpPr>
      </cdr:nvSpPr>
      <cdr:spPr bwMode="auto">
        <a:xfrm xmlns:a="http://schemas.openxmlformats.org/drawingml/2006/main">
          <a:off x="6336240" y="2967334"/>
          <a:ext cx="1403335" cy="313932"/>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nSpc>
              <a:spcPct val="80000"/>
            </a:lnSpc>
          </a:pPr>
          <a:r>
            <a:rPr lang="en-GB" sz="900" b="1" dirty="0" smtClean="0"/>
            <a:t>Lowest score since Sep 2007 (4%)</a:t>
          </a:r>
          <a:endParaRPr lang="en-GB" sz="900" b="1"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5988" cy="500384"/>
          </a:xfrm>
          <a:prstGeom prst="rect">
            <a:avLst/>
          </a:prstGeom>
        </p:spPr>
        <p:txBody>
          <a:bodyPr vert="horz" lIns="92190" tIns="46095" rIns="92190" bIns="46095" rtlCol="0"/>
          <a:lstStyle>
            <a:lvl1pPr algn="l">
              <a:defRPr sz="1200"/>
            </a:lvl1pPr>
          </a:lstStyle>
          <a:p>
            <a:endParaRPr lang="en-GB"/>
          </a:p>
        </p:txBody>
      </p:sp>
      <p:sp>
        <p:nvSpPr>
          <p:cNvPr id="3" name="Date Placeholder 2"/>
          <p:cNvSpPr>
            <a:spLocks noGrp="1"/>
          </p:cNvSpPr>
          <p:nvPr>
            <p:ph type="dt" sz="quarter" idx="1"/>
          </p:nvPr>
        </p:nvSpPr>
        <p:spPr>
          <a:xfrm>
            <a:off x="3888347" y="0"/>
            <a:ext cx="2975988" cy="500384"/>
          </a:xfrm>
          <a:prstGeom prst="rect">
            <a:avLst/>
          </a:prstGeom>
        </p:spPr>
        <p:txBody>
          <a:bodyPr vert="horz" lIns="92190" tIns="46095" rIns="92190" bIns="46095" rtlCol="0"/>
          <a:lstStyle>
            <a:lvl1pPr algn="r">
              <a:defRPr sz="1200"/>
            </a:lvl1pPr>
          </a:lstStyle>
          <a:p>
            <a:fld id="{051418E3-4FAC-4E9D-B783-94A64360984C}" type="datetimeFigureOut">
              <a:rPr lang="en-GB" smtClean="0"/>
              <a:pPr/>
              <a:t>07/06/2016</a:t>
            </a:fld>
            <a:endParaRPr lang="en-GB"/>
          </a:p>
        </p:txBody>
      </p:sp>
      <p:sp>
        <p:nvSpPr>
          <p:cNvPr id="4" name="Footer Placeholder 3"/>
          <p:cNvSpPr>
            <a:spLocks noGrp="1"/>
          </p:cNvSpPr>
          <p:nvPr>
            <p:ph type="ftr" sz="quarter" idx="2"/>
          </p:nvPr>
        </p:nvSpPr>
        <p:spPr>
          <a:xfrm>
            <a:off x="0" y="9494506"/>
            <a:ext cx="2975988" cy="500383"/>
          </a:xfrm>
          <a:prstGeom prst="rect">
            <a:avLst/>
          </a:prstGeom>
        </p:spPr>
        <p:txBody>
          <a:bodyPr vert="horz" lIns="92190" tIns="46095" rIns="92190" bIns="46095" rtlCol="0" anchor="b"/>
          <a:lstStyle>
            <a:lvl1pPr algn="l">
              <a:defRPr sz="1200"/>
            </a:lvl1pPr>
          </a:lstStyle>
          <a:p>
            <a:endParaRPr lang="en-GB"/>
          </a:p>
        </p:txBody>
      </p:sp>
      <p:sp>
        <p:nvSpPr>
          <p:cNvPr id="5" name="Slide Number Placeholder 4"/>
          <p:cNvSpPr>
            <a:spLocks noGrp="1"/>
          </p:cNvSpPr>
          <p:nvPr>
            <p:ph type="sldNum" sz="quarter" idx="3"/>
          </p:nvPr>
        </p:nvSpPr>
        <p:spPr>
          <a:xfrm>
            <a:off x="3888347" y="9494506"/>
            <a:ext cx="2975988" cy="500383"/>
          </a:xfrm>
          <a:prstGeom prst="rect">
            <a:avLst/>
          </a:prstGeom>
        </p:spPr>
        <p:txBody>
          <a:bodyPr vert="horz" lIns="92190" tIns="46095" rIns="92190" bIns="46095" rtlCol="0" anchor="b"/>
          <a:lstStyle>
            <a:lvl1pPr algn="r">
              <a:defRPr sz="1200"/>
            </a:lvl1pPr>
          </a:lstStyle>
          <a:p>
            <a:fld id="{8D574C1D-63C0-4012-86D5-330519F5076E}" type="slidenum">
              <a:rPr lang="en-GB" smtClean="0"/>
              <a:pPr/>
              <a:t>‹#›</a:t>
            </a:fld>
            <a:endParaRPr lang="en-GB"/>
          </a:p>
        </p:txBody>
      </p:sp>
    </p:spTree>
    <p:extLst>
      <p:ext uri="{BB962C8B-B14F-4D97-AF65-F5344CB8AC3E}">
        <p14:creationId xmlns:p14="http://schemas.microsoft.com/office/powerpoint/2010/main" val="28402268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5240" cy="499825"/>
          </a:xfrm>
          <a:prstGeom prst="rect">
            <a:avLst/>
          </a:prstGeom>
        </p:spPr>
        <p:txBody>
          <a:bodyPr vert="horz" lIns="92190" tIns="46095" rIns="92190" bIns="46095" rtlCol="0"/>
          <a:lstStyle>
            <a:lvl1pPr algn="l">
              <a:defRPr sz="1200"/>
            </a:lvl1pPr>
          </a:lstStyle>
          <a:p>
            <a:endParaRPr lang="en-GB"/>
          </a:p>
        </p:txBody>
      </p:sp>
      <p:sp>
        <p:nvSpPr>
          <p:cNvPr id="3" name="Date Placeholder 2"/>
          <p:cNvSpPr>
            <a:spLocks noGrp="1"/>
          </p:cNvSpPr>
          <p:nvPr>
            <p:ph type="dt" idx="1"/>
          </p:nvPr>
        </p:nvSpPr>
        <p:spPr>
          <a:xfrm>
            <a:off x="3889110" y="0"/>
            <a:ext cx="2975240" cy="499825"/>
          </a:xfrm>
          <a:prstGeom prst="rect">
            <a:avLst/>
          </a:prstGeom>
        </p:spPr>
        <p:txBody>
          <a:bodyPr vert="horz" lIns="92190" tIns="46095" rIns="92190" bIns="46095" rtlCol="0"/>
          <a:lstStyle>
            <a:lvl1pPr algn="r">
              <a:defRPr sz="1200"/>
            </a:lvl1pPr>
          </a:lstStyle>
          <a:p>
            <a:fld id="{D33BEEB9-6AD6-4CBD-A9BE-F51B7F2D0213}" type="datetimeFigureOut">
              <a:rPr lang="en-GB" smtClean="0"/>
              <a:pPr/>
              <a:t>07/06/2016</a:t>
            </a:fld>
            <a:endParaRPr lang="en-GB"/>
          </a:p>
        </p:txBody>
      </p:sp>
      <p:sp>
        <p:nvSpPr>
          <p:cNvPr id="4" name="Slide Image Placeholder 3"/>
          <p:cNvSpPr>
            <a:spLocks noGrp="1" noRot="1" noChangeAspect="1"/>
          </p:cNvSpPr>
          <p:nvPr>
            <p:ph type="sldImg" idx="2"/>
          </p:nvPr>
        </p:nvSpPr>
        <p:spPr>
          <a:xfrm>
            <a:off x="933450" y="749300"/>
            <a:ext cx="4999038" cy="3749675"/>
          </a:xfrm>
          <a:prstGeom prst="rect">
            <a:avLst/>
          </a:prstGeom>
          <a:noFill/>
          <a:ln w="12700">
            <a:solidFill>
              <a:prstClr val="black"/>
            </a:solidFill>
          </a:ln>
        </p:spPr>
        <p:txBody>
          <a:bodyPr vert="horz" lIns="92190" tIns="46095" rIns="92190" bIns="46095" rtlCol="0" anchor="ctr"/>
          <a:lstStyle/>
          <a:p>
            <a:endParaRPr lang="en-GB"/>
          </a:p>
        </p:txBody>
      </p:sp>
      <p:sp>
        <p:nvSpPr>
          <p:cNvPr id="5" name="Notes Placeholder 4"/>
          <p:cNvSpPr>
            <a:spLocks noGrp="1"/>
          </p:cNvSpPr>
          <p:nvPr>
            <p:ph type="body" sz="quarter" idx="3"/>
          </p:nvPr>
        </p:nvSpPr>
        <p:spPr>
          <a:xfrm>
            <a:off x="686595" y="4748333"/>
            <a:ext cx="5492750" cy="4498419"/>
          </a:xfrm>
          <a:prstGeom prst="rect">
            <a:avLst/>
          </a:prstGeom>
        </p:spPr>
        <p:txBody>
          <a:bodyPr vert="horz" lIns="92190" tIns="46095" rIns="92190" bIns="4609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94928"/>
            <a:ext cx="2975240" cy="499825"/>
          </a:xfrm>
          <a:prstGeom prst="rect">
            <a:avLst/>
          </a:prstGeom>
        </p:spPr>
        <p:txBody>
          <a:bodyPr vert="horz" lIns="92190" tIns="46095" rIns="92190" bIns="46095" rtlCol="0" anchor="b"/>
          <a:lstStyle>
            <a:lvl1pPr algn="l">
              <a:defRPr sz="1200"/>
            </a:lvl1pPr>
          </a:lstStyle>
          <a:p>
            <a:endParaRPr lang="en-GB"/>
          </a:p>
        </p:txBody>
      </p:sp>
      <p:sp>
        <p:nvSpPr>
          <p:cNvPr id="7" name="Slide Number Placeholder 6"/>
          <p:cNvSpPr>
            <a:spLocks noGrp="1"/>
          </p:cNvSpPr>
          <p:nvPr>
            <p:ph type="sldNum" sz="quarter" idx="5"/>
          </p:nvPr>
        </p:nvSpPr>
        <p:spPr>
          <a:xfrm>
            <a:off x="3889110" y="9494928"/>
            <a:ext cx="2975240" cy="499825"/>
          </a:xfrm>
          <a:prstGeom prst="rect">
            <a:avLst/>
          </a:prstGeom>
        </p:spPr>
        <p:txBody>
          <a:bodyPr vert="horz" lIns="92190" tIns="46095" rIns="92190" bIns="46095" rtlCol="0" anchor="b"/>
          <a:lstStyle>
            <a:lvl1pPr algn="r">
              <a:defRPr sz="1200"/>
            </a:lvl1pPr>
          </a:lstStyle>
          <a:p>
            <a:fld id="{D4E27763-7410-4677-92CE-4582AB6D2347}" type="slidenum">
              <a:rPr lang="en-GB" smtClean="0"/>
              <a:pPr/>
              <a:t>‹#›</a:t>
            </a:fld>
            <a:endParaRPr lang="en-GB"/>
          </a:p>
        </p:txBody>
      </p:sp>
    </p:spTree>
    <p:extLst>
      <p:ext uri="{BB962C8B-B14F-4D97-AF65-F5344CB8AC3E}">
        <p14:creationId xmlns:p14="http://schemas.microsoft.com/office/powerpoint/2010/main" val="622708332"/>
      </p:ext>
    </p:extLst>
  </p:cSld>
  <p:clrMap bg1="lt1" tx1="dk1" bg2="lt2" tx2="dk2" accent1="accent1" accent2="accent2" accent3="accent3" accent4="accent4" accent5="accent5" accent6="accent6" hlink="hlink" folHlink="folHlink"/>
  <p:notesStyle>
    <a:lvl1pPr marL="0" algn="l" defTabSz="914239" rtl="0" eaLnBrk="1" latinLnBrk="0" hangingPunct="1">
      <a:defRPr sz="1200" kern="1200">
        <a:solidFill>
          <a:schemeClr val="tx1"/>
        </a:solidFill>
        <a:latin typeface="+mn-lt"/>
        <a:ea typeface="+mn-ea"/>
        <a:cs typeface="+mn-cs"/>
      </a:defRPr>
    </a:lvl1pPr>
    <a:lvl2pPr marL="457119" algn="l" defTabSz="914239" rtl="0" eaLnBrk="1" latinLnBrk="0" hangingPunct="1">
      <a:defRPr sz="1200" kern="1200">
        <a:solidFill>
          <a:schemeClr val="tx1"/>
        </a:solidFill>
        <a:latin typeface="+mn-lt"/>
        <a:ea typeface="+mn-ea"/>
        <a:cs typeface="+mn-cs"/>
      </a:defRPr>
    </a:lvl2pPr>
    <a:lvl3pPr marL="914239" algn="l" defTabSz="914239" rtl="0" eaLnBrk="1" latinLnBrk="0" hangingPunct="1">
      <a:defRPr sz="1200" kern="1200">
        <a:solidFill>
          <a:schemeClr val="tx1"/>
        </a:solidFill>
        <a:latin typeface="+mn-lt"/>
        <a:ea typeface="+mn-ea"/>
        <a:cs typeface="+mn-cs"/>
      </a:defRPr>
    </a:lvl3pPr>
    <a:lvl4pPr marL="1371358" algn="l" defTabSz="914239" rtl="0" eaLnBrk="1" latinLnBrk="0" hangingPunct="1">
      <a:defRPr sz="1200" kern="1200">
        <a:solidFill>
          <a:schemeClr val="tx1"/>
        </a:solidFill>
        <a:latin typeface="+mn-lt"/>
        <a:ea typeface="+mn-ea"/>
        <a:cs typeface="+mn-cs"/>
      </a:defRPr>
    </a:lvl4pPr>
    <a:lvl5pPr marL="1828477" algn="l" defTabSz="914239" rtl="0" eaLnBrk="1" latinLnBrk="0" hangingPunct="1">
      <a:defRPr sz="1200" kern="1200">
        <a:solidFill>
          <a:schemeClr val="tx1"/>
        </a:solidFill>
        <a:latin typeface="+mn-lt"/>
        <a:ea typeface="+mn-ea"/>
        <a:cs typeface="+mn-cs"/>
      </a:defRPr>
    </a:lvl5pPr>
    <a:lvl6pPr marL="2285596" algn="l" defTabSz="914239" rtl="0" eaLnBrk="1" latinLnBrk="0" hangingPunct="1">
      <a:defRPr sz="1200" kern="1200">
        <a:solidFill>
          <a:schemeClr val="tx1"/>
        </a:solidFill>
        <a:latin typeface="+mn-lt"/>
        <a:ea typeface="+mn-ea"/>
        <a:cs typeface="+mn-cs"/>
      </a:defRPr>
    </a:lvl6pPr>
    <a:lvl7pPr marL="2742716" algn="l" defTabSz="914239" rtl="0" eaLnBrk="1" latinLnBrk="0" hangingPunct="1">
      <a:defRPr sz="1200" kern="1200">
        <a:solidFill>
          <a:schemeClr val="tx1"/>
        </a:solidFill>
        <a:latin typeface="+mn-lt"/>
        <a:ea typeface="+mn-ea"/>
        <a:cs typeface="+mn-cs"/>
      </a:defRPr>
    </a:lvl7pPr>
    <a:lvl8pPr marL="3199835" algn="l" defTabSz="914239" rtl="0" eaLnBrk="1" latinLnBrk="0" hangingPunct="1">
      <a:defRPr sz="1200" kern="1200">
        <a:solidFill>
          <a:schemeClr val="tx1"/>
        </a:solidFill>
        <a:latin typeface="+mn-lt"/>
        <a:ea typeface="+mn-ea"/>
        <a:cs typeface="+mn-cs"/>
      </a:defRPr>
    </a:lvl8pPr>
    <a:lvl9pPr marL="3656954" algn="l" defTabSz="91423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187325"/>
            <a:ext cx="6103938" cy="457676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4E27763-7410-4677-92CE-4582AB6D2347}"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42943548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3450" y="749300"/>
            <a:ext cx="4999038" cy="37496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4E27763-7410-4677-92CE-4582AB6D2347}" type="slidenum">
              <a:rPr lang="en-GB" smtClean="0">
                <a:solidFill>
                  <a:prstClr val="black"/>
                </a:solidFill>
              </a:rPr>
              <a:pPr/>
              <a:t>27</a:t>
            </a:fld>
            <a:endParaRPr lang="en-GB">
              <a:solidFill>
                <a:prstClr val="black"/>
              </a:solidFill>
            </a:endParaRPr>
          </a:p>
        </p:txBody>
      </p:sp>
    </p:spTree>
    <p:extLst>
      <p:ext uri="{BB962C8B-B14F-4D97-AF65-F5344CB8AC3E}">
        <p14:creationId xmlns:p14="http://schemas.microsoft.com/office/powerpoint/2010/main" val="31142343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3450" y="749300"/>
            <a:ext cx="4999038" cy="37496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4E27763-7410-4677-92CE-4582AB6D2347}" type="slidenum">
              <a:rPr lang="en-GB" smtClean="0">
                <a:solidFill>
                  <a:prstClr val="black"/>
                </a:solidFill>
              </a:rPr>
              <a:pPr/>
              <a:t>33</a:t>
            </a:fld>
            <a:endParaRPr lang="en-GB">
              <a:solidFill>
                <a:prstClr val="black"/>
              </a:solidFill>
            </a:endParaRPr>
          </a:p>
        </p:txBody>
      </p:sp>
    </p:spTree>
    <p:extLst>
      <p:ext uri="{BB962C8B-B14F-4D97-AF65-F5344CB8AC3E}">
        <p14:creationId xmlns:p14="http://schemas.microsoft.com/office/powerpoint/2010/main" val="36288203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3450" y="749300"/>
            <a:ext cx="4999038" cy="37496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4E27763-7410-4677-92CE-4582AB6D2347}" type="slidenum">
              <a:rPr lang="en-GB" smtClean="0">
                <a:solidFill>
                  <a:prstClr val="black"/>
                </a:solidFill>
              </a:rPr>
              <a:pPr/>
              <a:t>34</a:t>
            </a:fld>
            <a:endParaRPr lang="en-GB">
              <a:solidFill>
                <a:prstClr val="black"/>
              </a:solidFill>
            </a:endParaRPr>
          </a:p>
        </p:txBody>
      </p:sp>
    </p:spTree>
    <p:extLst>
      <p:ext uri="{BB962C8B-B14F-4D97-AF65-F5344CB8AC3E}">
        <p14:creationId xmlns:p14="http://schemas.microsoft.com/office/powerpoint/2010/main" val="36288203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3450" y="749300"/>
            <a:ext cx="4999038" cy="37496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4E27763-7410-4677-92CE-4582AB6D2347}" type="slidenum">
              <a:rPr lang="en-GB" smtClean="0">
                <a:solidFill>
                  <a:prstClr val="black"/>
                </a:solidFill>
              </a:rPr>
              <a:pPr/>
              <a:t>35</a:t>
            </a:fld>
            <a:endParaRPr lang="en-GB">
              <a:solidFill>
                <a:prstClr val="black"/>
              </a:solidFill>
            </a:endParaRPr>
          </a:p>
        </p:txBody>
      </p:sp>
    </p:spTree>
    <p:extLst>
      <p:ext uri="{BB962C8B-B14F-4D97-AF65-F5344CB8AC3E}">
        <p14:creationId xmlns:p14="http://schemas.microsoft.com/office/powerpoint/2010/main" val="36288203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3450" y="749300"/>
            <a:ext cx="4999038" cy="37496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4E27763-7410-4677-92CE-4582AB6D2347}" type="slidenum">
              <a:rPr lang="en-GB" smtClean="0"/>
              <a:pPr/>
              <a:t>37</a:t>
            </a:fld>
            <a:endParaRPr lang="en-GB"/>
          </a:p>
        </p:txBody>
      </p:sp>
    </p:spTree>
    <p:extLst>
      <p:ext uri="{BB962C8B-B14F-4D97-AF65-F5344CB8AC3E}">
        <p14:creationId xmlns:p14="http://schemas.microsoft.com/office/powerpoint/2010/main" val="35404359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3450" y="749300"/>
            <a:ext cx="4999038" cy="37496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4E27763-7410-4677-92CE-4582AB6D2347}" type="slidenum">
              <a:rPr lang="en-GB" smtClean="0">
                <a:solidFill>
                  <a:prstClr val="black"/>
                </a:solidFill>
              </a:rPr>
              <a:pPr/>
              <a:t>38</a:t>
            </a:fld>
            <a:endParaRPr lang="en-GB">
              <a:solidFill>
                <a:prstClr val="black"/>
              </a:solidFill>
            </a:endParaRPr>
          </a:p>
        </p:txBody>
      </p:sp>
    </p:spTree>
    <p:extLst>
      <p:ext uri="{BB962C8B-B14F-4D97-AF65-F5344CB8AC3E}">
        <p14:creationId xmlns:p14="http://schemas.microsoft.com/office/powerpoint/2010/main" val="36288203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820738"/>
            <a:ext cx="4460875" cy="3346450"/>
          </a:xfrm>
        </p:spPr>
      </p:sp>
      <p:sp>
        <p:nvSpPr>
          <p:cNvPr id="3" name="Notes Placeholder 2"/>
          <p:cNvSpPr>
            <a:spLocks noGrp="1"/>
          </p:cNvSpPr>
          <p:nvPr>
            <p:ph type="body" idx="1"/>
          </p:nvPr>
        </p:nvSpPr>
        <p:spPr>
          <a:xfrm>
            <a:off x="189208" y="5143274"/>
            <a:ext cx="6487526" cy="4263145"/>
          </a:xfrm>
          <a:prstGeom prst="rect">
            <a:avLst/>
          </a:prstGeom>
        </p:spPr>
        <p:txBody>
          <a:bodyPr/>
          <a:lstStyle/>
          <a:p>
            <a:endParaRPr lang="en-GB" dirty="0"/>
          </a:p>
        </p:txBody>
      </p:sp>
      <p:sp>
        <p:nvSpPr>
          <p:cNvPr id="4" name="Slide Number Placeholder 3"/>
          <p:cNvSpPr>
            <a:spLocks noGrp="1"/>
          </p:cNvSpPr>
          <p:nvPr>
            <p:ph type="sldNum" sz="quarter" idx="10"/>
          </p:nvPr>
        </p:nvSpPr>
        <p:spPr>
          <a:xfrm>
            <a:off x="3072513" y="9496789"/>
            <a:ext cx="720913" cy="236138"/>
          </a:xfrm>
          <a:prstGeom prst="rect">
            <a:avLst/>
          </a:prstGeom>
        </p:spPr>
        <p:txBody>
          <a:bodyPr/>
          <a:lstStyle/>
          <a:p>
            <a:fld id="{2FB8B7E8-C405-4882-AAD0-1D72826C463D}" type="slidenum">
              <a:rPr lang="en-GB" smtClean="0">
                <a:solidFill>
                  <a:prstClr val="black"/>
                </a:solidFill>
              </a:rPr>
              <a:pPr/>
              <a:t>39</a:t>
            </a:fld>
            <a:endParaRPr lang="en-GB" dirty="0">
              <a:solidFill>
                <a:prstClr val="black"/>
              </a:solidFill>
            </a:endParaRPr>
          </a:p>
        </p:txBody>
      </p:sp>
    </p:spTree>
    <p:extLst>
      <p:ext uri="{BB962C8B-B14F-4D97-AF65-F5344CB8AC3E}">
        <p14:creationId xmlns:p14="http://schemas.microsoft.com/office/powerpoint/2010/main" val="115829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820738"/>
            <a:ext cx="4460875" cy="3346450"/>
          </a:xfrm>
        </p:spPr>
      </p:sp>
      <p:sp>
        <p:nvSpPr>
          <p:cNvPr id="3" name="Notes Placeholder 2"/>
          <p:cNvSpPr>
            <a:spLocks noGrp="1"/>
          </p:cNvSpPr>
          <p:nvPr>
            <p:ph type="body" idx="1"/>
          </p:nvPr>
        </p:nvSpPr>
        <p:spPr>
          <a:xfrm>
            <a:off x="189208" y="5143274"/>
            <a:ext cx="6487526" cy="4263145"/>
          </a:xfrm>
          <a:prstGeom prst="rect">
            <a:avLst/>
          </a:prstGeom>
        </p:spPr>
        <p:txBody>
          <a:bodyPr/>
          <a:lstStyle/>
          <a:p>
            <a:endParaRPr lang="en-GB" dirty="0"/>
          </a:p>
        </p:txBody>
      </p:sp>
      <p:sp>
        <p:nvSpPr>
          <p:cNvPr id="4" name="Slide Number Placeholder 3"/>
          <p:cNvSpPr>
            <a:spLocks noGrp="1"/>
          </p:cNvSpPr>
          <p:nvPr>
            <p:ph type="sldNum" sz="quarter" idx="10"/>
          </p:nvPr>
        </p:nvSpPr>
        <p:spPr>
          <a:xfrm>
            <a:off x="3072513" y="9496789"/>
            <a:ext cx="720913" cy="236138"/>
          </a:xfrm>
          <a:prstGeom prst="rect">
            <a:avLst/>
          </a:prstGeom>
        </p:spPr>
        <p:txBody>
          <a:bodyPr/>
          <a:lstStyle/>
          <a:p>
            <a:fld id="{2FB8B7E8-C405-4882-AAD0-1D72826C463D}" type="slidenum">
              <a:rPr lang="en-GB" smtClean="0">
                <a:solidFill>
                  <a:prstClr val="black"/>
                </a:solidFill>
              </a:rPr>
              <a:pPr/>
              <a:t>40</a:t>
            </a:fld>
            <a:endParaRPr lang="en-GB" dirty="0">
              <a:solidFill>
                <a:prstClr val="black"/>
              </a:solidFill>
            </a:endParaRPr>
          </a:p>
        </p:txBody>
      </p:sp>
    </p:spTree>
    <p:extLst>
      <p:ext uri="{BB962C8B-B14F-4D97-AF65-F5344CB8AC3E}">
        <p14:creationId xmlns:p14="http://schemas.microsoft.com/office/powerpoint/2010/main" val="28486291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820738"/>
            <a:ext cx="4460875" cy="3346450"/>
          </a:xfrm>
        </p:spPr>
      </p:sp>
      <p:sp>
        <p:nvSpPr>
          <p:cNvPr id="3" name="Notes Placeholder 2"/>
          <p:cNvSpPr>
            <a:spLocks noGrp="1"/>
          </p:cNvSpPr>
          <p:nvPr>
            <p:ph type="body" idx="1"/>
          </p:nvPr>
        </p:nvSpPr>
        <p:spPr>
          <a:xfrm>
            <a:off x="189208" y="5143274"/>
            <a:ext cx="6487526" cy="4263145"/>
          </a:xfrm>
          <a:prstGeom prst="rect">
            <a:avLst/>
          </a:prstGeom>
        </p:spPr>
        <p:txBody>
          <a:bodyPr/>
          <a:lstStyle/>
          <a:p>
            <a:endParaRPr lang="en-GB" dirty="0"/>
          </a:p>
        </p:txBody>
      </p:sp>
      <p:sp>
        <p:nvSpPr>
          <p:cNvPr id="4" name="Slide Number Placeholder 3"/>
          <p:cNvSpPr>
            <a:spLocks noGrp="1"/>
          </p:cNvSpPr>
          <p:nvPr>
            <p:ph type="sldNum" sz="quarter" idx="10"/>
          </p:nvPr>
        </p:nvSpPr>
        <p:spPr>
          <a:xfrm>
            <a:off x="3072513" y="9496789"/>
            <a:ext cx="720913" cy="236138"/>
          </a:xfrm>
          <a:prstGeom prst="rect">
            <a:avLst/>
          </a:prstGeom>
        </p:spPr>
        <p:txBody>
          <a:bodyPr/>
          <a:lstStyle/>
          <a:p>
            <a:fld id="{2FB8B7E8-C405-4882-AAD0-1D72826C463D}" type="slidenum">
              <a:rPr lang="en-GB" smtClean="0">
                <a:solidFill>
                  <a:prstClr val="black"/>
                </a:solidFill>
              </a:rPr>
              <a:pPr/>
              <a:t>41</a:t>
            </a:fld>
            <a:endParaRPr lang="en-GB" dirty="0">
              <a:solidFill>
                <a:prstClr val="black"/>
              </a:solidFill>
            </a:endParaRPr>
          </a:p>
        </p:txBody>
      </p:sp>
    </p:spTree>
    <p:extLst>
      <p:ext uri="{BB962C8B-B14F-4D97-AF65-F5344CB8AC3E}">
        <p14:creationId xmlns:p14="http://schemas.microsoft.com/office/powerpoint/2010/main" val="28486291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820738"/>
            <a:ext cx="4460875" cy="33464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FB8B7E8-C405-4882-AAD0-1D72826C463D}" type="slidenum">
              <a:rPr lang="en-GB" smtClean="0">
                <a:solidFill>
                  <a:prstClr val="black"/>
                </a:solidFill>
              </a:rPr>
              <a:pPr/>
              <a:t>42</a:t>
            </a:fld>
            <a:endParaRPr lang="en-GB" dirty="0">
              <a:solidFill>
                <a:prstClr val="black"/>
              </a:solidFill>
            </a:endParaRPr>
          </a:p>
        </p:txBody>
      </p:sp>
    </p:spTree>
    <p:extLst>
      <p:ext uri="{BB962C8B-B14F-4D97-AF65-F5344CB8AC3E}">
        <p14:creationId xmlns:p14="http://schemas.microsoft.com/office/powerpoint/2010/main" val="1185539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r>
              <a:rPr lang="en-GB" dirty="0" smtClean="0"/>
              <a:t>  </a:t>
            </a:r>
            <a:r>
              <a:rPr lang="en-GB" dirty="0" smtClean="0">
                <a:solidFill>
                  <a:srgbClr val="333333"/>
                </a:solidFill>
                <a:ea typeface="Times New Roman" pitchFamily="18" charset="0"/>
                <a:cs typeface="Arial" charset="0"/>
              </a:rPr>
              <a:t>Ipsos MORI: Report Title</a:t>
            </a:r>
            <a:r>
              <a:rPr lang="en-GB" sz="1000" dirty="0">
                <a:solidFill>
                  <a:srgbClr val="000000"/>
                </a:solidFill>
                <a:latin typeface="Arial Black" pitchFamily="34" charset="0"/>
              </a:rPr>
              <a:t> </a:t>
            </a:r>
            <a:fld id="{3DEC3780-A2F7-4350-97ED-4B10AC07657F}" type="slidenum">
              <a:rPr lang="en-GB" sz="1000">
                <a:latin typeface="Arial Black" pitchFamily="34" charset="0"/>
              </a:rPr>
              <a:pPr/>
              <a:t>11</a:t>
            </a:fld>
            <a:endParaRPr lang="en-GB" sz="1000" dirty="0">
              <a:latin typeface="Arial Black" pitchFamily="34" charset="0"/>
            </a:endParaRPr>
          </a:p>
        </p:txBody>
      </p:sp>
      <p:sp>
        <p:nvSpPr>
          <p:cNvPr id="35843" name="Rectangle 2"/>
          <p:cNvSpPr>
            <a:spLocks noGrp="1" noRot="1" noChangeAspect="1" noChangeArrowheads="1" noTextEdit="1"/>
          </p:cNvSpPr>
          <p:nvPr>
            <p:ph type="sldImg"/>
          </p:nvPr>
        </p:nvSpPr>
        <p:spPr>
          <a:xfrm>
            <a:off x="773113" y="555625"/>
            <a:ext cx="5322887" cy="3990975"/>
          </a:xfrm>
          <a:ln/>
        </p:spPr>
      </p:sp>
      <p:sp>
        <p:nvSpPr>
          <p:cNvPr id="35844"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726771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820738"/>
            <a:ext cx="4460875" cy="33464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FB8B7E8-C405-4882-AAD0-1D72826C463D}" type="slidenum">
              <a:rPr lang="en-GB" smtClean="0">
                <a:solidFill>
                  <a:prstClr val="black"/>
                </a:solidFill>
              </a:rPr>
              <a:pPr/>
              <a:t>49</a:t>
            </a:fld>
            <a:endParaRPr lang="en-GB" dirty="0">
              <a:solidFill>
                <a:prstClr val="black"/>
              </a:solidFill>
            </a:endParaRPr>
          </a:p>
        </p:txBody>
      </p:sp>
    </p:spTree>
    <p:extLst>
      <p:ext uri="{BB962C8B-B14F-4D97-AF65-F5344CB8AC3E}">
        <p14:creationId xmlns:p14="http://schemas.microsoft.com/office/powerpoint/2010/main" val="11855398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820738"/>
            <a:ext cx="4460875" cy="33464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FB8B7E8-C405-4882-AAD0-1D72826C463D}" type="slidenum">
              <a:rPr lang="en-GB" smtClean="0">
                <a:solidFill>
                  <a:prstClr val="black"/>
                </a:solidFill>
              </a:rPr>
              <a:pPr/>
              <a:t>56</a:t>
            </a:fld>
            <a:endParaRPr lang="en-GB" dirty="0">
              <a:solidFill>
                <a:prstClr val="black"/>
              </a:solidFill>
            </a:endParaRPr>
          </a:p>
        </p:txBody>
      </p:sp>
    </p:spTree>
    <p:extLst>
      <p:ext uri="{BB962C8B-B14F-4D97-AF65-F5344CB8AC3E}">
        <p14:creationId xmlns:p14="http://schemas.microsoft.com/office/powerpoint/2010/main" val="11855398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r>
              <a:rPr lang="en-GB" dirty="0" smtClean="0"/>
              <a:t>  </a:t>
            </a:r>
            <a:r>
              <a:rPr lang="en-GB" dirty="0" smtClean="0">
                <a:solidFill>
                  <a:srgbClr val="333333"/>
                </a:solidFill>
                <a:ea typeface="Times New Roman" pitchFamily="18" charset="0"/>
                <a:cs typeface="Arial" charset="0"/>
              </a:rPr>
              <a:t>Ipsos MORI: Report Title</a:t>
            </a:r>
            <a:r>
              <a:rPr lang="en-GB" sz="1000" dirty="0">
                <a:solidFill>
                  <a:srgbClr val="000000"/>
                </a:solidFill>
                <a:latin typeface="Arial Black" pitchFamily="34" charset="0"/>
              </a:rPr>
              <a:t> </a:t>
            </a:r>
            <a:fld id="{3DEC3780-A2F7-4350-97ED-4B10AC07657F}" type="slidenum">
              <a:rPr lang="en-GB" sz="1000">
                <a:latin typeface="Arial Black" pitchFamily="34" charset="0"/>
              </a:rPr>
              <a:pPr/>
              <a:t>65</a:t>
            </a:fld>
            <a:endParaRPr lang="en-GB" sz="1000" dirty="0">
              <a:latin typeface="Arial Black" pitchFamily="34" charset="0"/>
            </a:endParaRPr>
          </a:p>
        </p:txBody>
      </p:sp>
      <p:sp>
        <p:nvSpPr>
          <p:cNvPr id="35843" name="Rectangle 2"/>
          <p:cNvSpPr>
            <a:spLocks noGrp="1" noRot="1" noChangeAspect="1" noChangeArrowheads="1" noTextEdit="1"/>
          </p:cNvSpPr>
          <p:nvPr>
            <p:ph type="sldImg"/>
          </p:nvPr>
        </p:nvSpPr>
        <p:spPr>
          <a:xfrm>
            <a:off x="773113" y="555625"/>
            <a:ext cx="5322887" cy="3990975"/>
          </a:xfrm>
          <a:ln/>
        </p:spPr>
      </p:sp>
      <p:sp>
        <p:nvSpPr>
          <p:cNvPr id="35844"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7128904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r>
              <a:rPr lang="en-GB" dirty="0" smtClean="0"/>
              <a:t>  </a:t>
            </a:r>
            <a:r>
              <a:rPr lang="en-GB" dirty="0" smtClean="0">
                <a:solidFill>
                  <a:srgbClr val="333333"/>
                </a:solidFill>
                <a:ea typeface="Times New Roman" pitchFamily="18" charset="0"/>
                <a:cs typeface="Arial" charset="0"/>
              </a:rPr>
              <a:t>Ipsos MORI: Report Title</a:t>
            </a:r>
            <a:r>
              <a:rPr lang="en-GB" sz="1000" dirty="0">
                <a:solidFill>
                  <a:srgbClr val="000000"/>
                </a:solidFill>
                <a:latin typeface="Arial Black" pitchFamily="34" charset="0"/>
              </a:rPr>
              <a:t> </a:t>
            </a:r>
            <a:fld id="{3DEC3780-A2F7-4350-97ED-4B10AC07657F}" type="slidenum">
              <a:rPr lang="en-GB" sz="1000">
                <a:latin typeface="Arial Black" pitchFamily="34" charset="0"/>
              </a:rPr>
              <a:pPr/>
              <a:t>66</a:t>
            </a:fld>
            <a:endParaRPr lang="en-GB" sz="1000" dirty="0">
              <a:latin typeface="Arial Black" pitchFamily="34" charset="0"/>
            </a:endParaRPr>
          </a:p>
        </p:txBody>
      </p:sp>
      <p:sp>
        <p:nvSpPr>
          <p:cNvPr id="35843" name="Rectangle 2"/>
          <p:cNvSpPr>
            <a:spLocks noGrp="1" noRot="1" noChangeAspect="1" noChangeArrowheads="1" noTextEdit="1"/>
          </p:cNvSpPr>
          <p:nvPr>
            <p:ph type="sldImg"/>
          </p:nvPr>
        </p:nvSpPr>
        <p:spPr>
          <a:xfrm>
            <a:off x="773113" y="555625"/>
            <a:ext cx="5322887" cy="3990975"/>
          </a:xfrm>
          <a:ln/>
        </p:spPr>
      </p:sp>
      <p:sp>
        <p:nvSpPr>
          <p:cNvPr id="35844"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7174949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r>
              <a:rPr lang="en-GB" dirty="0" smtClean="0"/>
              <a:t>  </a:t>
            </a:r>
            <a:r>
              <a:rPr lang="en-GB" dirty="0" smtClean="0">
                <a:solidFill>
                  <a:srgbClr val="333333"/>
                </a:solidFill>
                <a:ea typeface="Times New Roman" pitchFamily="18" charset="0"/>
                <a:cs typeface="Arial" charset="0"/>
              </a:rPr>
              <a:t>Ipsos MORI: Report Title</a:t>
            </a:r>
            <a:r>
              <a:rPr lang="en-GB" sz="1000" dirty="0">
                <a:solidFill>
                  <a:srgbClr val="000000"/>
                </a:solidFill>
                <a:latin typeface="Arial Black" pitchFamily="34" charset="0"/>
              </a:rPr>
              <a:t> </a:t>
            </a:r>
            <a:fld id="{3DEC3780-A2F7-4350-97ED-4B10AC07657F}" type="slidenum">
              <a:rPr lang="en-GB" sz="1000">
                <a:latin typeface="Arial Black" pitchFamily="34" charset="0"/>
              </a:rPr>
              <a:pPr/>
              <a:t>67</a:t>
            </a:fld>
            <a:endParaRPr lang="en-GB" sz="1000" dirty="0">
              <a:latin typeface="Arial Black" pitchFamily="34" charset="0"/>
            </a:endParaRPr>
          </a:p>
        </p:txBody>
      </p:sp>
      <p:sp>
        <p:nvSpPr>
          <p:cNvPr id="35843" name="Rectangle 2"/>
          <p:cNvSpPr>
            <a:spLocks noGrp="1" noRot="1" noChangeAspect="1" noChangeArrowheads="1" noTextEdit="1"/>
          </p:cNvSpPr>
          <p:nvPr>
            <p:ph type="sldImg"/>
          </p:nvPr>
        </p:nvSpPr>
        <p:spPr>
          <a:xfrm>
            <a:off x="773113" y="555625"/>
            <a:ext cx="5322887" cy="3990975"/>
          </a:xfrm>
          <a:ln/>
        </p:spPr>
      </p:sp>
      <p:sp>
        <p:nvSpPr>
          <p:cNvPr id="3584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4363583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r>
              <a:rPr lang="en-GB" dirty="0" smtClean="0"/>
              <a:t>  </a:t>
            </a:r>
            <a:r>
              <a:rPr lang="en-GB" dirty="0" smtClean="0">
                <a:solidFill>
                  <a:srgbClr val="333333"/>
                </a:solidFill>
                <a:ea typeface="Times New Roman" pitchFamily="18" charset="0"/>
                <a:cs typeface="Arial" charset="0"/>
              </a:rPr>
              <a:t>Ipsos MORI: Report Title</a:t>
            </a:r>
            <a:r>
              <a:rPr lang="en-GB" sz="1000" dirty="0">
                <a:solidFill>
                  <a:srgbClr val="000000"/>
                </a:solidFill>
                <a:latin typeface="Arial Black" pitchFamily="34" charset="0"/>
              </a:rPr>
              <a:t> </a:t>
            </a:r>
            <a:fld id="{3DEC3780-A2F7-4350-97ED-4B10AC07657F}" type="slidenum">
              <a:rPr lang="en-GB" sz="1000">
                <a:latin typeface="Arial Black" pitchFamily="34" charset="0"/>
              </a:rPr>
              <a:pPr/>
              <a:t>68</a:t>
            </a:fld>
            <a:endParaRPr lang="en-GB" sz="1000" dirty="0">
              <a:latin typeface="Arial Black" pitchFamily="34" charset="0"/>
            </a:endParaRPr>
          </a:p>
        </p:txBody>
      </p:sp>
      <p:sp>
        <p:nvSpPr>
          <p:cNvPr id="35843" name="Rectangle 2"/>
          <p:cNvSpPr>
            <a:spLocks noGrp="1" noRot="1" noChangeAspect="1" noChangeArrowheads="1" noTextEdit="1"/>
          </p:cNvSpPr>
          <p:nvPr>
            <p:ph type="sldImg"/>
          </p:nvPr>
        </p:nvSpPr>
        <p:spPr>
          <a:xfrm>
            <a:off x="773113" y="555625"/>
            <a:ext cx="5322887" cy="3990975"/>
          </a:xfrm>
          <a:ln/>
        </p:spPr>
      </p:sp>
      <p:sp>
        <p:nvSpPr>
          <p:cNvPr id="3584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7896917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r>
              <a:rPr lang="en-GB" dirty="0" smtClean="0"/>
              <a:t>  </a:t>
            </a:r>
            <a:r>
              <a:rPr lang="en-GB" dirty="0" smtClean="0">
                <a:solidFill>
                  <a:srgbClr val="333333"/>
                </a:solidFill>
                <a:ea typeface="Times New Roman" pitchFamily="18" charset="0"/>
                <a:cs typeface="Arial" charset="0"/>
              </a:rPr>
              <a:t>Ipsos MORI: Report Title</a:t>
            </a:r>
            <a:r>
              <a:rPr lang="en-GB" sz="1000" dirty="0">
                <a:solidFill>
                  <a:srgbClr val="000000"/>
                </a:solidFill>
                <a:latin typeface="Arial Black" pitchFamily="34" charset="0"/>
              </a:rPr>
              <a:t> </a:t>
            </a:r>
            <a:fld id="{3DEC3780-A2F7-4350-97ED-4B10AC07657F}" type="slidenum">
              <a:rPr lang="en-GB" sz="1000">
                <a:latin typeface="Arial Black" pitchFamily="34" charset="0"/>
              </a:rPr>
              <a:pPr/>
              <a:t>69</a:t>
            </a:fld>
            <a:endParaRPr lang="en-GB" sz="1000" dirty="0">
              <a:latin typeface="Arial Black" pitchFamily="34" charset="0"/>
            </a:endParaRPr>
          </a:p>
        </p:txBody>
      </p:sp>
      <p:sp>
        <p:nvSpPr>
          <p:cNvPr id="35843" name="Rectangle 2"/>
          <p:cNvSpPr>
            <a:spLocks noGrp="1" noRot="1" noChangeAspect="1" noChangeArrowheads="1" noTextEdit="1"/>
          </p:cNvSpPr>
          <p:nvPr>
            <p:ph type="sldImg"/>
          </p:nvPr>
        </p:nvSpPr>
        <p:spPr>
          <a:xfrm>
            <a:off x="773113" y="555625"/>
            <a:ext cx="5322887" cy="3990975"/>
          </a:xfrm>
          <a:ln/>
        </p:spPr>
      </p:sp>
      <p:sp>
        <p:nvSpPr>
          <p:cNvPr id="3584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9118914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r>
              <a:rPr lang="en-GB" dirty="0" smtClean="0"/>
              <a:t>  </a:t>
            </a:r>
            <a:r>
              <a:rPr lang="en-GB" dirty="0" smtClean="0">
                <a:solidFill>
                  <a:srgbClr val="333333"/>
                </a:solidFill>
                <a:ea typeface="Times New Roman" pitchFamily="18" charset="0"/>
                <a:cs typeface="Arial" charset="0"/>
              </a:rPr>
              <a:t>Ipsos MORI: Report Title</a:t>
            </a:r>
            <a:r>
              <a:rPr lang="en-GB" sz="1000" dirty="0">
                <a:solidFill>
                  <a:srgbClr val="000000"/>
                </a:solidFill>
                <a:latin typeface="Arial Black" pitchFamily="34" charset="0"/>
              </a:rPr>
              <a:t> </a:t>
            </a:r>
            <a:fld id="{3DEC3780-A2F7-4350-97ED-4B10AC07657F}" type="slidenum">
              <a:rPr lang="en-GB" sz="1000">
                <a:latin typeface="Arial Black" pitchFamily="34" charset="0"/>
              </a:rPr>
              <a:pPr/>
              <a:t>70</a:t>
            </a:fld>
            <a:endParaRPr lang="en-GB" sz="1000" dirty="0">
              <a:latin typeface="Arial Black" pitchFamily="34" charset="0"/>
            </a:endParaRPr>
          </a:p>
        </p:txBody>
      </p:sp>
      <p:sp>
        <p:nvSpPr>
          <p:cNvPr id="35843" name="Rectangle 2"/>
          <p:cNvSpPr>
            <a:spLocks noGrp="1" noRot="1" noChangeAspect="1" noChangeArrowheads="1" noTextEdit="1"/>
          </p:cNvSpPr>
          <p:nvPr>
            <p:ph type="sldImg"/>
          </p:nvPr>
        </p:nvSpPr>
        <p:spPr>
          <a:xfrm>
            <a:off x="773113" y="555625"/>
            <a:ext cx="5322887" cy="3990975"/>
          </a:xfrm>
          <a:ln/>
        </p:spPr>
      </p:sp>
      <p:sp>
        <p:nvSpPr>
          <p:cNvPr id="3584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9554929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r>
              <a:rPr lang="en-GB" dirty="0" smtClean="0"/>
              <a:t>  </a:t>
            </a:r>
            <a:r>
              <a:rPr lang="en-GB" dirty="0" smtClean="0">
                <a:solidFill>
                  <a:srgbClr val="333333"/>
                </a:solidFill>
                <a:ea typeface="Times New Roman" pitchFamily="18" charset="0"/>
                <a:cs typeface="Arial" charset="0"/>
              </a:rPr>
              <a:t>Ipsos MORI: Report Title</a:t>
            </a:r>
            <a:r>
              <a:rPr lang="en-GB" sz="1000" dirty="0">
                <a:solidFill>
                  <a:srgbClr val="000000"/>
                </a:solidFill>
                <a:latin typeface="Arial Black" pitchFamily="34" charset="0"/>
              </a:rPr>
              <a:t> </a:t>
            </a:r>
            <a:fld id="{3DEC3780-A2F7-4350-97ED-4B10AC07657F}" type="slidenum">
              <a:rPr lang="en-GB" sz="1000">
                <a:latin typeface="Arial Black" pitchFamily="34" charset="0"/>
              </a:rPr>
              <a:pPr/>
              <a:t>71</a:t>
            </a:fld>
            <a:endParaRPr lang="en-GB" sz="1000" dirty="0">
              <a:latin typeface="Arial Black" pitchFamily="34" charset="0"/>
            </a:endParaRPr>
          </a:p>
        </p:txBody>
      </p:sp>
      <p:sp>
        <p:nvSpPr>
          <p:cNvPr id="35843" name="Rectangle 2"/>
          <p:cNvSpPr>
            <a:spLocks noGrp="1" noRot="1" noChangeAspect="1" noChangeArrowheads="1" noTextEdit="1"/>
          </p:cNvSpPr>
          <p:nvPr>
            <p:ph type="sldImg"/>
          </p:nvPr>
        </p:nvSpPr>
        <p:spPr>
          <a:xfrm>
            <a:off x="773113" y="555625"/>
            <a:ext cx="5322887" cy="3990975"/>
          </a:xfrm>
          <a:ln/>
        </p:spPr>
      </p:sp>
      <p:sp>
        <p:nvSpPr>
          <p:cNvPr id="3584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8515324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r>
              <a:rPr lang="en-GB" dirty="0" smtClean="0"/>
              <a:t>  </a:t>
            </a:r>
            <a:r>
              <a:rPr lang="en-GB" dirty="0" smtClean="0">
                <a:solidFill>
                  <a:srgbClr val="333333"/>
                </a:solidFill>
                <a:ea typeface="Times New Roman" pitchFamily="18" charset="0"/>
                <a:cs typeface="Arial" charset="0"/>
              </a:rPr>
              <a:t>Ipsos MORI: Report Title</a:t>
            </a:r>
            <a:r>
              <a:rPr lang="en-GB" sz="1000" dirty="0">
                <a:solidFill>
                  <a:srgbClr val="000000"/>
                </a:solidFill>
                <a:latin typeface="Arial Black" pitchFamily="34" charset="0"/>
              </a:rPr>
              <a:t> </a:t>
            </a:r>
            <a:fld id="{3DEC3780-A2F7-4350-97ED-4B10AC07657F}" type="slidenum">
              <a:rPr lang="en-GB" sz="1000">
                <a:latin typeface="Arial Black" pitchFamily="34" charset="0"/>
              </a:rPr>
              <a:pPr/>
              <a:t>72</a:t>
            </a:fld>
            <a:endParaRPr lang="en-GB" sz="1000" dirty="0">
              <a:latin typeface="Arial Black" pitchFamily="34" charset="0"/>
            </a:endParaRPr>
          </a:p>
        </p:txBody>
      </p:sp>
      <p:sp>
        <p:nvSpPr>
          <p:cNvPr id="35843" name="Rectangle 2"/>
          <p:cNvSpPr>
            <a:spLocks noGrp="1" noRot="1" noChangeAspect="1" noChangeArrowheads="1" noTextEdit="1"/>
          </p:cNvSpPr>
          <p:nvPr>
            <p:ph type="sldImg"/>
          </p:nvPr>
        </p:nvSpPr>
        <p:spPr>
          <a:xfrm>
            <a:off x="773113" y="555625"/>
            <a:ext cx="5322887" cy="3990975"/>
          </a:xfrm>
          <a:ln/>
        </p:spPr>
      </p:sp>
      <p:sp>
        <p:nvSpPr>
          <p:cNvPr id="3584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082910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3450" y="749300"/>
            <a:ext cx="4999038" cy="37496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4E27763-7410-4677-92CE-4582AB6D2347}" type="slidenum">
              <a:rPr lang="en-GB" smtClean="0"/>
              <a:pPr/>
              <a:t>15</a:t>
            </a:fld>
            <a:endParaRPr lang="en-GB"/>
          </a:p>
        </p:txBody>
      </p:sp>
    </p:spTree>
    <p:extLst>
      <p:ext uri="{BB962C8B-B14F-4D97-AF65-F5344CB8AC3E}">
        <p14:creationId xmlns:p14="http://schemas.microsoft.com/office/powerpoint/2010/main" val="40603790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r>
              <a:rPr lang="en-GB" dirty="0" smtClean="0"/>
              <a:t>  </a:t>
            </a:r>
            <a:r>
              <a:rPr lang="en-GB" dirty="0" smtClean="0">
                <a:solidFill>
                  <a:srgbClr val="333333"/>
                </a:solidFill>
                <a:ea typeface="Times New Roman" pitchFamily="18" charset="0"/>
                <a:cs typeface="Arial" charset="0"/>
              </a:rPr>
              <a:t>Ipsos MORI: Report Title</a:t>
            </a:r>
            <a:r>
              <a:rPr lang="en-GB" sz="1000" dirty="0">
                <a:solidFill>
                  <a:srgbClr val="000000"/>
                </a:solidFill>
                <a:latin typeface="Arial Black" pitchFamily="34" charset="0"/>
              </a:rPr>
              <a:t> </a:t>
            </a:r>
            <a:fld id="{3DEC3780-A2F7-4350-97ED-4B10AC07657F}" type="slidenum">
              <a:rPr lang="en-GB" sz="1000">
                <a:latin typeface="Arial Black" pitchFamily="34" charset="0"/>
              </a:rPr>
              <a:pPr/>
              <a:t>73</a:t>
            </a:fld>
            <a:endParaRPr lang="en-GB" sz="1000" dirty="0">
              <a:latin typeface="Arial Black" pitchFamily="34" charset="0"/>
            </a:endParaRPr>
          </a:p>
        </p:txBody>
      </p:sp>
      <p:sp>
        <p:nvSpPr>
          <p:cNvPr id="35843" name="Rectangle 2"/>
          <p:cNvSpPr>
            <a:spLocks noGrp="1" noRot="1" noChangeAspect="1" noChangeArrowheads="1" noTextEdit="1"/>
          </p:cNvSpPr>
          <p:nvPr>
            <p:ph type="sldImg"/>
          </p:nvPr>
        </p:nvSpPr>
        <p:spPr>
          <a:xfrm>
            <a:off x="773113" y="555625"/>
            <a:ext cx="5322887" cy="3990975"/>
          </a:xfrm>
          <a:ln/>
        </p:spPr>
      </p:sp>
      <p:sp>
        <p:nvSpPr>
          <p:cNvPr id="3584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0420678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r>
              <a:rPr lang="en-GB" dirty="0" smtClean="0"/>
              <a:t>  </a:t>
            </a:r>
            <a:r>
              <a:rPr lang="en-GB" dirty="0" smtClean="0">
                <a:solidFill>
                  <a:srgbClr val="333333"/>
                </a:solidFill>
                <a:ea typeface="Times New Roman" pitchFamily="18" charset="0"/>
                <a:cs typeface="Arial" charset="0"/>
              </a:rPr>
              <a:t>Ipsos MORI: Report Title</a:t>
            </a:r>
            <a:r>
              <a:rPr lang="en-GB" sz="1000" dirty="0">
                <a:solidFill>
                  <a:srgbClr val="000000"/>
                </a:solidFill>
                <a:latin typeface="Arial Black" pitchFamily="34" charset="0"/>
              </a:rPr>
              <a:t> </a:t>
            </a:r>
            <a:fld id="{3DEC3780-A2F7-4350-97ED-4B10AC07657F}" type="slidenum">
              <a:rPr lang="en-GB" sz="1000">
                <a:latin typeface="Arial Black" pitchFamily="34" charset="0"/>
              </a:rPr>
              <a:pPr/>
              <a:t>74</a:t>
            </a:fld>
            <a:endParaRPr lang="en-GB" sz="1000" dirty="0">
              <a:latin typeface="Arial Black" pitchFamily="34" charset="0"/>
            </a:endParaRPr>
          </a:p>
        </p:txBody>
      </p:sp>
      <p:sp>
        <p:nvSpPr>
          <p:cNvPr id="35843" name="Rectangle 2"/>
          <p:cNvSpPr>
            <a:spLocks noGrp="1" noRot="1" noChangeAspect="1" noChangeArrowheads="1" noTextEdit="1"/>
          </p:cNvSpPr>
          <p:nvPr>
            <p:ph type="sldImg"/>
          </p:nvPr>
        </p:nvSpPr>
        <p:spPr>
          <a:xfrm>
            <a:off x="773113" y="555625"/>
            <a:ext cx="5322887" cy="3990975"/>
          </a:xfrm>
          <a:ln/>
        </p:spPr>
      </p:sp>
      <p:sp>
        <p:nvSpPr>
          <p:cNvPr id="3584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9308166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r>
              <a:rPr lang="en-GB" dirty="0" smtClean="0"/>
              <a:t>  </a:t>
            </a:r>
            <a:r>
              <a:rPr lang="en-GB" dirty="0" smtClean="0">
                <a:solidFill>
                  <a:srgbClr val="333333"/>
                </a:solidFill>
                <a:ea typeface="Times New Roman" pitchFamily="18" charset="0"/>
                <a:cs typeface="Arial" charset="0"/>
              </a:rPr>
              <a:t>Ipsos MORI: Report Title</a:t>
            </a:r>
            <a:r>
              <a:rPr lang="en-GB" sz="1000" dirty="0">
                <a:solidFill>
                  <a:srgbClr val="000000"/>
                </a:solidFill>
                <a:latin typeface="Arial Black" pitchFamily="34" charset="0"/>
              </a:rPr>
              <a:t> </a:t>
            </a:r>
            <a:fld id="{3DEC3780-A2F7-4350-97ED-4B10AC07657F}" type="slidenum">
              <a:rPr lang="en-GB" sz="1000">
                <a:latin typeface="Arial Black" pitchFamily="34" charset="0"/>
              </a:rPr>
              <a:pPr/>
              <a:t>75</a:t>
            </a:fld>
            <a:endParaRPr lang="en-GB" sz="1000" dirty="0">
              <a:latin typeface="Arial Black" pitchFamily="34" charset="0"/>
            </a:endParaRPr>
          </a:p>
        </p:txBody>
      </p:sp>
      <p:sp>
        <p:nvSpPr>
          <p:cNvPr id="35843" name="Rectangle 2"/>
          <p:cNvSpPr>
            <a:spLocks noGrp="1" noRot="1" noChangeAspect="1" noChangeArrowheads="1" noTextEdit="1"/>
          </p:cNvSpPr>
          <p:nvPr>
            <p:ph type="sldImg"/>
          </p:nvPr>
        </p:nvSpPr>
        <p:spPr>
          <a:xfrm>
            <a:off x="773113" y="555625"/>
            <a:ext cx="5322887" cy="3990975"/>
          </a:xfrm>
          <a:ln/>
        </p:spPr>
      </p:sp>
      <p:sp>
        <p:nvSpPr>
          <p:cNvPr id="35844"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5443008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r>
              <a:rPr lang="en-GB" dirty="0" smtClean="0"/>
              <a:t>  </a:t>
            </a:r>
            <a:r>
              <a:rPr lang="en-GB" dirty="0" smtClean="0">
                <a:solidFill>
                  <a:srgbClr val="333333"/>
                </a:solidFill>
                <a:ea typeface="Times New Roman" pitchFamily="18" charset="0"/>
                <a:cs typeface="Arial" charset="0"/>
              </a:rPr>
              <a:t>Ipsos MORI: Report Title</a:t>
            </a:r>
            <a:r>
              <a:rPr lang="en-GB" sz="1000" dirty="0">
                <a:solidFill>
                  <a:srgbClr val="000000"/>
                </a:solidFill>
                <a:latin typeface="Arial Black" pitchFamily="34" charset="0"/>
              </a:rPr>
              <a:t> </a:t>
            </a:r>
            <a:fld id="{3DEC3780-A2F7-4350-97ED-4B10AC07657F}" type="slidenum">
              <a:rPr lang="en-GB" sz="1000">
                <a:latin typeface="Arial Black" pitchFamily="34" charset="0"/>
              </a:rPr>
              <a:pPr/>
              <a:t>76</a:t>
            </a:fld>
            <a:endParaRPr lang="en-GB" sz="1000" dirty="0">
              <a:latin typeface="Arial Black" pitchFamily="34" charset="0"/>
            </a:endParaRPr>
          </a:p>
        </p:txBody>
      </p:sp>
      <p:sp>
        <p:nvSpPr>
          <p:cNvPr id="35843" name="Rectangle 2"/>
          <p:cNvSpPr>
            <a:spLocks noGrp="1" noRot="1" noChangeAspect="1" noChangeArrowheads="1" noTextEdit="1"/>
          </p:cNvSpPr>
          <p:nvPr>
            <p:ph type="sldImg"/>
          </p:nvPr>
        </p:nvSpPr>
        <p:spPr>
          <a:xfrm>
            <a:off x="773113" y="555625"/>
            <a:ext cx="5322887" cy="3990975"/>
          </a:xfrm>
          <a:ln/>
        </p:spPr>
      </p:sp>
      <p:sp>
        <p:nvSpPr>
          <p:cNvPr id="35844"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8897480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r>
              <a:rPr lang="en-GB" dirty="0" smtClean="0"/>
              <a:t>  </a:t>
            </a:r>
            <a:r>
              <a:rPr lang="en-GB" dirty="0" smtClean="0">
                <a:solidFill>
                  <a:srgbClr val="333333"/>
                </a:solidFill>
                <a:ea typeface="Times New Roman" pitchFamily="18" charset="0"/>
                <a:cs typeface="Arial" charset="0"/>
              </a:rPr>
              <a:t>Ipsos MORI: Report Title</a:t>
            </a:r>
            <a:r>
              <a:rPr lang="en-GB" sz="1000" dirty="0">
                <a:solidFill>
                  <a:srgbClr val="000000"/>
                </a:solidFill>
                <a:latin typeface="Arial Black" pitchFamily="34" charset="0"/>
              </a:rPr>
              <a:t> </a:t>
            </a:r>
            <a:fld id="{3DEC3780-A2F7-4350-97ED-4B10AC07657F}" type="slidenum">
              <a:rPr lang="en-GB" sz="1000">
                <a:latin typeface="Arial Black" pitchFamily="34" charset="0"/>
              </a:rPr>
              <a:pPr/>
              <a:t>77</a:t>
            </a:fld>
            <a:endParaRPr lang="en-GB" sz="1000" dirty="0">
              <a:latin typeface="Arial Black" pitchFamily="34" charset="0"/>
            </a:endParaRPr>
          </a:p>
        </p:txBody>
      </p:sp>
      <p:sp>
        <p:nvSpPr>
          <p:cNvPr id="35843" name="Rectangle 2"/>
          <p:cNvSpPr>
            <a:spLocks noGrp="1" noRot="1" noChangeAspect="1" noChangeArrowheads="1" noTextEdit="1"/>
          </p:cNvSpPr>
          <p:nvPr>
            <p:ph type="sldImg"/>
          </p:nvPr>
        </p:nvSpPr>
        <p:spPr>
          <a:xfrm>
            <a:off x="773113" y="555625"/>
            <a:ext cx="5322887" cy="3990975"/>
          </a:xfrm>
          <a:ln/>
        </p:spPr>
      </p:sp>
      <p:sp>
        <p:nvSpPr>
          <p:cNvPr id="3584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1717051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r>
              <a:rPr lang="en-GB" dirty="0" smtClean="0"/>
              <a:t>  </a:t>
            </a:r>
            <a:r>
              <a:rPr lang="en-GB" dirty="0" smtClean="0">
                <a:solidFill>
                  <a:srgbClr val="333333"/>
                </a:solidFill>
                <a:ea typeface="Times New Roman" pitchFamily="18" charset="0"/>
                <a:cs typeface="Arial" charset="0"/>
              </a:rPr>
              <a:t>Ipsos MORI: Report Title</a:t>
            </a:r>
            <a:r>
              <a:rPr lang="en-GB" sz="1000" dirty="0">
                <a:solidFill>
                  <a:srgbClr val="000000"/>
                </a:solidFill>
                <a:latin typeface="Arial Black" pitchFamily="34" charset="0"/>
              </a:rPr>
              <a:t> </a:t>
            </a:r>
            <a:fld id="{3DEC3780-A2F7-4350-97ED-4B10AC07657F}" type="slidenum">
              <a:rPr lang="en-GB" sz="1000">
                <a:latin typeface="Arial Black" pitchFamily="34" charset="0"/>
              </a:rPr>
              <a:pPr/>
              <a:t>78</a:t>
            </a:fld>
            <a:endParaRPr lang="en-GB" sz="1000" dirty="0">
              <a:latin typeface="Arial Black" pitchFamily="34" charset="0"/>
            </a:endParaRPr>
          </a:p>
        </p:txBody>
      </p:sp>
      <p:sp>
        <p:nvSpPr>
          <p:cNvPr id="35843" name="Rectangle 2"/>
          <p:cNvSpPr>
            <a:spLocks noGrp="1" noRot="1" noChangeAspect="1" noChangeArrowheads="1" noTextEdit="1"/>
          </p:cNvSpPr>
          <p:nvPr>
            <p:ph type="sldImg"/>
          </p:nvPr>
        </p:nvSpPr>
        <p:spPr>
          <a:xfrm>
            <a:off x="773113" y="555625"/>
            <a:ext cx="5322887" cy="3990975"/>
          </a:xfrm>
          <a:ln/>
        </p:spPr>
      </p:sp>
      <p:sp>
        <p:nvSpPr>
          <p:cNvPr id="3584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7730551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r>
              <a:rPr lang="en-GB" dirty="0" smtClean="0"/>
              <a:t>  </a:t>
            </a:r>
            <a:r>
              <a:rPr lang="en-GB" dirty="0" smtClean="0">
                <a:solidFill>
                  <a:srgbClr val="333333"/>
                </a:solidFill>
                <a:ea typeface="Times New Roman" pitchFamily="18" charset="0"/>
                <a:cs typeface="Arial" charset="0"/>
              </a:rPr>
              <a:t>Ipsos MORI: Report Title</a:t>
            </a:r>
            <a:r>
              <a:rPr lang="en-GB" sz="1000" dirty="0">
                <a:solidFill>
                  <a:srgbClr val="000000"/>
                </a:solidFill>
                <a:latin typeface="Arial Black" pitchFamily="34" charset="0"/>
              </a:rPr>
              <a:t> </a:t>
            </a:r>
            <a:fld id="{3DEC3780-A2F7-4350-97ED-4B10AC07657F}" type="slidenum">
              <a:rPr lang="en-GB" sz="1000">
                <a:latin typeface="Arial Black" pitchFamily="34" charset="0"/>
              </a:rPr>
              <a:pPr/>
              <a:t>79</a:t>
            </a:fld>
            <a:endParaRPr lang="en-GB" sz="1000" dirty="0">
              <a:latin typeface="Arial Black" pitchFamily="34" charset="0"/>
            </a:endParaRPr>
          </a:p>
        </p:txBody>
      </p:sp>
      <p:sp>
        <p:nvSpPr>
          <p:cNvPr id="35843" name="Rectangle 2"/>
          <p:cNvSpPr>
            <a:spLocks noGrp="1" noRot="1" noChangeAspect="1" noChangeArrowheads="1" noTextEdit="1"/>
          </p:cNvSpPr>
          <p:nvPr>
            <p:ph type="sldImg"/>
          </p:nvPr>
        </p:nvSpPr>
        <p:spPr>
          <a:xfrm>
            <a:off x="773113" y="555625"/>
            <a:ext cx="5322887" cy="3990975"/>
          </a:xfrm>
          <a:ln/>
        </p:spPr>
      </p:sp>
      <p:sp>
        <p:nvSpPr>
          <p:cNvPr id="3584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846320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187325"/>
            <a:ext cx="6103938" cy="457676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4E27763-7410-4677-92CE-4582AB6D2347}" type="slidenum">
              <a:rPr lang="en-GB" smtClean="0">
                <a:solidFill>
                  <a:prstClr val="black"/>
                </a:solidFill>
              </a:rPr>
              <a:pPr/>
              <a:t>16</a:t>
            </a:fld>
            <a:endParaRPr lang="en-GB">
              <a:solidFill>
                <a:prstClr val="black"/>
              </a:solidFill>
            </a:endParaRPr>
          </a:p>
        </p:txBody>
      </p:sp>
    </p:spTree>
    <p:extLst>
      <p:ext uri="{BB962C8B-B14F-4D97-AF65-F5344CB8AC3E}">
        <p14:creationId xmlns:p14="http://schemas.microsoft.com/office/powerpoint/2010/main" val="2938951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3450" y="749300"/>
            <a:ext cx="4999038" cy="37496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4E27763-7410-4677-92CE-4582AB6D2347}" type="slidenum">
              <a:rPr lang="en-GB" smtClean="0">
                <a:solidFill>
                  <a:prstClr val="black"/>
                </a:solidFill>
              </a:rPr>
              <a:pPr/>
              <a:t>17</a:t>
            </a:fld>
            <a:endParaRPr lang="en-GB">
              <a:solidFill>
                <a:prstClr val="black"/>
              </a:solidFill>
            </a:endParaRPr>
          </a:p>
        </p:txBody>
      </p:sp>
    </p:spTree>
    <p:extLst>
      <p:ext uri="{BB962C8B-B14F-4D97-AF65-F5344CB8AC3E}">
        <p14:creationId xmlns:p14="http://schemas.microsoft.com/office/powerpoint/2010/main" val="3114234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3450" y="749300"/>
            <a:ext cx="4999038" cy="37496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4E27763-7410-4677-92CE-4582AB6D2347}" type="slidenum">
              <a:rPr lang="en-GB" smtClean="0">
                <a:solidFill>
                  <a:prstClr val="black"/>
                </a:solidFill>
              </a:rPr>
              <a:pPr/>
              <a:t>18</a:t>
            </a:fld>
            <a:endParaRPr lang="en-GB">
              <a:solidFill>
                <a:prstClr val="black"/>
              </a:solidFill>
            </a:endParaRPr>
          </a:p>
        </p:txBody>
      </p:sp>
    </p:spTree>
    <p:extLst>
      <p:ext uri="{BB962C8B-B14F-4D97-AF65-F5344CB8AC3E}">
        <p14:creationId xmlns:p14="http://schemas.microsoft.com/office/powerpoint/2010/main" val="31142343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3450" y="749300"/>
            <a:ext cx="4999038" cy="37496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4E27763-7410-4677-92CE-4582AB6D2347}" type="slidenum">
              <a:rPr lang="en-GB" smtClean="0">
                <a:solidFill>
                  <a:prstClr val="black"/>
                </a:solidFill>
              </a:rPr>
              <a:pPr/>
              <a:t>19</a:t>
            </a:fld>
            <a:endParaRPr lang="en-GB">
              <a:solidFill>
                <a:prstClr val="black"/>
              </a:solidFill>
            </a:endParaRPr>
          </a:p>
        </p:txBody>
      </p:sp>
    </p:spTree>
    <p:extLst>
      <p:ext uri="{BB962C8B-B14F-4D97-AF65-F5344CB8AC3E}">
        <p14:creationId xmlns:p14="http://schemas.microsoft.com/office/powerpoint/2010/main" val="31142343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187325"/>
            <a:ext cx="6103938" cy="457676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4E27763-7410-4677-92CE-4582AB6D2347}" type="slidenum">
              <a:rPr lang="en-GB" smtClean="0">
                <a:solidFill>
                  <a:prstClr val="black"/>
                </a:solidFill>
              </a:rPr>
              <a:pPr/>
              <a:t>25</a:t>
            </a:fld>
            <a:endParaRPr lang="en-GB">
              <a:solidFill>
                <a:prstClr val="black"/>
              </a:solidFill>
            </a:endParaRPr>
          </a:p>
        </p:txBody>
      </p:sp>
    </p:spTree>
    <p:extLst>
      <p:ext uri="{BB962C8B-B14F-4D97-AF65-F5344CB8AC3E}">
        <p14:creationId xmlns:p14="http://schemas.microsoft.com/office/powerpoint/2010/main" val="13665574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3450" y="749300"/>
            <a:ext cx="4999038" cy="37496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4E27763-7410-4677-92CE-4582AB6D2347}" type="slidenum">
              <a:rPr lang="en-GB" smtClean="0">
                <a:solidFill>
                  <a:prstClr val="black"/>
                </a:solidFill>
              </a:rPr>
              <a:pPr/>
              <a:t>26</a:t>
            </a:fld>
            <a:endParaRPr lang="en-GB">
              <a:solidFill>
                <a:prstClr val="black"/>
              </a:solidFill>
            </a:endParaRPr>
          </a:p>
        </p:txBody>
      </p:sp>
    </p:spTree>
    <p:extLst>
      <p:ext uri="{BB962C8B-B14F-4D97-AF65-F5344CB8AC3E}">
        <p14:creationId xmlns:p14="http://schemas.microsoft.com/office/powerpoint/2010/main" val="31142343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hyperlink" Target="http://www.ipsos-mori.com/ipsosconnect" TargetMode="External"/><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hyperlink" Target="http://www.ipsos-mori.com/ipsosconnect" TargetMode="External"/><Relationship Id="rId1"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hyperlink" Target="http://www.ipsos-mori.com/ipsosconnect" TargetMode="External"/><Relationship Id="rId1" Type="http://schemas.openxmlformats.org/officeDocument/2006/relationships/slideMaster" Target="../slideMasters/slideMaster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8.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8.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8.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8.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8.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8.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8.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8.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8.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8.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8.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8.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8.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8.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8.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8.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8.xml"/></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hyperlink" Target="http://www.ipsos-mori.com/ipsosconnect" TargetMode="External"/><Relationship Id="rId1" Type="http://schemas.openxmlformats.org/officeDocument/2006/relationships/slideMaster" Target="../slideMasters/slideMaster8.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hyperlink" Target="http://www.ipsos-mori.com/ipsosconnect" TargetMode="External"/><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urple">
    <p:bg>
      <p:bgPr>
        <a:solidFill>
          <a:schemeClr val="tx1"/>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32352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GB"/>
          </a:p>
        </p:txBody>
      </p:sp>
      <p:sp>
        <p:nvSpPr>
          <p:cNvPr id="8" name="Rectangle 7"/>
          <p:cNvSpPr/>
          <p:nvPr userDrawn="1"/>
        </p:nvSpPr>
        <p:spPr>
          <a:xfrm>
            <a:off x="8820472" y="0"/>
            <a:ext cx="32352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GB"/>
          </a:p>
        </p:txBody>
      </p:sp>
      <p:pic>
        <p:nvPicPr>
          <p:cNvPr id="26" name="Picture 25" descr="Ipsos MORI Logo - WHITE.png"/>
          <p:cNvPicPr>
            <a:picLocks noChangeAspect="1"/>
          </p:cNvPicPr>
          <p:nvPr userDrawn="1"/>
        </p:nvPicPr>
        <p:blipFill rotWithShape="1">
          <a:blip r:embed="rId2" cstate="screen">
            <a:extLst>
              <a:ext uri="{28A0092B-C50C-407E-A947-70E740481C1C}">
                <a14:useLocalDpi xmlns:a14="http://schemas.microsoft.com/office/drawing/2010/main"/>
              </a:ext>
            </a:extLst>
          </a:blip>
          <a:srcRect l="-9569" t="-43308" r="-9569" b="-43308"/>
          <a:stretch/>
        </p:blipFill>
        <p:spPr bwMode="white">
          <a:xfrm>
            <a:off x="458974" y="6381329"/>
            <a:ext cx="1069640" cy="310272"/>
          </a:xfrm>
          <a:prstGeom prst="rect">
            <a:avLst/>
          </a:prstGeom>
          <a:solidFill>
            <a:schemeClr val="tx1"/>
          </a:solidFill>
          <a:ln>
            <a:noFill/>
          </a:ln>
        </p:spPr>
      </p:pic>
      <p:grpSp>
        <p:nvGrpSpPr>
          <p:cNvPr id="44" name="Group 2"/>
          <p:cNvGrpSpPr>
            <a:grpSpLocks noChangeAspect="1"/>
          </p:cNvGrpSpPr>
          <p:nvPr userDrawn="1"/>
        </p:nvGrpSpPr>
        <p:grpSpPr bwMode="auto">
          <a:xfrm>
            <a:off x="8249742" y="6275412"/>
            <a:ext cx="332913" cy="333044"/>
            <a:chOff x="1352" y="681"/>
            <a:chExt cx="3519" cy="3153"/>
          </a:xfrm>
        </p:grpSpPr>
        <p:sp>
          <p:nvSpPr>
            <p:cNvPr id="45" name="Freeform 3"/>
            <p:cNvSpPr>
              <a:spLocks noChangeAspect="1"/>
            </p:cNvSpPr>
            <p:nvPr/>
          </p:nvSpPr>
          <p:spPr bwMode="auto">
            <a:xfrm>
              <a:off x="1352" y="681"/>
              <a:ext cx="3519" cy="3153"/>
            </a:xfrm>
            <a:custGeom>
              <a:avLst/>
              <a:gdLst>
                <a:gd name="T0" fmla="*/ 0 w 3862"/>
                <a:gd name="T1" fmla="*/ 3449 h 3449"/>
                <a:gd name="T2" fmla="*/ 0 w 3862"/>
                <a:gd name="T3" fmla="*/ 3449 h 3449"/>
                <a:gd name="T4" fmla="*/ 0 w 3862"/>
                <a:gd name="T5" fmla="*/ 0 h 3449"/>
                <a:gd name="T6" fmla="*/ 3696 w 3862"/>
                <a:gd name="T7" fmla="*/ 0 h 3449"/>
                <a:gd name="T8" fmla="*/ 3327 w 3862"/>
                <a:gd name="T9" fmla="*/ 3449 h 3449"/>
                <a:gd name="T10" fmla="*/ 0 w 3862"/>
                <a:gd name="T11" fmla="*/ 3449 h 3449"/>
              </a:gdLst>
              <a:ahLst/>
              <a:cxnLst>
                <a:cxn ang="0">
                  <a:pos x="T0" y="T1"/>
                </a:cxn>
                <a:cxn ang="0">
                  <a:pos x="T2" y="T3"/>
                </a:cxn>
                <a:cxn ang="0">
                  <a:pos x="T4" y="T5"/>
                </a:cxn>
                <a:cxn ang="0">
                  <a:pos x="T6" y="T7"/>
                </a:cxn>
                <a:cxn ang="0">
                  <a:pos x="T8" y="T9"/>
                </a:cxn>
                <a:cxn ang="0">
                  <a:pos x="T10" y="T11"/>
                </a:cxn>
              </a:cxnLst>
              <a:rect l="0" t="0" r="r" b="b"/>
              <a:pathLst>
                <a:path w="3862" h="3449">
                  <a:moveTo>
                    <a:pt x="0" y="3449"/>
                  </a:moveTo>
                  <a:lnTo>
                    <a:pt x="0" y="3449"/>
                  </a:lnTo>
                  <a:lnTo>
                    <a:pt x="0" y="0"/>
                  </a:lnTo>
                  <a:lnTo>
                    <a:pt x="3696" y="0"/>
                  </a:lnTo>
                  <a:cubicBezTo>
                    <a:pt x="3862" y="1150"/>
                    <a:pt x="3797" y="2241"/>
                    <a:pt x="3327" y="3449"/>
                  </a:cubicBezTo>
                  <a:lnTo>
                    <a:pt x="0" y="3449"/>
                  </a:lnTo>
                  <a:close/>
                </a:path>
              </a:pathLst>
            </a:custGeom>
            <a:solidFill>
              <a:srgbClr val="009D9C"/>
            </a:solidFill>
            <a:ln>
              <a:noFill/>
            </a:ln>
            <a:extLst/>
          </p:spPr>
          <p:txBody>
            <a:bodyPr/>
            <a:lstStyle/>
            <a:p>
              <a:pPr fontAlgn="auto">
                <a:spcBef>
                  <a:spcPts val="0"/>
                </a:spcBef>
                <a:spcAft>
                  <a:spcPts val="0"/>
                </a:spcAft>
                <a:defRPr/>
              </a:pPr>
              <a:endParaRPr lang="en-US" dirty="0">
                <a:latin typeface="+mn-lt"/>
              </a:endParaRPr>
            </a:p>
          </p:txBody>
        </p:sp>
        <p:sp>
          <p:nvSpPr>
            <p:cNvPr id="46" name="Freeform 4"/>
            <p:cNvSpPr>
              <a:spLocks noChangeAspect="1"/>
            </p:cNvSpPr>
            <p:nvPr/>
          </p:nvSpPr>
          <p:spPr bwMode="auto">
            <a:xfrm>
              <a:off x="2708" y="1844"/>
              <a:ext cx="78" cy="52"/>
            </a:xfrm>
            <a:custGeom>
              <a:avLst/>
              <a:gdLst>
                <a:gd name="T0" fmla="*/ 16 w 81"/>
                <a:gd name="T1" fmla="*/ 40 h 66"/>
                <a:gd name="T2" fmla="*/ 16 w 81"/>
                <a:gd name="T3" fmla="*/ 40 h 66"/>
                <a:gd name="T4" fmla="*/ 0 w 81"/>
                <a:gd name="T5" fmla="*/ 54 h 66"/>
                <a:gd name="T6" fmla="*/ 79 w 81"/>
                <a:gd name="T7" fmla="*/ 22 h 66"/>
                <a:gd name="T8" fmla="*/ 81 w 81"/>
                <a:gd name="T9" fmla="*/ 0 h 66"/>
                <a:gd name="T10" fmla="*/ 16 w 81"/>
                <a:gd name="T11" fmla="*/ 40 h 66"/>
              </a:gdLst>
              <a:ahLst/>
              <a:cxnLst>
                <a:cxn ang="0">
                  <a:pos x="T0" y="T1"/>
                </a:cxn>
                <a:cxn ang="0">
                  <a:pos x="T2" y="T3"/>
                </a:cxn>
                <a:cxn ang="0">
                  <a:pos x="T4" y="T5"/>
                </a:cxn>
                <a:cxn ang="0">
                  <a:pos x="T6" y="T7"/>
                </a:cxn>
                <a:cxn ang="0">
                  <a:pos x="T8" y="T9"/>
                </a:cxn>
                <a:cxn ang="0">
                  <a:pos x="T10" y="T11"/>
                </a:cxn>
              </a:cxnLst>
              <a:rect l="0" t="0" r="r" b="b"/>
              <a:pathLst>
                <a:path w="81" h="66">
                  <a:moveTo>
                    <a:pt x="16" y="40"/>
                  </a:moveTo>
                  <a:lnTo>
                    <a:pt x="16" y="40"/>
                  </a:lnTo>
                  <a:lnTo>
                    <a:pt x="0" y="54"/>
                  </a:lnTo>
                  <a:cubicBezTo>
                    <a:pt x="35" y="66"/>
                    <a:pt x="72" y="42"/>
                    <a:pt x="79" y="22"/>
                  </a:cubicBezTo>
                  <a:lnTo>
                    <a:pt x="81" y="0"/>
                  </a:lnTo>
                  <a:cubicBezTo>
                    <a:pt x="54" y="6"/>
                    <a:pt x="27" y="19"/>
                    <a:pt x="16" y="40"/>
                  </a:cubicBezTo>
                  <a:close/>
                </a:path>
              </a:pathLst>
            </a:custGeom>
            <a:solidFill>
              <a:srgbClr val="2F469C"/>
            </a:solidFill>
            <a:ln>
              <a:noFill/>
            </a:ln>
            <a:extLst/>
          </p:spPr>
          <p:txBody>
            <a:bodyPr/>
            <a:lstStyle/>
            <a:p>
              <a:pPr fontAlgn="auto">
                <a:spcBef>
                  <a:spcPts val="0"/>
                </a:spcBef>
                <a:spcAft>
                  <a:spcPts val="0"/>
                </a:spcAft>
                <a:defRPr/>
              </a:pPr>
              <a:endParaRPr lang="en-US" dirty="0">
                <a:latin typeface="+mn-lt"/>
              </a:endParaRPr>
            </a:p>
          </p:txBody>
        </p:sp>
        <p:sp>
          <p:nvSpPr>
            <p:cNvPr id="47" name="Freeform 5"/>
            <p:cNvSpPr>
              <a:spLocks noChangeAspect="1"/>
            </p:cNvSpPr>
            <p:nvPr/>
          </p:nvSpPr>
          <p:spPr bwMode="auto">
            <a:xfrm>
              <a:off x="2868" y="1973"/>
              <a:ext cx="67" cy="52"/>
            </a:xfrm>
            <a:custGeom>
              <a:avLst/>
              <a:gdLst>
                <a:gd name="T0" fmla="*/ 27 w 81"/>
                <a:gd name="T1" fmla="*/ 1 h 63"/>
                <a:gd name="T2" fmla="*/ 27 w 81"/>
                <a:gd name="T3" fmla="*/ 1 h 63"/>
                <a:gd name="T4" fmla="*/ 0 w 81"/>
                <a:gd name="T5" fmla="*/ 0 h 63"/>
                <a:gd name="T6" fmla="*/ 33 w 81"/>
                <a:gd name="T7" fmla="*/ 58 h 63"/>
                <a:gd name="T8" fmla="*/ 53 w 81"/>
                <a:gd name="T9" fmla="*/ 63 h 63"/>
                <a:gd name="T10" fmla="*/ 27 w 81"/>
                <a:gd name="T11" fmla="*/ 1 h 63"/>
              </a:gdLst>
              <a:ahLst/>
              <a:cxnLst>
                <a:cxn ang="0">
                  <a:pos x="T0" y="T1"/>
                </a:cxn>
                <a:cxn ang="0">
                  <a:pos x="T2" y="T3"/>
                </a:cxn>
                <a:cxn ang="0">
                  <a:pos x="T4" y="T5"/>
                </a:cxn>
                <a:cxn ang="0">
                  <a:pos x="T6" y="T7"/>
                </a:cxn>
                <a:cxn ang="0">
                  <a:pos x="T8" y="T9"/>
                </a:cxn>
                <a:cxn ang="0">
                  <a:pos x="T10" y="T11"/>
                </a:cxn>
              </a:cxnLst>
              <a:rect l="0" t="0" r="r" b="b"/>
              <a:pathLst>
                <a:path w="81" h="63">
                  <a:moveTo>
                    <a:pt x="27" y="1"/>
                  </a:moveTo>
                  <a:lnTo>
                    <a:pt x="27" y="1"/>
                  </a:lnTo>
                  <a:lnTo>
                    <a:pt x="0" y="0"/>
                  </a:lnTo>
                  <a:cubicBezTo>
                    <a:pt x="0" y="24"/>
                    <a:pt x="8" y="43"/>
                    <a:pt x="33" y="58"/>
                  </a:cubicBezTo>
                  <a:lnTo>
                    <a:pt x="53" y="63"/>
                  </a:lnTo>
                  <a:cubicBezTo>
                    <a:pt x="81" y="39"/>
                    <a:pt x="44" y="15"/>
                    <a:pt x="27" y="1"/>
                  </a:cubicBezTo>
                  <a:close/>
                </a:path>
              </a:pathLst>
            </a:custGeom>
            <a:solidFill>
              <a:srgbClr val="2F469C"/>
            </a:solidFill>
            <a:ln>
              <a:noFill/>
            </a:ln>
            <a:extLst/>
          </p:spPr>
          <p:txBody>
            <a:bodyPr/>
            <a:lstStyle/>
            <a:p>
              <a:pPr fontAlgn="auto">
                <a:spcBef>
                  <a:spcPts val="0"/>
                </a:spcBef>
                <a:spcAft>
                  <a:spcPts val="0"/>
                </a:spcAft>
                <a:defRPr/>
              </a:pPr>
              <a:endParaRPr lang="en-US" dirty="0">
                <a:latin typeface="+mn-lt"/>
              </a:endParaRPr>
            </a:p>
          </p:txBody>
        </p:sp>
        <p:sp>
          <p:nvSpPr>
            <p:cNvPr id="48" name="Freeform 6"/>
            <p:cNvSpPr>
              <a:spLocks noChangeAspect="1"/>
            </p:cNvSpPr>
            <p:nvPr/>
          </p:nvSpPr>
          <p:spPr bwMode="auto">
            <a:xfrm>
              <a:off x="2620" y="1415"/>
              <a:ext cx="88" cy="72"/>
            </a:xfrm>
            <a:custGeom>
              <a:avLst/>
              <a:gdLst>
                <a:gd name="T0" fmla="*/ 20 w 96"/>
                <a:gd name="T1" fmla="*/ 50 h 79"/>
                <a:gd name="T2" fmla="*/ 20 w 96"/>
                <a:gd name="T3" fmla="*/ 50 h 79"/>
                <a:gd name="T4" fmla="*/ 0 w 96"/>
                <a:gd name="T5" fmla="*/ 64 h 79"/>
                <a:gd name="T6" fmla="*/ 89 w 96"/>
                <a:gd name="T7" fmla="*/ 27 h 79"/>
                <a:gd name="T8" fmla="*/ 96 w 96"/>
                <a:gd name="T9" fmla="*/ 0 h 79"/>
                <a:gd name="T10" fmla="*/ 20 w 96"/>
                <a:gd name="T11" fmla="*/ 50 h 79"/>
              </a:gdLst>
              <a:ahLst/>
              <a:cxnLst>
                <a:cxn ang="0">
                  <a:pos x="T0" y="T1"/>
                </a:cxn>
                <a:cxn ang="0">
                  <a:pos x="T2" y="T3"/>
                </a:cxn>
                <a:cxn ang="0">
                  <a:pos x="T4" y="T5"/>
                </a:cxn>
                <a:cxn ang="0">
                  <a:pos x="T6" y="T7"/>
                </a:cxn>
                <a:cxn ang="0">
                  <a:pos x="T8" y="T9"/>
                </a:cxn>
                <a:cxn ang="0">
                  <a:pos x="T10" y="T11"/>
                </a:cxn>
              </a:cxnLst>
              <a:rect l="0" t="0" r="r" b="b"/>
              <a:pathLst>
                <a:path w="96" h="79">
                  <a:moveTo>
                    <a:pt x="20" y="50"/>
                  </a:moveTo>
                  <a:lnTo>
                    <a:pt x="20" y="50"/>
                  </a:lnTo>
                  <a:lnTo>
                    <a:pt x="0" y="64"/>
                  </a:lnTo>
                  <a:cubicBezTo>
                    <a:pt x="41" y="79"/>
                    <a:pt x="75" y="57"/>
                    <a:pt x="89" y="27"/>
                  </a:cubicBezTo>
                  <a:lnTo>
                    <a:pt x="96" y="0"/>
                  </a:lnTo>
                  <a:cubicBezTo>
                    <a:pt x="63" y="8"/>
                    <a:pt x="38" y="8"/>
                    <a:pt x="20" y="50"/>
                  </a:cubicBezTo>
                  <a:close/>
                </a:path>
              </a:pathLst>
            </a:custGeom>
            <a:solidFill>
              <a:srgbClr val="2F469C"/>
            </a:solidFill>
            <a:ln>
              <a:noFill/>
            </a:ln>
            <a:extLst/>
          </p:spPr>
          <p:txBody>
            <a:bodyPr/>
            <a:lstStyle/>
            <a:p>
              <a:pPr fontAlgn="auto">
                <a:spcBef>
                  <a:spcPts val="0"/>
                </a:spcBef>
                <a:spcAft>
                  <a:spcPts val="0"/>
                </a:spcAft>
                <a:defRPr/>
              </a:pPr>
              <a:endParaRPr lang="en-US" dirty="0">
                <a:latin typeface="+mn-lt"/>
              </a:endParaRPr>
            </a:p>
          </p:txBody>
        </p:sp>
        <p:sp>
          <p:nvSpPr>
            <p:cNvPr id="49" name="Freeform 7"/>
            <p:cNvSpPr>
              <a:spLocks noChangeAspect="1"/>
            </p:cNvSpPr>
            <p:nvPr/>
          </p:nvSpPr>
          <p:spPr bwMode="auto">
            <a:xfrm>
              <a:off x="2568" y="1565"/>
              <a:ext cx="72" cy="72"/>
            </a:xfrm>
            <a:custGeom>
              <a:avLst/>
              <a:gdLst>
                <a:gd name="T0" fmla="*/ 77 w 77"/>
                <a:gd name="T1" fmla="*/ 22 h 77"/>
                <a:gd name="T2" fmla="*/ 77 w 77"/>
                <a:gd name="T3" fmla="*/ 22 h 77"/>
                <a:gd name="T4" fmla="*/ 71 w 77"/>
                <a:gd name="T5" fmla="*/ 0 h 77"/>
                <a:gd name="T6" fmla="*/ 0 w 77"/>
                <a:gd name="T7" fmla="*/ 44 h 77"/>
                <a:gd name="T8" fmla="*/ 0 w 77"/>
                <a:gd name="T9" fmla="*/ 62 h 77"/>
                <a:gd name="T10" fmla="*/ 77 w 77"/>
                <a:gd name="T11" fmla="*/ 22 h 77"/>
              </a:gdLst>
              <a:ahLst/>
              <a:cxnLst>
                <a:cxn ang="0">
                  <a:pos x="T0" y="T1"/>
                </a:cxn>
                <a:cxn ang="0">
                  <a:pos x="T2" y="T3"/>
                </a:cxn>
                <a:cxn ang="0">
                  <a:pos x="T4" y="T5"/>
                </a:cxn>
                <a:cxn ang="0">
                  <a:pos x="T6" y="T7"/>
                </a:cxn>
                <a:cxn ang="0">
                  <a:pos x="T8" y="T9"/>
                </a:cxn>
                <a:cxn ang="0">
                  <a:pos x="T10" y="T11"/>
                </a:cxn>
              </a:cxnLst>
              <a:rect l="0" t="0" r="r" b="b"/>
              <a:pathLst>
                <a:path w="77" h="77">
                  <a:moveTo>
                    <a:pt x="77" y="22"/>
                  </a:moveTo>
                  <a:lnTo>
                    <a:pt x="77" y="22"/>
                  </a:lnTo>
                  <a:lnTo>
                    <a:pt x="71" y="0"/>
                  </a:lnTo>
                  <a:cubicBezTo>
                    <a:pt x="38" y="7"/>
                    <a:pt x="14" y="19"/>
                    <a:pt x="0" y="44"/>
                  </a:cubicBezTo>
                  <a:lnTo>
                    <a:pt x="0" y="62"/>
                  </a:lnTo>
                  <a:cubicBezTo>
                    <a:pt x="42" y="77"/>
                    <a:pt x="64" y="40"/>
                    <a:pt x="77" y="22"/>
                  </a:cubicBezTo>
                  <a:close/>
                </a:path>
              </a:pathLst>
            </a:custGeom>
            <a:solidFill>
              <a:srgbClr val="2F469C"/>
            </a:solidFill>
            <a:ln>
              <a:noFill/>
            </a:ln>
            <a:extLst/>
          </p:spPr>
          <p:txBody>
            <a:bodyPr/>
            <a:lstStyle/>
            <a:p>
              <a:pPr fontAlgn="auto">
                <a:spcBef>
                  <a:spcPts val="0"/>
                </a:spcBef>
                <a:spcAft>
                  <a:spcPts val="0"/>
                </a:spcAft>
                <a:defRPr/>
              </a:pPr>
              <a:endParaRPr lang="en-US" dirty="0">
                <a:latin typeface="+mn-lt"/>
              </a:endParaRPr>
            </a:p>
          </p:txBody>
        </p:sp>
        <p:sp>
          <p:nvSpPr>
            <p:cNvPr id="50" name="Freeform 8"/>
            <p:cNvSpPr>
              <a:spLocks noChangeAspect="1"/>
            </p:cNvSpPr>
            <p:nvPr/>
          </p:nvSpPr>
          <p:spPr bwMode="auto">
            <a:xfrm>
              <a:off x="2547" y="1725"/>
              <a:ext cx="88" cy="62"/>
            </a:xfrm>
            <a:custGeom>
              <a:avLst/>
              <a:gdLst>
                <a:gd name="T0" fmla="*/ 0 w 90"/>
                <a:gd name="T1" fmla="*/ 52 h 74"/>
                <a:gd name="T2" fmla="*/ 0 w 90"/>
                <a:gd name="T3" fmla="*/ 52 h 74"/>
                <a:gd name="T4" fmla="*/ 14 w 90"/>
                <a:gd name="T5" fmla="*/ 60 h 74"/>
                <a:gd name="T6" fmla="*/ 73 w 90"/>
                <a:gd name="T7" fmla="*/ 23 h 74"/>
                <a:gd name="T8" fmla="*/ 90 w 90"/>
                <a:gd name="T9" fmla="*/ 8 h 74"/>
                <a:gd name="T10" fmla="*/ 0 w 90"/>
                <a:gd name="T11" fmla="*/ 52 h 74"/>
              </a:gdLst>
              <a:ahLst/>
              <a:cxnLst>
                <a:cxn ang="0">
                  <a:pos x="T0" y="T1"/>
                </a:cxn>
                <a:cxn ang="0">
                  <a:pos x="T2" y="T3"/>
                </a:cxn>
                <a:cxn ang="0">
                  <a:pos x="T4" y="T5"/>
                </a:cxn>
                <a:cxn ang="0">
                  <a:pos x="T6" y="T7"/>
                </a:cxn>
                <a:cxn ang="0">
                  <a:pos x="T8" y="T9"/>
                </a:cxn>
                <a:cxn ang="0">
                  <a:pos x="T10" y="T11"/>
                </a:cxn>
              </a:cxnLst>
              <a:rect l="0" t="0" r="r" b="b"/>
              <a:pathLst>
                <a:path w="90" h="74">
                  <a:moveTo>
                    <a:pt x="0" y="52"/>
                  </a:moveTo>
                  <a:lnTo>
                    <a:pt x="0" y="52"/>
                  </a:lnTo>
                  <a:lnTo>
                    <a:pt x="14" y="60"/>
                  </a:lnTo>
                  <a:cubicBezTo>
                    <a:pt x="59" y="74"/>
                    <a:pt x="62" y="38"/>
                    <a:pt x="73" y="23"/>
                  </a:cubicBezTo>
                  <a:lnTo>
                    <a:pt x="90" y="8"/>
                  </a:lnTo>
                  <a:cubicBezTo>
                    <a:pt x="48" y="0"/>
                    <a:pt x="11" y="31"/>
                    <a:pt x="0" y="52"/>
                  </a:cubicBezTo>
                  <a:close/>
                </a:path>
              </a:pathLst>
            </a:custGeom>
            <a:solidFill>
              <a:srgbClr val="2F469C"/>
            </a:solidFill>
            <a:ln>
              <a:noFill/>
            </a:ln>
            <a:extLst/>
          </p:spPr>
          <p:txBody>
            <a:bodyPr/>
            <a:lstStyle/>
            <a:p>
              <a:pPr fontAlgn="auto">
                <a:spcBef>
                  <a:spcPts val="0"/>
                </a:spcBef>
                <a:spcAft>
                  <a:spcPts val="0"/>
                </a:spcAft>
                <a:defRPr/>
              </a:pPr>
              <a:endParaRPr lang="en-US" dirty="0">
                <a:latin typeface="+mn-lt"/>
              </a:endParaRPr>
            </a:p>
          </p:txBody>
        </p:sp>
        <p:sp>
          <p:nvSpPr>
            <p:cNvPr id="51" name="Freeform 9"/>
            <p:cNvSpPr>
              <a:spLocks noChangeAspect="1"/>
            </p:cNvSpPr>
            <p:nvPr/>
          </p:nvSpPr>
          <p:spPr bwMode="auto">
            <a:xfrm>
              <a:off x="2775" y="1177"/>
              <a:ext cx="83" cy="72"/>
            </a:xfrm>
            <a:custGeom>
              <a:avLst/>
              <a:gdLst>
                <a:gd name="T0" fmla="*/ 16 w 88"/>
                <a:gd name="T1" fmla="*/ 4 h 72"/>
                <a:gd name="T2" fmla="*/ 16 w 88"/>
                <a:gd name="T3" fmla="*/ 4 h 72"/>
                <a:gd name="T4" fmla="*/ 0 w 88"/>
                <a:gd name="T5" fmla="*/ 12 h 72"/>
                <a:gd name="T6" fmla="*/ 86 w 88"/>
                <a:gd name="T7" fmla="*/ 49 h 72"/>
                <a:gd name="T8" fmla="*/ 88 w 88"/>
                <a:gd name="T9" fmla="*/ 22 h 72"/>
                <a:gd name="T10" fmla="*/ 16 w 88"/>
                <a:gd name="T11" fmla="*/ 4 h 72"/>
              </a:gdLst>
              <a:ahLst/>
              <a:cxnLst>
                <a:cxn ang="0">
                  <a:pos x="T0" y="T1"/>
                </a:cxn>
                <a:cxn ang="0">
                  <a:pos x="T2" y="T3"/>
                </a:cxn>
                <a:cxn ang="0">
                  <a:pos x="T4" y="T5"/>
                </a:cxn>
                <a:cxn ang="0">
                  <a:pos x="T6" y="T7"/>
                </a:cxn>
                <a:cxn ang="0">
                  <a:pos x="T8" y="T9"/>
                </a:cxn>
                <a:cxn ang="0">
                  <a:pos x="T10" y="T11"/>
                </a:cxn>
              </a:cxnLst>
              <a:rect l="0" t="0" r="r" b="b"/>
              <a:pathLst>
                <a:path w="88" h="72">
                  <a:moveTo>
                    <a:pt x="16" y="4"/>
                  </a:moveTo>
                  <a:lnTo>
                    <a:pt x="16" y="4"/>
                  </a:lnTo>
                  <a:lnTo>
                    <a:pt x="0" y="12"/>
                  </a:lnTo>
                  <a:cubicBezTo>
                    <a:pt x="4" y="40"/>
                    <a:pt x="70" y="72"/>
                    <a:pt x="86" y="49"/>
                  </a:cubicBezTo>
                  <a:lnTo>
                    <a:pt x="88" y="22"/>
                  </a:lnTo>
                  <a:cubicBezTo>
                    <a:pt x="67" y="8"/>
                    <a:pt x="45" y="0"/>
                    <a:pt x="16" y="4"/>
                  </a:cubicBezTo>
                  <a:close/>
                </a:path>
              </a:pathLst>
            </a:custGeom>
            <a:solidFill>
              <a:srgbClr val="2F469C"/>
            </a:solidFill>
            <a:ln>
              <a:noFill/>
            </a:ln>
            <a:extLst/>
          </p:spPr>
          <p:txBody>
            <a:bodyPr/>
            <a:lstStyle/>
            <a:p>
              <a:pPr fontAlgn="auto">
                <a:spcBef>
                  <a:spcPts val="0"/>
                </a:spcBef>
                <a:spcAft>
                  <a:spcPts val="0"/>
                </a:spcAft>
                <a:defRPr/>
              </a:pPr>
              <a:endParaRPr lang="en-US" dirty="0">
                <a:latin typeface="+mn-lt"/>
              </a:endParaRPr>
            </a:p>
          </p:txBody>
        </p:sp>
        <p:sp>
          <p:nvSpPr>
            <p:cNvPr id="52" name="Freeform 10"/>
            <p:cNvSpPr>
              <a:spLocks noChangeAspect="1"/>
            </p:cNvSpPr>
            <p:nvPr/>
          </p:nvSpPr>
          <p:spPr bwMode="auto">
            <a:xfrm>
              <a:off x="2956" y="1110"/>
              <a:ext cx="72" cy="88"/>
            </a:xfrm>
            <a:custGeom>
              <a:avLst/>
              <a:gdLst>
                <a:gd name="T0" fmla="*/ 46 w 86"/>
                <a:gd name="T1" fmla="*/ 7 h 92"/>
                <a:gd name="T2" fmla="*/ 46 w 86"/>
                <a:gd name="T3" fmla="*/ 7 h 92"/>
                <a:gd name="T4" fmla="*/ 21 w 86"/>
                <a:gd name="T5" fmla="*/ 0 h 92"/>
                <a:gd name="T6" fmla="*/ 14 w 86"/>
                <a:gd name="T7" fmla="*/ 66 h 92"/>
                <a:gd name="T8" fmla="*/ 27 w 86"/>
                <a:gd name="T9" fmla="*/ 92 h 92"/>
                <a:gd name="T10" fmla="*/ 46 w 86"/>
                <a:gd name="T11" fmla="*/ 7 h 92"/>
              </a:gdLst>
              <a:ahLst/>
              <a:cxnLst>
                <a:cxn ang="0">
                  <a:pos x="T0" y="T1"/>
                </a:cxn>
                <a:cxn ang="0">
                  <a:pos x="T2" y="T3"/>
                </a:cxn>
                <a:cxn ang="0">
                  <a:pos x="T4" y="T5"/>
                </a:cxn>
                <a:cxn ang="0">
                  <a:pos x="T6" y="T7"/>
                </a:cxn>
                <a:cxn ang="0">
                  <a:pos x="T8" y="T9"/>
                </a:cxn>
                <a:cxn ang="0">
                  <a:pos x="T10" y="T11"/>
                </a:cxn>
              </a:cxnLst>
              <a:rect l="0" t="0" r="r" b="b"/>
              <a:pathLst>
                <a:path w="86" h="92">
                  <a:moveTo>
                    <a:pt x="46" y="7"/>
                  </a:moveTo>
                  <a:lnTo>
                    <a:pt x="46" y="7"/>
                  </a:lnTo>
                  <a:lnTo>
                    <a:pt x="21" y="0"/>
                  </a:lnTo>
                  <a:cubicBezTo>
                    <a:pt x="7" y="19"/>
                    <a:pt x="0" y="33"/>
                    <a:pt x="14" y="66"/>
                  </a:cubicBezTo>
                  <a:lnTo>
                    <a:pt x="27" y="92"/>
                  </a:lnTo>
                  <a:cubicBezTo>
                    <a:pt x="57" y="63"/>
                    <a:pt x="86" y="36"/>
                    <a:pt x="46" y="7"/>
                  </a:cubicBezTo>
                  <a:close/>
                </a:path>
              </a:pathLst>
            </a:custGeom>
            <a:solidFill>
              <a:srgbClr val="2F469C"/>
            </a:solidFill>
            <a:ln>
              <a:noFill/>
            </a:ln>
            <a:extLst/>
          </p:spPr>
          <p:txBody>
            <a:bodyPr/>
            <a:lstStyle/>
            <a:p>
              <a:pPr fontAlgn="auto">
                <a:spcBef>
                  <a:spcPts val="0"/>
                </a:spcBef>
                <a:spcAft>
                  <a:spcPts val="0"/>
                </a:spcAft>
                <a:defRPr/>
              </a:pPr>
              <a:endParaRPr lang="en-US" dirty="0">
                <a:latin typeface="+mn-lt"/>
              </a:endParaRPr>
            </a:p>
          </p:txBody>
        </p:sp>
        <p:sp>
          <p:nvSpPr>
            <p:cNvPr id="53" name="Freeform 11"/>
            <p:cNvSpPr>
              <a:spLocks noChangeAspect="1" noEditPoints="1"/>
            </p:cNvSpPr>
            <p:nvPr/>
          </p:nvSpPr>
          <p:spPr bwMode="auto">
            <a:xfrm>
              <a:off x="3148" y="929"/>
              <a:ext cx="668" cy="1680"/>
            </a:xfrm>
            <a:custGeom>
              <a:avLst/>
              <a:gdLst>
                <a:gd name="T0" fmla="*/ 451 w 724"/>
                <a:gd name="T1" fmla="*/ 808 h 1845"/>
                <a:gd name="T2" fmla="*/ 451 w 724"/>
                <a:gd name="T3" fmla="*/ 808 h 1845"/>
                <a:gd name="T4" fmla="*/ 326 w 724"/>
                <a:gd name="T5" fmla="*/ 776 h 1845"/>
                <a:gd name="T6" fmla="*/ 477 w 724"/>
                <a:gd name="T7" fmla="*/ 746 h 1845"/>
                <a:gd name="T8" fmla="*/ 493 w 724"/>
                <a:gd name="T9" fmla="*/ 773 h 1845"/>
                <a:gd name="T10" fmla="*/ 451 w 724"/>
                <a:gd name="T11" fmla="*/ 808 h 1845"/>
                <a:gd name="T12" fmla="*/ 451 w 724"/>
                <a:gd name="T13" fmla="*/ 808 h 1845"/>
                <a:gd name="T14" fmla="*/ 639 w 724"/>
                <a:gd name="T15" fmla="*/ 841 h 1845"/>
                <a:gd name="T16" fmla="*/ 639 w 724"/>
                <a:gd name="T17" fmla="*/ 841 h 1845"/>
                <a:gd name="T18" fmla="*/ 601 w 724"/>
                <a:gd name="T19" fmla="*/ 701 h 1845"/>
                <a:gd name="T20" fmla="*/ 634 w 724"/>
                <a:gd name="T21" fmla="*/ 646 h 1845"/>
                <a:gd name="T22" fmla="*/ 627 w 724"/>
                <a:gd name="T23" fmla="*/ 477 h 1845"/>
                <a:gd name="T24" fmla="*/ 641 w 724"/>
                <a:gd name="T25" fmla="*/ 463 h 1845"/>
                <a:gd name="T26" fmla="*/ 627 w 724"/>
                <a:gd name="T27" fmla="*/ 414 h 1845"/>
                <a:gd name="T28" fmla="*/ 615 w 724"/>
                <a:gd name="T29" fmla="*/ 342 h 1845"/>
                <a:gd name="T30" fmla="*/ 590 w 724"/>
                <a:gd name="T31" fmla="*/ 286 h 1845"/>
                <a:gd name="T32" fmla="*/ 602 w 724"/>
                <a:gd name="T33" fmla="*/ 260 h 1845"/>
                <a:gd name="T34" fmla="*/ 560 w 724"/>
                <a:gd name="T35" fmla="*/ 236 h 1845"/>
                <a:gd name="T36" fmla="*/ 523 w 724"/>
                <a:gd name="T37" fmla="*/ 213 h 1845"/>
                <a:gd name="T38" fmla="*/ 514 w 724"/>
                <a:gd name="T39" fmla="*/ 180 h 1845"/>
                <a:gd name="T40" fmla="*/ 483 w 724"/>
                <a:gd name="T41" fmla="*/ 195 h 1845"/>
                <a:gd name="T42" fmla="*/ 476 w 724"/>
                <a:gd name="T43" fmla="*/ 154 h 1845"/>
                <a:gd name="T44" fmla="*/ 434 w 724"/>
                <a:gd name="T45" fmla="*/ 171 h 1845"/>
                <a:gd name="T46" fmla="*/ 411 w 724"/>
                <a:gd name="T47" fmla="*/ 119 h 1845"/>
                <a:gd name="T48" fmla="*/ 389 w 724"/>
                <a:gd name="T49" fmla="*/ 124 h 1845"/>
                <a:gd name="T50" fmla="*/ 356 w 724"/>
                <a:gd name="T51" fmla="*/ 150 h 1845"/>
                <a:gd name="T52" fmla="*/ 356 w 724"/>
                <a:gd name="T53" fmla="*/ 101 h 1845"/>
                <a:gd name="T54" fmla="*/ 341 w 724"/>
                <a:gd name="T55" fmla="*/ 93 h 1845"/>
                <a:gd name="T56" fmla="*/ 314 w 724"/>
                <a:gd name="T57" fmla="*/ 81 h 1845"/>
                <a:gd name="T58" fmla="*/ 276 w 724"/>
                <a:gd name="T59" fmla="*/ 97 h 1845"/>
                <a:gd name="T60" fmla="*/ 292 w 724"/>
                <a:gd name="T61" fmla="*/ 51 h 1845"/>
                <a:gd name="T62" fmla="*/ 244 w 724"/>
                <a:gd name="T63" fmla="*/ 106 h 1845"/>
                <a:gd name="T64" fmla="*/ 216 w 724"/>
                <a:gd name="T65" fmla="*/ 112 h 1845"/>
                <a:gd name="T66" fmla="*/ 266 w 724"/>
                <a:gd name="T67" fmla="*/ 43 h 1845"/>
                <a:gd name="T68" fmla="*/ 214 w 724"/>
                <a:gd name="T69" fmla="*/ 91 h 1845"/>
                <a:gd name="T70" fmla="*/ 173 w 724"/>
                <a:gd name="T71" fmla="*/ 98 h 1845"/>
                <a:gd name="T72" fmla="*/ 186 w 724"/>
                <a:gd name="T73" fmla="*/ 38 h 1845"/>
                <a:gd name="T74" fmla="*/ 173 w 724"/>
                <a:gd name="T75" fmla="*/ 69 h 1845"/>
                <a:gd name="T76" fmla="*/ 166 w 724"/>
                <a:gd name="T77" fmla="*/ 36 h 1845"/>
                <a:gd name="T78" fmla="*/ 142 w 724"/>
                <a:gd name="T79" fmla="*/ 114 h 1845"/>
                <a:gd name="T80" fmla="*/ 126 w 724"/>
                <a:gd name="T81" fmla="*/ 39 h 1845"/>
                <a:gd name="T82" fmla="*/ 80 w 724"/>
                <a:gd name="T83" fmla="*/ 112 h 1845"/>
                <a:gd name="T84" fmla="*/ 56 w 724"/>
                <a:gd name="T85" fmla="*/ 117 h 1845"/>
                <a:gd name="T86" fmla="*/ 37 w 724"/>
                <a:gd name="T87" fmla="*/ 43 h 1845"/>
                <a:gd name="T88" fmla="*/ 5 w 724"/>
                <a:gd name="T89" fmla="*/ 1808 h 1845"/>
                <a:gd name="T90" fmla="*/ 0 w 724"/>
                <a:gd name="T91" fmla="*/ 1840 h 1845"/>
                <a:gd name="T92" fmla="*/ 162 w 724"/>
                <a:gd name="T93" fmla="*/ 1823 h 1845"/>
                <a:gd name="T94" fmla="*/ 529 w 724"/>
                <a:gd name="T95" fmla="*/ 1842 h 1845"/>
                <a:gd name="T96" fmla="*/ 614 w 724"/>
                <a:gd name="T97" fmla="*/ 1829 h 1845"/>
                <a:gd name="T98" fmla="*/ 421 w 724"/>
                <a:gd name="T99" fmla="*/ 1778 h 1845"/>
                <a:gd name="T100" fmla="*/ 272 w 724"/>
                <a:gd name="T101" fmla="*/ 1664 h 1845"/>
                <a:gd name="T102" fmla="*/ 237 w 724"/>
                <a:gd name="T103" fmla="*/ 1566 h 1845"/>
                <a:gd name="T104" fmla="*/ 239 w 724"/>
                <a:gd name="T105" fmla="*/ 1432 h 1845"/>
                <a:gd name="T106" fmla="*/ 315 w 724"/>
                <a:gd name="T107" fmla="*/ 1404 h 1845"/>
                <a:gd name="T108" fmla="*/ 586 w 724"/>
                <a:gd name="T109" fmla="*/ 1387 h 1845"/>
                <a:gd name="T110" fmla="*/ 605 w 724"/>
                <a:gd name="T111" fmla="*/ 1286 h 1845"/>
                <a:gd name="T112" fmla="*/ 609 w 724"/>
                <a:gd name="T113" fmla="*/ 1223 h 1845"/>
                <a:gd name="T114" fmla="*/ 630 w 724"/>
                <a:gd name="T115" fmla="*/ 1174 h 1845"/>
                <a:gd name="T116" fmla="*/ 590 w 724"/>
                <a:gd name="T117" fmla="*/ 1133 h 1845"/>
                <a:gd name="T118" fmla="*/ 650 w 724"/>
                <a:gd name="T119" fmla="*/ 1082 h 1845"/>
                <a:gd name="T120" fmla="*/ 621 w 724"/>
                <a:gd name="T121" fmla="*/ 1018 h 1845"/>
                <a:gd name="T122" fmla="*/ 704 w 724"/>
                <a:gd name="T123" fmla="*/ 959 h 1845"/>
                <a:gd name="T124" fmla="*/ 639 w 724"/>
                <a:gd name="T125" fmla="*/ 841 h 1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24" h="1845">
                  <a:moveTo>
                    <a:pt x="451" y="808"/>
                  </a:moveTo>
                  <a:lnTo>
                    <a:pt x="451" y="808"/>
                  </a:lnTo>
                  <a:cubicBezTo>
                    <a:pt x="397" y="820"/>
                    <a:pt x="315" y="783"/>
                    <a:pt x="326" y="776"/>
                  </a:cubicBezTo>
                  <a:cubicBezTo>
                    <a:pt x="353" y="757"/>
                    <a:pt x="416" y="725"/>
                    <a:pt x="477" y="746"/>
                  </a:cubicBezTo>
                  <a:cubicBezTo>
                    <a:pt x="488" y="750"/>
                    <a:pt x="492" y="760"/>
                    <a:pt x="493" y="773"/>
                  </a:cubicBezTo>
                  <a:cubicBezTo>
                    <a:pt x="496" y="804"/>
                    <a:pt x="471" y="805"/>
                    <a:pt x="451" y="808"/>
                  </a:cubicBezTo>
                  <a:lnTo>
                    <a:pt x="451" y="808"/>
                  </a:lnTo>
                  <a:close/>
                  <a:moveTo>
                    <a:pt x="639" y="841"/>
                  </a:moveTo>
                  <a:lnTo>
                    <a:pt x="639" y="841"/>
                  </a:lnTo>
                  <a:cubicBezTo>
                    <a:pt x="610" y="803"/>
                    <a:pt x="557" y="751"/>
                    <a:pt x="601" y="701"/>
                  </a:cubicBezTo>
                  <a:cubicBezTo>
                    <a:pt x="624" y="684"/>
                    <a:pt x="631" y="670"/>
                    <a:pt x="634" y="646"/>
                  </a:cubicBezTo>
                  <a:cubicBezTo>
                    <a:pt x="644" y="560"/>
                    <a:pt x="639" y="524"/>
                    <a:pt x="627" y="477"/>
                  </a:cubicBezTo>
                  <a:cubicBezTo>
                    <a:pt x="629" y="473"/>
                    <a:pt x="638" y="478"/>
                    <a:pt x="641" y="463"/>
                  </a:cubicBezTo>
                  <a:cubicBezTo>
                    <a:pt x="650" y="422"/>
                    <a:pt x="627" y="414"/>
                    <a:pt x="627" y="414"/>
                  </a:cubicBezTo>
                  <a:cubicBezTo>
                    <a:pt x="645" y="399"/>
                    <a:pt x="643" y="342"/>
                    <a:pt x="615" y="342"/>
                  </a:cubicBezTo>
                  <a:cubicBezTo>
                    <a:pt x="631" y="317"/>
                    <a:pt x="617" y="277"/>
                    <a:pt x="590" y="286"/>
                  </a:cubicBezTo>
                  <a:cubicBezTo>
                    <a:pt x="590" y="286"/>
                    <a:pt x="604" y="278"/>
                    <a:pt x="602" y="260"/>
                  </a:cubicBezTo>
                  <a:cubicBezTo>
                    <a:pt x="599" y="224"/>
                    <a:pt x="547" y="259"/>
                    <a:pt x="560" y="236"/>
                  </a:cubicBezTo>
                  <a:cubicBezTo>
                    <a:pt x="567" y="223"/>
                    <a:pt x="538" y="180"/>
                    <a:pt x="523" y="213"/>
                  </a:cubicBezTo>
                  <a:cubicBezTo>
                    <a:pt x="515" y="207"/>
                    <a:pt x="529" y="187"/>
                    <a:pt x="514" y="180"/>
                  </a:cubicBezTo>
                  <a:cubicBezTo>
                    <a:pt x="504" y="181"/>
                    <a:pt x="495" y="188"/>
                    <a:pt x="483" y="195"/>
                  </a:cubicBezTo>
                  <a:cubicBezTo>
                    <a:pt x="479" y="181"/>
                    <a:pt x="494" y="174"/>
                    <a:pt x="476" y="154"/>
                  </a:cubicBezTo>
                  <a:cubicBezTo>
                    <a:pt x="452" y="138"/>
                    <a:pt x="451" y="162"/>
                    <a:pt x="434" y="171"/>
                  </a:cubicBezTo>
                  <a:cubicBezTo>
                    <a:pt x="404" y="164"/>
                    <a:pt x="476" y="146"/>
                    <a:pt x="411" y="119"/>
                  </a:cubicBezTo>
                  <a:cubicBezTo>
                    <a:pt x="395" y="159"/>
                    <a:pt x="396" y="130"/>
                    <a:pt x="389" y="124"/>
                  </a:cubicBezTo>
                  <a:cubicBezTo>
                    <a:pt x="384" y="121"/>
                    <a:pt x="375" y="131"/>
                    <a:pt x="356" y="150"/>
                  </a:cubicBezTo>
                  <a:cubicBezTo>
                    <a:pt x="366" y="124"/>
                    <a:pt x="388" y="92"/>
                    <a:pt x="356" y="101"/>
                  </a:cubicBezTo>
                  <a:cubicBezTo>
                    <a:pt x="320" y="117"/>
                    <a:pt x="341" y="96"/>
                    <a:pt x="341" y="93"/>
                  </a:cubicBezTo>
                  <a:cubicBezTo>
                    <a:pt x="372" y="79"/>
                    <a:pt x="312" y="45"/>
                    <a:pt x="314" y="81"/>
                  </a:cubicBezTo>
                  <a:cubicBezTo>
                    <a:pt x="313" y="105"/>
                    <a:pt x="261" y="126"/>
                    <a:pt x="276" y="97"/>
                  </a:cubicBezTo>
                  <a:cubicBezTo>
                    <a:pt x="286" y="60"/>
                    <a:pt x="331" y="116"/>
                    <a:pt x="292" y="51"/>
                  </a:cubicBezTo>
                  <a:cubicBezTo>
                    <a:pt x="268" y="78"/>
                    <a:pt x="248" y="96"/>
                    <a:pt x="244" y="106"/>
                  </a:cubicBezTo>
                  <a:cubicBezTo>
                    <a:pt x="225" y="181"/>
                    <a:pt x="236" y="113"/>
                    <a:pt x="216" y="112"/>
                  </a:cubicBezTo>
                  <a:cubicBezTo>
                    <a:pt x="242" y="94"/>
                    <a:pt x="276" y="63"/>
                    <a:pt x="266" y="43"/>
                  </a:cubicBezTo>
                  <a:cubicBezTo>
                    <a:pt x="237" y="41"/>
                    <a:pt x="172" y="87"/>
                    <a:pt x="214" y="91"/>
                  </a:cubicBezTo>
                  <a:cubicBezTo>
                    <a:pt x="211" y="106"/>
                    <a:pt x="187" y="123"/>
                    <a:pt x="173" y="98"/>
                  </a:cubicBezTo>
                  <a:cubicBezTo>
                    <a:pt x="196" y="92"/>
                    <a:pt x="235" y="15"/>
                    <a:pt x="186" y="38"/>
                  </a:cubicBezTo>
                  <a:cubicBezTo>
                    <a:pt x="181" y="42"/>
                    <a:pt x="181" y="56"/>
                    <a:pt x="173" y="69"/>
                  </a:cubicBezTo>
                  <a:cubicBezTo>
                    <a:pt x="161" y="58"/>
                    <a:pt x="170" y="42"/>
                    <a:pt x="166" y="36"/>
                  </a:cubicBezTo>
                  <a:cubicBezTo>
                    <a:pt x="127" y="0"/>
                    <a:pt x="141" y="93"/>
                    <a:pt x="142" y="114"/>
                  </a:cubicBezTo>
                  <a:cubicBezTo>
                    <a:pt x="92" y="82"/>
                    <a:pt x="139" y="91"/>
                    <a:pt x="126" y="39"/>
                  </a:cubicBezTo>
                  <a:cubicBezTo>
                    <a:pt x="84" y="47"/>
                    <a:pt x="73" y="64"/>
                    <a:pt x="80" y="112"/>
                  </a:cubicBezTo>
                  <a:cubicBezTo>
                    <a:pt x="74" y="123"/>
                    <a:pt x="63" y="149"/>
                    <a:pt x="56" y="117"/>
                  </a:cubicBezTo>
                  <a:cubicBezTo>
                    <a:pt x="79" y="87"/>
                    <a:pt x="77" y="44"/>
                    <a:pt x="37" y="43"/>
                  </a:cubicBezTo>
                  <a:cubicBezTo>
                    <a:pt x="101" y="631"/>
                    <a:pt x="97" y="1225"/>
                    <a:pt x="5" y="1808"/>
                  </a:cubicBezTo>
                  <a:lnTo>
                    <a:pt x="0" y="1840"/>
                  </a:lnTo>
                  <a:cubicBezTo>
                    <a:pt x="46" y="1839"/>
                    <a:pt x="113" y="1825"/>
                    <a:pt x="162" y="1823"/>
                  </a:cubicBezTo>
                  <a:cubicBezTo>
                    <a:pt x="301" y="1827"/>
                    <a:pt x="298" y="1845"/>
                    <a:pt x="529" y="1842"/>
                  </a:cubicBezTo>
                  <a:cubicBezTo>
                    <a:pt x="582" y="1837"/>
                    <a:pt x="597" y="1829"/>
                    <a:pt x="614" y="1829"/>
                  </a:cubicBezTo>
                  <a:cubicBezTo>
                    <a:pt x="597" y="1758"/>
                    <a:pt x="481" y="1798"/>
                    <a:pt x="421" y="1778"/>
                  </a:cubicBezTo>
                  <a:cubicBezTo>
                    <a:pt x="321" y="1768"/>
                    <a:pt x="304" y="1708"/>
                    <a:pt x="272" y="1664"/>
                  </a:cubicBezTo>
                  <a:cubicBezTo>
                    <a:pt x="258" y="1639"/>
                    <a:pt x="237" y="1608"/>
                    <a:pt x="237" y="1566"/>
                  </a:cubicBezTo>
                  <a:cubicBezTo>
                    <a:pt x="230" y="1513"/>
                    <a:pt x="240" y="1484"/>
                    <a:pt x="239" y="1432"/>
                  </a:cubicBezTo>
                  <a:cubicBezTo>
                    <a:pt x="243" y="1393"/>
                    <a:pt x="287" y="1401"/>
                    <a:pt x="315" y="1404"/>
                  </a:cubicBezTo>
                  <a:cubicBezTo>
                    <a:pt x="402" y="1413"/>
                    <a:pt x="547" y="1399"/>
                    <a:pt x="586" y="1387"/>
                  </a:cubicBezTo>
                  <a:cubicBezTo>
                    <a:pt x="641" y="1371"/>
                    <a:pt x="642" y="1337"/>
                    <a:pt x="605" y="1286"/>
                  </a:cubicBezTo>
                  <a:cubicBezTo>
                    <a:pt x="597" y="1261"/>
                    <a:pt x="598" y="1245"/>
                    <a:pt x="609" y="1223"/>
                  </a:cubicBezTo>
                  <a:cubicBezTo>
                    <a:pt x="625" y="1206"/>
                    <a:pt x="644" y="1195"/>
                    <a:pt x="630" y="1174"/>
                  </a:cubicBezTo>
                  <a:cubicBezTo>
                    <a:pt x="630" y="1174"/>
                    <a:pt x="504" y="1147"/>
                    <a:pt x="590" y="1133"/>
                  </a:cubicBezTo>
                  <a:cubicBezTo>
                    <a:pt x="679" y="1118"/>
                    <a:pt x="650" y="1082"/>
                    <a:pt x="650" y="1082"/>
                  </a:cubicBezTo>
                  <a:cubicBezTo>
                    <a:pt x="650" y="1082"/>
                    <a:pt x="635" y="1045"/>
                    <a:pt x="621" y="1018"/>
                  </a:cubicBezTo>
                  <a:cubicBezTo>
                    <a:pt x="611" y="998"/>
                    <a:pt x="695" y="991"/>
                    <a:pt x="704" y="959"/>
                  </a:cubicBezTo>
                  <a:cubicBezTo>
                    <a:pt x="724" y="932"/>
                    <a:pt x="661" y="871"/>
                    <a:pt x="639" y="841"/>
                  </a:cubicBezTo>
                  <a:close/>
                </a:path>
              </a:pathLst>
            </a:custGeom>
            <a:solidFill>
              <a:srgbClr val="2F469C"/>
            </a:solidFill>
            <a:ln>
              <a:noFill/>
            </a:ln>
            <a:extLst/>
          </p:spPr>
          <p:txBody>
            <a:bodyPr/>
            <a:lstStyle/>
            <a:p>
              <a:pPr fontAlgn="auto">
                <a:spcBef>
                  <a:spcPts val="0"/>
                </a:spcBef>
                <a:spcAft>
                  <a:spcPts val="0"/>
                </a:spcAft>
                <a:defRPr/>
              </a:pPr>
              <a:endParaRPr lang="en-US" dirty="0">
                <a:latin typeface="+mn-lt"/>
              </a:endParaRPr>
            </a:p>
          </p:txBody>
        </p:sp>
        <p:sp>
          <p:nvSpPr>
            <p:cNvPr id="54" name="Freeform 12"/>
            <p:cNvSpPr>
              <a:spLocks noChangeAspect="1"/>
            </p:cNvSpPr>
            <p:nvPr/>
          </p:nvSpPr>
          <p:spPr bwMode="auto">
            <a:xfrm>
              <a:off x="1352" y="681"/>
              <a:ext cx="1827" cy="3153"/>
            </a:xfrm>
            <a:custGeom>
              <a:avLst/>
              <a:gdLst>
                <a:gd name="T0" fmla="*/ 1974 w 2011"/>
                <a:gd name="T1" fmla="*/ 2106 h 3449"/>
                <a:gd name="T2" fmla="*/ 0 w 2011"/>
                <a:gd name="T3" fmla="*/ 3449 h 3449"/>
                <a:gd name="T4" fmla="*/ 1972 w 2011"/>
                <a:gd name="T5" fmla="*/ 0 h 3449"/>
                <a:gd name="T6" fmla="*/ 1980 w 2011"/>
                <a:gd name="T7" fmla="*/ 347 h 3449"/>
                <a:gd name="T8" fmla="*/ 1982 w 2011"/>
                <a:gd name="T9" fmla="*/ 392 h 3449"/>
                <a:gd name="T10" fmla="*/ 1923 w 2011"/>
                <a:gd name="T11" fmla="*/ 324 h 3449"/>
                <a:gd name="T12" fmla="*/ 1878 w 2011"/>
                <a:gd name="T13" fmla="*/ 384 h 3449"/>
                <a:gd name="T14" fmla="*/ 1858 w 2011"/>
                <a:gd name="T15" fmla="*/ 411 h 3449"/>
                <a:gd name="T16" fmla="*/ 1823 w 2011"/>
                <a:gd name="T17" fmla="*/ 348 h 3449"/>
                <a:gd name="T18" fmla="*/ 1766 w 2011"/>
                <a:gd name="T19" fmla="*/ 359 h 3449"/>
                <a:gd name="T20" fmla="*/ 1702 w 2011"/>
                <a:gd name="T21" fmla="*/ 494 h 3449"/>
                <a:gd name="T22" fmla="*/ 1680 w 2011"/>
                <a:gd name="T23" fmla="*/ 420 h 3449"/>
                <a:gd name="T24" fmla="*/ 1605 w 2011"/>
                <a:gd name="T25" fmla="*/ 427 h 3449"/>
                <a:gd name="T26" fmla="*/ 1609 w 2011"/>
                <a:gd name="T27" fmla="*/ 499 h 3449"/>
                <a:gd name="T28" fmla="*/ 1520 w 2011"/>
                <a:gd name="T29" fmla="*/ 498 h 3449"/>
                <a:gd name="T30" fmla="*/ 1513 w 2011"/>
                <a:gd name="T31" fmla="*/ 560 h 3449"/>
                <a:gd name="T32" fmla="*/ 1407 w 2011"/>
                <a:gd name="T33" fmla="*/ 521 h 3449"/>
                <a:gd name="T34" fmla="*/ 1521 w 2011"/>
                <a:gd name="T35" fmla="*/ 578 h 3449"/>
                <a:gd name="T36" fmla="*/ 1453 w 2011"/>
                <a:gd name="T37" fmla="*/ 612 h 3449"/>
                <a:gd name="T38" fmla="*/ 1441 w 2011"/>
                <a:gd name="T39" fmla="*/ 603 h 3449"/>
                <a:gd name="T40" fmla="*/ 1404 w 2011"/>
                <a:gd name="T41" fmla="*/ 640 h 3449"/>
                <a:gd name="T42" fmla="*/ 1448 w 2011"/>
                <a:gd name="T43" fmla="*/ 632 h 3449"/>
                <a:gd name="T44" fmla="*/ 1433 w 2011"/>
                <a:gd name="T45" fmla="*/ 703 h 3449"/>
                <a:gd name="T46" fmla="*/ 1392 w 2011"/>
                <a:gd name="T47" fmla="*/ 719 h 3449"/>
                <a:gd name="T48" fmla="*/ 1410 w 2011"/>
                <a:gd name="T49" fmla="*/ 785 h 3449"/>
                <a:gd name="T50" fmla="*/ 1321 w 2011"/>
                <a:gd name="T51" fmla="*/ 761 h 3449"/>
                <a:gd name="T52" fmla="*/ 1255 w 2011"/>
                <a:gd name="T53" fmla="*/ 760 h 3449"/>
                <a:gd name="T54" fmla="*/ 1205 w 2011"/>
                <a:gd name="T55" fmla="*/ 829 h 3449"/>
                <a:gd name="T56" fmla="*/ 1350 w 2011"/>
                <a:gd name="T57" fmla="*/ 845 h 3449"/>
                <a:gd name="T58" fmla="*/ 1308 w 2011"/>
                <a:gd name="T59" fmla="*/ 881 h 3449"/>
                <a:gd name="T60" fmla="*/ 1308 w 2011"/>
                <a:gd name="T61" fmla="*/ 953 h 3449"/>
                <a:gd name="T62" fmla="*/ 1358 w 2011"/>
                <a:gd name="T63" fmla="*/ 951 h 3449"/>
                <a:gd name="T64" fmla="*/ 1319 w 2011"/>
                <a:gd name="T65" fmla="*/ 1061 h 3449"/>
                <a:gd name="T66" fmla="*/ 1324 w 2011"/>
                <a:gd name="T67" fmla="*/ 1115 h 3449"/>
                <a:gd name="T68" fmla="*/ 1283 w 2011"/>
                <a:gd name="T69" fmla="*/ 1185 h 3449"/>
                <a:gd name="T70" fmla="*/ 1257 w 2011"/>
                <a:gd name="T71" fmla="*/ 1226 h 3449"/>
                <a:gd name="T72" fmla="*/ 1285 w 2011"/>
                <a:gd name="T73" fmla="*/ 1267 h 3449"/>
                <a:gd name="T74" fmla="*/ 1314 w 2011"/>
                <a:gd name="T75" fmla="*/ 1311 h 3449"/>
                <a:gd name="T76" fmla="*/ 1363 w 2011"/>
                <a:gd name="T77" fmla="*/ 1376 h 3449"/>
                <a:gd name="T78" fmla="*/ 1438 w 2011"/>
                <a:gd name="T79" fmla="*/ 1413 h 3449"/>
                <a:gd name="T80" fmla="*/ 1494 w 2011"/>
                <a:gd name="T81" fmla="*/ 1379 h 3449"/>
                <a:gd name="T82" fmla="*/ 1513 w 2011"/>
                <a:gd name="T83" fmla="*/ 1471 h 3449"/>
                <a:gd name="T84" fmla="*/ 1605 w 2011"/>
                <a:gd name="T85" fmla="*/ 1474 h 3449"/>
                <a:gd name="T86" fmla="*/ 1584 w 2011"/>
                <a:gd name="T87" fmla="*/ 1525 h 3449"/>
                <a:gd name="T88" fmla="*/ 1618 w 2011"/>
                <a:gd name="T89" fmla="*/ 1559 h 3449"/>
                <a:gd name="T90" fmla="*/ 1644 w 2011"/>
                <a:gd name="T91" fmla="*/ 1602 h 3449"/>
                <a:gd name="T92" fmla="*/ 1700 w 2011"/>
                <a:gd name="T93" fmla="*/ 1594 h 3449"/>
                <a:gd name="T94" fmla="*/ 1729 w 2011"/>
                <a:gd name="T95" fmla="*/ 1535 h 3449"/>
                <a:gd name="T96" fmla="*/ 1794 w 2011"/>
                <a:gd name="T97" fmla="*/ 1574 h 3449"/>
                <a:gd name="T98" fmla="*/ 1808 w 2011"/>
                <a:gd name="T99" fmla="*/ 1711 h 3449"/>
                <a:gd name="T100" fmla="*/ 1870 w 2011"/>
                <a:gd name="T101" fmla="*/ 1688 h 3449"/>
                <a:gd name="T102" fmla="*/ 1839 w 2011"/>
                <a:gd name="T103" fmla="*/ 1844 h 3449"/>
                <a:gd name="T104" fmla="*/ 1446 w 2011"/>
                <a:gd name="T105" fmla="*/ 2092 h 3449"/>
                <a:gd name="T106" fmla="*/ 1654 w 2011"/>
                <a:gd name="T107" fmla="*/ 2103 h 3449"/>
                <a:gd name="T108" fmla="*/ 1974 w 2011"/>
                <a:gd name="T109" fmla="*/ 2105 h 3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11" h="3449">
                  <a:moveTo>
                    <a:pt x="1974" y="2106"/>
                  </a:moveTo>
                  <a:lnTo>
                    <a:pt x="1974" y="2106"/>
                  </a:lnTo>
                  <a:cubicBezTo>
                    <a:pt x="1903" y="2543"/>
                    <a:pt x="1782" y="2987"/>
                    <a:pt x="1602" y="3449"/>
                  </a:cubicBezTo>
                  <a:lnTo>
                    <a:pt x="0" y="3449"/>
                  </a:lnTo>
                  <a:lnTo>
                    <a:pt x="0" y="0"/>
                  </a:lnTo>
                  <a:lnTo>
                    <a:pt x="1972" y="0"/>
                  </a:lnTo>
                  <a:cubicBezTo>
                    <a:pt x="1988" y="113"/>
                    <a:pt x="1999" y="197"/>
                    <a:pt x="2011" y="309"/>
                  </a:cubicBezTo>
                  <a:cubicBezTo>
                    <a:pt x="2011" y="309"/>
                    <a:pt x="1977" y="320"/>
                    <a:pt x="1980" y="347"/>
                  </a:cubicBezTo>
                  <a:cubicBezTo>
                    <a:pt x="1984" y="378"/>
                    <a:pt x="1997" y="385"/>
                    <a:pt x="1997" y="385"/>
                  </a:cubicBezTo>
                  <a:lnTo>
                    <a:pt x="1982" y="392"/>
                  </a:lnTo>
                  <a:cubicBezTo>
                    <a:pt x="1982" y="392"/>
                    <a:pt x="1966" y="368"/>
                    <a:pt x="1966" y="369"/>
                  </a:cubicBezTo>
                  <a:cubicBezTo>
                    <a:pt x="1966" y="346"/>
                    <a:pt x="1976" y="311"/>
                    <a:pt x="1923" y="324"/>
                  </a:cubicBezTo>
                  <a:cubicBezTo>
                    <a:pt x="1904" y="365"/>
                    <a:pt x="1952" y="373"/>
                    <a:pt x="1939" y="401"/>
                  </a:cubicBezTo>
                  <a:cubicBezTo>
                    <a:pt x="1883" y="404"/>
                    <a:pt x="1923" y="359"/>
                    <a:pt x="1878" y="384"/>
                  </a:cubicBezTo>
                  <a:cubicBezTo>
                    <a:pt x="1881" y="371"/>
                    <a:pt x="1871" y="336"/>
                    <a:pt x="1857" y="339"/>
                  </a:cubicBezTo>
                  <a:cubicBezTo>
                    <a:pt x="1851" y="358"/>
                    <a:pt x="1836" y="391"/>
                    <a:pt x="1858" y="411"/>
                  </a:cubicBezTo>
                  <a:cubicBezTo>
                    <a:pt x="1851" y="416"/>
                    <a:pt x="1830" y="413"/>
                    <a:pt x="1825" y="406"/>
                  </a:cubicBezTo>
                  <a:cubicBezTo>
                    <a:pt x="1819" y="396"/>
                    <a:pt x="1840" y="379"/>
                    <a:pt x="1823" y="348"/>
                  </a:cubicBezTo>
                  <a:cubicBezTo>
                    <a:pt x="1771" y="371"/>
                    <a:pt x="1819" y="421"/>
                    <a:pt x="1776" y="440"/>
                  </a:cubicBezTo>
                  <a:cubicBezTo>
                    <a:pt x="1729" y="434"/>
                    <a:pt x="1803" y="394"/>
                    <a:pt x="1766" y="359"/>
                  </a:cubicBezTo>
                  <a:cubicBezTo>
                    <a:pt x="1723" y="369"/>
                    <a:pt x="1707" y="413"/>
                    <a:pt x="1724" y="439"/>
                  </a:cubicBezTo>
                  <a:cubicBezTo>
                    <a:pt x="1723" y="462"/>
                    <a:pt x="1705" y="474"/>
                    <a:pt x="1702" y="494"/>
                  </a:cubicBezTo>
                  <a:cubicBezTo>
                    <a:pt x="1681" y="491"/>
                    <a:pt x="1672" y="483"/>
                    <a:pt x="1670" y="475"/>
                  </a:cubicBezTo>
                  <a:cubicBezTo>
                    <a:pt x="1667" y="460"/>
                    <a:pt x="1708" y="453"/>
                    <a:pt x="1680" y="420"/>
                  </a:cubicBezTo>
                  <a:cubicBezTo>
                    <a:pt x="1635" y="427"/>
                    <a:pt x="1665" y="500"/>
                    <a:pt x="1629" y="461"/>
                  </a:cubicBezTo>
                  <a:cubicBezTo>
                    <a:pt x="1626" y="444"/>
                    <a:pt x="1614" y="429"/>
                    <a:pt x="1605" y="427"/>
                  </a:cubicBezTo>
                  <a:cubicBezTo>
                    <a:pt x="1588" y="439"/>
                    <a:pt x="1580" y="459"/>
                    <a:pt x="1591" y="476"/>
                  </a:cubicBezTo>
                  <a:lnTo>
                    <a:pt x="1609" y="499"/>
                  </a:lnTo>
                  <a:cubicBezTo>
                    <a:pt x="1607" y="499"/>
                    <a:pt x="1617" y="513"/>
                    <a:pt x="1615" y="512"/>
                  </a:cubicBezTo>
                  <a:cubicBezTo>
                    <a:pt x="1585" y="488"/>
                    <a:pt x="1545" y="471"/>
                    <a:pt x="1520" y="498"/>
                  </a:cubicBezTo>
                  <a:cubicBezTo>
                    <a:pt x="1523" y="523"/>
                    <a:pt x="1545" y="525"/>
                    <a:pt x="1579" y="533"/>
                  </a:cubicBezTo>
                  <a:cubicBezTo>
                    <a:pt x="1536" y="537"/>
                    <a:pt x="1527" y="552"/>
                    <a:pt x="1513" y="560"/>
                  </a:cubicBezTo>
                  <a:cubicBezTo>
                    <a:pt x="1508" y="532"/>
                    <a:pt x="1475" y="527"/>
                    <a:pt x="1444" y="523"/>
                  </a:cubicBezTo>
                  <a:cubicBezTo>
                    <a:pt x="1426" y="527"/>
                    <a:pt x="1415" y="515"/>
                    <a:pt x="1407" y="521"/>
                  </a:cubicBezTo>
                  <a:cubicBezTo>
                    <a:pt x="1420" y="553"/>
                    <a:pt x="1451" y="578"/>
                    <a:pt x="1490" y="586"/>
                  </a:cubicBezTo>
                  <a:cubicBezTo>
                    <a:pt x="1507" y="584"/>
                    <a:pt x="1509" y="584"/>
                    <a:pt x="1521" y="578"/>
                  </a:cubicBezTo>
                  <a:cubicBezTo>
                    <a:pt x="1544" y="588"/>
                    <a:pt x="1542" y="592"/>
                    <a:pt x="1548" y="608"/>
                  </a:cubicBezTo>
                  <a:cubicBezTo>
                    <a:pt x="1514" y="623"/>
                    <a:pt x="1487" y="604"/>
                    <a:pt x="1453" y="612"/>
                  </a:cubicBezTo>
                  <a:cubicBezTo>
                    <a:pt x="1453" y="614"/>
                    <a:pt x="1445" y="614"/>
                    <a:pt x="1444" y="611"/>
                  </a:cubicBezTo>
                  <a:cubicBezTo>
                    <a:pt x="1445" y="611"/>
                    <a:pt x="1440" y="603"/>
                    <a:pt x="1441" y="603"/>
                  </a:cubicBezTo>
                  <a:cubicBezTo>
                    <a:pt x="1426" y="575"/>
                    <a:pt x="1387" y="586"/>
                    <a:pt x="1366" y="592"/>
                  </a:cubicBezTo>
                  <a:cubicBezTo>
                    <a:pt x="1363" y="614"/>
                    <a:pt x="1386" y="632"/>
                    <a:pt x="1404" y="640"/>
                  </a:cubicBezTo>
                  <a:cubicBezTo>
                    <a:pt x="1429" y="649"/>
                    <a:pt x="1438" y="641"/>
                    <a:pt x="1438" y="641"/>
                  </a:cubicBezTo>
                  <a:lnTo>
                    <a:pt x="1448" y="632"/>
                  </a:lnTo>
                  <a:cubicBezTo>
                    <a:pt x="1459" y="672"/>
                    <a:pt x="1473" y="674"/>
                    <a:pt x="1494" y="690"/>
                  </a:cubicBezTo>
                  <a:cubicBezTo>
                    <a:pt x="1471" y="698"/>
                    <a:pt x="1462" y="705"/>
                    <a:pt x="1433" y="703"/>
                  </a:cubicBezTo>
                  <a:cubicBezTo>
                    <a:pt x="1400" y="652"/>
                    <a:pt x="1301" y="630"/>
                    <a:pt x="1305" y="654"/>
                  </a:cubicBezTo>
                  <a:cubicBezTo>
                    <a:pt x="1319" y="706"/>
                    <a:pt x="1392" y="719"/>
                    <a:pt x="1392" y="719"/>
                  </a:cubicBezTo>
                  <a:cubicBezTo>
                    <a:pt x="1392" y="719"/>
                    <a:pt x="1354" y="733"/>
                    <a:pt x="1360" y="746"/>
                  </a:cubicBezTo>
                  <a:cubicBezTo>
                    <a:pt x="1367" y="758"/>
                    <a:pt x="1417" y="766"/>
                    <a:pt x="1410" y="785"/>
                  </a:cubicBezTo>
                  <a:cubicBezTo>
                    <a:pt x="1358" y="762"/>
                    <a:pt x="1348" y="771"/>
                    <a:pt x="1383" y="817"/>
                  </a:cubicBezTo>
                  <a:cubicBezTo>
                    <a:pt x="1339" y="819"/>
                    <a:pt x="1349" y="772"/>
                    <a:pt x="1321" y="761"/>
                  </a:cubicBezTo>
                  <a:cubicBezTo>
                    <a:pt x="1301" y="775"/>
                    <a:pt x="1313" y="806"/>
                    <a:pt x="1313" y="806"/>
                  </a:cubicBezTo>
                  <a:cubicBezTo>
                    <a:pt x="1303" y="798"/>
                    <a:pt x="1277" y="754"/>
                    <a:pt x="1255" y="760"/>
                  </a:cubicBezTo>
                  <a:cubicBezTo>
                    <a:pt x="1248" y="765"/>
                    <a:pt x="1248" y="789"/>
                    <a:pt x="1265" y="805"/>
                  </a:cubicBezTo>
                  <a:cubicBezTo>
                    <a:pt x="1244" y="809"/>
                    <a:pt x="1210" y="806"/>
                    <a:pt x="1205" y="829"/>
                  </a:cubicBezTo>
                  <a:cubicBezTo>
                    <a:pt x="1239" y="855"/>
                    <a:pt x="1276" y="855"/>
                    <a:pt x="1329" y="849"/>
                  </a:cubicBezTo>
                  <a:cubicBezTo>
                    <a:pt x="1329" y="849"/>
                    <a:pt x="1339" y="848"/>
                    <a:pt x="1350" y="845"/>
                  </a:cubicBezTo>
                  <a:cubicBezTo>
                    <a:pt x="1360" y="842"/>
                    <a:pt x="1375" y="856"/>
                    <a:pt x="1375" y="856"/>
                  </a:cubicBezTo>
                  <a:cubicBezTo>
                    <a:pt x="1349" y="862"/>
                    <a:pt x="1360" y="870"/>
                    <a:pt x="1308" y="881"/>
                  </a:cubicBezTo>
                  <a:cubicBezTo>
                    <a:pt x="1274" y="897"/>
                    <a:pt x="1247" y="918"/>
                    <a:pt x="1247" y="953"/>
                  </a:cubicBezTo>
                  <a:cubicBezTo>
                    <a:pt x="1268" y="963"/>
                    <a:pt x="1294" y="973"/>
                    <a:pt x="1308" y="953"/>
                  </a:cubicBezTo>
                  <a:cubicBezTo>
                    <a:pt x="1331" y="920"/>
                    <a:pt x="1324" y="946"/>
                    <a:pt x="1340" y="945"/>
                  </a:cubicBezTo>
                  <a:lnTo>
                    <a:pt x="1358" y="951"/>
                  </a:lnTo>
                  <a:cubicBezTo>
                    <a:pt x="1344" y="986"/>
                    <a:pt x="1264" y="985"/>
                    <a:pt x="1279" y="1011"/>
                  </a:cubicBezTo>
                  <a:cubicBezTo>
                    <a:pt x="1295" y="1035"/>
                    <a:pt x="1319" y="1061"/>
                    <a:pt x="1319" y="1061"/>
                  </a:cubicBezTo>
                  <a:cubicBezTo>
                    <a:pt x="1319" y="1061"/>
                    <a:pt x="1263" y="1032"/>
                    <a:pt x="1247" y="1053"/>
                  </a:cubicBezTo>
                  <a:cubicBezTo>
                    <a:pt x="1232" y="1071"/>
                    <a:pt x="1265" y="1102"/>
                    <a:pt x="1324" y="1115"/>
                  </a:cubicBezTo>
                  <a:cubicBezTo>
                    <a:pt x="1304" y="1128"/>
                    <a:pt x="1233" y="1115"/>
                    <a:pt x="1276" y="1160"/>
                  </a:cubicBezTo>
                  <a:cubicBezTo>
                    <a:pt x="1225" y="1181"/>
                    <a:pt x="1242" y="1196"/>
                    <a:pt x="1283" y="1185"/>
                  </a:cubicBezTo>
                  <a:lnTo>
                    <a:pt x="1303" y="1188"/>
                  </a:lnTo>
                  <a:cubicBezTo>
                    <a:pt x="1291" y="1196"/>
                    <a:pt x="1254" y="1213"/>
                    <a:pt x="1257" y="1226"/>
                  </a:cubicBezTo>
                  <a:cubicBezTo>
                    <a:pt x="1259" y="1243"/>
                    <a:pt x="1300" y="1222"/>
                    <a:pt x="1307" y="1235"/>
                  </a:cubicBezTo>
                  <a:cubicBezTo>
                    <a:pt x="1310" y="1254"/>
                    <a:pt x="1287" y="1262"/>
                    <a:pt x="1285" y="1267"/>
                  </a:cubicBezTo>
                  <a:cubicBezTo>
                    <a:pt x="1314" y="1286"/>
                    <a:pt x="1331" y="1241"/>
                    <a:pt x="1358" y="1267"/>
                  </a:cubicBezTo>
                  <a:cubicBezTo>
                    <a:pt x="1348" y="1286"/>
                    <a:pt x="1305" y="1282"/>
                    <a:pt x="1314" y="1311"/>
                  </a:cubicBezTo>
                  <a:cubicBezTo>
                    <a:pt x="1330" y="1323"/>
                    <a:pt x="1357" y="1318"/>
                    <a:pt x="1373" y="1329"/>
                  </a:cubicBezTo>
                  <a:cubicBezTo>
                    <a:pt x="1373" y="1329"/>
                    <a:pt x="1351" y="1371"/>
                    <a:pt x="1363" y="1376"/>
                  </a:cubicBezTo>
                  <a:cubicBezTo>
                    <a:pt x="1386" y="1388"/>
                    <a:pt x="1408" y="1351"/>
                    <a:pt x="1416" y="1349"/>
                  </a:cubicBezTo>
                  <a:cubicBezTo>
                    <a:pt x="1410" y="1396"/>
                    <a:pt x="1450" y="1380"/>
                    <a:pt x="1438" y="1413"/>
                  </a:cubicBezTo>
                  <a:cubicBezTo>
                    <a:pt x="1438" y="1430"/>
                    <a:pt x="1436" y="1454"/>
                    <a:pt x="1454" y="1463"/>
                  </a:cubicBezTo>
                  <a:cubicBezTo>
                    <a:pt x="1491" y="1452"/>
                    <a:pt x="1495" y="1423"/>
                    <a:pt x="1494" y="1379"/>
                  </a:cubicBezTo>
                  <a:cubicBezTo>
                    <a:pt x="1494" y="1364"/>
                    <a:pt x="1537" y="1389"/>
                    <a:pt x="1537" y="1389"/>
                  </a:cubicBezTo>
                  <a:cubicBezTo>
                    <a:pt x="1563" y="1410"/>
                    <a:pt x="1492" y="1426"/>
                    <a:pt x="1513" y="1471"/>
                  </a:cubicBezTo>
                  <a:cubicBezTo>
                    <a:pt x="1573" y="1479"/>
                    <a:pt x="1573" y="1428"/>
                    <a:pt x="1621" y="1419"/>
                  </a:cubicBezTo>
                  <a:cubicBezTo>
                    <a:pt x="1643" y="1433"/>
                    <a:pt x="1612" y="1457"/>
                    <a:pt x="1605" y="1474"/>
                  </a:cubicBezTo>
                  <a:cubicBezTo>
                    <a:pt x="1575" y="1491"/>
                    <a:pt x="1538" y="1471"/>
                    <a:pt x="1509" y="1530"/>
                  </a:cubicBezTo>
                  <a:cubicBezTo>
                    <a:pt x="1551" y="1546"/>
                    <a:pt x="1570" y="1533"/>
                    <a:pt x="1584" y="1525"/>
                  </a:cubicBezTo>
                  <a:cubicBezTo>
                    <a:pt x="1597" y="1516"/>
                    <a:pt x="1596" y="1511"/>
                    <a:pt x="1606" y="1507"/>
                  </a:cubicBezTo>
                  <a:cubicBezTo>
                    <a:pt x="1607" y="1523"/>
                    <a:pt x="1603" y="1553"/>
                    <a:pt x="1618" y="1559"/>
                  </a:cubicBezTo>
                  <a:cubicBezTo>
                    <a:pt x="1632" y="1558"/>
                    <a:pt x="1633" y="1553"/>
                    <a:pt x="1645" y="1546"/>
                  </a:cubicBezTo>
                  <a:cubicBezTo>
                    <a:pt x="1657" y="1558"/>
                    <a:pt x="1626" y="1589"/>
                    <a:pt x="1644" y="1602"/>
                  </a:cubicBezTo>
                  <a:cubicBezTo>
                    <a:pt x="1661" y="1599"/>
                    <a:pt x="1667" y="1583"/>
                    <a:pt x="1667" y="1583"/>
                  </a:cubicBezTo>
                  <a:cubicBezTo>
                    <a:pt x="1677" y="1597"/>
                    <a:pt x="1689" y="1597"/>
                    <a:pt x="1700" y="1594"/>
                  </a:cubicBezTo>
                  <a:cubicBezTo>
                    <a:pt x="1706" y="1579"/>
                    <a:pt x="1707" y="1545"/>
                    <a:pt x="1688" y="1533"/>
                  </a:cubicBezTo>
                  <a:cubicBezTo>
                    <a:pt x="1697" y="1522"/>
                    <a:pt x="1720" y="1543"/>
                    <a:pt x="1729" y="1535"/>
                  </a:cubicBezTo>
                  <a:cubicBezTo>
                    <a:pt x="1748" y="1557"/>
                    <a:pt x="1707" y="1600"/>
                    <a:pt x="1737" y="1618"/>
                  </a:cubicBezTo>
                  <a:cubicBezTo>
                    <a:pt x="1766" y="1615"/>
                    <a:pt x="1765" y="1586"/>
                    <a:pt x="1794" y="1574"/>
                  </a:cubicBezTo>
                  <a:cubicBezTo>
                    <a:pt x="1789" y="1604"/>
                    <a:pt x="1824" y="1626"/>
                    <a:pt x="1779" y="1648"/>
                  </a:cubicBezTo>
                  <a:cubicBezTo>
                    <a:pt x="1779" y="1677"/>
                    <a:pt x="1834" y="1669"/>
                    <a:pt x="1808" y="1711"/>
                  </a:cubicBezTo>
                  <a:cubicBezTo>
                    <a:pt x="1818" y="1728"/>
                    <a:pt x="1831" y="1721"/>
                    <a:pt x="1843" y="1718"/>
                  </a:cubicBezTo>
                  <a:lnTo>
                    <a:pt x="1870" y="1688"/>
                  </a:lnTo>
                  <a:cubicBezTo>
                    <a:pt x="1862" y="1712"/>
                    <a:pt x="1860" y="1750"/>
                    <a:pt x="1867" y="1777"/>
                  </a:cubicBezTo>
                  <a:cubicBezTo>
                    <a:pt x="1858" y="1800"/>
                    <a:pt x="1879" y="1825"/>
                    <a:pt x="1839" y="1844"/>
                  </a:cubicBezTo>
                  <a:cubicBezTo>
                    <a:pt x="1828" y="1900"/>
                    <a:pt x="1827" y="1956"/>
                    <a:pt x="1763" y="1992"/>
                  </a:cubicBezTo>
                  <a:cubicBezTo>
                    <a:pt x="1726" y="2060"/>
                    <a:pt x="1497" y="2024"/>
                    <a:pt x="1446" y="2092"/>
                  </a:cubicBezTo>
                  <a:cubicBezTo>
                    <a:pt x="1459" y="2104"/>
                    <a:pt x="1576" y="2100"/>
                    <a:pt x="1591" y="2096"/>
                  </a:cubicBezTo>
                  <a:cubicBezTo>
                    <a:pt x="1613" y="2085"/>
                    <a:pt x="1631" y="2104"/>
                    <a:pt x="1654" y="2103"/>
                  </a:cubicBezTo>
                  <a:cubicBezTo>
                    <a:pt x="1705" y="2103"/>
                    <a:pt x="1767" y="2086"/>
                    <a:pt x="1809" y="2103"/>
                  </a:cubicBezTo>
                  <a:cubicBezTo>
                    <a:pt x="1869" y="2103"/>
                    <a:pt x="1920" y="2105"/>
                    <a:pt x="1974" y="2105"/>
                  </a:cubicBezTo>
                  <a:lnTo>
                    <a:pt x="1974" y="2106"/>
                  </a:lnTo>
                  <a:close/>
                </a:path>
              </a:pathLst>
            </a:custGeom>
            <a:solidFill>
              <a:srgbClr val="2F469C"/>
            </a:solidFill>
            <a:ln>
              <a:noFill/>
            </a:ln>
            <a:extLst/>
          </p:spPr>
          <p:txBody>
            <a:bodyPr/>
            <a:lstStyle/>
            <a:p>
              <a:pPr fontAlgn="auto">
                <a:spcBef>
                  <a:spcPts val="0"/>
                </a:spcBef>
                <a:spcAft>
                  <a:spcPts val="0"/>
                </a:spcAft>
                <a:defRPr/>
              </a:pPr>
              <a:endParaRPr lang="en-US" dirty="0">
                <a:latin typeface="+mn-lt"/>
              </a:endParaRPr>
            </a:p>
          </p:txBody>
        </p:sp>
        <p:sp>
          <p:nvSpPr>
            <p:cNvPr id="55" name="Freeform 13"/>
            <p:cNvSpPr>
              <a:spLocks noChangeAspect="1" noEditPoints="1"/>
            </p:cNvSpPr>
            <p:nvPr/>
          </p:nvSpPr>
          <p:spPr bwMode="auto">
            <a:xfrm>
              <a:off x="3236" y="2759"/>
              <a:ext cx="580" cy="569"/>
            </a:xfrm>
            <a:custGeom>
              <a:avLst/>
              <a:gdLst>
                <a:gd name="T0" fmla="*/ 321 w 639"/>
                <a:gd name="T1" fmla="*/ 621 h 621"/>
                <a:gd name="T2" fmla="*/ 321 w 639"/>
                <a:gd name="T3" fmla="*/ 621 h 621"/>
                <a:gd name="T4" fmla="*/ 639 w 639"/>
                <a:gd name="T5" fmla="*/ 307 h 621"/>
                <a:gd name="T6" fmla="*/ 321 w 639"/>
                <a:gd name="T7" fmla="*/ 0 h 621"/>
                <a:gd name="T8" fmla="*/ 0 w 639"/>
                <a:gd name="T9" fmla="*/ 307 h 621"/>
                <a:gd name="T10" fmla="*/ 321 w 639"/>
                <a:gd name="T11" fmla="*/ 621 h 621"/>
                <a:gd name="T12" fmla="*/ 321 w 639"/>
                <a:gd name="T13" fmla="*/ 621 h 621"/>
                <a:gd name="T14" fmla="*/ 162 w 639"/>
                <a:gd name="T15" fmla="*/ 307 h 621"/>
                <a:gd name="T16" fmla="*/ 162 w 639"/>
                <a:gd name="T17" fmla="*/ 307 h 621"/>
                <a:gd name="T18" fmla="*/ 321 w 639"/>
                <a:gd name="T19" fmla="*/ 125 h 621"/>
                <a:gd name="T20" fmla="*/ 477 w 639"/>
                <a:gd name="T21" fmla="*/ 307 h 621"/>
                <a:gd name="T22" fmla="*/ 321 w 639"/>
                <a:gd name="T23" fmla="*/ 495 h 621"/>
                <a:gd name="T24" fmla="*/ 162 w 639"/>
                <a:gd name="T25" fmla="*/ 307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9" h="621">
                  <a:moveTo>
                    <a:pt x="321" y="621"/>
                  </a:moveTo>
                  <a:lnTo>
                    <a:pt x="321" y="621"/>
                  </a:lnTo>
                  <a:cubicBezTo>
                    <a:pt x="512" y="621"/>
                    <a:pt x="639" y="480"/>
                    <a:pt x="639" y="307"/>
                  </a:cubicBezTo>
                  <a:cubicBezTo>
                    <a:pt x="639" y="124"/>
                    <a:pt x="511" y="0"/>
                    <a:pt x="321" y="0"/>
                  </a:cubicBezTo>
                  <a:cubicBezTo>
                    <a:pt x="130" y="0"/>
                    <a:pt x="0" y="121"/>
                    <a:pt x="0" y="307"/>
                  </a:cubicBezTo>
                  <a:cubicBezTo>
                    <a:pt x="0" y="489"/>
                    <a:pt x="132" y="621"/>
                    <a:pt x="321" y="621"/>
                  </a:cubicBezTo>
                  <a:lnTo>
                    <a:pt x="321" y="621"/>
                  </a:lnTo>
                  <a:close/>
                  <a:moveTo>
                    <a:pt x="162" y="307"/>
                  </a:moveTo>
                  <a:lnTo>
                    <a:pt x="162" y="307"/>
                  </a:lnTo>
                  <a:cubicBezTo>
                    <a:pt x="162" y="198"/>
                    <a:pt x="214" y="125"/>
                    <a:pt x="321" y="125"/>
                  </a:cubicBezTo>
                  <a:cubicBezTo>
                    <a:pt x="425" y="125"/>
                    <a:pt x="477" y="192"/>
                    <a:pt x="477" y="307"/>
                  </a:cubicBezTo>
                  <a:cubicBezTo>
                    <a:pt x="477" y="413"/>
                    <a:pt x="426" y="495"/>
                    <a:pt x="321" y="495"/>
                  </a:cubicBezTo>
                  <a:cubicBezTo>
                    <a:pt x="220" y="495"/>
                    <a:pt x="162" y="415"/>
                    <a:pt x="162" y="307"/>
                  </a:cubicBezTo>
                  <a:close/>
                </a:path>
              </a:pathLst>
            </a:custGeom>
            <a:solidFill>
              <a:schemeClr val="bg1"/>
            </a:solidFill>
            <a:ln>
              <a:noFill/>
            </a:ln>
            <a:extLst/>
          </p:spPr>
          <p:txBody>
            <a:bodyPr/>
            <a:lstStyle/>
            <a:p>
              <a:pPr fontAlgn="auto">
                <a:spcBef>
                  <a:spcPts val="0"/>
                </a:spcBef>
                <a:spcAft>
                  <a:spcPts val="0"/>
                </a:spcAft>
                <a:defRPr/>
              </a:pPr>
              <a:endParaRPr lang="en-US" dirty="0">
                <a:latin typeface="+mn-lt"/>
              </a:endParaRPr>
            </a:p>
          </p:txBody>
        </p:sp>
        <p:sp>
          <p:nvSpPr>
            <p:cNvPr id="56" name="Freeform 14"/>
            <p:cNvSpPr>
              <a:spLocks noChangeAspect="1"/>
            </p:cNvSpPr>
            <p:nvPr/>
          </p:nvSpPr>
          <p:spPr bwMode="auto">
            <a:xfrm>
              <a:off x="3893" y="2759"/>
              <a:ext cx="409" cy="569"/>
            </a:xfrm>
            <a:custGeom>
              <a:avLst/>
              <a:gdLst>
                <a:gd name="T0" fmla="*/ 377 w 441"/>
                <a:gd name="T1" fmla="*/ 128 h 621"/>
                <a:gd name="T2" fmla="*/ 377 w 441"/>
                <a:gd name="T3" fmla="*/ 128 h 621"/>
                <a:gd name="T4" fmla="*/ 270 w 441"/>
                <a:gd name="T5" fmla="*/ 114 h 621"/>
                <a:gd name="T6" fmla="*/ 163 w 441"/>
                <a:gd name="T7" fmla="*/ 160 h 621"/>
                <a:gd name="T8" fmla="*/ 290 w 441"/>
                <a:gd name="T9" fmla="*/ 260 h 621"/>
                <a:gd name="T10" fmla="*/ 441 w 441"/>
                <a:gd name="T11" fmla="*/ 443 h 621"/>
                <a:gd name="T12" fmla="*/ 187 w 441"/>
                <a:gd name="T13" fmla="*/ 621 h 621"/>
                <a:gd name="T14" fmla="*/ 11 w 441"/>
                <a:gd name="T15" fmla="*/ 594 h 621"/>
                <a:gd name="T16" fmla="*/ 11 w 441"/>
                <a:gd name="T17" fmla="*/ 469 h 621"/>
                <a:gd name="T18" fmla="*/ 193 w 441"/>
                <a:gd name="T19" fmla="*/ 506 h 621"/>
                <a:gd name="T20" fmla="*/ 279 w 441"/>
                <a:gd name="T21" fmla="*/ 448 h 621"/>
                <a:gd name="T22" fmla="*/ 153 w 441"/>
                <a:gd name="T23" fmla="*/ 349 h 621"/>
                <a:gd name="T24" fmla="*/ 0 w 441"/>
                <a:gd name="T25" fmla="*/ 160 h 621"/>
                <a:gd name="T26" fmla="*/ 243 w 441"/>
                <a:gd name="T27" fmla="*/ 0 h 621"/>
                <a:gd name="T28" fmla="*/ 377 w 441"/>
                <a:gd name="T29" fmla="*/ 10 h 621"/>
                <a:gd name="T30" fmla="*/ 377 w 441"/>
                <a:gd name="T31" fmla="*/ 128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1" h="621">
                  <a:moveTo>
                    <a:pt x="377" y="128"/>
                  </a:moveTo>
                  <a:lnTo>
                    <a:pt x="377" y="128"/>
                  </a:lnTo>
                  <a:cubicBezTo>
                    <a:pt x="341" y="122"/>
                    <a:pt x="306" y="114"/>
                    <a:pt x="270" y="114"/>
                  </a:cubicBezTo>
                  <a:cubicBezTo>
                    <a:pt x="207" y="114"/>
                    <a:pt x="163" y="129"/>
                    <a:pt x="163" y="160"/>
                  </a:cubicBezTo>
                  <a:cubicBezTo>
                    <a:pt x="163" y="195"/>
                    <a:pt x="223" y="224"/>
                    <a:pt x="290" y="260"/>
                  </a:cubicBezTo>
                  <a:cubicBezTo>
                    <a:pt x="353" y="294"/>
                    <a:pt x="441" y="340"/>
                    <a:pt x="441" y="443"/>
                  </a:cubicBezTo>
                  <a:cubicBezTo>
                    <a:pt x="441" y="557"/>
                    <a:pt x="340" y="621"/>
                    <a:pt x="187" y="621"/>
                  </a:cubicBezTo>
                  <a:cubicBezTo>
                    <a:pt x="117" y="621"/>
                    <a:pt x="69" y="607"/>
                    <a:pt x="11" y="594"/>
                  </a:cubicBezTo>
                  <a:lnTo>
                    <a:pt x="11" y="469"/>
                  </a:lnTo>
                  <a:cubicBezTo>
                    <a:pt x="56" y="482"/>
                    <a:pt x="128" y="506"/>
                    <a:pt x="193" y="506"/>
                  </a:cubicBezTo>
                  <a:cubicBezTo>
                    <a:pt x="236" y="506"/>
                    <a:pt x="279" y="487"/>
                    <a:pt x="279" y="448"/>
                  </a:cubicBezTo>
                  <a:cubicBezTo>
                    <a:pt x="279" y="412"/>
                    <a:pt x="227" y="391"/>
                    <a:pt x="153" y="349"/>
                  </a:cubicBezTo>
                  <a:cubicBezTo>
                    <a:pt x="86" y="316"/>
                    <a:pt x="0" y="247"/>
                    <a:pt x="0" y="160"/>
                  </a:cubicBezTo>
                  <a:cubicBezTo>
                    <a:pt x="0" y="57"/>
                    <a:pt x="104" y="0"/>
                    <a:pt x="243" y="0"/>
                  </a:cubicBezTo>
                  <a:cubicBezTo>
                    <a:pt x="288" y="0"/>
                    <a:pt x="333" y="4"/>
                    <a:pt x="377" y="10"/>
                  </a:cubicBezTo>
                  <a:lnTo>
                    <a:pt x="377" y="128"/>
                  </a:lnTo>
                  <a:close/>
                </a:path>
              </a:pathLst>
            </a:custGeom>
            <a:solidFill>
              <a:schemeClr val="bg1"/>
            </a:solidFill>
            <a:ln>
              <a:noFill/>
            </a:ln>
            <a:extLst/>
          </p:spPr>
          <p:txBody>
            <a:bodyPr/>
            <a:lstStyle/>
            <a:p>
              <a:pPr fontAlgn="auto">
                <a:spcBef>
                  <a:spcPts val="0"/>
                </a:spcBef>
                <a:spcAft>
                  <a:spcPts val="0"/>
                </a:spcAft>
                <a:defRPr/>
              </a:pPr>
              <a:endParaRPr lang="en-US" dirty="0">
                <a:latin typeface="+mn-lt"/>
              </a:endParaRPr>
            </a:p>
          </p:txBody>
        </p:sp>
        <p:sp>
          <p:nvSpPr>
            <p:cNvPr id="57" name="Freeform 15"/>
            <p:cNvSpPr>
              <a:spLocks noChangeAspect="1"/>
            </p:cNvSpPr>
            <p:nvPr/>
          </p:nvSpPr>
          <p:spPr bwMode="auto">
            <a:xfrm>
              <a:off x="1771" y="2562"/>
              <a:ext cx="217" cy="744"/>
            </a:xfrm>
            <a:custGeom>
              <a:avLst/>
              <a:gdLst>
                <a:gd name="T0" fmla="*/ 18 w 229"/>
                <a:gd name="T1" fmla="*/ 817 h 817"/>
                <a:gd name="T2" fmla="*/ 18 w 229"/>
                <a:gd name="T3" fmla="*/ 817 h 817"/>
                <a:gd name="T4" fmla="*/ 24 w 229"/>
                <a:gd name="T5" fmla="*/ 606 h 817"/>
                <a:gd name="T6" fmla="*/ 24 w 229"/>
                <a:gd name="T7" fmla="*/ 287 h 817"/>
                <a:gd name="T8" fmla="*/ 0 w 229"/>
                <a:gd name="T9" fmla="*/ 0 h 817"/>
                <a:gd name="T10" fmla="*/ 211 w 229"/>
                <a:gd name="T11" fmla="*/ 0 h 817"/>
                <a:gd name="T12" fmla="*/ 205 w 229"/>
                <a:gd name="T13" fmla="*/ 232 h 817"/>
                <a:gd name="T14" fmla="*/ 205 w 229"/>
                <a:gd name="T15" fmla="*/ 530 h 817"/>
                <a:gd name="T16" fmla="*/ 229 w 229"/>
                <a:gd name="T17" fmla="*/ 817 h 817"/>
                <a:gd name="T18" fmla="*/ 18 w 229"/>
                <a:gd name="T19" fmla="*/ 817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817">
                  <a:moveTo>
                    <a:pt x="18" y="817"/>
                  </a:moveTo>
                  <a:lnTo>
                    <a:pt x="18" y="817"/>
                  </a:lnTo>
                  <a:cubicBezTo>
                    <a:pt x="22" y="750"/>
                    <a:pt x="24" y="699"/>
                    <a:pt x="24" y="606"/>
                  </a:cubicBezTo>
                  <a:lnTo>
                    <a:pt x="24" y="287"/>
                  </a:lnTo>
                  <a:cubicBezTo>
                    <a:pt x="24" y="172"/>
                    <a:pt x="17" y="85"/>
                    <a:pt x="0" y="0"/>
                  </a:cubicBezTo>
                  <a:lnTo>
                    <a:pt x="211" y="0"/>
                  </a:lnTo>
                  <a:cubicBezTo>
                    <a:pt x="211" y="59"/>
                    <a:pt x="205" y="140"/>
                    <a:pt x="205" y="232"/>
                  </a:cubicBezTo>
                  <a:lnTo>
                    <a:pt x="205" y="530"/>
                  </a:lnTo>
                  <a:cubicBezTo>
                    <a:pt x="205" y="614"/>
                    <a:pt x="218" y="739"/>
                    <a:pt x="229" y="817"/>
                  </a:cubicBezTo>
                  <a:lnTo>
                    <a:pt x="18" y="817"/>
                  </a:lnTo>
                  <a:close/>
                </a:path>
              </a:pathLst>
            </a:custGeom>
            <a:solidFill>
              <a:schemeClr val="bg1"/>
            </a:solidFill>
            <a:ln>
              <a:noFill/>
            </a:ln>
            <a:extLst/>
          </p:spPr>
          <p:txBody>
            <a:bodyPr/>
            <a:lstStyle/>
            <a:p>
              <a:pPr fontAlgn="auto">
                <a:spcBef>
                  <a:spcPts val="0"/>
                </a:spcBef>
                <a:spcAft>
                  <a:spcPts val="0"/>
                </a:spcAft>
                <a:defRPr/>
              </a:pPr>
              <a:endParaRPr lang="en-US" dirty="0">
                <a:latin typeface="+mn-lt"/>
              </a:endParaRPr>
            </a:p>
          </p:txBody>
        </p:sp>
        <p:sp>
          <p:nvSpPr>
            <p:cNvPr id="58" name="Freeform 16"/>
            <p:cNvSpPr>
              <a:spLocks noChangeAspect="1" noEditPoints="1"/>
            </p:cNvSpPr>
            <p:nvPr/>
          </p:nvSpPr>
          <p:spPr bwMode="auto">
            <a:xfrm>
              <a:off x="2097" y="2759"/>
              <a:ext cx="600" cy="786"/>
            </a:xfrm>
            <a:custGeom>
              <a:avLst/>
              <a:gdLst>
                <a:gd name="T0" fmla="*/ 210 w 662"/>
                <a:gd name="T1" fmla="*/ 851 h 863"/>
                <a:gd name="T2" fmla="*/ 210 w 662"/>
                <a:gd name="T3" fmla="*/ 851 h 863"/>
                <a:gd name="T4" fmla="*/ 198 w 662"/>
                <a:gd name="T5" fmla="*/ 632 h 863"/>
                <a:gd name="T6" fmla="*/ 198 w 662"/>
                <a:gd name="T7" fmla="*/ 564 h 863"/>
                <a:gd name="T8" fmla="*/ 385 w 662"/>
                <a:gd name="T9" fmla="*/ 621 h 863"/>
                <a:gd name="T10" fmla="*/ 662 w 662"/>
                <a:gd name="T11" fmla="*/ 322 h 863"/>
                <a:gd name="T12" fmla="*/ 378 w 662"/>
                <a:gd name="T13" fmla="*/ 0 h 863"/>
                <a:gd name="T14" fmla="*/ 174 w 662"/>
                <a:gd name="T15" fmla="*/ 98 h 863"/>
                <a:gd name="T16" fmla="*/ 153 w 662"/>
                <a:gd name="T17" fmla="*/ 15 h 863"/>
                <a:gd name="T18" fmla="*/ 0 w 662"/>
                <a:gd name="T19" fmla="*/ 26 h 863"/>
                <a:gd name="T20" fmla="*/ 36 w 662"/>
                <a:gd name="T21" fmla="*/ 323 h 863"/>
                <a:gd name="T22" fmla="*/ 36 w 662"/>
                <a:gd name="T23" fmla="*/ 564 h 863"/>
                <a:gd name="T24" fmla="*/ 12 w 662"/>
                <a:gd name="T25" fmla="*/ 863 h 863"/>
                <a:gd name="T26" fmla="*/ 210 w 662"/>
                <a:gd name="T27" fmla="*/ 851 h 863"/>
                <a:gd name="T28" fmla="*/ 210 w 662"/>
                <a:gd name="T29" fmla="*/ 851 h 863"/>
                <a:gd name="T30" fmla="*/ 186 w 662"/>
                <a:gd name="T31" fmla="*/ 323 h 863"/>
                <a:gd name="T32" fmla="*/ 186 w 662"/>
                <a:gd name="T33" fmla="*/ 323 h 863"/>
                <a:gd name="T34" fmla="*/ 338 w 662"/>
                <a:gd name="T35" fmla="*/ 125 h 863"/>
                <a:gd name="T36" fmla="*/ 500 w 662"/>
                <a:gd name="T37" fmla="*/ 323 h 863"/>
                <a:gd name="T38" fmla="*/ 345 w 662"/>
                <a:gd name="T39" fmla="*/ 495 h 863"/>
                <a:gd name="T40" fmla="*/ 186 w 662"/>
                <a:gd name="T41" fmla="*/ 323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2" h="863">
                  <a:moveTo>
                    <a:pt x="210" y="851"/>
                  </a:moveTo>
                  <a:lnTo>
                    <a:pt x="210" y="851"/>
                  </a:lnTo>
                  <a:cubicBezTo>
                    <a:pt x="198" y="763"/>
                    <a:pt x="198" y="664"/>
                    <a:pt x="198" y="632"/>
                  </a:cubicBezTo>
                  <a:lnTo>
                    <a:pt x="198" y="564"/>
                  </a:lnTo>
                  <a:cubicBezTo>
                    <a:pt x="242" y="589"/>
                    <a:pt x="288" y="621"/>
                    <a:pt x="385" y="621"/>
                  </a:cubicBezTo>
                  <a:cubicBezTo>
                    <a:pt x="550" y="621"/>
                    <a:pt x="662" y="495"/>
                    <a:pt x="662" y="322"/>
                  </a:cubicBezTo>
                  <a:cubicBezTo>
                    <a:pt x="662" y="134"/>
                    <a:pt x="546" y="0"/>
                    <a:pt x="378" y="0"/>
                  </a:cubicBezTo>
                  <a:cubicBezTo>
                    <a:pt x="261" y="0"/>
                    <a:pt x="213" y="56"/>
                    <a:pt x="174" y="98"/>
                  </a:cubicBezTo>
                  <a:cubicBezTo>
                    <a:pt x="166" y="67"/>
                    <a:pt x="162" y="41"/>
                    <a:pt x="153" y="15"/>
                  </a:cubicBezTo>
                  <a:lnTo>
                    <a:pt x="0" y="26"/>
                  </a:lnTo>
                  <a:cubicBezTo>
                    <a:pt x="19" y="127"/>
                    <a:pt x="36" y="220"/>
                    <a:pt x="36" y="323"/>
                  </a:cubicBezTo>
                  <a:lnTo>
                    <a:pt x="36" y="564"/>
                  </a:lnTo>
                  <a:cubicBezTo>
                    <a:pt x="36" y="648"/>
                    <a:pt x="18" y="808"/>
                    <a:pt x="12" y="863"/>
                  </a:cubicBezTo>
                  <a:lnTo>
                    <a:pt x="210" y="851"/>
                  </a:lnTo>
                  <a:lnTo>
                    <a:pt x="210" y="851"/>
                  </a:lnTo>
                  <a:close/>
                  <a:moveTo>
                    <a:pt x="186" y="323"/>
                  </a:moveTo>
                  <a:lnTo>
                    <a:pt x="186" y="323"/>
                  </a:lnTo>
                  <a:cubicBezTo>
                    <a:pt x="186" y="206"/>
                    <a:pt x="236" y="125"/>
                    <a:pt x="338" y="125"/>
                  </a:cubicBezTo>
                  <a:cubicBezTo>
                    <a:pt x="433" y="125"/>
                    <a:pt x="500" y="207"/>
                    <a:pt x="500" y="323"/>
                  </a:cubicBezTo>
                  <a:cubicBezTo>
                    <a:pt x="500" y="426"/>
                    <a:pt x="448" y="495"/>
                    <a:pt x="345" y="495"/>
                  </a:cubicBezTo>
                  <a:cubicBezTo>
                    <a:pt x="244" y="495"/>
                    <a:pt x="186" y="437"/>
                    <a:pt x="186" y="323"/>
                  </a:cubicBezTo>
                  <a:close/>
                </a:path>
              </a:pathLst>
            </a:custGeom>
            <a:solidFill>
              <a:schemeClr val="bg1"/>
            </a:solidFill>
            <a:ln>
              <a:noFill/>
            </a:ln>
            <a:extLst/>
          </p:spPr>
          <p:txBody>
            <a:bodyPr/>
            <a:lstStyle/>
            <a:p>
              <a:pPr fontAlgn="auto">
                <a:spcBef>
                  <a:spcPts val="0"/>
                </a:spcBef>
                <a:spcAft>
                  <a:spcPts val="0"/>
                </a:spcAft>
                <a:defRPr/>
              </a:pPr>
              <a:endParaRPr lang="en-US" dirty="0">
                <a:latin typeface="+mn-lt"/>
              </a:endParaRPr>
            </a:p>
          </p:txBody>
        </p:sp>
        <p:sp>
          <p:nvSpPr>
            <p:cNvPr id="59" name="Freeform 17"/>
            <p:cNvSpPr>
              <a:spLocks noChangeAspect="1"/>
            </p:cNvSpPr>
            <p:nvPr/>
          </p:nvSpPr>
          <p:spPr bwMode="auto">
            <a:xfrm>
              <a:off x="2775" y="2759"/>
              <a:ext cx="393" cy="569"/>
            </a:xfrm>
            <a:custGeom>
              <a:avLst/>
              <a:gdLst>
                <a:gd name="T0" fmla="*/ 364 w 440"/>
                <a:gd name="T1" fmla="*/ 126 h 621"/>
                <a:gd name="T2" fmla="*/ 364 w 440"/>
                <a:gd name="T3" fmla="*/ 126 h 621"/>
                <a:gd name="T4" fmla="*/ 270 w 440"/>
                <a:gd name="T5" fmla="*/ 114 h 621"/>
                <a:gd name="T6" fmla="*/ 162 w 440"/>
                <a:gd name="T7" fmla="*/ 160 h 621"/>
                <a:gd name="T8" fmla="*/ 289 w 440"/>
                <a:gd name="T9" fmla="*/ 260 h 621"/>
                <a:gd name="T10" fmla="*/ 440 w 440"/>
                <a:gd name="T11" fmla="*/ 443 h 621"/>
                <a:gd name="T12" fmla="*/ 186 w 440"/>
                <a:gd name="T13" fmla="*/ 621 h 621"/>
                <a:gd name="T14" fmla="*/ 11 w 440"/>
                <a:gd name="T15" fmla="*/ 594 h 621"/>
                <a:gd name="T16" fmla="*/ 11 w 440"/>
                <a:gd name="T17" fmla="*/ 469 h 621"/>
                <a:gd name="T18" fmla="*/ 192 w 440"/>
                <a:gd name="T19" fmla="*/ 506 h 621"/>
                <a:gd name="T20" fmla="*/ 278 w 440"/>
                <a:gd name="T21" fmla="*/ 448 h 621"/>
                <a:gd name="T22" fmla="*/ 152 w 440"/>
                <a:gd name="T23" fmla="*/ 349 h 621"/>
                <a:gd name="T24" fmla="*/ 0 w 440"/>
                <a:gd name="T25" fmla="*/ 160 h 621"/>
                <a:gd name="T26" fmla="*/ 242 w 440"/>
                <a:gd name="T27" fmla="*/ 0 h 621"/>
                <a:gd name="T28" fmla="*/ 387 w 440"/>
                <a:gd name="T29" fmla="*/ 12 h 621"/>
                <a:gd name="T30" fmla="*/ 364 w 440"/>
                <a:gd name="T31" fmla="*/ 126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0" h="621">
                  <a:moveTo>
                    <a:pt x="364" y="126"/>
                  </a:moveTo>
                  <a:lnTo>
                    <a:pt x="364" y="126"/>
                  </a:lnTo>
                  <a:cubicBezTo>
                    <a:pt x="328" y="120"/>
                    <a:pt x="306" y="114"/>
                    <a:pt x="270" y="114"/>
                  </a:cubicBezTo>
                  <a:cubicBezTo>
                    <a:pt x="206" y="114"/>
                    <a:pt x="162" y="129"/>
                    <a:pt x="162" y="160"/>
                  </a:cubicBezTo>
                  <a:cubicBezTo>
                    <a:pt x="162" y="195"/>
                    <a:pt x="222" y="224"/>
                    <a:pt x="289" y="260"/>
                  </a:cubicBezTo>
                  <a:cubicBezTo>
                    <a:pt x="353" y="294"/>
                    <a:pt x="440" y="340"/>
                    <a:pt x="440" y="443"/>
                  </a:cubicBezTo>
                  <a:cubicBezTo>
                    <a:pt x="440" y="557"/>
                    <a:pt x="339" y="621"/>
                    <a:pt x="186" y="621"/>
                  </a:cubicBezTo>
                  <a:cubicBezTo>
                    <a:pt x="116" y="621"/>
                    <a:pt x="68" y="607"/>
                    <a:pt x="11" y="594"/>
                  </a:cubicBezTo>
                  <a:lnTo>
                    <a:pt x="11" y="469"/>
                  </a:lnTo>
                  <a:cubicBezTo>
                    <a:pt x="55" y="482"/>
                    <a:pt x="127" y="506"/>
                    <a:pt x="192" y="506"/>
                  </a:cubicBezTo>
                  <a:cubicBezTo>
                    <a:pt x="235" y="506"/>
                    <a:pt x="278" y="487"/>
                    <a:pt x="278" y="448"/>
                  </a:cubicBezTo>
                  <a:cubicBezTo>
                    <a:pt x="278" y="412"/>
                    <a:pt x="227" y="391"/>
                    <a:pt x="152" y="349"/>
                  </a:cubicBezTo>
                  <a:cubicBezTo>
                    <a:pt x="85" y="316"/>
                    <a:pt x="0" y="247"/>
                    <a:pt x="0" y="160"/>
                  </a:cubicBezTo>
                  <a:cubicBezTo>
                    <a:pt x="0" y="57"/>
                    <a:pt x="103" y="0"/>
                    <a:pt x="242" y="0"/>
                  </a:cubicBezTo>
                  <a:cubicBezTo>
                    <a:pt x="288" y="0"/>
                    <a:pt x="342" y="6"/>
                    <a:pt x="387" y="12"/>
                  </a:cubicBezTo>
                  <a:lnTo>
                    <a:pt x="364" y="126"/>
                  </a:lnTo>
                  <a:close/>
                </a:path>
              </a:pathLst>
            </a:custGeom>
            <a:solidFill>
              <a:schemeClr val="bg1"/>
            </a:solidFill>
            <a:ln>
              <a:noFill/>
            </a:ln>
            <a:extLst/>
          </p:spPr>
          <p:txBody>
            <a:bodyPr/>
            <a:lstStyle/>
            <a:p>
              <a:pPr fontAlgn="auto">
                <a:spcBef>
                  <a:spcPts val="0"/>
                </a:spcBef>
                <a:spcAft>
                  <a:spcPts val="0"/>
                </a:spcAft>
                <a:defRPr/>
              </a:pPr>
              <a:endParaRPr lang="en-US" dirty="0">
                <a:latin typeface="+mn-lt"/>
              </a:endParaRPr>
            </a:p>
          </p:txBody>
        </p:sp>
      </p:grpSp>
      <p:sp>
        <p:nvSpPr>
          <p:cNvPr id="60" name="Title 1"/>
          <p:cNvSpPr>
            <a:spLocks noGrp="1"/>
          </p:cNvSpPr>
          <p:nvPr>
            <p:ph type="ctrTitle" hasCustomPrompt="1"/>
          </p:nvPr>
        </p:nvSpPr>
        <p:spPr>
          <a:xfrm>
            <a:off x="549077" y="980729"/>
            <a:ext cx="8040502" cy="1470025"/>
          </a:xfrm>
        </p:spPr>
        <p:txBody>
          <a:bodyPr anchor="b">
            <a:normAutofit/>
          </a:bodyPr>
          <a:lstStyle>
            <a:lvl1pPr algn="l">
              <a:defRPr sz="8000">
                <a:solidFill>
                  <a:schemeClr val="accent2">
                    <a:lumMod val="60000"/>
                    <a:lumOff val="40000"/>
                    <a:alpha val="40000"/>
                  </a:schemeClr>
                </a:solidFill>
              </a:defRPr>
            </a:lvl1pPr>
          </a:lstStyle>
          <a:p>
            <a:r>
              <a:rPr lang="en-US" dirty="0" smtClean="0"/>
              <a:t>Year</a:t>
            </a:r>
            <a:endParaRPr lang="en-GB" dirty="0"/>
          </a:p>
        </p:txBody>
      </p:sp>
      <p:sp>
        <p:nvSpPr>
          <p:cNvPr id="61" name="Subtitle 2"/>
          <p:cNvSpPr>
            <a:spLocks noGrp="1"/>
          </p:cNvSpPr>
          <p:nvPr>
            <p:ph type="subTitle" idx="1"/>
          </p:nvPr>
        </p:nvSpPr>
        <p:spPr>
          <a:xfrm>
            <a:off x="553840" y="2458988"/>
            <a:ext cx="8028814" cy="1752600"/>
          </a:xfrm>
        </p:spPr>
        <p:txBody>
          <a:bodyPr>
            <a:normAutofit/>
          </a:bodyPr>
          <a:lstStyle>
            <a:lvl1pPr marL="0" indent="0" algn="l">
              <a:lnSpc>
                <a:spcPct val="80000"/>
              </a:lnSpc>
              <a:spcBef>
                <a:spcPts val="600"/>
              </a:spcBef>
              <a:buNone/>
              <a:defRPr sz="3200" b="1" cap="all" baseline="0">
                <a:solidFill>
                  <a:schemeClr val="accent2">
                    <a:lumMod val="20000"/>
                    <a:lumOff val="80000"/>
                  </a:schemeClr>
                </a:solidFill>
              </a:defRPr>
            </a:lvl1pPr>
            <a:lvl2pPr marL="457119" indent="0" algn="ctr">
              <a:buNone/>
              <a:defRPr>
                <a:solidFill>
                  <a:schemeClr val="tx1">
                    <a:tint val="75000"/>
                  </a:schemeClr>
                </a:solidFill>
              </a:defRPr>
            </a:lvl2pPr>
            <a:lvl3pPr marL="914239" indent="0" algn="ctr">
              <a:buNone/>
              <a:defRPr>
                <a:solidFill>
                  <a:schemeClr val="tx1">
                    <a:tint val="75000"/>
                  </a:schemeClr>
                </a:solidFill>
              </a:defRPr>
            </a:lvl3pPr>
            <a:lvl4pPr marL="1371358" indent="0" algn="ctr">
              <a:buNone/>
              <a:defRPr>
                <a:solidFill>
                  <a:schemeClr val="tx1">
                    <a:tint val="75000"/>
                  </a:schemeClr>
                </a:solidFill>
              </a:defRPr>
            </a:lvl4pPr>
            <a:lvl5pPr marL="1828477" indent="0" algn="ctr">
              <a:buNone/>
              <a:defRPr>
                <a:solidFill>
                  <a:schemeClr val="tx1">
                    <a:tint val="75000"/>
                  </a:schemeClr>
                </a:solidFill>
              </a:defRPr>
            </a:lvl5pPr>
            <a:lvl6pPr marL="2285596" indent="0" algn="ctr">
              <a:buNone/>
              <a:defRPr>
                <a:solidFill>
                  <a:schemeClr val="tx1">
                    <a:tint val="75000"/>
                  </a:schemeClr>
                </a:solidFill>
              </a:defRPr>
            </a:lvl6pPr>
            <a:lvl7pPr marL="2742716" indent="0" algn="ctr">
              <a:buNone/>
              <a:defRPr>
                <a:solidFill>
                  <a:schemeClr val="tx1">
                    <a:tint val="75000"/>
                  </a:schemeClr>
                </a:solidFill>
              </a:defRPr>
            </a:lvl7pPr>
            <a:lvl8pPr marL="3199835" indent="0" algn="ctr">
              <a:buNone/>
              <a:defRPr>
                <a:solidFill>
                  <a:schemeClr val="tx1">
                    <a:tint val="75000"/>
                  </a:schemeClr>
                </a:solidFill>
              </a:defRPr>
            </a:lvl8pPr>
            <a:lvl9pPr marL="3656954" indent="0" algn="ctr">
              <a:buNone/>
              <a:defRPr>
                <a:solidFill>
                  <a:schemeClr val="tx1">
                    <a:tint val="75000"/>
                  </a:schemeClr>
                </a:solidFill>
              </a:defRPr>
            </a:lvl9pPr>
          </a:lstStyle>
          <a:p>
            <a:r>
              <a:rPr lang="en-US" dirty="0" smtClean="0"/>
              <a:t>Click to edit Master subtitle style</a:t>
            </a:r>
            <a:endParaRPr lang="en-GB" dirty="0"/>
          </a:p>
        </p:txBody>
      </p:sp>
    </p:spTree>
    <p:extLst>
      <p:ext uri="{BB962C8B-B14F-4D97-AF65-F5344CB8AC3E}">
        <p14:creationId xmlns:p14="http://schemas.microsoft.com/office/powerpoint/2010/main" val="30998218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a:xfrm>
            <a:off x="549077" y="5852790"/>
            <a:ext cx="6111155" cy="297120"/>
          </a:xfrm>
        </p:spPr>
        <p:txBody>
          <a:bodyPr/>
          <a:lstStyle/>
          <a:p>
            <a:endParaRPr lang="en-GB"/>
          </a:p>
        </p:txBody>
      </p:sp>
      <p:sp>
        <p:nvSpPr>
          <p:cNvPr id="5" name="Slide Number Placeholder 4"/>
          <p:cNvSpPr>
            <a:spLocks noGrp="1"/>
          </p:cNvSpPr>
          <p:nvPr>
            <p:ph type="sldNum" sz="quarter" idx="12"/>
          </p:nvPr>
        </p:nvSpPr>
        <p:spPr/>
        <p:txBody>
          <a:bodyPr/>
          <a:lstStyle/>
          <a:p>
            <a:fld id="{E1DC1421-A9CF-4AFF-A8A3-BCE35AC61D60}" type="slidenum">
              <a:rPr lang="en-GB" smtClean="0"/>
              <a:pPr/>
              <a:t>‹#›</a:t>
            </a:fld>
            <a:endParaRPr lang="en-GB"/>
          </a:p>
        </p:txBody>
      </p:sp>
      <p:sp>
        <p:nvSpPr>
          <p:cNvPr id="11" name="Text Placeholder 6"/>
          <p:cNvSpPr>
            <a:spLocks noGrp="1"/>
          </p:cNvSpPr>
          <p:nvPr>
            <p:ph type="body" sz="quarter" idx="13"/>
          </p:nvPr>
        </p:nvSpPr>
        <p:spPr>
          <a:xfrm>
            <a:off x="323528" y="949102"/>
            <a:ext cx="7725097" cy="363600"/>
          </a:xfrm>
          <a:solidFill>
            <a:schemeClr val="tx1"/>
          </a:solidFill>
        </p:spPr>
        <p:txBody>
          <a:bodyPr lIns="215962" tIns="17997" anchor="ctr"/>
          <a:lstStyle>
            <a:lvl1pPr>
              <a:spcBef>
                <a:spcPts val="0"/>
              </a:spcBef>
              <a:defRPr b="1" cap="all" baseline="0">
                <a:solidFill>
                  <a:schemeClr val="bg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smtClean="0"/>
              <a:t>Click to edit Master text styles</a:t>
            </a:r>
            <a:endParaRPr lang="en-GB" dirty="0"/>
          </a:p>
        </p:txBody>
      </p:sp>
      <p:sp>
        <p:nvSpPr>
          <p:cNvPr id="12" name="Text Placeholder 6"/>
          <p:cNvSpPr>
            <a:spLocks noGrp="1"/>
          </p:cNvSpPr>
          <p:nvPr>
            <p:ph type="body" sz="quarter" idx="14" hasCustomPrompt="1"/>
          </p:nvPr>
        </p:nvSpPr>
        <p:spPr>
          <a:xfrm>
            <a:off x="323528" y="1339627"/>
            <a:ext cx="7725097" cy="363600"/>
          </a:xfrm>
          <a:solidFill>
            <a:schemeClr val="tx1"/>
          </a:solidFill>
        </p:spPr>
        <p:txBody>
          <a:bodyPr lIns="215962" tIns="17997" anchor="ctr"/>
          <a:lstStyle>
            <a:lvl1pPr>
              <a:spcBef>
                <a:spcPts val="0"/>
              </a:spcBef>
              <a:defRPr b="1" cap="all" baseline="0">
                <a:solidFill>
                  <a:schemeClr val="bg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smtClean="0"/>
              <a:t>DELETE THIS BOX IF Title fits on SINGLE Line </a:t>
            </a:r>
            <a:r>
              <a:rPr lang="en-US" dirty="0" err="1" smtClean="0"/>
              <a:t>ABove</a:t>
            </a:r>
            <a:endParaRPr lang="en-GB" dirty="0"/>
          </a:p>
        </p:txBody>
      </p:sp>
      <p:sp>
        <p:nvSpPr>
          <p:cNvPr id="13" name="Text Placeholder 10"/>
          <p:cNvSpPr>
            <a:spLocks noGrp="1"/>
          </p:cNvSpPr>
          <p:nvPr>
            <p:ph type="body" sz="quarter" idx="15"/>
          </p:nvPr>
        </p:nvSpPr>
        <p:spPr>
          <a:xfrm>
            <a:off x="2599210" y="5852790"/>
            <a:ext cx="5976665" cy="298800"/>
          </a:xfrm>
        </p:spPr>
        <p:txBody>
          <a:bodyPr vert="horz" lIns="0" tIns="0" rIns="0" bIns="0" rtlCol="0" anchor="ctr">
            <a:normAutofit/>
          </a:bodyPr>
          <a:lstStyle>
            <a:lvl1pPr algn="r">
              <a:spcBef>
                <a:spcPts val="0"/>
              </a:spcBef>
              <a:defRPr lang="en-GB" sz="800" dirty="0"/>
            </a:lvl1pPr>
          </a:lstStyle>
          <a:p>
            <a:pPr lvl="0" algn="r">
              <a:spcBef>
                <a:spcPts val="0"/>
              </a:spcBef>
              <a:tabLst>
                <a:tab pos="8247194" algn="r"/>
              </a:tabLst>
            </a:pPr>
            <a:r>
              <a:rPr lang="en-US" dirty="0" smtClean="0"/>
              <a:t>Click to edit Master text styles</a:t>
            </a:r>
            <a:endParaRPr lang="en-GB" dirty="0"/>
          </a:p>
        </p:txBody>
      </p:sp>
    </p:spTree>
    <p:extLst>
      <p:ext uri="{BB962C8B-B14F-4D97-AF65-F5344CB8AC3E}">
        <p14:creationId xmlns:p14="http://schemas.microsoft.com/office/powerpoint/2010/main" val="166675555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Presentation - Cover - Full Image">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154753" y="162703"/>
            <a:ext cx="8834494" cy="6531154"/>
          </a:xfrm>
          <a:solidFill>
            <a:schemeClr val="tx1"/>
          </a:solidFill>
        </p:spPr>
        <p:txBody>
          <a:bodyPr>
            <a:normAutofit/>
          </a:bodyPr>
          <a:lstStyle>
            <a:lvl1pPr>
              <a:defRPr sz="1400" baseline="0">
                <a:solidFill>
                  <a:schemeClr val="bg1"/>
                </a:solidFill>
              </a:defRPr>
            </a:lvl1pPr>
          </a:lstStyle>
          <a:p>
            <a:r>
              <a:rPr lang="en-GB" dirty="0" smtClean="0"/>
              <a:t>Click icon to place image (or select frame and copy/paste image into it)</a:t>
            </a:r>
            <a:endParaRPr lang="en-GB" dirty="0"/>
          </a:p>
        </p:txBody>
      </p:sp>
      <p:sp>
        <p:nvSpPr>
          <p:cNvPr id="3" name="Subtitle 2"/>
          <p:cNvSpPr>
            <a:spLocks noGrp="1"/>
          </p:cNvSpPr>
          <p:nvPr>
            <p:ph type="subTitle" idx="1" hasCustomPrompt="1"/>
          </p:nvPr>
        </p:nvSpPr>
        <p:spPr bwMode="gray">
          <a:xfrm>
            <a:off x="472212" y="3804114"/>
            <a:ext cx="5271014" cy="419196"/>
          </a:xfrm>
          <a:solidFill>
            <a:schemeClr val="accent2"/>
          </a:solidFill>
        </p:spPr>
        <p:txBody>
          <a:bodyPr wrap="none" lIns="63097" tIns="31549" rIns="63097" bIns="31549" rtlCol="0" anchor="t">
            <a:spAutoFit/>
          </a:bodyPr>
          <a:lstStyle>
            <a:lvl1pPr marL="0" indent="0">
              <a:buNone/>
              <a:defRPr lang="en-GB" sz="2100" b="1" baseline="0" dirty="0" smtClean="0">
                <a:solidFill>
                  <a:schemeClr val="bg1"/>
                </a:solidFill>
                <a:latin typeface="+mj-lt"/>
              </a:defRPr>
            </a:lvl1pPr>
          </a:lstStyle>
          <a:p>
            <a:pPr lvl="0">
              <a:spcBef>
                <a:spcPct val="0"/>
              </a:spcBef>
            </a:pPr>
            <a:r>
              <a:rPr lang="en-US" dirty="0" smtClean="0"/>
              <a:t>Click to edit subtitle Click to add subtitle</a:t>
            </a:r>
            <a:endParaRPr lang="en-GB" dirty="0"/>
          </a:p>
        </p:txBody>
      </p:sp>
      <p:sp>
        <p:nvSpPr>
          <p:cNvPr id="69" name="Text Placeholder 68"/>
          <p:cNvSpPr>
            <a:spLocks noGrp="1"/>
          </p:cNvSpPr>
          <p:nvPr>
            <p:ph type="body" sz="quarter" idx="10" hasCustomPrompt="1"/>
          </p:nvPr>
        </p:nvSpPr>
        <p:spPr bwMode="gray">
          <a:xfrm>
            <a:off x="472212" y="4351799"/>
            <a:ext cx="4186603" cy="979551"/>
          </a:xfrm>
        </p:spPr>
        <p:txBody>
          <a:bodyPr wrap="square" lIns="0" tIns="0" rIns="0" bIns="0">
            <a:noAutofit/>
          </a:bodyPr>
          <a:lstStyle>
            <a:lvl1pPr marL="0" indent="0">
              <a:spcBef>
                <a:spcPts val="1052"/>
              </a:spcBef>
              <a:buNone/>
              <a:defRPr sz="1400">
                <a:solidFill>
                  <a:schemeClr val="bg1"/>
                </a:solidFill>
              </a:defRPr>
            </a:lvl1pPr>
            <a:lvl2pPr marL="400666" indent="0">
              <a:buNone/>
              <a:defRPr>
                <a:solidFill>
                  <a:schemeClr val="bg1"/>
                </a:solidFill>
              </a:defRPr>
            </a:lvl2pPr>
            <a:lvl3pPr marL="801330" indent="0">
              <a:buNone/>
              <a:defRPr>
                <a:solidFill>
                  <a:schemeClr val="bg1"/>
                </a:solidFill>
              </a:defRPr>
            </a:lvl3pPr>
            <a:lvl4pPr marL="1201995" indent="0">
              <a:buNone/>
              <a:defRPr>
                <a:solidFill>
                  <a:schemeClr val="bg1"/>
                </a:solidFill>
              </a:defRPr>
            </a:lvl4pPr>
            <a:lvl5pPr marL="1602660" indent="0">
              <a:buNone/>
              <a:defRPr>
                <a:solidFill>
                  <a:schemeClr val="bg1"/>
                </a:solidFill>
              </a:defRPr>
            </a:lvl5pPr>
          </a:lstStyle>
          <a:p>
            <a:pPr lvl="0"/>
            <a:r>
              <a:rPr lang="en-US" dirty="0" smtClean="0"/>
              <a:t>Click to add text</a:t>
            </a:r>
            <a:endParaRPr lang="en-GB" dirty="0"/>
          </a:p>
        </p:txBody>
      </p:sp>
      <p:sp>
        <p:nvSpPr>
          <p:cNvPr id="8" name="Text Placeholder 5"/>
          <p:cNvSpPr>
            <a:spLocks noGrp="1"/>
          </p:cNvSpPr>
          <p:nvPr>
            <p:ph type="body" sz="quarter" idx="12" hasCustomPrompt="1"/>
          </p:nvPr>
        </p:nvSpPr>
        <p:spPr>
          <a:xfrm>
            <a:off x="83979" y="6687304"/>
            <a:ext cx="6281070" cy="195819"/>
          </a:xfrm>
        </p:spPr>
        <p:txBody>
          <a:bodyPr>
            <a:noAutofit/>
          </a:bodyPr>
          <a:lstStyle>
            <a:lvl1pPr marL="0" indent="0">
              <a:buNone/>
              <a:defRPr sz="600" baseline="0">
                <a:solidFill>
                  <a:schemeClr val="tx1"/>
                </a:solidFill>
                <a:latin typeface="Segoe UI Light" panose="020B0502040204020203" pitchFamily="34" charset="0"/>
              </a:defRPr>
            </a:lvl1pPr>
            <a:lvl2pPr marL="400666" indent="0">
              <a:buNone/>
              <a:defRPr sz="1000">
                <a:latin typeface="Segoe UI Light" panose="020B0502040204020203" pitchFamily="34" charset="0"/>
              </a:defRPr>
            </a:lvl2pPr>
            <a:lvl3pPr marL="801330" indent="0">
              <a:buNone/>
              <a:defRPr sz="900">
                <a:latin typeface="Segoe UI Light" panose="020B0502040204020203" pitchFamily="34" charset="0"/>
              </a:defRPr>
            </a:lvl3pPr>
            <a:lvl4pPr marL="1201995" indent="0">
              <a:buNone/>
              <a:defRPr sz="900">
                <a:latin typeface="Segoe UI Light" panose="020B0502040204020203" pitchFamily="34" charset="0"/>
              </a:defRPr>
            </a:lvl4pPr>
            <a:lvl5pPr marL="1602660" indent="0">
              <a:buNone/>
              <a:defRPr sz="900">
                <a:latin typeface="Segoe UI Light" panose="020B0502040204020203" pitchFamily="34" charset="0"/>
              </a:defRPr>
            </a:lvl5pPr>
          </a:lstStyle>
          <a:p>
            <a:pPr lvl="0"/>
            <a:r>
              <a:rPr lang="en-US" dirty="0" smtClean="0"/>
              <a:t>Document Name | Date | Version xx | Public : Internal Use Only | Confidential | Strictly Confidential    (DELETE CLASSIFICATION)</a:t>
            </a:r>
          </a:p>
        </p:txBody>
      </p:sp>
      <p:sp>
        <p:nvSpPr>
          <p:cNvPr id="158" name="Frame 157"/>
          <p:cNvSpPr/>
          <p:nvPr userDrawn="1"/>
        </p:nvSpPr>
        <p:spPr bwMode="gray">
          <a:xfrm>
            <a:off x="0" y="-150"/>
            <a:ext cx="9144000" cy="6858151"/>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33" tIns="40067" rIns="80133" bIns="40067" numCol="1" spcCol="0" rtlCol="0" fromWordArt="0" anchor="ctr" anchorCtr="0" forceAA="0" compatLnSpc="1">
            <a:prstTxWarp prst="textNoShape">
              <a:avLst/>
            </a:prstTxWarp>
            <a:noAutofit/>
          </a:bodyPr>
          <a:lstStyle/>
          <a:p>
            <a:pPr algn="ctr" defTabSz="801330"/>
            <a:endParaRPr lang="en-GB" sz="1600" dirty="0">
              <a:solidFill>
                <a:srgbClr val="222223"/>
              </a:solidFill>
              <a:latin typeface="Segoe UI Light" panose="020B0502040204020203" pitchFamily="34" charset="0"/>
            </a:endParaRPr>
          </a:p>
        </p:txBody>
      </p:sp>
      <p:sp>
        <p:nvSpPr>
          <p:cNvPr id="15" name="Text Placeholder 6"/>
          <p:cNvSpPr>
            <a:spLocks noGrp="1" noChangeAspect="1"/>
          </p:cNvSpPr>
          <p:nvPr>
            <p:ph type="body" sz="quarter" idx="13" hasCustomPrompt="1"/>
          </p:nvPr>
        </p:nvSpPr>
        <p:spPr>
          <a:xfrm>
            <a:off x="470678" y="1707526"/>
            <a:ext cx="3048098" cy="605401"/>
          </a:xfrm>
          <a:solidFill>
            <a:schemeClr val="accent3"/>
          </a:solidFill>
        </p:spPr>
        <p:txBody>
          <a:bodyPr wrap="none" lIns="63097" tIns="31549" rIns="63097" bIns="31549" rtlCol="0" anchor="b">
            <a:spAutoFit/>
          </a:bodyPr>
          <a:lstStyle>
            <a:lvl1pPr marL="0" indent="0">
              <a:buFontTx/>
              <a:buNone/>
              <a:defRPr lang="en-US" sz="3200" b="1" dirty="0" smtClean="0">
                <a:solidFill>
                  <a:schemeClr val="bg1"/>
                </a:solidFill>
                <a:latin typeface="+mj-lt"/>
              </a:defRPr>
            </a:lvl1pPr>
          </a:lstStyle>
          <a:p>
            <a:pPr lvl="0">
              <a:spcBef>
                <a:spcPct val="0"/>
              </a:spcBef>
              <a:buNone/>
            </a:pPr>
            <a:r>
              <a:rPr lang="en-US" dirty="0" smtClean="0"/>
              <a:t>Sentence line 1</a:t>
            </a:r>
          </a:p>
        </p:txBody>
      </p:sp>
      <p:sp>
        <p:nvSpPr>
          <p:cNvPr id="16" name="Text Placeholder 6"/>
          <p:cNvSpPr>
            <a:spLocks noGrp="1" noChangeAspect="1"/>
          </p:cNvSpPr>
          <p:nvPr>
            <p:ph type="body" sz="quarter" idx="14" hasCustomPrompt="1"/>
          </p:nvPr>
        </p:nvSpPr>
        <p:spPr>
          <a:xfrm>
            <a:off x="472404" y="2497860"/>
            <a:ext cx="3048098" cy="605401"/>
          </a:xfrm>
          <a:solidFill>
            <a:schemeClr val="accent3"/>
          </a:solidFill>
        </p:spPr>
        <p:txBody>
          <a:bodyPr wrap="none" lIns="63097" tIns="31549" rIns="63097" bIns="31549" rtlCol="0" anchor="b">
            <a:spAutoFit/>
          </a:bodyPr>
          <a:lstStyle>
            <a:lvl1pPr marL="0" indent="0">
              <a:buFontTx/>
              <a:buNone/>
              <a:defRPr lang="en-US" sz="3200" b="1" dirty="0" smtClean="0">
                <a:solidFill>
                  <a:schemeClr val="bg1"/>
                </a:solidFill>
                <a:latin typeface="+mj-lt"/>
              </a:defRPr>
            </a:lvl1pPr>
          </a:lstStyle>
          <a:p>
            <a:pPr lvl="0">
              <a:spcBef>
                <a:spcPct val="0"/>
              </a:spcBef>
              <a:buNone/>
            </a:pPr>
            <a:r>
              <a:rPr lang="en-US" dirty="0" smtClean="0"/>
              <a:t>Sentence line 2</a:t>
            </a:r>
          </a:p>
        </p:txBody>
      </p:sp>
      <p:sp>
        <p:nvSpPr>
          <p:cNvPr id="18" name="TextBox 17"/>
          <p:cNvSpPr txBox="1"/>
          <p:nvPr userDrawn="1"/>
        </p:nvSpPr>
        <p:spPr>
          <a:xfrm>
            <a:off x="480207" y="5565397"/>
            <a:ext cx="4892262" cy="558614"/>
          </a:xfrm>
          <a:prstGeom prst="rect">
            <a:avLst/>
          </a:prstGeom>
          <a:noFill/>
        </p:spPr>
        <p:txBody>
          <a:bodyPr wrap="square" lIns="0" tIns="0" rIns="0" bIns="0" rtlCol="0">
            <a:spAutoFit/>
          </a:bodyPr>
          <a:lstStyle/>
          <a:p>
            <a:pPr defTabSz="801330">
              <a:lnSpc>
                <a:spcPct val="110000"/>
              </a:lnSpc>
              <a:spcBef>
                <a:spcPts val="2104"/>
              </a:spcBef>
              <a:buClr>
                <a:srgbClr val="222223"/>
              </a:buClr>
            </a:pPr>
            <a:r>
              <a:rPr lang="en-GB" sz="1100" dirty="0">
                <a:solidFill>
                  <a:prstClr val="white"/>
                </a:solidFill>
                <a:latin typeface="Calibri" pitchFamily="34" charset="0"/>
              </a:rPr>
              <a:t>© </a:t>
            </a:r>
            <a:r>
              <a:rPr lang="en-GB" sz="1100" dirty="0" smtClean="0">
                <a:solidFill>
                  <a:prstClr val="white"/>
                </a:solidFill>
                <a:latin typeface="Calibri" pitchFamily="34" charset="0"/>
              </a:rPr>
              <a:t>2016 </a:t>
            </a:r>
            <a:r>
              <a:rPr lang="en-GB" sz="1100" dirty="0">
                <a:solidFill>
                  <a:prstClr val="white"/>
                </a:solidFill>
                <a:latin typeface="Calibri" pitchFamily="34" charset="0"/>
              </a:rPr>
              <a:t>Ipsos.  All rights reserved. Contains Ipsos' Confidential and Proprietary information </a:t>
            </a:r>
            <a:r>
              <a:rPr lang="en-GB" sz="1100" dirty="0" smtClean="0">
                <a:solidFill>
                  <a:prstClr val="white"/>
                </a:solidFill>
                <a:latin typeface="Calibri" pitchFamily="34" charset="0"/>
              </a:rPr>
              <a:t>and </a:t>
            </a:r>
            <a:r>
              <a:rPr lang="en-GB" sz="1100" dirty="0">
                <a:solidFill>
                  <a:prstClr val="white"/>
                </a:solidFill>
                <a:latin typeface="Calibri" pitchFamily="34" charset="0"/>
              </a:rPr>
              <a:t>may not be disclosed or reproduced without the prior written consent of Ipsos</a:t>
            </a:r>
            <a:r>
              <a:rPr lang="en-GB" sz="1100" dirty="0" smtClean="0">
                <a:solidFill>
                  <a:prstClr val="white"/>
                </a:solidFill>
                <a:latin typeface="Calibri" pitchFamily="34" charset="0"/>
              </a:rPr>
              <a:t>.</a:t>
            </a:r>
            <a:endParaRPr lang="en-GB" sz="1100" dirty="0" smtClean="0">
              <a:solidFill>
                <a:prstClr val="white"/>
              </a:solidFill>
            </a:endParaRPr>
          </a:p>
        </p:txBody>
      </p:sp>
      <p:sp>
        <p:nvSpPr>
          <p:cNvPr id="17" name="TextBox 16"/>
          <p:cNvSpPr txBox="1"/>
          <p:nvPr userDrawn="1"/>
        </p:nvSpPr>
        <p:spPr>
          <a:xfrm>
            <a:off x="8564924" y="6688037"/>
            <a:ext cx="492596" cy="188757"/>
          </a:xfrm>
          <a:prstGeom prst="rect">
            <a:avLst/>
          </a:prstGeom>
          <a:noFill/>
        </p:spPr>
        <p:txBody>
          <a:bodyPr wrap="square" lIns="63097" tIns="31549" rIns="63097" bIns="31549" rtlCol="0">
            <a:spAutoFit/>
          </a:bodyPr>
          <a:lstStyle/>
          <a:p>
            <a:pPr algn="r" defTabSz="801330">
              <a:lnSpc>
                <a:spcPct val="110000"/>
              </a:lnSpc>
              <a:spcBef>
                <a:spcPts val="2104"/>
              </a:spcBef>
              <a:buClr>
                <a:srgbClr val="222223"/>
              </a:buClr>
            </a:pPr>
            <a:fld id="{08492756-E806-4604-9C5F-A6997CE6540C}" type="slidenum">
              <a:rPr lang="en-GB" sz="700" smtClean="0">
                <a:solidFill>
                  <a:sysClr val="windowText" lastClr="000000"/>
                </a:solidFill>
              </a:rPr>
              <a:pPr algn="r" defTabSz="801330">
                <a:lnSpc>
                  <a:spcPct val="110000"/>
                </a:lnSpc>
                <a:spcBef>
                  <a:spcPts val="2104"/>
                </a:spcBef>
                <a:buClr>
                  <a:srgbClr val="222223"/>
                </a:buClr>
              </a:pPr>
              <a:t>‹#›</a:t>
            </a:fld>
            <a:endParaRPr lang="en-GB" sz="700" dirty="0" err="1" smtClean="0">
              <a:solidFill>
                <a:sysClr val="windowText" lastClr="000000"/>
              </a:solidFill>
            </a:endParaRP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3609" y="6104386"/>
            <a:ext cx="2934759" cy="524678"/>
          </a:xfrm>
          <a:prstGeom prst="rect">
            <a:avLst/>
          </a:prstGeom>
        </p:spPr>
      </p:pic>
    </p:spTree>
    <p:extLst>
      <p:ext uri="{BB962C8B-B14F-4D97-AF65-F5344CB8AC3E}">
        <p14:creationId xmlns:p14="http://schemas.microsoft.com/office/powerpoint/2010/main" val="3120075142"/>
      </p:ext>
    </p:extLst>
  </p:cSld>
  <p:clrMapOvr>
    <a:masterClrMapping/>
  </p:clrMapOvr>
  <p:transition>
    <p:fade/>
  </p:transition>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Presentation - Cover - Colour">
    <p:bg>
      <p:bgPr>
        <a:solidFill>
          <a:schemeClr val="bg2"/>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488335" y="3804114"/>
            <a:ext cx="5271014" cy="419196"/>
          </a:xfrm>
          <a:solidFill>
            <a:schemeClr val="accent2"/>
          </a:solidFill>
        </p:spPr>
        <p:txBody>
          <a:bodyPr wrap="none" lIns="63097" tIns="31549" rIns="63097" bIns="31549" rtlCol="0" anchor="t">
            <a:spAutoFit/>
          </a:bodyPr>
          <a:lstStyle>
            <a:lvl1pPr marL="0" indent="0">
              <a:buNone/>
              <a:defRPr lang="en-GB" sz="2100" b="1" dirty="0" smtClean="0">
                <a:solidFill>
                  <a:schemeClr val="bg1"/>
                </a:solidFill>
                <a:latin typeface="+mj-lt"/>
              </a:defRPr>
            </a:lvl1pPr>
          </a:lstStyle>
          <a:p>
            <a:pPr lvl="0">
              <a:spcBef>
                <a:spcPct val="0"/>
              </a:spcBef>
            </a:pPr>
            <a:r>
              <a:rPr lang="en-US" dirty="0" smtClean="0"/>
              <a:t>Click to edit subtitle Click to add subtitle</a:t>
            </a:r>
            <a:endParaRPr lang="en-GB" dirty="0"/>
          </a:p>
        </p:txBody>
      </p:sp>
      <p:sp>
        <p:nvSpPr>
          <p:cNvPr id="69" name="Text Placeholder 68"/>
          <p:cNvSpPr>
            <a:spLocks noGrp="1"/>
          </p:cNvSpPr>
          <p:nvPr>
            <p:ph type="body" sz="quarter" idx="10" hasCustomPrompt="1"/>
          </p:nvPr>
        </p:nvSpPr>
        <p:spPr bwMode="black">
          <a:xfrm>
            <a:off x="488238" y="4351798"/>
            <a:ext cx="4237159" cy="905899"/>
          </a:xfrm>
        </p:spPr>
        <p:txBody>
          <a:bodyPr wrap="square" lIns="0" tIns="0" rIns="0" bIns="0">
            <a:noAutofit/>
          </a:bodyPr>
          <a:lstStyle>
            <a:lvl1pPr marL="0" indent="0">
              <a:spcBef>
                <a:spcPts val="1052"/>
              </a:spcBef>
              <a:buNone/>
              <a:defRPr sz="1400">
                <a:solidFill>
                  <a:schemeClr val="bg1"/>
                </a:solidFill>
              </a:defRPr>
            </a:lvl1pPr>
            <a:lvl2pPr marL="400666" indent="0">
              <a:buNone/>
              <a:defRPr>
                <a:solidFill>
                  <a:schemeClr val="bg1"/>
                </a:solidFill>
              </a:defRPr>
            </a:lvl2pPr>
            <a:lvl3pPr marL="801330" indent="0">
              <a:buNone/>
              <a:defRPr>
                <a:solidFill>
                  <a:schemeClr val="bg1"/>
                </a:solidFill>
              </a:defRPr>
            </a:lvl3pPr>
            <a:lvl4pPr marL="1201995" indent="0">
              <a:buNone/>
              <a:defRPr>
                <a:solidFill>
                  <a:schemeClr val="bg1"/>
                </a:solidFill>
              </a:defRPr>
            </a:lvl4pPr>
            <a:lvl5pPr marL="1602660" indent="0">
              <a:buNone/>
              <a:defRPr>
                <a:solidFill>
                  <a:schemeClr val="bg1"/>
                </a:solidFill>
              </a:defRPr>
            </a:lvl5pPr>
          </a:lstStyle>
          <a:p>
            <a:pPr lvl="0"/>
            <a:r>
              <a:rPr lang="en-US" dirty="0" smtClean="0"/>
              <a:t>Click to add text</a:t>
            </a:r>
            <a:endParaRPr lang="en-GB" dirty="0"/>
          </a:p>
        </p:txBody>
      </p:sp>
      <p:sp>
        <p:nvSpPr>
          <p:cNvPr id="158" name="Frame 157"/>
          <p:cNvSpPr/>
          <p:nvPr userDrawn="1"/>
        </p:nvSpPr>
        <p:spPr bwMode="gray">
          <a:xfrm>
            <a:off x="0" y="-150"/>
            <a:ext cx="9144000" cy="6858151"/>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33" tIns="40067" rIns="80133" bIns="40067" numCol="1" spcCol="0" rtlCol="0" fromWordArt="0" anchor="ctr" anchorCtr="0" forceAA="0" compatLnSpc="1">
            <a:prstTxWarp prst="textNoShape">
              <a:avLst/>
            </a:prstTxWarp>
            <a:noAutofit/>
          </a:bodyPr>
          <a:lstStyle/>
          <a:p>
            <a:pPr algn="ctr" defTabSz="801330"/>
            <a:endParaRPr lang="en-GB" sz="1600" dirty="0">
              <a:solidFill>
                <a:srgbClr val="222223"/>
              </a:solidFill>
              <a:latin typeface="Segoe UI Light" panose="020B0502040204020203" pitchFamily="34" charset="0"/>
            </a:endParaRPr>
          </a:p>
        </p:txBody>
      </p:sp>
      <p:sp>
        <p:nvSpPr>
          <p:cNvPr id="12" name="TextBox 11"/>
          <p:cNvSpPr txBox="1"/>
          <p:nvPr userDrawn="1"/>
        </p:nvSpPr>
        <p:spPr bwMode="gray">
          <a:xfrm>
            <a:off x="463608" y="6693859"/>
            <a:ext cx="4186603" cy="164143"/>
          </a:xfrm>
          <a:prstGeom prst="rect">
            <a:avLst/>
          </a:prstGeom>
          <a:noFill/>
        </p:spPr>
        <p:txBody>
          <a:bodyPr wrap="none" lIns="0" tIns="0" rIns="0" bIns="0" rtlCol="0" anchor="ctr">
            <a:noAutofit/>
          </a:bodyPr>
          <a:lstStyle/>
          <a:p>
            <a:pPr defTabSz="801330"/>
            <a:endParaRPr lang="en-GB" sz="600" dirty="0" smtClean="0">
              <a:solidFill>
                <a:srgbClr val="222223"/>
              </a:solidFill>
              <a:latin typeface="Segoe UI Light" panose="020B0502040204020203" pitchFamily="34" charset="0"/>
            </a:endParaRPr>
          </a:p>
        </p:txBody>
      </p:sp>
      <p:sp>
        <p:nvSpPr>
          <p:cNvPr id="13" name="Text Placeholder 6"/>
          <p:cNvSpPr>
            <a:spLocks noGrp="1" noChangeAspect="1"/>
          </p:cNvSpPr>
          <p:nvPr>
            <p:ph type="body" sz="quarter" idx="13" hasCustomPrompt="1"/>
          </p:nvPr>
        </p:nvSpPr>
        <p:spPr bwMode="gray">
          <a:xfrm>
            <a:off x="470679" y="1816549"/>
            <a:ext cx="1953247" cy="605401"/>
          </a:xfrm>
          <a:solidFill>
            <a:schemeClr val="accent3"/>
          </a:solidFill>
        </p:spPr>
        <p:txBody>
          <a:bodyPr wrap="none" lIns="63097" tIns="31549" rIns="63097" bIns="31549" rtlCol="0" anchor="b">
            <a:spAutoFit/>
          </a:bodyPr>
          <a:lstStyle>
            <a:lvl1pPr marL="0" indent="0">
              <a:buFontTx/>
              <a:buNone/>
              <a:defRPr lang="en-US" sz="3200" b="1" dirty="0" smtClean="0">
                <a:solidFill>
                  <a:schemeClr val="bg1"/>
                </a:solidFill>
                <a:latin typeface="+mj-lt"/>
              </a:defRPr>
            </a:lvl1pPr>
          </a:lstStyle>
          <a:p>
            <a:pPr lvl="0">
              <a:spcBef>
                <a:spcPct val="0"/>
              </a:spcBef>
            </a:pPr>
            <a:r>
              <a:rPr lang="en-US" dirty="0" smtClean="0"/>
              <a:t>Title here</a:t>
            </a:r>
          </a:p>
        </p:txBody>
      </p:sp>
      <p:sp>
        <p:nvSpPr>
          <p:cNvPr id="14" name="Text Placeholder 6"/>
          <p:cNvSpPr>
            <a:spLocks noGrp="1" noChangeAspect="1"/>
          </p:cNvSpPr>
          <p:nvPr>
            <p:ph type="body" sz="quarter" idx="14" hasCustomPrompt="1"/>
          </p:nvPr>
        </p:nvSpPr>
        <p:spPr bwMode="gray">
          <a:xfrm>
            <a:off x="481991" y="2823599"/>
            <a:ext cx="2067060" cy="605401"/>
          </a:xfrm>
          <a:solidFill>
            <a:schemeClr val="accent3"/>
          </a:solidFill>
        </p:spPr>
        <p:txBody>
          <a:bodyPr wrap="none" lIns="63097" tIns="31549" rIns="63097" bIns="31549" rtlCol="0" anchor="b">
            <a:spAutoFit/>
          </a:bodyPr>
          <a:lstStyle>
            <a:lvl1pPr marL="0" indent="0">
              <a:buFontTx/>
              <a:buNone/>
              <a:defRPr lang="en-US" sz="3200" b="1" dirty="0" smtClean="0">
                <a:solidFill>
                  <a:schemeClr val="bg1"/>
                </a:solidFill>
                <a:latin typeface="+mj-lt"/>
              </a:defRPr>
            </a:lvl1pPr>
          </a:lstStyle>
          <a:p>
            <a:pPr lvl="0">
              <a:spcBef>
                <a:spcPct val="0"/>
              </a:spcBef>
              <a:buNone/>
            </a:pPr>
            <a:r>
              <a:rPr lang="en-US" dirty="0" smtClean="0"/>
              <a:t>Title  here</a:t>
            </a:r>
          </a:p>
        </p:txBody>
      </p:sp>
      <p:sp>
        <p:nvSpPr>
          <p:cNvPr id="11" name="TextBox 10"/>
          <p:cNvSpPr txBox="1"/>
          <p:nvPr userDrawn="1"/>
        </p:nvSpPr>
        <p:spPr bwMode="gray">
          <a:xfrm>
            <a:off x="471708" y="5547367"/>
            <a:ext cx="4892262" cy="558614"/>
          </a:xfrm>
          <a:prstGeom prst="rect">
            <a:avLst/>
          </a:prstGeom>
          <a:noFill/>
        </p:spPr>
        <p:txBody>
          <a:bodyPr wrap="square" lIns="0" tIns="0" rIns="0" bIns="0" rtlCol="0">
            <a:spAutoFit/>
          </a:bodyPr>
          <a:lstStyle/>
          <a:p>
            <a:pPr defTabSz="801330">
              <a:lnSpc>
                <a:spcPct val="110000"/>
              </a:lnSpc>
              <a:spcBef>
                <a:spcPts val="2104"/>
              </a:spcBef>
              <a:buClr>
                <a:srgbClr val="222223"/>
              </a:buClr>
            </a:pPr>
            <a:r>
              <a:rPr lang="en-GB" sz="1100" dirty="0">
                <a:solidFill>
                  <a:prstClr val="white"/>
                </a:solidFill>
                <a:latin typeface="Calibri" pitchFamily="34" charset="0"/>
              </a:rPr>
              <a:t>© </a:t>
            </a:r>
            <a:r>
              <a:rPr lang="en-GB" sz="1100" dirty="0" smtClean="0">
                <a:solidFill>
                  <a:prstClr val="white"/>
                </a:solidFill>
                <a:latin typeface="Calibri" pitchFamily="34" charset="0"/>
              </a:rPr>
              <a:t>2016 </a:t>
            </a:r>
            <a:r>
              <a:rPr lang="en-GB" sz="1100" dirty="0">
                <a:solidFill>
                  <a:prstClr val="white"/>
                </a:solidFill>
                <a:latin typeface="Calibri" pitchFamily="34" charset="0"/>
              </a:rPr>
              <a:t>Ipsos.  All rights reserved. Contains Ipsos' Confidential and Proprietary information </a:t>
            </a:r>
            <a:r>
              <a:rPr lang="en-GB" sz="1100" dirty="0" smtClean="0">
                <a:solidFill>
                  <a:prstClr val="white"/>
                </a:solidFill>
                <a:latin typeface="Calibri" pitchFamily="34" charset="0"/>
              </a:rPr>
              <a:t>and </a:t>
            </a:r>
            <a:r>
              <a:rPr lang="en-GB" sz="1100" dirty="0">
                <a:solidFill>
                  <a:prstClr val="white"/>
                </a:solidFill>
                <a:latin typeface="Calibri" pitchFamily="34" charset="0"/>
              </a:rPr>
              <a:t>may not be disclosed or reproduced without the prior written consent of Ipsos</a:t>
            </a:r>
            <a:r>
              <a:rPr lang="en-GB" sz="1100" dirty="0" smtClean="0">
                <a:solidFill>
                  <a:prstClr val="white"/>
                </a:solidFill>
                <a:latin typeface="Calibri" pitchFamily="34" charset="0"/>
              </a:rPr>
              <a:t>.</a:t>
            </a:r>
            <a:endParaRPr lang="en-GB" sz="1100" dirty="0" smtClean="0">
              <a:solidFill>
                <a:prstClr val="white"/>
              </a:solidFill>
            </a:endParaRPr>
          </a:p>
        </p:txBody>
      </p:sp>
      <p:sp>
        <p:nvSpPr>
          <p:cNvPr id="17" name="TextBox 16"/>
          <p:cNvSpPr txBox="1"/>
          <p:nvPr userDrawn="1"/>
        </p:nvSpPr>
        <p:spPr bwMode="gray">
          <a:xfrm>
            <a:off x="8564924" y="6688037"/>
            <a:ext cx="492596" cy="188757"/>
          </a:xfrm>
          <a:prstGeom prst="rect">
            <a:avLst/>
          </a:prstGeom>
          <a:noFill/>
        </p:spPr>
        <p:txBody>
          <a:bodyPr wrap="square" lIns="63097" tIns="31549" rIns="63097" bIns="31549" rtlCol="0">
            <a:spAutoFit/>
          </a:bodyPr>
          <a:lstStyle/>
          <a:p>
            <a:pPr algn="r" defTabSz="801330">
              <a:lnSpc>
                <a:spcPct val="110000"/>
              </a:lnSpc>
              <a:spcBef>
                <a:spcPts val="2104"/>
              </a:spcBef>
              <a:buClr>
                <a:srgbClr val="222223"/>
              </a:buClr>
            </a:pPr>
            <a:fld id="{08492756-E806-4604-9C5F-A6997CE6540C}" type="slidenum">
              <a:rPr lang="en-GB" sz="700" smtClean="0">
                <a:solidFill>
                  <a:sysClr val="windowText" lastClr="000000"/>
                </a:solidFill>
              </a:rPr>
              <a:pPr algn="r" defTabSz="801330">
                <a:lnSpc>
                  <a:spcPct val="110000"/>
                </a:lnSpc>
                <a:spcBef>
                  <a:spcPts val="2104"/>
                </a:spcBef>
                <a:buClr>
                  <a:srgbClr val="222223"/>
                </a:buClr>
              </a:pPr>
              <a:t>‹#›</a:t>
            </a:fld>
            <a:endParaRPr lang="en-GB" sz="700" dirty="0" err="1" smtClean="0">
              <a:solidFill>
                <a:sysClr val="windowText" lastClr="000000"/>
              </a:solidFill>
            </a:endParaRP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3609" y="6104386"/>
            <a:ext cx="2934759" cy="524678"/>
          </a:xfrm>
          <a:prstGeom prst="rect">
            <a:avLst/>
          </a:prstGeom>
        </p:spPr>
      </p:pic>
    </p:spTree>
    <p:extLst>
      <p:ext uri="{BB962C8B-B14F-4D97-AF65-F5344CB8AC3E}">
        <p14:creationId xmlns:p14="http://schemas.microsoft.com/office/powerpoint/2010/main" val="3664896257"/>
      </p:ext>
    </p:extLst>
  </p:cSld>
  <p:clrMapOvr>
    <a:masterClrMapping/>
  </p:clrMapOvr>
  <p:transition>
    <p:fade/>
  </p:transition>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Presentation - Fly/Statement - 1 picture">
    <p:bg>
      <p:bgPr>
        <a:solidFill>
          <a:schemeClr val="bg2"/>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1" hasCustomPrompt="1"/>
          </p:nvPr>
        </p:nvSpPr>
        <p:spPr>
          <a:xfrm>
            <a:off x="4648960" y="163470"/>
            <a:ext cx="4349098" cy="6530389"/>
          </a:xfrm>
          <a:solidFill>
            <a:schemeClr val="bg1"/>
          </a:solidFill>
        </p:spPr>
        <p:txBody>
          <a:bodyPr>
            <a:normAutofit/>
          </a:bodyPr>
          <a:lstStyle>
            <a:lvl1pPr marL="0" indent="0">
              <a:buNone/>
              <a:defRPr sz="2100" baseline="0"/>
            </a:lvl1pPr>
          </a:lstStyle>
          <a:p>
            <a:r>
              <a:rPr lang="en-GB" dirty="0" smtClean="0"/>
              <a:t>A picture can be inserted here, it can be left blank or it can be filled in another colour</a:t>
            </a:r>
            <a:endParaRPr lang="en-GB" dirty="0"/>
          </a:p>
        </p:txBody>
      </p:sp>
      <p:sp>
        <p:nvSpPr>
          <p:cNvPr id="2" name="Title 1"/>
          <p:cNvSpPr>
            <a:spLocks noGrp="1"/>
          </p:cNvSpPr>
          <p:nvPr>
            <p:ph type="ctrTitle" hasCustomPrompt="1"/>
          </p:nvPr>
        </p:nvSpPr>
        <p:spPr bwMode="gray">
          <a:xfrm>
            <a:off x="476378" y="2403081"/>
            <a:ext cx="2044618" cy="556157"/>
          </a:xfrm>
          <a:solidFill>
            <a:schemeClr val="accent3"/>
          </a:solidFill>
        </p:spPr>
        <p:txBody>
          <a:bodyPr anchor="b"/>
          <a:lstStyle>
            <a:lvl1pPr algn="l">
              <a:defRPr sz="3200">
                <a:latin typeface="+mj-lt"/>
              </a:defRPr>
            </a:lvl1pPr>
          </a:lstStyle>
          <a:p>
            <a:r>
              <a:rPr lang="en-US" dirty="0" smtClean="0"/>
              <a:t>Fly style 1</a:t>
            </a:r>
            <a:endParaRPr lang="en-GB" dirty="0"/>
          </a:p>
        </p:txBody>
      </p:sp>
      <p:sp>
        <p:nvSpPr>
          <p:cNvPr id="3" name="Subtitle 2"/>
          <p:cNvSpPr>
            <a:spLocks noGrp="1"/>
          </p:cNvSpPr>
          <p:nvPr>
            <p:ph type="subTitle" idx="1" hasCustomPrompt="1"/>
          </p:nvPr>
        </p:nvSpPr>
        <p:spPr bwMode="gray">
          <a:xfrm>
            <a:off x="476379" y="3010609"/>
            <a:ext cx="2670367" cy="419196"/>
          </a:xfrm>
          <a:solidFill>
            <a:schemeClr val="accent2"/>
          </a:solidFill>
        </p:spPr>
        <p:txBody>
          <a:bodyPr wrap="none" lIns="63097" tIns="31549" rIns="63097" bIns="31549" rtlCol="0" anchor="t">
            <a:spAutoFit/>
          </a:bodyPr>
          <a:lstStyle>
            <a:lvl1pPr marL="0" indent="0">
              <a:buNone/>
              <a:defRPr lang="en-GB" sz="2100" b="1" dirty="0" smtClean="0">
                <a:solidFill>
                  <a:schemeClr val="bg1"/>
                </a:solidFill>
                <a:latin typeface="+mj-lt"/>
              </a:defRPr>
            </a:lvl1pPr>
          </a:lstStyle>
          <a:p>
            <a:pPr lvl="0">
              <a:spcBef>
                <a:spcPct val="0"/>
              </a:spcBef>
            </a:pPr>
            <a:r>
              <a:rPr lang="en-US" dirty="0" smtClean="0"/>
              <a:t>Click to edit subtitle</a:t>
            </a:r>
            <a:endParaRPr lang="en-GB" dirty="0"/>
          </a:p>
        </p:txBody>
      </p:sp>
      <p:sp>
        <p:nvSpPr>
          <p:cNvPr id="69" name="Text Placeholder 68"/>
          <p:cNvSpPr>
            <a:spLocks noGrp="1"/>
          </p:cNvSpPr>
          <p:nvPr>
            <p:ph type="body" sz="quarter" idx="10" hasCustomPrompt="1"/>
          </p:nvPr>
        </p:nvSpPr>
        <p:spPr bwMode="gray">
          <a:xfrm>
            <a:off x="476379" y="3591617"/>
            <a:ext cx="3772514" cy="2188565"/>
          </a:xfrm>
        </p:spPr>
        <p:txBody>
          <a:bodyPr wrap="square" lIns="0" tIns="0" rIns="0" bIns="0">
            <a:noAutofit/>
          </a:bodyPr>
          <a:lstStyle>
            <a:lvl1pPr marL="0" indent="0">
              <a:spcBef>
                <a:spcPts val="1052"/>
              </a:spcBef>
              <a:buNone/>
              <a:defRPr sz="1400">
                <a:solidFill>
                  <a:schemeClr val="bg1"/>
                </a:solidFill>
              </a:defRPr>
            </a:lvl1pPr>
            <a:lvl2pPr marL="400666" indent="0">
              <a:buNone/>
              <a:defRPr>
                <a:solidFill>
                  <a:schemeClr val="bg1"/>
                </a:solidFill>
              </a:defRPr>
            </a:lvl2pPr>
            <a:lvl3pPr marL="801330" indent="0">
              <a:buNone/>
              <a:defRPr>
                <a:solidFill>
                  <a:schemeClr val="bg1"/>
                </a:solidFill>
              </a:defRPr>
            </a:lvl3pPr>
            <a:lvl4pPr marL="1201995" indent="0">
              <a:buNone/>
              <a:defRPr>
                <a:solidFill>
                  <a:schemeClr val="bg1"/>
                </a:solidFill>
              </a:defRPr>
            </a:lvl4pPr>
            <a:lvl5pPr marL="1602660" indent="0">
              <a:buNone/>
              <a:defRPr>
                <a:solidFill>
                  <a:schemeClr val="bg1"/>
                </a:solidFill>
              </a:defRPr>
            </a:lvl5pPr>
          </a:lstStyle>
          <a:p>
            <a:pPr lvl="0"/>
            <a:r>
              <a:rPr lang="en-US" dirty="0" smtClean="0"/>
              <a:t>Click to add text</a:t>
            </a:r>
            <a:endParaRPr lang="en-GB" dirty="0"/>
          </a:p>
        </p:txBody>
      </p:sp>
      <p:sp>
        <p:nvSpPr>
          <p:cNvPr id="44" name="Frame 43"/>
          <p:cNvSpPr/>
          <p:nvPr userDrawn="1"/>
        </p:nvSpPr>
        <p:spPr bwMode="gray">
          <a:xfrm>
            <a:off x="0" y="-150"/>
            <a:ext cx="9144000" cy="6858151"/>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33" tIns="40067" rIns="80133" bIns="40067" numCol="1" spcCol="0" rtlCol="0" fromWordArt="0" anchor="ctr" anchorCtr="0" forceAA="0" compatLnSpc="1">
            <a:prstTxWarp prst="textNoShape">
              <a:avLst/>
            </a:prstTxWarp>
            <a:noAutofit/>
          </a:bodyPr>
          <a:lstStyle/>
          <a:p>
            <a:pPr algn="ctr" defTabSz="801330"/>
            <a:endParaRPr lang="en-GB" sz="1600" dirty="0">
              <a:solidFill>
                <a:srgbClr val="222223"/>
              </a:solidFill>
              <a:latin typeface="Segoe UI Light" panose="020B0502040204020203" pitchFamily="34" charset="0"/>
            </a:endParaRPr>
          </a:p>
        </p:txBody>
      </p:sp>
      <p:sp>
        <p:nvSpPr>
          <p:cNvPr id="4" name="Rectangle 3"/>
          <p:cNvSpPr/>
          <p:nvPr userDrawn="1"/>
        </p:nvSpPr>
        <p:spPr bwMode="gray">
          <a:xfrm>
            <a:off x="4495041" y="98158"/>
            <a:ext cx="153919" cy="6603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6194" tIns="63097" rIns="126194" bIns="63097" numCol="1" spcCol="0" rtlCol="0" fromWordArt="0" anchor="ctr" anchorCtr="0" forceAA="0" compatLnSpc="1">
            <a:prstTxWarp prst="textNoShape">
              <a:avLst/>
            </a:prstTxWarp>
            <a:noAutofit/>
          </a:bodyPr>
          <a:lstStyle/>
          <a:p>
            <a:pPr algn="ctr" defTabSz="801330">
              <a:lnSpc>
                <a:spcPct val="110000"/>
              </a:lnSpc>
              <a:spcBef>
                <a:spcPts val="2104"/>
              </a:spcBef>
              <a:buClr>
                <a:srgbClr val="222223"/>
              </a:buClr>
            </a:pPr>
            <a:endParaRPr lang="en-GB" sz="2500" dirty="0" smtClean="0">
              <a:solidFill>
                <a:prstClr val="white"/>
              </a:solidFill>
              <a:latin typeface="Segoe UI Light" panose="020B0502040204020203" pitchFamily="34" charset="0"/>
            </a:endParaRPr>
          </a:p>
        </p:txBody>
      </p:sp>
      <p:sp>
        <p:nvSpPr>
          <p:cNvPr id="13" name="TextBox 12"/>
          <p:cNvSpPr txBox="1"/>
          <p:nvPr userDrawn="1"/>
        </p:nvSpPr>
        <p:spPr bwMode="gray">
          <a:xfrm>
            <a:off x="463608" y="6693859"/>
            <a:ext cx="4186603" cy="164143"/>
          </a:xfrm>
          <a:prstGeom prst="rect">
            <a:avLst/>
          </a:prstGeom>
          <a:noFill/>
        </p:spPr>
        <p:txBody>
          <a:bodyPr wrap="none" lIns="0" tIns="0" rIns="0" bIns="0" rtlCol="0" anchor="ctr">
            <a:noAutofit/>
          </a:bodyPr>
          <a:lstStyle/>
          <a:p>
            <a:pPr defTabSz="801330"/>
            <a:r>
              <a:rPr lang="en-GB" sz="600" dirty="0" smtClean="0">
                <a:solidFill>
                  <a:srgbClr val="222223"/>
                </a:solidFill>
                <a:latin typeface="Segoe UI Light" panose="020B0502040204020203" pitchFamily="34" charset="0"/>
              </a:rPr>
              <a:t>Document Name Here  |  Month 2016 |  Version 1  |  Public  |  Internal Use Only  |  Confidential  |  Strictly  Confidential (DELETE CLASSIFICATION)</a:t>
            </a:r>
          </a:p>
        </p:txBody>
      </p:sp>
      <p:sp>
        <p:nvSpPr>
          <p:cNvPr id="16" name="TextBox 15"/>
          <p:cNvSpPr txBox="1"/>
          <p:nvPr userDrawn="1"/>
        </p:nvSpPr>
        <p:spPr>
          <a:xfrm>
            <a:off x="8564924" y="6688037"/>
            <a:ext cx="492596" cy="188757"/>
          </a:xfrm>
          <a:prstGeom prst="rect">
            <a:avLst/>
          </a:prstGeom>
          <a:noFill/>
        </p:spPr>
        <p:txBody>
          <a:bodyPr wrap="square" lIns="63097" tIns="31549" rIns="63097" bIns="31549" rtlCol="0">
            <a:spAutoFit/>
          </a:bodyPr>
          <a:lstStyle/>
          <a:p>
            <a:pPr algn="r" defTabSz="801330">
              <a:lnSpc>
                <a:spcPct val="110000"/>
              </a:lnSpc>
              <a:spcBef>
                <a:spcPts val="2104"/>
              </a:spcBef>
              <a:buClr>
                <a:srgbClr val="222223"/>
              </a:buClr>
            </a:pPr>
            <a:fld id="{08492756-E806-4604-9C5F-A6997CE6540C}" type="slidenum">
              <a:rPr lang="en-GB" sz="700" smtClean="0">
                <a:solidFill>
                  <a:sysClr val="windowText" lastClr="000000"/>
                </a:solidFill>
              </a:rPr>
              <a:pPr algn="r" defTabSz="801330">
                <a:lnSpc>
                  <a:spcPct val="110000"/>
                </a:lnSpc>
                <a:spcBef>
                  <a:spcPts val="2104"/>
                </a:spcBef>
                <a:buClr>
                  <a:srgbClr val="222223"/>
                </a:buClr>
              </a:pPr>
              <a:t>‹#›</a:t>
            </a:fld>
            <a:endParaRPr lang="en-GB" sz="700" dirty="0" err="1" smtClean="0">
              <a:solidFill>
                <a:sysClr val="windowText" lastClr="000000"/>
              </a:solidFill>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3764" y="6290461"/>
            <a:ext cx="1954201" cy="349373"/>
          </a:xfrm>
          <a:prstGeom prst="rect">
            <a:avLst/>
          </a:prstGeom>
        </p:spPr>
      </p:pic>
    </p:spTree>
    <p:extLst>
      <p:ext uri="{BB962C8B-B14F-4D97-AF65-F5344CB8AC3E}">
        <p14:creationId xmlns:p14="http://schemas.microsoft.com/office/powerpoint/2010/main" val="4033824221"/>
      </p:ext>
    </p:extLst>
  </p:cSld>
  <p:clrMapOvr>
    <a:masterClrMapping/>
  </p:clrMapOvr>
  <p:transition>
    <p:fade/>
  </p:transition>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Presentation - Fly 2 - Image Left">
    <p:bg>
      <p:bgPr>
        <a:solidFill>
          <a:schemeClr val="bg2"/>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1" hasCustomPrompt="1"/>
          </p:nvPr>
        </p:nvSpPr>
        <p:spPr>
          <a:xfrm>
            <a:off x="138633" y="163470"/>
            <a:ext cx="4356407" cy="6530389"/>
          </a:xfrm>
          <a:solidFill>
            <a:schemeClr val="bg1">
              <a:lumMod val="95000"/>
            </a:schemeClr>
          </a:solidFill>
        </p:spPr>
        <p:txBody>
          <a:bodyPr>
            <a:normAutofit/>
          </a:bodyPr>
          <a:lstStyle>
            <a:lvl1pPr marL="0" indent="0">
              <a:buNone/>
              <a:defRPr sz="2100" baseline="0"/>
            </a:lvl1pPr>
          </a:lstStyle>
          <a:p>
            <a:r>
              <a:rPr lang="en-GB" dirty="0" smtClean="0"/>
              <a:t>A picture can be inserted here, it can be left blank or it can be filled in another colour</a:t>
            </a:r>
            <a:endParaRPr lang="en-GB" dirty="0"/>
          </a:p>
        </p:txBody>
      </p:sp>
      <p:sp>
        <p:nvSpPr>
          <p:cNvPr id="2" name="Title 1"/>
          <p:cNvSpPr>
            <a:spLocks noGrp="1"/>
          </p:cNvSpPr>
          <p:nvPr>
            <p:ph type="ctrTitle" hasCustomPrompt="1"/>
          </p:nvPr>
        </p:nvSpPr>
        <p:spPr bwMode="gray">
          <a:xfrm>
            <a:off x="4831644" y="2227545"/>
            <a:ext cx="2044618" cy="556157"/>
          </a:xfrm>
          <a:solidFill>
            <a:schemeClr val="accent3"/>
          </a:solidFill>
        </p:spPr>
        <p:txBody>
          <a:bodyPr anchor="b"/>
          <a:lstStyle>
            <a:lvl1pPr algn="l">
              <a:defRPr sz="3200" baseline="0">
                <a:latin typeface="+mj-lt"/>
              </a:defRPr>
            </a:lvl1pPr>
          </a:lstStyle>
          <a:p>
            <a:r>
              <a:rPr lang="en-US" dirty="0" smtClean="0"/>
              <a:t>Fly style 2</a:t>
            </a:r>
            <a:endParaRPr lang="en-GB" dirty="0"/>
          </a:p>
        </p:txBody>
      </p:sp>
      <p:sp>
        <p:nvSpPr>
          <p:cNvPr id="3" name="Subtitle 2"/>
          <p:cNvSpPr>
            <a:spLocks noGrp="1"/>
          </p:cNvSpPr>
          <p:nvPr>
            <p:ph type="subTitle" idx="1" hasCustomPrompt="1"/>
          </p:nvPr>
        </p:nvSpPr>
        <p:spPr bwMode="gray">
          <a:xfrm>
            <a:off x="4831646" y="2835073"/>
            <a:ext cx="2670367" cy="419196"/>
          </a:xfrm>
          <a:solidFill>
            <a:schemeClr val="accent2"/>
          </a:solidFill>
        </p:spPr>
        <p:txBody>
          <a:bodyPr wrap="none" lIns="63097" tIns="31549" rIns="63097" bIns="31549" rtlCol="0" anchor="t">
            <a:spAutoFit/>
          </a:bodyPr>
          <a:lstStyle>
            <a:lvl1pPr marL="0" indent="0">
              <a:buNone/>
              <a:defRPr lang="en-GB" sz="2100" b="1" dirty="0" smtClean="0">
                <a:solidFill>
                  <a:schemeClr val="bg1"/>
                </a:solidFill>
                <a:latin typeface="+mj-lt"/>
              </a:defRPr>
            </a:lvl1pPr>
          </a:lstStyle>
          <a:p>
            <a:pPr lvl="0">
              <a:spcBef>
                <a:spcPct val="0"/>
              </a:spcBef>
            </a:pPr>
            <a:r>
              <a:rPr lang="en-US" dirty="0" smtClean="0"/>
              <a:t>Click to edit subtitle</a:t>
            </a:r>
            <a:endParaRPr lang="en-GB" dirty="0"/>
          </a:p>
        </p:txBody>
      </p:sp>
      <p:sp>
        <p:nvSpPr>
          <p:cNvPr id="69" name="Text Placeholder 68"/>
          <p:cNvSpPr>
            <a:spLocks noGrp="1"/>
          </p:cNvSpPr>
          <p:nvPr>
            <p:ph type="body" sz="quarter" idx="10" hasCustomPrompt="1"/>
          </p:nvPr>
        </p:nvSpPr>
        <p:spPr bwMode="gray">
          <a:xfrm>
            <a:off x="4831645" y="3416083"/>
            <a:ext cx="3979577" cy="2755110"/>
          </a:xfrm>
        </p:spPr>
        <p:txBody>
          <a:bodyPr wrap="square" lIns="0" tIns="0" rIns="0" bIns="0">
            <a:noAutofit/>
          </a:bodyPr>
          <a:lstStyle>
            <a:lvl1pPr marL="0" indent="0">
              <a:spcBef>
                <a:spcPts val="1052"/>
              </a:spcBef>
              <a:buNone/>
              <a:defRPr sz="1400">
                <a:solidFill>
                  <a:schemeClr val="bg1"/>
                </a:solidFill>
              </a:defRPr>
            </a:lvl1pPr>
            <a:lvl2pPr marL="400666" indent="0">
              <a:buNone/>
              <a:defRPr>
                <a:solidFill>
                  <a:schemeClr val="bg1"/>
                </a:solidFill>
              </a:defRPr>
            </a:lvl2pPr>
            <a:lvl3pPr marL="801330" indent="0">
              <a:buNone/>
              <a:defRPr>
                <a:solidFill>
                  <a:schemeClr val="bg1"/>
                </a:solidFill>
              </a:defRPr>
            </a:lvl3pPr>
            <a:lvl4pPr marL="1201995" indent="0">
              <a:buNone/>
              <a:defRPr>
                <a:solidFill>
                  <a:schemeClr val="bg1"/>
                </a:solidFill>
              </a:defRPr>
            </a:lvl4pPr>
            <a:lvl5pPr marL="1602660" indent="0">
              <a:buNone/>
              <a:defRPr>
                <a:solidFill>
                  <a:schemeClr val="bg1"/>
                </a:solidFill>
              </a:defRPr>
            </a:lvl5pPr>
          </a:lstStyle>
          <a:p>
            <a:pPr lvl="0"/>
            <a:r>
              <a:rPr lang="en-US" dirty="0" smtClean="0"/>
              <a:t>Click to add text</a:t>
            </a:r>
            <a:endParaRPr lang="en-GB" dirty="0"/>
          </a:p>
        </p:txBody>
      </p:sp>
      <p:sp>
        <p:nvSpPr>
          <p:cNvPr id="44" name="Frame 43"/>
          <p:cNvSpPr/>
          <p:nvPr userDrawn="1"/>
        </p:nvSpPr>
        <p:spPr bwMode="gray">
          <a:xfrm>
            <a:off x="0" y="-150"/>
            <a:ext cx="9144000" cy="6858151"/>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33" tIns="40067" rIns="80133" bIns="40067" numCol="1" spcCol="0" rtlCol="0" fromWordArt="0" anchor="ctr" anchorCtr="0" forceAA="0" compatLnSpc="1">
            <a:prstTxWarp prst="textNoShape">
              <a:avLst/>
            </a:prstTxWarp>
            <a:noAutofit/>
          </a:bodyPr>
          <a:lstStyle/>
          <a:p>
            <a:pPr algn="ctr" defTabSz="801330"/>
            <a:endParaRPr lang="en-GB" sz="1600" dirty="0">
              <a:solidFill>
                <a:srgbClr val="222223"/>
              </a:solidFill>
              <a:latin typeface="Segoe UI Light" panose="020B0502040204020203" pitchFamily="34" charset="0"/>
            </a:endParaRPr>
          </a:p>
        </p:txBody>
      </p:sp>
      <p:sp>
        <p:nvSpPr>
          <p:cNvPr id="4" name="Rectangle 3"/>
          <p:cNvSpPr/>
          <p:nvPr userDrawn="1"/>
        </p:nvSpPr>
        <p:spPr bwMode="gray">
          <a:xfrm>
            <a:off x="4495041" y="98158"/>
            <a:ext cx="153919" cy="6603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6194" tIns="63097" rIns="126194" bIns="63097" numCol="1" spcCol="0" rtlCol="0" fromWordArt="0" anchor="ctr" anchorCtr="0" forceAA="0" compatLnSpc="1">
            <a:prstTxWarp prst="textNoShape">
              <a:avLst/>
            </a:prstTxWarp>
            <a:noAutofit/>
          </a:bodyPr>
          <a:lstStyle/>
          <a:p>
            <a:pPr algn="ctr" defTabSz="801330">
              <a:lnSpc>
                <a:spcPct val="110000"/>
              </a:lnSpc>
              <a:spcBef>
                <a:spcPts val="2104"/>
              </a:spcBef>
              <a:buClr>
                <a:srgbClr val="222223"/>
              </a:buClr>
            </a:pPr>
            <a:endParaRPr lang="en-GB" sz="2500" dirty="0" smtClean="0">
              <a:solidFill>
                <a:prstClr val="white"/>
              </a:solidFill>
              <a:latin typeface="Segoe UI Light" panose="020B0502040204020203" pitchFamily="34" charset="0"/>
            </a:endParaRPr>
          </a:p>
        </p:txBody>
      </p:sp>
      <p:sp>
        <p:nvSpPr>
          <p:cNvPr id="13" name="TextBox 12"/>
          <p:cNvSpPr txBox="1"/>
          <p:nvPr userDrawn="1"/>
        </p:nvSpPr>
        <p:spPr bwMode="gray">
          <a:xfrm>
            <a:off x="463608" y="6693859"/>
            <a:ext cx="4186603" cy="164143"/>
          </a:xfrm>
          <a:prstGeom prst="rect">
            <a:avLst/>
          </a:prstGeom>
          <a:noFill/>
        </p:spPr>
        <p:txBody>
          <a:bodyPr wrap="none" lIns="0" tIns="0" rIns="0" bIns="0" rtlCol="0" anchor="ctr">
            <a:noAutofit/>
          </a:bodyPr>
          <a:lstStyle/>
          <a:p>
            <a:pPr defTabSz="801330"/>
            <a:r>
              <a:rPr lang="en-GB" sz="600" dirty="0" smtClean="0">
                <a:solidFill>
                  <a:srgbClr val="222223"/>
                </a:solidFill>
                <a:latin typeface="Segoe UI Light" panose="020B0502040204020203" pitchFamily="34" charset="0"/>
              </a:rPr>
              <a:t>Document Name Here  |  Month 2016 |  Version 1  |  Public  |  Internal Use Only  |  Confidential  |  Strictly  Confidential (DELETE CLASSIFICATION)</a:t>
            </a:r>
          </a:p>
        </p:txBody>
      </p:sp>
      <p:sp>
        <p:nvSpPr>
          <p:cNvPr id="16" name="TextBox 15"/>
          <p:cNvSpPr txBox="1"/>
          <p:nvPr userDrawn="1"/>
        </p:nvSpPr>
        <p:spPr>
          <a:xfrm>
            <a:off x="8564924" y="6688037"/>
            <a:ext cx="492596" cy="188757"/>
          </a:xfrm>
          <a:prstGeom prst="rect">
            <a:avLst/>
          </a:prstGeom>
          <a:noFill/>
        </p:spPr>
        <p:txBody>
          <a:bodyPr wrap="square" lIns="63097" tIns="31549" rIns="63097" bIns="31549" rtlCol="0">
            <a:spAutoFit/>
          </a:bodyPr>
          <a:lstStyle/>
          <a:p>
            <a:pPr algn="r" defTabSz="801330">
              <a:lnSpc>
                <a:spcPct val="110000"/>
              </a:lnSpc>
              <a:spcBef>
                <a:spcPts val="2104"/>
              </a:spcBef>
              <a:buClr>
                <a:srgbClr val="222223"/>
              </a:buClr>
            </a:pPr>
            <a:fld id="{08492756-E806-4604-9C5F-A6997CE6540C}" type="slidenum">
              <a:rPr lang="en-GB" sz="700" smtClean="0">
                <a:solidFill>
                  <a:sysClr val="windowText" lastClr="000000"/>
                </a:solidFill>
              </a:rPr>
              <a:pPr algn="r" defTabSz="801330">
                <a:lnSpc>
                  <a:spcPct val="110000"/>
                </a:lnSpc>
                <a:spcBef>
                  <a:spcPts val="2104"/>
                </a:spcBef>
                <a:buClr>
                  <a:srgbClr val="222223"/>
                </a:buClr>
              </a:pPr>
              <a:t>‹#›</a:t>
            </a:fld>
            <a:endParaRPr lang="en-GB" sz="700" dirty="0" err="1" smtClean="0">
              <a:solidFill>
                <a:sysClr val="windowText" lastClr="000000"/>
              </a:solidFill>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3764" y="6290461"/>
            <a:ext cx="1954201" cy="349373"/>
          </a:xfrm>
          <a:prstGeom prst="rect">
            <a:avLst/>
          </a:prstGeom>
        </p:spPr>
      </p:pic>
    </p:spTree>
    <p:extLst>
      <p:ext uri="{BB962C8B-B14F-4D97-AF65-F5344CB8AC3E}">
        <p14:creationId xmlns:p14="http://schemas.microsoft.com/office/powerpoint/2010/main" val="101619677"/>
      </p:ext>
    </p:extLst>
  </p:cSld>
  <p:clrMapOvr>
    <a:masterClrMapping/>
  </p:clrMapOvr>
  <p:transition>
    <p:fade/>
  </p:transition>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Presentation - Fly 3 - Tri Image">
    <p:bg>
      <p:bgPr>
        <a:solidFill>
          <a:schemeClr val="bg2"/>
        </a:solidFill>
        <a:effectLst/>
      </p:bgPr>
    </p:bg>
    <p:spTree>
      <p:nvGrpSpPr>
        <p:cNvPr id="1" name=""/>
        <p:cNvGrpSpPr/>
        <p:nvPr/>
      </p:nvGrpSpPr>
      <p:grpSpPr>
        <a:xfrm>
          <a:off x="0" y="0"/>
          <a:ext cx="0" cy="0"/>
          <a:chOff x="0" y="0"/>
          <a:chExt cx="0" cy="0"/>
        </a:xfrm>
      </p:grpSpPr>
      <p:sp>
        <p:nvSpPr>
          <p:cNvPr id="5" name="Rectangle 4"/>
          <p:cNvSpPr/>
          <p:nvPr userDrawn="1"/>
        </p:nvSpPr>
        <p:spPr bwMode="gray">
          <a:xfrm>
            <a:off x="4580145" y="72017"/>
            <a:ext cx="4486796" cy="6652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6194" tIns="63097" rIns="126194" bIns="63097" numCol="1" spcCol="0" rtlCol="0" fromWordArt="0" anchor="ctr" anchorCtr="0" forceAA="0" compatLnSpc="1">
            <a:prstTxWarp prst="textNoShape">
              <a:avLst/>
            </a:prstTxWarp>
            <a:noAutofit/>
          </a:bodyPr>
          <a:lstStyle/>
          <a:p>
            <a:pPr algn="ctr" defTabSz="801330">
              <a:lnSpc>
                <a:spcPct val="110000"/>
              </a:lnSpc>
              <a:spcBef>
                <a:spcPts val="2104"/>
              </a:spcBef>
              <a:buClr>
                <a:srgbClr val="222223"/>
              </a:buClr>
            </a:pPr>
            <a:endParaRPr lang="en-GB" sz="2500" dirty="0" smtClean="0">
              <a:solidFill>
                <a:prstClr val="white"/>
              </a:solidFill>
              <a:latin typeface="Segoe UI Light" panose="020B0502040204020203" pitchFamily="34" charset="0"/>
            </a:endParaRPr>
          </a:p>
        </p:txBody>
      </p:sp>
      <p:sp>
        <p:nvSpPr>
          <p:cNvPr id="2" name="Title 1"/>
          <p:cNvSpPr>
            <a:spLocks noGrp="1"/>
          </p:cNvSpPr>
          <p:nvPr>
            <p:ph type="ctrTitle" hasCustomPrompt="1"/>
          </p:nvPr>
        </p:nvSpPr>
        <p:spPr bwMode="gray">
          <a:xfrm>
            <a:off x="476968" y="2403081"/>
            <a:ext cx="2044618" cy="556157"/>
          </a:xfrm>
          <a:solidFill>
            <a:schemeClr val="accent3"/>
          </a:solidFill>
        </p:spPr>
        <p:txBody>
          <a:bodyPr anchor="b"/>
          <a:lstStyle>
            <a:lvl1pPr algn="l">
              <a:defRPr sz="3200">
                <a:latin typeface="+mj-lt"/>
              </a:defRPr>
            </a:lvl1pPr>
          </a:lstStyle>
          <a:p>
            <a:r>
              <a:rPr lang="en-US" dirty="0" smtClean="0"/>
              <a:t>Fly style 3</a:t>
            </a:r>
            <a:endParaRPr lang="en-GB" dirty="0"/>
          </a:p>
        </p:txBody>
      </p:sp>
      <p:sp>
        <p:nvSpPr>
          <p:cNvPr id="3" name="Subtitle 2"/>
          <p:cNvSpPr>
            <a:spLocks noGrp="1"/>
          </p:cNvSpPr>
          <p:nvPr>
            <p:ph type="subTitle" idx="1" hasCustomPrompt="1"/>
          </p:nvPr>
        </p:nvSpPr>
        <p:spPr bwMode="gray">
          <a:xfrm>
            <a:off x="476970" y="3010609"/>
            <a:ext cx="2670367" cy="419196"/>
          </a:xfrm>
          <a:solidFill>
            <a:schemeClr val="accent2"/>
          </a:solidFill>
        </p:spPr>
        <p:txBody>
          <a:bodyPr wrap="none" lIns="63097" tIns="31549" rIns="63097" bIns="31549" rtlCol="0" anchor="t">
            <a:spAutoFit/>
          </a:bodyPr>
          <a:lstStyle>
            <a:lvl1pPr marL="0" indent="0">
              <a:buNone/>
              <a:defRPr lang="en-GB" sz="2100" b="1" dirty="0" smtClean="0">
                <a:solidFill>
                  <a:schemeClr val="bg1"/>
                </a:solidFill>
                <a:latin typeface="+mj-lt"/>
              </a:defRPr>
            </a:lvl1pPr>
          </a:lstStyle>
          <a:p>
            <a:pPr lvl="0">
              <a:spcBef>
                <a:spcPct val="0"/>
              </a:spcBef>
            </a:pPr>
            <a:r>
              <a:rPr lang="en-US" dirty="0" smtClean="0"/>
              <a:t>Click to edit subtitle</a:t>
            </a:r>
            <a:endParaRPr lang="en-GB" dirty="0"/>
          </a:p>
        </p:txBody>
      </p:sp>
      <p:sp>
        <p:nvSpPr>
          <p:cNvPr id="69" name="Text Placeholder 68"/>
          <p:cNvSpPr>
            <a:spLocks noGrp="1"/>
          </p:cNvSpPr>
          <p:nvPr>
            <p:ph type="body" sz="quarter" idx="10" hasCustomPrompt="1"/>
          </p:nvPr>
        </p:nvSpPr>
        <p:spPr bwMode="gray">
          <a:xfrm>
            <a:off x="477182" y="3591618"/>
            <a:ext cx="3931269" cy="2123254"/>
          </a:xfrm>
        </p:spPr>
        <p:txBody>
          <a:bodyPr wrap="square" lIns="0" tIns="0" rIns="0" bIns="0">
            <a:normAutofit/>
          </a:bodyPr>
          <a:lstStyle>
            <a:lvl1pPr marL="0" indent="0">
              <a:spcBef>
                <a:spcPts val="1052"/>
              </a:spcBef>
              <a:buNone/>
              <a:defRPr sz="1400">
                <a:solidFill>
                  <a:schemeClr val="bg1"/>
                </a:solidFill>
              </a:defRPr>
            </a:lvl1pPr>
            <a:lvl2pPr marL="400666" indent="0">
              <a:buNone/>
              <a:defRPr>
                <a:solidFill>
                  <a:schemeClr val="bg1"/>
                </a:solidFill>
              </a:defRPr>
            </a:lvl2pPr>
            <a:lvl3pPr marL="801330" indent="0">
              <a:buNone/>
              <a:defRPr>
                <a:solidFill>
                  <a:schemeClr val="bg1"/>
                </a:solidFill>
              </a:defRPr>
            </a:lvl3pPr>
            <a:lvl4pPr marL="1201995" indent="0">
              <a:buNone/>
              <a:defRPr>
                <a:solidFill>
                  <a:schemeClr val="bg1"/>
                </a:solidFill>
              </a:defRPr>
            </a:lvl4pPr>
            <a:lvl5pPr marL="1602660" indent="0">
              <a:buNone/>
              <a:defRPr>
                <a:solidFill>
                  <a:schemeClr val="bg1"/>
                </a:solidFill>
              </a:defRPr>
            </a:lvl5pPr>
          </a:lstStyle>
          <a:p>
            <a:pPr lvl="0"/>
            <a:r>
              <a:rPr lang="en-US" dirty="0" smtClean="0"/>
              <a:t>Click to add text</a:t>
            </a:r>
            <a:endParaRPr lang="en-GB" dirty="0"/>
          </a:p>
        </p:txBody>
      </p:sp>
      <p:sp>
        <p:nvSpPr>
          <p:cNvPr id="49" name="TextBox 48"/>
          <p:cNvSpPr txBox="1"/>
          <p:nvPr userDrawn="1"/>
        </p:nvSpPr>
        <p:spPr bwMode="gray">
          <a:xfrm>
            <a:off x="157476" y="6693859"/>
            <a:ext cx="4186603" cy="164143"/>
          </a:xfrm>
          <a:prstGeom prst="rect">
            <a:avLst/>
          </a:prstGeom>
          <a:noFill/>
        </p:spPr>
        <p:txBody>
          <a:bodyPr wrap="none" lIns="0" tIns="0" rIns="0" bIns="0" rtlCol="0" anchor="ctr">
            <a:noAutofit/>
          </a:bodyPr>
          <a:lstStyle/>
          <a:p>
            <a:pPr defTabSz="801330"/>
            <a:r>
              <a:rPr lang="en-GB" sz="600" dirty="0" smtClean="0">
                <a:solidFill>
                  <a:srgbClr val="222223"/>
                </a:solidFill>
              </a:rPr>
              <a:t>Document Name Here  |  Month 2016 |  Version 1  |  Public  |  Internal Use Only  |  Confidential  |  Strictly  Confidential (DELETE CLASSIFICATION)</a:t>
            </a:r>
          </a:p>
        </p:txBody>
      </p:sp>
      <p:sp>
        <p:nvSpPr>
          <p:cNvPr id="4" name="Rectangle 3"/>
          <p:cNvSpPr/>
          <p:nvPr userDrawn="1"/>
        </p:nvSpPr>
        <p:spPr bwMode="gray">
          <a:xfrm>
            <a:off x="4503185" y="158980"/>
            <a:ext cx="153919" cy="6539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6194" tIns="63097" rIns="126194" bIns="63097" numCol="1" spcCol="0" rtlCol="0" fromWordArt="0" anchor="ctr" anchorCtr="0" forceAA="0" compatLnSpc="1">
            <a:prstTxWarp prst="textNoShape">
              <a:avLst/>
            </a:prstTxWarp>
            <a:noAutofit/>
          </a:bodyPr>
          <a:lstStyle/>
          <a:p>
            <a:pPr algn="ctr" defTabSz="801330">
              <a:lnSpc>
                <a:spcPct val="110000"/>
              </a:lnSpc>
              <a:spcBef>
                <a:spcPts val="2104"/>
              </a:spcBef>
              <a:buClr>
                <a:srgbClr val="222223"/>
              </a:buClr>
            </a:pPr>
            <a:endParaRPr lang="en-GB" sz="2500" dirty="0" smtClean="0">
              <a:solidFill>
                <a:prstClr val="white"/>
              </a:solidFill>
              <a:latin typeface="Segoe UI Light" panose="020B0502040204020203" pitchFamily="34" charset="0"/>
            </a:endParaRPr>
          </a:p>
        </p:txBody>
      </p:sp>
      <p:sp>
        <p:nvSpPr>
          <p:cNvPr id="28" name="Picture Placeholder 7"/>
          <p:cNvSpPr>
            <a:spLocks noGrp="1"/>
          </p:cNvSpPr>
          <p:nvPr>
            <p:ph type="pic" sz="quarter" idx="13" hasCustomPrompt="1"/>
          </p:nvPr>
        </p:nvSpPr>
        <p:spPr>
          <a:xfrm>
            <a:off x="7655710" y="167620"/>
            <a:ext cx="1336019" cy="6530389"/>
          </a:xfrm>
          <a:solidFill>
            <a:schemeClr val="bg1">
              <a:lumMod val="95000"/>
            </a:schemeClr>
          </a:solidFill>
        </p:spPr>
        <p:txBody>
          <a:bodyPr>
            <a:normAutofit/>
          </a:bodyPr>
          <a:lstStyle>
            <a:lvl1pPr marL="0" indent="0">
              <a:buNone/>
              <a:defRPr sz="1800" baseline="0"/>
            </a:lvl1pPr>
          </a:lstStyle>
          <a:p>
            <a:r>
              <a:rPr lang="en-GB" dirty="0" smtClean="0"/>
              <a:t>A picture can be inserted here, it can be left blank or it can be filled in another colour</a:t>
            </a:r>
            <a:endParaRPr lang="en-GB" dirty="0"/>
          </a:p>
        </p:txBody>
      </p:sp>
      <p:sp>
        <p:nvSpPr>
          <p:cNvPr id="35" name="Picture Placeholder 7"/>
          <p:cNvSpPr>
            <a:spLocks noGrp="1"/>
          </p:cNvSpPr>
          <p:nvPr>
            <p:ph type="pic" sz="quarter" idx="14" hasCustomPrompt="1"/>
          </p:nvPr>
        </p:nvSpPr>
        <p:spPr>
          <a:xfrm>
            <a:off x="6167132" y="167620"/>
            <a:ext cx="1336019" cy="6530389"/>
          </a:xfrm>
          <a:solidFill>
            <a:schemeClr val="bg1">
              <a:lumMod val="95000"/>
            </a:schemeClr>
          </a:solidFill>
        </p:spPr>
        <p:txBody>
          <a:bodyPr>
            <a:normAutofit/>
          </a:bodyPr>
          <a:lstStyle>
            <a:lvl1pPr marL="0" indent="0">
              <a:buNone/>
              <a:defRPr sz="1800" baseline="0"/>
            </a:lvl1pPr>
          </a:lstStyle>
          <a:p>
            <a:r>
              <a:rPr lang="en-GB" dirty="0" smtClean="0"/>
              <a:t>A picture can be inserted here, it can be left blank or it can be filled in another colour</a:t>
            </a:r>
            <a:endParaRPr lang="en-GB" dirty="0"/>
          </a:p>
        </p:txBody>
      </p:sp>
      <p:sp>
        <p:nvSpPr>
          <p:cNvPr id="36" name="Picture Placeholder 7"/>
          <p:cNvSpPr>
            <a:spLocks noGrp="1"/>
          </p:cNvSpPr>
          <p:nvPr>
            <p:ph type="pic" sz="quarter" idx="15" hasCustomPrompt="1"/>
          </p:nvPr>
        </p:nvSpPr>
        <p:spPr>
          <a:xfrm>
            <a:off x="4657104" y="167620"/>
            <a:ext cx="1357467" cy="6530389"/>
          </a:xfrm>
          <a:solidFill>
            <a:schemeClr val="bg1">
              <a:lumMod val="95000"/>
            </a:schemeClr>
          </a:solidFill>
        </p:spPr>
        <p:txBody>
          <a:bodyPr>
            <a:normAutofit/>
          </a:bodyPr>
          <a:lstStyle>
            <a:lvl1pPr marL="0" indent="0">
              <a:buNone/>
              <a:defRPr sz="1800" baseline="0"/>
            </a:lvl1pPr>
          </a:lstStyle>
          <a:p>
            <a:r>
              <a:rPr lang="en-GB" dirty="0" smtClean="0"/>
              <a:t>A picture can be inserted here, it can be left blank or it can be filled in another colour</a:t>
            </a:r>
            <a:endParaRPr lang="en-GB" dirty="0"/>
          </a:p>
        </p:txBody>
      </p:sp>
      <p:sp>
        <p:nvSpPr>
          <p:cNvPr id="16" name="Frame 15"/>
          <p:cNvSpPr/>
          <p:nvPr userDrawn="1"/>
        </p:nvSpPr>
        <p:spPr bwMode="gray">
          <a:xfrm>
            <a:off x="0" y="-150"/>
            <a:ext cx="9144000" cy="6858151"/>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33" tIns="40067" rIns="80133" bIns="40067" numCol="1" spcCol="0" rtlCol="0" fromWordArt="0" anchor="ctr" anchorCtr="0" forceAA="0" compatLnSpc="1">
            <a:prstTxWarp prst="textNoShape">
              <a:avLst/>
            </a:prstTxWarp>
            <a:noAutofit/>
          </a:bodyPr>
          <a:lstStyle/>
          <a:p>
            <a:pPr algn="ctr" defTabSz="801330"/>
            <a:endParaRPr lang="en-GB" sz="1600" dirty="0">
              <a:solidFill>
                <a:srgbClr val="222223"/>
              </a:solidFill>
              <a:latin typeface="Segoe UI Light" panose="020B0502040204020203" pitchFamily="34" charset="0"/>
            </a:endParaRPr>
          </a:p>
        </p:txBody>
      </p:sp>
      <p:sp>
        <p:nvSpPr>
          <p:cNvPr id="29" name="Rectangle 28"/>
          <p:cNvSpPr/>
          <p:nvPr userDrawn="1"/>
        </p:nvSpPr>
        <p:spPr bwMode="gray">
          <a:xfrm>
            <a:off x="7500192" y="164440"/>
            <a:ext cx="153919" cy="6539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6194" tIns="63097" rIns="126194" bIns="63097" numCol="1" spcCol="0" rtlCol="0" fromWordArt="0" anchor="ctr" anchorCtr="0" forceAA="0" compatLnSpc="1">
            <a:prstTxWarp prst="textNoShape">
              <a:avLst/>
            </a:prstTxWarp>
            <a:noAutofit/>
          </a:bodyPr>
          <a:lstStyle/>
          <a:p>
            <a:pPr algn="ctr" defTabSz="801330">
              <a:lnSpc>
                <a:spcPct val="110000"/>
              </a:lnSpc>
              <a:spcBef>
                <a:spcPts val="2104"/>
              </a:spcBef>
              <a:buClr>
                <a:srgbClr val="222223"/>
              </a:buClr>
            </a:pPr>
            <a:endParaRPr lang="en-GB" sz="2500" dirty="0" smtClean="0">
              <a:solidFill>
                <a:prstClr val="white"/>
              </a:solidFill>
              <a:latin typeface="Segoe UI Light" panose="020B0502040204020203" pitchFamily="34" charset="0"/>
            </a:endParaRPr>
          </a:p>
        </p:txBody>
      </p:sp>
      <p:sp>
        <p:nvSpPr>
          <p:cNvPr id="32" name="Rectangle 31"/>
          <p:cNvSpPr/>
          <p:nvPr userDrawn="1"/>
        </p:nvSpPr>
        <p:spPr bwMode="gray">
          <a:xfrm>
            <a:off x="6013491" y="164440"/>
            <a:ext cx="153919" cy="6539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6194" tIns="63097" rIns="126194" bIns="63097" numCol="1" spcCol="0" rtlCol="0" fromWordArt="0" anchor="ctr" anchorCtr="0" forceAA="0" compatLnSpc="1">
            <a:prstTxWarp prst="textNoShape">
              <a:avLst/>
            </a:prstTxWarp>
            <a:noAutofit/>
          </a:bodyPr>
          <a:lstStyle/>
          <a:p>
            <a:pPr algn="ctr" defTabSz="801330">
              <a:lnSpc>
                <a:spcPct val="110000"/>
              </a:lnSpc>
              <a:spcBef>
                <a:spcPts val="2104"/>
              </a:spcBef>
              <a:buClr>
                <a:srgbClr val="222223"/>
              </a:buClr>
            </a:pPr>
            <a:endParaRPr lang="en-GB" sz="2500" dirty="0" smtClean="0">
              <a:solidFill>
                <a:prstClr val="white"/>
              </a:solidFill>
              <a:latin typeface="Segoe UI Light" panose="020B0502040204020203" pitchFamily="34" charset="0"/>
            </a:endParaRPr>
          </a:p>
        </p:txBody>
      </p:sp>
      <p:sp>
        <p:nvSpPr>
          <p:cNvPr id="18" name="TextBox 17"/>
          <p:cNvSpPr txBox="1"/>
          <p:nvPr userDrawn="1"/>
        </p:nvSpPr>
        <p:spPr bwMode="gray">
          <a:xfrm>
            <a:off x="463608" y="6693859"/>
            <a:ext cx="4186603" cy="164143"/>
          </a:xfrm>
          <a:prstGeom prst="rect">
            <a:avLst/>
          </a:prstGeom>
          <a:noFill/>
        </p:spPr>
        <p:txBody>
          <a:bodyPr wrap="none" lIns="0" tIns="0" rIns="0" bIns="0" rtlCol="0" anchor="ctr">
            <a:noAutofit/>
          </a:bodyPr>
          <a:lstStyle/>
          <a:p>
            <a:pPr defTabSz="801330"/>
            <a:r>
              <a:rPr lang="en-GB" sz="600" dirty="0" smtClean="0">
                <a:solidFill>
                  <a:srgbClr val="222223"/>
                </a:solidFill>
                <a:latin typeface="Segoe UI Light" panose="020B0502040204020203" pitchFamily="34" charset="0"/>
              </a:rPr>
              <a:t>Document Name Here  |  Month 2016 |  Version 1  |  Public  |  Internal Use Only  |  Confidential  |  Strictly  Confidential (DELETE CLASSIFICATION)</a:t>
            </a:r>
          </a:p>
        </p:txBody>
      </p:sp>
      <p:sp>
        <p:nvSpPr>
          <p:cNvPr id="22" name="TextBox 21"/>
          <p:cNvSpPr txBox="1"/>
          <p:nvPr userDrawn="1"/>
        </p:nvSpPr>
        <p:spPr>
          <a:xfrm>
            <a:off x="8564924" y="6688037"/>
            <a:ext cx="492596" cy="188757"/>
          </a:xfrm>
          <a:prstGeom prst="rect">
            <a:avLst/>
          </a:prstGeom>
          <a:noFill/>
        </p:spPr>
        <p:txBody>
          <a:bodyPr wrap="square" lIns="63097" tIns="31549" rIns="63097" bIns="31549" rtlCol="0">
            <a:spAutoFit/>
          </a:bodyPr>
          <a:lstStyle/>
          <a:p>
            <a:pPr algn="r" defTabSz="801330">
              <a:lnSpc>
                <a:spcPct val="110000"/>
              </a:lnSpc>
              <a:spcBef>
                <a:spcPts val="2104"/>
              </a:spcBef>
              <a:buClr>
                <a:srgbClr val="222223"/>
              </a:buClr>
            </a:pPr>
            <a:fld id="{08492756-E806-4604-9C5F-A6997CE6540C}" type="slidenum">
              <a:rPr lang="en-GB" sz="700" smtClean="0">
                <a:solidFill>
                  <a:sysClr val="windowText" lastClr="000000"/>
                </a:solidFill>
              </a:rPr>
              <a:pPr algn="r" defTabSz="801330">
                <a:lnSpc>
                  <a:spcPct val="110000"/>
                </a:lnSpc>
                <a:spcBef>
                  <a:spcPts val="2104"/>
                </a:spcBef>
                <a:buClr>
                  <a:srgbClr val="222223"/>
                </a:buClr>
              </a:pPr>
              <a:t>‹#›</a:t>
            </a:fld>
            <a:endParaRPr lang="en-GB" sz="700" dirty="0" err="1" smtClean="0">
              <a:solidFill>
                <a:sysClr val="windowText" lastClr="000000"/>
              </a:solidFill>
            </a:endParaRP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3764" y="6290461"/>
            <a:ext cx="1954201" cy="349373"/>
          </a:xfrm>
          <a:prstGeom prst="rect">
            <a:avLst/>
          </a:prstGeom>
        </p:spPr>
      </p:pic>
    </p:spTree>
    <p:extLst>
      <p:ext uri="{BB962C8B-B14F-4D97-AF65-F5344CB8AC3E}">
        <p14:creationId xmlns:p14="http://schemas.microsoft.com/office/powerpoint/2010/main" val="1948659636"/>
      </p:ext>
    </p:extLst>
  </p:cSld>
  <p:clrMapOvr>
    <a:masterClrMapping/>
  </p:clrMapOvr>
  <p:transition>
    <p:fade/>
  </p:transition>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Presentation - Fly 4 - Double Image">
    <p:bg>
      <p:bgPr>
        <a:solidFill>
          <a:schemeClr val="bg2"/>
        </a:solidFill>
        <a:effectLst/>
      </p:bgPr>
    </p:bg>
    <p:spTree>
      <p:nvGrpSpPr>
        <p:cNvPr id="1" name=""/>
        <p:cNvGrpSpPr/>
        <p:nvPr/>
      </p:nvGrpSpPr>
      <p:grpSpPr>
        <a:xfrm>
          <a:off x="0" y="0"/>
          <a:ext cx="0" cy="0"/>
          <a:chOff x="0" y="0"/>
          <a:chExt cx="0" cy="0"/>
        </a:xfrm>
      </p:grpSpPr>
      <p:sp>
        <p:nvSpPr>
          <p:cNvPr id="5" name="Rectangle 4"/>
          <p:cNvSpPr/>
          <p:nvPr userDrawn="1"/>
        </p:nvSpPr>
        <p:spPr bwMode="gray">
          <a:xfrm>
            <a:off x="4580145" y="72017"/>
            <a:ext cx="4486796" cy="6652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6194" tIns="63097" rIns="126194" bIns="63097" numCol="1" spcCol="0" rtlCol="0" fromWordArt="0" anchor="ctr" anchorCtr="0" forceAA="0" compatLnSpc="1">
            <a:prstTxWarp prst="textNoShape">
              <a:avLst/>
            </a:prstTxWarp>
            <a:noAutofit/>
          </a:bodyPr>
          <a:lstStyle/>
          <a:p>
            <a:pPr algn="ctr" defTabSz="801330">
              <a:lnSpc>
                <a:spcPct val="110000"/>
              </a:lnSpc>
              <a:spcBef>
                <a:spcPts val="2104"/>
              </a:spcBef>
              <a:buClr>
                <a:srgbClr val="222223"/>
              </a:buClr>
            </a:pPr>
            <a:endParaRPr lang="en-GB" sz="2500" dirty="0" smtClean="0">
              <a:solidFill>
                <a:prstClr val="white"/>
              </a:solidFill>
              <a:latin typeface="Segoe UI Light" panose="020B0502040204020203" pitchFamily="34" charset="0"/>
            </a:endParaRPr>
          </a:p>
        </p:txBody>
      </p:sp>
      <p:sp>
        <p:nvSpPr>
          <p:cNvPr id="2" name="Title 1"/>
          <p:cNvSpPr>
            <a:spLocks noGrp="1"/>
          </p:cNvSpPr>
          <p:nvPr>
            <p:ph type="ctrTitle" hasCustomPrompt="1"/>
          </p:nvPr>
        </p:nvSpPr>
        <p:spPr bwMode="gray">
          <a:xfrm>
            <a:off x="476968" y="2403081"/>
            <a:ext cx="2044618" cy="556157"/>
          </a:xfrm>
          <a:solidFill>
            <a:schemeClr val="accent3"/>
          </a:solidFill>
        </p:spPr>
        <p:txBody>
          <a:bodyPr anchor="b"/>
          <a:lstStyle>
            <a:lvl1pPr algn="l">
              <a:defRPr sz="3200" baseline="0">
                <a:latin typeface="+mj-lt"/>
              </a:defRPr>
            </a:lvl1pPr>
          </a:lstStyle>
          <a:p>
            <a:r>
              <a:rPr lang="en-US" dirty="0" smtClean="0"/>
              <a:t>Fly style 4</a:t>
            </a:r>
            <a:endParaRPr lang="en-GB" dirty="0"/>
          </a:p>
        </p:txBody>
      </p:sp>
      <p:sp>
        <p:nvSpPr>
          <p:cNvPr id="3" name="Subtitle 2"/>
          <p:cNvSpPr>
            <a:spLocks noGrp="1"/>
          </p:cNvSpPr>
          <p:nvPr>
            <p:ph type="subTitle" idx="1" hasCustomPrompt="1"/>
          </p:nvPr>
        </p:nvSpPr>
        <p:spPr bwMode="gray">
          <a:xfrm>
            <a:off x="476969" y="3010609"/>
            <a:ext cx="2670367" cy="419196"/>
          </a:xfrm>
          <a:solidFill>
            <a:schemeClr val="accent2"/>
          </a:solidFill>
        </p:spPr>
        <p:txBody>
          <a:bodyPr wrap="none" lIns="63097" tIns="31549" rIns="63097" bIns="31549" rtlCol="0" anchor="t">
            <a:spAutoFit/>
          </a:bodyPr>
          <a:lstStyle>
            <a:lvl1pPr marL="0" indent="0">
              <a:buNone/>
              <a:defRPr lang="en-GB" sz="2100" b="1" dirty="0" smtClean="0">
                <a:solidFill>
                  <a:schemeClr val="bg1"/>
                </a:solidFill>
                <a:latin typeface="+mj-lt"/>
              </a:defRPr>
            </a:lvl1pPr>
          </a:lstStyle>
          <a:p>
            <a:pPr lvl="0">
              <a:spcBef>
                <a:spcPct val="0"/>
              </a:spcBef>
            </a:pPr>
            <a:r>
              <a:rPr lang="en-US" dirty="0" smtClean="0"/>
              <a:t>Click to edit subtitle</a:t>
            </a:r>
            <a:endParaRPr lang="en-GB" dirty="0"/>
          </a:p>
        </p:txBody>
      </p:sp>
      <p:sp>
        <p:nvSpPr>
          <p:cNvPr id="69" name="Text Placeholder 68"/>
          <p:cNvSpPr>
            <a:spLocks noGrp="1"/>
          </p:cNvSpPr>
          <p:nvPr>
            <p:ph type="body" sz="quarter" idx="10" hasCustomPrompt="1"/>
          </p:nvPr>
        </p:nvSpPr>
        <p:spPr bwMode="gray">
          <a:xfrm>
            <a:off x="476968" y="3591618"/>
            <a:ext cx="3931482" cy="2396714"/>
          </a:xfrm>
        </p:spPr>
        <p:txBody>
          <a:bodyPr wrap="square" lIns="0" tIns="0" rIns="0" bIns="0">
            <a:noAutofit/>
          </a:bodyPr>
          <a:lstStyle>
            <a:lvl1pPr marL="0" indent="0">
              <a:spcBef>
                <a:spcPts val="1052"/>
              </a:spcBef>
              <a:buNone/>
              <a:defRPr sz="1400">
                <a:solidFill>
                  <a:schemeClr val="bg1"/>
                </a:solidFill>
              </a:defRPr>
            </a:lvl1pPr>
            <a:lvl2pPr marL="400666" indent="0">
              <a:buNone/>
              <a:defRPr>
                <a:solidFill>
                  <a:schemeClr val="bg1"/>
                </a:solidFill>
              </a:defRPr>
            </a:lvl2pPr>
            <a:lvl3pPr marL="801330" indent="0">
              <a:buNone/>
              <a:defRPr>
                <a:solidFill>
                  <a:schemeClr val="bg1"/>
                </a:solidFill>
              </a:defRPr>
            </a:lvl3pPr>
            <a:lvl4pPr marL="1201995" indent="0">
              <a:buNone/>
              <a:defRPr>
                <a:solidFill>
                  <a:schemeClr val="bg1"/>
                </a:solidFill>
              </a:defRPr>
            </a:lvl4pPr>
            <a:lvl5pPr marL="1602660" indent="0">
              <a:buNone/>
              <a:defRPr>
                <a:solidFill>
                  <a:schemeClr val="bg1"/>
                </a:solidFill>
              </a:defRPr>
            </a:lvl5pPr>
          </a:lstStyle>
          <a:p>
            <a:pPr lvl="0"/>
            <a:r>
              <a:rPr lang="en-US" dirty="0" smtClean="0"/>
              <a:t>Click to add text</a:t>
            </a:r>
            <a:endParaRPr lang="en-GB" dirty="0"/>
          </a:p>
        </p:txBody>
      </p:sp>
      <p:sp>
        <p:nvSpPr>
          <p:cNvPr id="44" name="Frame 43"/>
          <p:cNvSpPr/>
          <p:nvPr userDrawn="1"/>
        </p:nvSpPr>
        <p:spPr bwMode="gray">
          <a:xfrm>
            <a:off x="0" y="-150"/>
            <a:ext cx="9144000" cy="6858151"/>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33" tIns="40067" rIns="80133" bIns="40067" numCol="1" spcCol="0" rtlCol="0" fromWordArt="0" anchor="ctr" anchorCtr="0" forceAA="0" compatLnSpc="1">
            <a:prstTxWarp prst="textNoShape">
              <a:avLst/>
            </a:prstTxWarp>
            <a:noAutofit/>
          </a:bodyPr>
          <a:lstStyle/>
          <a:p>
            <a:pPr algn="ctr" defTabSz="801330"/>
            <a:endParaRPr lang="en-GB" sz="1600" dirty="0">
              <a:solidFill>
                <a:srgbClr val="222223"/>
              </a:solidFill>
              <a:latin typeface="Segoe UI Light" panose="020B0502040204020203" pitchFamily="34" charset="0"/>
            </a:endParaRPr>
          </a:p>
        </p:txBody>
      </p:sp>
      <p:sp>
        <p:nvSpPr>
          <p:cNvPr id="4" name="Rectangle 3"/>
          <p:cNvSpPr/>
          <p:nvPr userDrawn="1"/>
        </p:nvSpPr>
        <p:spPr bwMode="gray">
          <a:xfrm>
            <a:off x="4503185" y="158980"/>
            <a:ext cx="153919" cy="6539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6194" tIns="63097" rIns="126194" bIns="63097" numCol="1" spcCol="0" rtlCol="0" fromWordArt="0" anchor="ctr" anchorCtr="0" forceAA="0" compatLnSpc="1">
            <a:prstTxWarp prst="textNoShape">
              <a:avLst/>
            </a:prstTxWarp>
            <a:noAutofit/>
          </a:bodyPr>
          <a:lstStyle/>
          <a:p>
            <a:pPr algn="ctr" defTabSz="801330">
              <a:lnSpc>
                <a:spcPct val="110000"/>
              </a:lnSpc>
              <a:spcBef>
                <a:spcPts val="2104"/>
              </a:spcBef>
              <a:buClr>
                <a:srgbClr val="222223"/>
              </a:buClr>
            </a:pPr>
            <a:endParaRPr lang="en-GB" sz="2500" dirty="0" smtClean="0">
              <a:solidFill>
                <a:prstClr val="white"/>
              </a:solidFill>
              <a:latin typeface="Segoe UI Light" panose="020B0502040204020203" pitchFamily="34" charset="0"/>
            </a:endParaRPr>
          </a:p>
        </p:txBody>
      </p:sp>
      <p:sp>
        <p:nvSpPr>
          <p:cNvPr id="28" name="Picture Placeholder 7"/>
          <p:cNvSpPr>
            <a:spLocks noGrp="1"/>
          </p:cNvSpPr>
          <p:nvPr>
            <p:ph type="pic" sz="quarter" idx="13" hasCustomPrompt="1"/>
          </p:nvPr>
        </p:nvSpPr>
        <p:spPr>
          <a:xfrm>
            <a:off x="4657105" y="3510555"/>
            <a:ext cx="4332143" cy="3183978"/>
          </a:xfrm>
          <a:solidFill>
            <a:schemeClr val="bg1">
              <a:lumMod val="95000"/>
            </a:schemeClr>
          </a:solidFill>
        </p:spPr>
        <p:txBody>
          <a:bodyPr>
            <a:normAutofit/>
          </a:bodyPr>
          <a:lstStyle>
            <a:lvl1pPr marL="0" indent="0">
              <a:buNone/>
              <a:defRPr sz="2100" baseline="0"/>
            </a:lvl1pPr>
          </a:lstStyle>
          <a:p>
            <a:r>
              <a:rPr lang="en-GB" dirty="0" smtClean="0"/>
              <a:t>A picture can be inserted here, it can be left blank or it can be filled in another colour</a:t>
            </a:r>
            <a:endParaRPr lang="en-GB" dirty="0"/>
          </a:p>
        </p:txBody>
      </p:sp>
      <p:sp>
        <p:nvSpPr>
          <p:cNvPr id="35" name="Picture Placeholder 7"/>
          <p:cNvSpPr>
            <a:spLocks noGrp="1"/>
          </p:cNvSpPr>
          <p:nvPr>
            <p:ph type="pic" sz="quarter" idx="14" hasCustomPrompt="1"/>
          </p:nvPr>
        </p:nvSpPr>
        <p:spPr>
          <a:xfrm>
            <a:off x="4657105" y="167617"/>
            <a:ext cx="4332143" cy="3179678"/>
          </a:xfrm>
          <a:solidFill>
            <a:schemeClr val="bg1">
              <a:lumMod val="95000"/>
            </a:schemeClr>
          </a:solidFill>
        </p:spPr>
        <p:txBody>
          <a:bodyPr>
            <a:normAutofit/>
          </a:bodyPr>
          <a:lstStyle>
            <a:lvl1pPr marL="0" indent="0">
              <a:buNone/>
              <a:defRPr sz="2100" baseline="0"/>
            </a:lvl1pPr>
          </a:lstStyle>
          <a:p>
            <a:r>
              <a:rPr lang="en-GB" dirty="0" smtClean="0"/>
              <a:t>A picture can be inserted here, it can be left blank or it can be filled in another colour</a:t>
            </a:r>
            <a:endParaRPr lang="en-GB" dirty="0"/>
          </a:p>
        </p:txBody>
      </p:sp>
      <p:sp>
        <p:nvSpPr>
          <p:cNvPr id="13" name="TextBox 12"/>
          <p:cNvSpPr txBox="1"/>
          <p:nvPr userDrawn="1"/>
        </p:nvSpPr>
        <p:spPr bwMode="gray">
          <a:xfrm>
            <a:off x="463608" y="6693859"/>
            <a:ext cx="4186603" cy="164143"/>
          </a:xfrm>
          <a:prstGeom prst="rect">
            <a:avLst/>
          </a:prstGeom>
          <a:noFill/>
        </p:spPr>
        <p:txBody>
          <a:bodyPr wrap="none" lIns="0" tIns="0" rIns="0" bIns="0" rtlCol="0" anchor="ctr">
            <a:noAutofit/>
          </a:bodyPr>
          <a:lstStyle/>
          <a:p>
            <a:pPr defTabSz="801330"/>
            <a:r>
              <a:rPr lang="en-GB" sz="600" dirty="0" smtClean="0">
                <a:solidFill>
                  <a:srgbClr val="222223"/>
                </a:solidFill>
                <a:latin typeface="Segoe UI Light" panose="020B0502040204020203" pitchFamily="34" charset="0"/>
              </a:rPr>
              <a:t>Document Name Here  |  Month 2016 |  Version 1  |  Public  |  Internal Use Only  |  Confidential  |  Strictly  Confidential (DELETE CLASSIFICATION)</a:t>
            </a:r>
          </a:p>
        </p:txBody>
      </p:sp>
      <p:sp>
        <p:nvSpPr>
          <p:cNvPr id="17" name="TextBox 16"/>
          <p:cNvSpPr txBox="1"/>
          <p:nvPr userDrawn="1"/>
        </p:nvSpPr>
        <p:spPr>
          <a:xfrm>
            <a:off x="8564924" y="6688037"/>
            <a:ext cx="492596" cy="188757"/>
          </a:xfrm>
          <a:prstGeom prst="rect">
            <a:avLst/>
          </a:prstGeom>
          <a:noFill/>
        </p:spPr>
        <p:txBody>
          <a:bodyPr wrap="square" lIns="63097" tIns="31549" rIns="63097" bIns="31549" rtlCol="0">
            <a:spAutoFit/>
          </a:bodyPr>
          <a:lstStyle/>
          <a:p>
            <a:pPr algn="r" defTabSz="801330">
              <a:lnSpc>
                <a:spcPct val="110000"/>
              </a:lnSpc>
              <a:spcBef>
                <a:spcPts val="2104"/>
              </a:spcBef>
              <a:buClr>
                <a:srgbClr val="222223"/>
              </a:buClr>
            </a:pPr>
            <a:fld id="{08492756-E806-4604-9C5F-A6997CE6540C}" type="slidenum">
              <a:rPr lang="en-GB" sz="700" smtClean="0">
                <a:solidFill>
                  <a:sysClr val="windowText" lastClr="000000"/>
                </a:solidFill>
              </a:rPr>
              <a:pPr algn="r" defTabSz="801330">
                <a:lnSpc>
                  <a:spcPct val="110000"/>
                </a:lnSpc>
                <a:spcBef>
                  <a:spcPts val="2104"/>
                </a:spcBef>
                <a:buClr>
                  <a:srgbClr val="222223"/>
                </a:buClr>
              </a:pPr>
              <a:t>‹#›</a:t>
            </a:fld>
            <a:endParaRPr lang="en-GB" sz="700" dirty="0" err="1" smtClean="0">
              <a:solidFill>
                <a:sysClr val="windowText" lastClr="000000"/>
              </a:solidFill>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3764" y="6290461"/>
            <a:ext cx="1954201" cy="349373"/>
          </a:xfrm>
          <a:prstGeom prst="rect">
            <a:avLst/>
          </a:prstGeom>
        </p:spPr>
      </p:pic>
    </p:spTree>
    <p:extLst>
      <p:ext uri="{BB962C8B-B14F-4D97-AF65-F5344CB8AC3E}">
        <p14:creationId xmlns:p14="http://schemas.microsoft.com/office/powerpoint/2010/main" val="2008604595"/>
      </p:ext>
    </p:extLst>
  </p:cSld>
  <p:clrMapOvr>
    <a:masterClrMapping/>
  </p:clrMapOvr>
  <p:transition>
    <p:fade/>
  </p:transition>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Presentation - Fly v5">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bwMode="gray">
          <a:xfrm>
            <a:off x="150896" y="162703"/>
            <a:ext cx="8850922" cy="3266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6194" tIns="63097" rIns="126194" bIns="63097" numCol="1" spcCol="0" rtlCol="0" fromWordArt="0" anchor="ctr" anchorCtr="0" forceAA="0" compatLnSpc="1">
            <a:prstTxWarp prst="textNoShape">
              <a:avLst/>
            </a:prstTxWarp>
            <a:noAutofit/>
          </a:bodyPr>
          <a:lstStyle/>
          <a:p>
            <a:pPr algn="ctr" defTabSz="801330">
              <a:lnSpc>
                <a:spcPct val="110000"/>
              </a:lnSpc>
              <a:spcBef>
                <a:spcPts val="2104"/>
              </a:spcBef>
              <a:buClr>
                <a:srgbClr val="222223"/>
              </a:buClr>
            </a:pPr>
            <a:endParaRPr lang="en-GB" sz="2500" dirty="0" smtClean="0">
              <a:solidFill>
                <a:prstClr val="white"/>
              </a:solidFill>
              <a:latin typeface="Segoe UI Light" panose="020B0502040204020203" pitchFamily="34" charset="0"/>
            </a:endParaRPr>
          </a:p>
        </p:txBody>
      </p:sp>
      <p:sp>
        <p:nvSpPr>
          <p:cNvPr id="2" name="Title 1"/>
          <p:cNvSpPr>
            <a:spLocks noGrp="1"/>
          </p:cNvSpPr>
          <p:nvPr>
            <p:ph type="ctrTitle" hasCustomPrompt="1"/>
          </p:nvPr>
        </p:nvSpPr>
        <p:spPr bwMode="gray">
          <a:xfrm>
            <a:off x="470357" y="3637189"/>
            <a:ext cx="3328624" cy="556157"/>
          </a:xfrm>
          <a:solidFill>
            <a:schemeClr val="accent3"/>
          </a:solidFill>
        </p:spPr>
        <p:txBody>
          <a:bodyPr anchor="b"/>
          <a:lstStyle>
            <a:lvl1pPr algn="l">
              <a:defRPr sz="3200">
                <a:latin typeface="+mj-lt"/>
              </a:defRPr>
            </a:lvl1pPr>
          </a:lstStyle>
          <a:p>
            <a:r>
              <a:rPr lang="en-US" dirty="0" smtClean="0"/>
              <a:t>Click to edit title</a:t>
            </a:r>
            <a:endParaRPr lang="en-GB" dirty="0"/>
          </a:p>
        </p:txBody>
      </p:sp>
      <p:sp>
        <p:nvSpPr>
          <p:cNvPr id="3" name="Subtitle 2"/>
          <p:cNvSpPr>
            <a:spLocks noGrp="1"/>
          </p:cNvSpPr>
          <p:nvPr>
            <p:ph type="subTitle" idx="1" hasCustomPrompt="1"/>
          </p:nvPr>
        </p:nvSpPr>
        <p:spPr bwMode="gray">
          <a:xfrm>
            <a:off x="470359" y="4247069"/>
            <a:ext cx="2670367" cy="419196"/>
          </a:xfrm>
          <a:solidFill>
            <a:schemeClr val="accent2"/>
          </a:solidFill>
        </p:spPr>
        <p:txBody>
          <a:bodyPr wrap="none" lIns="63097" tIns="31549" rIns="63097" bIns="31549" rtlCol="0" anchor="t">
            <a:spAutoFit/>
          </a:bodyPr>
          <a:lstStyle>
            <a:lvl1pPr marL="0" indent="0">
              <a:buNone/>
              <a:defRPr lang="en-GB" sz="2100" b="1" dirty="0" smtClean="0">
                <a:solidFill>
                  <a:schemeClr val="bg1"/>
                </a:solidFill>
                <a:latin typeface="+mj-lt"/>
              </a:defRPr>
            </a:lvl1pPr>
          </a:lstStyle>
          <a:p>
            <a:pPr lvl="0">
              <a:spcBef>
                <a:spcPct val="0"/>
              </a:spcBef>
            </a:pPr>
            <a:r>
              <a:rPr lang="en-US" dirty="0" smtClean="0"/>
              <a:t>Click to edit subtitle</a:t>
            </a:r>
            <a:endParaRPr lang="en-GB" dirty="0"/>
          </a:p>
        </p:txBody>
      </p:sp>
      <p:sp>
        <p:nvSpPr>
          <p:cNvPr id="69" name="Text Placeholder 68"/>
          <p:cNvSpPr>
            <a:spLocks noGrp="1"/>
          </p:cNvSpPr>
          <p:nvPr>
            <p:ph type="body" sz="quarter" idx="10" hasCustomPrompt="1"/>
          </p:nvPr>
        </p:nvSpPr>
        <p:spPr bwMode="gray">
          <a:xfrm>
            <a:off x="470255" y="4735212"/>
            <a:ext cx="5395426" cy="1293435"/>
          </a:xfrm>
        </p:spPr>
        <p:txBody>
          <a:bodyPr wrap="square" lIns="0" tIns="0" rIns="0" bIns="0">
            <a:noAutofit/>
          </a:bodyPr>
          <a:lstStyle>
            <a:lvl1pPr marL="0" indent="0">
              <a:spcBef>
                <a:spcPts val="1052"/>
              </a:spcBef>
              <a:buNone/>
              <a:defRPr sz="1400">
                <a:solidFill>
                  <a:schemeClr val="bg1"/>
                </a:solidFill>
              </a:defRPr>
            </a:lvl1pPr>
            <a:lvl2pPr marL="400666" indent="0">
              <a:buNone/>
              <a:defRPr>
                <a:solidFill>
                  <a:schemeClr val="bg1"/>
                </a:solidFill>
              </a:defRPr>
            </a:lvl2pPr>
            <a:lvl3pPr marL="801330" indent="0">
              <a:buNone/>
              <a:defRPr>
                <a:solidFill>
                  <a:schemeClr val="bg1"/>
                </a:solidFill>
              </a:defRPr>
            </a:lvl3pPr>
            <a:lvl4pPr marL="1201995" indent="0">
              <a:buNone/>
              <a:defRPr>
                <a:solidFill>
                  <a:schemeClr val="bg1"/>
                </a:solidFill>
              </a:defRPr>
            </a:lvl4pPr>
            <a:lvl5pPr marL="1602660" indent="0">
              <a:buNone/>
              <a:defRPr>
                <a:solidFill>
                  <a:schemeClr val="bg1"/>
                </a:solidFill>
              </a:defRPr>
            </a:lvl5pPr>
          </a:lstStyle>
          <a:p>
            <a:pPr lvl="0"/>
            <a:r>
              <a:rPr lang="en-US" dirty="0" smtClean="0"/>
              <a:t>Click to add text</a:t>
            </a:r>
            <a:endParaRPr lang="en-GB" dirty="0"/>
          </a:p>
        </p:txBody>
      </p:sp>
      <p:sp>
        <p:nvSpPr>
          <p:cNvPr id="25" name="Frame 24"/>
          <p:cNvSpPr/>
          <p:nvPr userDrawn="1"/>
        </p:nvSpPr>
        <p:spPr bwMode="gray">
          <a:xfrm>
            <a:off x="0" y="-150"/>
            <a:ext cx="9144000" cy="6858151"/>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33" tIns="40067" rIns="80133" bIns="40067" numCol="1" spcCol="0" rtlCol="0" fromWordArt="0" anchor="ctr" anchorCtr="0" forceAA="0" compatLnSpc="1">
            <a:prstTxWarp prst="textNoShape">
              <a:avLst/>
            </a:prstTxWarp>
            <a:noAutofit/>
          </a:bodyPr>
          <a:lstStyle/>
          <a:p>
            <a:pPr algn="ctr" defTabSz="801330"/>
            <a:endParaRPr lang="en-GB" sz="1600" dirty="0">
              <a:solidFill>
                <a:srgbClr val="222223"/>
              </a:solidFill>
              <a:latin typeface="Segoe UI Light" panose="020B0502040204020203" pitchFamily="34" charset="0"/>
            </a:endParaRPr>
          </a:p>
        </p:txBody>
      </p:sp>
      <p:sp>
        <p:nvSpPr>
          <p:cNvPr id="8" name="Picture Placeholder 7"/>
          <p:cNvSpPr>
            <a:spLocks noGrp="1"/>
          </p:cNvSpPr>
          <p:nvPr>
            <p:ph type="pic" sz="quarter" idx="11" hasCustomPrompt="1"/>
          </p:nvPr>
        </p:nvSpPr>
        <p:spPr>
          <a:xfrm>
            <a:off x="150896" y="162705"/>
            <a:ext cx="8838351" cy="3103038"/>
          </a:xfrm>
          <a:solidFill>
            <a:schemeClr val="bg1"/>
          </a:solidFill>
        </p:spPr>
        <p:txBody>
          <a:bodyPr/>
          <a:lstStyle>
            <a:lvl1pPr>
              <a:defRPr sz="1200"/>
            </a:lvl1pPr>
          </a:lstStyle>
          <a:p>
            <a:r>
              <a:rPr lang="en-GB" dirty="0" smtClean="0"/>
              <a:t>Picture placeholder – insert image here</a:t>
            </a:r>
            <a:endParaRPr lang="en-GB" dirty="0"/>
          </a:p>
        </p:txBody>
      </p:sp>
      <p:sp>
        <p:nvSpPr>
          <p:cNvPr id="16" name="TextBox 15"/>
          <p:cNvSpPr txBox="1"/>
          <p:nvPr userDrawn="1"/>
        </p:nvSpPr>
        <p:spPr>
          <a:xfrm>
            <a:off x="8564924" y="6688037"/>
            <a:ext cx="492596" cy="188757"/>
          </a:xfrm>
          <a:prstGeom prst="rect">
            <a:avLst/>
          </a:prstGeom>
          <a:noFill/>
        </p:spPr>
        <p:txBody>
          <a:bodyPr wrap="square" lIns="63097" tIns="31549" rIns="63097" bIns="31549" rtlCol="0">
            <a:spAutoFit/>
          </a:bodyPr>
          <a:lstStyle/>
          <a:p>
            <a:pPr algn="r" defTabSz="801330">
              <a:lnSpc>
                <a:spcPct val="110000"/>
              </a:lnSpc>
              <a:spcBef>
                <a:spcPts val="2104"/>
              </a:spcBef>
              <a:buClr>
                <a:srgbClr val="222223"/>
              </a:buClr>
            </a:pPr>
            <a:fld id="{08492756-E806-4604-9C5F-A6997CE6540C}" type="slidenum">
              <a:rPr lang="en-GB" sz="700" smtClean="0">
                <a:solidFill>
                  <a:sysClr val="windowText" lastClr="000000"/>
                </a:solidFill>
              </a:rPr>
              <a:pPr algn="r" defTabSz="801330">
                <a:lnSpc>
                  <a:spcPct val="110000"/>
                </a:lnSpc>
                <a:spcBef>
                  <a:spcPts val="2104"/>
                </a:spcBef>
                <a:buClr>
                  <a:srgbClr val="222223"/>
                </a:buClr>
              </a:pPr>
              <a:t>‹#›</a:t>
            </a:fld>
            <a:endParaRPr lang="en-GB" sz="700" dirty="0" err="1" smtClean="0">
              <a:solidFill>
                <a:sysClr val="windowText" lastClr="000000"/>
              </a:solidFill>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3764" y="6290461"/>
            <a:ext cx="1954201" cy="349373"/>
          </a:xfrm>
          <a:prstGeom prst="rect">
            <a:avLst/>
          </a:prstGeom>
        </p:spPr>
      </p:pic>
    </p:spTree>
    <p:extLst>
      <p:ext uri="{BB962C8B-B14F-4D97-AF65-F5344CB8AC3E}">
        <p14:creationId xmlns:p14="http://schemas.microsoft.com/office/powerpoint/2010/main" val="1003638093"/>
      </p:ext>
    </p:extLst>
  </p:cSld>
  <p:clrMapOvr>
    <a:masterClrMapping/>
  </p:clrMapOvr>
  <p:transition>
    <p:fade/>
  </p:transition>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Presentation - statement with image background">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154753" y="162703"/>
            <a:ext cx="8834494" cy="6531154"/>
          </a:xfrm>
          <a:solidFill>
            <a:schemeClr val="tx1"/>
          </a:solidFill>
        </p:spPr>
        <p:txBody>
          <a:bodyPr>
            <a:normAutofit/>
          </a:bodyPr>
          <a:lstStyle>
            <a:lvl1pPr>
              <a:defRPr sz="1400" baseline="0">
                <a:solidFill>
                  <a:schemeClr val="bg1"/>
                </a:solidFill>
              </a:defRPr>
            </a:lvl1pPr>
          </a:lstStyle>
          <a:p>
            <a:r>
              <a:rPr lang="en-GB" dirty="0" smtClean="0"/>
              <a:t>Click icon to place image (or select frame and copy/paste image into it)</a:t>
            </a:r>
            <a:endParaRPr lang="en-GB" dirty="0"/>
          </a:p>
        </p:txBody>
      </p:sp>
      <p:sp>
        <p:nvSpPr>
          <p:cNvPr id="8" name="Text Placeholder 5"/>
          <p:cNvSpPr>
            <a:spLocks noGrp="1"/>
          </p:cNvSpPr>
          <p:nvPr>
            <p:ph type="body" sz="quarter" idx="12" hasCustomPrompt="1"/>
          </p:nvPr>
        </p:nvSpPr>
        <p:spPr>
          <a:xfrm>
            <a:off x="83979" y="6687304"/>
            <a:ext cx="6281070" cy="195819"/>
          </a:xfrm>
        </p:spPr>
        <p:txBody>
          <a:bodyPr>
            <a:noAutofit/>
          </a:bodyPr>
          <a:lstStyle>
            <a:lvl1pPr marL="0" indent="0">
              <a:buNone/>
              <a:defRPr sz="600" baseline="0">
                <a:solidFill>
                  <a:schemeClr val="tx1"/>
                </a:solidFill>
                <a:latin typeface="Segoe UI Light" panose="020B0502040204020203" pitchFamily="34" charset="0"/>
              </a:defRPr>
            </a:lvl1pPr>
            <a:lvl2pPr marL="400666" indent="0">
              <a:buNone/>
              <a:defRPr sz="1000">
                <a:latin typeface="Segoe UI Light" panose="020B0502040204020203" pitchFamily="34" charset="0"/>
              </a:defRPr>
            </a:lvl2pPr>
            <a:lvl3pPr marL="801330" indent="0">
              <a:buNone/>
              <a:defRPr sz="900">
                <a:latin typeface="Segoe UI Light" panose="020B0502040204020203" pitchFamily="34" charset="0"/>
              </a:defRPr>
            </a:lvl3pPr>
            <a:lvl4pPr marL="1201995" indent="0">
              <a:buNone/>
              <a:defRPr sz="900">
                <a:latin typeface="Segoe UI Light" panose="020B0502040204020203" pitchFamily="34" charset="0"/>
              </a:defRPr>
            </a:lvl4pPr>
            <a:lvl5pPr marL="1602660" indent="0">
              <a:buNone/>
              <a:defRPr sz="900">
                <a:latin typeface="Segoe UI Light" panose="020B0502040204020203" pitchFamily="34" charset="0"/>
              </a:defRPr>
            </a:lvl5pPr>
          </a:lstStyle>
          <a:p>
            <a:pPr lvl="0"/>
            <a:r>
              <a:rPr lang="en-US" dirty="0" smtClean="0"/>
              <a:t>Document Name | Date | Version xx | Public : Internal Use Only | Confidential | Strictly Confidential    (DELETE CLASSIFICATION)</a:t>
            </a:r>
          </a:p>
        </p:txBody>
      </p:sp>
      <p:sp>
        <p:nvSpPr>
          <p:cNvPr id="158" name="Frame 157"/>
          <p:cNvSpPr/>
          <p:nvPr userDrawn="1"/>
        </p:nvSpPr>
        <p:spPr bwMode="gray">
          <a:xfrm>
            <a:off x="0" y="-150"/>
            <a:ext cx="9144000" cy="6858151"/>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33" tIns="40067" rIns="80133" bIns="40067" numCol="1" spcCol="0" rtlCol="0" fromWordArt="0" anchor="ctr" anchorCtr="0" forceAA="0" compatLnSpc="1">
            <a:prstTxWarp prst="textNoShape">
              <a:avLst/>
            </a:prstTxWarp>
            <a:noAutofit/>
          </a:bodyPr>
          <a:lstStyle/>
          <a:p>
            <a:pPr algn="ctr" defTabSz="801330"/>
            <a:endParaRPr lang="en-GB" sz="1600" dirty="0">
              <a:solidFill>
                <a:srgbClr val="222223"/>
              </a:solidFill>
              <a:latin typeface="Segoe UI Light" panose="020B0502040204020203" pitchFamily="34" charset="0"/>
            </a:endParaRPr>
          </a:p>
        </p:txBody>
      </p:sp>
      <p:sp>
        <p:nvSpPr>
          <p:cNvPr id="12" name="TextBox 11"/>
          <p:cNvSpPr txBox="1"/>
          <p:nvPr userDrawn="1"/>
        </p:nvSpPr>
        <p:spPr bwMode="gray">
          <a:xfrm>
            <a:off x="463608" y="6693859"/>
            <a:ext cx="4186603" cy="164143"/>
          </a:xfrm>
          <a:prstGeom prst="rect">
            <a:avLst/>
          </a:prstGeom>
          <a:noFill/>
        </p:spPr>
        <p:txBody>
          <a:bodyPr wrap="none" lIns="0" tIns="0" rIns="0" bIns="0" rtlCol="0" anchor="ctr">
            <a:noAutofit/>
          </a:bodyPr>
          <a:lstStyle/>
          <a:p>
            <a:pPr defTabSz="801330"/>
            <a:r>
              <a:rPr lang="en-GB" sz="600" dirty="0" smtClean="0">
                <a:solidFill>
                  <a:srgbClr val="222223"/>
                </a:solidFill>
                <a:latin typeface="Segoe UI Light" panose="020B0502040204020203" pitchFamily="34" charset="0"/>
              </a:rPr>
              <a:t>Document Name Here  |  Month 2016 |  Version 1  |  Public  |  Internal Use Only  |  Confidential  |  Strictly  Confidential (DELETE CLASSIFICATION)</a:t>
            </a:r>
          </a:p>
        </p:txBody>
      </p:sp>
      <p:sp>
        <p:nvSpPr>
          <p:cNvPr id="19" name="Text Placeholder 5"/>
          <p:cNvSpPr>
            <a:spLocks noGrp="1"/>
          </p:cNvSpPr>
          <p:nvPr>
            <p:ph type="body" sz="quarter" idx="13" hasCustomPrompt="1"/>
          </p:nvPr>
        </p:nvSpPr>
        <p:spPr>
          <a:xfrm>
            <a:off x="480423" y="2333561"/>
            <a:ext cx="3680963" cy="692037"/>
          </a:xfrm>
          <a:solidFill>
            <a:schemeClr val="accent3"/>
          </a:solidFill>
        </p:spPr>
        <p:txBody>
          <a:bodyPr wrap="none" lIns="63097" tIns="15774" rIns="63097" bIns="15774" rtlCol="0" anchor="ctr">
            <a:spAutoFit/>
          </a:bodyPr>
          <a:lstStyle>
            <a:lvl1pPr marL="0" indent="0" algn="l">
              <a:buFontTx/>
              <a:buNone/>
              <a:defRPr lang="en-US" sz="3900" b="1"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smtClean="0"/>
              <a:t>Sentence line 2</a:t>
            </a:r>
          </a:p>
        </p:txBody>
      </p:sp>
      <p:sp>
        <p:nvSpPr>
          <p:cNvPr id="20" name="Text Placeholder 8"/>
          <p:cNvSpPr>
            <a:spLocks noGrp="1"/>
          </p:cNvSpPr>
          <p:nvPr>
            <p:ph type="body" sz="quarter" idx="14" hasCustomPrompt="1"/>
          </p:nvPr>
        </p:nvSpPr>
        <p:spPr>
          <a:xfrm>
            <a:off x="481037" y="3179298"/>
            <a:ext cx="3680963" cy="692037"/>
          </a:xfrm>
          <a:solidFill>
            <a:schemeClr val="accent3"/>
          </a:solidFill>
        </p:spPr>
        <p:txBody>
          <a:bodyPr vert="horz" wrap="none" lIns="63097" tIns="15774" rIns="63097" bIns="15774" rtlCol="0" anchor="ctr">
            <a:spAutoFit/>
          </a:bodyPr>
          <a:lstStyle>
            <a:lvl1pPr marL="0" indent="0" algn="l">
              <a:buFontTx/>
              <a:buNone/>
              <a:defRPr lang="en-US" sz="3900" b="1" dirty="0" smtClean="0">
                <a:solidFill>
                  <a:schemeClr val="bg1"/>
                </a:solidFill>
                <a:latin typeface="+mj-lt"/>
              </a:defRPr>
            </a:lvl1pPr>
          </a:lstStyle>
          <a:p>
            <a:pPr lvl="0">
              <a:spcBef>
                <a:spcPct val="0"/>
              </a:spcBef>
              <a:buNone/>
            </a:pPr>
            <a:r>
              <a:rPr lang="en-US" dirty="0" smtClean="0"/>
              <a:t>Sentence line 3</a:t>
            </a:r>
          </a:p>
        </p:txBody>
      </p:sp>
      <p:sp>
        <p:nvSpPr>
          <p:cNvPr id="21" name="Text Placeholder 13"/>
          <p:cNvSpPr>
            <a:spLocks noGrp="1"/>
          </p:cNvSpPr>
          <p:nvPr>
            <p:ph type="body" sz="quarter" idx="15" hasCustomPrompt="1"/>
          </p:nvPr>
        </p:nvSpPr>
        <p:spPr>
          <a:xfrm>
            <a:off x="481652" y="4025035"/>
            <a:ext cx="3680963" cy="692037"/>
          </a:xfrm>
          <a:solidFill>
            <a:schemeClr val="accent3"/>
          </a:solidFill>
        </p:spPr>
        <p:txBody>
          <a:bodyPr vert="horz" wrap="none" lIns="63097" tIns="15774" rIns="63097" bIns="15774" rtlCol="0" anchor="ctr">
            <a:spAutoFit/>
          </a:bodyPr>
          <a:lstStyle>
            <a:lvl1pPr marL="0" indent="0" algn="l">
              <a:buFontTx/>
              <a:buNone/>
              <a:defRPr lang="en-US" sz="3900" b="1" baseline="0" smtClean="0">
                <a:solidFill>
                  <a:schemeClr val="bg1"/>
                </a:solidFill>
                <a:latin typeface="+mj-lt"/>
              </a:defRPr>
            </a:lvl1pPr>
            <a:lvl2pPr>
              <a:defRPr lang="en-US" smtClean="0"/>
            </a:lvl2pPr>
            <a:lvl3pPr>
              <a:defRPr lang="en-US" smtClean="0"/>
            </a:lvl3pPr>
            <a:lvl4pPr>
              <a:defRPr lang="en-US" smtClean="0"/>
            </a:lvl4pPr>
            <a:lvl5pPr>
              <a:defRPr lang="en-GB"/>
            </a:lvl5pPr>
          </a:lstStyle>
          <a:p>
            <a:pPr lvl="0">
              <a:spcBef>
                <a:spcPct val="0"/>
              </a:spcBef>
              <a:buNone/>
            </a:pPr>
            <a:r>
              <a:rPr lang="en-US" dirty="0" smtClean="0"/>
              <a:t>Sentence line 4</a:t>
            </a:r>
          </a:p>
        </p:txBody>
      </p:sp>
      <p:sp>
        <p:nvSpPr>
          <p:cNvPr id="22" name="Text Placeholder 5"/>
          <p:cNvSpPr>
            <a:spLocks noGrp="1"/>
          </p:cNvSpPr>
          <p:nvPr>
            <p:ph type="body" sz="quarter" idx="16" hasCustomPrompt="1"/>
          </p:nvPr>
        </p:nvSpPr>
        <p:spPr>
          <a:xfrm>
            <a:off x="479808" y="1487822"/>
            <a:ext cx="3680963" cy="692037"/>
          </a:xfrm>
          <a:solidFill>
            <a:schemeClr val="accent3"/>
          </a:solidFill>
        </p:spPr>
        <p:txBody>
          <a:bodyPr wrap="none" lIns="63097" tIns="15774" rIns="63097" bIns="15774" rtlCol="0" anchor="ctr">
            <a:spAutoFit/>
          </a:bodyPr>
          <a:lstStyle>
            <a:lvl1pPr marL="0" indent="0" algn="l">
              <a:buFontTx/>
              <a:buNone/>
              <a:defRPr lang="en-US" sz="3900" b="1"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smtClean="0"/>
              <a:t>Sentence line 1</a:t>
            </a:r>
          </a:p>
        </p:txBody>
      </p:sp>
      <p:sp>
        <p:nvSpPr>
          <p:cNvPr id="17" name="TextBox 16"/>
          <p:cNvSpPr txBox="1"/>
          <p:nvPr userDrawn="1"/>
        </p:nvSpPr>
        <p:spPr>
          <a:xfrm>
            <a:off x="8564924" y="6688037"/>
            <a:ext cx="492596" cy="188757"/>
          </a:xfrm>
          <a:prstGeom prst="rect">
            <a:avLst/>
          </a:prstGeom>
          <a:noFill/>
        </p:spPr>
        <p:txBody>
          <a:bodyPr wrap="square" lIns="63097" tIns="31549" rIns="63097" bIns="31549" rtlCol="0">
            <a:spAutoFit/>
          </a:bodyPr>
          <a:lstStyle/>
          <a:p>
            <a:pPr algn="r" defTabSz="801330">
              <a:lnSpc>
                <a:spcPct val="110000"/>
              </a:lnSpc>
              <a:spcBef>
                <a:spcPts val="2104"/>
              </a:spcBef>
              <a:buClr>
                <a:srgbClr val="222223"/>
              </a:buClr>
            </a:pPr>
            <a:fld id="{08492756-E806-4604-9C5F-A6997CE6540C}" type="slidenum">
              <a:rPr lang="en-GB" sz="700" smtClean="0">
                <a:solidFill>
                  <a:sysClr val="windowText" lastClr="000000"/>
                </a:solidFill>
              </a:rPr>
              <a:pPr algn="r" defTabSz="801330">
                <a:lnSpc>
                  <a:spcPct val="110000"/>
                </a:lnSpc>
                <a:spcBef>
                  <a:spcPts val="2104"/>
                </a:spcBef>
                <a:buClr>
                  <a:srgbClr val="222223"/>
                </a:buClr>
              </a:pPr>
              <a:t>‹#›</a:t>
            </a:fld>
            <a:endParaRPr lang="en-GB" sz="700" dirty="0" err="1" smtClean="0">
              <a:solidFill>
                <a:sysClr val="windowText" lastClr="000000"/>
              </a:solidFill>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3764" y="6290461"/>
            <a:ext cx="1954201" cy="349373"/>
          </a:xfrm>
          <a:prstGeom prst="rect">
            <a:avLst/>
          </a:prstGeom>
        </p:spPr>
      </p:pic>
    </p:spTree>
    <p:extLst>
      <p:ext uri="{BB962C8B-B14F-4D97-AF65-F5344CB8AC3E}">
        <p14:creationId xmlns:p14="http://schemas.microsoft.com/office/powerpoint/2010/main" val="2462653794"/>
      </p:ext>
    </p:extLst>
  </p:cSld>
  <p:clrMapOvr>
    <a:masterClrMapping/>
  </p:clrMapOvr>
  <p:transition>
    <p:fade/>
  </p:transition>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Presentation - Statement with colour fill">
    <p:bg>
      <p:bgPr>
        <a:solidFill>
          <a:schemeClr val="bg2"/>
        </a:solidFill>
        <a:effectLst/>
      </p:bgPr>
    </p:bg>
    <p:spTree>
      <p:nvGrpSpPr>
        <p:cNvPr id="1" name=""/>
        <p:cNvGrpSpPr/>
        <p:nvPr/>
      </p:nvGrpSpPr>
      <p:grpSpPr>
        <a:xfrm>
          <a:off x="0" y="0"/>
          <a:ext cx="0" cy="0"/>
          <a:chOff x="0" y="0"/>
          <a:chExt cx="0" cy="0"/>
        </a:xfrm>
      </p:grpSpPr>
      <p:sp>
        <p:nvSpPr>
          <p:cNvPr id="134" name="Frame 133"/>
          <p:cNvSpPr/>
          <p:nvPr userDrawn="1"/>
        </p:nvSpPr>
        <p:spPr bwMode="gray">
          <a:xfrm>
            <a:off x="0" y="-150"/>
            <a:ext cx="9144000" cy="6858151"/>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33" tIns="40067" rIns="80133" bIns="40067" numCol="1" spcCol="0" rtlCol="0" fromWordArt="0" anchor="ctr" anchorCtr="0" forceAA="0" compatLnSpc="1">
            <a:prstTxWarp prst="textNoShape">
              <a:avLst/>
            </a:prstTxWarp>
            <a:noAutofit/>
          </a:bodyPr>
          <a:lstStyle/>
          <a:p>
            <a:pPr algn="ctr" defTabSz="801330"/>
            <a:endParaRPr lang="en-GB" sz="1600" dirty="0">
              <a:solidFill>
                <a:srgbClr val="222223"/>
              </a:solidFill>
              <a:latin typeface="Segoe UI Light" panose="020B0502040204020203" pitchFamily="34" charset="0"/>
            </a:endParaRPr>
          </a:p>
        </p:txBody>
      </p:sp>
      <p:sp>
        <p:nvSpPr>
          <p:cNvPr id="11" name="TextBox 10"/>
          <p:cNvSpPr txBox="1"/>
          <p:nvPr userDrawn="1"/>
        </p:nvSpPr>
        <p:spPr bwMode="gray">
          <a:xfrm>
            <a:off x="460816" y="6693859"/>
            <a:ext cx="4186603" cy="164143"/>
          </a:xfrm>
          <a:prstGeom prst="rect">
            <a:avLst/>
          </a:prstGeom>
          <a:noFill/>
        </p:spPr>
        <p:txBody>
          <a:bodyPr wrap="none" lIns="0" tIns="0" rIns="0" bIns="0" rtlCol="0" anchor="ctr">
            <a:noAutofit/>
          </a:bodyPr>
          <a:lstStyle/>
          <a:p>
            <a:pPr defTabSz="801330"/>
            <a:r>
              <a:rPr lang="en-GB" sz="600" dirty="0" smtClean="0">
                <a:solidFill>
                  <a:srgbClr val="222223"/>
                </a:solidFill>
                <a:latin typeface="Segoe UI Light" panose="020B0502040204020203" pitchFamily="34" charset="0"/>
              </a:rPr>
              <a:t>Document Name Here  |  Month 2016 |  Version 1  |  Public  |  Internal Use Only  |  Confidential  |  Strictly  Confidential (DELETE CLASSIFICATION)</a:t>
            </a:r>
          </a:p>
        </p:txBody>
      </p:sp>
      <p:sp>
        <p:nvSpPr>
          <p:cNvPr id="12" name="Text Placeholder 6"/>
          <p:cNvSpPr>
            <a:spLocks noGrp="1" noChangeAspect="1"/>
          </p:cNvSpPr>
          <p:nvPr>
            <p:ph type="body" sz="quarter" idx="13" hasCustomPrompt="1"/>
          </p:nvPr>
        </p:nvSpPr>
        <p:spPr>
          <a:xfrm>
            <a:off x="470680" y="1611251"/>
            <a:ext cx="3680963" cy="652804"/>
          </a:xfrm>
          <a:solidFill>
            <a:schemeClr val="accent3"/>
          </a:solidFill>
        </p:spPr>
        <p:txBody>
          <a:bodyPr vert="horz" wrap="none" lIns="63097" tIns="126194" rIns="63097" bIns="63097" rtlCol="0" anchor="ctr">
            <a:spAutoFit/>
          </a:bodyPr>
          <a:lstStyle>
            <a:lvl1pPr marL="275242" indent="-275242">
              <a:buFontTx/>
              <a:buNone/>
              <a:defRPr lang="en-US" sz="3900" b="1" baseline="0" dirty="0" smtClean="0">
                <a:solidFill>
                  <a:schemeClr val="bg1"/>
                </a:solidFill>
                <a:latin typeface="+mj-lt"/>
              </a:defRPr>
            </a:lvl1pPr>
          </a:lstStyle>
          <a:p>
            <a:pPr marL="0" lvl="0" indent="0">
              <a:lnSpc>
                <a:spcPts val="3594"/>
              </a:lnSpc>
              <a:spcBef>
                <a:spcPts val="0"/>
              </a:spcBef>
            </a:pPr>
            <a:r>
              <a:rPr lang="en-US" dirty="0" smtClean="0"/>
              <a:t>Sentence line 1</a:t>
            </a:r>
          </a:p>
        </p:txBody>
      </p:sp>
      <p:sp>
        <p:nvSpPr>
          <p:cNvPr id="14" name="Text Placeholder 10"/>
          <p:cNvSpPr>
            <a:spLocks noGrp="1" noChangeAspect="1"/>
          </p:cNvSpPr>
          <p:nvPr>
            <p:ph type="body" sz="quarter" idx="14" hasCustomPrompt="1"/>
          </p:nvPr>
        </p:nvSpPr>
        <p:spPr>
          <a:xfrm>
            <a:off x="470680" y="2565893"/>
            <a:ext cx="3680963" cy="652804"/>
          </a:xfrm>
          <a:solidFill>
            <a:schemeClr val="accent3"/>
          </a:solidFill>
        </p:spPr>
        <p:txBody>
          <a:bodyPr vert="horz" wrap="none" lIns="63097" tIns="126194" rIns="63097" bIns="63097" rtlCol="0" anchor="ctr">
            <a:spAutoFit/>
          </a:bodyPr>
          <a:lstStyle>
            <a:lvl1pPr algn="l">
              <a:buFontTx/>
              <a:buNone/>
              <a:defRPr lang="en-US" sz="3900" b="1" baseline="0" dirty="0" smtClean="0">
                <a:solidFill>
                  <a:schemeClr val="bg1"/>
                </a:solidFill>
                <a:latin typeface="+mj-lt"/>
              </a:defRPr>
            </a:lvl1pPr>
          </a:lstStyle>
          <a:p>
            <a:pPr marL="0" lvl="0" indent="0">
              <a:lnSpc>
                <a:spcPts val="3594"/>
              </a:lnSpc>
              <a:spcBef>
                <a:spcPts val="0"/>
              </a:spcBef>
              <a:buFontTx/>
              <a:buNone/>
            </a:pPr>
            <a:r>
              <a:rPr lang="en-US" dirty="0" smtClean="0"/>
              <a:t>Sentence line 2</a:t>
            </a:r>
          </a:p>
        </p:txBody>
      </p:sp>
      <p:sp>
        <p:nvSpPr>
          <p:cNvPr id="15" name="Text Placeholder 14"/>
          <p:cNvSpPr>
            <a:spLocks noGrp="1" noChangeAspect="1"/>
          </p:cNvSpPr>
          <p:nvPr>
            <p:ph type="body" sz="quarter" idx="15" hasCustomPrompt="1"/>
          </p:nvPr>
        </p:nvSpPr>
        <p:spPr>
          <a:xfrm>
            <a:off x="470680" y="3520537"/>
            <a:ext cx="3680963" cy="652804"/>
          </a:xfrm>
          <a:solidFill>
            <a:schemeClr val="accent3"/>
          </a:solidFill>
        </p:spPr>
        <p:txBody>
          <a:bodyPr vert="horz" wrap="none" lIns="63097" tIns="126194" rIns="63097" bIns="63097" rtlCol="0" anchor="ctr">
            <a:spAutoFit/>
          </a:bodyPr>
          <a:lstStyle>
            <a:lvl1pPr marL="275242" indent="-275242">
              <a:buFontTx/>
              <a:buNone/>
              <a:defRPr lang="en-US" sz="3900" b="1" baseline="0" dirty="0" smtClean="0">
                <a:solidFill>
                  <a:schemeClr val="bg1"/>
                </a:solidFill>
                <a:latin typeface="+mj-lt"/>
              </a:defRPr>
            </a:lvl1pPr>
          </a:lstStyle>
          <a:p>
            <a:pPr marL="0" lvl="0" indent="0">
              <a:lnSpc>
                <a:spcPts val="3594"/>
              </a:lnSpc>
              <a:spcBef>
                <a:spcPts val="0"/>
              </a:spcBef>
            </a:pPr>
            <a:r>
              <a:rPr lang="en-US" dirty="0" smtClean="0"/>
              <a:t>Sentence line 3</a:t>
            </a:r>
          </a:p>
        </p:txBody>
      </p:sp>
      <p:sp>
        <p:nvSpPr>
          <p:cNvPr id="16" name="Text Placeholder 3"/>
          <p:cNvSpPr>
            <a:spLocks noGrp="1"/>
          </p:cNvSpPr>
          <p:nvPr>
            <p:ph type="body" sz="quarter" idx="16" hasCustomPrompt="1"/>
          </p:nvPr>
        </p:nvSpPr>
        <p:spPr>
          <a:xfrm>
            <a:off x="470066" y="4475179"/>
            <a:ext cx="3680963" cy="652804"/>
          </a:xfrm>
          <a:solidFill>
            <a:schemeClr val="accent3"/>
          </a:solidFill>
        </p:spPr>
        <p:txBody>
          <a:bodyPr vert="horz" wrap="none" lIns="63097" tIns="126194" rIns="63097" bIns="63097" rtlCol="0" anchor="ctr">
            <a:spAutoFit/>
          </a:bodyPr>
          <a:lstStyle>
            <a:lvl1pPr>
              <a:buFontTx/>
              <a:buNone/>
              <a:defRPr lang="en-GB" sz="3900" b="1" baseline="0" dirty="0">
                <a:solidFill>
                  <a:schemeClr val="bg1"/>
                </a:solidFill>
                <a:latin typeface="+mj-lt"/>
              </a:defRPr>
            </a:lvl1pPr>
          </a:lstStyle>
          <a:p>
            <a:pPr marL="0" lvl="0" indent="0">
              <a:lnSpc>
                <a:spcPts val="3594"/>
              </a:lnSpc>
              <a:spcBef>
                <a:spcPts val="0"/>
              </a:spcBef>
              <a:buFontTx/>
              <a:buNone/>
            </a:pPr>
            <a:r>
              <a:rPr lang="en-US" dirty="0" smtClean="0"/>
              <a:t>Sentence line 4</a:t>
            </a:r>
            <a:endParaRPr lang="en-GB" dirty="0"/>
          </a:p>
        </p:txBody>
      </p:sp>
      <p:sp>
        <p:nvSpPr>
          <p:cNvPr id="19" name="TextBox 18"/>
          <p:cNvSpPr txBox="1"/>
          <p:nvPr userDrawn="1"/>
        </p:nvSpPr>
        <p:spPr>
          <a:xfrm>
            <a:off x="8564924" y="6688037"/>
            <a:ext cx="492596" cy="188757"/>
          </a:xfrm>
          <a:prstGeom prst="rect">
            <a:avLst/>
          </a:prstGeom>
          <a:noFill/>
        </p:spPr>
        <p:txBody>
          <a:bodyPr wrap="square" lIns="63097" tIns="31549" rIns="63097" bIns="31549" rtlCol="0">
            <a:spAutoFit/>
          </a:bodyPr>
          <a:lstStyle/>
          <a:p>
            <a:pPr algn="r" defTabSz="801330">
              <a:lnSpc>
                <a:spcPct val="110000"/>
              </a:lnSpc>
              <a:spcBef>
                <a:spcPts val="2104"/>
              </a:spcBef>
              <a:buClr>
                <a:srgbClr val="222223"/>
              </a:buClr>
            </a:pPr>
            <a:fld id="{08492756-E806-4604-9C5F-A6997CE6540C}" type="slidenum">
              <a:rPr lang="en-GB" sz="700" smtClean="0">
                <a:solidFill>
                  <a:sysClr val="windowText" lastClr="000000"/>
                </a:solidFill>
              </a:rPr>
              <a:pPr algn="r" defTabSz="801330">
                <a:lnSpc>
                  <a:spcPct val="110000"/>
                </a:lnSpc>
                <a:spcBef>
                  <a:spcPts val="2104"/>
                </a:spcBef>
                <a:buClr>
                  <a:srgbClr val="222223"/>
                </a:buClr>
              </a:pPr>
              <a:t>‹#›</a:t>
            </a:fld>
            <a:endParaRPr lang="en-GB" sz="700" dirty="0" err="1" smtClean="0">
              <a:solidFill>
                <a:sysClr val="windowText" lastClr="000000"/>
              </a:solidFil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3764" y="6290461"/>
            <a:ext cx="1954201" cy="349373"/>
          </a:xfrm>
          <a:prstGeom prst="rect">
            <a:avLst/>
          </a:prstGeom>
        </p:spPr>
      </p:pic>
    </p:spTree>
    <p:extLst>
      <p:ext uri="{BB962C8B-B14F-4D97-AF65-F5344CB8AC3E}">
        <p14:creationId xmlns:p14="http://schemas.microsoft.com/office/powerpoint/2010/main" val="3228882676"/>
      </p:ext>
    </p:extLst>
  </p:cSld>
  <p:clrMapOvr>
    <a:masterClrMapping/>
  </p:clrMapOvr>
  <p:transition>
    <p:fade/>
  </p:transition>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Presentation - Colour fill - Title, Full Page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6815" y="844988"/>
            <a:ext cx="3328624" cy="556157"/>
          </a:xfrm>
          <a:solidFill>
            <a:schemeClr val="accent3"/>
          </a:solidFill>
        </p:spPr>
        <p:txBody>
          <a:bodyPr/>
          <a:lstStyle>
            <a:lvl1pPr algn="l">
              <a:defRPr/>
            </a:lvl1pPr>
          </a:lstStyle>
          <a:p>
            <a:r>
              <a:rPr lang="en-US" dirty="0" smtClean="0"/>
              <a:t>Click to edit title</a:t>
            </a:r>
            <a:endParaRPr lang="en-GB" dirty="0"/>
          </a:p>
        </p:txBody>
      </p:sp>
      <p:sp>
        <p:nvSpPr>
          <p:cNvPr id="4" name="Frame 3"/>
          <p:cNvSpPr/>
          <p:nvPr userDrawn="1"/>
        </p:nvSpPr>
        <p:spPr bwMode="gray">
          <a:xfrm>
            <a:off x="0" y="-150"/>
            <a:ext cx="9144000" cy="6858151"/>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33" tIns="40067" rIns="80133" bIns="40067" numCol="1" spcCol="0" rtlCol="0" fromWordArt="0" anchor="ctr" anchorCtr="0" forceAA="0" compatLnSpc="1">
            <a:prstTxWarp prst="textNoShape">
              <a:avLst/>
            </a:prstTxWarp>
            <a:noAutofit/>
          </a:bodyPr>
          <a:lstStyle/>
          <a:p>
            <a:pPr algn="ctr" defTabSz="801330"/>
            <a:endParaRPr lang="en-GB" sz="1600" dirty="0">
              <a:solidFill>
                <a:srgbClr val="222223"/>
              </a:solidFill>
              <a:latin typeface="Segoe UI Light" panose="020B0502040204020203" pitchFamily="34" charset="0"/>
            </a:endParaRPr>
          </a:p>
        </p:txBody>
      </p:sp>
      <p:sp>
        <p:nvSpPr>
          <p:cNvPr id="6" name="Content Placeholder 5"/>
          <p:cNvSpPr>
            <a:spLocks noGrp="1"/>
          </p:cNvSpPr>
          <p:nvPr>
            <p:ph sz="quarter" idx="10"/>
          </p:nvPr>
        </p:nvSpPr>
        <p:spPr>
          <a:xfrm>
            <a:off x="472104" y="1785405"/>
            <a:ext cx="8199192" cy="4243244"/>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1" name="TextBox 10"/>
          <p:cNvSpPr txBox="1"/>
          <p:nvPr userDrawn="1"/>
        </p:nvSpPr>
        <p:spPr bwMode="gray">
          <a:xfrm>
            <a:off x="460816" y="6693859"/>
            <a:ext cx="4186603" cy="164143"/>
          </a:xfrm>
          <a:prstGeom prst="rect">
            <a:avLst/>
          </a:prstGeom>
          <a:noFill/>
        </p:spPr>
        <p:txBody>
          <a:bodyPr wrap="none" lIns="0" tIns="0" rIns="0" bIns="0" rtlCol="0" anchor="ctr">
            <a:noAutofit/>
          </a:bodyPr>
          <a:lstStyle/>
          <a:p>
            <a:pPr defTabSz="801330"/>
            <a:r>
              <a:rPr lang="en-GB" sz="600" dirty="0" smtClean="0">
                <a:solidFill>
                  <a:srgbClr val="222223"/>
                </a:solidFill>
                <a:latin typeface="Segoe UI Light" panose="020B0502040204020203" pitchFamily="34" charset="0"/>
              </a:rPr>
              <a:t>Document Name Here  |  Month 2016 |  Version 1  |  Public  |  Internal Use Only  |  Confidential  |  Strictly  Confidential (DELETE CLASSIFICATION)</a:t>
            </a:r>
          </a:p>
        </p:txBody>
      </p:sp>
      <p:sp>
        <p:nvSpPr>
          <p:cNvPr id="14" name="TextBox 13"/>
          <p:cNvSpPr txBox="1"/>
          <p:nvPr userDrawn="1"/>
        </p:nvSpPr>
        <p:spPr>
          <a:xfrm>
            <a:off x="8564924" y="6688037"/>
            <a:ext cx="492596" cy="188757"/>
          </a:xfrm>
          <a:prstGeom prst="rect">
            <a:avLst/>
          </a:prstGeom>
          <a:noFill/>
        </p:spPr>
        <p:txBody>
          <a:bodyPr wrap="square" lIns="63097" tIns="31549" rIns="63097" bIns="31549" rtlCol="0">
            <a:spAutoFit/>
          </a:bodyPr>
          <a:lstStyle/>
          <a:p>
            <a:pPr algn="r" defTabSz="801330">
              <a:lnSpc>
                <a:spcPct val="110000"/>
              </a:lnSpc>
              <a:spcBef>
                <a:spcPts val="2104"/>
              </a:spcBef>
              <a:buClr>
                <a:srgbClr val="222223"/>
              </a:buClr>
            </a:pPr>
            <a:fld id="{08492756-E806-4604-9C5F-A6997CE6540C}" type="slidenum">
              <a:rPr lang="en-GB" sz="700" smtClean="0">
                <a:solidFill>
                  <a:sysClr val="windowText" lastClr="000000"/>
                </a:solidFill>
              </a:rPr>
              <a:pPr algn="r" defTabSz="801330">
                <a:lnSpc>
                  <a:spcPct val="110000"/>
                </a:lnSpc>
                <a:spcBef>
                  <a:spcPts val="2104"/>
                </a:spcBef>
                <a:buClr>
                  <a:srgbClr val="222223"/>
                </a:buClr>
              </a:pPr>
              <a:t>‹#›</a:t>
            </a:fld>
            <a:endParaRPr lang="en-GB" sz="700" dirty="0" err="1" smtClean="0">
              <a:solidFill>
                <a:sysClr val="windowText" lastClr="000000"/>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3764" y="6290461"/>
            <a:ext cx="1954201" cy="349373"/>
          </a:xfrm>
          <a:prstGeom prst="rect">
            <a:avLst/>
          </a:prstGeom>
        </p:spPr>
      </p:pic>
    </p:spTree>
    <p:extLst>
      <p:ext uri="{BB962C8B-B14F-4D97-AF65-F5344CB8AC3E}">
        <p14:creationId xmlns:p14="http://schemas.microsoft.com/office/powerpoint/2010/main" val="2934507781"/>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E1DC1421-A9CF-4AFF-A8A3-BCE35AC61D60}" type="slidenum">
              <a:rPr lang="en-GB" smtClean="0"/>
              <a:pPr/>
              <a:t>‹#›</a:t>
            </a:fld>
            <a:endParaRPr lang="en-GB"/>
          </a:p>
        </p:txBody>
      </p:sp>
      <p:sp>
        <p:nvSpPr>
          <p:cNvPr id="5" name="Text Placeholder 10"/>
          <p:cNvSpPr>
            <a:spLocks noGrp="1"/>
          </p:cNvSpPr>
          <p:nvPr>
            <p:ph type="body" sz="quarter" idx="15"/>
          </p:nvPr>
        </p:nvSpPr>
        <p:spPr>
          <a:xfrm>
            <a:off x="2599210" y="5852790"/>
            <a:ext cx="5976665" cy="298800"/>
          </a:xfrm>
        </p:spPr>
        <p:txBody>
          <a:bodyPr vert="horz" lIns="0" tIns="0" rIns="0" bIns="0" rtlCol="0" anchor="ctr">
            <a:normAutofit/>
          </a:bodyPr>
          <a:lstStyle>
            <a:lvl1pPr algn="r">
              <a:spcBef>
                <a:spcPts val="0"/>
              </a:spcBef>
              <a:defRPr lang="en-GB" sz="800" dirty="0"/>
            </a:lvl1pPr>
          </a:lstStyle>
          <a:p>
            <a:pPr lvl="0" algn="r">
              <a:spcBef>
                <a:spcPts val="0"/>
              </a:spcBef>
              <a:tabLst>
                <a:tab pos="8247194" algn="r"/>
              </a:tabLst>
            </a:pPr>
            <a:r>
              <a:rPr lang="en-US" dirty="0" smtClean="0"/>
              <a:t>Click to edit Master text styles</a:t>
            </a:r>
            <a:endParaRPr lang="en-GB" dirty="0"/>
          </a:p>
        </p:txBody>
      </p:sp>
    </p:spTree>
    <p:extLst>
      <p:ext uri="{BB962C8B-B14F-4D97-AF65-F5344CB8AC3E}">
        <p14:creationId xmlns:p14="http://schemas.microsoft.com/office/powerpoint/2010/main" val="411707286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Presentation - Colour fill - Title+Sub, Full Page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5433" y="614844"/>
            <a:ext cx="3328624" cy="556157"/>
          </a:xfrm>
          <a:solidFill>
            <a:schemeClr val="accent3"/>
          </a:solidFill>
        </p:spPr>
        <p:txBody>
          <a:bodyPr/>
          <a:lstStyle>
            <a:lvl1pPr algn="l">
              <a:defRPr>
                <a:latin typeface="+mj-lt"/>
              </a:defRPr>
            </a:lvl1pPr>
          </a:lstStyle>
          <a:p>
            <a:r>
              <a:rPr lang="en-US" dirty="0" smtClean="0"/>
              <a:t>Click to edit title</a:t>
            </a:r>
            <a:endParaRPr lang="en-GB" dirty="0"/>
          </a:p>
        </p:txBody>
      </p:sp>
      <p:sp>
        <p:nvSpPr>
          <p:cNvPr id="4" name="Frame 3"/>
          <p:cNvSpPr/>
          <p:nvPr userDrawn="1"/>
        </p:nvSpPr>
        <p:spPr bwMode="gray">
          <a:xfrm>
            <a:off x="0" y="-150"/>
            <a:ext cx="9144000" cy="6858151"/>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33" tIns="40067" rIns="80133" bIns="40067" numCol="1" spcCol="0" rtlCol="0" fromWordArt="0" anchor="ctr" anchorCtr="0" forceAA="0" compatLnSpc="1">
            <a:prstTxWarp prst="textNoShape">
              <a:avLst/>
            </a:prstTxWarp>
            <a:noAutofit/>
          </a:bodyPr>
          <a:lstStyle/>
          <a:p>
            <a:pPr algn="ctr" defTabSz="801330"/>
            <a:endParaRPr lang="en-GB" sz="1600" dirty="0">
              <a:solidFill>
                <a:srgbClr val="222223"/>
              </a:solidFill>
              <a:latin typeface="Segoe UI Light" panose="020B0502040204020203" pitchFamily="34" charset="0"/>
            </a:endParaRPr>
          </a:p>
        </p:txBody>
      </p:sp>
      <p:sp>
        <p:nvSpPr>
          <p:cNvPr id="10" name="Text Placeholder 5"/>
          <p:cNvSpPr>
            <a:spLocks noGrp="1"/>
          </p:cNvSpPr>
          <p:nvPr>
            <p:ph type="body" sz="quarter" idx="10" hasCustomPrompt="1"/>
          </p:nvPr>
        </p:nvSpPr>
        <p:spPr bwMode="gray">
          <a:xfrm>
            <a:off x="475434" y="1231823"/>
            <a:ext cx="2215690" cy="355482"/>
          </a:xfrm>
          <a:solidFill>
            <a:schemeClr val="tx2"/>
          </a:solidFill>
        </p:spPr>
        <p:txBody>
          <a:bodyPr vert="horz" wrap="none" lIns="63097" tIns="0" rIns="63097" bIns="0" rtlCol="0">
            <a:spAutoFit/>
          </a:bodyPr>
          <a:lstStyle>
            <a:lvl1pPr>
              <a:buFontTx/>
              <a:buNone/>
              <a:defRPr lang="en-US" sz="2100" b="1" dirty="0" smtClean="0">
                <a:solidFill>
                  <a:schemeClr val="bg1"/>
                </a:solidFill>
              </a:defRPr>
            </a:lvl1pPr>
          </a:lstStyle>
          <a:p>
            <a:pPr marL="0" lvl="0" indent="0">
              <a:spcBef>
                <a:spcPts val="263"/>
              </a:spcBef>
              <a:spcAft>
                <a:spcPts val="263"/>
              </a:spcAft>
              <a:buNone/>
            </a:pPr>
            <a:r>
              <a:rPr lang="en-US" dirty="0" smtClean="0"/>
              <a:t>Click to edit text</a:t>
            </a:r>
          </a:p>
        </p:txBody>
      </p:sp>
      <p:sp>
        <p:nvSpPr>
          <p:cNvPr id="6" name="Content Placeholder 5"/>
          <p:cNvSpPr>
            <a:spLocks noGrp="1"/>
          </p:cNvSpPr>
          <p:nvPr>
            <p:ph sz="quarter" idx="11"/>
          </p:nvPr>
        </p:nvSpPr>
        <p:spPr>
          <a:xfrm>
            <a:off x="475433" y="1786156"/>
            <a:ext cx="8180631" cy="4172682"/>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4" name="TextBox 13"/>
          <p:cNvSpPr txBox="1"/>
          <p:nvPr userDrawn="1"/>
        </p:nvSpPr>
        <p:spPr bwMode="gray">
          <a:xfrm>
            <a:off x="460816" y="6693859"/>
            <a:ext cx="4186603" cy="164143"/>
          </a:xfrm>
          <a:prstGeom prst="rect">
            <a:avLst/>
          </a:prstGeom>
          <a:noFill/>
        </p:spPr>
        <p:txBody>
          <a:bodyPr wrap="none" lIns="0" tIns="0" rIns="0" bIns="0" rtlCol="0" anchor="ctr">
            <a:noAutofit/>
          </a:bodyPr>
          <a:lstStyle/>
          <a:p>
            <a:pPr defTabSz="801330"/>
            <a:r>
              <a:rPr lang="en-GB" sz="600" dirty="0" smtClean="0">
                <a:solidFill>
                  <a:srgbClr val="222223"/>
                </a:solidFill>
                <a:latin typeface="Segoe UI Light" panose="020B0502040204020203" pitchFamily="34" charset="0"/>
              </a:rPr>
              <a:t>Document Name Here  |  Month 2016 |  Version 1  |  Public  |  Internal Use Only  |  Confidential  |  Strictly  Confidential (DELETE CLASSIFICATION)</a:t>
            </a:r>
          </a:p>
        </p:txBody>
      </p:sp>
      <p:sp>
        <p:nvSpPr>
          <p:cNvPr id="16" name="TextBox 15"/>
          <p:cNvSpPr txBox="1"/>
          <p:nvPr userDrawn="1"/>
        </p:nvSpPr>
        <p:spPr>
          <a:xfrm>
            <a:off x="8564924" y="6688037"/>
            <a:ext cx="492596" cy="188757"/>
          </a:xfrm>
          <a:prstGeom prst="rect">
            <a:avLst/>
          </a:prstGeom>
          <a:noFill/>
        </p:spPr>
        <p:txBody>
          <a:bodyPr wrap="square" lIns="63097" tIns="31549" rIns="63097" bIns="31549" rtlCol="0">
            <a:spAutoFit/>
          </a:bodyPr>
          <a:lstStyle/>
          <a:p>
            <a:pPr algn="r" defTabSz="801330">
              <a:lnSpc>
                <a:spcPct val="110000"/>
              </a:lnSpc>
              <a:spcBef>
                <a:spcPts val="2104"/>
              </a:spcBef>
              <a:buClr>
                <a:srgbClr val="222223"/>
              </a:buClr>
            </a:pPr>
            <a:fld id="{08492756-E806-4604-9C5F-A6997CE6540C}" type="slidenum">
              <a:rPr lang="en-GB" sz="700" smtClean="0">
                <a:solidFill>
                  <a:sysClr val="windowText" lastClr="000000"/>
                </a:solidFill>
              </a:rPr>
              <a:pPr algn="r" defTabSz="801330">
                <a:lnSpc>
                  <a:spcPct val="110000"/>
                </a:lnSpc>
                <a:spcBef>
                  <a:spcPts val="2104"/>
                </a:spcBef>
                <a:buClr>
                  <a:srgbClr val="222223"/>
                </a:buClr>
              </a:pPr>
              <a:t>‹#›</a:t>
            </a:fld>
            <a:endParaRPr lang="en-GB" sz="700" dirty="0" err="1" smtClean="0">
              <a:solidFill>
                <a:sysClr val="windowText" lastClr="000000"/>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3764" y="6290461"/>
            <a:ext cx="1954201" cy="349373"/>
          </a:xfrm>
          <a:prstGeom prst="rect">
            <a:avLst/>
          </a:prstGeom>
        </p:spPr>
      </p:pic>
    </p:spTree>
    <p:extLst>
      <p:ext uri="{BB962C8B-B14F-4D97-AF65-F5344CB8AC3E}">
        <p14:creationId xmlns:p14="http://schemas.microsoft.com/office/powerpoint/2010/main" val="577740555"/>
      </p:ext>
    </p:extLst>
  </p:cSld>
  <p:clrMapOvr>
    <a:masterClrMapping/>
  </p:clrMapOvr>
  <p:transition>
    <p:fade/>
  </p:transition>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Presentation - Title, Full Pag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6236" y="835071"/>
            <a:ext cx="3328624" cy="556157"/>
          </a:xfrm>
          <a:solidFill>
            <a:schemeClr val="accent3"/>
          </a:solidFill>
        </p:spPr>
        <p:txBody>
          <a:bodyPr/>
          <a:lstStyle>
            <a:lvl1pPr algn="l">
              <a:defRPr/>
            </a:lvl1pPr>
          </a:lstStyle>
          <a:p>
            <a:r>
              <a:rPr lang="en-US" dirty="0" smtClean="0"/>
              <a:t>Click to edit title</a:t>
            </a:r>
            <a:endParaRPr lang="en-GB" dirty="0"/>
          </a:p>
        </p:txBody>
      </p:sp>
      <p:sp>
        <p:nvSpPr>
          <p:cNvPr id="8" name="Content Placeholder 7"/>
          <p:cNvSpPr>
            <a:spLocks noGrp="1"/>
          </p:cNvSpPr>
          <p:nvPr>
            <p:ph sz="quarter" idx="10" hasCustomPrompt="1"/>
          </p:nvPr>
        </p:nvSpPr>
        <p:spPr>
          <a:xfrm>
            <a:off x="472405" y="1774595"/>
            <a:ext cx="8204622" cy="4254052"/>
          </a:xfrm>
        </p:spPr>
        <p:txBody>
          <a:bodyPr/>
          <a:lstStyle>
            <a:lvl1pPr>
              <a:defRPr/>
            </a:lvl1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795609877"/>
      </p:ext>
    </p:extLst>
  </p:cSld>
  <p:clrMapOvr>
    <a:masterClrMapping/>
  </p:clrMapOvr>
  <p:transition>
    <p:fade/>
  </p:transition>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Presentation - Title, Full Page Content, Base, Source">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473524" y="837470"/>
            <a:ext cx="3328624" cy="556157"/>
          </a:xfrm>
          <a:solidFill>
            <a:schemeClr val="accent3"/>
          </a:solidFill>
        </p:spPr>
        <p:txBody>
          <a:bodyPr/>
          <a:lstStyle>
            <a:lvl1pPr algn="l">
              <a:defRPr/>
            </a:lvl1pPr>
          </a:lstStyle>
          <a:p>
            <a:r>
              <a:rPr lang="en-US" dirty="0" smtClean="0"/>
              <a:t>Click to edit title</a:t>
            </a:r>
            <a:endParaRPr lang="en-GB" dirty="0"/>
          </a:p>
        </p:txBody>
      </p:sp>
      <p:sp>
        <p:nvSpPr>
          <p:cNvPr id="6" name="Content Placeholder 5"/>
          <p:cNvSpPr>
            <a:spLocks noGrp="1"/>
          </p:cNvSpPr>
          <p:nvPr>
            <p:ph sz="quarter" idx="12" hasCustomPrompt="1"/>
          </p:nvPr>
        </p:nvSpPr>
        <p:spPr>
          <a:xfrm>
            <a:off x="463006" y="1768876"/>
            <a:ext cx="8199192" cy="4092749"/>
          </a:xfrm>
        </p:spPr>
        <p:txBody>
          <a:bodyPr/>
          <a:lstStyle>
            <a:lvl1pPr>
              <a:defRPr/>
            </a:lvl1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7" name="Text Placeholder 3"/>
          <p:cNvSpPr>
            <a:spLocks noGrp="1"/>
          </p:cNvSpPr>
          <p:nvPr>
            <p:ph type="body" sz="quarter" idx="13" hasCustomPrompt="1"/>
          </p:nvPr>
        </p:nvSpPr>
        <p:spPr>
          <a:xfrm>
            <a:off x="6148142" y="6388280"/>
            <a:ext cx="2514057" cy="163258"/>
          </a:xfrm>
          <a:noFill/>
        </p:spPr>
        <p:txBody>
          <a:bodyPr lIns="0" tIns="0" rIns="0" bIns="0" anchor="b" anchorCtr="0">
            <a:noAutofit/>
          </a:bodyPr>
          <a:lstStyle>
            <a:lvl1pPr marL="0" indent="0" algn="r">
              <a:buFontTx/>
              <a:buNone/>
              <a:defRPr sz="700"/>
            </a:lvl1pPr>
            <a:lvl2pPr marL="460872" indent="0">
              <a:buFontTx/>
              <a:buNone/>
              <a:defRPr/>
            </a:lvl2pPr>
            <a:lvl3pPr marL="921743" indent="0">
              <a:buFontTx/>
              <a:buNone/>
              <a:defRPr/>
            </a:lvl3pPr>
            <a:lvl4pPr marL="1382615" indent="0">
              <a:buFontTx/>
              <a:buNone/>
              <a:defRPr/>
            </a:lvl4pPr>
            <a:lvl5pPr marL="1843485" indent="0">
              <a:buFontTx/>
              <a:buNone/>
              <a:defRPr/>
            </a:lvl5pPr>
          </a:lstStyle>
          <a:p>
            <a:pPr lvl="0"/>
            <a:r>
              <a:rPr lang="en-US" dirty="0" smtClean="0"/>
              <a:t>Click to add source</a:t>
            </a:r>
          </a:p>
        </p:txBody>
      </p:sp>
      <p:sp>
        <p:nvSpPr>
          <p:cNvPr id="8" name="Text Placeholder 3"/>
          <p:cNvSpPr>
            <a:spLocks noGrp="1"/>
          </p:cNvSpPr>
          <p:nvPr>
            <p:ph type="body" sz="quarter" idx="14" hasCustomPrompt="1"/>
          </p:nvPr>
        </p:nvSpPr>
        <p:spPr>
          <a:xfrm>
            <a:off x="463006" y="6029745"/>
            <a:ext cx="5379598" cy="163258"/>
          </a:xfrm>
          <a:noFill/>
        </p:spPr>
        <p:txBody>
          <a:bodyPr lIns="0" tIns="0" rIns="0" bIns="0" anchor="b" anchorCtr="0">
            <a:noAutofit/>
          </a:bodyPr>
          <a:lstStyle>
            <a:lvl1pPr marL="0" indent="0" algn="l">
              <a:buFontTx/>
              <a:buNone/>
              <a:defRPr sz="700"/>
            </a:lvl1pPr>
            <a:lvl2pPr marL="460872" indent="0">
              <a:buFontTx/>
              <a:buNone/>
              <a:defRPr/>
            </a:lvl2pPr>
            <a:lvl3pPr marL="921743" indent="0">
              <a:buFontTx/>
              <a:buNone/>
              <a:defRPr/>
            </a:lvl3pPr>
            <a:lvl4pPr marL="1382615" indent="0">
              <a:buFontTx/>
              <a:buNone/>
              <a:defRPr/>
            </a:lvl4pPr>
            <a:lvl5pPr marL="1843485" indent="0">
              <a:buFontTx/>
              <a:buNone/>
              <a:defRPr/>
            </a:lvl5pPr>
          </a:lstStyle>
          <a:p>
            <a:pPr lvl="0"/>
            <a:r>
              <a:rPr lang="en-US" dirty="0" smtClean="0"/>
              <a:t>Click to add base</a:t>
            </a:r>
          </a:p>
        </p:txBody>
      </p:sp>
    </p:spTree>
    <p:extLst>
      <p:ext uri="{BB962C8B-B14F-4D97-AF65-F5344CB8AC3E}">
        <p14:creationId xmlns:p14="http://schemas.microsoft.com/office/powerpoint/2010/main" val="3653221772"/>
      </p:ext>
    </p:extLst>
  </p:cSld>
  <p:clrMapOvr>
    <a:masterClrMapping/>
  </p:clrMapOvr>
  <p:transition>
    <p:fade/>
  </p:transition>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Presentation - Title, Subtitle, Full Pag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467538" y="692194"/>
            <a:ext cx="3328624" cy="524299"/>
          </a:xfrm>
          <a:solidFill>
            <a:schemeClr val="accent3"/>
          </a:solidFill>
        </p:spPr>
        <p:txBody>
          <a:bodyPr tIns="15774" bIns="15774"/>
          <a:lstStyle>
            <a:lvl1pPr algn="l">
              <a:defRPr>
                <a:latin typeface="+mj-lt"/>
              </a:defRPr>
            </a:lvl1pPr>
          </a:lstStyle>
          <a:p>
            <a:r>
              <a:rPr lang="en-US" dirty="0" smtClean="0"/>
              <a:t>Click to edit title</a:t>
            </a:r>
            <a:endParaRPr lang="en-GB" dirty="0"/>
          </a:p>
        </p:txBody>
      </p:sp>
      <p:sp>
        <p:nvSpPr>
          <p:cNvPr id="4" name="Content Placeholder 3"/>
          <p:cNvSpPr>
            <a:spLocks noGrp="1"/>
          </p:cNvSpPr>
          <p:nvPr>
            <p:ph sz="quarter" idx="15"/>
          </p:nvPr>
        </p:nvSpPr>
        <p:spPr>
          <a:xfrm>
            <a:off x="472405" y="1781095"/>
            <a:ext cx="8204622" cy="424755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0" name="Text Placeholder 8"/>
          <p:cNvSpPr>
            <a:spLocks noGrp="1"/>
          </p:cNvSpPr>
          <p:nvPr>
            <p:ph type="body" sz="quarter" idx="16" hasCustomPrompt="1"/>
          </p:nvPr>
        </p:nvSpPr>
        <p:spPr>
          <a:xfrm>
            <a:off x="472405" y="1277787"/>
            <a:ext cx="3027836" cy="355482"/>
          </a:xfrm>
          <a:solidFill>
            <a:schemeClr val="tx2"/>
          </a:solidFill>
        </p:spPr>
        <p:txBody>
          <a:bodyPr vert="horz" wrap="none" lIns="63097" tIns="0" rIns="63097" bIns="0" rtlCol="0">
            <a:spAutoFit/>
          </a:bodyPr>
          <a:lstStyle>
            <a:lvl1pPr marL="239285" indent="-239285">
              <a:buNone/>
              <a:defRPr lang="en-US" sz="2100" b="1" dirty="0" smtClean="0">
                <a:solidFill>
                  <a:schemeClr val="bg1"/>
                </a:solidFill>
                <a:latin typeface="+mj-lt"/>
              </a:defRPr>
            </a:lvl1pPr>
          </a:lstStyle>
          <a:p>
            <a:pPr marL="0" lvl="0" indent="0">
              <a:spcBef>
                <a:spcPts val="263"/>
              </a:spcBef>
              <a:spcAft>
                <a:spcPts val="263"/>
              </a:spcAft>
            </a:pPr>
            <a:r>
              <a:rPr lang="en-US" dirty="0" smtClean="0"/>
              <a:t>Subtitle text (optional)</a:t>
            </a:r>
          </a:p>
        </p:txBody>
      </p:sp>
    </p:spTree>
    <p:extLst>
      <p:ext uri="{BB962C8B-B14F-4D97-AF65-F5344CB8AC3E}">
        <p14:creationId xmlns:p14="http://schemas.microsoft.com/office/powerpoint/2010/main" val="3981606285"/>
      </p:ext>
    </p:extLst>
  </p:cSld>
  <p:clrMapOvr>
    <a:masterClrMapping/>
  </p:clrMapOvr>
  <p:transition>
    <p:fade/>
  </p:transition>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Presentation - Title, Subtitle, Full, Base, Source Pag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467178" y="667294"/>
            <a:ext cx="3328624" cy="556157"/>
          </a:xfrm>
          <a:solidFill>
            <a:schemeClr val="accent3"/>
          </a:solidFill>
        </p:spPr>
        <p:txBody>
          <a:bodyPr/>
          <a:lstStyle>
            <a:lvl1pPr algn="l">
              <a:defRPr b="1">
                <a:latin typeface="+mj-lt"/>
              </a:defRPr>
            </a:lvl1pPr>
          </a:lstStyle>
          <a:p>
            <a:r>
              <a:rPr lang="en-US" dirty="0" smtClean="0"/>
              <a:t>Click to edit title</a:t>
            </a:r>
            <a:endParaRPr lang="en-GB" dirty="0"/>
          </a:p>
        </p:txBody>
      </p:sp>
      <p:sp>
        <p:nvSpPr>
          <p:cNvPr id="5" name="Content Placeholder 4"/>
          <p:cNvSpPr>
            <a:spLocks noGrp="1"/>
          </p:cNvSpPr>
          <p:nvPr>
            <p:ph sz="quarter" idx="13"/>
          </p:nvPr>
        </p:nvSpPr>
        <p:spPr>
          <a:xfrm>
            <a:off x="471162" y="1778957"/>
            <a:ext cx="8199192" cy="408266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Text Placeholder 5"/>
          <p:cNvSpPr>
            <a:spLocks noGrp="1"/>
          </p:cNvSpPr>
          <p:nvPr>
            <p:ph type="body" sz="quarter" idx="14" hasCustomPrompt="1"/>
          </p:nvPr>
        </p:nvSpPr>
        <p:spPr bwMode="gray">
          <a:xfrm>
            <a:off x="470472" y="1267573"/>
            <a:ext cx="2215690" cy="355482"/>
          </a:xfrm>
          <a:solidFill>
            <a:schemeClr val="tx2"/>
          </a:solidFill>
        </p:spPr>
        <p:txBody>
          <a:bodyPr vert="horz" wrap="none" lIns="63097" tIns="0" rIns="63097" bIns="0" rtlCol="0">
            <a:spAutoFit/>
          </a:bodyPr>
          <a:lstStyle>
            <a:lvl1pPr>
              <a:buFontTx/>
              <a:buNone/>
              <a:defRPr lang="en-US" sz="2100" b="1" dirty="0" smtClean="0">
                <a:solidFill>
                  <a:schemeClr val="bg1"/>
                </a:solidFill>
              </a:defRPr>
            </a:lvl1pPr>
          </a:lstStyle>
          <a:p>
            <a:pPr marL="0" lvl="0" indent="0">
              <a:spcBef>
                <a:spcPts val="263"/>
              </a:spcBef>
              <a:spcAft>
                <a:spcPts val="263"/>
              </a:spcAft>
              <a:buNone/>
            </a:pPr>
            <a:r>
              <a:rPr lang="en-US" dirty="0" smtClean="0"/>
              <a:t>Click to edit text</a:t>
            </a:r>
          </a:p>
        </p:txBody>
      </p:sp>
      <p:sp>
        <p:nvSpPr>
          <p:cNvPr id="8" name="Text Placeholder 3"/>
          <p:cNvSpPr>
            <a:spLocks noGrp="1"/>
          </p:cNvSpPr>
          <p:nvPr>
            <p:ph type="body" sz="quarter" idx="15" hasCustomPrompt="1"/>
          </p:nvPr>
        </p:nvSpPr>
        <p:spPr>
          <a:xfrm>
            <a:off x="6157360" y="6380414"/>
            <a:ext cx="2514057" cy="163258"/>
          </a:xfrm>
          <a:noFill/>
        </p:spPr>
        <p:txBody>
          <a:bodyPr lIns="0" tIns="0" rIns="0" bIns="0" anchor="b">
            <a:noAutofit/>
          </a:bodyPr>
          <a:lstStyle>
            <a:lvl1pPr marL="0" indent="0" algn="r">
              <a:buFontTx/>
              <a:buNone/>
              <a:defRPr sz="700"/>
            </a:lvl1pPr>
            <a:lvl2pPr marL="460872" indent="0">
              <a:buFontTx/>
              <a:buNone/>
              <a:defRPr/>
            </a:lvl2pPr>
            <a:lvl3pPr marL="921743" indent="0">
              <a:buFontTx/>
              <a:buNone/>
              <a:defRPr/>
            </a:lvl3pPr>
            <a:lvl4pPr marL="1382615" indent="0">
              <a:buFontTx/>
              <a:buNone/>
              <a:defRPr/>
            </a:lvl4pPr>
            <a:lvl5pPr marL="1843485" indent="0">
              <a:buFontTx/>
              <a:buNone/>
              <a:defRPr/>
            </a:lvl5pPr>
          </a:lstStyle>
          <a:p>
            <a:pPr lvl="0"/>
            <a:r>
              <a:rPr lang="en-US" dirty="0" smtClean="0"/>
              <a:t>Click to add source</a:t>
            </a:r>
          </a:p>
        </p:txBody>
      </p:sp>
      <p:sp>
        <p:nvSpPr>
          <p:cNvPr id="9" name="Text Placeholder 3"/>
          <p:cNvSpPr>
            <a:spLocks noGrp="1"/>
          </p:cNvSpPr>
          <p:nvPr>
            <p:ph type="body" sz="quarter" idx="16" hasCustomPrompt="1"/>
          </p:nvPr>
        </p:nvSpPr>
        <p:spPr>
          <a:xfrm>
            <a:off x="472405" y="6027425"/>
            <a:ext cx="5393277" cy="163258"/>
          </a:xfrm>
          <a:noFill/>
        </p:spPr>
        <p:txBody>
          <a:bodyPr lIns="0" tIns="0" rIns="0" bIns="0" anchor="b">
            <a:noAutofit/>
          </a:bodyPr>
          <a:lstStyle>
            <a:lvl1pPr marL="0" indent="0" algn="l">
              <a:buFontTx/>
              <a:buNone/>
              <a:defRPr sz="700"/>
            </a:lvl1pPr>
            <a:lvl2pPr marL="460872" indent="0">
              <a:buFontTx/>
              <a:buNone/>
              <a:defRPr/>
            </a:lvl2pPr>
            <a:lvl3pPr marL="921743" indent="0">
              <a:buFontTx/>
              <a:buNone/>
              <a:defRPr/>
            </a:lvl3pPr>
            <a:lvl4pPr marL="1382615" indent="0">
              <a:buFontTx/>
              <a:buNone/>
              <a:defRPr/>
            </a:lvl4pPr>
            <a:lvl5pPr marL="1843485" indent="0">
              <a:buFontTx/>
              <a:buNone/>
              <a:defRPr/>
            </a:lvl5pPr>
          </a:lstStyle>
          <a:p>
            <a:pPr lvl="0"/>
            <a:r>
              <a:rPr lang="en-US" dirty="0" smtClean="0"/>
              <a:t>Click to add base</a:t>
            </a:r>
          </a:p>
        </p:txBody>
      </p:sp>
    </p:spTree>
    <p:extLst>
      <p:ext uri="{BB962C8B-B14F-4D97-AF65-F5344CB8AC3E}">
        <p14:creationId xmlns:p14="http://schemas.microsoft.com/office/powerpoint/2010/main" val="3213089128"/>
      </p:ext>
    </p:extLst>
  </p:cSld>
  <p:clrMapOvr>
    <a:masterClrMapping/>
  </p:clrMapOvr>
  <p:transition>
    <p:fade/>
  </p:transition>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Presentation - Long title &amp; Question, content">
    <p:spTree>
      <p:nvGrpSpPr>
        <p:cNvPr id="1" name=""/>
        <p:cNvGrpSpPr/>
        <p:nvPr/>
      </p:nvGrpSpPr>
      <p:grpSpPr>
        <a:xfrm>
          <a:off x="0" y="0"/>
          <a:ext cx="0" cy="0"/>
          <a:chOff x="0" y="0"/>
          <a:chExt cx="0" cy="0"/>
        </a:xfrm>
      </p:grpSpPr>
      <p:sp>
        <p:nvSpPr>
          <p:cNvPr id="5" name="Content Placeholder 4"/>
          <p:cNvSpPr>
            <a:spLocks noGrp="1"/>
          </p:cNvSpPr>
          <p:nvPr>
            <p:ph sz="quarter" idx="11" hasCustomPrompt="1"/>
          </p:nvPr>
        </p:nvSpPr>
        <p:spPr>
          <a:xfrm>
            <a:off x="3278321" y="1985429"/>
            <a:ext cx="5398707" cy="3876197"/>
          </a:xfrm>
        </p:spPr>
        <p:txBody>
          <a:bodyPr lIns="0" tIns="0" rIns="0" bIns="0">
            <a:noAutofit/>
          </a:bodyPr>
          <a:lstStyle>
            <a:lvl1pPr>
              <a:defRPr sz="2100"/>
            </a:lvl1pPr>
            <a:lvl2pPr>
              <a:defRPr sz="1800"/>
            </a:lvl2pPr>
            <a:lvl3pPr>
              <a:defRPr sz="1600"/>
            </a:lvl3pPr>
            <a:lvl4pPr>
              <a:defRPr sz="1400"/>
            </a:lvl4pPr>
            <a:lvl5pPr>
              <a:defRPr sz="1400"/>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7" name="Content Placeholder 3"/>
          <p:cNvSpPr>
            <a:spLocks noGrp="1"/>
          </p:cNvSpPr>
          <p:nvPr>
            <p:ph sz="quarter" idx="13" hasCustomPrompt="1"/>
          </p:nvPr>
        </p:nvSpPr>
        <p:spPr>
          <a:xfrm>
            <a:off x="469807" y="2368502"/>
            <a:ext cx="2501723" cy="3505249"/>
          </a:xfrm>
        </p:spPr>
        <p:txBody>
          <a:bodyPr lIns="0" tIns="0" rIns="0" bIns="0">
            <a:noAutofit/>
          </a:bodyPr>
          <a:lstStyle>
            <a:lvl1pPr marL="0" indent="0" algn="l">
              <a:buNone/>
              <a:defRPr sz="1600" b="1"/>
            </a:lvl1pPr>
          </a:lstStyle>
          <a:p>
            <a:pPr lvl="0"/>
            <a:r>
              <a:rPr lang="en-US" dirty="0" smtClean="0"/>
              <a:t>Question text here</a:t>
            </a:r>
          </a:p>
        </p:txBody>
      </p:sp>
      <p:sp>
        <p:nvSpPr>
          <p:cNvPr id="4" name="Text Placeholder 3"/>
          <p:cNvSpPr>
            <a:spLocks noGrp="1"/>
          </p:cNvSpPr>
          <p:nvPr>
            <p:ph type="body" sz="quarter" idx="16" hasCustomPrompt="1"/>
          </p:nvPr>
        </p:nvSpPr>
        <p:spPr>
          <a:xfrm>
            <a:off x="475626" y="1985428"/>
            <a:ext cx="486778" cy="326517"/>
          </a:xfrm>
          <a:solidFill>
            <a:schemeClr val="accent3"/>
          </a:solidFill>
        </p:spPr>
        <p:txBody>
          <a:bodyPr lIns="0" tIns="0" rIns="0" bIns="0">
            <a:noAutofit/>
          </a:bodyPr>
          <a:lstStyle>
            <a:lvl1pPr marL="0" indent="0" algn="l">
              <a:buNone/>
              <a:defRPr sz="1800" b="1">
                <a:solidFill>
                  <a:schemeClr val="bg1"/>
                </a:solidFill>
              </a:defRPr>
            </a:lvl1pPr>
          </a:lstStyle>
          <a:p>
            <a:pPr lvl="0"/>
            <a:r>
              <a:rPr lang="en-US" dirty="0" smtClean="0"/>
              <a:t>Q#</a:t>
            </a:r>
            <a:endParaRPr lang="en-GB" dirty="0"/>
          </a:p>
        </p:txBody>
      </p:sp>
      <p:sp>
        <p:nvSpPr>
          <p:cNvPr id="18" name="Title 17"/>
          <p:cNvSpPr>
            <a:spLocks noGrp="1"/>
          </p:cNvSpPr>
          <p:nvPr>
            <p:ph type="title" hasCustomPrompt="1"/>
          </p:nvPr>
        </p:nvSpPr>
        <p:spPr>
          <a:xfrm>
            <a:off x="469807" y="610885"/>
            <a:ext cx="8216723" cy="979030"/>
          </a:xfrm>
          <a:noFill/>
        </p:spPr>
        <p:txBody>
          <a:bodyPr wrap="square" lIns="0" tIns="0" rIns="0" bIns="0" anchor="t">
            <a:noAutofit/>
          </a:bodyPr>
          <a:lstStyle>
            <a:lvl1pPr marL="0" algn="l" defTabSz="801330" rtl="0" eaLnBrk="1" latinLnBrk="0" hangingPunct="1">
              <a:lnSpc>
                <a:spcPct val="120000"/>
              </a:lnSpc>
              <a:spcAft>
                <a:spcPts val="877"/>
              </a:spcAft>
              <a:defRPr lang="en-GB" sz="2100" b="1" kern="1200" baseline="0" dirty="0">
                <a:solidFill>
                  <a:srgbClr val="FFFFFF"/>
                </a:solidFill>
                <a:highlight>
                  <a:srgbClr val="808080"/>
                </a:highlight>
                <a:latin typeface="+mn-lt"/>
                <a:ea typeface="Calibri"/>
                <a:cs typeface="Times New Roman"/>
              </a:defRPr>
            </a:lvl1pPr>
          </a:lstStyle>
          <a:p>
            <a:r>
              <a:rPr lang="en-US" dirty="0" smtClean="0"/>
              <a:t>Long titles Click to edit Master title allows for 3 lines </a:t>
            </a:r>
            <a:br>
              <a:rPr lang="en-US" dirty="0" smtClean="0"/>
            </a:br>
            <a:endParaRPr lang="en-GB" dirty="0"/>
          </a:p>
        </p:txBody>
      </p:sp>
      <p:sp>
        <p:nvSpPr>
          <p:cNvPr id="9" name="Text Placeholder 3"/>
          <p:cNvSpPr>
            <a:spLocks noGrp="1"/>
          </p:cNvSpPr>
          <p:nvPr>
            <p:ph type="body" sz="quarter" idx="17" hasCustomPrompt="1"/>
          </p:nvPr>
        </p:nvSpPr>
        <p:spPr>
          <a:xfrm>
            <a:off x="6172474" y="6353370"/>
            <a:ext cx="2514057" cy="163258"/>
          </a:xfrm>
          <a:noFill/>
        </p:spPr>
        <p:txBody>
          <a:bodyPr lIns="0" tIns="0" rIns="0" bIns="0" anchor="b">
            <a:noAutofit/>
          </a:bodyPr>
          <a:lstStyle>
            <a:lvl1pPr marL="0" indent="0" algn="r">
              <a:buFontTx/>
              <a:buNone/>
              <a:defRPr sz="700"/>
            </a:lvl1pPr>
            <a:lvl2pPr marL="460872" indent="0">
              <a:buFontTx/>
              <a:buNone/>
              <a:defRPr/>
            </a:lvl2pPr>
            <a:lvl3pPr marL="921743" indent="0">
              <a:buFontTx/>
              <a:buNone/>
              <a:defRPr/>
            </a:lvl3pPr>
            <a:lvl4pPr marL="1382615" indent="0">
              <a:buFontTx/>
              <a:buNone/>
              <a:defRPr/>
            </a:lvl4pPr>
            <a:lvl5pPr marL="1843485" indent="0">
              <a:buFontTx/>
              <a:buNone/>
              <a:defRPr/>
            </a:lvl5pPr>
          </a:lstStyle>
          <a:p>
            <a:pPr lvl="0"/>
            <a:r>
              <a:rPr lang="en-US" dirty="0" smtClean="0"/>
              <a:t>Click to add source</a:t>
            </a:r>
          </a:p>
        </p:txBody>
      </p:sp>
      <p:sp>
        <p:nvSpPr>
          <p:cNvPr id="10" name="Text Placeholder 3"/>
          <p:cNvSpPr>
            <a:spLocks noGrp="1"/>
          </p:cNvSpPr>
          <p:nvPr>
            <p:ph type="body" sz="quarter" idx="14" hasCustomPrompt="1"/>
          </p:nvPr>
        </p:nvSpPr>
        <p:spPr>
          <a:xfrm>
            <a:off x="469807" y="6027425"/>
            <a:ext cx="5395875" cy="163258"/>
          </a:xfrm>
          <a:noFill/>
        </p:spPr>
        <p:txBody>
          <a:bodyPr lIns="0" tIns="0" rIns="0" bIns="0" anchor="b">
            <a:noAutofit/>
          </a:bodyPr>
          <a:lstStyle>
            <a:lvl1pPr marL="0" indent="0" algn="l">
              <a:buFontTx/>
              <a:buNone/>
              <a:defRPr sz="700"/>
            </a:lvl1pPr>
            <a:lvl2pPr marL="460872" indent="0">
              <a:buFontTx/>
              <a:buNone/>
              <a:defRPr/>
            </a:lvl2pPr>
            <a:lvl3pPr marL="921743" indent="0">
              <a:buFontTx/>
              <a:buNone/>
              <a:defRPr/>
            </a:lvl3pPr>
            <a:lvl4pPr marL="1382615" indent="0">
              <a:buFontTx/>
              <a:buNone/>
              <a:defRPr/>
            </a:lvl4pPr>
            <a:lvl5pPr marL="1843485" indent="0">
              <a:buFontTx/>
              <a:buNone/>
              <a:defRPr/>
            </a:lvl5pPr>
          </a:lstStyle>
          <a:p>
            <a:pPr lvl="0"/>
            <a:r>
              <a:rPr lang="en-US" dirty="0" smtClean="0"/>
              <a:t>Click to add base</a:t>
            </a:r>
          </a:p>
        </p:txBody>
      </p:sp>
    </p:spTree>
    <p:extLst>
      <p:ext uri="{BB962C8B-B14F-4D97-AF65-F5344CB8AC3E}">
        <p14:creationId xmlns:p14="http://schemas.microsoft.com/office/powerpoint/2010/main" val="1923931329"/>
      </p:ext>
    </p:extLst>
  </p:cSld>
  <p:clrMapOvr>
    <a:masterClrMapping/>
  </p:clrMapOvr>
  <p:transition>
    <p:fade/>
  </p:transition>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Presentation - Title, 2xContent v1">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472404" y="847699"/>
            <a:ext cx="3328624" cy="556157"/>
          </a:xfrm>
          <a:solidFill>
            <a:schemeClr val="accent3"/>
          </a:solidFill>
        </p:spPr>
        <p:txBody>
          <a:bodyPr/>
          <a:lstStyle>
            <a:lvl1pPr algn="l">
              <a:defRPr b="1">
                <a:latin typeface="+mj-lt"/>
              </a:defRPr>
            </a:lvl1pPr>
          </a:lstStyle>
          <a:p>
            <a:r>
              <a:rPr lang="en-US" dirty="0" smtClean="0"/>
              <a:t>Click to edit title</a:t>
            </a:r>
            <a:endParaRPr lang="en-GB" dirty="0"/>
          </a:p>
        </p:txBody>
      </p:sp>
      <p:sp>
        <p:nvSpPr>
          <p:cNvPr id="5" name="Content Placeholder 4"/>
          <p:cNvSpPr>
            <a:spLocks noGrp="1"/>
          </p:cNvSpPr>
          <p:nvPr>
            <p:ph sz="quarter" idx="11" hasCustomPrompt="1"/>
          </p:nvPr>
        </p:nvSpPr>
        <p:spPr>
          <a:xfrm>
            <a:off x="472404" y="1599673"/>
            <a:ext cx="5370200" cy="4261952"/>
          </a:xfrm>
        </p:spPr>
        <p:txBody>
          <a:body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8" name="Content Placeholder 7"/>
          <p:cNvSpPr>
            <a:spLocks noGrp="1"/>
          </p:cNvSpPr>
          <p:nvPr>
            <p:ph sz="quarter" idx="12" hasCustomPrompt="1"/>
          </p:nvPr>
        </p:nvSpPr>
        <p:spPr>
          <a:xfrm>
            <a:off x="6172474" y="1599673"/>
            <a:ext cx="2504553" cy="4261952"/>
          </a:xfrm>
        </p:spPr>
        <p:txBody>
          <a:bodyPr/>
          <a:lstStyle>
            <a:lvl1pPr>
              <a:defRPr/>
            </a:lvl1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774513048"/>
      </p:ext>
    </p:extLst>
  </p:cSld>
  <p:clrMapOvr>
    <a:masterClrMapping/>
  </p:clrMapOvr>
  <p:transition>
    <p:fade/>
  </p:transition>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Presentation - Title, 2xContent v1, Base, Source">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474262" y="847699"/>
            <a:ext cx="3328624" cy="556157"/>
          </a:xfrm>
          <a:solidFill>
            <a:schemeClr val="accent3"/>
          </a:solidFill>
        </p:spPr>
        <p:txBody>
          <a:bodyPr/>
          <a:lstStyle>
            <a:lvl1pPr algn="l">
              <a:defRPr b="1"/>
            </a:lvl1pPr>
          </a:lstStyle>
          <a:p>
            <a:r>
              <a:rPr lang="en-US" dirty="0" smtClean="0"/>
              <a:t>Click to edit title</a:t>
            </a:r>
            <a:endParaRPr lang="en-GB" dirty="0"/>
          </a:p>
        </p:txBody>
      </p:sp>
      <p:sp>
        <p:nvSpPr>
          <p:cNvPr id="8" name="Content Placeholder 7"/>
          <p:cNvSpPr>
            <a:spLocks noGrp="1"/>
          </p:cNvSpPr>
          <p:nvPr>
            <p:ph sz="quarter" idx="13" hasCustomPrompt="1"/>
          </p:nvPr>
        </p:nvSpPr>
        <p:spPr>
          <a:xfrm>
            <a:off x="472404" y="1781093"/>
            <a:ext cx="5370200" cy="4080532"/>
          </a:xfrm>
        </p:spPr>
        <p:txBody>
          <a:bodyPr/>
          <a:lstStyle>
            <a:lvl1pPr>
              <a:defRPr/>
            </a:lvl1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0" name="Content Placeholder 9"/>
          <p:cNvSpPr>
            <a:spLocks noGrp="1"/>
          </p:cNvSpPr>
          <p:nvPr>
            <p:ph sz="quarter" idx="14" hasCustomPrompt="1"/>
          </p:nvPr>
        </p:nvSpPr>
        <p:spPr>
          <a:xfrm>
            <a:off x="6172475" y="1781093"/>
            <a:ext cx="2504553" cy="4080532"/>
          </a:xfrm>
        </p:spPr>
        <p:txBody>
          <a:bodyPr/>
          <a:lstStyle>
            <a:lvl1pPr>
              <a:defRPr/>
            </a:lvl1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7" name="Text Placeholder 3"/>
          <p:cNvSpPr>
            <a:spLocks noGrp="1"/>
          </p:cNvSpPr>
          <p:nvPr>
            <p:ph type="body" sz="quarter" idx="15" hasCustomPrompt="1"/>
          </p:nvPr>
        </p:nvSpPr>
        <p:spPr>
          <a:xfrm>
            <a:off x="6172474" y="6364593"/>
            <a:ext cx="2514057" cy="163258"/>
          </a:xfrm>
          <a:noFill/>
        </p:spPr>
        <p:txBody>
          <a:bodyPr lIns="0" tIns="0" rIns="0" bIns="0" anchor="b">
            <a:noAutofit/>
          </a:bodyPr>
          <a:lstStyle>
            <a:lvl1pPr marL="0" indent="0" algn="r">
              <a:buFontTx/>
              <a:buNone/>
              <a:defRPr sz="700"/>
            </a:lvl1pPr>
            <a:lvl2pPr marL="460872" indent="0">
              <a:buFontTx/>
              <a:buNone/>
              <a:defRPr/>
            </a:lvl2pPr>
            <a:lvl3pPr marL="921743" indent="0">
              <a:buFontTx/>
              <a:buNone/>
              <a:defRPr/>
            </a:lvl3pPr>
            <a:lvl4pPr marL="1382615" indent="0">
              <a:buFontTx/>
              <a:buNone/>
              <a:defRPr/>
            </a:lvl4pPr>
            <a:lvl5pPr marL="1843485" indent="0">
              <a:buFontTx/>
              <a:buNone/>
              <a:defRPr/>
            </a:lvl5pPr>
          </a:lstStyle>
          <a:p>
            <a:pPr lvl="0"/>
            <a:r>
              <a:rPr lang="en-US" dirty="0" smtClean="0"/>
              <a:t>Click to add source</a:t>
            </a:r>
          </a:p>
        </p:txBody>
      </p:sp>
      <p:sp>
        <p:nvSpPr>
          <p:cNvPr id="9" name="Text Placeholder 3"/>
          <p:cNvSpPr>
            <a:spLocks noGrp="1"/>
          </p:cNvSpPr>
          <p:nvPr>
            <p:ph type="body" sz="quarter" idx="16" hasCustomPrompt="1"/>
          </p:nvPr>
        </p:nvSpPr>
        <p:spPr>
          <a:xfrm>
            <a:off x="472405" y="6032107"/>
            <a:ext cx="5393277" cy="163258"/>
          </a:xfrm>
          <a:noFill/>
        </p:spPr>
        <p:txBody>
          <a:bodyPr lIns="0" tIns="0" rIns="0" bIns="0" anchor="b">
            <a:noAutofit/>
          </a:bodyPr>
          <a:lstStyle>
            <a:lvl1pPr marL="0" indent="0" algn="l">
              <a:buFontTx/>
              <a:buNone/>
              <a:defRPr sz="700"/>
            </a:lvl1pPr>
            <a:lvl2pPr marL="460872" indent="0">
              <a:buFontTx/>
              <a:buNone/>
              <a:defRPr/>
            </a:lvl2pPr>
            <a:lvl3pPr marL="921743" indent="0">
              <a:buFontTx/>
              <a:buNone/>
              <a:defRPr/>
            </a:lvl3pPr>
            <a:lvl4pPr marL="1382615" indent="0">
              <a:buFontTx/>
              <a:buNone/>
              <a:defRPr/>
            </a:lvl4pPr>
            <a:lvl5pPr marL="1843485" indent="0">
              <a:buFontTx/>
              <a:buNone/>
              <a:defRPr/>
            </a:lvl5pPr>
          </a:lstStyle>
          <a:p>
            <a:pPr lvl="0"/>
            <a:r>
              <a:rPr lang="en-US" dirty="0" smtClean="0"/>
              <a:t>Click to add base</a:t>
            </a:r>
          </a:p>
        </p:txBody>
      </p:sp>
    </p:spTree>
    <p:extLst>
      <p:ext uri="{BB962C8B-B14F-4D97-AF65-F5344CB8AC3E}">
        <p14:creationId xmlns:p14="http://schemas.microsoft.com/office/powerpoint/2010/main" val="1824908196"/>
      </p:ext>
    </p:extLst>
  </p:cSld>
  <p:clrMapOvr>
    <a:masterClrMapping/>
  </p:clrMapOvr>
  <p:transition>
    <p:fade/>
  </p:transition>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Presentation - Title, Subtitle, 2xContent v1">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471528" y="633644"/>
            <a:ext cx="3328624" cy="556157"/>
          </a:xfrm>
          <a:solidFill>
            <a:schemeClr val="accent3"/>
          </a:solidFill>
        </p:spPr>
        <p:txBody>
          <a:bodyPr/>
          <a:lstStyle>
            <a:lvl1pPr algn="l">
              <a:defRPr b="1">
                <a:latin typeface="+mj-lt"/>
              </a:defRPr>
            </a:lvl1pPr>
          </a:lstStyle>
          <a:p>
            <a:r>
              <a:rPr lang="en-US" dirty="0" smtClean="0"/>
              <a:t>Click to edit title</a:t>
            </a:r>
            <a:endParaRPr lang="en-GB" dirty="0"/>
          </a:p>
        </p:txBody>
      </p:sp>
      <p:sp>
        <p:nvSpPr>
          <p:cNvPr id="5" name="Content Placeholder 4"/>
          <p:cNvSpPr>
            <a:spLocks noGrp="1"/>
          </p:cNvSpPr>
          <p:nvPr>
            <p:ph sz="quarter" idx="12" hasCustomPrompt="1"/>
          </p:nvPr>
        </p:nvSpPr>
        <p:spPr>
          <a:xfrm>
            <a:off x="471261" y="1781095"/>
            <a:ext cx="5394420" cy="4247554"/>
          </a:xfrm>
        </p:spPr>
        <p:txBody>
          <a:bodyPr/>
          <a:lstStyle>
            <a:lvl1pPr>
              <a:defRPr/>
            </a:lvl1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9" name="Content Placeholder 8"/>
          <p:cNvSpPr>
            <a:spLocks noGrp="1"/>
          </p:cNvSpPr>
          <p:nvPr>
            <p:ph sz="quarter" idx="13" hasCustomPrompt="1"/>
          </p:nvPr>
        </p:nvSpPr>
        <p:spPr>
          <a:xfrm>
            <a:off x="6172474" y="1781095"/>
            <a:ext cx="2504553" cy="4247554"/>
          </a:xfrm>
        </p:spPr>
        <p:txBody>
          <a:bodyPr/>
          <a:lstStyle>
            <a:lvl1pPr>
              <a:defRPr/>
            </a:lvl1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Text Placeholder 5"/>
          <p:cNvSpPr>
            <a:spLocks noGrp="1"/>
          </p:cNvSpPr>
          <p:nvPr>
            <p:ph type="body" sz="quarter" idx="14" hasCustomPrompt="1"/>
          </p:nvPr>
        </p:nvSpPr>
        <p:spPr bwMode="gray">
          <a:xfrm>
            <a:off x="471263" y="1231823"/>
            <a:ext cx="2215690" cy="355482"/>
          </a:xfrm>
          <a:solidFill>
            <a:schemeClr val="tx2"/>
          </a:solidFill>
        </p:spPr>
        <p:txBody>
          <a:bodyPr vert="horz" wrap="none" lIns="63097" tIns="0" rIns="63097" bIns="0" rtlCol="0">
            <a:spAutoFit/>
          </a:bodyPr>
          <a:lstStyle>
            <a:lvl1pPr>
              <a:buFontTx/>
              <a:buNone/>
              <a:defRPr lang="en-US" sz="2100" b="1" dirty="0" smtClean="0">
                <a:solidFill>
                  <a:schemeClr val="bg1"/>
                </a:solidFill>
              </a:defRPr>
            </a:lvl1pPr>
          </a:lstStyle>
          <a:p>
            <a:pPr marL="0" lvl="0" indent="0">
              <a:spcBef>
                <a:spcPts val="263"/>
              </a:spcBef>
              <a:spcAft>
                <a:spcPts val="263"/>
              </a:spcAft>
              <a:buNone/>
            </a:pPr>
            <a:r>
              <a:rPr lang="en-US" dirty="0" smtClean="0"/>
              <a:t>Click to edit text</a:t>
            </a:r>
          </a:p>
        </p:txBody>
      </p:sp>
    </p:spTree>
    <p:extLst>
      <p:ext uri="{BB962C8B-B14F-4D97-AF65-F5344CB8AC3E}">
        <p14:creationId xmlns:p14="http://schemas.microsoft.com/office/powerpoint/2010/main" val="129152119"/>
      </p:ext>
    </p:extLst>
  </p:cSld>
  <p:clrMapOvr>
    <a:masterClrMapping/>
  </p:clrMapOvr>
  <p:transition>
    <p:fade/>
  </p:transition>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Presentation - Title, Subtitle, 2xContent v1, Base, Source">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476995" y="659563"/>
            <a:ext cx="3328624" cy="556157"/>
          </a:xfrm>
          <a:solidFill>
            <a:schemeClr val="accent3"/>
          </a:solidFill>
        </p:spPr>
        <p:txBody>
          <a:bodyPr/>
          <a:lstStyle>
            <a:lvl1pPr algn="l">
              <a:defRPr b="1"/>
            </a:lvl1pPr>
          </a:lstStyle>
          <a:p>
            <a:r>
              <a:rPr lang="en-US" dirty="0" smtClean="0"/>
              <a:t>Click to edit title</a:t>
            </a:r>
            <a:endParaRPr lang="en-GB" dirty="0"/>
          </a:p>
        </p:txBody>
      </p:sp>
      <p:sp>
        <p:nvSpPr>
          <p:cNvPr id="5" name="Content Placeholder 4"/>
          <p:cNvSpPr>
            <a:spLocks noGrp="1"/>
          </p:cNvSpPr>
          <p:nvPr>
            <p:ph sz="quarter" idx="14" hasCustomPrompt="1"/>
          </p:nvPr>
        </p:nvSpPr>
        <p:spPr>
          <a:xfrm>
            <a:off x="472405" y="1781093"/>
            <a:ext cx="5393277" cy="4080532"/>
          </a:xfrm>
        </p:spPr>
        <p:txBody>
          <a:bodyPr/>
          <a:lstStyle>
            <a:lvl1pPr>
              <a:defRPr/>
            </a:lvl1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9" name="Content Placeholder 8"/>
          <p:cNvSpPr>
            <a:spLocks noGrp="1"/>
          </p:cNvSpPr>
          <p:nvPr>
            <p:ph sz="quarter" idx="15" hasCustomPrompt="1"/>
          </p:nvPr>
        </p:nvSpPr>
        <p:spPr>
          <a:xfrm>
            <a:off x="6172472" y="1781093"/>
            <a:ext cx="2504554" cy="4080532"/>
          </a:xfrm>
        </p:spPr>
        <p:txBody>
          <a:bodyPr/>
          <a:lstStyle>
            <a:lvl1pPr>
              <a:defRPr/>
            </a:lvl1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8" name="Text Placeholder 3"/>
          <p:cNvSpPr>
            <a:spLocks noGrp="1"/>
          </p:cNvSpPr>
          <p:nvPr>
            <p:ph type="body" sz="quarter" idx="13" hasCustomPrompt="1"/>
          </p:nvPr>
        </p:nvSpPr>
        <p:spPr>
          <a:xfrm>
            <a:off x="6172474" y="6355579"/>
            <a:ext cx="2514057" cy="163258"/>
          </a:xfrm>
          <a:noFill/>
        </p:spPr>
        <p:txBody>
          <a:bodyPr lIns="0" tIns="0" rIns="0" bIns="0" anchor="b">
            <a:noAutofit/>
          </a:bodyPr>
          <a:lstStyle>
            <a:lvl1pPr marL="0" indent="0" algn="r">
              <a:buFontTx/>
              <a:buNone/>
              <a:defRPr sz="700"/>
            </a:lvl1pPr>
            <a:lvl2pPr marL="460872" indent="0">
              <a:buFontTx/>
              <a:buNone/>
              <a:defRPr/>
            </a:lvl2pPr>
            <a:lvl3pPr marL="921743" indent="0">
              <a:buFontTx/>
              <a:buNone/>
              <a:defRPr/>
            </a:lvl3pPr>
            <a:lvl4pPr marL="1382615" indent="0">
              <a:buFontTx/>
              <a:buNone/>
              <a:defRPr/>
            </a:lvl4pPr>
            <a:lvl5pPr marL="1843485" indent="0">
              <a:buFontTx/>
              <a:buNone/>
              <a:defRPr/>
            </a:lvl5pPr>
          </a:lstStyle>
          <a:p>
            <a:pPr lvl="0"/>
            <a:r>
              <a:rPr lang="en-US" dirty="0" smtClean="0"/>
              <a:t>Click to add source</a:t>
            </a:r>
          </a:p>
        </p:txBody>
      </p:sp>
      <p:sp>
        <p:nvSpPr>
          <p:cNvPr id="11" name="Text Placeholder 3"/>
          <p:cNvSpPr>
            <a:spLocks noGrp="1"/>
          </p:cNvSpPr>
          <p:nvPr>
            <p:ph type="body" sz="quarter" idx="17" hasCustomPrompt="1"/>
          </p:nvPr>
        </p:nvSpPr>
        <p:spPr>
          <a:xfrm>
            <a:off x="472405" y="6027506"/>
            <a:ext cx="5393277" cy="163258"/>
          </a:xfrm>
          <a:noFill/>
        </p:spPr>
        <p:txBody>
          <a:bodyPr lIns="0" tIns="0" rIns="0" bIns="0" anchor="b">
            <a:noAutofit/>
          </a:bodyPr>
          <a:lstStyle>
            <a:lvl1pPr marL="0" indent="0" algn="l">
              <a:buFontTx/>
              <a:buNone/>
              <a:defRPr sz="700"/>
            </a:lvl1pPr>
            <a:lvl2pPr marL="460872" indent="0">
              <a:buFontTx/>
              <a:buNone/>
              <a:defRPr/>
            </a:lvl2pPr>
            <a:lvl3pPr marL="921743" indent="0">
              <a:buFontTx/>
              <a:buNone/>
              <a:defRPr/>
            </a:lvl3pPr>
            <a:lvl4pPr marL="1382615" indent="0">
              <a:buFontTx/>
              <a:buNone/>
              <a:defRPr/>
            </a:lvl4pPr>
            <a:lvl5pPr marL="1843485" indent="0">
              <a:buFontTx/>
              <a:buNone/>
              <a:defRPr/>
            </a:lvl5pPr>
          </a:lstStyle>
          <a:p>
            <a:pPr lvl="0"/>
            <a:r>
              <a:rPr lang="en-US" dirty="0" smtClean="0"/>
              <a:t>Click to add base</a:t>
            </a:r>
          </a:p>
        </p:txBody>
      </p:sp>
      <p:sp>
        <p:nvSpPr>
          <p:cNvPr id="4" name="Text Placeholder 3"/>
          <p:cNvSpPr>
            <a:spLocks noGrp="1"/>
          </p:cNvSpPr>
          <p:nvPr>
            <p:ph type="body" sz="quarter" idx="19" hasCustomPrompt="1"/>
          </p:nvPr>
        </p:nvSpPr>
        <p:spPr>
          <a:xfrm>
            <a:off x="472405" y="1245309"/>
            <a:ext cx="2663955" cy="355482"/>
          </a:xfrm>
          <a:solidFill>
            <a:schemeClr val="tx2"/>
          </a:solidFill>
        </p:spPr>
        <p:txBody>
          <a:bodyPr vert="horz" wrap="none" lIns="63097" tIns="0" rIns="63097" bIns="0" rtlCol="0">
            <a:spAutoFit/>
          </a:bodyPr>
          <a:lstStyle>
            <a:lvl1pPr>
              <a:buFontTx/>
              <a:buNone/>
              <a:defRPr lang="en-GB" sz="2100" b="1" dirty="0">
                <a:solidFill>
                  <a:schemeClr val="bg1"/>
                </a:solidFill>
              </a:defRPr>
            </a:lvl1pPr>
          </a:lstStyle>
          <a:p>
            <a:pPr marL="0" lvl="0" indent="0">
              <a:spcBef>
                <a:spcPts val="263"/>
              </a:spcBef>
              <a:spcAft>
                <a:spcPts val="263"/>
              </a:spcAft>
              <a:buNone/>
            </a:pPr>
            <a:r>
              <a:rPr lang="en-US" dirty="0" smtClean="0"/>
              <a:t>Subtitle click to edit</a:t>
            </a:r>
            <a:endParaRPr lang="en-GB" dirty="0"/>
          </a:p>
        </p:txBody>
      </p:sp>
    </p:spTree>
    <p:extLst>
      <p:ext uri="{BB962C8B-B14F-4D97-AF65-F5344CB8AC3E}">
        <p14:creationId xmlns:p14="http://schemas.microsoft.com/office/powerpoint/2010/main" val="2061858584"/>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21644" y="47626"/>
            <a:ext cx="7722765" cy="832520"/>
          </a:xfrm>
        </p:spPr>
        <p:txBody>
          <a:bodyPr/>
          <a:lstStyle/>
          <a:p>
            <a:r>
              <a:rPr lang="en-US" smtClean="0"/>
              <a:t>Click to edit Master title style</a:t>
            </a:r>
            <a:endParaRPr lang="en-GB"/>
          </a:p>
        </p:txBody>
      </p:sp>
      <p:sp>
        <p:nvSpPr>
          <p:cNvPr id="3" name="Date Placeholder 2"/>
          <p:cNvSpPr>
            <a:spLocks noGrp="1"/>
          </p:cNvSpPr>
          <p:nvPr>
            <p:ph type="dt" sz="half" idx="10"/>
          </p:nvPr>
        </p:nvSpPr>
        <p:spPr bwMode="gray"/>
        <p:txBody>
          <a:bodyPr/>
          <a:lstStyle/>
          <a:p>
            <a:endParaRPr lang="en-GB"/>
          </a:p>
        </p:txBody>
      </p:sp>
      <p:sp>
        <p:nvSpPr>
          <p:cNvPr id="4" name="Footer Placeholder 3"/>
          <p:cNvSpPr>
            <a:spLocks noGrp="1"/>
          </p:cNvSpPr>
          <p:nvPr>
            <p:ph type="ftr" sz="quarter" idx="11"/>
          </p:nvPr>
        </p:nvSpPr>
        <p:spPr bwMode="gray"/>
        <p:txBody>
          <a:bodyPr/>
          <a:lstStyle/>
          <a:p>
            <a:endParaRPr lang="en-GB"/>
          </a:p>
        </p:txBody>
      </p:sp>
      <p:sp>
        <p:nvSpPr>
          <p:cNvPr id="11" name="Text Placeholder 6"/>
          <p:cNvSpPr>
            <a:spLocks noGrp="1"/>
          </p:cNvSpPr>
          <p:nvPr>
            <p:ph type="body" sz="quarter" idx="13" hasCustomPrompt="1"/>
          </p:nvPr>
        </p:nvSpPr>
        <p:spPr bwMode="gray">
          <a:xfrm>
            <a:off x="323527" y="949103"/>
            <a:ext cx="7920000" cy="298539"/>
          </a:xfrm>
          <a:solidFill>
            <a:schemeClr val="tx1"/>
          </a:solidFill>
        </p:spPr>
        <p:txBody>
          <a:bodyPr vert="horz" lIns="215962" tIns="35993" rIns="89984" bIns="35993" rtlCol="0" anchor="t">
            <a:spAutoFit/>
          </a:bodyPr>
          <a:lstStyle>
            <a:lvl1pPr>
              <a:defRPr lang="en-GB" b="1" cap="none" baseline="0" dirty="0">
                <a:solidFill>
                  <a:schemeClr val="bg2"/>
                </a:solidFill>
                <a:latin typeface="+mj-lt"/>
              </a:defRPr>
            </a:lvl1pPr>
          </a:lstStyle>
          <a:p>
            <a:pPr lvl="0">
              <a:spcBef>
                <a:spcPts val="0"/>
              </a:spcBef>
            </a:pPr>
            <a:r>
              <a:rPr lang="en-US" dirty="0" smtClean="0"/>
              <a:t>Click to edit master text styles</a:t>
            </a:r>
            <a:endParaRPr lang="en-GB" dirty="0"/>
          </a:p>
        </p:txBody>
      </p:sp>
      <p:sp>
        <p:nvSpPr>
          <p:cNvPr id="13" name="Text Placeholder 10"/>
          <p:cNvSpPr>
            <a:spLocks noGrp="1"/>
          </p:cNvSpPr>
          <p:nvPr>
            <p:ph type="body" sz="quarter" idx="15"/>
          </p:nvPr>
        </p:nvSpPr>
        <p:spPr bwMode="gray">
          <a:xfrm>
            <a:off x="2599210" y="5852790"/>
            <a:ext cx="5976665" cy="298800"/>
          </a:xfrm>
        </p:spPr>
        <p:txBody>
          <a:bodyPr vert="horz" lIns="0" tIns="0" rIns="0" bIns="0" rtlCol="0" anchor="ctr">
            <a:normAutofit/>
          </a:bodyPr>
          <a:lstStyle>
            <a:lvl1pPr algn="r">
              <a:spcBef>
                <a:spcPts val="0"/>
              </a:spcBef>
              <a:defRPr lang="en-GB" sz="800" dirty="0"/>
            </a:lvl1pPr>
          </a:lstStyle>
          <a:p>
            <a:pPr lvl="0" algn="r">
              <a:spcBef>
                <a:spcPts val="0"/>
              </a:spcBef>
              <a:tabLst>
                <a:tab pos="8247194" algn="r"/>
              </a:tabLst>
            </a:pPr>
            <a:r>
              <a:rPr lang="en-US" dirty="0" smtClean="0"/>
              <a:t>Click to edit Master text styles</a:t>
            </a:r>
            <a:endParaRPr lang="en-GB" dirty="0"/>
          </a:p>
        </p:txBody>
      </p:sp>
    </p:spTree>
    <p:extLst>
      <p:ext uri="{BB962C8B-B14F-4D97-AF65-F5344CB8AC3E}">
        <p14:creationId xmlns:p14="http://schemas.microsoft.com/office/powerpoint/2010/main" val="879542454"/>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Presentation - Title, 2xContent v2">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478123" y="847699"/>
            <a:ext cx="3328624" cy="556157"/>
          </a:xfrm>
          <a:solidFill>
            <a:schemeClr val="accent3"/>
          </a:solidFill>
        </p:spPr>
        <p:txBody>
          <a:bodyPr/>
          <a:lstStyle>
            <a:lvl1pPr algn="l">
              <a:defRPr b="1">
                <a:latin typeface="+mj-lt"/>
              </a:defRPr>
            </a:lvl1pPr>
          </a:lstStyle>
          <a:p>
            <a:r>
              <a:rPr lang="en-US" dirty="0" smtClean="0"/>
              <a:t>Click to edit title</a:t>
            </a:r>
            <a:endParaRPr lang="en-GB" dirty="0"/>
          </a:p>
        </p:txBody>
      </p:sp>
      <p:sp>
        <p:nvSpPr>
          <p:cNvPr id="5" name="Content Placeholder 4"/>
          <p:cNvSpPr>
            <a:spLocks noGrp="1"/>
          </p:cNvSpPr>
          <p:nvPr>
            <p:ph sz="quarter" idx="10" hasCustomPrompt="1"/>
          </p:nvPr>
        </p:nvSpPr>
        <p:spPr>
          <a:xfrm>
            <a:off x="472404" y="1781094"/>
            <a:ext cx="3947558" cy="4247554"/>
          </a:xfrm>
        </p:spPr>
        <p:txBody>
          <a:bodyPr/>
          <a:lstStyle>
            <a:lvl1pPr>
              <a:defRPr/>
            </a:lvl1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8" name="Content Placeholder 7"/>
          <p:cNvSpPr>
            <a:spLocks noGrp="1"/>
          </p:cNvSpPr>
          <p:nvPr>
            <p:ph sz="quarter" idx="11" hasCustomPrompt="1"/>
          </p:nvPr>
        </p:nvSpPr>
        <p:spPr>
          <a:xfrm>
            <a:off x="4721324" y="1781094"/>
            <a:ext cx="3955702" cy="4247554"/>
          </a:xfrm>
        </p:spPr>
        <p:txBody>
          <a:bodyPr/>
          <a:lstStyle>
            <a:lvl1pPr>
              <a:defRPr/>
            </a:lvl1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367793990"/>
      </p:ext>
    </p:extLst>
  </p:cSld>
  <p:clrMapOvr>
    <a:masterClrMapping/>
  </p:clrMapOvr>
  <p:transition>
    <p:fade/>
  </p:transition>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Presentation - Title, 2xContent v2, Base, Source">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471555" y="847699"/>
            <a:ext cx="3328624" cy="556157"/>
          </a:xfrm>
          <a:solidFill>
            <a:schemeClr val="accent3"/>
          </a:solidFill>
        </p:spPr>
        <p:txBody>
          <a:bodyPr/>
          <a:lstStyle>
            <a:lvl1pPr algn="l">
              <a:defRPr b="1"/>
            </a:lvl1pPr>
          </a:lstStyle>
          <a:p>
            <a:r>
              <a:rPr lang="en-US" dirty="0" smtClean="0"/>
              <a:t>Click to edit title</a:t>
            </a:r>
            <a:endParaRPr lang="en-GB" dirty="0"/>
          </a:p>
        </p:txBody>
      </p:sp>
      <p:sp>
        <p:nvSpPr>
          <p:cNvPr id="8" name="Content Placeholder 7"/>
          <p:cNvSpPr>
            <a:spLocks noGrp="1"/>
          </p:cNvSpPr>
          <p:nvPr>
            <p:ph sz="quarter" idx="13" hasCustomPrompt="1"/>
          </p:nvPr>
        </p:nvSpPr>
        <p:spPr>
          <a:xfrm>
            <a:off x="472404" y="1781093"/>
            <a:ext cx="3947558" cy="4080532"/>
          </a:xfrm>
        </p:spPr>
        <p:txBody>
          <a:bodyPr/>
          <a:lstStyle>
            <a:lvl1pPr>
              <a:defRPr/>
            </a:lvl1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0" name="Content Placeholder 9"/>
          <p:cNvSpPr>
            <a:spLocks noGrp="1"/>
          </p:cNvSpPr>
          <p:nvPr>
            <p:ph sz="quarter" idx="14" hasCustomPrompt="1"/>
          </p:nvPr>
        </p:nvSpPr>
        <p:spPr>
          <a:xfrm>
            <a:off x="4721324" y="1781093"/>
            <a:ext cx="3955702" cy="4080532"/>
          </a:xfrm>
        </p:spPr>
        <p:txBody>
          <a:bodyPr/>
          <a:lstStyle>
            <a:lvl1pPr>
              <a:defRPr/>
            </a:lvl1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7" name="Text Placeholder 3"/>
          <p:cNvSpPr>
            <a:spLocks noGrp="1"/>
          </p:cNvSpPr>
          <p:nvPr>
            <p:ph type="body" sz="quarter" idx="15" hasCustomPrompt="1"/>
          </p:nvPr>
        </p:nvSpPr>
        <p:spPr>
          <a:xfrm>
            <a:off x="6172474" y="6362385"/>
            <a:ext cx="2514057" cy="163258"/>
          </a:xfrm>
          <a:noFill/>
        </p:spPr>
        <p:txBody>
          <a:bodyPr lIns="0" tIns="0" rIns="0" bIns="0" anchor="b">
            <a:noAutofit/>
          </a:bodyPr>
          <a:lstStyle>
            <a:lvl1pPr marL="0" indent="0" algn="r">
              <a:buFontTx/>
              <a:buNone/>
              <a:defRPr sz="700"/>
            </a:lvl1pPr>
            <a:lvl2pPr marL="460872" indent="0">
              <a:buFontTx/>
              <a:buNone/>
              <a:defRPr/>
            </a:lvl2pPr>
            <a:lvl3pPr marL="921743" indent="0">
              <a:buFontTx/>
              <a:buNone/>
              <a:defRPr/>
            </a:lvl3pPr>
            <a:lvl4pPr marL="1382615" indent="0">
              <a:buFontTx/>
              <a:buNone/>
              <a:defRPr/>
            </a:lvl4pPr>
            <a:lvl5pPr marL="1843485" indent="0">
              <a:buFontTx/>
              <a:buNone/>
              <a:defRPr/>
            </a:lvl5pPr>
          </a:lstStyle>
          <a:p>
            <a:pPr lvl="0"/>
            <a:r>
              <a:rPr lang="en-US" dirty="0" smtClean="0"/>
              <a:t>Click to add source</a:t>
            </a:r>
          </a:p>
        </p:txBody>
      </p:sp>
      <p:sp>
        <p:nvSpPr>
          <p:cNvPr id="9" name="Text Placeholder 3"/>
          <p:cNvSpPr>
            <a:spLocks noGrp="1"/>
          </p:cNvSpPr>
          <p:nvPr>
            <p:ph type="body" sz="quarter" idx="16" hasCustomPrompt="1"/>
          </p:nvPr>
        </p:nvSpPr>
        <p:spPr>
          <a:xfrm>
            <a:off x="472404" y="6036825"/>
            <a:ext cx="3947558" cy="163258"/>
          </a:xfrm>
          <a:noFill/>
        </p:spPr>
        <p:txBody>
          <a:bodyPr lIns="0" tIns="0" rIns="0" bIns="0" anchor="b">
            <a:noAutofit/>
          </a:bodyPr>
          <a:lstStyle>
            <a:lvl1pPr marL="0" indent="0" algn="l">
              <a:buFontTx/>
              <a:buNone/>
              <a:defRPr sz="700"/>
            </a:lvl1pPr>
            <a:lvl2pPr marL="460872" indent="0">
              <a:buFontTx/>
              <a:buNone/>
              <a:defRPr/>
            </a:lvl2pPr>
            <a:lvl3pPr marL="921743" indent="0">
              <a:buFontTx/>
              <a:buNone/>
              <a:defRPr/>
            </a:lvl3pPr>
            <a:lvl4pPr marL="1382615" indent="0">
              <a:buFontTx/>
              <a:buNone/>
              <a:defRPr/>
            </a:lvl4pPr>
            <a:lvl5pPr marL="1843485" indent="0">
              <a:buFontTx/>
              <a:buNone/>
              <a:defRPr/>
            </a:lvl5pPr>
          </a:lstStyle>
          <a:p>
            <a:pPr lvl="0"/>
            <a:r>
              <a:rPr lang="en-US" dirty="0" smtClean="0"/>
              <a:t>Click to add base</a:t>
            </a:r>
          </a:p>
        </p:txBody>
      </p:sp>
    </p:spTree>
    <p:extLst>
      <p:ext uri="{BB962C8B-B14F-4D97-AF65-F5344CB8AC3E}">
        <p14:creationId xmlns:p14="http://schemas.microsoft.com/office/powerpoint/2010/main" val="1959704984"/>
      </p:ext>
    </p:extLst>
  </p:cSld>
  <p:clrMapOvr>
    <a:masterClrMapping/>
  </p:clrMapOvr>
  <p:transition>
    <p:fade/>
  </p:transition>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Presentation - Title, Subtitle, 2xContent v2">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472773" y="632899"/>
            <a:ext cx="3328624" cy="556157"/>
          </a:xfrm>
          <a:solidFill>
            <a:schemeClr val="accent3"/>
          </a:solidFill>
        </p:spPr>
        <p:txBody>
          <a:bodyPr/>
          <a:lstStyle>
            <a:lvl1pPr algn="l">
              <a:defRPr b="1"/>
            </a:lvl1pPr>
          </a:lstStyle>
          <a:p>
            <a:r>
              <a:rPr lang="en-US" dirty="0" smtClean="0"/>
              <a:t>Click to edit title</a:t>
            </a:r>
            <a:endParaRPr lang="en-GB" dirty="0"/>
          </a:p>
        </p:txBody>
      </p:sp>
      <p:sp>
        <p:nvSpPr>
          <p:cNvPr id="5" name="Content Placeholder 4"/>
          <p:cNvSpPr>
            <a:spLocks noGrp="1"/>
          </p:cNvSpPr>
          <p:nvPr>
            <p:ph sz="quarter" idx="12" hasCustomPrompt="1"/>
          </p:nvPr>
        </p:nvSpPr>
        <p:spPr>
          <a:xfrm>
            <a:off x="472404" y="1781095"/>
            <a:ext cx="3947558" cy="4247554"/>
          </a:xfrm>
        </p:spPr>
        <p:txBody>
          <a:bodyPr/>
          <a:lstStyle>
            <a:lvl1pPr>
              <a:defRPr/>
            </a:lvl1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9" name="Content Placeholder 8"/>
          <p:cNvSpPr>
            <a:spLocks noGrp="1"/>
          </p:cNvSpPr>
          <p:nvPr>
            <p:ph sz="quarter" idx="13" hasCustomPrompt="1"/>
          </p:nvPr>
        </p:nvSpPr>
        <p:spPr>
          <a:xfrm>
            <a:off x="4721323" y="1781095"/>
            <a:ext cx="3955704" cy="4247554"/>
          </a:xfrm>
        </p:spPr>
        <p:txBody>
          <a:bodyPr/>
          <a:lstStyle>
            <a:lvl1pPr>
              <a:defRPr/>
            </a:lvl1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Text Placeholder 5"/>
          <p:cNvSpPr>
            <a:spLocks noGrp="1"/>
          </p:cNvSpPr>
          <p:nvPr>
            <p:ph type="body" sz="quarter" idx="14" hasCustomPrompt="1"/>
          </p:nvPr>
        </p:nvSpPr>
        <p:spPr bwMode="gray">
          <a:xfrm>
            <a:off x="470845" y="1224633"/>
            <a:ext cx="2241416" cy="368479"/>
          </a:xfrm>
          <a:solidFill>
            <a:schemeClr val="tx2"/>
          </a:solidFill>
        </p:spPr>
        <p:txBody>
          <a:bodyPr vert="horz" wrap="none" lIns="63097" tIns="0" rIns="63097" bIns="0" rtlCol="0">
            <a:spAutoFit/>
          </a:bodyPr>
          <a:lstStyle>
            <a:lvl1pPr>
              <a:buFontTx/>
              <a:buNone/>
              <a:defRPr lang="en-US" sz="2100" b="1" dirty="0" smtClean="0">
                <a:solidFill>
                  <a:schemeClr val="bg1"/>
                </a:solidFill>
              </a:defRPr>
            </a:lvl1pPr>
          </a:lstStyle>
          <a:p>
            <a:pPr marL="0" lvl="0" indent="0">
              <a:spcBef>
                <a:spcPts val="263"/>
              </a:spcBef>
              <a:spcAft>
                <a:spcPts val="263"/>
              </a:spcAft>
              <a:buNone/>
            </a:pPr>
            <a:r>
              <a:rPr lang="en-US" dirty="0" smtClean="0"/>
              <a:t>Click to edit text</a:t>
            </a:r>
          </a:p>
        </p:txBody>
      </p:sp>
    </p:spTree>
    <p:extLst>
      <p:ext uri="{BB962C8B-B14F-4D97-AF65-F5344CB8AC3E}">
        <p14:creationId xmlns:p14="http://schemas.microsoft.com/office/powerpoint/2010/main" val="3167141710"/>
      </p:ext>
    </p:extLst>
  </p:cSld>
  <p:clrMapOvr>
    <a:masterClrMapping/>
  </p:clrMapOvr>
  <p:transition>
    <p:fade/>
  </p:transition>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Presentation - Title, Subtitle, 2xContent v2, Base, Source">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472561" y="622289"/>
            <a:ext cx="3328624" cy="556157"/>
          </a:xfrm>
          <a:solidFill>
            <a:schemeClr val="accent3"/>
          </a:solidFill>
        </p:spPr>
        <p:txBody>
          <a:bodyPr/>
          <a:lstStyle>
            <a:lvl1pPr algn="l">
              <a:defRPr b="1">
                <a:latin typeface="+mj-lt"/>
              </a:defRPr>
            </a:lvl1pPr>
          </a:lstStyle>
          <a:p>
            <a:r>
              <a:rPr lang="en-US" dirty="0" smtClean="0"/>
              <a:t>Click to edit title</a:t>
            </a:r>
            <a:endParaRPr lang="en-GB" dirty="0"/>
          </a:p>
        </p:txBody>
      </p:sp>
      <p:sp>
        <p:nvSpPr>
          <p:cNvPr id="5" name="Content Placeholder 4"/>
          <p:cNvSpPr>
            <a:spLocks noGrp="1"/>
          </p:cNvSpPr>
          <p:nvPr>
            <p:ph sz="quarter" idx="14" hasCustomPrompt="1"/>
          </p:nvPr>
        </p:nvSpPr>
        <p:spPr>
          <a:xfrm>
            <a:off x="472404" y="1781093"/>
            <a:ext cx="3947558" cy="4080532"/>
          </a:xfrm>
        </p:spPr>
        <p:txBody>
          <a:bodyPr/>
          <a:lstStyle>
            <a:lvl1pPr>
              <a:defRPr/>
            </a:lvl1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9" name="Content Placeholder 8"/>
          <p:cNvSpPr>
            <a:spLocks noGrp="1"/>
          </p:cNvSpPr>
          <p:nvPr>
            <p:ph sz="quarter" idx="15" hasCustomPrompt="1"/>
          </p:nvPr>
        </p:nvSpPr>
        <p:spPr>
          <a:xfrm>
            <a:off x="4721324" y="1781093"/>
            <a:ext cx="3955702" cy="4080532"/>
          </a:xfrm>
        </p:spPr>
        <p:txBody>
          <a:bodyPr/>
          <a:lstStyle>
            <a:lvl1pPr>
              <a:defRPr/>
            </a:lvl1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0" name="Text Placeholder 5"/>
          <p:cNvSpPr>
            <a:spLocks noGrp="1"/>
          </p:cNvSpPr>
          <p:nvPr>
            <p:ph type="body" sz="quarter" idx="16" hasCustomPrompt="1"/>
          </p:nvPr>
        </p:nvSpPr>
        <p:spPr bwMode="gray">
          <a:xfrm>
            <a:off x="474968" y="1227075"/>
            <a:ext cx="2215690" cy="355482"/>
          </a:xfrm>
          <a:solidFill>
            <a:schemeClr val="tx2"/>
          </a:solidFill>
        </p:spPr>
        <p:txBody>
          <a:bodyPr vert="horz" wrap="none" lIns="63097" tIns="0" rIns="63097" bIns="0" rtlCol="0">
            <a:spAutoFit/>
          </a:bodyPr>
          <a:lstStyle>
            <a:lvl1pPr>
              <a:buFontTx/>
              <a:buNone/>
              <a:defRPr lang="en-US" sz="2100" b="1" dirty="0" smtClean="0">
                <a:solidFill>
                  <a:schemeClr val="bg1"/>
                </a:solidFill>
              </a:defRPr>
            </a:lvl1pPr>
          </a:lstStyle>
          <a:p>
            <a:pPr marL="0" lvl="0" indent="0">
              <a:spcBef>
                <a:spcPts val="263"/>
              </a:spcBef>
              <a:spcAft>
                <a:spcPts val="263"/>
              </a:spcAft>
              <a:buNone/>
            </a:pPr>
            <a:r>
              <a:rPr lang="en-US" dirty="0" smtClean="0"/>
              <a:t>Click to edit text</a:t>
            </a:r>
          </a:p>
        </p:txBody>
      </p:sp>
      <p:sp>
        <p:nvSpPr>
          <p:cNvPr id="8" name="Text Placeholder 3"/>
          <p:cNvSpPr>
            <a:spLocks noGrp="1"/>
          </p:cNvSpPr>
          <p:nvPr>
            <p:ph type="body" sz="quarter" idx="13" hasCustomPrompt="1"/>
          </p:nvPr>
        </p:nvSpPr>
        <p:spPr>
          <a:xfrm>
            <a:off x="6172474" y="6362385"/>
            <a:ext cx="2514057" cy="163258"/>
          </a:xfrm>
          <a:noFill/>
        </p:spPr>
        <p:txBody>
          <a:bodyPr lIns="0" tIns="0" rIns="0" bIns="0" anchor="b">
            <a:noAutofit/>
          </a:bodyPr>
          <a:lstStyle>
            <a:lvl1pPr marL="0" indent="0" algn="r">
              <a:buFontTx/>
              <a:buNone/>
              <a:defRPr sz="700"/>
            </a:lvl1pPr>
            <a:lvl2pPr marL="460872" indent="0">
              <a:buFontTx/>
              <a:buNone/>
              <a:defRPr/>
            </a:lvl2pPr>
            <a:lvl3pPr marL="921743" indent="0">
              <a:buFontTx/>
              <a:buNone/>
              <a:defRPr/>
            </a:lvl3pPr>
            <a:lvl4pPr marL="1382615" indent="0">
              <a:buFontTx/>
              <a:buNone/>
              <a:defRPr/>
            </a:lvl4pPr>
            <a:lvl5pPr marL="1843485" indent="0">
              <a:buFontTx/>
              <a:buNone/>
              <a:defRPr/>
            </a:lvl5pPr>
          </a:lstStyle>
          <a:p>
            <a:pPr lvl="0"/>
            <a:r>
              <a:rPr lang="en-US" dirty="0" smtClean="0"/>
              <a:t>Click to add source</a:t>
            </a:r>
          </a:p>
        </p:txBody>
      </p:sp>
      <p:sp>
        <p:nvSpPr>
          <p:cNvPr id="11" name="Text Placeholder 3"/>
          <p:cNvSpPr>
            <a:spLocks noGrp="1"/>
          </p:cNvSpPr>
          <p:nvPr>
            <p:ph type="body" sz="quarter" idx="17" hasCustomPrompt="1"/>
          </p:nvPr>
        </p:nvSpPr>
        <p:spPr>
          <a:xfrm>
            <a:off x="474967" y="6027425"/>
            <a:ext cx="5390714" cy="163258"/>
          </a:xfrm>
          <a:noFill/>
        </p:spPr>
        <p:txBody>
          <a:bodyPr lIns="0" tIns="0" rIns="0" bIns="0" anchor="b">
            <a:noAutofit/>
          </a:bodyPr>
          <a:lstStyle>
            <a:lvl1pPr marL="0" indent="0" algn="l">
              <a:buFontTx/>
              <a:buNone/>
              <a:defRPr sz="700"/>
            </a:lvl1pPr>
            <a:lvl2pPr marL="460872" indent="0">
              <a:buFontTx/>
              <a:buNone/>
              <a:defRPr/>
            </a:lvl2pPr>
            <a:lvl3pPr marL="921743" indent="0">
              <a:buFontTx/>
              <a:buNone/>
              <a:defRPr/>
            </a:lvl3pPr>
            <a:lvl4pPr marL="1382615" indent="0">
              <a:buFontTx/>
              <a:buNone/>
              <a:defRPr/>
            </a:lvl4pPr>
            <a:lvl5pPr marL="1843485" indent="0">
              <a:buFontTx/>
              <a:buNone/>
              <a:defRPr/>
            </a:lvl5pPr>
          </a:lstStyle>
          <a:p>
            <a:pPr lvl="0"/>
            <a:r>
              <a:rPr lang="en-US" dirty="0" smtClean="0"/>
              <a:t>Click to add base</a:t>
            </a:r>
          </a:p>
        </p:txBody>
      </p:sp>
    </p:spTree>
    <p:extLst>
      <p:ext uri="{BB962C8B-B14F-4D97-AF65-F5344CB8AC3E}">
        <p14:creationId xmlns:p14="http://schemas.microsoft.com/office/powerpoint/2010/main" val="590500026"/>
      </p:ext>
    </p:extLst>
  </p:cSld>
  <p:clrMapOvr>
    <a:masterClrMapping/>
  </p:clrMapOvr>
  <p:transition>
    <p:fade/>
  </p:transition>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Presentation - Title, 2xContent v3">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472655" y="847699"/>
            <a:ext cx="3328624" cy="556157"/>
          </a:xfrm>
          <a:solidFill>
            <a:schemeClr val="accent3"/>
          </a:solidFill>
        </p:spPr>
        <p:txBody>
          <a:bodyPr/>
          <a:lstStyle>
            <a:lvl1pPr algn="l">
              <a:defRPr b="1">
                <a:latin typeface="+mj-lt"/>
              </a:defRPr>
            </a:lvl1pPr>
          </a:lstStyle>
          <a:p>
            <a:r>
              <a:rPr lang="en-US" dirty="0" smtClean="0"/>
              <a:t>Click to edit title</a:t>
            </a:r>
            <a:endParaRPr lang="en-GB" dirty="0"/>
          </a:p>
        </p:txBody>
      </p:sp>
      <p:sp>
        <p:nvSpPr>
          <p:cNvPr id="5" name="Content Placeholder 4"/>
          <p:cNvSpPr>
            <a:spLocks noGrp="1"/>
          </p:cNvSpPr>
          <p:nvPr>
            <p:ph sz="quarter" idx="11" hasCustomPrompt="1"/>
          </p:nvPr>
        </p:nvSpPr>
        <p:spPr>
          <a:xfrm>
            <a:off x="472405" y="1781093"/>
            <a:ext cx="2499125" cy="4247555"/>
          </a:xfrm>
        </p:spPr>
        <p:txBody>
          <a:bodyPr/>
          <a:lstStyle>
            <a:lvl1pPr>
              <a:defRPr/>
            </a:lvl1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8" name="Content Placeholder 7"/>
          <p:cNvSpPr>
            <a:spLocks noGrp="1"/>
          </p:cNvSpPr>
          <p:nvPr>
            <p:ph sz="quarter" idx="12"/>
          </p:nvPr>
        </p:nvSpPr>
        <p:spPr>
          <a:xfrm>
            <a:off x="3278322" y="1781093"/>
            <a:ext cx="5398705" cy="424755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713828861"/>
      </p:ext>
    </p:extLst>
  </p:cSld>
  <p:clrMapOvr>
    <a:masterClrMapping/>
  </p:clrMapOvr>
  <p:transition>
    <p:fade/>
  </p:transition>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Presentation - Title, 2xContent v3, Base, Source">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472655" y="847699"/>
            <a:ext cx="3328624" cy="556157"/>
          </a:xfrm>
          <a:solidFill>
            <a:schemeClr val="accent3"/>
          </a:solidFill>
        </p:spPr>
        <p:txBody>
          <a:bodyPr/>
          <a:lstStyle>
            <a:lvl1pPr algn="l">
              <a:defRPr b="1"/>
            </a:lvl1pPr>
          </a:lstStyle>
          <a:p>
            <a:r>
              <a:rPr lang="en-US" dirty="0" smtClean="0"/>
              <a:t>Click to edit title</a:t>
            </a:r>
            <a:endParaRPr lang="en-GB" dirty="0"/>
          </a:p>
        </p:txBody>
      </p:sp>
      <p:sp>
        <p:nvSpPr>
          <p:cNvPr id="7" name="Text Placeholder 3"/>
          <p:cNvSpPr>
            <a:spLocks noGrp="1"/>
          </p:cNvSpPr>
          <p:nvPr>
            <p:ph type="body" sz="quarter" idx="13" hasCustomPrompt="1"/>
          </p:nvPr>
        </p:nvSpPr>
        <p:spPr>
          <a:xfrm>
            <a:off x="6172474" y="6362385"/>
            <a:ext cx="2514057" cy="163258"/>
          </a:xfrm>
          <a:noFill/>
        </p:spPr>
        <p:txBody>
          <a:bodyPr lIns="0" tIns="0" rIns="0" bIns="0" anchor="b">
            <a:noAutofit/>
          </a:bodyPr>
          <a:lstStyle>
            <a:lvl1pPr marL="0" indent="0" algn="r">
              <a:buFontTx/>
              <a:buNone/>
              <a:defRPr sz="700"/>
            </a:lvl1pPr>
            <a:lvl2pPr marL="460872" indent="0">
              <a:buFontTx/>
              <a:buNone/>
              <a:defRPr/>
            </a:lvl2pPr>
            <a:lvl3pPr marL="921743" indent="0">
              <a:buFontTx/>
              <a:buNone/>
              <a:defRPr/>
            </a:lvl3pPr>
            <a:lvl4pPr marL="1382615" indent="0">
              <a:buFontTx/>
              <a:buNone/>
              <a:defRPr/>
            </a:lvl4pPr>
            <a:lvl5pPr marL="1843485" indent="0">
              <a:buFontTx/>
              <a:buNone/>
              <a:defRPr/>
            </a:lvl5pPr>
          </a:lstStyle>
          <a:p>
            <a:pPr lvl="0"/>
            <a:r>
              <a:rPr lang="en-US" dirty="0" smtClean="0"/>
              <a:t>Click to add source</a:t>
            </a:r>
          </a:p>
        </p:txBody>
      </p:sp>
      <p:sp>
        <p:nvSpPr>
          <p:cNvPr id="8" name="Text Placeholder 3"/>
          <p:cNvSpPr>
            <a:spLocks noGrp="1"/>
          </p:cNvSpPr>
          <p:nvPr>
            <p:ph type="body" sz="quarter" idx="14" hasCustomPrompt="1"/>
          </p:nvPr>
        </p:nvSpPr>
        <p:spPr>
          <a:xfrm>
            <a:off x="472405" y="6027506"/>
            <a:ext cx="5393277" cy="163258"/>
          </a:xfrm>
          <a:noFill/>
        </p:spPr>
        <p:txBody>
          <a:bodyPr lIns="0" tIns="0" rIns="0" bIns="0" anchor="b">
            <a:noAutofit/>
          </a:bodyPr>
          <a:lstStyle>
            <a:lvl1pPr marL="0" indent="0" algn="l">
              <a:buFontTx/>
              <a:buNone/>
              <a:defRPr sz="700"/>
            </a:lvl1pPr>
            <a:lvl2pPr marL="460872" indent="0">
              <a:buFontTx/>
              <a:buNone/>
              <a:defRPr/>
            </a:lvl2pPr>
            <a:lvl3pPr marL="921743" indent="0">
              <a:buFontTx/>
              <a:buNone/>
              <a:defRPr/>
            </a:lvl3pPr>
            <a:lvl4pPr marL="1382615" indent="0">
              <a:buFontTx/>
              <a:buNone/>
              <a:defRPr/>
            </a:lvl4pPr>
            <a:lvl5pPr marL="1843485" indent="0">
              <a:buFontTx/>
              <a:buNone/>
              <a:defRPr/>
            </a:lvl5pPr>
          </a:lstStyle>
          <a:p>
            <a:pPr lvl="0"/>
            <a:r>
              <a:rPr lang="en-US" dirty="0" smtClean="0"/>
              <a:t>Click to add base</a:t>
            </a:r>
          </a:p>
        </p:txBody>
      </p:sp>
      <p:sp>
        <p:nvSpPr>
          <p:cNvPr id="5" name="Content Placeholder 4"/>
          <p:cNvSpPr>
            <a:spLocks noGrp="1"/>
          </p:cNvSpPr>
          <p:nvPr>
            <p:ph sz="quarter" idx="15"/>
          </p:nvPr>
        </p:nvSpPr>
        <p:spPr>
          <a:xfrm>
            <a:off x="472405" y="1781095"/>
            <a:ext cx="2499125" cy="408053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0" name="Content Placeholder 9"/>
          <p:cNvSpPr>
            <a:spLocks noGrp="1"/>
          </p:cNvSpPr>
          <p:nvPr>
            <p:ph sz="quarter" idx="16"/>
          </p:nvPr>
        </p:nvSpPr>
        <p:spPr>
          <a:xfrm>
            <a:off x="3278320" y="1781095"/>
            <a:ext cx="5398706" cy="408053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3815190371"/>
      </p:ext>
    </p:extLst>
  </p:cSld>
  <p:clrMapOvr>
    <a:masterClrMapping/>
  </p:clrMapOvr>
  <p:transition>
    <p:fade/>
  </p:transition>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Presentation - Title, Subtitle, 2xContent v3">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469148" y="612971"/>
            <a:ext cx="3328624" cy="556157"/>
          </a:xfrm>
          <a:solidFill>
            <a:schemeClr val="accent3"/>
          </a:solidFill>
        </p:spPr>
        <p:txBody>
          <a:bodyPr/>
          <a:lstStyle>
            <a:lvl1pPr algn="l">
              <a:defRPr b="1">
                <a:latin typeface="+mj-lt"/>
              </a:defRPr>
            </a:lvl1pPr>
          </a:lstStyle>
          <a:p>
            <a:r>
              <a:rPr lang="en-US" dirty="0" smtClean="0"/>
              <a:t>Click to edit title</a:t>
            </a:r>
            <a:endParaRPr lang="en-GB" dirty="0"/>
          </a:p>
        </p:txBody>
      </p:sp>
      <p:sp>
        <p:nvSpPr>
          <p:cNvPr id="5" name="Content Placeholder 4"/>
          <p:cNvSpPr>
            <a:spLocks noGrp="1"/>
          </p:cNvSpPr>
          <p:nvPr>
            <p:ph sz="quarter" idx="12" hasCustomPrompt="1"/>
          </p:nvPr>
        </p:nvSpPr>
        <p:spPr>
          <a:xfrm>
            <a:off x="472405" y="1781095"/>
            <a:ext cx="2499125" cy="4080531"/>
          </a:xfrm>
        </p:spPr>
        <p:txBody>
          <a:bodyPr/>
          <a:lstStyle>
            <a:lvl1pPr>
              <a:defRPr/>
            </a:lvl1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9" name="Content Placeholder 8"/>
          <p:cNvSpPr>
            <a:spLocks noGrp="1"/>
          </p:cNvSpPr>
          <p:nvPr>
            <p:ph sz="quarter" idx="13" hasCustomPrompt="1"/>
          </p:nvPr>
        </p:nvSpPr>
        <p:spPr>
          <a:xfrm>
            <a:off x="3278322" y="1781095"/>
            <a:ext cx="5398705" cy="4080531"/>
          </a:xfrm>
        </p:spPr>
        <p:txBody>
          <a:bodyPr/>
          <a:lstStyle>
            <a:lvl1pPr>
              <a:defRPr/>
            </a:lvl1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Text Placeholder 5"/>
          <p:cNvSpPr>
            <a:spLocks noGrp="1"/>
          </p:cNvSpPr>
          <p:nvPr>
            <p:ph type="body" sz="quarter" idx="14" hasCustomPrompt="1"/>
          </p:nvPr>
        </p:nvSpPr>
        <p:spPr bwMode="gray">
          <a:xfrm>
            <a:off x="474462" y="1214024"/>
            <a:ext cx="2215690" cy="355482"/>
          </a:xfrm>
          <a:solidFill>
            <a:schemeClr val="tx2"/>
          </a:solidFill>
        </p:spPr>
        <p:txBody>
          <a:bodyPr vert="horz" wrap="none" lIns="63097" tIns="0" rIns="63097" bIns="0" rtlCol="0">
            <a:spAutoFit/>
          </a:bodyPr>
          <a:lstStyle>
            <a:lvl1pPr>
              <a:buFontTx/>
              <a:buNone/>
              <a:defRPr lang="en-US" sz="2100" b="1" dirty="0" smtClean="0">
                <a:solidFill>
                  <a:schemeClr val="bg1"/>
                </a:solidFill>
              </a:defRPr>
            </a:lvl1pPr>
          </a:lstStyle>
          <a:p>
            <a:pPr marL="0" lvl="0" indent="0">
              <a:spcBef>
                <a:spcPts val="263"/>
              </a:spcBef>
              <a:spcAft>
                <a:spcPts val="263"/>
              </a:spcAft>
              <a:buNone/>
            </a:pPr>
            <a:r>
              <a:rPr lang="en-US" dirty="0" smtClean="0"/>
              <a:t>Click to edit text</a:t>
            </a:r>
          </a:p>
        </p:txBody>
      </p:sp>
    </p:spTree>
    <p:extLst>
      <p:ext uri="{BB962C8B-B14F-4D97-AF65-F5344CB8AC3E}">
        <p14:creationId xmlns:p14="http://schemas.microsoft.com/office/powerpoint/2010/main" val="3174996680"/>
      </p:ext>
    </p:extLst>
  </p:cSld>
  <p:clrMapOvr>
    <a:masterClrMapping/>
  </p:clrMapOvr>
  <p:transition>
    <p:fade/>
  </p:transition>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Presentation - Title, Subtitle, 2xContent v3, Base, Source">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470156" y="624983"/>
            <a:ext cx="3328624" cy="556157"/>
          </a:xfrm>
          <a:solidFill>
            <a:schemeClr val="accent3"/>
          </a:solidFill>
        </p:spPr>
        <p:txBody>
          <a:bodyPr/>
          <a:lstStyle>
            <a:lvl1pPr algn="l">
              <a:defRPr b="1">
                <a:latin typeface="+mj-lt"/>
              </a:defRPr>
            </a:lvl1pPr>
          </a:lstStyle>
          <a:p>
            <a:r>
              <a:rPr lang="en-US" dirty="0" smtClean="0"/>
              <a:t>Click to edit title</a:t>
            </a:r>
            <a:endParaRPr lang="en-GB" dirty="0"/>
          </a:p>
        </p:txBody>
      </p:sp>
      <p:sp>
        <p:nvSpPr>
          <p:cNvPr id="5" name="Content Placeholder 4"/>
          <p:cNvSpPr>
            <a:spLocks noGrp="1"/>
          </p:cNvSpPr>
          <p:nvPr>
            <p:ph sz="quarter" idx="14" hasCustomPrompt="1"/>
          </p:nvPr>
        </p:nvSpPr>
        <p:spPr>
          <a:xfrm>
            <a:off x="472405" y="1781094"/>
            <a:ext cx="2499125" cy="4080531"/>
          </a:xfrm>
        </p:spPr>
        <p:txBody>
          <a:bodyPr/>
          <a:lstStyle>
            <a:lvl1pPr>
              <a:defRPr/>
            </a:lvl1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9" name="Content Placeholder 8"/>
          <p:cNvSpPr>
            <a:spLocks noGrp="1"/>
          </p:cNvSpPr>
          <p:nvPr>
            <p:ph sz="quarter" idx="15"/>
          </p:nvPr>
        </p:nvSpPr>
        <p:spPr>
          <a:xfrm>
            <a:off x="3324474" y="1781094"/>
            <a:ext cx="5354389" cy="408053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10" name="Text Placeholder 5"/>
          <p:cNvSpPr>
            <a:spLocks noGrp="1"/>
          </p:cNvSpPr>
          <p:nvPr>
            <p:ph type="body" sz="quarter" idx="16" hasCustomPrompt="1"/>
          </p:nvPr>
        </p:nvSpPr>
        <p:spPr bwMode="gray">
          <a:xfrm>
            <a:off x="475470" y="1226036"/>
            <a:ext cx="2215690" cy="355482"/>
          </a:xfrm>
          <a:solidFill>
            <a:schemeClr val="tx2"/>
          </a:solidFill>
        </p:spPr>
        <p:txBody>
          <a:bodyPr vert="horz" wrap="none" lIns="63097" tIns="0" rIns="63097" bIns="0" rtlCol="0">
            <a:spAutoFit/>
          </a:bodyPr>
          <a:lstStyle>
            <a:lvl1pPr>
              <a:buFontTx/>
              <a:buNone/>
              <a:defRPr lang="en-US" sz="2100" b="1" dirty="0" smtClean="0">
                <a:solidFill>
                  <a:schemeClr val="bg1"/>
                </a:solidFill>
              </a:defRPr>
            </a:lvl1pPr>
          </a:lstStyle>
          <a:p>
            <a:pPr marL="0" lvl="0" indent="0">
              <a:spcBef>
                <a:spcPts val="263"/>
              </a:spcBef>
              <a:spcAft>
                <a:spcPts val="263"/>
              </a:spcAft>
              <a:buNone/>
            </a:pPr>
            <a:r>
              <a:rPr lang="en-US" dirty="0" smtClean="0"/>
              <a:t>Click to edit text</a:t>
            </a:r>
          </a:p>
        </p:txBody>
      </p:sp>
      <p:sp>
        <p:nvSpPr>
          <p:cNvPr id="8" name="Text Placeholder 3"/>
          <p:cNvSpPr>
            <a:spLocks noGrp="1"/>
          </p:cNvSpPr>
          <p:nvPr>
            <p:ph type="body" sz="quarter" idx="13" hasCustomPrompt="1"/>
          </p:nvPr>
        </p:nvSpPr>
        <p:spPr>
          <a:xfrm>
            <a:off x="6172474" y="6353370"/>
            <a:ext cx="2514057" cy="163258"/>
          </a:xfrm>
          <a:noFill/>
        </p:spPr>
        <p:txBody>
          <a:bodyPr lIns="0" tIns="0" rIns="0" bIns="0" anchor="b">
            <a:noAutofit/>
          </a:bodyPr>
          <a:lstStyle>
            <a:lvl1pPr marL="0" indent="0" algn="r">
              <a:buFontTx/>
              <a:buNone/>
              <a:defRPr sz="700"/>
            </a:lvl1pPr>
            <a:lvl2pPr marL="460872" indent="0">
              <a:buFontTx/>
              <a:buNone/>
              <a:defRPr/>
            </a:lvl2pPr>
            <a:lvl3pPr marL="921743" indent="0">
              <a:buFontTx/>
              <a:buNone/>
              <a:defRPr/>
            </a:lvl3pPr>
            <a:lvl4pPr marL="1382615" indent="0">
              <a:buFontTx/>
              <a:buNone/>
              <a:defRPr/>
            </a:lvl4pPr>
            <a:lvl5pPr marL="1843485" indent="0">
              <a:buFontTx/>
              <a:buNone/>
              <a:defRPr/>
            </a:lvl5pPr>
          </a:lstStyle>
          <a:p>
            <a:pPr lvl="0"/>
            <a:r>
              <a:rPr lang="en-US" dirty="0" smtClean="0"/>
              <a:t>Click to add source</a:t>
            </a:r>
          </a:p>
        </p:txBody>
      </p:sp>
      <p:sp>
        <p:nvSpPr>
          <p:cNvPr id="11" name="Text Placeholder 3"/>
          <p:cNvSpPr>
            <a:spLocks noGrp="1"/>
          </p:cNvSpPr>
          <p:nvPr>
            <p:ph type="body" sz="quarter" idx="17" hasCustomPrompt="1"/>
          </p:nvPr>
        </p:nvSpPr>
        <p:spPr>
          <a:xfrm>
            <a:off x="472405" y="6027425"/>
            <a:ext cx="5393277" cy="163258"/>
          </a:xfrm>
          <a:noFill/>
        </p:spPr>
        <p:txBody>
          <a:bodyPr lIns="0" tIns="0" rIns="0" bIns="0" anchor="b">
            <a:noAutofit/>
          </a:bodyPr>
          <a:lstStyle>
            <a:lvl1pPr marL="0" indent="0" algn="l">
              <a:buFontTx/>
              <a:buNone/>
              <a:defRPr sz="700"/>
            </a:lvl1pPr>
            <a:lvl2pPr marL="460872" indent="0">
              <a:buFontTx/>
              <a:buNone/>
              <a:defRPr/>
            </a:lvl2pPr>
            <a:lvl3pPr marL="921743" indent="0">
              <a:buFontTx/>
              <a:buNone/>
              <a:defRPr/>
            </a:lvl3pPr>
            <a:lvl4pPr marL="1382615" indent="0">
              <a:buFontTx/>
              <a:buNone/>
              <a:defRPr/>
            </a:lvl4pPr>
            <a:lvl5pPr marL="1843485" indent="0">
              <a:buFontTx/>
              <a:buNone/>
              <a:defRPr/>
            </a:lvl5pPr>
          </a:lstStyle>
          <a:p>
            <a:pPr lvl="0"/>
            <a:r>
              <a:rPr lang="en-US" dirty="0" smtClean="0"/>
              <a:t>Click to add base</a:t>
            </a:r>
          </a:p>
        </p:txBody>
      </p:sp>
    </p:spTree>
    <p:extLst>
      <p:ext uri="{BB962C8B-B14F-4D97-AF65-F5344CB8AC3E}">
        <p14:creationId xmlns:p14="http://schemas.microsoft.com/office/powerpoint/2010/main" val="452041025"/>
      </p:ext>
    </p:extLst>
  </p:cSld>
  <p:clrMapOvr>
    <a:masterClrMapping/>
  </p:clrMapOvr>
  <p:transition>
    <p:fade/>
  </p:transition>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Presentation - Title, 3x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478124" y="847699"/>
            <a:ext cx="3328624" cy="556157"/>
          </a:xfrm>
          <a:solidFill>
            <a:schemeClr val="accent3"/>
          </a:solidFill>
        </p:spPr>
        <p:txBody>
          <a:bodyPr/>
          <a:lstStyle>
            <a:lvl1pPr algn="l">
              <a:defRPr b="1"/>
            </a:lvl1pPr>
          </a:lstStyle>
          <a:p>
            <a:r>
              <a:rPr lang="en-US" dirty="0" smtClean="0"/>
              <a:t>Click to edit title</a:t>
            </a:r>
            <a:endParaRPr lang="en-GB" dirty="0"/>
          </a:p>
        </p:txBody>
      </p:sp>
      <p:sp>
        <p:nvSpPr>
          <p:cNvPr id="7" name="Content Placeholder 6"/>
          <p:cNvSpPr>
            <a:spLocks noGrp="1"/>
          </p:cNvSpPr>
          <p:nvPr>
            <p:ph sz="quarter" idx="12" hasCustomPrompt="1"/>
          </p:nvPr>
        </p:nvSpPr>
        <p:spPr>
          <a:xfrm>
            <a:off x="478122" y="1781093"/>
            <a:ext cx="2515040" cy="4247555"/>
          </a:xfrm>
        </p:spPr>
        <p:txBody>
          <a:bodyPr/>
          <a:lstStyle>
            <a:lvl1pPr>
              <a:defRPr sz="1900"/>
            </a:lvl1pPr>
            <a:lvl2pPr>
              <a:defRPr sz="1900"/>
            </a:lvl2pPr>
            <a:lvl3pPr>
              <a:defRPr sz="1900"/>
            </a:lvl3pPr>
            <a:lvl4pPr>
              <a:defRPr sz="1900"/>
            </a:lvl4pPr>
            <a:lvl5pPr>
              <a:defRPr sz="1900"/>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9" name="Content Placeholder 8"/>
          <p:cNvSpPr>
            <a:spLocks noGrp="1"/>
          </p:cNvSpPr>
          <p:nvPr>
            <p:ph sz="quarter" idx="13" hasCustomPrompt="1"/>
          </p:nvPr>
        </p:nvSpPr>
        <p:spPr>
          <a:xfrm>
            <a:off x="3321465" y="1781093"/>
            <a:ext cx="2515040" cy="4247555"/>
          </a:xfrm>
        </p:spPr>
        <p:txBody>
          <a:bodyPr/>
          <a:lstStyle>
            <a:lvl1pPr>
              <a:defRPr sz="1900"/>
            </a:lvl1pPr>
            <a:lvl2pPr>
              <a:defRPr sz="1900"/>
            </a:lvl2pPr>
            <a:lvl3pPr>
              <a:defRPr sz="1900"/>
            </a:lvl3pPr>
            <a:lvl4pPr>
              <a:defRPr sz="1900"/>
            </a:lvl4pPr>
            <a:lvl5pPr>
              <a:defRPr sz="1900"/>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1" name="Content Placeholder 10"/>
          <p:cNvSpPr>
            <a:spLocks noGrp="1"/>
          </p:cNvSpPr>
          <p:nvPr>
            <p:ph sz="quarter" idx="14" hasCustomPrompt="1"/>
          </p:nvPr>
        </p:nvSpPr>
        <p:spPr>
          <a:xfrm>
            <a:off x="6164807" y="1781093"/>
            <a:ext cx="2515040" cy="4247555"/>
          </a:xfrm>
        </p:spPr>
        <p:txBody>
          <a:bodyPr/>
          <a:lstStyle>
            <a:lvl1pPr>
              <a:defRPr sz="1900"/>
            </a:lvl1pPr>
            <a:lvl2pPr>
              <a:defRPr sz="1900"/>
            </a:lvl2pPr>
            <a:lvl3pPr>
              <a:defRPr sz="1900"/>
            </a:lvl3pPr>
            <a:lvl4pPr>
              <a:defRPr sz="1900"/>
            </a:lvl4pPr>
            <a:lvl5pPr>
              <a:defRPr sz="1900"/>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1879693435"/>
      </p:ext>
    </p:extLst>
  </p:cSld>
  <p:clrMapOvr>
    <a:masterClrMapping/>
  </p:clrMapOvr>
  <p:transition>
    <p:fade/>
  </p:transition>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Presentation - Title, 3xContent, Base, Source">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472404" y="853765"/>
            <a:ext cx="3328624" cy="556157"/>
          </a:xfrm>
          <a:solidFill>
            <a:schemeClr val="accent3"/>
          </a:solidFill>
        </p:spPr>
        <p:txBody>
          <a:bodyPr/>
          <a:lstStyle>
            <a:lvl1pPr algn="l">
              <a:defRPr b="1"/>
            </a:lvl1pPr>
          </a:lstStyle>
          <a:p>
            <a:r>
              <a:rPr lang="en-US" dirty="0" smtClean="0"/>
              <a:t>Click to edit title</a:t>
            </a:r>
            <a:endParaRPr lang="en-GB" dirty="0"/>
          </a:p>
        </p:txBody>
      </p:sp>
      <p:sp>
        <p:nvSpPr>
          <p:cNvPr id="7" name="Content Placeholder 6"/>
          <p:cNvSpPr>
            <a:spLocks noGrp="1"/>
          </p:cNvSpPr>
          <p:nvPr>
            <p:ph sz="quarter" idx="14" hasCustomPrompt="1"/>
          </p:nvPr>
        </p:nvSpPr>
        <p:spPr>
          <a:xfrm>
            <a:off x="472404" y="1781094"/>
            <a:ext cx="2515040" cy="4080531"/>
          </a:xfrm>
        </p:spPr>
        <p:txBody>
          <a:bodyPr/>
          <a:lstStyle>
            <a:lvl1pPr>
              <a:defRPr sz="1900"/>
            </a:lvl1pPr>
            <a:lvl2pPr>
              <a:defRPr sz="1900"/>
            </a:lvl2pPr>
            <a:lvl3pPr>
              <a:defRPr sz="1900"/>
            </a:lvl3pPr>
            <a:lvl4pPr>
              <a:defRPr sz="1900"/>
            </a:lvl4pPr>
            <a:lvl5pPr>
              <a:defRPr sz="1900"/>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9" name="Content Placeholder 8"/>
          <p:cNvSpPr>
            <a:spLocks noGrp="1"/>
          </p:cNvSpPr>
          <p:nvPr>
            <p:ph sz="quarter" idx="15" hasCustomPrompt="1"/>
          </p:nvPr>
        </p:nvSpPr>
        <p:spPr>
          <a:xfrm>
            <a:off x="3318605" y="1781094"/>
            <a:ext cx="2515040" cy="4080531"/>
          </a:xfrm>
        </p:spPr>
        <p:txBody>
          <a:bodyPr/>
          <a:lstStyle>
            <a:lvl1pPr>
              <a:defRPr sz="1900" baseline="0"/>
            </a:lvl1pPr>
            <a:lvl2pPr>
              <a:defRPr sz="1900"/>
            </a:lvl2pPr>
            <a:lvl3pPr>
              <a:defRPr sz="1900"/>
            </a:lvl3pPr>
            <a:lvl4pPr>
              <a:defRPr sz="1900"/>
            </a:lvl4pPr>
            <a:lvl5pPr>
              <a:defRPr sz="1900"/>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1" name="Content Placeholder 10"/>
          <p:cNvSpPr>
            <a:spLocks noGrp="1"/>
          </p:cNvSpPr>
          <p:nvPr>
            <p:ph sz="quarter" idx="16" hasCustomPrompt="1"/>
          </p:nvPr>
        </p:nvSpPr>
        <p:spPr>
          <a:xfrm>
            <a:off x="6164807" y="1781094"/>
            <a:ext cx="2515040" cy="4080531"/>
          </a:xfrm>
        </p:spPr>
        <p:txBody>
          <a:bodyPr/>
          <a:lstStyle>
            <a:lvl1pPr>
              <a:defRPr sz="1900" baseline="0"/>
            </a:lvl1pPr>
            <a:lvl2pPr>
              <a:defRPr sz="1900"/>
            </a:lvl2pPr>
            <a:lvl3pPr>
              <a:defRPr sz="1900"/>
            </a:lvl3pPr>
            <a:lvl4pPr>
              <a:defRPr sz="1900"/>
            </a:lvl4pPr>
            <a:lvl5pPr>
              <a:defRPr sz="1900"/>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8" name="Text Placeholder 3"/>
          <p:cNvSpPr>
            <a:spLocks noGrp="1"/>
          </p:cNvSpPr>
          <p:nvPr>
            <p:ph type="body" sz="quarter" idx="13" hasCustomPrompt="1"/>
          </p:nvPr>
        </p:nvSpPr>
        <p:spPr>
          <a:xfrm>
            <a:off x="6172474" y="6365560"/>
            <a:ext cx="2507375" cy="162292"/>
          </a:xfrm>
          <a:noFill/>
        </p:spPr>
        <p:txBody>
          <a:bodyPr lIns="0" tIns="0" rIns="0" bIns="0" anchor="b">
            <a:noAutofit/>
          </a:bodyPr>
          <a:lstStyle>
            <a:lvl1pPr marL="0" indent="0" algn="r">
              <a:buFontTx/>
              <a:buNone/>
              <a:defRPr sz="700"/>
            </a:lvl1pPr>
            <a:lvl2pPr marL="460872" indent="0">
              <a:buFontTx/>
              <a:buNone/>
              <a:defRPr/>
            </a:lvl2pPr>
            <a:lvl3pPr marL="921743" indent="0">
              <a:buFontTx/>
              <a:buNone/>
              <a:defRPr/>
            </a:lvl3pPr>
            <a:lvl4pPr marL="1382615" indent="0">
              <a:buFontTx/>
              <a:buNone/>
              <a:defRPr/>
            </a:lvl4pPr>
            <a:lvl5pPr marL="1843485" indent="0">
              <a:buFontTx/>
              <a:buNone/>
              <a:defRPr/>
            </a:lvl5pPr>
          </a:lstStyle>
          <a:p>
            <a:pPr lvl="0"/>
            <a:r>
              <a:rPr lang="en-US" dirty="0" smtClean="0"/>
              <a:t>Click to add source</a:t>
            </a:r>
          </a:p>
        </p:txBody>
      </p:sp>
      <p:sp>
        <p:nvSpPr>
          <p:cNvPr id="10" name="Text Placeholder 3"/>
          <p:cNvSpPr>
            <a:spLocks noGrp="1"/>
          </p:cNvSpPr>
          <p:nvPr>
            <p:ph type="body" sz="quarter" idx="17" hasCustomPrompt="1"/>
          </p:nvPr>
        </p:nvSpPr>
        <p:spPr>
          <a:xfrm>
            <a:off x="472405" y="6027425"/>
            <a:ext cx="5393277" cy="163258"/>
          </a:xfrm>
          <a:noFill/>
        </p:spPr>
        <p:txBody>
          <a:bodyPr lIns="0" tIns="0" rIns="0" bIns="0" anchor="b">
            <a:noAutofit/>
          </a:bodyPr>
          <a:lstStyle>
            <a:lvl1pPr marL="0" indent="0" algn="l">
              <a:buFontTx/>
              <a:buNone/>
              <a:defRPr sz="700"/>
            </a:lvl1pPr>
            <a:lvl2pPr marL="460872" indent="0">
              <a:buFontTx/>
              <a:buNone/>
              <a:defRPr/>
            </a:lvl2pPr>
            <a:lvl3pPr marL="921743" indent="0">
              <a:buFontTx/>
              <a:buNone/>
              <a:defRPr/>
            </a:lvl3pPr>
            <a:lvl4pPr marL="1382615" indent="0">
              <a:buFontTx/>
              <a:buNone/>
              <a:defRPr/>
            </a:lvl4pPr>
            <a:lvl5pPr marL="1843485" indent="0">
              <a:buFontTx/>
              <a:buNone/>
              <a:defRPr/>
            </a:lvl5pPr>
          </a:lstStyle>
          <a:p>
            <a:pPr lvl="0"/>
            <a:r>
              <a:rPr lang="en-US" dirty="0" smtClean="0"/>
              <a:t>Click to add base</a:t>
            </a:r>
          </a:p>
        </p:txBody>
      </p:sp>
    </p:spTree>
    <p:extLst>
      <p:ext uri="{BB962C8B-B14F-4D97-AF65-F5344CB8AC3E}">
        <p14:creationId xmlns:p14="http://schemas.microsoft.com/office/powerpoint/2010/main" val="1108730776"/>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21644" y="47626"/>
            <a:ext cx="7722765" cy="832520"/>
          </a:xfrm>
        </p:spPr>
        <p:txBody>
          <a:bodyPr/>
          <a:lstStyle/>
          <a:p>
            <a:r>
              <a:rPr lang="en-US" smtClean="0"/>
              <a:t>Click to edit Master title style</a:t>
            </a:r>
            <a:endParaRPr lang="en-GB"/>
          </a:p>
        </p:txBody>
      </p:sp>
      <p:sp>
        <p:nvSpPr>
          <p:cNvPr id="3" name="Date Placeholder 2"/>
          <p:cNvSpPr>
            <a:spLocks noGrp="1"/>
          </p:cNvSpPr>
          <p:nvPr>
            <p:ph type="dt" sz="half" idx="10"/>
          </p:nvPr>
        </p:nvSpPr>
        <p:spPr bwMode="gray"/>
        <p:txBody>
          <a:bodyPr/>
          <a:lstStyle/>
          <a:p>
            <a:endParaRPr lang="en-GB"/>
          </a:p>
        </p:txBody>
      </p:sp>
      <p:sp>
        <p:nvSpPr>
          <p:cNvPr id="4" name="Footer Placeholder 3"/>
          <p:cNvSpPr>
            <a:spLocks noGrp="1"/>
          </p:cNvSpPr>
          <p:nvPr>
            <p:ph type="ftr" sz="quarter" idx="11"/>
          </p:nvPr>
        </p:nvSpPr>
        <p:spPr bwMode="gray"/>
        <p:txBody>
          <a:bodyPr/>
          <a:lstStyle/>
          <a:p>
            <a:endParaRPr lang="en-GB"/>
          </a:p>
        </p:txBody>
      </p:sp>
      <p:sp>
        <p:nvSpPr>
          <p:cNvPr id="11" name="Text Placeholder 6"/>
          <p:cNvSpPr>
            <a:spLocks noGrp="1"/>
          </p:cNvSpPr>
          <p:nvPr>
            <p:ph type="body" sz="quarter" idx="13" hasCustomPrompt="1"/>
          </p:nvPr>
        </p:nvSpPr>
        <p:spPr bwMode="gray">
          <a:xfrm>
            <a:off x="323527" y="949103"/>
            <a:ext cx="7920000" cy="298539"/>
          </a:xfrm>
          <a:solidFill>
            <a:schemeClr val="tx1"/>
          </a:solidFill>
        </p:spPr>
        <p:txBody>
          <a:bodyPr vert="horz" lIns="215962" tIns="35993" rIns="89984" bIns="35993" rtlCol="0" anchor="t">
            <a:spAutoFit/>
          </a:bodyPr>
          <a:lstStyle>
            <a:lvl1pPr>
              <a:defRPr lang="en-GB" b="1" cap="none" baseline="0" dirty="0">
                <a:solidFill>
                  <a:schemeClr val="bg2"/>
                </a:solidFill>
                <a:latin typeface="+mj-lt"/>
              </a:defRPr>
            </a:lvl1pPr>
          </a:lstStyle>
          <a:p>
            <a:pPr lvl="0">
              <a:spcBef>
                <a:spcPts val="0"/>
              </a:spcBef>
            </a:pPr>
            <a:r>
              <a:rPr lang="en-US" dirty="0" smtClean="0"/>
              <a:t>Click to edit master text styles</a:t>
            </a:r>
            <a:endParaRPr lang="en-GB" dirty="0"/>
          </a:p>
        </p:txBody>
      </p:sp>
      <p:sp>
        <p:nvSpPr>
          <p:cNvPr id="13" name="Text Placeholder 10"/>
          <p:cNvSpPr>
            <a:spLocks noGrp="1"/>
          </p:cNvSpPr>
          <p:nvPr>
            <p:ph type="body" sz="quarter" idx="15"/>
          </p:nvPr>
        </p:nvSpPr>
        <p:spPr bwMode="gray">
          <a:xfrm>
            <a:off x="2599210" y="5852790"/>
            <a:ext cx="5976665" cy="298800"/>
          </a:xfrm>
        </p:spPr>
        <p:txBody>
          <a:bodyPr vert="horz" lIns="0" tIns="0" rIns="0" bIns="0" rtlCol="0" anchor="ctr">
            <a:normAutofit/>
          </a:bodyPr>
          <a:lstStyle>
            <a:lvl1pPr algn="r">
              <a:spcBef>
                <a:spcPts val="0"/>
              </a:spcBef>
              <a:defRPr lang="en-GB" sz="800" dirty="0"/>
            </a:lvl1pPr>
          </a:lstStyle>
          <a:p>
            <a:pPr lvl="0" algn="r">
              <a:spcBef>
                <a:spcPts val="0"/>
              </a:spcBef>
              <a:tabLst>
                <a:tab pos="8247194" algn="r"/>
              </a:tabLst>
            </a:pPr>
            <a:r>
              <a:rPr lang="en-US" dirty="0" smtClean="0"/>
              <a:t>Click to edit Master text styles</a:t>
            </a:r>
            <a:endParaRPr lang="en-GB" dirty="0"/>
          </a:p>
        </p:txBody>
      </p:sp>
    </p:spTree>
    <p:extLst>
      <p:ext uri="{BB962C8B-B14F-4D97-AF65-F5344CB8AC3E}">
        <p14:creationId xmlns:p14="http://schemas.microsoft.com/office/powerpoint/2010/main" val="879542454"/>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Presentation - Title, Subtitle, 3x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474434" y="646285"/>
            <a:ext cx="3328624" cy="556157"/>
          </a:xfrm>
          <a:solidFill>
            <a:schemeClr val="accent3"/>
          </a:solidFill>
        </p:spPr>
        <p:txBody>
          <a:bodyPr/>
          <a:lstStyle>
            <a:lvl1pPr algn="l">
              <a:defRPr b="1">
                <a:latin typeface="+mj-lt"/>
              </a:defRPr>
            </a:lvl1pPr>
          </a:lstStyle>
          <a:p>
            <a:r>
              <a:rPr lang="en-US" dirty="0" smtClean="0"/>
              <a:t>Click to edit title</a:t>
            </a:r>
            <a:endParaRPr lang="en-GB" dirty="0"/>
          </a:p>
        </p:txBody>
      </p:sp>
      <p:sp>
        <p:nvSpPr>
          <p:cNvPr id="7" name="Content Placeholder 6"/>
          <p:cNvSpPr>
            <a:spLocks noGrp="1"/>
          </p:cNvSpPr>
          <p:nvPr>
            <p:ph sz="quarter" idx="13" hasCustomPrompt="1"/>
          </p:nvPr>
        </p:nvSpPr>
        <p:spPr>
          <a:xfrm>
            <a:off x="472404" y="1781093"/>
            <a:ext cx="2515040" cy="4080532"/>
          </a:xfrm>
        </p:spPr>
        <p:txBody>
          <a:bodyPr/>
          <a:lstStyle>
            <a:lvl1pPr>
              <a:defRPr sz="1900"/>
            </a:lvl1pPr>
            <a:lvl2pPr>
              <a:defRPr sz="1900"/>
            </a:lvl2pPr>
            <a:lvl3pPr>
              <a:defRPr sz="1900"/>
            </a:lvl3pPr>
            <a:lvl4pPr>
              <a:defRPr sz="1900"/>
            </a:lvl4pPr>
            <a:lvl5pPr>
              <a:defRPr sz="1900"/>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0" name="Content Placeholder 9"/>
          <p:cNvSpPr>
            <a:spLocks noGrp="1"/>
          </p:cNvSpPr>
          <p:nvPr>
            <p:ph sz="quarter" idx="14" hasCustomPrompt="1"/>
          </p:nvPr>
        </p:nvSpPr>
        <p:spPr>
          <a:xfrm>
            <a:off x="3314772" y="1781093"/>
            <a:ext cx="2515040" cy="4080532"/>
          </a:xfrm>
        </p:spPr>
        <p:txBody>
          <a:bodyPr/>
          <a:lstStyle>
            <a:lvl1pPr>
              <a:defRPr sz="1900"/>
            </a:lvl1pPr>
            <a:lvl2pPr>
              <a:defRPr sz="1900"/>
            </a:lvl2pPr>
            <a:lvl3pPr>
              <a:defRPr sz="1900"/>
            </a:lvl3pPr>
            <a:lvl4pPr>
              <a:defRPr sz="1900"/>
            </a:lvl4pPr>
            <a:lvl5pPr>
              <a:defRPr sz="1900"/>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2" name="Content Placeholder 11"/>
          <p:cNvSpPr>
            <a:spLocks noGrp="1"/>
          </p:cNvSpPr>
          <p:nvPr>
            <p:ph sz="quarter" idx="15" hasCustomPrompt="1"/>
          </p:nvPr>
        </p:nvSpPr>
        <p:spPr>
          <a:xfrm>
            <a:off x="6157141" y="1781093"/>
            <a:ext cx="2515040" cy="4080532"/>
          </a:xfrm>
        </p:spPr>
        <p:txBody>
          <a:bodyPr/>
          <a:lstStyle>
            <a:lvl1pPr>
              <a:defRPr sz="1900"/>
            </a:lvl1pPr>
            <a:lvl2pPr>
              <a:defRPr sz="1900"/>
            </a:lvl2pPr>
            <a:lvl3pPr>
              <a:defRPr sz="1900"/>
            </a:lvl3pPr>
            <a:lvl4pPr>
              <a:defRPr sz="1900"/>
            </a:lvl4pPr>
            <a:lvl5pPr>
              <a:defRPr sz="1900"/>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9" name="Text Placeholder 5"/>
          <p:cNvSpPr>
            <a:spLocks noGrp="1"/>
          </p:cNvSpPr>
          <p:nvPr>
            <p:ph type="body" sz="quarter" idx="16" hasCustomPrompt="1"/>
          </p:nvPr>
        </p:nvSpPr>
        <p:spPr bwMode="gray">
          <a:xfrm>
            <a:off x="475470" y="1226036"/>
            <a:ext cx="2215690" cy="355482"/>
          </a:xfrm>
          <a:solidFill>
            <a:schemeClr val="tx2"/>
          </a:solidFill>
        </p:spPr>
        <p:txBody>
          <a:bodyPr vert="horz" wrap="none" lIns="63097" tIns="0" rIns="63097" bIns="0" rtlCol="0">
            <a:spAutoFit/>
          </a:bodyPr>
          <a:lstStyle>
            <a:lvl1pPr>
              <a:buFontTx/>
              <a:buNone/>
              <a:defRPr lang="en-US" sz="2100" b="1" dirty="0" smtClean="0">
                <a:solidFill>
                  <a:schemeClr val="bg1"/>
                </a:solidFill>
              </a:defRPr>
            </a:lvl1pPr>
          </a:lstStyle>
          <a:p>
            <a:pPr marL="0" lvl="0" indent="0">
              <a:spcBef>
                <a:spcPts val="263"/>
              </a:spcBef>
              <a:spcAft>
                <a:spcPts val="263"/>
              </a:spcAft>
              <a:buNone/>
            </a:pPr>
            <a:r>
              <a:rPr lang="en-US" dirty="0" smtClean="0"/>
              <a:t>Click to edit text</a:t>
            </a:r>
          </a:p>
        </p:txBody>
      </p:sp>
    </p:spTree>
    <p:extLst>
      <p:ext uri="{BB962C8B-B14F-4D97-AF65-F5344CB8AC3E}">
        <p14:creationId xmlns:p14="http://schemas.microsoft.com/office/powerpoint/2010/main" val="324367022"/>
      </p:ext>
    </p:extLst>
  </p:cSld>
  <p:clrMapOvr>
    <a:masterClrMapping/>
  </p:clrMapOvr>
  <p:transition>
    <p:fade/>
  </p:transition>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Presentation - Title, Subtitle, 3xContent v3, Base, Source">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472375" y="640926"/>
            <a:ext cx="3328624" cy="556157"/>
          </a:xfrm>
          <a:solidFill>
            <a:schemeClr val="accent3"/>
          </a:solidFill>
        </p:spPr>
        <p:txBody>
          <a:bodyPr/>
          <a:lstStyle>
            <a:lvl1pPr algn="l">
              <a:defRPr b="1">
                <a:latin typeface="+mj-lt"/>
              </a:defRPr>
            </a:lvl1pPr>
          </a:lstStyle>
          <a:p>
            <a:r>
              <a:rPr lang="en-US" dirty="0" smtClean="0"/>
              <a:t>Click to edit title</a:t>
            </a:r>
            <a:endParaRPr lang="en-GB" dirty="0"/>
          </a:p>
        </p:txBody>
      </p:sp>
      <p:sp>
        <p:nvSpPr>
          <p:cNvPr id="7" name="Content Placeholder 6"/>
          <p:cNvSpPr>
            <a:spLocks noGrp="1"/>
          </p:cNvSpPr>
          <p:nvPr>
            <p:ph sz="quarter" idx="16" hasCustomPrompt="1"/>
          </p:nvPr>
        </p:nvSpPr>
        <p:spPr>
          <a:xfrm>
            <a:off x="472404" y="1781093"/>
            <a:ext cx="2515040" cy="4080532"/>
          </a:xfrm>
        </p:spPr>
        <p:txBody>
          <a:bodyPr/>
          <a:lstStyle>
            <a:lvl1pPr>
              <a:defRPr sz="1900"/>
            </a:lvl1pPr>
            <a:lvl2pPr>
              <a:defRPr sz="1900"/>
            </a:lvl2pPr>
            <a:lvl3pPr>
              <a:defRPr sz="1900"/>
            </a:lvl3pPr>
            <a:lvl4pPr>
              <a:defRPr sz="1900"/>
            </a:lvl4pPr>
            <a:lvl5pPr>
              <a:defRPr sz="1900"/>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0" name="Content Placeholder 9"/>
          <p:cNvSpPr>
            <a:spLocks noGrp="1"/>
          </p:cNvSpPr>
          <p:nvPr>
            <p:ph sz="quarter" idx="17" hasCustomPrompt="1"/>
          </p:nvPr>
        </p:nvSpPr>
        <p:spPr>
          <a:xfrm>
            <a:off x="3314882" y="1781093"/>
            <a:ext cx="2515040" cy="4080532"/>
          </a:xfrm>
        </p:spPr>
        <p:txBody>
          <a:bodyPr/>
          <a:lstStyle>
            <a:lvl1pPr>
              <a:defRPr sz="1900"/>
            </a:lvl1pPr>
            <a:lvl2pPr>
              <a:defRPr sz="1900"/>
            </a:lvl2pPr>
            <a:lvl3pPr>
              <a:defRPr sz="1900"/>
            </a:lvl3pPr>
            <a:lvl4pPr>
              <a:defRPr sz="1900"/>
            </a:lvl4pPr>
            <a:lvl5pPr>
              <a:defRPr sz="1900"/>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3" name="Content Placeholder 12"/>
          <p:cNvSpPr>
            <a:spLocks noGrp="1"/>
          </p:cNvSpPr>
          <p:nvPr>
            <p:ph sz="quarter" idx="18" hasCustomPrompt="1"/>
          </p:nvPr>
        </p:nvSpPr>
        <p:spPr>
          <a:xfrm>
            <a:off x="6157360" y="1781093"/>
            <a:ext cx="2515040" cy="4080532"/>
          </a:xfrm>
        </p:spPr>
        <p:txBody>
          <a:bodyPr/>
          <a:lstStyle>
            <a:lvl1pPr>
              <a:defRPr sz="1900"/>
            </a:lvl1pPr>
            <a:lvl2pPr>
              <a:defRPr sz="1900"/>
            </a:lvl2pPr>
            <a:lvl3pPr>
              <a:defRPr sz="1900"/>
            </a:lvl3pPr>
            <a:lvl4pPr>
              <a:defRPr sz="1900"/>
            </a:lvl4pPr>
            <a:lvl5pPr>
              <a:defRPr sz="1900"/>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9" name="Text Placeholder 5"/>
          <p:cNvSpPr>
            <a:spLocks noGrp="1"/>
          </p:cNvSpPr>
          <p:nvPr>
            <p:ph type="body" sz="quarter" idx="14" hasCustomPrompt="1"/>
          </p:nvPr>
        </p:nvSpPr>
        <p:spPr bwMode="gray">
          <a:xfrm>
            <a:off x="472376" y="1227158"/>
            <a:ext cx="2215690" cy="355482"/>
          </a:xfrm>
          <a:solidFill>
            <a:schemeClr val="tx2"/>
          </a:solidFill>
        </p:spPr>
        <p:txBody>
          <a:bodyPr vert="horz" wrap="none" lIns="63097" tIns="0" rIns="63097" bIns="0" rtlCol="0">
            <a:spAutoFit/>
          </a:bodyPr>
          <a:lstStyle>
            <a:lvl1pPr>
              <a:buFontTx/>
              <a:buNone/>
              <a:defRPr lang="en-US" sz="2100" b="1" dirty="0" smtClean="0">
                <a:solidFill>
                  <a:schemeClr val="bg1"/>
                </a:solidFill>
              </a:defRPr>
            </a:lvl1pPr>
          </a:lstStyle>
          <a:p>
            <a:pPr marL="0" lvl="0" indent="0">
              <a:spcBef>
                <a:spcPts val="263"/>
              </a:spcBef>
              <a:spcAft>
                <a:spcPts val="263"/>
              </a:spcAft>
              <a:buNone/>
            </a:pPr>
            <a:r>
              <a:rPr lang="en-US" dirty="0" smtClean="0"/>
              <a:t>Click to edit text</a:t>
            </a:r>
          </a:p>
        </p:txBody>
      </p:sp>
      <p:sp>
        <p:nvSpPr>
          <p:cNvPr id="11" name="Text Placeholder 3"/>
          <p:cNvSpPr>
            <a:spLocks noGrp="1"/>
          </p:cNvSpPr>
          <p:nvPr>
            <p:ph type="body" sz="quarter" idx="13" hasCustomPrompt="1"/>
          </p:nvPr>
        </p:nvSpPr>
        <p:spPr>
          <a:xfrm>
            <a:off x="6172474" y="6355579"/>
            <a:ext cx="2514057" cy="163258"/>
          </a:xfrm>
          <a:noFill/>
        </p:spPr>
        <p:txBody>
          <a:bodyPr lIns="0" tIns="0" rIns="0" bIns="0" anchor="b">
            <a:noAutofit/>
          </a:bodyPr>
          <a:lstStyle>
            <a:lvl1pPr marL="0" indent="0" algn="r">
              <a:buFontTx/>
              <a:buNone/>
              <a:defRPr sz="700"/>
            </a:lvl1pPr>
            <a:lvl2pPr marL="460872" indent="0">
              <a:buFontTx/>
              <a:buNone/>
              <a:defRPr/>
            </a:lvl2pPr>
            <a:lvl3pPr marL="921743" indent="0">
              <a:buFontTx/>
              <a:buNone/>
              <a:defRPr/>
            </a:lvl3pPr>
            <a:lvl4pPr marL="1382615" indent="0">
              <a:buFontTx/>
              <a:buNone/>
              <a:defRPr/>
            </a:lvl4pPr>
            <a:lvl5pPr marL="1843485" indent="0">
              <a:buFontTx/>
              <a:buNone/>
              <a:defRPr/>
            </a:lvl5pPr>
          </a:lstStyle>
          <a:p>
            <a:pPr lvl="0"/>
            <a:r>
              <a:rPr lang="en-US" dirty="0" smtClean="0"/>
              <a:t>Click to add source</a:t>
            </a:r>
          </a:p>
        </p:txBody>
      </p:sp>
      <p:sp>
        <p:nvSpPr>
          <p:cNvPr id="14" name="Text Placeholder 3"/>
          <p:cNvSpPr>
            <a:spLocks noGrp="1"/>
          </p:cNvSpPr>
          <p:nvPr>
            <p:ph type="body" sz="quarter" idx="19" hasCustomPrompt="1"/>
          </p:nvPr>
        </p:nvSpPr>
        <p:spPr>
          <a:xfrm>
            <a:off x="472375" y="6027425"/>
            <a:ext cx="5393306" cy="163258"/>
          </a:xfrm>
          <a:noFill/>
        </p:spPr>
        <p:txBody>
          <a:bodyPr lIns="0" tIns="0" rIns="0" bIns="0" anchor="b">
            <a:noAutofit/>
          </a:bodyPr>
          <a:lstStyle>
            <a:lvl1pPr marL="0" indent="0" algn="l">
              <a:buFontTx/>
              <a:buNone/>
              <a:defRPr sz="700"/>
            </a:lvl1pPr>
            <a:lvl2pPr marL="460872" indent="0">
              <a:buFontTx/>
              <a:buNone/>
              <a:defRPr/>
            </a:lvl2pPr>
            <a:lvl3pPr marL="921743" indent="0">
              <a:buFontTx/>
              <a:buNone/>
              <a:defRPr/>
            </a:lvl3pPr>
            <a:lvl4pPr marL="1382615" indent="0">
              <a:buFontTx/>
              <a:buNone/>
              <a:defRPr/>
            </a:lvl4pPr>
            <a:lvl5pPr marL="1843485" indent="0">
              <a:buFontTx/>
              <a:buNone/>
              <a:defRPr/>
            </a:lvl5pPr>
          </a:lstStyle>
          <a:p>
            <a:pPr lvl="0"/>
            <a:r>
              <a:rPr lang="en-US" dirty="0" smtClean="0"/>
              <a:t>Click to add base</a:t>
            </a:r>
          </a:p>
        </p:txBody>
      </p:sp>
    </p:spTree>
    <p:extLst>
      <p:ext uri="{BB962C8B-B14F-4D97-AF65-F5344CB8AC3E}">
        <p14:creationId xmlns:p14="http://schemas.microsoft.com/office/powerpoint/2010/main" val="2511536555"/>
      </p:ext>
    </p:extLst>
  </p:cSld>
  <p:clrMapOvr>
    <a:masterClrMapping/>
  </p:clrMapOvr>
  <p:transition>
    <p:fade/>
  </p:transition>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Presentation -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479000" y="847699"/>
            <a:ext cx="3328624" cy="556157"/>
          </a:xfrm>
          <a:solidFill>
            <a:schemeClr val="accent3"/>
          </a:solidFill>
        </p:spPr>
        <p:txBody>
          <a:bodyPr/>
          <a:lstStyle>
            <a:lvl1pPr algn="l">
              <a:defRPr b="1"/>
            </a:lvl1pPr>
          </a:lstStyle>
          <a:p>
            <a:r>
              <a:rPr lang="en-US" dirty="0" smtClean="0"/>
              <a:t>Click to edit title</a:t>
            </a:r>
            <a:endParaRPr lang="en-GB" dirty="0"/>
          </a:p>
        </p:txBody>
      </p:sp>
    </p:spTree>
    <p:extLst>
      <p:ext uri="{BB962C8B-B14F-4D97-AF65-F5344CB8AC3E}">
        <p14:creationId xmlns:p14="http://schemas.microsoft.com/office/powerpoint/2010/main" val="3300534178"/>
      </p:ext>
    </p:extLst>
  </p:cSld>
  <p:clrMapOvr>
    <a:masterClrMapping/>
  </p:clrMapOvr>
  <p:transition>
    <p:fade/>
  </p:transition>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Presentation - Title Only, Base, Source">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473031" y="847699"/>
            <a:ext cx="3328624" cy="556157"/>
          </a:xfrm>
          <a:solidFill>
            <a:schemeClr val="accent3"/>
          </a:solidFill>
        </p:spPr>
        <p:txBody>
          <a:bodyPr/>
          <a:lstStyle>
            <a:lvl1pPr algn="l">
              <a:defRPr b="1"/>
            </a:lvl1pPr>
          </a:lstStyle>
          <a:p>
            <a:r>
              <a:rPr lang="en-US" dirty="0" smtClean="0"/>
              <a:t>Click to edit title</a:t>
            </a:r>
            <a:endParaRPr lang="en-GB" dirty="0"/>
          </a:p>
        </p:txBody>
      </p:sp>
      <p:sp>
        <p:nvSpPr>
          <p:cNvPr id="5" name="Text Placeholder 3"/>
          <p:cNvSpPr>
            <a:spLocks noGrp="1"/>
          </p:cNvSpPr>
          <p:nvPr>
            <p:ph type="body" sz="quarter" idx="13" hasCustomPrompt="1"/>
          </p:nvPr>
        </p:nvSpPr>
        <p:spPr>
          <a:xfrm>
            <a:off x="6172474" y="6362385"/>
            <a:ext cx="2514057" cy="163258"/>
          </a:xfrm>
          <a:noFill/>
        </p:spPr>
        <p:txBody>
          <a:bodyPr lIns="0" tIns="0" rIns="0" bIns="0" anchor="b">
            <a:noAutofit/>
          </a:bodyPr>
          <a:lstStyle>
            <a:lvl1pPr marL="0" indent="0" algn="r">
              <a:buFontTx/>
              <a:buNone/>
              <a:defRPr sz="700"/>
            </a:lvl1pPr>
            <a:lvl2pPr marL="460872" indent="0">
              <a:buFontTx/>
              <a:buNone/>
              <a:defRPr/>
            </a:lvl2pPr>
            <a:lvl3pPr marL="921743" indent="0">
              <a:buFontTx/>
              <a:buNone/>
              <a:defRPr/>
            </a:lvl3pPr>
            <a:lvl4pPr marL="1382615" indent="0">
              <a:buFontTx/>
              <a:buNone/>
              <a:defRPr/>
            </a:lvl4pPr>
            <a:lvl5pPr marL="1843485" indent="0">
              <a:buFontTx/>
              <a:buNone/>
              <a:defRPr/>
            </a:lvl5pPr>
          </a:lstStyle>
          <a:p>
            <a:pPr lvl="0"/>
            <a:r>
              <a:rPr lang="en-US" dirty="0" smtClean="0"/>
              <a:t>Click to add source</a:t>
            </a:r>
          </a:p>
        </p:txBody>
      </p:sp>
      <p:sp>
        <p:nvSpPr>
          <p:cNvPr id="6" name="Text Placeholder 3"/>
          <p:cNvSpPr>
            <a:spLocks noGrp="1"/>
          </p:cNvSpPr>
          <p:nvPr>
            <p:ph type="body" sz="quarter" idx="14" hasCustomPrompt="1"/>
          </p:nvPr>
        </p:nvSpPr>
        <p:spPr>
          <a:xfrm>
            <a:off x="472405" y="6027425"/>
            <a:ext cx="5393277" cy="163258"/>
          </a:xfrm>
          <a:noFill/>
        </p:spPr>
        <p:txBody>
          <a:bodyPr lIns="0" tIns="0" rIns="0" bIns="0" anchor="b">
            <a:noAutofit/>
          </a:bodyPr>
          <a:lstStyle>
            <a:lvl1pPr marL="0" indent="0" algn="l">
              <a:buFontTx/>
              <a:buNone/>
              <a:defRPr sz="700"/>
            </a:lvl1pPr>
            <a:lvl2pPr marL="460872" indent="0">
              <a:buFontTx/>
              <a:buNone/>
              <a:defRPr/>
            </a:lvl2pPr>
            <a:lvl3pPr marL="921743" indent="0">
              <a:buFontTx/>
              <a:buNone/>
              <a:defRPr/>
            </a:lvl3pPr>
            <a:lvl4pPr marL="1382615" indent="0">
              <a:buFontTx/>
              <a:buNone/>
              <a:defRPr/>
            </a:lvl4pPr>
            <a:lvl5pPr marL="1843485" indent="0">
              <a:buFontTx/>
              <a:buNone/>
              <a:defRPr/>
            </a:lvl5pPr>
          </a:lstStyle>
          <a:p>
            <a:pPr lvl="0"/>
            <a:r>
              <a:rPr lang="en-US" dirty="0" smtClean="0"/>
              <a:t>Click to add base</a:t>
            </a:r>
          </a:p>
        </p:txBody>
      </p:sp>
    </p:spTree>
    <p:extLst>
      <p:ext uri="{BB962C8B-B14F-4D97-AF65-F5344CB8AC3E}">
        <p14:creationId xmlns:p14="http://schemas.microsoft.com/office/powerpoint/2010/main" val="1397082089"/>
      </p:ext>
    </p:extLst>
  </p:cSld>
  <p:clrMapOvr>
    <a:masterClrMapping/>
  </p:clrMapOvr>
  <p:transition>
    <p:fade/>
  </p:transition>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Presentation - Title, Sub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470382" y="623580"/>
            <a:ext cx="3913719" cy="556157"/>
          </a:xfrm>
          <a:solidFill>
            <a:schemeClr val="accent3"/>
          </a:solidFill>
        </p:spPr>
        <p:txBody>
          <a:bodyPr/>
          <a:lstStyle>
            <a:lvl1pPr algn="l">
              <a:defRPr b="1">
                <a:latin typeface="+mj-lt"/>
              </a:defRPr>
            </a:lvl1pPr>
          </a:lstStyle>
          <a:p>
            <a:r>
              <a:rPr lang="en-US" dirty="0" smtClean="0"/>
              <a:t>Click to Master title</a:t>
            </a:r>
            <a:endParaRPr lang="en-GB" dirty="0"/>
          </a:p>
        </p:txBody>
      </p:sp>
      <p:sp>
        <p:nvSpPr>
          <p:cNvPr id="4" name="Text Placeholder 5"/>
          <p:cNvSpPr>
            <a:spLocks noGrp="1"/>
          </p:cNvSpPr>
          <p:nvPr>
            <p:ph type="body" sz="quarter" idx="14" hasCustomPrompt="1"/>
          </p:nvPr>
        </p:nvSpPr>
        <p:spPr bwMode="gray">
          <a:xfrm>
            <a:off x="475696" y="1225951"/>
            <a:ext cx="2215690" cy="355482"/>
          </a:xfrm>
          <a:solidFill>
            <a:schemeClr val="tx2"/>
          </a:solidFill>
        </p:spPr>
        <p:txBody>
          <a:bodyPr vert="horz" wrap="none" lIns="63097" tIns="0" rIns="63097" bIns="0" rtlCol="0">
            <a:spAutoFit/>
          </a:bodyPr>
          <a:lstStyle>
            <a:lvl1pPr>
              <a:buFontTx/>
              <a:buNone/>
              <a:defRPr lang="en-US" sz="2100" b="1" dirty="0" smtClean="0">
                <a:solidFill>
                  <a:schemeClr val="bg1"/>
                </a:solidFill>
              </a:defRPr>
            </a:lvl1pPr>
          </a:lstStyle>
          <a:p>
            <a:pPr marL="0" lvl="0" indent="0">
              <a:spcBef>
                <a:spcPts val="263"/>
              </a:spcBef>
              <a:spcAft>
                <a:spcPts val="263"/>
              </a:spcAft>
              <a:buNone/>
            </a:pPr>
            <a:r>
              <a:rPr lang="en-US" dirty="0" smtClean="0"/>
              <a:t>Click to edit text</a:t>
            </a:r>
          </a:p>
        </p:txBody>
      </p:sp>
    </p:spTree>
    <p:extLst>
      <p:ext uri="{BB962C8B-B14F-4D97-AF65-F5344CB8AC3E}">
        <p14:creationId xmlns:p14="http://schemas.microsoft.com/office/powerpoint/2010/main" val="1232091660"/>
      </p:ext>
    </p:extLst>
  </p:cSld>
  <p:clrMapOvr>
    <a:masterClrMapping/>
  </p:clrMapOvr>
  <p:transition>
    <p:fade/>
  </p:transition>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Presentation - Title, Subtitle Only, Base, Source">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473711" y="632899"/>
            <a:ext cx="3913719" cy="556157"/>
          </a:xfrm>
          <a:solidFill>
            <a:schemeClr val="accent3"/>
          </a:solidFill>
        </p:spPr>
        <p:txBody>
          <a:bodyPr/>
          <a:lstStyle>
            <a:lvl1pPr algn="l">
              <a:defRPr b="1">
                <a:latin typeface="+mj-lt"/>
              </a:defRPr>
            </a:lvl1pPr>
          </a:lstStyle>
          <a:p>
            <a:r>
              <a:rPr lang="en-US" dirty="0" smtClean="0"/>
              <a:t>Click to Master title</a:t>
            </a:r>
            <a:endParaRPr lang="en-GB" dirty="0"/>
          </a:p>
        </p:txBody>
      </p:sp>
      <p:sp>
        <p:nvSpPr>
          <p:cNvPr id="6" name="Text Placeholder 5"/>
          <p:cNvSpPr>
            <a:spLocks noGrp="1"/>
          </p:cNvSpPr>
          <p:nvPr>
            <p:ph type="body" sz="quarter" idx="14" hasCustomPrompt="1"/>
          </p:nvPr>
        </p:nvSpPr>
        <p:spPr bwMode="gray">
          <a:xfrm>
            <a:off x="470240" y="1238444"/>
            <a:ext cx="2215690" cy="355482"/>
          </a:xfrm>
          <a:solidFill>
            <a:schemeClr val="tx2"/>
          </a:solidFill>
        </p:spPr>
        <p:txBody>
          <a:bodyPr vert="horz" wrap="none" lIns="63097" tIns="0" rIns="63097" bIns="0" rtlCol="0">
            <a:spAutoFit/>
          </a:bodyPr>
          <a:lstStyle>
            <a:lvl1pPr>
              <a:buFontTx/>
              <a:buNone/>
              <a:defRPr lang="en-US" sz="2100" b="1" dirty="0" smtClean="0">
                <a:solidFill>
                  <a:schemeClr val="bg1"/>
                </a:solidFill>
              </a:defRPr>
            </a:lvl1pPr>
          </a:lstStyle>
          <a:p>
            <a:pPr marL="0" lvl="0" indent="0">
              <a:spcBef>
                <a:spcPts val="263"/>
              </a:spcBef>
              <a:spcAft>
                <a:spcPts val="263"/>
              </a:spcAft>
              <a:buNone/>
            </a:pPr>
            <a:r>
              <a:rPr lang="en-US" dirty="0" smtClean="0"/>
              <a:t>Click to edit text</a:t>
            </a:r>
          </a:p>
        </p:txBody>
      </p:sp>
      <p:sp>
        <p:nvSpPr>
          <p:cNvPr id="7" name="Text Placeholder 3"/>
          <p:cNvSpPr>
            <a:spLocks noGrp="1"/>
          </p:cNvSpPr>
          <p:nvPr>
            <p:ph type="body" sz="quarter" idx="13" hasCustomPrompt="1"/>
          </p:nvPr>
        </p:nvSpPr>
        <p:spPr>
          <a:xfrm>
            <a:off x="6172474" y="6362385"/>
            <a:ext cx="2514057" cy="163258"/>
          </a:xfrm>
          <a:noFill/>
        </p:spPr>
        <p:txBody>
          <a:bodyPr lIns="0" tIns="0" rIns="0" bIns="0" anchor="b">
            <a:noAutofit/>
          </a:bodyPr>
          <a:lstStyle>
            <a:lvl1pPr marL="0" indent="0" algn="r">
              <a:buFontTx/>
              <a:buNone/>
              <a:defRPr sz="700"/>
            </a:lvl1pPr>
            <a:lvl2pPr marL="460872" indent="0">
              <a:buFontTx/>
              <a:buNone/>
              <a:defRPr/>
            </a:lvl2pPr>
            <a:lvl3pPr marL="921743" indent="0">
              <a:buFontTx/>
              <a:buNone/>
              <a:defRPr/>
            </a:lvl3pPr>
            <a:lvl4pPr marL="1382615" indent="0">
              <a:buFontTx/>
              <a:buNone/>
              <a:defRPr/>
            </a:lvl4pPr>
            <a:lvl5pPr marL="1843485" indent="0">
              <a:buFontTx/>
              <a:buNone/>
              <a:defRPr/>
            </a:lvl5pPr>
          </a:lstStyle>
          <a:p>
            <a:pPr lvl="0"/>
            <a:r>
              <a:rPr lang="en-US" dirty="0" smtClean="0"/>
              <a:t>Click to add source</a:t>
            </a:r>
          </a:p>
        </p:txBody>
      </p:sp>
      <p:sp>
        <p:nvSpPr>
          <p:cNvPr id="8" name="Text Placeholder 3"/>
          <p:cNvSpPr>
            <a:spLocks noGrp="1"/>
          </p:cNvSpPr>
          <p:nvPr>
            <p:ph type="body" sz="quarter" idx="15" hasCustomPrompt="1"/>
          </p:nvPr>
        </p:nvSpPr>
        <p:spPr>
          <a:xfrm>
            <a:off x="479025" y="6027425"/>
            <a:ext cx="5386657" cy="163258"/>
          </a:xfrm>
          <a:noFill/>
        </p:spPr>
        <p:txBody>
          <a:bodyPr lIns="0" tIns="0" rIns="0" bIns="0" anchor="b">
            <a:noAutofit/>
          </a:bodyPr>
          <a:lstStyle>
            <a:lvl1pPr marL="0" indent="0" algn="l">
              <a:buFontTx/>
              <a:buNone/>
              <a:defRPr sz="700"/>
            </a:lvl1pPr>
            <a:lvl2pPr marL="460872" indent="0">
              <a:buFontTx/>
              <a:buNone/>
              <a:defRPr/>
            </a:lvl2pPr>
            <a:lvl3pPr marL="921743" indent="0">
              <a:buFontTx/>
              <a:buNone/>
              <a:defRPr/>
            </a:lvl3pPr>
            <a:lvl4pPr marL="1382615" indent="0">
              <a:buFontTx/>
              <a:buNone/>
              <a:defRPr/>
            </a:lvl4pPr>
            <a:lvl5pPr marL="1843485" indent="0">
              <a:buFontTx/>
              <a:buNone/>
              <a:defRPr/>
            </a:lvl5pPr>
          </a:lstStyle>
          <a:p>
            <a:pPr lvl="0"/>
            <a:r>
              <a:rPr lang="en-US" dirty="0" smtClean="0"/>
              <a:t>Click to add base</a:t>
            </a:r>
          </a:p>
        </p:txBody>
      </p:sp>
    </p:spTree>
    <p:extLst>
      <p:ext uri="{BB962C8B-B14F-4D97-AF65-F5344CB8AC3E}">
        <p14:creationId xmlns:p14="http://schemas.microsoft.com/office/powerpoint/2010/main" val="4284500096"/>
      </p:ext>
    </p:extLst>
  </p:cSld>
  <p:clrMapOvr>
    <a:masterClrMapping/>
  </p:clrMapOvr>
  <p:transition>
    <p:fade/>
  </p:transition>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Presentation -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1136247"/>
      </p:ext>
    </p:extLst>
  </p:cSld>
  <p:clrMapOvr>
    <a:masterClrMapping/>
  </p:clrMapOvr>
  <p:transition>
    <p:fade/>
  </p:transition>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Presentation - Blank, Base, Source">
    <p:spTree>
      <p:nvGrpSpPr>
        <p:cNvPr id="1" name=""/>
        <p:cNvGrpSpPr/>
        <p:nvPr/>
      </p:nvGrpSpPr>
      <p:grpSpPr>
        <a:xfrm>
          <a:off x="0" y="0"/>
          <a:ext cx="0" cy="0"/>
          <a:chOff x="0" y="0"/>
          <a:chExt cx="0" cy="0"/>
        </a:xfrm>
      </p:grpSpPr>
      <p:sp>
        <p:nvSpPr>
          <p:cNvPr id="4" name="Text Placeholder 3"/>
          <p:cNvSpPr>
            <a:spLocks noGrp="1"/>
          </p:cNvSpPr>
          <p:nvPr>
            <p:ph type="body" sz="quarter" idx="13" hasCustomPrompt="1"/>
          </p:nvPr>
        </p:nvSpPr>
        <p:spPr>
          <a:xfrm>
            <a:off x="6172472" y="6362385"/>
            <a:ext cx="2514056" cy="163258"/>
          </a:xfrm>
          <a:noFill/>
        </p:spPr>
        <p:txBody>
          <a:bodyPr lIns="0" tIns="0" rIns="0" bIns="0" anchor="b">
            <a:noAutofit/>
          </a:bodyPr>
          <a:lstStyle>
            <a:lvl1pPr marL="0" indent="0" algn="r">
              <a:buFontTx/>
              <a:buNone/>
              <a:defRPr sz="700"/>
            </a:lvl1pPr>
            <a:lvl2pPr marL="460872" indent="0">
              <a:buFontTx/>
              <a:buNone/>
              <a:defRPr/>
            </a:lvl2pPr>
            <a:lvl3pPr marL="921743" indent="0">
              <a:buFontTx/>
              <a:buNone/>
              <a:defRPr/>
            </a:lvl3pPr>
            <a:lvl4pPr marL="1382615" indent="0">
              <a:buFontTx/>
              <a:buNone/>
              <a:defRPr/>
            </a:lvl4pPr>
            <a:lvl5pPr marL="1843485" indent="0">
              <a:buFontTx/>
              <a:buNone/>
              <a:defRPr/>
            </a:lvl5pPr>
          </a:lstStyle>
          <a:p>
            <a:pPr lvl="0"/>
            <a:r>
              <a:rPr lang="en-US" dirty="0" smtClean="0"/>
              <a:t>Click to add source</a:t>
            </a:r>
          </a:p>
        </p:txBody>
      </p:sp>
      <p:sp>
        <p:nvSpPr>
          <p:cNvPr id="5" name="Text Placeholder 3"/>
          <p:cNvSpPr>
            <a:spLocks noGrp="1"/>
          </p:cNvSpPr>
          <p:nvPr>
            <p:ph type="body" sz="quarter" idx="14" hasCustomPrompt="1"/>
          </p:nvPr>
        </p:nvSpPr>
        <p:spPr>
          <a:xfrm>
            <a:off x="472405" y="6032107"/>
            <a:ext cx="5393277" cy="163258"/>
          </a:xfrm>
          <a:noFill/>
        </p:spPr>
        <p:txBody>
          <a:bodyPr lIns="0" tIns="0" rIns="0" bIns="0" anchor="b">
            <a:noAutofit/>
          </a:bodyPr>
          <a:lstStyle>
            <a:lvl1pPr marL="0" indent="0" algn="l">
              <a:buFontTx/>
              <a:buNone/>
              <a:defRPr sz="700"/>
            </a:lvl1pPr>
            <a:lvl2pPr marL="460872" indent="0">
              <a:buFontTx/>
              <a:buNone/>
              <a:defRPr/>
            </a:lvl2pPr>
            <a:lvl3pPr marL="921743" indent="0">
              <a:buFontTx/>
              <a:buNone/>
              <a:defRPr/>
            </a:lvl3pPr>
            <a:lvl4pPr marL="1382615" indent="0">
              <a:buFontTx/>
              <a:buNone/>
              <a:defRPr/>
            </a:lvl4pPr>
            <a:lvl5pPr marL="1843485" indent="0">
              <a:buFontTx/>
              <a:buNone/>
              <a:defRPr/>
            </a:lvl5pPr>
          </a:lstStyle>
          <a:p>
            <a:pPr lvl="0"/>
            <a:r>
              <a:rPr lang="en-US" dirty="0" smtClean="0"/>
              <a:t>Click to add base</a:t>
            </a:r>
          </a:p>
        </p:txBody>
      </p:sp>
    </p:spTree>
    <p:extLst>
      <p:ext uri="{BB962C8B-B14F-4D97-AF65-F5344CB8AC3E}">
        <p14:creationId xmlns:p14="http://schemas.microsoft.com/office/powerpoint/2010/main" val="4035074107"/>
      </p:ext>
    </p:extLst>
  </p:cSld>
  <p:clrMapOvr>
    <a:masterClrMapping/>
  </p:clrMapOvr>
  <p:transition>
    <p:fade/>
  </p:transition>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Presentation - 1 picture left - content right">
    <p:bg>
      <p:bgPr>
        <a:solidFill>
          <a:schemeClr val="bg2"/>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1" hasCustomPrompt="1"/>
          </p:nvPr>
        </p:nvSpPr>
        <p:spPr>
          <a:xfrm>
            <a:off x="154754" y="162706"/>
            <a:ext cx="4348431" cy="6529025"/>
          </a:xfrm>
          <a:solidFill>
            <a:schemeClr val="tx1">
              <a:lumMod val="10000"/>
              <a:lumOff val="90000"/>
            </a:schemeClr>
          </a:solidFill>
        </p:spPr>
        <p:txBody>
          <a:bodyPr>
            <a:normAutofit/>
          </a:bodyPr>
          <a:lstStyle>
            <a:lvl1pPr marL="0" indent="0">
              <a:buNone/>
              <a:defRPr sz="1800" baseline="0"/>
            </a:lvl1pPr>
          </a:lstStyle>
          <a:p>
            <a:r>
              <a:rPr lang="en-GB" dirty="0" smtClean="0"/>
              <a:t>A picture can be inserted here, it can be left blank or it can be filled in another colour</a:t>
            </a:r>
            <a:endParaRPr lang="en-GB" dirty="0"/>
          </a:p>
        </p:txBody>
      </p:sp>
      <p:sp>
        <p:nvSpPr>
          <p:cNvPr id="16" name="TextBox 15"/>
          <p:cNvSpPr txBox="1"/>
          <p:nvPr userDrawn="1"/>
        </p:nvSpPr>
        <p:spPr>
          <a:xfrm>
            <a:off x="8542980" y="6720064"/>
            <a:ext cx="492595" cy="101566"/>
          </a:xfrm>
          <a:prstGeom prst="rect">
            <a:avLst/>
          </a:prstGeom>
          <a:noFill/>
        </p:spPr>
        <p:txBody>
          <a:bodyPr wrap="square" lIns="0" tIns="0" rIns="0" bIns="0" rtlCol="0">
            <a:spAutoFit/>
          </a:bodyPr>
          <a:lstStyle/>
          <a:p>
            <a:pPr algn="r" defTabSz="801330">
              <a:lnSpc>
                <a:spcPct val="110000"/>
              </a:lnSpc>
              <a:spcBef>
                <a:spcPts val="2418"/>
              </a:spcBef>
              <a:buClr>
                <a:srgbClr val="222223"/>
              </a:buClr>
            </a:pPr>
            <a:fld id="{08492756-E806-4604-9C5F-A6997CE6540C}" type="slidenum">
              <a:rPr lang="en-GB" sz="600" smtClean="0">
                <a:solidFill>
                  <a:srgbClr val="222223"/>
                </a:solidFill>
                <a:latin typeface="Segoe UI Light" panose="020B0502040204020203" pitchFamily="34" charset="0"/>
              </a:rPr>
              <a:pPr algn="r" defTabSz="801330">
                <a:lnSpc>
                  <a:spcPct val="110000"/>
                </a:lnSpc>
                <a:spcBef>
                  <a:spcPts val="2418"/>
                </a:spcBef>
                <a:buClr>
                  <a:srgbClr val="222223"/>
                </a:buClr>
              </a:pPr>
              <a:t>‹#›</a:t>
            </a:fld>
            <a:endParaRPr lang="en-GB" sz="600" dirty="0" smtClean="0">
              <a:solidFill>
                <a:srgbClr val="222223"/>
              </a:solidFill>
              <a:latin typeface="Segoe UI Light" panose="020B0502040204020203" pitchFamily="34" charset="0"/>
            </a:endParaRPr>
          </a:p>
        </p:txBody>
      </p:sp>
      <p:sp>
        <p:nvSpPr>
          <p:cNvPr id="15" name="Content Placeholder 6"/>
          <p:cNvSpPr>
            <a:spLocks noGrp="1"/>
          </p:cNvSpPr>
          <p:nvPr>
            <p:ph sz="quarter" idx="12"/>
          </p:nvPr>
        </p:nvSpPr>
        <p:spPr>
          <a:xfrm>
            <a:off x="4842423" y="2235379"/>
            <a:ext cx="3844107" cy="3610114"/>
          </a:xfrm>
        </p:spPr>
        <p:txBody>
          <a:bodyPr lIns="0" rIns="0">
            <a:noAutofit/>
          </a:bodyPr>
          <a:lstStyle>
            <a:lvl1pPr>
              <a:spcBef>
                <a:spcPts val="526"/>
              </a:spcBef>
              <a:spcAft>
                <a:spcPts val="526"/>
              </a:spcAft>
              <a:buClr>
                <a:schemeClr val="bg1"/>
              </a:buClr>
              <a:defRPr sz="2100">
                <a:solidFill>
                  <a:schemeClr val="bg1"/>
                </a:solidFill>
              </a:defRPr>
            </a:lvl1pPr>
            <a:lvl2pPr>
              <a:spcBef>
                <a:spcPts val="526"/>
              </a:spcBef>
              <a:spcAft>
                <a:spcPts val="526"/>
              </a:spcAft>
              <a:buClr>
                <a:schemeClr val="bg1"/>
              </a:buClr>
              <a:defRPr sz="1800">
                <a:solidFill>
                  <a:schemeClr val="bg1"/>
                </a:solidFill>
              </a:defRPr>
            </a:lvl2pPr>
            <a:lvl3pPr>
              <a:spcBef>
                <a:spcPts val="526"/>
              </a:spcBef>
              <a:spcAft>
                <a:spcPts val="526"/>
              </a:spcAft>
              <a:buClr>
                <a:schemeClr val="bg1"/>
              </a:buClr>
              <a:defRPr sz="1600">
                <a:solidFill>
                  <a:schemeClr val="bg1"/>
                </a:solidFill>
              </a:defRPr>
            </a:lvl3pPr>
            <a:lvl4pPr>
              <a:spcBef>
                <a:spcPts val="526"/>
              </a:spcBef>
              <a:spcAft>
                <a:spcPts val="526"/>
              </a:spcAft>
              <a:buClr>
                <a:schemeClr val="bg1"/>
              </a:buClr>
              <a:defRPr sz="1600">
                <a:solidFill>
                  <a:schemeClr val="bg1"/>
                </a:solidFill>
              </a:defRPr>
            </a:lvl4pPr>
            <a:lvl5pPr>
              <a:spcBef>
                <a:spcPts val="526"/>
              </a:spcBef>
              <a:spcAft>
                <a:spcPts val="526"/>
              </a:spcAft>
              <a:buClr>
                <a:schemeClr val="bg1"/>
              </a:buClr>
              <a:defRPr sz="1600">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8" name="Title 1"/>
          <p:cNvSpPr>
            <a:spLocks noGrp="1"/>
          </p:cNvSpPr>
          <p:nvPr>
            <p:ph type="ctrTitle" hasCustomPrompt="1"/>
          </p:nvPr>
        </p:nvSpPr>
        <p:spPr bwMode="gray">
          <a:xfrm>
            <a:off x="4842424" y="839509"/>
            <a:ext cx="3347773" cy="556156"/>
          </a:xfrm>
          <a:solidFill>
            <a:schemeClr val="accent3"/>
          </a:solidFill>
        </p:spPr>
        <p:txBody>
          <a:bodyPr wrap="none" lIns="72579" tIns="63097" rIns="72579" bIns="0" rtlCol="0" anchor="ctr">
            <a:spAutoFit/>
          </a:bodyPr>
          <a:lstStyle>
            <a:lvl1pPr algn="l">
              <a:defRPr lang="en-GB" dirty="0"/>
            </a:lvl1pPr>
          </a:lstStyle>
          <a:p>
            <a:pPr marL="0" lvl="0" indent="0" algn="l">
              <a:spcBef>
                <a:spcPct val="20000"/>
              </a:spcBef>
              <a:buFont typeface="Arial" panose="020B0604020202020204" pitchFamily="34" charset="0"/>
            </a:pPr>
            <a:r>
              <a:rPr lang="en-US" dirty="0" smtClean="0"/>
              <a:t>Click to edit title</a:t>
            </a:r>
            <a:endParaRPr lang="en-GB" dirty="0"/>
          </a:p>
        </p:txBody>
      </p:sp>
      <p:sp>
        <p:nvSpPr>
          <p:cNvPr id="19" name="Text Placeholder 5"/>
          <p:cNvSpPr>
            <a:spLocks noGrp="1"/>
          </p:cNvSpPr>
          <p:nvPr>
            <p:ph type="body" sz="quarter" idx="13" hasCustomPrompt="1"/>
          </p:nvPr>
        </p:nvSpPr>
        <p:spPr>
          <a:xfrm>
            <a:off x="4842423" y="1518047"/>
            <a:ext cx="2670367" cy="355482"/>
          </a:xfrm>
          <a:solidFill>
            <a:schemeClr val="tx2"/>
          </a:solidFill>
        </p:spPr>
        <p:txBody>
          <a:bodyPr vert="horz" wrap="none" lIns="63097" tIns="0" rIns="63097" bIns="0" rtlCol="0">
            <a:spAutoFit/>
          </a:bodyPr>
          <a:lstStyle>
            <a:lvl1pPr>
              <a:buFontTx/>
              <a:buNone/>
              <a:defRPr lang="en-US" sz="2100" b="1" dirty="0" smtClean="0">
                <a:solidFill>
                  <a:schemeClr val="bg1"/>
                </a:solidFill>
                <a:latin typeface="+mj-lt"/>
              </a:defRPr>
            </a:lvl1pPr>
          </a:lstStyle>
          <a:p>
            <a:pPr marL="0" lvl="0" indent="0">
              <a:spcBef>
                <a:spcPts val="263"/>
              </a:spcBef>
              <a:spcAft>
                <a:spcPts val="263"/>
              </a:spcAft>
              <a:buNone/>
            </a:pPr>
            <a:r>
              <a:rPr lang="en-US" dirty="0" smtClean="0"/>
              <a:t>Click to edit subtitle</a:t>
            </a:r>
          </a:p>
        </p:txBody>
      </p:sp>
      <p:sp>
        <p:nvSpPr>
          <p:cNvPr id="24" name="TextBox 23"/>
          <p:cNvSpPr txBox="1"/>
          <p:nvPr userDrawn="1"/>
        </p:nvSpPr>
        <p:spPr bwMode="gray">
          <a:xfrm>
            <a:off x="370968" y="6691731"/>
            <a:ext cx="4186602" cy="164143"/>
          </a:xfrm>
          <a:prstGeom prst="rect">
            <a:avLst/>
          </a:prstGeom>
          <a:noFill/>
        </p:spPr>
        <p:txBody>
          <a:bodyPr wrap="none" lIns="0" tIns="0" rIns="0" bIns="0" rtlCol="0" anchor="ctr">
            <a:noAutofit/>
          </a:bodyPr>
          <a:lstStyle/>
          <a:p>
            <a:pPr defTabSz="801330"/>
            <a:r>
              <a:rPr lang="en-GB" sz="600" dirty="0" smtClean="0">
                <a:solidFill>
                  <a:srgbClr val="222223"/>
                </a:solidFill>
              </a:rPr>
              <a:t>Document Name Here  |  Month 2016 |  Version 1  |  Public  |  Internal Use Only  |  Confidential  |  Strictly  Confidential (DELETE CLASSIFICATION)</a:t>
            </a:r>
          </a:p>
        </p:txBody>
      </p:sp>
      <p:sp>
        <p:nvSpPr>
          <p:cNvPr id="11" name="Frame 10"/>
          <p:cNvSpPr/>
          <p:nvPr userDrawn="1"/>
        </p:nvSpPr>
        <p:spPr bwMode="gray">
          <a:xfrm>
            <a:off x="0" y="-150"/>
            <a:ext cx="9144000" cy="6858151"/>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33" tIns="40067" rIns="80133" bIns="40067" numCol="1" spcCol="0" rtlCol="0" fromWordArt="0" anchor="ctr" anchorCtr="0" forceAA="0" compatLnSpc="1">
            <a:prstTxWarp prst="textNoShape">
              <a:avLst/>
            </a:prstTxWarp>
            <a:noAutofit/>
          </a:bodyPr>
          <a:lstStyle/>
          <a:p>
            <a:pPr algn="ctr" defTabSz="801330"/>
            <a:endParaRPr lang="en-GB" sz="1600" dirty="0">
              <a:solidFill>
                <a:srgbClr val="222223"/>
              </a:solidFill>
              <a:latin typeface="Segoe UI Light" panose="020B0502040204020203" pitchFamily="34" charset="0"/>
            </a:endParaRPr>
          </a:p>
        </p:txBody>
      </p:sp>
      <p:sp>
        <p:nvSpPr>
          <p:cNvPr id="12" name="Rectangle 11"/>
          <p:cNvSpPr/>
          <p:nvPr userDrawn="1"/>
        </p:nvSpPr>
        <p:spPr bwMode="gray">
          <a:xfrm>
            <a:off x="4503185" y="158980"/>
            <a:ext cx="153919" cy="6539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6194" tIns="63097" rIns="126194" bIns="63097" numCol="1" spcCol="0" rtlCol="0" fromWordArt="0" anchor="ctr" anchorCtr="0" forceAA="0" compatLnSpc="1">
            <a:prstTxWarp prst="textNoShape">
              <a:avLst/>
            </a:prstTxWarp>
            <a:noAutofit/>
          </a:bodyPr>
          <a:lstStyle/>
          <a:p>
            <a:pPr algn="ctr" defTabSz="801330">
              <a:lnSpc>
                <a:spcPct val="110000"/>
              </a:lnSpc>
              <a:spcBef>
                <a:spcPts val="2104"/>
              </a:spcBef>
              <a:buClr>
                <a:srgbClr val="222223"/>
              </a:buClr>
            </a:pPr>
            <a:endParaRPr lang="en-GB" sz="2500" dirty="0" smtClean="0">
              <a:solidFill>
                <a:prstClr val="white"/>
              </a:solidFill>
              <a:latin typeface="Segoe UI Light" panose="020B0502040204020203" pitchFamily="34" charset="0"/>
            </a:endParaRPr>
          </a:p>
        </p:txBody>
      </p:sp>
      <p:sp>
        <p:nvSpPr>
          <p:cNvPr id="13" name="TextBox 12"/>
          <p:cNvSpPr txBox="1"/>
          <p:nvPr userDrawn="1"/>
        </p:nvSpPr>
        <p:spPr bwMode="gray">
          <a:xfrm>
            <a:off x="165144" y="6693859"/>
            <a:ext cx="4186603" cy="164143"/>
          </a:xfrm>
          <a:prstGeom prst="rect">
            <a:avLst/>
          </a:prstGeom>
          <a:noFill/>
        </p:spPr>
        <p:txBody>
          <a:bodyPr wrap="none" lIns="0" tIns="0" rIns="0" bIns="0" rtlCol="0" anchor="ctr">
            <a:noAutofit/>
          </a:bodyPr>
          <a:lstStyle/>
          <a:p>
            <a:pPr defTabSz="801330"/>
            <a:r>
              <a:rPr lang="en-GB" sz="600" dirty="0" smtClean="0">
                <a:solidFill>
                  <a:srgbClr val="222223"/>
                </a:solidFill>
                <a:latin typeface="Segoe UI Light" panose="020B0502040204020203" pitchFamily="34" charset="0"/>
              </a:rPr>
              <a:t>Document Name Here  |  Month 2016 |  Version 1  |  Public  |  Internal Use Only  |  Confidential  |  Strictly  Confidential (DELETE CLASSIFICATION)</a:t>
            </a:r>
          </a:p>
        </p:txBody>
      </p:sp>
      <p:sp>
        <p:nvSpPr>
          <p:cNvPr id="21" name="TextBox 20"/>
          <p:cNvSpPr txBox="1"/>
          <p:nvPr userDrawn="1"/>
        </p:nvSpPr>
        <p:spPr>
          <a:xfrm>
            <a:off x="8564924" y="6688037"/>
            <a:ext cx="492596" cy="188757"/>
          </a:xfrm>
          <a:prstGeom prst="rect">
            <a:avLst/>
          </a:prstGeom>
          <a:noFill/>
        </p:spPr>
        <p:txBody>
          <a:bodyPr wrap="square" lIns="63097" tIns="31549" rIns="63097" bIns="31549" rtlCol="0">
            <a:spAutoFit/>
          </a:bodyPr>
          <a:lstStyle/>
          <a:p>
            <a:pPr algn="r" defTabSz="801330">
              <a:lnSpc>
                <a:spcPct val="110000"/>
              </a:lnSpc>
              <a:spcBef>
                <a:spcPts val="2104"/>
              </a:spcBef>
              <a:buClr>
                <a:srgbClr val="222223"/>
              </a:buClr>
            </a:pPr>
            <a:fld id="{08492756-E806-4604-9C5F-A6997CE6540C}" type="slidenum">
              <a:rPr lang="en-GB" sz="700" smtClean="0">
                <a:solidFill>
                  <a:sysClr val="windowText" lastClr="000000"/>
                </a:solidFill>
              </a:rPr>
              <a:pPr algn="r" defTabSz="801330">
                <a:lnSpc>
                  <a:spcPct val="110000"/>
                </a:lnSpc>
                <a:spcBef>
                  <a:spcPts val="2104"/>
                </a:spcBef>
                <a:buClr>
                  <a:srgbClr val="222223"/>
                </a:buClr>
              </a:pPr>
              <a:t>‹#›</a:t>
            </a:fld>
            <a:endParaRPr lang="en-GB" sz="700" dirty="0" err="1" smtClean="0">
              <a:solidFill>
                <a:sysClr val="windowText" lastClr="000000"/>
              </a:solidFill>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3764" y="6290461"/>
            <a:ext cx="1954201" cy="349373"/>
          </a:xfrm>
          <a:prstGeom prst="rect">
            <a:avLst/>
          </a:prstGeom>
        </p:spPr>
      </p:pic>
    </p:spTree>
    <p:extLst>
      <p:ext uri="{BB962C8B-B14F-4D97-AF65-F5344CB8AC3E}">
        <p14:creationId xmlns:p14="http://schemas.microsoft.com/office/powerpoint/2010/main" val="3320819519"/>
      </p:ext>
    </p:extLst>
  </p:cSld>
  <p:clrMapOvr>
    <a:masterClrMapping/>
  </p:clrMapOvr>
  <p:transition>
    <p:fade/>
  </p:transition>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Presentation - 1 picture right - content left">
    <p:bg>
      <p:bgPr>
        <a:solidFill>
          <a:schemeClr val="bg2"/>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1" hasCustomPrompt="1"/>
          </p:nvPr>
        </p:nvSpPr>
        <p:spPr>
          <a:xfrm>
            <a:off x="4633565" y="162706"/>
            <a:ext cx="4355682" cy="6529025"/>
          </a:xfrm>
          <a:solidFill>
            <a:schemeClr val="tx1">
              <a:lumMod val="10000"/>
              <a:lumOff val="90000"/>
            </a:schemeClr>
          </a:solidFill>
        </p:spPr>
        <p:txBody>
          <a:bodyPr>
            <a:normAutofit/>
          </a:bodyPr>
          <a:lstStyle>
            <a:lvl1pPr marL="0" indent="0">
              <a:buNone/>
              <a:defRPr sz="1800" baseline="0"/>
            </a:lvl1pPr>
          </a:lstStyle>
          <a:p>
            <a:r>
              <a:rPr lang="en-GB" dirty="0" smtClean="0"/>
              <a:t>A picture can be inserted here, it can be left blank or it can be filled in another colour</a:t>
            </a:r>
            <a:endParaRPr lang="en-GB" dirty="0"/>
          </a:p>
        </p:txBody>
      </p:sp>
      <p:sp>
        <p:nvSpPr>
          <p:cNvPr id="16" name="TextBox 15"/>
          <p:cNvSpPr txBox="1"/>
          <p:nvPr userDrawn="1"/>
        </p:nvSpPr>
        <p:spPr>
          <a:xfrm>
            <a:off x="8542980" y="6724280"/>
            <a:ext cx="492595" cy="101566"/>
          </a:xfrm>
          <a:prstGeom prst="rect">
            <a:avLst/>
          </a:prstGeom>
          <a:noFill/>
        </p:spPr>
        <p:txBody>
          <a:bodyPr wrap="square" lIns="0" tIns="0" rIns="0" bIns="0" rtlCol="0">
            <a:spAutoFit/>
          </a:bodyPr>
          <a:lstStyle/>
          <a:p>
            <a:pPr algn="r" defTabSz="801330">
              <a:lnSpc>
                <a:spcPct val="110000"/>
              </a:lnSpc>
              <a:spcBef>
                <a:spcPts val="2418"/>
              </a:spcBef>
              <a:buClr>
                <a:srgbClr val="222223"/>
              </a:buClr>
            </a:pPr>
            <a:fld id="{08492756-E806-4604-9C5F-A6997CE6540C}" type="slidenum">
              <a:rPr lang="en-GB" sz="600" smtClean="0">
                <a:solidFill>
                  <a:srgbClr val="222223"/>
                </a:solidFill>
                <a:latin typeface="Segoe UI Light" panose="020B0502040204020203" pitchFamily="34" charset="0"/>
              </a:rPr>
              <a:pPr algn="r" defTabSz="801330">
                <a:lnSpc>
                  <a:spcPct val="110000"/>
                </a:lnSpc>
                <a:spcBef>
                  <a:spcPts val="2418"/>
                </a:spcBef>
                <a:buClr>
                  <a:srgbClr val="222223"/>
                </a:buClr>
              </a:pPr>
              <a:t>‹#›</a:t>
            </a:fld>
            <a:endParaRPr lang="en-GB" sz="600" dirty="0" smtClean="0">
              <a:solidFill>
                <a:srgbClr val="222223"/>
              </a:solidFill>
              <a:latin typeface="Segoe UI Light" panose="020B0502040204020203" pitchFamily="34" charset="0"/>
            </a:endParaRPr>
          </a:p>
        </p:txBody>
      </p:sp>
      <p:sp>
        <p:nvSpPr>
          <p:cNvPr id="11" name="Content Placeholder 6"/>
          <p:cNvSpPr>
            <a:spLocks noGrp="1"/>
          </p:cNvSpPr>
          <p:nvPr>
            <p:ph sz="quarter" idx="12"/>
          </p:nvPr>
        </p:nvSpPr>
        <p:spPr>
          <a:xfrm>
            <a:off x="472404" y="1768197"/>
            <a:ext cx="3853299" cy="3610114"/>
          </a:xfrm>
        </p:spPr>
        <p:txBody>
          <a:bodyPr lIns="0" rIns="0">
            <a:noAutofit/>
          </a:bodyPr>
          <a:lstStyle>
            <a:lvl1pPr>
              <a:spcBef>
                <a:spcPts val="526"/>
              </a:spcBef>
              <a:spcAft>
                <a:spcPts val="526"/>
              </a:spcAft>
              <a:buClr>
                <a:schemeClr val="bg1"/>
              </a:buClr>
              <a:defRPr sz="2100">
                <a:solidFill>
                  <a:schemeClr val="bg1"/>
                </a:solidFill>
              </a:defRPr>
            </a:lvl1pPr>
            <a:lvl2pPr>
              <a:spcBef>
                <a:spcPts val="526"/>
              </a:spcBef>
              <a:spcAft>
                <a:spcPts val="526"/>
              </a:spcAft>
              <a:buClr>
                <a:schemeClr val="bg1"/>
              </a:buClr>
              <a:defRPr sz="1800">
                <a:solidFill>
                  <a:schemeClr val="bg1"/>
                </a:solidFill>
              </a:defRPr>
            </a:lvl2pPr>
            <a:lvl3pPr>
              <a:spcBef>
                <a:spcPts val="526"/>
              </a:spcBef>
              <a:spcAft>
                <a:spcPts val="526"/>
              </a:spcAft>
              <a:buClr>
                <a:schemeClr val="bg1"/>
              </a:buClr>
              <a:defRPr sz="1600">
                <a:solidFill>
                  <a:schemeClr val="bg1"/>
                </a:solidFill>
              </a:defRPr>
            </a:lvl3pPr>
            <a:lvl4pPr>
              <a:spcBef>
                <a:spcPts val="526"/>
              </a:spcBef>
              <a:spcAft>
                <a:spcPts val="526"/>
              </a:spcAft>
              <a:buClr>
                <a:schemeClr val="bg1"/>
              </a:buClr>
              <a:defRPr sz="1600">
                <a:solidFill>
                  <a:schemeClr val="bg1"/>
                </a:solidFill>
              </a:defRPr>
            </a:lvl4pPr>
            <a:lvl5pPr>
              <a:spcBef>
                <a:spcPts val="526"/>
              </a:spcBef>
              <a:spcAft>
                <a:spcPts val="526"/>
              </a:spcAft>
              <a:buClr>
                <a:schemeClr val="bg1"/>
              </a:buClr>
              <a:defRPr sz="1600">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4" name="Title 1"/>
          <p:cNvSpPr>
            <a:spLocks noGrp="1"/>
          </p:cNvSpPr>
          <p:nvPr>
            <p:ph type="ctrTitle" hasCustomPrompt="1"/>
          </p:nvPr>
        </p:nvSpPr>
        <p:spPr bwMode="gray">
          <a:xfrm>
            <a:off x="480042" y="580098"/>
            <a:ext cx="3347773" cy="556156"/>
          </a:xfrm>
          <a:solidFill>
            <a:schemeClr val="accent3"/>
          </a:solidFill>
        </p:spPr>
        <p:txBody>
          <a:bodyPr wrap="none" lIns="72579" tIns="63097" rIns="72579" bIns="0" rtlCol="0" anchor="ctr">
            <a:spAutoFit/>
          </a:bodyPr>
          <a:lstStyle>
            <a:lvl1pPr algn="l">
              <a:defRPr lang="en-GB" dirty="0"/>
            </a:lvl1pPr>
          </a:lstStyle>
          <a:p>
            <a:pPr marL="0" lvl="0" indent="0" algn="l">
              <a:spcBef>
                <a:spcPct val="20000"/>
              </a:spcBef>
              <a:buFont typeface="Arial" panose="020B0604020202020204" pitchFamily="34" charset="0"/>
            </a:pPr>
            <a:r>
              <a:rPr lang="en-US" dirty="0" smtClean="0"/>
              <a:t>Click to edit title</a:t>
            </a:r>
            <a:endParaRPr lang="en-GB" dirty="0"/>
          </a:p>
        </p:txBody>
      </p:sp>
      <p:sp>
        <p:nvSpPr>
          <p:cNvPr id="15" name="Text Placeholder 5"/>
          <p:cNvSpPr>
            <a:spLocks noGrp="1"/>
          </p:cNvSpPr>
          <p:nvPr>
            <p:ph type="body" sz="quarter" idx="13" hasCustomPrompt="1"/>
          </p:nvPr>
        </p:nvSpPr>
        <p:spPr>
          <a:xfrm>
            <a:off x="480042" y="1211929"/>
            <a:ext cx="2670367" cy="355482"/>
          </a:xfrm>
          <a:solidFill>
            <a:schemeClr val="tx2"/>
          </a:solidFill>
        </p:spPr>
        <p:txBody>
          <a:bodyPr vert="horz" wrap="none" lIns="63097" tIns="0" rIns="63097" bIns="0" rtlCol="0">
            <a:spAutoFit/>
          </a:bodyPr>
          <a:lstStyle>
            <a:lvl1pPr>
              <a:buFontTx/>
              <a:buNone/>
              <a:defRPr lang="en-US" sz="2100" b="1" dirty="0" smtClean="0">
                <a:solidFill>
                  <a:schemeClr val="bg1"/>
                </a:solidFill>
              </a:defRPr>
            </a:lvl1pPr>
          </a:lstStyle>
          <a:p>
            <a:pPr marL="0" lvl="0" indent="0">
              <a:spcBef>
                <a:spcPts val="263"/>
              </a:spcBef>
              <a:spcAft>
                <a:spcPts val="263"/>
              </a:spcAft>
              <a:buNone/>
            </a:pPr>
            <a:r>
              <a:rPr lang="en-US" dirty="0" smtClean="0"/>
              <a:t>Click to edit subtitle</a:t>
            </a:r>
          </a:p>
        </p:txBody>
      </p:sp>
      <p:sp>
        <p:nvSpPr>
          <p:cNvPr id="12" name="Frame 11"/>
          <p:cNvSpPr/>
          <p:nvPr userDrawn="1"/>
        </p:nvSpPr>
        <p:spPr bwMode="gray">
          <a:xfrm>
            <a:off x="0" y="-150"/>
            <a:ext cx="9144000" cy="6858151"/>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33" tIns="40067" rIns="80133" bIns="40067" numCol="1" spcCol="0" rtlCol="0" fromWordArt="0" anchor="ctr" anchorCtr="0" forceAA="0" compatLnSpc="1">
            <a:prstTxWarp prst="textNoShape">
              <a:avLst/>
            </a:prstTxWarp>
            <a:noAutofit/>
          </a:bodyPr>
          <a:lstStyle/>
          <a:p>
            <a:pPr algn="ctr" defTabSz="801330"/>
            <a:endParaRPr lang="en-GB" sz="1600" dirty="0">
              <a:solidFill>
                <a:srgbClr val="222223"/>
              </a:solidFill>
              <a:latin typeface="Segoe UI Light" panose="020B0502040204020203" pitchFamily="34" charset="0"/>
            </a:endParaRPr>
          </a:p>
        </p:txBody>
      </p:sp>
      <p:sp>
        <p:nvSpPr>
          <p:cNvPr id="17" name="Rectangle 16"/>
          <p:cNvSpPr/>
          <p:nvPr userDrawn="1"/>
        </p:nvSpPr>
        <p:spPr bwMode="gray">
          <a:xfrm>
            <a:off x="4503185" y="158980"/>
            <a:ext cx="153919" cy="6539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6194" tIns="63097" rIns="126194" bIns="63097" numCol="1" spcCol="0" rtlCol="0" fromWordArt="0" anchor="ctr" anchorCtr="0" forceAA="0" compatLnSpc="1">
            <a:prstTxWarp prst="textNoShape">
              <a:avLst/>
            </a:prstTxWarp>
            <a:noAutofit/>
          </a:bodyPr>
          <a:lstStyle/>
          <a:p>
            <a:pPr algn="ctr" defTabSz="801330">
              <a:lnSpc>
                <a:spcPct val="110000"/>
              </a:lnSpc>
              <a:spcBef>
                <a:spcPts val="2104"/>
              </a:spcBef>
              <a:buClr>
                <a:srgbClr val="222223"/>
              </a:buClr>
            </a:pPr>
            <a:endParaRPr lang="en-GB" sz="2500" dirty="0" smtClean="0">
              <a:solidFill>
                <a:prstClr val="white"/>
              </a:solidFill>
              <a:latin typeface="Segoe UI Light" panose="020B0502040204020203" pitchFamily="34" charset="0"/>
            </a:endParaRPr>
          </a:p>
        </p:txBody>
      </p:sp>
      <p:sp>
        <p:nvSpPr>
          <p:cNvPr id="21" name="TextBox 20"/>
          <p:cNvSpPr txBox="1"/>
          <p:nvPr userDrawn="1"/>
        </p:nvSpPr>
        <p:spPr bwMode="gray">
          <a:xfrm>
            <a:off x="460816" y="6693859"/>
            <a:ext cx="4186603" cy="164143"/>
          </a:xfrm>
          <a:prstGeom prst="rect">
            <a:avLst/>
          </a:prstGeom>
          <a:noFill/>
        </p:spPr>
        <p:txBody>
          <a:bodyPr wrap="none" lIns="0" tIns="0" rIns="0" bIns="0" rtlCol="0" anchor="ctr">
            <a:noAutofit/>
          </a:bodyPr>
          <a:lstStyle/>
          <a:p>
            <a:pPr defTabSz="801330"/>
            <a:r>
              <a:rPr lang="en-GB" sz="600" dirty="0" smtClean="0">
                <a:solidFill>
                  <a:srgbClr val="222223"/>
                </a:solidFill>
                <a:latin typeface="Segoe UI Light" panose="020B0502040204020203" pitchFamily="34" charset="0"/>
              </a:rPr>
              <a:t>Document Name Here  |  Month 2016 |  Version 1  |  Public  |  Internal Use Only  |  Confidential  |  Strictly  Confidential (DELETE CLASSIFICATION)</a:t>
            </a:r>
          </a:p>
        </p:txBody>
      </p:sp>
      <p:sp>
        <p:nvSpPr>
          <p:cNvPr id="20" name="TextBox 19"/>
          <p:cNvSpPr txBox="1"/>
          <p:nvPr userDrawn="1"/>
        </p:nvSpPr>
        <p:spPr>
          <a:xfrm>
            <a:off x="8564924" y="6688037"/>
            <a:ext cx="492596" cy="188757"/>
          </a:xfrm>
          <a:prstGeom prst="rect">
            <a:avLst/>
          </a:prstGeom>
          <a:noFill/>
        </p:spPr>
        <p:txBody>
          <a:bodyPr wrap="square" lIns="63097" tIns="31549" rIns="63097" bIns="31549" rtlCol="0">
            <a:spAutoFit/>
          </a:bodyPr>
          <a:lstStyle/>
          <a:p>
            <a:pPr algn="r" defTabSz="801330">
              <a:lnSpc>
                <a:spcPct val="110000"/>
              </a:lnSpc>
              <a:spcBef>
                <a:spcPts val="2104"/>
              </a:spcBef>
              <a:buClr>
                <a:srgbClr val="222223"/>
              </a:buClr>
            </a:pPr>
            <a:fld id="{08492756-E806-4604-9C5F-A6997CE6540C}" type="slidenum">
              <a:rPr lang="en-GB" sz="700" smtClean="0">
                <a:solidFill>
                  <a:sysClr val="windowText" lastClr="000000"/>
                </a:solidFill>
              </a:rPr>
              <a:pPr algn="r" defTabSz="801330">
                <a:lnSpc>
                  <a:spcPct val="110000"/>
                </a:lnSpc>
                <a:spcBef>
                  <a:spcPts val="2104"/>
                </a:spcBef>
                <a:buClr>
                  <a:srgbClr val="222223"/>
                </a:buClr>
              </a:pPr>
              <a:t>‹#›</a:t>
            </a:fld>
            <a:endParaRPr lang="en-GB" sz="700" dirty="0" err="1" smtClean="0">
              <a:solidFill>
                <a:sysClr val="windowText" lastClr="000000"/>
              </a:solidFill>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3764" y="6290461"/>
            <a:ext cx="1954201" cy="349373"/>
          </a:xfrm>
          <a:prstGeom prst="rect">
            <a:avLst/>
          </a:prstGeom>
        </p:spPr>
      </p:pic>
    </p:spTree>
    <p:extLst>
      <p:ext uri="{BB962C8B-B14F-4D97-AF65-F5344CB8AC3E}">
        <p14:creationId xmlns:p14="http://schemas.microsoft.com/office/powerpoint/2010/main" val="3970117246"/>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21644" y="47626"/>
            <a:ext cx="7722765" cy="832520"/>
          </a:xfrm>
        </p:spPr>
        <p:txBody>
          <a:bodyPr/>
          <a:lstStyle/>
          <a:p>
            <a:r>
              <a:rPr lang="en-US" smtClean="0"/>
              <a:t>Click to edit Master title style</a:t>
            </a:r>
            <a:endParaRPr lang="en-GB"/>
          </a:p>
        </p:txBody>
      </p:sp>
      <p:sp>
        <p:nvSpPr>
          <p:cNvPr id="3" name="Date Placeholder 2"/>
          <p:cNvSpPr>
            <a:spLocks noGrp="1"/>
          </p:cNvSpPr>
          <p:nvPr>
            <p:ph type="dt" sz="half" idx="10"/>
          </p:nvPr>
        </p:nvSpPr>
        <p:spPr bwMode="gray"/>
        <p:txBody>
          <a:bodyPr/>
          <a:lstStyle/>
          <a:p>
            <a:endParaRPr lang="en-GB"/>
          </a:p>
        </p:txBody>
      </p:sp>
      <p:sp>
        <p:nvSpPr>
          <p:cNvPr id="4" name="Footer Placeholder 3"/>
          <p:cNvSpPr>
            <a:spLocks noGrp="1"/>
          </p:cNvSpPr>
          <p:nvPr>
            <p:ph type="ftr" sz="quarter" idx="11"/>
          </p:nvPr>
        </p:nvSpPr>
        <p:spPr bwMode="gray"/>
        <p:txBody>
          <a:bodyPr/>
          <a:lstStyle/>
          <a:p>
            <a:endParaRPr lang="en-GB"/>
          </a:p>
        </p:txBody>
      </p:sp>
      <p:sp>
        <p:nvSpPr>
          <p:cNvPr id="11" name="Text Placeholder 6"/>
          <p:cNvSpPr>
            <a:spLocks noGrp="1"/>
          </p:cNvSpPr>
          <p:nvPr>
            <p:ph type="body" sz="quarter" idx="13" hasCustomPrompt="1"/>
          </p:nvPr>
        </p:nvSpPr>
        <p:spPr bwMode="gray">
          <a:xfrm>
            <a:off x="323527" y="949103"/>
            <a:ext cx="7920000" cy="298539"/>
          </a:xfrm>
          <a:solidFill>
            <a:schemeClr val="tx1"/>
          </a:solidFill>
        </p:spPr>
        <p:txBody>
          <a:bodyPr vert="horz" lIns="215962" tIns="35993" rIns="89984" bIns="35993" rtlCol="0" anchor="t">
            <a:spAutoFit/>
          </a:bodyPr>
          <a:lstStyle>
            <a:lvl1pPr>
              <a:defRPr lang="en-GB" b="1" cap="none" baseline="0" dirty="0">
                <a:solidFill>
                  <a:schemeClr val="bg2"/>
                </a:solidFill>
                <a:latin typeface="+mj-lt"/>
              </a:defRPr>
            </a:lvl1pPr>
          </a:lstStyle>
          <a:p>
            <a:pPr lvl="0">
              <a:spcBef>
                <a:spcPts val="0"/>
              </a:spcBef>
            </a:pPr>
            <a:r>
              <a:rPr lang="en-US" dirty="0" smtClean="0"/>
              <a:t>Click to edit master text styles</a:t>
            </a:r>
            <a:endParaRPr lang="en-GB" dirty="0"/>
          </a:p>
        </p:txBody>
      </p:sp>
      <p:sp>
        <p:nvSpPr>
          <p:cNvPr id="13" name="Text Placeholder 10"/>
          <p:cNvSpPr>
            <a:spLocks noGrp="1"/>
          </p:cNvSpPr>
          <p:nvPr>
            <p:ph type="body" sz="quarter" idx="15"/>
          </p:nvPr>
        </p:nvSpPr>
        <p:spPr bwMode="gray">
          <a:xfrm>
            <a:off x="2599210" y="5852790"/>
            <a:ext cx="5976665" cy="298800"/>
          </a:xfrm>
        </p:spPr>
        <p:txBody>
          <a:bodyPr vert="horz" lIns="0" tIns="0" rIns="0" bIns="0" rtlCol="0" anchor="ctr">
            <a:normAutofit/>
          </a:bodyPr>
          <a:lstStyle>
            <a:lvl1pPr algn="r">
              <a:spcBef>
                <a:spcPts val="0"/>
              </a:spcBef>
              <a:defRPr lang="en-GB" sz="800" dirty="0"/>
            </a:lvl1pPr>
          </a:lstStyle>
          <a:p>
            <a:pPr lvl="0" algn="r">
              <a:spcBef>
                <a:spcPts val="0"/>
              </a:spcBef>
              <a:tabLst>
                <a:tab pos="8247194" algn="r"/>
              </a:tabLst>
            </a:pPr>
            <a:r>
              <a:rPr lang="en-US" dirty="0" smtClean="0"/>
              <a:t>Click to edit Master text styles</a:t>
            </a:r>
            <a:endParaRPr lang="en-GB" dirty="0"/>
          </a:p>
        </p:txBody>
      </p:sp>
    </p:spTree>
    <p:extLst>
      <p:ext uri="{BB962C8B-B14F-4D97-AF65-F5344CB8AC3E}">
        <p14:creationId xmlns:p14="http://schemas.microsoft.com/office/powerpoint/2010/main" val="879542454"/>
      </p:ext>
    </p:extLst>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Presentation - 2 pictures right - content left">
    <p:bg>
      <p:bgPr>
        <a:solidFill>
          <a:schemeClr val="bg2"/>
        </a:solidFill>
        <a:effectLst/>
      </p:bgPr>
    </p:bg>
    <p:spTree>
      <p:nvGrpSpPr>
        <p:cNvPr id="1" name=""/>
        <p:cNvGrpSpPr/>
        <p:nvPr/>
      </p:nvGrpSpPr>
      <p:grpSpPr>
        <a:xfrm>
          <a:off x="0" y="0"/>
          <a:ext cx="0" cy="0"/>
          <a:chOff x="0" y="0"/>
          <a:chExt cx="0" cy="0"/>
        </a:xfrm>
      </p:grpSpPr>
      <p:sp>
        <p:nvSpPr>
          <p:cNvPr id="5" name="Rectangle 4"/>
          <p:cNvSpPr/>
          <p:nvPr userDrawn="1"/>
        </p:nvSpPr>
        <p:spPr bwMode="gray">
          <a:xfrm>
            <a:off x="4580147" y="72018"/>
            <a:ext cx="4486795" cy="6652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5156" tIns="72579" rIns="145156" bIns="72579" numCol="1" spcCol="0" rtlCol="0" fromWordArt="0" anchor="ctr" anchorCtr="0" forceAA="0" compatLnSpc="1">
            <a:prstTxWarp prst="textNoShape">
              <a:avLst/>
            </a:prstTxWarp>
            <a:noAutofit/>
          </a:bodyPr>
          <a:lstStyle/>
          <a:p>
            <a:pPr algn="ctr" defTabSz="801330">
              <a:lnSpc>
                <a:spcPct val="110000"/>
              </a:lnSpc>
              <a:spcBef>
                <a:spcPts val="2418"/>
              </a:spcBef>
              <a:buClr>
                <a:srgbClr val="222223"/>
              </a:buClr>
            </a:pPr>
            <a:endParaRPr lang="en-GB" sz="2800" dirty="0" smtClean="0">
              <a:solidFill>
                <a:prstClr val="white"/>
              </a:solidFill>
              <a:latin typeface="Segoe UI Light" panose="020B0502040204020203" pitchFamily="34" charset="0"/>
            </a:endParaRPr>
          </a:p>
        </p:txBody>
      </p:sp>
      <p:sp>
        <p:nvSpPr>
          <p:cNvPr id="28" name="Picture Placeholder 7"/>
          <p:cNvSpPr>
            <a:spLocks noGrp="1"/>
          </p:cNvSpPr>
          <p:nvPr>
            <p:ph type="pic" sz="quarter" idx="13" hasCustomPrompt="1"/>
          </p:nvPr>
        </p:nvSpPr>
        <p:spPr>
          <a:xfrm>
            <a:off x="4643194" y="3506756"/>
            <a:ext cx="4334291" cy="3184974"/>
          </a:xfrm>
          <a:solidFill>
            <a:schemeClr val="bg1">
              <a:lumMod val="95000"/>
            </a:schemeClr>
          </a:solidFill>
        </p:spPr>
        <p:txBody>
          <a:bodyPr>
            <a:normAutofit/>
          </a:bodyPr>
          <a:lstStyle>
            <a:lvl1pPr marL="0" indent="0">
              <a:buNone/>
              <a:defRPr sz="1800" baseline="0"/>
            </a:lvl1pPr>
          </a:lstStyle>
          <a:p>
            <a:r>
              <a:rPr lang="en-GB" dirty="0" smtClean="0"/>
              <a:t>A picture can be inserted here, it can be left blank or it can be filled in another colour</a:t>
            </a:r>
            <a:endParaRPr lang="en-GB" dirty="0"/>
          </a:p>
        </p:txBody>
      </p:sp>
      <p:sp>
        <p:nvSpPr>
          <p:cNvPr id="35" name="Picture Placeholder 7"/>
          <p:cNvSpPr>
            <a:spLocks noGrp="1"/>
          </p:cNvSpPr>
          <p:nvPr>
            <p:ph type="pic" sz="quarter" idx="14" hasCustomPrompt="1"/>
          </p:nvPr>
        </p:nvSpPr>
        <p:spPr>
          <a:xfrm>
            <a:off x="4643194" y="163470"/>
            <a:ext cx="4334291" cy="3202043"/>
          </a:xfrm>
          <a:solidFill>
            <a:schemeClr val="bg1">
              <a:lumMod val="95000"/>
            </a:schemeClr>
          </a:solidFill>
        </p:spPr>
        <p:txBody>
          <a:bodyPr>
            <a:normAutofit/>
          </a:bodyPr>
          <a:lstStyle>
            <a:lvl1pPr marL="0" indent="0">
              <a:buNone/>
              <a:defRPr sz="1800" baseline="0"/>
            </a:lvl1pPr>
          </a:lstStyle>
          <a:p>
            <a:r>
              <a:rPr lang="en-GB" dirty="0" smtClean="0"/>
              <a:t>A picture can be inserted here, it can be left blank or it can be filled in another colour</a:t>
            </a:r>
            <a:endParaRPr lang="en-GB" dirty="0"/>
          </a:p>
        </p:txBody>
      </p:sp>
      <p:sp>
        <p:nvSpPr>
          <p:cNvPr id="6" name="Rectangle 5"/>
          <p:cNvSpPr/>
          <p:nvPr userDrawn="1"/>
        </p:nvSpPr>
        <p:spPr bwMode="gray">
          <a:xfrm>
            <a:off x="4599084" y="3347371"/>
            <a:ext cx="4467859" cy="163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5480" tIns="92740" rIns="185480" bIns="92740" numCol="1" spcCol="0" rtlCol="0" fromWordArt="0" anchor="ctr" anchorCtr="0" forceAA="0" compatLnSpc="1">
            <a:prstTxWarp prst="textNoShape">
              <a:avLst/>
            </a:prstTxWarp>
            <a:noAutofit/>
          </a:bodyPr>
          <a:lstStyle/>
          <a:p>
            <a:pPr algn="ctr" defTabSz="801330">
              <a:lnSpc>
                <a:spcPct val="110000"/>
              </a:lnSpc>
              <a:spcBef>
                <a:spcPts val="3091"/>
              </a:spcBef>
              <a:buClr>
                <a:srgbClr val="222223"/>
              </a:buClr>
            </a:pPr>
            <a:endParaRPr lang="en-GB" sz="2500" dirty="0" smtClean="0">
              <a:solidFill>
                <a:prstClr val="white"/>
              </a:solidFill>
            </a:endParaRPr>
          </a:p>
        </p:txBody>
      </p:sp>
      <p:sp>
        <p:nvSpPr>
          <p:cNvPr id="14" name="TextBox 13"/>
          <p:cNvSpPr txBox="1"/>
          <p:nvPr userDrawn="1"/>
        </p:nvSpPr>
        <p:spPr>
          <a:xfrm>
            <a:off x="8542980" y="6720064"/>
            <a:ext cx="492595" cy="101566"/>
          </a:xfrm>
          <a:prstGeom prst="rect">
            <a:avLst/>
          </a:prstGeom>
          <a:noFill/>
        </p:spPr>
        <p:txBody>
          <a:bodyPr wrap="square" lIns="0" tIns="0" rIns="0" bIns="0" rtlCol="0">
            <a:spAutoFit/>
          </a:bodyPr>
          <a:lstStyle/>
          <a:p>
            <a:pPr algn="r" defTabSz="801330">
              <a:lnSpc>
                <a:spcPct val="110000"/>
              </a:lnSpc>
              <a:spcBef>
                <a:spcPts val="2418"/>
              </a:spcBef>
              <a:buClr>
                <a:srgbClr val="222223"/>
              </a:buClr>
            </a:pPr>
            <a:fld id="{08492756-E806-4604-9C5F-A6997CE6540C}" type="slidenum">
              <a:rPr lang="en-GB" sz="600" smtClean="0">
                <a:solidFill>
                  <a:srgbClr val="222223"/>
                </a:solidFill>
                <a:latin typeface="Segoe UI Light" panose="020B0502040204020203" pitchFamily="34" charset="0"/>
              </a:rPr>
              <a:pPr algn="r" defTabSz="801330">
                <a:lnSpc>
                  <a:spcPct val="110000"/>
                </a:lnSpc>
                <a:spcBef>
                  <a:spcPts val="2418"/>
                </a:spcBef>
                <a:buClr>
                  <a:srgbClr val="222223"/>
                </a:buClr>
              </a:pPr>
              <a:t>‹#›</a:t>
            </a:fld>
            <a:endParaRPr lang="en-GB" sz="600" dirty="0" smtClean="0">
              <a:solidFill>
                <a:srgbClr val="222223"/>
              </a:solidFill>
              <a:latin typeface="Segoe UI Light" panose="020B0502040204020203" pitchFamily="34" charset="0"/>
            </a:endParaRPr>
          </a:p>
        </p:txBody>
      </p:sp>
      <p:sp>
        <p:nvSpPr>
          <p:cNvPr id="17" name="Content Placeholder 6"/>
          <p:cNvSpPr>
            <a:spLocks noGrp="1"/>
          </p:cNvSpPr>
          <p:nvPr>
            <p:ph sz="quarter" idx="12"/>
          </p:nvPr>
        </p:nvSpPr>
        <p:spPr>
          <a:xfrm>
            <a:off x="468659" y="1778205"/>
            <a:ext cx="3857043" cy="3610114"/>
          </a:xfrm>
        </p:spPr>
        <p:txBody>
          <a:bodyPr lIns="0" rIns="0">
            <a:normAutofit/>
          </a:bodyPr>
          <a:lstStyle>
            <a:lvl1pPr>
              <a:spcBef>
                <a:spcPts val="526"/>
              </a:spcBef>
              <a:spcAft>
                <a:spcPts val="526"/>
              </a:spcAft>
              <a:buClr>
                <a:schemeClr val="bg1"/>
              </a:buClr>
              <a:defRPr sz="2100">
                <a:solidFill>
                  <a:schemeClr val="bg1"/>
                </a:solidFill>
              </a:defRPr>
            </a:lvl1pPr>
            <a:lvl2pPr>
              <a:spcBef>
                <a:spcPts val="526"/>
              </a:spcBef>
              <a:spcAft>
                <a:spcPts val="526"/>
              </a:spcAft>
              <a:buClr>
                <a:schemeClr val="bg1"/>
              </a:buClr>
              <a:defRPr sz="1800">
                <a:solidFill>
                  <a:schemeClr val="bg1"/>
                </a:solidFill>
              </a:defRPr>
            </a:lvl2pPr>
            <a:lvl3pPr>
              <a:spcBef>
                <a:spcPts val="526"/>
              </a:spcBef>
              <a:spcAft>
                <a:spcPts val="526"/>
              </a:spcAft>
              <a:buClr>
                <a:schemeClr val="bg1"/>
              </a:buClr>
              <a:defRPr sz="1600">
                <a:solidFill>
                  <a:schemeClr val="bg1"/>
                </a:solidFill>
              </a:defRPr>
            </a:lvl3pPr>
            <a:lvl4pPr>
              <a:spcBef>
                <a:spcPts val="526"/>
              </a:spcBef>
              <a:spcAft>
                <a:spcPts val="526"/>
              </a:spcAft>
              <a:buClr>
                <a:schemeClr val="bg1"/>
              </a:buClr>
              <a:defRPr sz="1600">
                <a:solidFill>
                  <a:schemeClr val="bg1"/>
                </a:solidFill>
              </a:defRPr>
            </a:lvl4pPr>
            <a:lvl5pPr>
              <a:spcBef>
                <a:spcPts val="526"/>
              </a:spcBef>
              <a:spcAft>
                <a:spcPts val="526"/>
              </a:spcAft>
              <a:buClr>
                <a:schemeClr val="bg1"/>
              </a:buClr>
              <a:defRPr sz="1600">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8" name="Title 1"/>
          <p:cNvSpPr>
            <a:spLocks noGrp="1"/>
          </p:cNvSpPr>
          <p:nvPr>
            <p:ph type="ctrTitle" hasCustomPrompt="1"/>
          </p:nvPr>
        </p:nvSpPr>
        <p:spPr bwMode="gray">
          <a:xfrm>
            <a:off x="477708" y="570698"/>
            <a:ext cx="3347773" cy="556156"/>
          </a:xfrm>
          <a:solidFill>
            <a:schemeClr val="accent3"/>
          </a:solidFill>
        </p:spPr>
        <p:txBody>
          <a:bodyPr wrap="none" lIns="72579" tIns="63097" rIns="72579" bIns="0" rtlCol="0" anchor="ctr">
            <a:spAutoFit/>
          </a:bodyPr>
          <a:lstStyle>
            <a:lvl1pPr algn="l">
              <a:defRPr lang="en-GB" dirty="0"/>
            </a:lvl1pPr>
          </a:lstStyle>
          <a:p>
            <a:pPr marL="0" lvl="0" indent="0" algn="l">
              <a:spcBef>
                <a:spcPct val="20000"/>
              </a:spcBef>
              <a:buFont typeface="Arial" panose="020B0604020202020204" pitchFamily="34" charset="0"/>
            </a:pPr>
            <a:r>
              <a:rPr lang="en-US" dirty="0" smtClean="0"/>
              <a:t>Click to edit title</a:t>
            </a:r>
            <a:endParaRPr lang="en-GB" dirty="0"/>
          </a:p>
        </p:txBody>
      </p:sp>
      <p:sp>
        <p:nvSpPr>
          <p:cNvPr id="19" name="Text Placeholder 5"/>
          <p:cNvSpPr>
            <a:spLocks noGrp="1"/>
          </p:cNvSpPr>
          <p:nvPr>
            <p:ph type="body" sz="quarter" idx="15" hasCustomPrompt="1"/>
          </p:nvPr>
        </p:nvSpPr>
        <p:spPr>
          <a:xfrm>
            <a:off x="477707" y="1211964"/>
            <a:ext cx="2670367" cy="355482"/>
          </a:xfrm>
          <a:solidFill>
            <a:schemeClr val="tx2"/>
          </a:solidFill>
        </p:spPr>
        <p:txBody>
          <a:bodyPr vert="horz" wrap="none" lIns="63097" tIns="0" rIns="63097" bIns="0" rtlCol="0">
            <a:spAutoFit/>
          </a:bodyPr>
          <a:lstStyle>
            <a:lvl1pPr>
              <a:buFontTx/>
              <a:buNone/>
              <a:defRPr lang="en-US" sz="2100" b="1" dirty="0" smtClean="0">
                <a:solidFill>
                  <a:schemeClr val="bg1"/>
                </a:solidFill>
              </a:defRPr>
            </a:lvl1pPr>
          </a:lstStyle>
          <a:p>
            <a:pPr marL="0" lvl="0" indent="0">
              <a:spcBef>
                <a:spcPts val="263"/>
              </a:spcBef>
              <a:spcAft>
                <a:spcPts val="263"/>
              </a:spcAft>
              <a:buNone/>
            </a:pPr>
            <a:r>
              <a:rPr lang="en-US" dirty="0" smtClean="0"/>
              <a:t>Click to edit subtitle</a:t>
            </a:r>
          </a:p>
        </p:txBody>
      </p:sp>
      <p:sp>
        <p:nvSpPr>
          <p:cNvPr id="15" name="Frame 14"/>
          <p:cNvSpPr/>
          <p:nvPr userDrawn="1"/>
        </p:nvSpPr>
        <p:spPr bwMode="gray">
          <a:xfrm>
            <a:off x="0" y="-150"/>
            <a:ext cx="9144000" cy="6858151"/>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33" tIns="40067" rIns="80133" bIns="40067" numCol="1" spcCol="0" rtlCol="0" fromWordArt="0" anchor="ctr" anchorCtr="0" forceAA="0" compatLnSpc="1">
            <a:prstTxWarp prst="textNoShape">
              <a:avLst/>
            </a:prstTxWarp>
            <a:noAutofit/>
          </a:bodyPr>
          <a:lstStyle/>
          <a:p>
            <a:pPr algn="ctr" defTabSz="801330"/>
            <a:endParaRPr lang="en-GB" sz="1600" dirty="0">
              <a:solidFill>
                <a:srgbClr val="222223"/>
              </a:solidFill>
              <a:latin typeface="Segoe UI Light" panose="020B0502040204020203" pitchFamily="34" charset="0"/>
            </a:endParaRPr>
          </a:p>
        </p:txBody>
      </p:sp>
      <p:sp>
        <p:nvSpPr>
          <p:cNvPr id="20" name="Rectangle 19"/>
          <p:cNvSpPr/>
          <p:nvPr userDrawn="1"/>
        </p:nvSpPr>
        <p:spPr bwMode="gray">
          <a:xfrm>
            <a:off x="4503185" y="158980"/>
            <a:ext cx="153919" cy="6539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6194" tIns="63097" rIns="126194" bIns="63097" numCol="1" spcCol="0" rtlCol="0" fromWordArt="0" anchor="ctr" anchorCtr="0" forceAA="0" compatLnSpc="1">
            <a:prstTxWarp prst="textNoShape">
              <a:avLst/>
            </a:prstTxWarp>
            <a:noAutofit/>
          </a:bodyPr>
          <a:lstStyle/>
          <a:p>
            <a:pPr algn="ctr" defTabSz="801330">
              <a:lnSpc>
                <a:spcPct val="110000"/>
              </a:lnSpc>
              <a:spcBef>
                <a:spcPts val="2104"/>
              </a:spcBef>
              <a:buClr>
                <a:srgbClr val="222223"/>
              </a:buClr>
            </a:pPr>
            <a:endParaRPr lang="en-GB" sz="2500" dirty="0" smtClean="0">
              <a:solidFill>
                <a:prstClr val="white"/>
              </a:solidFill>
              <a:latin typeface="Segoe UI Light" panose="020B0502040204020203" pitchFamily="34" charset="0"/>
            </a:endParaRPr>
          </a:p>
        </p:txBody>
      </p:sp>
      <p:sp>
        <p:nvSpPr>
          <p:cNvPr id="24" name="TextBox 23"/>
          <p:cNvSpPr txBox="1"/>
          <p:nvPr userDrawn="1"/>
        </p:nvSpPr>
        <p:spPr bwMode="gray">
          <a:xfrm>
            <a:off x="460816" y="6693859"/>
            <a:ext cx="4186603" cy="164143"/>
          </a:xfrm>
          <a:prstGeom prst="rect">
            <a:avLst/>
          </a:prstGeom>
          <a:noFill/>
        </p:spPr>
        <p:txBody>
          <a:bodyPr wrap="none" lIns="0" tIns="0" rIns="0" bIns="0" rtlCol="0" anchor="ctr">
            <a:noAutofit/>
          </a:bodyPr>
          <a:lstStyle/>
          <a:p>
            <a:pPr defTabSz="801330"/>
            <a:r>
              <a:rPr lang="en-GB" sz="600" dirty="0" smtClean="0">
                <a:solidFill>
                  <a:srgbClr val="222223"/>
                </a:solidFill>
                <a:latin typeface="Segoe UI Light" panose="020B0502040204020203" pitchFamily="34" charset="0"/>
              </a:rPr>
              <a:t>Document Name Here  |  Month 2016 |  Version 1  |  Public  |  Internal Use Only  |  Confidential  |  Strictly  Confidential (DELETE CLASSIFICATION)</a:t>
            </a:r>
          </a:p>
        </p:txBody>
      </p:sp>
      <p:sp>
        <p:nvSpPr>
          <p:cNvPr id="25" name="TextBox 24"/>
          <p:cNvSpPr txBox="1"/>
          <p:nvPr userDrawn="1"/>
        </p:nvSpPr>
        <p:spPr>
          <a:xfrm>
            <a:off x="8564924" y="6688037"/>
            <a:ext cx="492596" cy="188757"/>
          </a:xfrm>
          <a:prstGeom prst="rect">
            <a:avLst/>
          </a:prstGeom>
          <a:noFill/>
        </p:spPr>
        <p:txBody>
          <a:bodyPr wrap="square" lIns="63097" tIns="31549" rIns="63097" bIns="31549" rtlCol="0">
            <a:spAutoFit/>
          </a:bodyPr>
          <a:lstStyle/>
          <a:p>
            <a:pPr algn="r" defTabSz="801330">
              <a:lnSpc>
                <a:spcPct val="110000"/>
              </a:lnSpc>
              <a:spcBef>
                <a:spcPts val="2104"/>
              </a:spcBef>
              <a:buClr>
                <a:srgbClr val="222223"/>
              </a:buClr>
            </a:pPr>
            <a:fld id="{08492756-E806-4604-9C5F-A6997CE6540C}" type="slidenum">
              <a:rPr lang="en-GB" sz="700" smtClean="0">
                <a:solidFill>
                  <a:sysClr val="windowText" lastClr="000000"/>
                </a:solidFill>
              </a:rPr>
              <a:pPr algn="r" defTabSz="801330">
                <a:lnSpc>
                  <a:spcPct val="110000"/>
                </a:lnSpc>
                <a:spcBef>
                  <a:spcPts val="2104"/>
                </a:spcBef>
                <a:buClr>
                  <a:srgbClr val="222223"/>
                </a:buClr>
              </a:pPr>
              <a:t>‹#›</a:t>
            </a:fld>
            <a:endParaRPr lang="en-GB" sz="700" dirty="0" err="1" smtClean="0">
              <a:solidFill>
                <a:sysClr val="windowText" lastClr="000000"/>
              </a:solidFill>
            </a:endParaRP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3764" y="6290461"/>
            <a:ext cx="1954201" cy="349373"/>
          </a:xfrm>
          <a:prstGeom prst="rect">
            <a:avLst/>
          </a:prstGeom>
        </p:spPr>
      </p:pic>
    </p:spTree>
    <p:extLst>
      <p:ext uri="{BB962C8B-B14F-4D97-AF65-F5344CB8AC3E}">
        <p14:creationId xmlns:p14="http://schemas.microsoft.com/office/powerpoint/2010/main" val="1061756039"/>
      </p:ext>
    </p:extLst>
  </p:cSld>
  <p:clrMapOvr>
    <a:masterClrMapping/>
  </p:clrMapOvr>
  <p:transition>
    <p:fade/>
  </p:transition>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Presentation - 3 pictures right - content left">
    <p:bg>
      <p:bgPr>
        <a:solidFill>
          <a:schemeClr val="bg2"/>
        </a:solidFill>
        <a:effectLst/>
      </p:bgPr>
    </p:bg>
    <p:spTree>
      <p:nvGrpSpPr>
        <p:cNvPr id="1" name=""/>
        <p:cNvGrpSpPr/>
        <p:nvPr/>
      </p:nvGrpSpPr>
      <p:grpSpPr>
        <a:xfrm>
          <a:off x="0" y="0"/>
          <a:ext cx="0" cy="0"/>
          <a:chOff x="0" y="0"/>
          <a:chExt cx="0" cy="0"/>
        </a:xfrm>
      </p:grpSpPr>
      <p:sp>
        <p:nvSpPr>
          <p:cNvPr id="17" name="Frame 16"/>
          <p:cNvSpPr/>
          <p:nvPr userDrawn="1"/>
        </p:nvSpPr>
        <p:spPr bwMode="gray">
          <a:xfrm>
            <a:off x="0" y="-150"/>
            <a:ext cx="9144000" cy="6858151"/>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33" tIns="40067" rIns="80133" bIns="40067" numCol="1" spcCol="0" rtlCol="0" fromWordArt="0" anchor="ctr" anchorCtr="0" forceAA="0" compatLnSpc="1">
            <a:prstTxWarp prst="textNoShape">
              <a:avLst/>
            </a:prstTxWarp>
            <a:noAutofit/>
          </a:bodyPr>
          <a:lstStyle/>
          <a:p>
            <a:pPr algn="ctr" defTabSz="801330"/>
            <a:endParaRPr lang="en-GB" sz="1600" dirty="0">
              <a:solidFill>
                <a:srgbClr val="222223"/>
              </a:solidFill>
              <a:latin typeface="Segoe UI Light" panose="020B0502040204020203" pitchFamily="34" charset="0"/>
            </a:endParaRPr>
          </a:p>
        </p:txBody>
      </p:sp>
      <p:sp>
        <p:nvSpPr>
          <p:cNvPr id="5" name="Rectangle 4"/>
          <p:cNvSpPr/>
          <p:nvPr userDrawn="1"/>
        </p:nvSpPr>
        <p:spPr bwMode="gray">
          <a:xfrm>
            <a:off x="4580147" y="72018"/>
            <a:ext cx="4486795" cy="6652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5156" tIns="72579" rIns="145156" bIns="72579" numCol="1" spcCol="0" rtlCol="0" fromWordArt="0" anchor="ctr" anchorCtr="0" forceAA="0" compatLnSpc="1">
            <a:prstTxWarp prst="textNoShape">
              <a:avLst/>
            </a:prstTxWarp>
            <a:noAutofit/>
          </a:bodyPr>
          <a:lstStyle/>
          <a:p>
            <a:pPr algn="ctr" defTabSz="801330">
              <a:lnSpc>
                <a:spcPct val="110000"/>
              </a:lnSpc>
              <a:spcBef>
                <a:spcPts val="2418"/>
              </a:spcBef>
              <a:buClr>
                <a:srgbClr val="222223"/>
              </a:buClr>
            </a:pPr>
            <a:endParaRPr lang="en-GB" sz="2800" dirty="0" smtClean="0">
              <a:solidFill>
                <a:prstClr val="white"/>
              </a:solidFill>
              <a:latin typeface="Segoe UI Light" panose="020B0502040204020203" pitchFamily="34" charset="0"/>
            </a:endParaRPr>
          </a:p>
        </p:txBody>
      </p:sp>
      <p:sp>
        <p:nvSpPr>
          <p:cNvPr id="19" name="Picture Placeholder 7"/>
          <p:cNvSpPr>
            <a:spLocks noGrp="1"/>
          </p:cNvSpPr>
          <p:nvPr>
            <p:ph type="pic" sz="quarter" idx="16" hasCustomPrompt="1"/>
          </p:nvPr>
        </p:nvSpPr>
        <p:spPr>
          <a:xfrm>
            <a:off x="6169138" y="164871"/>
            <a:ext cx="1345254" cy="6518933"/>
          </a:xfrm>
          <a:solidFill>
            <a:schemeClr val="bg1">
              <a:lumMod val="95000"/>
            </a:schemeClr>
          </a:solidFill>
        </p:spPr>
        <p:txBody>
          <a:bodyPr>
            <a:normAutofit/>
          </a:bodyPr>
          <a:lstStyle>
            <a:lvl1pPr marL="0" indent="0">
              <a:buNone/>
              <a:defRPr sz="1600" baseline="0"/>
            </a:lvl1pPr>
          </a:lstStyle>
          <a:p>
            <a:r>
              <a:rPr lang="en-GB" dirty="0" smtClean="0"/>
              <a:t>A picture can be inserted here, it can be left blank or it can be filled in another colour</a:t>
            </a:r>
            <a:endParaRPr lang="en-GB" dirty="0"/>
          </a:p>
        </p:txBody>
      </p:sp>
      <p:sp>
        <p:nvSpPr>
          <p:cNvPr id="20" name="Picture Placeholder 7"/>
          <p:cNvSpPr>
            <a:spLocks noGrp="1"/>
          </p:cNvSpPr>
          <p:nvPr>
            <p:ph type="pic" sz="quarter" idx="17" hasCustomPrompt="1"/>
          </p:nvPr>
        </p:nvSpPr>
        <p:spPr>
          <a:xfrm>
            <a:off x="7673516" y="164871"/>
            <a:ext cx="1315732" cy="6518933"/>
          </a:xfrm>
          <a:solidFill>
            <a:schemeClr val="bg1">
              <a:lumMod val="95000"/>
            </a:schemeClr>
          </a:solidFill>
        </p:spPr>
        <p:txBody>
          <a:bodyPr>
            <a:normAutofit/>
          </a:bodyPr>
          <a:lstStyle>
            <a:lvl1pPr marL="0" indent="0">
              <a:buNone/>
              <a:defRPr sz="1600" baseline="0"/>
            </a:lvl1pPr>
          </a:lstStyle>
          <a:p>
            <a:r>
              <a:rPr lang="en-GB" dirty="0" smtClean="0"/>
              <a:t>A picture can be inserted here, it can be left blank or it can be filled in another colour</a:t>
            </a:r>
            <a:endParaRPr lang="en-GB" dirty="0"/>
          </a:p>
        </p:txBody>
      </p:sp>
      <p:sp>
        <p:nvSpPr>
          <p:cNvPr id="21" name="Picture Placeholder 7"/>
          <p:cNvSpPr>
            <a:spLocks noGrp="1"/>
          </p:cNvSpPr>
          <p:nvPr>
            <p:ph type="pic" sz="quarter" idx="18" hasCustomPrompt="1"/>
          </p:nvPr>
        </p:nvSpPr>
        <p:spPr>
          <a:xfrm>
            <a:off x="4664496" y="164871"/>
            <a:ext cx="1345254" cy="6518933"/>
          </a:xfrm>
          <a:solidFill>
            <a:schemeClr val="bg1">
              <a:lumMod val="95000"/>
            </a:schemeClr>
          </a:solidFill>
        </p:spPr>
        <p:txBody>
          <a:bodyPr>
            <a:normAutofit/>
          </a:bodyPr>
          <a:lstStyle>
            <a:lvl1pPr marL="0" indent="0">
              <a:buNone/>
              <a:defRPr sz="1600" baseline="0"/>
            </a:lvl1pPr>
          </a:lstStyle>
          <a:p>
            <a:r>
              <a:rPr lang="en-GB" dirty="0" smtClean="0"/>
              <a:t>A picture can be inserted here, it can be left blank or it can be filled in another colour</a:t>
            </a:r>
            <a:endParaRPr lang="en-GB" dirty="0"/>
          </a:p>
        </p:txBody>
      </p:sp>
      <p:sp>
        <p:nvSpPr>
          <p:cNvPr id="27" name="Content Placeholder 6"/>
          <p:cNvSpPr>
            <a:spLocks noGrp="1"/>
          </p:cNvSpPr>
          <p:nvPr userDrawn="1">
            <p:ph sz="quarter" idx="12"/>
          </p:nvPr>
        </p:nvSpPr>
        <p:spPr>
          <a:xfrm>
            <a:off x="467560" y="2057476"/>
            <a:ext cx="3952402" cy="3610114"/>
          </a:xfrm>
        </p:spPr>
        <p:txBody>
          <a:bodyPr lIns="0" rIns="0">
            <a:normAutofit/>
          </a:bodyPr>
          <a:lstStyle>
            <a:lvl1pPr>
              <a:spcBef>
                <a:spcPts val="526"/>
              </a:spcBef>
              <a:spcAft>
                <a:spcPts val="526"/>
              </a:spcAft>
              <a:buClr>
                <a:schemeClr val="bg1"/>
              </a:buClr>
              <a:defRPr sz="2100">
                <a:solidFill>
                  <a:schemeClr val="bg1"/>
                </a:solidFill>
              </a:defRPr>
            </a:lvl1pPr>
            <a:lvl2pPr>
              <a:spcBef>
                <a:spcPts val="526"/>
              </a:spcBef>
              <a:spcAft>
                <a:spcPts val="526"/>
              </a:spcAft>
              <a:buClr>
                <a:schemeClr val="bg1"/>
              </a:buClr>
              <a:defRPr sz="1800">
                <a:solidFill>
                  <a:schemeClr val="bg1"/>
                </a:solidFill>
              </a:defRPr>
            </a:lvl2pPr>
            <a:lvl3pPr>
              <a:spcBef>
                <a:spcPts val="526"/>
              </a:spcBef>
              <a:spcAft>
                <a:spcPts val="526"/>
              </a:spcAft>
              <a:buClr>
                <a:schemeClr val="bg1"/>
              </a:buClr>
              <a:defRPr sz="1600">
                <a:solidFill>
                  <a:schemeClr val="bg1"/>
                </a:solidFill>
              </a:defRPr>
            </a:lvl3pPr>
            <a:lvl4pPr>
              <a:spcBef>
                <a:spcPts val="526"/>
              </a:spcBef>
              <a:spcAft>
                <a:spcPts val="526"/>
              </a:spcAft>
              <a:buClr>
                <a:schemeClr val="bg1"/>
              </a:buClr>
              <a:defRPr sz="1600">
                <a:solidFill>
                  <a:schemeClr val="bg1"/>
                </a:solidFill>
              </a:defRPr>
            </a:lvl4pPr>
            <a:lvl5pPr>
              <a:spcBef>
                <a:spcPts val="526"/>
              </a:spcBef>
              <a:spcAft>
                <a:spcPts val="526"/>
              </a:spcAft>
              <a:buClr>
                <a:schemeClr val="bg1"/>
              </a:buClr>
              <a:defRPr sz="1600">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8" name="Title 1"/>
          <p:cNvSpPr>
            <a:spLocks noGrp="1"/>
          </p:cNvSpPr>
          <p:nvPr userDrawn="1">
            <p:ph type="ctrTitle" hasCustomPrompt="1"/>
          </p:nvPr>
        </p:nvSpPr>
        <p:spPr bwMode="gray">
          <a:xfrm>
            <a:off x="466515" y="766548"/>
            <a:ext cx="3347773" cy="556156"/>
          </a:xfrm>
          <a:solidFill>
            <a:schemeClr val="accent3"/>
          </a:solidFill>
        </p:spPr>
        <p:txBody>
          <a:bodyPr wrap="none" lIns="72579" tIns="63097" rIns="72579" bIns="0" rtlCol="0" anchor="ctr">
            <a:spAutoFit/>
          </a:bodyPr>
          <a:lstStyle>
            <a:lvl1pPr algn="l">
              <a:defRPr lang="en-GB" dirty="0"/>
            </a:lvl1pPr>
          </a:lstStyle>
          <a:p>
            <a:pPr marL="0" lvl="0" indent="0" algn="l">
              <a:spcBef>
                <a:spcPct val="20000"/>
              </a:spcBef>
              <a:buFont typeface="Arial" panose="020B0604020202020204" pitchFamily="34" charset="0"/>
            </a:pPr>
            <a:r>
              <a:rPr lang="en-US" dirty="0" smtClean="0"/>
              <a:t>Click to edit title</a:t>
            </a:r>
            <a:endParaRPr lang="en-GB" dirty="0"/>
          </a:p>
        </p:txBody>
      </p:sp>
      <p:sp>
        <p:nvSpPr>
          <p:cNvPr id="30" name="Text Placeholder 5"/>
          <p:cNvSpPr>
            <a:spLocks noGrp="1"/>
          </p:cNvSpPr>
          <p:nvPr userDrawn="1">
            <p:ph type="body" sz="quarter" idx="13" hasCustomPrompt="1"/>
          </p:nvPr>
        </p:nvSpPr>
        <p:spPr>
          <a:xfrm>
            <a:off x="466513" y="1389176"/>
            <a:ext cx="2670367" cy="355482"/>
          </a:xfrm>
          <a:solidFill>
            <a:schemeClr val="tx2"/>
          </a:solidFill>
        </p:spPr>
        <p:txBody>
          <a:bodyPr vert="horz" wrap="none" lIns="63097" tIns="0" rIns="63097" bIns="0" rtlCol="0">
            <a:spAutoFit/>
          </a:bodyPr>
          <a:lstStyle>
            <a:lvl1pPr>
              <a:buFontTx/>
              <a:buNone/>
              <a:defRPr lang="en-US" sz="2100" b="1" dirty="0" smtClean="0">
                <a:solidFill>
                  <a:schemeClr val="bg1"/>
                </a:solidFill>
              </a:defRPr>
            </a:lvl1pPr>
          </a:lstStyle>
          <a:p>
            <a:pPr marL="0" lvl="0" indent="0">
              <a:spcBef>
                <a:spcPts val="263"/>
              </a:spcBef>
              <a:spcAft>
                <a:spcPts val="263"/>
              </a:spcAft>
              <a:buNone/>
            </a:pPr>
            <a:r>
              <a:rPr lang="en-US" dirty="0" smtClean="0"/>
              <a:t>Click to edit subtitle</a:t>
            </a:r>
          </a:p>
        </p:txBody>
      </p:sp>
      <p:sp>
        <p:nvSpPr>
          <p:cNvPr id="4" name="Rectangle 3"/>
          <p:cNvSpPr/>
          <p:nvPr userDrawn="1"/>
        </p:nvSpPr>
        <p:spPr bwMode="gray">
          <a:xfrm>
            <a:off x="4495041" y="144449"/>
            <a:ext cx="153919" cy="6631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5156" tIns="72579" rIns="145156" bIns="72579" numCol="1" spcCol="0" rtlCol="0" fromWordArt="0" anchor="ctr" anchorCtr="0" forceAA="0" compatLnSpc="1">
            <a:prstTxWarp prst="textNoShape">
              <a:avLst/>
            </a:prstTxWarp>
            <a:noAutofit/>
          </a:bodyPr>
          <a:lstStyle/>
          <a:p>
            <a:pPr algn="ctr" defTabSz="801330">
              <a:lnSpc>
                <a:spcPct val="110000"/>
              </a:lnSpc>
              <a:spcBef>
                <a:spcPts val="2418"/>
              </a:spcBef>
              <a:buClr>
                <a:srgbClr val="222223"/>
              </a:buClr>
            </a:pPr>
            <a:endParaRPr lang="en-GB" sz="2800" dirty="0" smtClean="0">
              <a:solidFill>
                <a:prstClr val="white"/>
              </a:solidFill>
              <a:latin typeface="Segoe UI Light" panose="020B0502040204020203" pitchFamily="34" charset="0"/>
            </a:endParaRPr>
          </a:p>
        </p:txBody>
      </p:sp>
      <p:sp>
        <p:nvSpPr>
          <p:cNvPr id="29" name="Rectangle 28"/>
          <p:cNvSpPr/>
          <p:nvPr userDrawn="1"/>
        </p:nvSpPr>
        <p:spPr bwMode="gray">
          <a:xfrm>
            <a:off x="7519595" y="144449"/>
            <a:ext cx="153919" cy="6631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5156" tIns="72579" rIns="145156" bIns="72579" numCol="1" spcCol="0" rtlCol="0" fromWordArt="0" anchor="ctr" anchorCtr="0" forceAA="0" compatLnSpc="1">
            <a:prstTxWarp prst="textNoShape">
              <a:avLst/>
            </a:prstTxWarp>
            <a:noAutofit/>
          </a:bodyPr>
          <a:lstStyle/>
          <a:p>
            <a:pPr algn="ctr" defTabSz="801330">
              <a:lnSpc>
                <a:spcPct val="110000"/>
              </a:lnSpc>
              <a:spcBef>
                <a:spcPts val="2418"/>
              </a:spcBef>
              <a:buClr>
                <a:srgbClr val="222223"/>
              </a:buClr>
            </a:pPr>
            <a:endParaRPr lang="en-GB" sz="2800" dirty="0" smtClean="0">
              <a:solidFill>
                <a:prstClr val="white"/>
              </a:solidFill>
              <a:latin typeface="Segoe UI Light" panose="020B0502040204020203" pitchFamily="34" charset="0"/>
            </a:endParaRPr>
          </a:p>
        </p:txBody>
      </p:sp>
      <p:sp>
        <p:nvSpPr>
          <p:cNvPr id="32" name="Rectangle 31"/>
          <p:cNvSpPr/>
          <p:nvPr userDrawn="1"/>
        </p:nvSpPr>
        <p:spPr bwMode="gray">
          <a:xfrm>
            <a:off x="6015219" y="144449"/>
            <a:ext cx="153919" cy="6631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5156" tIns="72579" rIns="145156" bIns="72579" numCol="1" spcCol="0" rtlCol="0" fromWordArt="0" anchor="ctr" anchorCtr="0" forceAA="0" compatLnSpc="1">
            <a:prstTxWarp prst="textNoShape">
              <a:avLst/>
            </a:prstTxWarp>
            <a:noAutofit/>
          </a:bodyPr>
          <a:lstStyle/>
          <a:p>
            <a:pPr algn="ctr" defTabSz="801330">
              <a:lnSpc>
                <a:spcPct val="110000"/>
              </a:lnSpc>
              <a:spcBef>
                <a:spcPts val="2418"/>
              </a:spcBef>
              <a:buClr>
                <a:srgbClr val="222223"/>
              </a:buClr>
            </a:pPr>
            <a:endParaRPr lang="en-GB" sz="2800" dirty="0" smtClean="0">
              <a:solidFill>
                <a:prstClr val="white"/>
              </a:solidFill>
              <a:latin typeface="Segoe UI Light" panose="020B0502040204020203" pitchFamily="34" charset="0"/>
            </a:endParaRPr>
          </a:p>
        </p:txBody>
      </p:sp>
      <p:sp>
        <p:nvSpPr>
          <p:cNvPr id="22" name="TextBox 21"/>
          <p:cNvSpPr txBox="1"/>
          <p:nvPr userDrawn="1"/>
        </p:nvSpPr>
        <p:spPr bwMode="gray">
          <a:xfrm>
            <a:off x="463608" y="6693859"/>
            <a:ext cx="4186603" cy="164143"/>
          </a:xfrm>
          <a:prstGeom prst="rect">
            <a:avLst/>
          </a:prstGeom>
          <a:noFill/>
        </p:spPr>
        <p:txBody>
          <a:bodyPr wrap="none" lIns="0" tIns="0" rIns="0" bIns="0" rtlCol="0" anchor="ctr">
            <a:noAutofit/>
          </a:bodyPr>
          <a:lstStyle/>
          <a:p>
            <a:pPr defTabSz="801330"/>
            <a:r>
              <a:rPr lang="en-GB" sz="600" dirty="0" smtClean="0">
                <a:solidFill>
                  <a:srgbClr val="222223"/>
                </a:solidFill>
                <a:latin typeface="Segoe UI Light" panose="020B0502040204020203" pitchFamily="34" charset="0"/>
              </a:rPr>
              <a:t>Document Name Here  |  Month 2016 |  Version 1  |  Public  |  Internal Use Only  |  Confidential  |  Strictly  Confidential (DELETE CLASSIFICATION)</a:t>
            </a:r>
          </a:p>
        </p:txBody>
      </p:sp>
      <p:sp>
        <p:nvSpPr>
          <p:cNvPr id="24" name="TextBox 23"/>
          <p:cNvSpPr txBox="1"/>
          <p:nvPr userDrawn="1"/>
        </p:nvSpPr>
        <p:spPr>
          <a:xfrm>
            <a:off x="8564924" y="6688037"/>
            <a:ext cx="492596" cy="188757"/>
          </a:xfrm>
          <a:prstGeom prst="rect">
            <a:avLst/>
          </a:prstGeom>
          <a:noFill/>
        </p:spPr>
        <p:txBody>
          <a:bodyPr wrap="square" lIns="63097" tIns="31549" rIns="63097" bIns="31549" rtlCol="0">
            <a:spAutoFit/>
          </a:bodyPr>
          <a:lstStyle/>
          <a:p>
            <a:pPr algn="r" defTabSz="801330">
              <a:lnSpc>
                <a:spcPct val="110000"/>
              </a:lnSpc>
              <a:spcBef>
                <a:spcPts val="2104"/>
              </a:spcBef>
              <a:buClr>
                <a:srgbClr val="222223"/>
              </a:buClr>
            </a:pPr>
            <a:fld id="{08492756-E806-4604-9C5F-A6997CE6540C}" type="slidenum">
              <a:rPr lang="en-GB" sz="700" smtClean="0">
                <a:solidFill>
                  <a:sysClr val="windowText" lastClr="000000"/>
                </a:solidFill>
              </a:rPr>
              <a:pPr algn="r" defTabSz="801330">
                <a:lnSpc>
                  <a:spcPct val="110000"/>
                </a:lnSpc>
                <a:spcBef>
                  <a:spcPts val="2104"/>
                </a:spcBef>
                <a:buClr>
                  <a:srgbClr val="222223"/>
                </a:buClr>
              </a:pPr>
              <a:t>‹#›</a:t>
            </a:fld>
            <a:endParaRPr lang="en-GB" sz="700" dirty="0" err="1" smtClean="0">
              <a:solidFill>
                <a:sysClr val="windowText" lastClr="000000"/>
              </a:solidFill>
            </a:endParaRP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3764" y="6290461"/>
            <a:ext cx="1954201" cy="349373"/>
          </a:xfrm>
          <a:prstGeom prst="rect">
            <a:avLst/>
          </a:prstGeom>
        </p:spPr>
      </p:pic>
    </p:spTree>
    <p:extLst>
      <p:ext uri="{BB962C8B-B14F-4D97-AF65-F5344CB8AC3E}">
        <p14:creationId xmlns:p14="http://schemas.microsoft.com/office/powerpoint/2010/main" val="4254742433"/>
      </p:ext>
    </p:extLst>
  </p:cSld>
  <p:clrMapOvr>
    <a:masterClrMapping/>
  </p:clrMapOvr>
  <p:transition>
    <p:fade/>
  </p:transition>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3 pictures Left - content right">
    <p:bg>
      <p:bgPr>
        <a:solidFill>
          <a:schemeClr val="bg2"/>
        </a:solidFill>
        <a:effectLst/>
      </p:bgPr>
    </p:bg>
    <p:spTree>
      <p:nvGrpSpPr>
        <p:cNvPr id="1" name=""/>
        <p:cNvGrpSpPr/>
        <p:nvPr/>
      </p:nvGrpSpPr>
      <p:grpSpPr>
        <a:xfrm>
          <a:off x="0" y="0"/>
          <a:ext cx="0" cy="0"/>
          <a:chOff x="0" y="0"/>
          <a:chExt cx="0" cy="0"/>
        </a:xfrm>
      </p:grpSpPr>
      <p:sp>
        <p:nvSpPr>
          <p:cNvPr id="16" name="Frame 15"/>
          <p:cNvSpPr/>
          <p:nvPr userDrawn="1"/>
        </p:nvSpPr>
        <p:spPr bwMode="gray">
          <a:xfrm>
            <a:off x="0" y="-150"/>
            <a:ext cx="9144000" cy="6858151"/>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33" tIns="40067" rIns="80133" bIns="40067" numCol="1" spcCol="0" rtlCol="0" fromWordArt="0" anchor="ctr" anchorCtr="0" forceAA="0" compatLnSpc="1">
            <a:prstTxWarp prst="textNoShape">
              <a:avLst/>
            </a:prstTxWarp>
            <a:noAutofit/>
          </a:bodyPr>
          <a:lstStyle/>
          <a:p>
            <a:pPr algn="ctr" defTabSz="801330"/>
            <a:endParaRPr lang="en-GB" sz="1600" dirty="0">
              <a:solidFill>
                <a:srgbClr val="222223"/>
              </a:solidFill>
              <a:latin typeface="Segoe UI Light" panose="020B0502040204020203" pitchFamily="34" charset="0"/>
            </a:endParaRPr>
          </a:p>
        </p:txBody>
      </p:sp>
      <p:sp>
        <p:nvSpPr>
          <p:cNvPr id="2" name="Rectangle 1"/>
          <p:cNvSpPr/>
          <p:nvPr userDrawn="1"/>
        </p:nvSpPr>
        <p:spPr bwMode="gray">
          <a:xfrm>
            <a:off x="113731" y="115481"/>
            <a:ext cx="4402269" cy="66045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6194" tIns="63097" rIns="126194" bIns="63097" numCol="1" spcCol="0" rtlCol="0" fromWordArt="0" anchor="ctr" anchorCtr="0" forceAA="0" compatLnSpc="1">
            <a:prstTxWarp prst="textNoShape">
              <a:avLst/>
            </a:prstTxWarp>
            <a:noAutofit/>
          </a:bodyPr>
          <a:lstStyle/>
          <a:p>
            <a:pPr algn="ctr" defTabSz="801330">
              <a:lnSpc>
                <a:spcPct val="110000"/>
              </a:lnSpc>
              <a:spcBef>
                <a:spcPts val="2104"/>
              </a:spcBef>
              <a:buClr>
                <a:srgbClr val="222223"/>
              </a:buClr>
            </a:pPr>
            <a:endParaRPr lang="en-GB" dirty="0" smtClean="0">
              <a:solidFill>
                <a:prstClr val="white"/>
              </a:solidFill>
            </a:endParaRPr>
          </a:p>
        </p:txBody>
      </p:sp>
      <p:sp>
        <p:nvSpPr>
          <p:cNvPr id="20" name="Picture Placeholder 7"/>
          <p:cNvSpPr>
            <a:spLocks noGrp="1"/>
          </p:cNvSpPr>
          <p:nvPr>
            <p:ph type="pic" sz="quarter" idx="17" hasCustomPrompt="1"/>
          </p:nvPr>
        </p:nvSpPr>
        <p:spPr>
          <a:xfrm>
            <a:off x="3157526" y="164871"/>
            <a:ext cx="1345254" cy="6518933"/>
          </a:xfrm>
          <a:solidFill>
            <a:schemeClr val="bg1">
              <a:lumMod val="95000"/>
            </a:schemeClr>
          </a:solidFill>
        </p:spPr>
        <p:txBody>
          <a:bodyPr>
            <a:normAutofit/>
          </a:bodyPr>
          <a:lstStyle>
            <a:lvl1pPr marL="0" indent="0">
              <a:buNone/>
              <a:defRPr sz="1800" baseline="0"/>
            </a:lvl1pPr>
          </a:lstStyle>
          <a:p>
            <a:r>
              <a:rPr lang="en-GB" dirty="0" smtClean="0"/>
              <a:t>A picture can be inserted here, it can be left blank or it can be filled in another colour</a:t>
            </a:r>
            <a:endParaRPr lang="en-GB" dirty="0"/>
          </a:p>
        </p:txBody>
      </p:sp>
      <p:sp>
        <p:nvSpPr>
          <p:cNvPr id="21" name="Picture Placeholder 7"/>
          <p:cNvSpPr>
            <a:spLocks noGrp="1"/>
          </p:cNvSpPr>
          <p:nvPr>
            <p:ph type="pic" sz="quarter" idx="18" hasCustomPrompt="1"/>
          </p:nvPr>
        </p:nvSpPr>
        <p:spPr>
          <a:xfrm>
            <a:off x="152787" y="164871"/>
            <a:ext cx="1345254" cy="6518933"/>
          </a:xfrm>
          <a:solidFill>
            <a:schemeClr val="bg1">
              <a:lumMod val="95000"/>
            </a:schemeClr>
          </a:solidFill>
        </p:spPr>
        <p:txBody>
          <a:bodyPr>
            <a:normAutofit/>
          </a:bodyPr>
          <a:lstStyle>
            <a:lvl1pPr marL="0" indent="0">
              <a:buNone/>
              <a:defRPr sz="1800" baseline="0"/>
            </a:lvl1pPr>
          </a:lstStyle>
          <a:p>
            <a:r>
              <a:rPr lang="en-GB" dirty="0" smtClean="0"/>
              <a:t>A picture can be inserted here, it can be left blank or it can be filled in another colour</a:t>
            </a:r>
            <a:endParaRPr lang="en-GB" dirty="0"/>
          </a:p>
        </p:txBody>
      </p:sp>
      <p:sp>
        <p:nvSpPr>
          <p:cNvPr id="19" name="Picture Placeholder 7"/>
          <p:cNvSpPr>
            <a:spLocks noGrp="1"/>
          </p:cNvSpPr>
          <p:nvPr>
            <p:ph type="pic" sz="quarter" idx="16" hasCustomPrompt="1"/>
          </p:nvPr>
        </p:nvSpPr>
        <p:spPr>
          <a:xfrm>
            <a:off x="1652028" y="164871"/>
            <a:ext cx="1371623" cy="6518933"/>
          </a:xfrm>
          <a:solidFill>
            <a:schemeClr val="bg1">
              <a:lumMod val="95000"/>
            </a:schemeClr>
          </a:solidFill>
        </p:spPr>
        <p:txBody>
          <a:bodyPr>
            <a:normAutofit/>
          </a:bodyPr>
          <a:lstStyle>
            <a:lvl1pPr marL="0" indent="0">
              <a:buNone/>
              <a:defRPr sz="1800" baseline="0"/>
            </a:lvl1pPr>
          </a:lstStyle>
          <a:p>
            <a:r>
              <a:rPr lang="en-GB" dirty="0" smtClean="0"/>
              <a:t>A picture can be inserted here, it can be left blank or it can be filled in another colour</a:t>
            </a:r>
            <a:endParaRPr lang="en-GB" dirty="0"/>
          </a:p>
        </p:txBody>
      </p:sp>
      <p:sp>
        <p:nvSpPr>
          <p:cNvPr id="4" name="Rectangle 3"/>
          <p:cNvSpPr/>
          <p:nvPr userDrawn="1"/>
        </p:nvSpPr>
        <p:spPr bwMode="gray">
          <a:xfrm>
            <a:off x="4495041" y="144449"/>
            <a:ext cx="153919" cy="6631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5156" tIns="72579" rIns="145156" bIns="72579" numCol="1" spcCol="0" rtlCol="0" fromWordArt="0" anchor="ctr" anchorCtr="0" forceAA="0" compatLnSpc="1">
            <a:prstTxWarp prst="textNoShape">
              <a:avLst/>
            </a:prstTxWarp>
            <a:noAutofit/>
          </a:bodyPr>
          <a:lstStyle/>
          <a:p>
            <a:pPr algn="ctr" defTabSz="801330">
              <a:lnSpc>
                <a:spcPct val="110000"/>
              </a:lnSpc>
              <a:spcBef>
                <a:spcPts val="2418"/>
              </a:spcBef>
              <a:buClr>
                <a:srgbClr val="222223"/>
              </a:buClr>
            </a:pPr>
            <a:endParaRPr lang="en-GB" sz="2800" dirty="0" smtClean="0">
              <a:solidFill>
                <a:prstClr val="white"/>
              </a:solidFill>
              <a:latin typeface="Segoe UI Light" panose="020B0502040204020203" pitchFamily="34" charset="0"/>
            </a:endParaRPr>
          </a:p>
        </p:txBody>
      </p:sp>
      <p:sp>
        <p:nvSpPr>
          <p:cNvPr id="27" name="Content Placeholder 6"/>
          <p:cNvSpPr>
            <a:spLocks noGrp="1"/>
          </p:cNvSpPr>
          <p:nvPr>
            <p:ph sz="quarter" idx="12"/>
          </p:nvPr>
        </p:nvSpPr>
        <p:spPr>
          <a:xfrm>
            <a:off x="4819448" y="2235379"/>
            <a:ext cx="3867081" cy="3610114"/>
          </a:xfrm>
        </p:spPr>
        <p:txBody>
          <a:bodyPr lIns="0" rIns="0">
            <a:normAutofit/>
          </a:bodyPr>
          <a:lstStyle>
            <a:lvl1pPr>
              <a:spcBef>
                <a:spcPts val="526"/>
              </a:spcBef>
              <a:spcAft>
                <a:spcPts val="526"/>
              </a:spcAft>
              <a:buClr>
                <a:schemeClr val="bg1"/>
              </a:buClr>
              <a:defRPr sz="2100">
                <a:solidFill>
                  <a:schemeClr val="bg1"/>
                </a:solidFill>
              </a:defRPr>
            </a:lvl1pPr>
            <a:lvl2pPr>
              <a:spcBef>
                <a:spcPts val="526"/>
              </a:spcBef>
              <a:spcAft>
                <a:spcPts val="526"/>
              </a:spcAft>
              <a:buClr>
                <a:schemeClr val="bg1"/>
              </a:buClr>
              <a:defRPr sz="1800">
                <a:solidFill>
                  <a:schemeClr val="bg1"/>
                </a:solidFill>
              </a:defRPr>
            </a:lvl2pPr>
            <a:lvl3pPr>
              <a:spcBef>
                <a:spcPts val="526"/>
              </a:spcBef>
              <a:spcAft>
                <a:spcPts val="526"/>
              </a:spcAft>
              <a:buClr>
                <a:schemeClr val="bg1"/>
              </a:buClr>
              <a:defRPr sz="1600">
                <a:solidFill>
                  <a:schemeClr val="bg1"/>
                </a:solidFill>
              </a:defRPr>
            </a:lvl3pPr>
            <a:lvl4pPr>
              <a:spcBef>
                <a:spcPts val="526"/>
              </a:spcBef>
              <a:spcAft>
                <a:spcPts val="526"/>
              </a:spcAft>
              <a:buClr>
                <a:schemeClr val="bg1"/>
              </a:buClr>
              <a:defRPr sz="1600">
                <a:solidFill>
                  <a:schemeClr val="bg1"/>
                </a:solidFill>
              </a:defRPr>
            </a:lvl4pPr>
            <a:lvl5pPr>
              <a:spcBef>
                <a:spcPts val="526"/>
              </a:spcBef>
              <a:spcAft>
                <a:spcPts val="526"/>
              </a:spcAft>
              <a:buClr>
                <a:schemeClr val="bg1"/>
              </a:buClr>
              <a:defRPr sz="1600">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8" name="Title 1"/>
          <p:cNvSpPr>
            <a:spLocks noGrp="1"/>
          </p:cNvSpPr>
          <p:nvPr>
            <p:ph type="ctrTitle" hasCustomPrompt="1"/>
          </p:nvPr>
        </p:nvSpPr>
        <p:spPr bwMode="gray">
          <a:xfrm>
            <a:off x="4842424" y="729356"/>
            <a:ext cx="3347773" cy="556156"/>
          </a:xfrm>
          <a:solidFill>
            <a:schemeClr val="accent3"/>
          </a:solidFill>
        </p:spPr>
        <p:txBody>
          <a:bodyPr wrap="none" lIns="72579" tIns="63097" rIns="72579" bIns="0" rtlCol="0" anchor="ctr">
            <a:spAutoFit/>
          </a:bodyPr>
          <a:lstStyle>
            <a:lvl1pPr algn="l">
              <a:defRPr lang="en-GB" dirty="0"/>
            </a:lvl1pPr>
          </a:lstStyle>
          <a:p>
            <a:pPr marL="0" lvl="0" indent="0" algn="l">
              <a:spcBef>
                <a:spcPct val="20000"/>
              </a:spcBef>
              <a:buFont typeface="Arial" panose="020B0604020202020204" pitchFamily="34" charset="0"/>
            </a:pPr>
            <a:r>
              <a:rPr lang="en-US" dirty="0" smtClean="0"/>
              <a:t>Click to edit title</a:t>
            </a:r>
            <a:endParaRPr lang="en-GB" dirty="0"/>
          </a:p>
        </p:txBody>
      </p:sp>
      <p:sp>
        <p:nvSpPr>
          <p:cNvPr id="30" name="Text Placeholder 5"/>
          <p:cNvSpPr>
            <a:spLocks noGrp="1"/>
          </p:cNvSpPr>
          <p:nvPr>
            <p:ph type="body" sz="quarter" idx="13" hasCustomPrompt="1"/>
          </p:nvPr>
        </p:nvSpPr>
        <p:spPr>
          <a:xfrm>
            <a:off x="4842423" y="1389259"/>
            <a:ext cx="2670367" cy="355482"/>
          </a:xfrm>
          <a:solidFill>
            <a:schemeClr val="tx2"/>
          </a:solidFill>
        </p:spPr>
        <p:txBody>
          <a:bodyPr vert="horz" wrap="none" lIns="63097" tIns="0" rIns="63097" bIns="0" rtlCol="0">
            <a:spAutoFit/>
          </a:bodyPr>
          <a:lstStyle>
            <a:lvl1pPr>
              <a:buFontTx/>
              <a:buNone/>
              <a:defRPr lang="en-US" sz="2100" b="1" dirty="0" smtClean="0">
                <a:solidFill>
                  <a:schemeClr val="bg1"/>
                </a:solidFill>
              </a:defRPr>
            </a:lvl1pPr>
          </a:lstStyle>
          <a:p>
            <a:pPr marL="0" lvl="0" indent="0">
              <a:spcBef>
                <a:spcPts val="263"/>
              </a:spcBef>
              <a:spcAft>
                <a:spcPts val="263"/>
              </a:spcAft>
              <a:buNone/>
            </a:pPr>
            <a:r>
              <a:rPr lang="en-US" dirty="0" smtClean="0"/>
              <a:t>Click to edit subtitle</a:t>
            </a:r>
          </a:p>
        </p:txBody>
      </p:sp>
      <p:sp>
        <p:nvSpPr>
          <p:cNvPr id="29" name="Rectangle 28"/>
          <p:cNvSpPr/>
          <p:nvPr userDrawn="1"/>
        </p:nvSpPr>
        <p:spPr bwMode="gray">
          <a:xfrm>
            <a:off x="3002954" y="144449"/>
            <a:ext cx="153919" cy="6631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5156" tIns="72579" rIns="145156" bIns="72579" numCol="1" spcCol="0" rtlCol="0" fromWordArt="0" anchor="ctr" anchorCtr="0" forceAA="0" compatLnSpc="1">
            <a:prstTxWarp prst="textNoShape">
              <a:avLst/>
            </a:prstTxWarp>
            <a:noAutofit/>
          </a:bodyPr>
          <a:lstStyle/>
          <a:p>
            <a:pPr algn="ctr" defTabSz="801330">
              <a:lnSpc>
                <a:spcPct val="110000"/>
              </a:lnSpc>
              <a:spcBef>
                <a:spcPts val="2418"/>
              </a:spcBef>
              <a:buClr>
                <a:srgbClr val="222223"/>
              </a:buClr>
            </a:pPr>
            <a:endParaRPr lang="en-GB" sz="2800" dirty="0" smtClean="0">
              <a:solidFill>
                <a:prstClr val="white"/>
              </a:solidFill>
              <a:latin typeface="Segoe UI Light" panose="020B0502040204020203" pitchFamily="34" charset="0"/>
            </a:endParaRPr>
          </a:p>
        </p:txBody>
      </p:sp>
      <p:sp>
        <p:nvSpPr>
          <p:cNvPr id="32" name="Rectangle 31"/>
          <p:cNvSpPr/>
          <p:nvPr userDrawn="1"/>
        </p:nvSpPr>
        <p:spPr bwMode="gray">
          <a:xfrm>
            <a:off x="1498578" y="144449"/>
            <a:ext cx="153919" cy="6631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5156" tIns="72579" rIns="145156" bIns="72579" numCol="1" spcCol="0" rtlCol="0" fromWordArt="0" anchor="ctr" anchorCtr="0" forceAA="0" compatLnSpc="1">
            <a:prstTxWarp prst="textNoShape">
              <a:avLst/>
            </a:prstTxWarp>
            <a:noAutofit/>
          </a:bodyPr>
          <a:lstStyle/>
          <a:p>
            <a:pPr algn="ctr" defTabSz="801330">
              <a:lnSpc>
                <a:spcPct val="110000"/>
              </a:lnSpc>
              <a:spcBef>
                <a:spcPts val="2418"/>
              </a:spcBef>
              <a:buClr>
                <a:srgbClr val="222223"/>
              </a:buClr>
            </a:pPr>
            <a:endParaRPr lang="en-GB" sz="2800" dirty="0" smtClean="0">
              <a:solidFill>
                <a:prstClr val="white"/>
              </a:solidFill>
              <a:latin typeface="Segoe UI Light" panose="020B0502040204020203" pitchFamily="34" charset="0"/>
            </a:endParaRPr>
          </a:p>
        </p:txBody>
      </p:sp>
      <p:sp>
        <p:nvSpPr>
          <p:cNvPr id="24" name="TextBox 23"/>
          <p:cNvSpPr txBox="1"/>
          <p:nvPr userDrawn="1"/>
        </p:nvSpPr>
        <p:spPr bwMode="gray">
          <a:xfrm>
            <a:off x="460816" y="6693859"/>
            <a:ext cx="4186603" cy="164143"/>
          </a:xfrm>
          <a:prstGeom prst="rect">
            <a:avLst/>
          </a:prstGeom>
          <a:noFill/>
        </p:spPr>
        <p:txBody>
          <a:bodyPr wrap="none" lIns="0" tIns="0" rIns="0" bIns="0" rtlCol="0" anchor="ctr">
            <a:noAutofit/>
          </a:bodyPr>
          <a:lstStyle/>
          <a:p>
            <a:pPr defTabSz="801330"/>
            <a:r>
              <a:rPr lang="en-GB" sz="600" dirty="0" smtClean="0">
                <a:solidFill>
                  <a:srgbClr val="222223"/>
                </a:solidFill>
                <a:latin typeface="Segoe UI Light" panose="020B0502040204020203" pitchFamily="34" charset="0"/>
              </a:rPr>
              <a:t>Document Name Here  |  Month 2016 |  Version 1  |  Public  |  Internal Use Only  |  Confidential  |  Strictly  Confidential (DELETE CLASSIFICATION)</a:t>
            </a:r>
          </a:p>
        </p:txBody>
      </p:sp>
      <p:sp>
        <p:nvSpPr>
          <p:cNvPr id="25" name="TextBox 24"/>
          <p:cNvSpPr txBox="1"/>
          <p:nvPr userDrawn="1"/>
        </p:nvSpPr>
        <p:spPr>
          <a:xfrm>
            <a:off x="467115" y="6567098"/>
            <a:ext cx="807913" cy="101566"/>
          </a:xfrm>
          <a:prstGeom prst="rect">
            <a:avLst/>
          </a:prstGeom>
          <a:noFill/>
        </p:spPr>
        <p:txBody>
          <a:bodyPr wrap="none" lIns="0" tIns="0" rIns="0" bIns="0" rtlCol="0">
            <a:spAutoFit/>
          </a:bodyPr>
          <a:lstStyle/>
          <a:p>
            <a:pPr defTabSz="801330">
              <a:lnSpc>
                <a:spcPct val="110000"/>
              </a:lnSpc>
              <a:spcBef>
                <a:spcPts val="2104"/>
              </a:spcBef>
              <a:buClr>
                <a:srgbClr val="222223"/>
              </a:buClr>
            </a:pPr>
            <a:r>
              <a:rPr lang="en-GB" sz="600" dirty="0" smtClean="0">
                <a:solidFill>
                  <a:prstClr val="white"/>
                </a:solidFill>
                <a:latin typeface="Segoe UI Light" panose="020B0502040204020203" pitchFamily="34" charset="0"/>
                <a:ea typeface="Segoe UI" panose="020B0502040204020203" pitchFamily="34" charset="0"/>
                <a:cs typeface="Segoe UI" panose="020B0502040204020203" pitchFamily="34" charset="0"/>
              </a:rPr>
              <a:t>Ipsos MORI – Your WSBL</a:t>
            </a:r>
          </a:p>
        </p:txBody>
      </p:sp>
      <p:sp>
        <p:nvSpPr>
          <p:cNvPr id="18" name="TextBox 17"/>
          <p:cNvSpPr txBox="1"/>
          <p:nvPr userDrawn="1"/>
        </p:nvSpPr>
        <p:spPr>
          <a:xfrm>
            <a:off x="8564924" y="6688037"/>
            <a:ext cx="492596" cy="188757"/>
          </a:xfrm>
          <a:prstGeom prst="rect">
            <a:avLst/>
          </a:prstGeom>
          <a:noFill/>
        </p:spPr>
        <p:txBody>
          <a:bodyPr wrap="square" lIns="63097" tIns="31549" rIns="63097" bIns="31549" rtlCol="0">
            <a:spAutoFit/>
          </a:bodyPr>
          <a:lstStyle/>
          <a:p>
            <a:pPr algn="r" defTabSz="801330">
              <a:lnSpc>
                <a:spcPct val="110000"/>
              </a:lnSpc>
              <a:spcBef>
                <a:spcPts val="2104"/>
              </a:spcBef>
              <a:buClr>
                <a:srgbClr val="222223"/>
              </a:buClr>
            </a:pPr>
            <a:fld id="{08492756-E806-4604-9C5F-A6997CE6540C}" type="slidenum">
              <a:rPr lang="en-GB" sz="700" smtClean="0">
                <a:solidFill>
                  <a:sysClr val="windowText" lastClr="000000"/>
                </a:solidFill>
              </a:rPr>
              <a:pPr algn="r" defTabSz="801330">
                <a:lnSpc>
                  <a:spcPct val="110000"/>
                </a:lnSpc>
                <a:spcBef>
                  <a:spcPts val="2104"/>
                </a:spcBef>
                <a:buClr>
                  <a:srgbClr val="222223"/>
                </a:buClr>
              </a:pPr>
              <a:t>‹#›</a:t>
            </a:fld>
            <a:endParaRPr lang="en-GB" sz="700" dirty="0" err="1" smtClean="0">
              <a:solidFill>
                <a:sysClr val="windowText" lastClr="000000"/>
              </a:solidFill>
            </a:endParaRPr>
          </a:p>
        </p:txBody>
      </p:sp>
    </p:spTree>
    <p:extLst>
      <p:ext uri="{BB962C8B-B14F-4D97-AF65-F5344CB8AC3E}">
        <p14:creationId xmlns:p14="http://schemas.microsoft.com/office/powerpoint/2010/main" val="1145959550"/>
      </p:ext>
    </p:extLst>
  </p:cSld>
  <p:clrMapOvr>
    <a:masterClrMapping/>
  </p:clrMapOvr>
  <p:transition>
    <p:fade/>
  </p:transition>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Presentation - Statem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570103" y="3035509"/>
            <a:ext cx="8003800" cy="786989"/>
          </a:xfrm>
          <a:noFill/>
        </p:spPr>
        <p:txBody>
          <a:bodyPr wrap="square" anchor="ctr"/>
          <a:lstStyle>
            <a:lvl1pPr>
              <a:defRPr sz="4700"/>
            </a:lvl1pPr>
          </a:lstStyle>
          <a:p>
            <a:r>
              <a:rPr lang="en-US" dirty="0" smtClean="0"/>
              <a:t>Click to add statement</a:t>
            </a:r>
            <a:endParaRPr lang="en-GB" dirty="0"/>
          </a:p>
        </p:txBody>
      </p:sp>
      <p:sp>
        <p:nvSpPr>
          <p:cNvPr id="24" name="Frame 23"/>
          <p:cNvSpPr/>
          <p:nvPr userDrawn="1"/>
        </p:nvSpPr>
        <p:spPr bwMode="gray">
          <a:xfrm>
            <a:off x="0" y="-150"/>
            <a:ext cx="9144000" cy="6858151"/>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33" tIns="40067" rIns="80133" bIns="40067" numCol="1" spcCol="0" rtlCol="0" fromWordArt="0" anchor="ctr" anchorCtr="0" forceAA="0" compatLnSpc="1">
            <a:prstTxWarp prst="textNoShape">
              <a:avLst/>
            </a:prstTxWarp>
            <a:noAutofit/>
          </a:bodyPr>
          <a:lstStyle/>
          <a:p>
            <a:pPr algn="ctr" defTabSz="801330"/>
            <a:endParaRPr lang="en-GB" sz="1600" dirty="0">
              <a:solidFill>
                <a:srgbClr val="222223"/>
              </a:solidFill>
              <a:latin typeface="Segoe UI Light" panose="020B0502040204020203" pitchFamily="34" charset="0"/>
            </a:endParaRPr>
          </a:p>
        </p:txBody>
      </p:sp>
      <p:sp>
        <p:nvSpPr>
          <p:cNvPr id="9" name="TextBox 8"/>
          <p:cNvSpPr txBox="1"/>
          <p:nvPr userDrawn="1"/>
        </p:nvSpPr>
        <p:spPr bwMode="gray">
          <a:xfrm>
            <a:off x="463608" y="6693859"/>
            <a:ext cx="4186603" cy="164143"/>
          </a:xfrm>
          <a:prstGeom prst="rect">
            <a:avLst/>
          </a:prstGeom>
          <a:noFill/>
        </p:spPr>
        <p:txBody>
          <a:bodyPr wrap="none" lIns="0" tIns="0" rIns="0" bIns="0" rtlCol="0" anchor="ctr">
            <a:noAutofit/>
          </a:bodyPr>
          <a:lstStyle/>
          <a:p>
            <a:pPr defTabSz="801330"/>
            <a:r>
              <a:rPr lang="en-GB" sz="600" dirty="0" smtClean="0">
                <a:solidFill>
                  <a:srgbClr val="222223"/>
                </a:solidFill>
                <a:latin typeface="Segoe UI Light" panose="020B0502040204020203" pitchFamily="34" charset="0"/>
              </a:rPr>
              <a:t>Document Name Here  |  Month 2016 |  Version 1  |  Public  |  Internal Use Only  |  Confidential  |  Strictly  Confidential (DELETE CLASSIFICATION)</a:t>
            </a:r>
          </a:p>
        </p:txBody>
      </p:sp>
      <p:sp>
        <p:nvSpPr>
          <p:cNvPr id="10" name="TextBox 9"/>
          <p:cNvSpPr txBox="1"/>
          <p:nvPr userDrawn="1"/>
        </p:nvSpPr>
        <p:spPr>
          <a:xfrm>
            <a:off x="8564924" y="6688037"/>
            <a:ext cx="492596" cy="188757"/>
          </a:xfrm>
          <a:prstGeom prst="rect">
            <a:avLst/>
          </a:prstGeom>
          <a:noFill/>
        </p:spPr>
        <p:txBody>
          <a:bodyPr wrap="square" lIns="63097" tIns="31549" rIns="63097" bIns="31549" rtlCol="0">
            <a:spAutoFit/>
          </a:bodyPr>
          <a:lstStyle/>
          <a:p>
            <a:pPr algn="r" defTabSz="801330">
              <a:lnSpc>
                <a:spcPct val="110000"/>
              </a:lnSpc>
              <a:spcBef>
                <a:spcPts val="2104"/>
              </a:spcBef>
              <a:buClr>
                <a:srgbClr val="222223"/>
              </a:buClr>
            </a:pPr>
            <a:fld id="{08492756-E806-4604-9C5F-A6997CE6540C}" type="slidenum">
              <a:rPr lang="en-GB" sz="700" smtClean="0">
                <a:solidFill>
                  <a:sysClr val="windowText" lastClr="000000"/>
                </a:solidFill>
              </a:rPr>
              <a:pPr algn="r" defTabSz="801330">
                <a:lnSpc>
                  <a:spcPct val="110000"/>
                </a:lnSpc>
                <a:spcBef>
                  <a:spcPts val="2104"/>
                </a:spcBef>
                <a:buClr>
                  <a:srgbClr val="222223"/>
                </a:buClr>
              </a:pPr>
              <a:t>‹#›</a:t>
            </a:fld>
            <a:endParaRPr lang="en-GB" sz="700" dirty="0" err="1" smtClean="0">
              <a:solidFill>
                <a:sysClr val="windowText" lastClr="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3764" y="6290461"/>
            <a:ext cx="1954201" cy="349373"/>
          </a:xfrm>
          <a:prstGeom prst="rect">
            <a:avLst/>
          </a:prstGeom>
        </p:spPr>
      </p:pic>
    </p:spTree>
    <p:extLst>
      <p:ext uri="{BB962C8B-B14F-4D97-AF65-F5344CB8AC3E}">
        <p14:creationId xmlns:p14="http://schemas.microsoft.com/office/powerpoint/2010/main" val="1663248519"/>
      </p:ext>
    </p:extLst>
  </p:cSld>
  <p:clrMapOvr>
    <a:masterClrMapping/>
  </p:clrMapOvr>
  <p:transition>
    <p:fade/>
  </p:transition>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Presentation - media fill">
    <p:bg>
      <p:bgPr>
        <a:solidFill>
          <a:schemeClr val="bg1"/>
        </a:solidFill>
        <a:effectLst/>
      </p:bgPr>
    </p:bg>
    <p:spTree>
      <p:nvGrpSpPr>
        <p:cNvPr id="1" name=""/>
        <p:cNvGrpSpPr/>
        <p:nvPr/>
      </p:nvGrpSpPr>
      <p:grpSpPr>
        <a:xfrm>
          <a:off x="0" y="0"/>
          <a:ext cx="0" cy="0"/>
          <a:chOff x="0" y="0"/>
          <a:chExt cx="0" cy="0"/>
        </a:xfrm>
      </p:grpSpPr>
      <p:sp>
        <p:nvSpPr>
          <p:cNvPr id="69" name="Text Placeholder 68"/>
          <p:cNvSpPr>
            <a:spLocks noGrp="1"/>
          </p:cNvSpPr>
          <p:nvPr>
            <p:ph type="body" sz="quarter" idx="10" hasCustomPrompt="1"/>
          </p:nvPr>
        </p:nvSpPr>
        <p:spPr bwMode="gray">
          <a:xfrm>
            <a:off x="378739" y="4082107"/>
            <a:ext cx="4186602" cy="1249243"/>
          </a:xfrm>
        </p:spPr>
        <p:txBody>
          <a:bodyPr wrap="square" lIns="72579" tIns="36290" rIns="72579" bIns="36290">
            <a:normAutofit/>
          </a:bodyPr>
          <a:lstStyle>
            <a:lvl1pPr marL="0" indent="0">
              <a:spcBef>
                <a:spcPts val="1210"/>
              </a:spcBef>
              <a:buNone/>
              <a:defRPr sz="1700">
                <a:solidFill>
                  <a:schemeClr val="bg1"/>
                </a:solidFill>
              </a:defRPr>
            </a:lvl1pPr>
            <a:lvl2pPr marL="460872" indent="0">
              <a:buNone/>
              <a:defRPr>
                <a:solidFill>
                  <a:schemeClr val="bg1"/>
                </a:solidFill>
              </a:defRPr>
            </a:lvl2pPr>
            <a:lvl3pPr marL="921741" indent="0">
              <a:buNone/>
              <a:defRPr>
                <a:solidFill>
                  <a:schemeClr val="bg1"/>
                </a:solidFill>
              </a:defRPr>
            </a:lvl3pPr>
            <a:lvl4pPr marL="1382614" indent="0">
              <a:buNone/>
              <a:defRPr>
                <a:solidFill>
                  <a:schemeClr val="bg1"/>
                </a:solidFill>
              </a:defRPr>
            </a:lvl4pPr>
            <a:lvl5pPr marL="1843485" indent="0">
              <a:buNone/>
              <a:defRPr>
                <a:solidFill>
                  <a:schemeClr val="bg1"/>
                </a:solidFill>
              </a:defRPr>
            </a:lvl5pPr>
          </a:lstStyle>
          <a:p>
            <a:pPr lvl="0"/>
            <a:r>
              <a:rPr lang="en-US" dirty="0" smtClean="0"/>
              <a:t>Click to add text</a:t>
            </a:r>
            <a:endParaRPr lang="en-GB" dirty="0"/>
          </a:p>
        </p:txBody>
      </p:sp>
      <p:sp>
        <p:nvSpPr>
          <p:cNvPr id="9" name="Subtitle 2"/>
          <p:cNvSpPr>
            <a:spLocks noGrp="1"/>
          </p:cNvSpPr>
          <p:nvPr>
            <p:ph type="subTitle" idx="1" hasCustomPrompt="1"/>
          </p:nvPr>
        </p:nvSpPr>
        <p:spPr bwMode="gray">
          <a:xfrm>
            <a:off x="378840" y="3494311"/>
            <a:ext cx="3174969" cy="445185"/>
          </a:xfrm>
          <a:solidFill>
            <a:schemeClr val="accent2"/>
          </a:solidFill>
        </p:spPr>
        <p:txBody>
          <a:bodyPr wrap="none" lIns="72579" tIns="36290" rIns="72579" bIns="36290" rtlCol="0" anchor="t">
            <a:spAutoFit/>
          </a:bodyPr>
          <a:lstStyle>
            <a:lvl1pPr marL="0" indent="0">
              <a:lnSpc>
                <a:spcPts val="2944"/>
              </a:lnSpc>
              <a:spcAft>
                <a:spcPts val="0"/>
              </a:spcAft>
              <a:buNone/>
              <a:defRPr lang="en-GB" sz="2500" b="1" dirty="0" smtClean="0">
                <a:solidFill>
                  <a:schemeClr val="bg1"/>
                </a:solidFill>
                <a:latin typeface="+mj-lt"/>
              </a:defRPr>
            </a:lvl1pPr>
          </a:lstStyle>
          <a:p>
            <a:pPr lvl="0">
              <a:spcBef>
                <a:spcPct val="0"/>
              </a:spcBef>
            </a:pPr>
            <a:r>
              <a:rPr lang="en-US" dirty="0" smtClean="0"/>
              <a:t>Click to edit subtitle</a:t>
            </a:r>
            <a:endParaRPr lang="en-GB" dirty="0"/>
          </a:p>
        </p:txBody>
      </p:sp>
      <p:sp>
        <p:nvSpPr>
          <p:cNvPr id="10" name="Title 1"/>
          <p:cNvSpPr>
            <a:spLocks noGrp="1"/>
          </p:cNvSpPr>
          <p:nvPr>
            <p:ph type="ctrTitle" hasCustomPrompt="1"/>
          </p:nvPr>
        </p:nvSpPr>
        <p:spPr bwMode="gray">
          <a:xfrm>
            <a:off x="378836" y="2722352"/>
            <a:ext cx="4514268" cy="804535"/>
          </a:xfrm>
          <a:solidFill>
            <a:schemeClr val="accent3"/>
          </a:solidFill>
        </p:spPr>
        <p:txBody>
          <a:bodyPr tIns="126194" bIns="0" anchor="ctr"/>
          <a:lstStyle>
            <a:lvl1pPr algn="l">
              <a:defRPr sz="4400">
                <a:latin typeface="+mj-lt"/>
              </a:defRPr>
            </a:lvl1pPr>
          </a:lstStyle>
          <a:p>
            <a:r>
              <a:rPr lang="en-US" dirty="0" smtClean="0"/>
              <a:t>Click to edit title</a:t>
            </a:r>
            <a:endParaRPr lang="en-GB" dirty="0"/>
          </a:p>
        </p:txBody>
      </p:sp>
      <p:sp>
        <p:nvSpPr>
          <p:cNvPr id="3" name="Media Placeholder 2"/>
          <p:cNvSpPr>
            <a:spLocks noGrp="1"/>
          </p:cNvSpPr>
          <p:nvPr>
            <p:ph type="media" sz="quarter" idx="12" hasCustomPrompt="1"/>
          </p:nvPr>
        </p:nvSpPr>
        <p:spPr>
          <a:xfrm>
            <a:off x="154754" y="163831"/>
            <a:ext cx="8834494" cy="6530338"/>
          </a:xfrm>
          <a:solidFill>
            <a:schemeClr val="tx1"/>
          </a:solidFill>
        </p:spPr>
        <p:txBody>
          <a:bodyPr>
            <a:normAutofit/>
          </a:bodyPr>
          <a:lstStyle>
            <a:lvl1pPr>
              <a:defRPr sz="1400">
                <a:solidFill>
                  <a:schemeClr val="bg1"/>
                </a:solidFill>
              </a:defRPr>
            </a:lvl1pPr>
          </a:lstStyle>
          <a:p>
            <a:r>
              <a:rPr lang="en-GB" dirty="0" smtClean="0"/>
              <a:t>Insert media here – this will keep your chosen media within a frame</a:t>
            </a:r>
            <a:endParaRPr lang="en-GB" dirty="0"/>
          </a:p>
        </p:txBody>
      </p:sp>
      <p:sp>
        <p:nvSpPr>
          <p:cNvPr id="13" name="TextBox 12"/>
          <p:cNvSpPr txBox="1"/>
          <p:nvPr userDrawn="1"/>
        </p:nvSpPr>
        <p:spPr bwMode="gray">
          <a:xfrm>
            <a:off x="463608" y="6693859"/>
            <a:ext cx="4186603" cy="164143"/>
          </a:xfrm>
          <a:prstGeom prst="rect">
            <a:avLst/>
          </a:prstGeom>
          <a:noFill/>
        </p:spPr>
        <p:txBody>
          <a:bodyPr wrap="none" lIns="0" tIns="0" rIns="0" bIns="0" rtlCol="0" anchor="ctr">
            <a:noAutofit/>
          </a:bodyPr>
          <a:lstStyle/>
          <a:p>
            <a:pPr defTabSz="801330"/>
            <a:r>
              <a:rPr lang="en-GB" sz="600" dirty="0" smtClean="0">
                <a:solidFill>
                  <a:srgbClr val="222223"/>
                </a:solidFill>
                <a:latin typeface="Segoe UI Light" panose="020B0502040204020203" pitchFamily="34" charset="0"/>
              </a:rPr>
              <a:t>Document Name Here  |  Month 2016 |  Version 1  |  Public  |  Internal Use Only  |  Confidential  |  Strictly  Confidential (DELETE CLASSIFICATION)</a:t>
            </a:r>
          </a:p>
        </p:txBody>
      </p:sp>
      <p:sp>
        <p:nvSpPr>
          <p:cNvPr id="16" name="TextBox 15"/>
          <p:cNvSpPr txBox="1"/>
          <p:nvPr userDrawn="1"/>
        </p:nvSpPr>
        <p:spPr>
          <a:xfrm>
            <a:off x="8564924" y="6688037"/>
            <a:ext cx="492596" cy="188757"/>
          </a:xfrm>
          <a:prstGeom prst="rect">
            <a:avLst/>
          </a:prstGeom>
          <a:noFill/>
        </p:spPr>
        <p:txBody>
          <a:bodyPr wrap="square" lIns="63097" tIns="31549" rIns="63097" bIns="31549" rtlCol="0">
            <a:spAutoFit/>
          </a:bodyPr>
          <a:lstStyle/>
          <a:p>
            <a:pPr algn="r" defTabSz="801330">
              <a:lnSpc>
                <a:spcPct val="110000"/>
              </a:lnSpc>
              <a:spcBef>
                <a:spcPts val="2104"/>
              </a:spcBef>
              <a:buClr>
                <a:srgbClr val="222223"/>
              </a:buClr>
            </a:pPr>
            <a:fld id="{08492756-E806-4604-9C5F-A6997CE6540C}" type="slidenum">
              <a:rPr lang="en-GB" sz="700" smtClean="0">
                <a:solidFill>
                  <a:sysClr val="windowText" lastClr="000000"/>
                </a:solidFill>
              </a:rPr>
              <a:pPr algn="r" defTabSz="801330">
                <a:lnSpc>
                  <a:spcPct val="110000"/>
                </a:lnSpc>
                <a:spcBef>
                  <a:spcPts val="2104"/>
                </a:spcBef>
                <a:buClr>
                  <a:srgbClr val="222223"/>
                </a:buClr>
              </a:pPr>
              <a:t>‹#›</a:t>
            </a:fld>
            <a:endParaRPr lang="en-GB" sz="700" dirty="0" err="1" smtClean="0">
              <a:solidFill>
                <a:sysClr val="windowText" lastClr="000000"/>
              </a:solidFill>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3764" y="6290461"/>
            <a:ext cx="1954201" cy="349373"/>
          </a:xfrm>
          <a:prstGeom prst="rect">
            <a:avLst/>
          </a:prstGeom>
        </p:spPr>
      </p:pic>
    </p:spTree>
    <p:extLst>
      <p:ext uri="{BB962C8B-B14F-4D97-AF65-F5344CB8AC3E}">
        <p14:creationId xmlns:p14="http://schemas.microsoft.com/office/powerpoint/2010/main" val="446110144"/>
      </p:ext>
    </p:extLst>
  </p:cSld>
  <p:clrMapOvr>
    <a:masterClrMapping/>
  </p:clrMapOvr>
  <p:transition>
    <p:fade/>
  </p:transition>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Presentation -half page  media fill">
    <p:bg>
      <p:bgPr>
        <a:solidFill>
          <a:schemeClr val="bg2"/>
        </a:solidFill>
        <a:effectLst/>
      </p:bgPr>
    </p:bg>
    <p:spTree>
      <p:nvGrpSpPr>
        <p:cNvPr id="1" name=""/>
        <p:cNvGrpSpPr/>
        <p:nvPr/>
      </p:nvGrpSpPr>
      <p:grpSpPr>
        <a:xfrm>
          <a:off x="0" y="0"/>
          <a:ext cx="0" cy="0"/>
          <a:chOff x="0" y="0"/>
          <a:chExt cx="0" cy="0"/>
        </a:xfrm>
      </p:grpSpPr>
      <p:sp>
        <p:nvSpPr>
          <p:cNvPr id="12" name="Frame 11"/>
          <p:cNvSpPr/>
          <p:nvPr userDrawn="1"/>
        </p:nvSpPr>
        <p:spPr bwMode="gray">
          <a:xfrm>
            <a:off x="0" y="-150"/>
            <a:ext cx="9144000" cy="6858151"/>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33" tIns="40067" rIns="80133" bIns="40067" numCol="1" spcCol="0" rtlCol="0" fromWordArt="0" anchor="ctr" anchorCtr="0" forceAA="0" compatLnSpc="1">
            <a:prstTxWarp prst="textNoShape">
              <a:avLst/>
            </a:prstTxWarp>
            <a:noAutofit/>
          </a:bodyPr>
          <a:lstStyle/>
          <a:p>
            <a:pPr algn="ctr" defTabSz="801330"/>
            <a:endParaRPr lang="en-GB" sz="1600" dirty="0">
              <a:solidFill>
                <a:srgbClr val="222223"/>
              </a:solidFill>
              <a:latin typeface="Segoe UI Light" panose="020B0502040204020203" pitchFamily="34" charset="0"/>
            </a:endParaRPr>
          </a:p>
        </p:txBody>
      </p:sp>
      <p:sp>
        <p:nvSpPr>
          <p:cNvPr id="4" name="Rectangle 3"/>
          <p:cNvSpPr/>
          <p:nvPr userDrawn="1"/>
        </p:nvSpPr>
        <p:spPr bwMode="gray">
          <a:xfrm>
            <a:off x="4495041" y="98159"/>
            <a:ext cx="153919" cy="6603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5156" tIns="72579" rIns="145156" bIns="72579" numCol="1" spcCol="0" rtlCol="0" fromWordArt="0" anchor="ctr" anchorCtr="0" forceAA="0" compatLnSpc="1">
            <a:prstTxWarp prst="textNoShape">
              <a:avLst/>
            </a:prstTxWarp>
            <a:noAutofit/>
          </a:bodyPr>
          <a:lstStyle/>
          <a:p>
            <a:pPr algn="ctr" defTabSz="801330">
              <a:lnSpc>
                <a:spcPct val="110000"/>
              </a:lnSpc>
              <a:spcBef>
                <a:spcPts val="2418"/>
              </a:spcBef>
              <a:buClr>
                <a:srgbClr val="222223"/>
              </a:buClr>
            </a:pPr>
            <a:endParaRPr lang="en-GB" sz="2800" dirty="0" smtClean="0">
              <a:solidFill>
                <a:prstClr val="white"/>
              </a:solidFill>
              <a:latin typeface="Segoe UI Light" panose="020B0502040204020203" pitchFamily="34" charset="0"/>
            </a:endParaRPr>
          </a:p>
        </p:txBody>
      </p:sp>
      <p:sp>
        <p:nvSpPr>
          <p:cNvPr id="15" name="Content Placeholder 6"/>
          <p:cNvSpPr>
            <a:spLocks noGrp="1"/>
          </p:cNvSpPr>
          <p:nvPr>
            <p:ph sz="quarter" idx="12"/>
          </p:nvPr>
        </p:nvSpPr>
        <p:spPr>
          <a:xfrm>
            <a:off x="4819448" y="2235379"/>
            <a:ext cx="3867081" cy="3610114"/>
          </a:xfrm>
        </p:spPr>
        <p:txBody>
          <a:bodyPr lIns="0" rIns="0">
            <a:normAutofit/>
          </a:bodyPr>
          <a:lstStyle>
            <a:lvl1pPr>
              <a:spcBef>
                <a:spcPts val="526"/>
              </a:spcBef>
              <a:spcAft>
                <a:spcPts val="526"/>
              </a:spcAft>
              <a:buClr>
                <a:schemeClr val="bg1"/>
              </a:buClr>
              <a:defRPr sz="2100">
                <a:solidFill>
                  <a:schemeClr val="bg1"/>
                </a:solidFill>
              </a:defRPr>
            </a:lvl1pPr>
            <a:lvl2pPr>
              <a:spcBef>
                <a:spcPts val="526"/>
              </a:spcBef>
              <a:spcAft>
                <a:spcPts val="526"/>
              </a:spcAft>
              <a:buClr>
                <a:schemeClr val="bg1"/>
              </a:buClr>
              <a:defRPr sz="1800">
                <a:solidFill>
                  <a:schemeClr val="bg1"/>
                </a:solidFill>
              </a:defRPr>
            </a:lvl2pPr>
            <a:lvl3pPr>
              <a:spcBef>
                <a:spcPts val="526"/>
              </a:spcBef>
              <a:spcAft>
                <a:spcPts val="526"/>
              </a:spcAft>
              <a:buClr>
                <a:schemeClr val="bg1"/>
              </a:buClr>
              <a:defRPr sz="1600">
                <a:solidFill>
                  <a:schemeClr val="bg1"/>
                </a:solidFill>
              </a:defRPr>
            </a:lvl3pPr>
            <a:lvl4pPr>
              <a:spcBef>
                <a:spcPts val="526"/>
              </a:spcBef>
              <a:spcAft>
                <a:spcPts val="526"/>
              </a:spcAft>
              <a:buClr>
                <a:schemeClr val="bg1"/>
              </a:buClr>
              <a:defRPr sz="1600">
                <a:solidFill>
                  <a:schemeClr val="bg1"/>
                </a:solidFill>
              </a:defRPr>
            </a:lvl4pPr>
            <a:lvl5pPr>
              <a:spcBef>
                <a:spcPts val="526"/>
              </a:spcBef>
              <a:spcAft>
                <a:spcPts val="526"/>
              </a:spcAft>
              <a:buClr>
                <a:schemeClr val="bg1"/>
              </a:buClr>
              <a:defRPr sz="1600">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8" name="Title 1"/>
          <p:cNvSpPr>
            <a:spLocks noGrp="1"/>
          </p:cNvSpPr>
          <p:nvPr>
            <p:ph type="ctrTitle" hasCustomPrompt="1"/>
          </p:nvPr>
        </p:nvSpPr>
        <p:spPr bwMode="gray">
          <a:xfrm>
            <a:off x="4842424" y="785348"/>
            <a:ext cx="3347773" cy="556156"/>
          </a:xfrm>
          <a:solidFill>
            <a:schemeClr val="accent3"/>
          </a:solidFill>
        </p:spPr>
        <p:txBody>
          <a:bodyPr wrap="none" lIns="72579" tIns="63097" rIns="72579" bIns="0" rtlCol="0" anchor="ctr">
            <a:spAutoFit/>
          </a:bodyPr>
          <a:lstStyle>
            <a:lvl1pPr algn="l">
              <a:defRPr lang="en-GB" dirty="0"/>
            </a:lvl1pPr>
          </a:lstStyle>
          <a:p>
            <a:pPr marL="0" lvl="0" indent="0" algn="l">
              <a:spcBef>
                <a:spcPct val="20000"/>
              </a:spcBef>
              <a:buFont typeface="Arial" panose="020B0604020202020204" pitchFamily="34" charset="0"/>
            </a:pPr>
            <a:r>
              <a:rPr lang="en-US" dirty="0" smtClean="0"/>
              <a:t>Click to edit title</a:t>
            </a:r>
            <a:endParaRPr lang="en-GB" dirty="0"/>
          </a:p>
        </p:txBody>
      </p:sp>
      <p:sp>
        <p:nvSpPr>
          <p:cNvPr id="19" name="Text Placeholder 5"/>
          <p:cNvSpPr>
            <a:spLocks noGrp="1"/>
          </p:cNvSpPr>
          <p:nvPr>
            <p:ph type="body" sz="quarter" idx="13" hasCustomPrompt="1"/>
          </p:nvPr>
        </p:nvSpPr>
        <p:spPr>
          <a:xfrm>
            <a:off x="4842423" y="1404370"/>
            <a:ext cx="2670367" cy="355482"/>
          </a:xfrm>
          <a:solidFill>
            <a:schemeClr val="tx2"/>
          </a:solidFill>
        </p:spPr>
        <p:txBody>
          <a:bodyPr vert="horz" wrap="none" lIns="63097" tIns="0" rIns="63097" bIns="0" rtlCol="0">
            <a:spAutoFit/>
          </a:bodyPr>
          <a:lstStyle>
            <a:lvl1pPr>
              <a:buFontTx/>
              <a:buNone/>
              <a:defRPr lang="en-US" sz="2100" b="1" dirty="0" smtClean="0">
                <a:solidFill>
                  <a:schemeClr val="bg1"/>
                </a:solidFill>
              </a:defRPr>
            </a:lvl1pPr>
          </a:lstStyle>
          <a:p>
            <a:pPr marL="0" lvl="0" indent="0">
              <a:spcBef>
                <a:spcPts val="263"/>
              </a:spcBef>
              <a:spcAft>
                <a:spcPts val="263"/>
              </a:spcAft>
              <a:buNone/>
            </a:pPr>
            <a:r>
              <a:rPr lang="en-US" dirty="0" smtClean="0"/>
              <a:t>Click to edit subtitle</a:t>
            </a:r>
          </a:p>
        </p:txBody>
      </p:sp>
      <p:sp>
        <p:nvSpPr>
          <p:cNvPr id="3" name="Media Placeholder 2"/>
          <p:cNvSpPr>
            <a:spLocks noGrp="1"/>
          </p:cNvSpPr>
          <p:nvPr>
            <p:ph type="media" sz="quarter" idx="14"/>
          </p:nvPr>
        </p:nvSpPr>
        <p:spPr>
          <a:xfrm>
            <a:off x="154755" y="164601"/>
            <a:ext cx="4340287" cy="6527128"/>
          </a:xfrm>
          <a:solidFill>
            <a:schemeClr val="tx1"/>
          </a:solidFill>
        </p:spPr>
        <p:txBody>
          <a:bodyPr/>
          <a:lstStyle>
            <a:lvl1pPr>
              <a:defRPr>
                <a:solidFill>
                  <a:schemeClr val="bg1"/>
                </a:solidFill>
              </a:defRPr>
            </a:lvl1pPr>
          </a:lstStyle>
          <a:p>
            <a:r>
              <a:rPr lang="en-US" smtClean="0"/>
              <a:t>Click icon to add media</a:t>
            </a:r>
            <a:endParaRPr lang="en-GB" dirty="0"/>
          </a:p>
        </p:txBody>
      </p:sp>
      <p:sp>
        <p:nvSpPr>
          <p:cNvPr id="11" name="TextBox 10"/>
          <p:cNvSpPr txBox="1"/>
          <p:nvPr userDrawn="1"/>
        </p:nvSpPr>
        <p:spPr bwMode="gray">
          <a:xfrm>
            <a:off x="464542" y="6693859"/>
            <a:ext cx="4186603" cy="164143"/>
          </a:xfrm>
          <a:prstGeom prst="rect">
            <a:avLst/>
          </a:prstGeom>
          <a:noFill/>
        </p:spPr>
        <p:txBody>
          <a:bodyPr wrap="none" lIns="0" tIns="0" rIns="0" bIns="0" rtlCol="0" anchor="ctr">
            <a:noAutofit/>
          </a:bodyPr>
          <a:lstStyle/>
          <a:p>
            <a:pPr defTabSz="801330"/>
            <a:r>
              <a:rPr lang="en-GB" sz="600" dirty="0" smtClean="0">
                <a:solidFill>
                  <a:srgbClr val="222223"/>
                </a:solidFill>
                <a:latin typeface="Segoe UI Light" panose="020B0502040204020203" pitchFamily="34" charset="0"/>
              </a:rPr>
              <a:t>Document Name Here  |  Month 2016 |  Version 1  |  Public  |  Internal Use Only  |  Confidential  |  Strictly  Confidential (DELETE CLASSIFICATION)</a:t>
            </a:r>
          </a:p>
        </p:txBody>
      </p:sp>
      <p:sp>
        <p:nvSpPr>
          <p:cNvPr id="20" name="TextBox 19"/>
          <p:cNvSpPr txBox="1"/>
          <p:nvPr userDrawn="1"/>
        </p:nvSpPr>
        <p:spPr>
          <a:xfrm>
            <a:off x="8564924" y="6688037"/>
            <a:ext cx="492596" cy="188757"/>
          </a:xfrm>
          <a:prstGeom prst="rect">
            <a:avLst/>
          </a:prstGeom>
          <a:noFill/>
        </p:spPr>
        <p:txBody>
          <a:bodyPr wrap="square" lIns="63097" tIns="31549" rIns="63097" bIns="31549" rtlCol="0">
            <a:spAutoFit/>
          </a:bodyPr>
          <a:lstStyle/>
          <a:p>
            <a:pPr algn="r" defTabSz="801330">
              <a:lnSpc>
                <a:spcPct val="110000"/>
              </a:lnSpc>
              <a:spcBef>
                <a:spcPts val="2104"/>
              </a:spcBef>
              <a:buClr>
                <a:srgbClr val="222223"/>
              </a:buClr>
            </a:pPr>
            <a:fld id="{08492756-E806-4604-9C5F-A6997CE6540C}" type="slidenum">
              <a:rPr lang="en-GB" sz="700" smtClean="0">
                <a:solidFill>
                  <a:sysClr val="windowText" lastClr="000000"/>
                </a:solidFill>
              </a:rPr>
              <a:pPr algn="r" defTabSz="801330">
                <a:lnSpc>
                  <a:spcPct val="110000"/>
                </a:lnSpc>
                <a:spcBef>
                  <a:spcPts val="2104"/>
                </a:spcBef>
                <a:buClr>
                  <a:srgbClr val="222223"/>
                </a:buClr>
              </a:pPr>
              <a:t>‹#›</a:t>
            </a:fld>
            <a:endParaRPr lang="en-GB" sz="700" dirty="0" err="1" smtClean="0">
              <a:solidFill>
                <a:sysClr val="windowText" lastClr="000000"/>
              </a:solidFill>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3764" y="6290461"/>
            <a:ext cx="1954201" cy="349373"/>
          </a:xfrm>
          <a:prstGeom prst="rect">
            <a:avLst/>
          </a:prstGeom>
        </p:spPr>
      </p:pic>
    </p:spTree>
    <p:extLst>
      <p:ext uri="{BB962C8B-B14F-4D97-AF65-F5344CB8AC3E}">
        <p14:creationId xmlns:p14="http://schemas.microsoft.com/office/powerpoint/2010/main" val="3023142585"/>
      </p:ext>
    </p:extLst>
  </p:cSld>
  <p:clrMapOvr>
    <a:masterClrMapping/>
  </p:clrMapOvr>
  <p:transition>
    <p:fade/>
  </p:transition>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Presentation - Image and statement">
    <p:bg>
      <p:bgPr>
        <a:solidFill>
          <a:schemeClr val="bg2"/>
        </a:solidFill>
        <a:effectLst/>
      </p:bgPr>
    </p:bg>
    <p:spTree>
      <p:nvGrpSpPr>
        <p:cNvPr id="1" name=""/>
        <p:cNvGrpSpPr/>
        <p:nvPr/>
      </p:nvGrpSpPr>
      <p:grpSpPr>
        <a:xfrm>
          <a:off x="0" y="0"/>
          <a:ext cx="0" cy="0"/>
          <a:chOff x="0" y="0"/>
          <a:chExt cx="0" cy="0"/>
        </a:xfrm>
      </p:grpSpPr>
      <p:sp>
        <p:nvSpPr>
          <p:cNvPr id="11" name="Frame 10"/>
          <p:cNvSpPr/>
          <p:nvPr userDrawn="1"/>
        </p:nvSpPr>
        <p:spPr bwMode="gray">
          <a:xfrm>
            <a:off x="0" y="-150"/>
            <a:ext cx="9144000" cy="6858151"/>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33" tIns="40067" rIns="80133" bIns="40067" numCol="1" spcCol="0" rtlCol="0" fromWordArt="0" anchor="ctr" anchorCtr="0" forceAA="0" compatLnSpc="1">
            <a:prstTxWarp prst="textNoShape">
              <a:avLst/>
            </a:prstTxWarp>
            <a:noAutofit/>
          </a:bodyPr>
          <a:lstStyle/>
          <a:p>
            <a:pPr algn="ctr" defTabSz="801330"/>
            <a:endParaRPr lang="en-GB" sz="1600" dirty="0">
              <a:solidFill>
                <a:srgbClr val="222223"/>
              </a:solidFill>
              <a:latin typeface="Segoe UI Light" panose="020B0502040204020203" pitchFamily="34" charset="0"/>
            </a:endParaRPr>
          </a:p>
        </p:txBody>
      </p:sp>
      <p:sp>
        <p:nvSpPr>
          <p:cNvPr id="4" name="Picture Placeholder 3"/>
          <p:cNvSpPr>
            <a:spLocks noGrp="1"/>
          </p:cNvSpPr>
          <p:nvPr>
            <p:ph type="pic" sz="quarter" idx="10" hasCustomPrompt="1"/>
          </p:nvPr>
        </p:nvSpPr>
        <p:spPr>
          <a:xfrm>
            <a:off x="154753" y="157665"/>
            <a:ext cx="8834494" cy="6534066"/>
          </a:xfrm>
          <a:solidFill>
            <a:schemeClr val="bg1">
              <a:lumMod val="85000"/>
            </a:schemeClr>
          </a:solidFill>
        </p:spPr>
        <p:txBody>
          <a:bodyPr/>
          <a:lstStyle>
            <a:lvl1pPr marL="0" indent="0">
              <a:buNone/>
              <a:defRPr sz="1600" baseline="0"/>
            </a:lvl1pPr>
          </a:lstStyle>
          <a:p>
            <a:r>
              <a:rPr lang="en-GB" dirty="0" smtClean="0"/>
              <a:t>Insert image by clicking the picture icon and selecting file.  Image may then be cropped as desired</a:t>
            </a:r>
            <a:endParaRPr lang="en-GB" dirty="0"/>
          </a:p>
        </p:txBody>
      </p:sp>
      <p:sp>
        <p:nvSpPr>
          <p:cNvPr id="2" name="Title 1"/>
          <p:cNvSpPr>
            <a:spLocks noGrp="1"/>
          </p:cNvSpPr>
          <p:nvPr>
            <p:ph type="title" hasCustomPrompt="1"/>
          </p:nvPr>
        </p:nvSpPr>
        <p:spPr bwMode="gray">
          <a:xfrm>
            <a:off x="414402" y="1339059"/>
            <a:ext cx="8209912" cy="1423061"/>
          </a:xfrm>
          <a:noFill/>
        </p:spPr>
        <p:txBody>
          <a:bodyPr wrap="square" anchor="t"/>
          <a:lstStyle>
            <a:lvl1pPr algn="l">
              <a:lnSpc>
                <a:spcPts val="5346"/>
              </a:lnSpc>
              <a:defRPr sz="4700"/>
            </a:lvl1pPr>
          </a:lstStyle>
          <a:p>
            <a:r>
              <a:rPr lang="en-US" dirty="0" smtClean="0"/>
              <a:t>Statement or with quote with image.</a:t>
            </a:r>
            <a:endParaRPr lang="en-GB" dirty="0"/>
          </a:p>
        </p:txBody>
      </p:sp>
      <p:sp>
        <p:nvSpPr>
          <p:cNvPr id="9" name="TextBox 8"/>
          <p:cNvSpPr txBox="1"/>
          <p:nvPr userDrawn="1"/>
        </p:nvSpPr>
        <p:spPr bwMode="gray">
          <a:xfrm>
            <a:off x="463608" y="6693859"/>
            <a:ext cx="4186603" cy="164143"/>
          </a:xfrm>
          <a:prstGeom prst="rect">
            <a:avLst/>
          </a:prstGeom>
          <a:noFill/>
        </p:spPr>
        <p:txBody>
          <a:bodyPr wrap="none" lIns="0" tIns="0" rIns="0" bIns="0" rtlCol="0" anchor="ctr">
            <a:noAutofit/>
          </a:bodyPr>
          <a:lstStyle/>
          <a:p>
            <a:pPr defTabSz="801330"/>
            <a:r>
              <a:rPr lang="en-GB" sz="600" dirty="0" smtClean="0">
                <a:solidFill>
                  <a:srgbClr val="222223"/>
                </a:solidFill>
                <a:latin typeface="Segoe UI Light" panose="020B0502040204020203" pitchFamily="34" charset="0"/>
              </a:rPr>
              <a:t>Document Name Here  |  Month 2016 |  Version 1  |  Public  |  Internal Use Only  |  Confidential  |  Strictly  Confidential (DELETE CLASSIFICATION)</a:t>
            </a:r>
          </a:p>
        </p:txBody>
      </p:sp>
      <p:sp>
        <p:nvSpPr>
          <p:cNvPr id="14" name="TextBox 13"/>
          <p:cNvSpPr txBox="1"/>
          <p:nvPr userDrawn="1"/>
        </p:nvSpPr>
        <p:spPr>
          <a:xfrm>
            <a:off x="8564924" y="6688037"/>
            <a:ext cx="492596" cy="188757"/>
          </a:xfrm>
          <a:prstGeom prst="rect">
            <a:avLst/>
          </a:prstGeom>
          <a:noFill/>
        </p:spPr>
        <p:txBody>
          <a:bodyPr wrap="square" lIns="63097" tIns="31549" rIns="63097" bIns="31549" rtlCol="0">
            <a:spAutoFit/>
          </a:bodyPr>
          <a:lstStyle/>
          <a:p>
            <a:pPr algn="r" defTabSz="801330">
              <a:lnSpc>
                <a:spcPct val="110000"/>
              </a:lnSpc>
              <a:spcBef>
                <a:spcPts val="2104"/>
              </a:spcBef>
              <a:buClr>
                <a:srgbClr val="222223"/>
              </a:buClr>
            </a:pPr>
            <a:fld id="{08492756-E806-4604-9C5F-A6997CE6540C}" type="slidenum">
              <a:rPr lang="en-GB" sz="700" smtClean="0">
                <a:solidFill>
                  <a:sysClr val="windowText" lastClr="000000"/>
                </a:solidFill>
              </a:rPr>
              <a:pPr algn="r" defTabSz="801330">
                <a:lnSpc>
                  <a:spcPct val="110000"/>
                </a:lnSpc>
                <a:spcBef>
                  <a:spcPts val="2104"/>
                </a:spcBef>
                <a:buClr>
                  <a:srgbClr val="222223"/>
                </a:buClr>
              </a:pPr>
              <a:t>‹#›</a:t>
            </a:fld>
            <a:endParaRPr lang="en-GB" sz="700" dirty="0" err="1" smtClean="0">
              <a:solidFill>
                <a:sysClr val="windowText" lastClr="000000"/>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3764" y="6290461"/>
            <a:ext cx="1954201" cy="349373"/>
          </a:xfrm>
          <a:prstGeom prst="rect">
            <a:avLst/>
          </a:prstGeom>
        </p:spPr>
      </p:pic>
    </p:spTree>
    <p:extLst>
      <p:ext uri="{BB962C8B-B14F-4D97-AF65-F5344CB8AC3E}">
        <p14:creationId xmlns:p14="http://schemas.microsoft.com/office/powerpoint/2010/main" val="2548994200"/>
      </p:ext>
    </p:extLst>
  </p:cSld>
  <p:clrMapOvr>
    <a:masterClrMapping/>
  </p:clrMapOvr>
  <p:transition>
    <p:fade/>
  </p:transition>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Presentation - Statement with 3 x images">
    <p:bg>
      <p:bgPr>
        <a:solidFill>
          <a:schemeClr val="bg2"/>
        </a:solidFill>
        <a:effectLst/>
      </p:bgPr>
    </p:bg>
    <p:spTree>
      <p:nvGrpSpPr>
        <p:cNvPr id="1" name=""/>
        <p:cNvGrpSpPr/>
        <p:nvPr/>
      </p:nvGrpSpPr>
      <p:grpSpPr>
        <a:xfrm>
          <a:off x="0" y="0"/>
          <a:ext cx="0" cy="0"/>
          <a:chOff x="0" y="0"/>
          <a:chExt cx="0" cy="0"/>
        </a:xfrm>
      </p:grpSpPr>
      <p:sp>
        <p:nvSpPr>
          <p:cNvPr id="30" name="Rectangle 29"/>
          <p:cNvSpPr/>
          <p:nvPr userDrawn="1"/>
        </p:nvSpPr>
        <p:spPr bwMode="gray">
          <a:xfrm>
            <a:off x="157469" y="3723451"/>
            <a:ext cx="8831779" cy="29704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6194" tIns="63097" rIns="126194" bIns="63097" numCol="1" spcCol="0" rtlCol="0" fromWordArt="0" anchor="ctr" anchorCtr="0" forceAA="0" compatLnSpc="1">
            <a:prstTxWarp prst="textNoShape">
              <a:avLst/>
            </a:prstTxWarp>
            <a:noAutofit/>
          </a:bodyPr>
          <a:lstStyle/>
          <a:p>
            <a:pPr algn="ctr" defTabSz="801330">
              <a:lnSpc>
                <a:spcPct val="110000"/>
              </a:lnSpc>
              <a:spcBef>
                <a:spcPts val="2104"/>
              </a:spcBef>
              <a:buClr>
                <a:srgbClr val="222223"/>
              </a:buClr>
            </a:pPr>
            <a:endParaRPr lang="en-GB" sz="2500" dirty="0" smtClean="0">
              <a:solidFill>
                <a:prstClr val="white"/>
              </a:solidFill>
              <a:latin typeface="Segoe UI Light" panose="020B0502040204020203" pitchFamily="34" charset="0"/>
            </a:endParaRPr>
          </a:p>
        </p:txBody>
      </p:sp>
      <p:sp>
        <p:nvSpPr>
          <p:cNvPr id="2" name="Title 1"/>
          <p:cNvSpPr>
            <a:spLocks noGrp="1"/>
          </p:cNvSpPr>
          <p:nvPr>
            <p:ph type="title" hasCustomPrompt="1"/>
          </p:nvPr>
        </p:nvSpPr>
        <p:spPr bwMode="gray">
          <a:xfrm>
            <a:off x="403179" y="1747253"/>
            <a:ext cx="8256276" cy="786989"/>
          </a:xfrm>
          <a:noFill/>
        </p:spPr>
        <p:txBody>
          <a:bodyPr wrap="square" anchor="ctr"/>
          <a:lstStyle>
            <a:lvl1pPr algn="l">
              <a:defRPr sz="4700"/>
            </a:lvl1pPr>
          </a:lstStyle>
          <a:p>
            <a:r>
              <a:rPr lang="en-US" dirty="0" smtClean="0"/>
              <a:t>Click to add statement</a:t>
            </a:r>
            <a:endParaRPr lang="en-GB" dirty="0"/>
          </a:p>
        </p:txBody>
      </p:sp>
      <p:sp>
        <p:nvSpPr>
          <p:cNvPr id="24" name="Frame 23"/>
          <p:cNvSpPr/>
          <p:nvPr userDrawn="1"/>
        </p:nvSpPr>
        <p:spPr bwMode="gray">
          <a:xfrm>
            <a:off x="0" y="-150"/>
            <a:ext cx="9144000" cy="6858151"/>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33" tIns="40067" rIns="80133" bIns="40067" numCol="1" spcCol="0" rtlCol="0" fromWordArt="0" anchor="ctr" anchorCtr="0" forceAA="0" compatLnSpc="1">
            <a:prstTxWarp prst="textNoShape">
              <a:avLst/>
            </a:prstTxWarp>
            <a:noAutofit/>
          </a:bodyPr>
          <a:lstStyle/>
          <a:p>
            <a:pPr algn="ctr" defTabSz="801330"/>
            <a:endParaRPr lang="en-GB" sz="1600" dirty="0">
              <a:solidFill>
                <a:srgbClr val="222223"/>
              </a:solidFill>
              <a:latin typeface="Segoe UI Light" panose="020B0502040204020203" pitchFamily="34" charset="0"/>
            </a:endParaRPr>
          </a:p>
        </p:txBody>
      </p:sp>
      <p:sp>
        <p:nvSpPr>
          <p:cNvPr id="22" name="Picture Placeholder 21"/>
          <p:cNvSpPr>
            <a:spLocks noGrp="1"/>
          </p:cNvSpPr>
          <p:nvPr>
            <p:ph type="pic" sz="quarter" idx="10"/>
          </p:nvPr>
        </p:nvSpPr>
        <p:spPr>
          <a:xfrm>
            <a:off x="148968" y="3886154"/>
            <a:ext cx="2832114" cy="2807705"/>
          </a:xfrm>
          <a:solidFill>
            <a:schemeClr val="bg1">
              <a:lumMod val="85000"/>
            </a:schemeClr>
          </a:solidFill>
        </p:spPr>
        <p:txBody>
          <a:bodyPr/>
          <a:lstStyle/>
          <a:p>
            <a:r>
              <a:rPr lang="en-US" smtClean="0"/>
              <a:t>Click icon to add picture</a:t>
            </a:r>
            <a:endParaRPr lang="en-GB" dirty="0"/>
          </a:p>
        </p:txBody>
      </p:sp>
      <p:sp>
        <p:nvSpPr>
          <p:cNvPr id="28" name="Picture Placeholder 21"/>
          <p:cNvSpPr>
            <a:spLocks noGrp="1"/>
          </p:cNvSpPr>
          <p:nvPr>
            <p:ph type="pic" sz="quarter" idx="11"/>
          </p:nvPr>
        </p:nvSpPr>
        <p:spPr>
          <a:xfrm>
            <a:off x="3154777" y="3886154"/>
            <a:ext cx="2832114" cy="2807705"/>
          </a:xfrm>
          <a:solidFill>
            <a:schemeClr val="bg1">
              <a:lumMod val="85000"/>
            </a:schemeClr>
          </a:solidFill>
        </p:spPr>
        <p:txBody>
          <a:bodyPr/>
          <a:lstStyle/>
          <a:p>
            <a:r>
              <a:rPr lang="en-US" smtClean="0"/>
              <a:t>Click icon to add picture</a:t>
            </a:r>
            <a:endParaRPr lang="en-GB" dirty="0"/>
          </a:p>
        </p:txBody>
      </p:sp>
      <p:sp>
        <p:nvSpPr>
          <p:cNvPr id="29" name="Picture Placeholder 21"/>
          <p:cNvSpPr>
            <a:spLocks noGrp="1"/>
          </p:cNvSpPr>
          <p:nvPr>
            <p:ph type="pic" sz="quarter" idx="12"/>
          </p:nvPr>
        </p:nvSpPr>
        <p:spPr>
          <a:xfrm>
            <a:off x="6152088" y="3886154"/>
            <a:ext cx="2832114" cy="2807705"/>
          </a:xfrm>
          <a:solidFill>
            <a:schemeClr val="bg1">
              <a:lumMod val="85000"/>
            </a:schemeClr>
          </a:solidFill>
        </p:spPr>
        <p:txBody>
          <a:bodyPr/>
          <a:lstStyle/>
          <a:p>
            <a:r>
              <a:rPr lang="en-US" smtClean="0"/>
              <a:t>Click icon to add picture</a:t>
            </a:r>
            <a:endParaRPr lang="en-GB" dirty="0"/>
          </a:p>
        </p:txBody>
      </p:sp>
      <p:sp>
        <p:nvSpPr>
          <p:cNvPr id="11" name="TextBox 10"/>
          <p:cNvSpPr txBox="1"/>
          <p:nvPr userDrawn="1"/>
        </p:nvSpPr>
        <p:spPr bwMode="gray">
          <a:xfrm>
            <a:off x="463608" y="6693859"/>
            <a:ext cx="4186603" cy="164143"/>
          </a:xfrm>
          <a:prstGeom prst="rect">
            <a:avLst/>
          </a:prstGeom>
          <a:noFill/>
        </p:spPr>
        <p:txBody>
          <a:bodyPr wrap="none" lIns="0" tIns="0" rIns="0" bIns="0" rtlCol="0" anchor="ctr">
            <a:noAutofit/>
          </a:bodyPr>
          <a:lstStyle/>
          <a:p>
            <a:pPr defTabSz="801330"/>
            <a:r>
              <a:rPr lang="en-GB" sz="600" dirty="0" smtClean="0">
                <a:solidFill>
                  <a:srgbClr val="222223"/>
                </a:solidFill>
                <a:latin typeface="Segoe UI Light" panose="020B0502040204020203" pitchFamily="34" charset="0"/>
              </a:rPr>
              <a:t>Document Name Here  |  Month 2016 |  Version 1  |  Public  |  Internal Use Only  |  Confidential  |  Strictly  Confidential (DELETE CLASSIFICATION)</a:t>
            </a:r>
          </a:p>
        </p:txBody>
      </p:sp>
      <p:sp>
        <p:nvSpPr>
          <p:cNvPr id="15" name="TextBox 14"/>
          <p:cNvSpPr txBox="1"/>
          <p:nvPr userDrawn="1"/>
        </p:nvSpPr>
        <p:spPr>
          <a:xfrm>
            <a:off x="8564924" y="6688037"/>
            <a:ext cx="492596" cy="188757"/>
          </a:xfrm>
          <a:prstGeom prst="rect">
            <a:avLst/>
          </a:prstGeom>
          <a:noFill/>
        </p:spPr>
        <p:txBody>
          <a:bodyPr wrap="square" lIns="63097" tIns="31549" rIns="63097" bIns="31549" rtlCol="0">
            <a:spAutoFit/>
          </a:bodyPr>
          <a:lstStyle/>
          <a:p>
            <a:pPr algn="r" defTabSz="801330">
              <a:lnSpc>
                <a:spcPct val="110000"/>
              </a:lnSpc>
              <a:spcBef>
                <a:spcPts val="2104"/>
              </a:spcBef>
              <a:buClr>
                <a:srgbClr val="222223"/>
              </a:buClr>
            </a:pPr>
            <a:fld id="{08492756-E806-4604-9C5F-A6997CE6540C}" type="slidenum">
              <a:rPr lang="en-GB" sz="700" smtClean="0">
                <a:solidFill>
                  <a:sysClr val="windowText" lastClr="000000"/>
                </a:solidFill>
              </a:rPr>
              <a:pPr algn="r" defTabSz="801330">
                <a:lnSpc>
                  <a:spcPct val="110000"/>
                </a:lnSpc>
                <a:spcBef>
                  <a:spcPts val="2104"/>
                </a:spcBef>
                <a:buClr>
                  <a:srgbClr val="222223"/>
                </a:buClr>
              </a:pPr>
              <a:t>‹#›</a:t>
            </a:fld>
            <a:endParaRPr lang="en-GB" sz="700" dirty="0" err="1" smtClean="0">
              <a:solidFill>
                <a:sysClr val="windowText" lastClr="000000"/>
              </a:solidFill>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3764" y="6290461"/>
            <a:ext cx="1954201" cy="349373"/>
          </a:xfrm>
          <a:prstGeom prst="rect">
            <a:avLst/>
          </a:prstGeom>
        </p:spPr>
      </p:pic>
    </p:spTree>
    <p:extLst>
      <p:ext uri="{BB962C8B-B14F-4D97-AF65-F5344CB8AC3E}">
        <p14:creationId xmlns:p14="http://schemas.microsoft.com/office/powerpoint/2010/main" val="665199864"/>
      </p:ext>
    </p:extLst>
  </p:cSld>
  <p:clrMapOvr>
    <a:masterClrMapping/>
  </p:clrMapOvr>
  <p:transition>
    <p:fade/>
  </p:transition>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Presentation - Statement with 2 x images">
    <p:bg>
      <p:bgPr>
        <a:solidFill>
          <a:schemeClr val="bg2"/>
        </a:solidFill>
        <a:effectLst/>
      </p:bgPr>
    </p:bg>
    <p:spTree>
      <p:nvGrpSpPr>
        <p:cNvPr id="1" name=""/>
        <p:cNvGrpSpPr/>
        <p:nvPr/>
      </p:nvGrpSpPr>
      <p:grpSpPr>
        <a:xfrm>
          <a:off x="0" y="0"/>
          <a:ext cx="0" cy="0"/>
          <a:chOff x="0" y="0"/>
          <a:chExt cx="0" cy="0"/>
        </a:xfrm>
      </p:grpSpPr>
      <p:sp>
        <p:nvSpPr>
          <p:cNvPr id="30" name="Rectangle 29"/>
          <p:cNvSpPr/>
          <p:nvPr userDrawn="1"/>
        </p:nvSpPr>
        <p:spPr bwMode="gray">
          <a:xfrm>
            <a:off x="77059" y="3723451"/>
            <a:ext cx="8912188" cy="29704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6194" tIns="63097" rIns="126194" bIns="63097" numCol="1" spcCol="0" rtlCol="0" fromWordArt="0" anchor="ctr" anchorCtr="0" forceAA="0" compatLnSpc="1">
            <a:prstTxWarp prst="textNoShape">
              <a:avLst/>
            </a:prstTxWarp>
            <a:noAutofit/>
          </a:bodyPr>
          <a:lstStyle/>
          <a:p>
            <a:pPr algn="ctr" defTabSz="801330">
              <a:lnSpc>
                <a:spcPct val="110000"/>
              </a:lnSpc>
              <a:spcBef>
                <a:spcPts val="2104"/>
              </a:spcBef>
              <a:buClr>
                <a:srgbClr val="222223"/>
              </a:buClr>
            </a:pPr>
            <a:endParaRPr lang="en-GB" sz="2500" dirty="0" smtClean="0">
              <a:solidFill>
                <a:prstClr val="white"/>
              </a:solidFill>
              <a:latin typeface="Segoe UI Light" panose="020B0502040204020203" pitchFamily="34" charset="0"/>
            </a:endParaRPr>
          </a:p>
        </p:txBody>
      </p:sp>
      <p:sp>
        <p:nvSpPr>
          <p:cNvPr id="2" name="Title 1"/>
          <p:cNvSpPr>
            <a:spLocks noGrp="1"/>
          </p:cNvSpPr>
          <p:nvPr>
            <p:ph type="title" hasCustomPrompt="1"/>
          </p:nvPr>
        </p:nvSpPr>
        <p:spPr bwMode="gray">
          <a:xfrm>
            <a:off x="393794" y="1747253"/>
            <a:ext cx="8003800" cy="786989"/>
          </a:xfrm>
          <a:noFill/>
        </p:spPr>
        <p:txBody>
          <a:bodyPr wrap="square" anchor="ctr"/>
          <a:lstStyle>
            <a:lvl1pPr algn="l">
              <a:defRPr sz="4700"/>
            </a:lvl1pPr>
          </a:lstStyle>
          <a:p>
            <a:r>
              <a:rPr lang="en-US" dirty="0" smtClean="0"/>
              <a:t>Click to add statement</a:t>
            </a:r>
            <a:endParaRPr lang="en-GB" dirty="0"/>
          </a:p>
        </p:txBody>
      </p:sp>
      <p:sp>
        <p:nvSpPr>
          <p:cNvPr id="24" name="Frame 23"/>
          <p:cNvSpPr/>
          <p:nvPr userDrawn="1"/>
        </p:nvSpPr>
        <p:spPr bwMode="gray">
          <a:xfrm>
            <a:off x="0" y="-150"/>
            <a:ext cx="9144000" cy="6858151"/>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33" tIns="40067" rIns="80133" bIns="40067" numCol="1" spcCol="0" rtlCol="0" fromWordArt="0" anchor="ctr" anchorCtr="0" forceAA="0" compatLnSpc="1">
            <a:prstTxWarp prst="textNoShape">
              <a:avLst/>
            </a:prstTxWarp>
            <a:noAutofit/>
          </a:bodyPr>
          <a:lstStyle/>
          <a:p>
            <a:pPr algn="ctr" defTabSz="801330"/>
            <a:endParaRPr lang="en-GB" sz="1600" dirty="0">
              <a:solidFill>
                <a:srgbClr val="222223"/>
              </a:solidFill>
              <a:latin typeface="Segoe UI Light" panose="020B0502040204020203" pitchFamily="34" charset="0"/>
            </a:endParaRPr>
          </a:p>
        </p:txBody>
      </p:sp>
      <p:sp>
        <p:nvSpPr>
          <p:cNvPr id="22" name="Picture Placeholder 21"/>
          <p:cNvSpPr>
            <a:spLocks noGrp="1"/>
          </p:cNvSpPr>
          <p:nvPr>
            <p:ph type="pic" sz="quarter" idx="10"/>
          </p:nvPr>
        </p:nvSpPr>
        <p:spPr>
          <a:xfrm>
            <a:off x="149149" y="3877330"/>
            <a:ext cx="4337573" cy="2807705"/>
          </a:xfrm>
          <a:solidFill>
            <a:schemeClr val="bg1">
              <a:lumMod val="85000"/>
            </a:schemeClr>
          </a:solidFill>
        </p:spPr>
        <p:txBody>
          <a:bodyPr/>
          <a:lstStyle/>
          <a:p>
            <a:r>
              <a:rPr lang="en-US" smtClean="0"/>
              <a:t>Click icon to add picture</a:t>
            </a:r>
            <a:endParaRPr lang="en-GB" dirty="0"/>
          </a:p>
        </p:txBody>
      </p:sp>
      <p:sp>
        <p:nvSpPr>
          <p:cNvPr id="29" name="Picture Placeholder 21"/>
          <p:cNvSpPr>
            <a:spLocks noGrp="1"/>
          </p:cNvSpPr>
          <p:nvPr>
            <p:ph type="pic" sz="quarter" idx="12"/>
          </p:nvPr>
        </p:nvSpPr>
        <p:spPr>
          <a:xfrm>
            <a:off x="4642591" y="3877330"/>
            <a:ext cx="4346657" cy="2807705"/>
          </a:xfrm>
          <a:solidFill>
            <a:schemeClr val="bg1">
              <a:lumMod val="85000"/>
            </a:schemeClr>
          </a:solidFill>
        </p:spPr>
        <p:txBody>
          <a:bodyPr/>
          <a:lstStyle/>
          <a:p>
            <a:r>
              <a:rPr lang="en-US" smtClean="0"/>
              <a:t>Click icon to add picture</a:t>
            </a:r>
            <a:endParaRPr lang="en-GB" dirty="0"/>
          </a:p>
        </p:txBody>
      </p:sp>
      <p:sp>
        <p:nvSpPr>
          <p:cNvPr id="11" name="TextBox 10"/>
          <p:cNvSpPr txBox="1"/>
          <p:nvPr userDrawn="1"/>
        </p:nvSpPr>
        <p:spPr bwMode="gray">
          <a:xfrm>
            <a:off x="463608" y="6693859"/>
            <a:ext cx="4186603" cy="164143"/>
          </a:xfrm>
          <a:prstGeom prst="rect">
            <a:avLst/>
          </a:prstGeom>
          <a:noFill/>
        </p:spPr>
        <p:txBody>
          <a:bodyPr wrap="none" lIns="0" tIns="0" rIns="0" bIns="0" rtlCol="0" anchor="ctr">
            <a:noAutofit/>
          </a:bodyPr>
          <a:lstStyle/>
          <a:p>
            <a:pPr defTabSz="801330"/>
            <a:r>
              <a:rPr lang="en-GB" sz="600" dirty="0" smtClean="0">
                <a:solidFill>
                  <a:srgbClr val="222223"/>
                </a:solidFill>
                <a:latin typeface="Segoe UI Light" panose="020B0502040204020203" pitchFamily="34" charset="0"/>
              </a:rPr>
              <a:t>Document Name Here  |  Month 2016 |  Version 1  |  Public  |  Internal Use Only  |  Confidential  |  Strictly  Confidential (DELETE CLASSIFICATION)</a:t>
            </a:r>
          </a:p>
        </p:txBody>
      </p:sp>
      <p:sp>
        <p:nvSpPr>
          <p:cNvPr id="15" name="TextBox 14"/>
          <p:cNvSpPr txBox="1"/>
          <p:nvPr userDrawn="1"/>
        </p:nvSpPr>
        <p:spPr>
          <a:xfrm>
            <a:off x="8564924" y="6688037"/>
            <a:ext cx="492596" cy="188757"/>
          </a:xfrm>
          <a:prstGeom prst="rect">
            <a:avLst/>
          </a:prstGeom>
          <a:noFill/>
        </p:spPr>
        <p:txBody>
          <a:bodyPr wrap="square" lIns="63097" tIns="31549" rIns="63097" bIns="31549" rtlCol="0">
            <a:spAutoFit/>
          </a:bodyPr>
          <a:lstStyle/>
          <a:p>
            <a:pPr algn="r" defTabSz="801330">
              <a:lnSpc>
                <a:spcPct val="110000"/>
              </a:lnSpc>
              <a:spcBef>
                <a:spcPts val="2104"/>
              </a:spcBef>
              <a:buClr>
                <a:srgbClr val="222223"/>
              </a:buClr>
            </a:pPr>
            <a:fld id="{08492756-E806-4604-9C5F-A6997CE6540C}" type="slidenum">
              <a:rPr lang="en-GB" sz="700" smtClean="0">
                <a:solidFill>
                  <a:sysClr val="windowText" lastClr="000000"/>
                </a:solidFill>
              </a:rPr>
              <a:pPr algn="r" defTabSz="801330">
                <a:lnSpc>
                  <a:spcPct val="110000"/>
                </a:lnSpc>
                <a:spcBef>
                  <a:spcPts val="2104"/>
                </a:spcBef>
                <a:buClr>
                  <a:srgbClr val="222223"/>
                </a:buClr>
              </a:pPr>
              <a:t>‹#›</a:t>
            </a:fld>
            <a:endParaRPr lang="en-GB" sz="700" dirty="0" err="1" smtClean="0">
              <a:solidFill>
                <a:sysClr val="windowText" lastClr="000000"/>
              </a:solidFil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3764" y="6290461"/>
            <a:ext cx="1954201" cy="349373"/>
          </a:xfrm>
          <a:prstGeom prst="rect">
            <a:avLst/>
          </a:prstGeom>
        </p:spPr>
      </p:pic>
    </p:spTree>
    <p:extLst>
      <p:ext uri="{BB962C8B-B14F-4D97-AF65-F5344CB8AC3E}">
        <p14:creationId xmlns:p14="http://schemas.microsoft.com/office/powerpoint/2010/main" val="227094345"/>
      </p:ext>
    </p:extLst>
  </p:cSld>
  <p:clrMapOvr>
    <a:masterClrMapping/>
  </p:clrMapOvr>
  <p:transition>
    <p:fade/>
  </p:transition>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Presentation - Statement with bottom image x 1">
    <p:bg>
      <p:bgPr>
        <a:solidFill>
          <a:schemeClr val="bg2"/>
        </a:solidFill>
        <a:effectLst/>
      </p:bgPr>
    </p:bg>
    <p:spTree>
      <p:nvGrpSpPr>
        <p:cNvPr id="1" name=""/>
        <p:cNvGrpSpPr/>
        <p:nvPr/>
      </p:nvGrpSpPr>
      <p:grpSpPr>
        <a:xfrm>
          <a:off x="0" y="0"/>
          <a:ext cx="0" cy="0"/>
          <a:chOff x="0" y="0"/>
          <a:chExt cx="0" cy="0"/>
        </a:xfrm>
      </p:grpSpPr>
      <p:sp>
        <p:nvSpPr>
          <p:cNvPr id="30" name="Rectangle 29"/>
          <p:cNvSpPr/>
          <p:nvPr userDrawn="1"/>
        </p:nvSpPr>
        <p:spPr bwMode="gray">
          <a:xfrm>
            <a:off x="157469" y="3723451"/>
            <a:ext cx="8831779" cy="29704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6194" tIns="63097" rIns="126194" bIns="63097" numCol="1" spcCol="0" rtlCol="0" fromWordArt="0" anchor="ctr" anchorCtr="0" forceAA="0" compatLnSpc="1">
            <a:prstTxWarp prst="textNoShape">
              <a:avLst/>
            </a:prstTxWarp>
            <a:noAutofit/>
          </a:bodyPr>
          <a:lstStyle/>
          <a:p>
            <a:pPr algn="ctr" defTabSz="801330">
              <a:lnSpc>
                <a:spcPct val="110000"/>
              </a:lnSpc>
              <a:spcBef>
                <a:spcPts val="2104"/>
              </a:spcBef>
              <a:buClr>
                <a:srgbClr val="222223"/>
              </a:buClr>
            </a:pPr>
            <a:endParaRPr lang="en-GB" sz="2500" dirty="0" smtClean="0">
              <a:solidFill>
                <a:prstClr val="white"/>
              </a:solidFill>
              <a:latin typeface="Segoe UI Light" panose="020B0502040204020203" pitchFamily="34" charset="0"/>
            </a:endParaRPr>
          </a:p>
        </p:txBody>
      </p:sp>
      <p:sp>
        <p:nvSpPr>
          <p:cNvPr id="2" name="Title 1"/>
          <p:cNvSpPr>
            <a:spLocks noGrp="1"/>
          </p:cNvSpPr>
          <p:nvPr>
            <p:ph type="title" hasCustomPrompt="1"/>
          </p:nvPr>
        </p:nvSpPr>
        <p:spPr bwMode="gray">
          <a:xfrm>
            <a:off x="411966" y="1747253"/>
            <a:ext cx="8265061" cy="786989"/>
          </a:xfrm>
          <a:noFill/>
        </p:spPr>
        <p:txBody>
          <a:bodyPr wrap="square" anchor="ctr"/>
          <a:lstStyle>
            <a:lvl1pPr algn="l">
              <a:defRPr sz="4700"/>
            </a:lvl1pPr>
          </a:lstStyle>
          <a:p>
            <a:r>
              <a:rPr lang="en-US" dirty="0" smtClean="0"/>
              <a:t>Click to add statement</a:t>
            </a:r>
            <a:endParaRPr lang="en-GB" dirty="0"/>
          </a:p>
        </p:txBody>
      </p:sp>
      <p:sp>
        <p:nvSpPr>
          <p:cNvPr id="24" name="Frame 23"/>
          <p:cNvSpPr/>
          <p:nvPr userDrawn="1"/>
        </p:nvSpPr>
        <p:spPr bwMode="gray">
          <a:xfrm>
            <a:off x="0" y="-150"/>
            <a:ext cx="9144000" cy="6858151"/>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33" tIns="40067" rIns="80133" bIns="40067" numCol="1" spcCol="0" rtlCol="0" fromWordArt="0" anchor="ctr" anchorCtr="0" forceAA="0" compatLnSpc="1">
            <a:prstTxWarp prst="textNoShape">
              <a:avLst/>
            </a:prstTxWarp>
            <a:noAutofit/>
          </a:bodyPr>
          <a:lstStyle/>
          <a:p>
            <a:pPr algn="ctr" defTabSz="801330"/>
            <a:endParaRPr lang="en-GB" sz="1600" dirty="0">
              <a:solidFill>
                <a:srgbClr val="222223"/>
              </a:solidFill>
              <a:latin typeface="Segoe UI Light" panose="020B0502040204020203" pitchFamily="34" charset="0"/>
            </a:endParaRPr>
          </a:p>
        </p:txBody>
      </p:sp>
      <p:sp>
        <p:nvSpPr>
          <p:cNvPr id="22" name="Picture Placeholder 21"/>
          <p:cNvSpPr>
            <a:spLocks noGrp="1"/>
          </p:cNvSpPr>
          <p:nvPr>
            <p:ph type="pic" sz="quarter" idx="10"/>
          </p:nvPr>
        </p:nvSpPr>
        <p:spPr>
          <a:xfrm>
            <a:off x="154754" y="3886154"/>
            <a:ext cx="8834494" cy="2807705"/>
          </a:xfrm>
          <a:solidFill>
            <a:schemeClr val="bg1">
              <a:lumMod val="85000"/>
            </a:schemeClr>
          </a:solidFill>
        </p:spPr>
        <p:txBody>
          <a:bodyPr/>
          <a:lstStyle/>
          <a:p>
            <a:r>
              <a:rPr lang="en-US" smtClean="0"/>
              <a:t>Click icon to add picture</a:t>
            </a:r>
            <a:endParaRPr lang="en-GB" dirty="0"/>
          </a:p>
        </p:txBody>
      </p:sp>
      <p:sp>
        <p:nvSpPr>
          <p:cNvPr id="10" name="TextBox 9"/>
          <p:cNvSpPr txBox="1"/>
          <p:nvPr userDrawn="1"/>
        </p:nvSpPr>
        <p:spPr bwMode="gray">
          <a:xfrm>
            <a:off x="463608" y="6693859"/>
            <a:ext cx="4186603" cy="164143"/>
          </a:xfrm>
          <a:prstGeom prst="rect">
            <a:avLst/>
          </a:prstGeom>
          <a:noFill/>
        </p:spPr>
        <p:txBody>
          <a:bodyPr wrap="none" lIns="0" tIns="0" rIns="0" bIns="0" rtlCol="0" anchor="ctr">
            <a:noAutofit/>
          </a:bodyPr>
          <a:lstStyle/>
          <a:p>
            <a:pPr defTabSz="801330"/>
            <a:r>
              <a:rPr lang="en-GB" sz="600" dirty="0" smtClean="0">
                <a:solidFill>
                  <a:srgbClr val="222223"/>
                </a:solidFill>
                <a:latin typeface="Segoe UI Light" panose="020B0502040204020203" pitchFamily="34" charset="0"/>
              </a:rPr>
              <a:t>Document Name Here  |  Month 2016 |  Version 1  |  Public  |  Internal Use Only  |  Confidential  |  Strictly  Confidential (DELETE CLASSIFICATION)</a:t>
            </a:r>
          </a:p>
        </p:txBody>
      </p:sp>
      <p:sp>
        <p:nvSpPr>
          <p:cNvPr id="13" name="TextBox 12"/>
          <p:cNvSpPr txBox="1"/>
          <p:nvPr userDrawn="1"/>
        </p:nvSpPr>
        <p:spPr>
          <a:xfrm>
            <a:off x="8564924" y="6688037"/>
            <a:ext cx="492596" cy="188757"/>
          </a:xfrm>
          <a:prstGeom prst="rect">
            <a:avLst/>
          </a:prstGeom>
          <a:noFill/>
        </p:spPr>
        <p:txBody>
          <a:bodyPr wrap="square" lIns="63097" tIns="31549" rIns="63097" bIns="31549" rtlCol="0">
            <a:spAutoFit/>
          </a:bodyPr>
          <a:lstStyle/>
          <a:p>
            <a:pPr algn="r" defTabSz="801330">
              <a:lnSpc>
                <a:spcPct val="110000"/>
              </a:lnSpc>
              <a:spcBef>
                <a:spcPts val="2104"/>
              </a:spcBef>
              <a:buClr>
                <a:srgbClr val="222223"/>
              </a:buClr>
            </a:pPr>
            <a:fld id="{08492756-E806-4604-9C5F-A6997CE6540C}" type="slidenum">
              <a:rPr lang="en-GB" sz="700" smtClean="0">
                <a:solidFill>
                  <a:sysClr val="windowText" lastClr="000000"/>
                </a:solidFill>
              </a:rPr>
              <a:pPr algn="r" defTabSz="801330">
                <a:lnSpc>
                  <a:spcPct val="110000"/>
                </a:lnSpc>
                <a:spcBef>
                  <a:spcPts val="2104"/>
                </a:spcBef>
                <a:buClr>
                  <a:srgbClr val="222223"/>
                </a:buClr>
              </a:pPr>
              <a:t>‹#›</a:t>
            </a:fld>
            <a:endParaRPr lang="en-GB" sz="700" dirty="0" err="1" smtClean="0">
              <a:solidFill>
                <a:sysClr val="windowText" lastClr="000000"/>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3764" y="6290461"/>
            <a:ext cx="1954201" cy="349373"/>
          </a:xfrm>
          <a:prstGeom prst="rect">
            <a:avLst/>
          </a:prstGeom>
        </p:spPr>
      </p:pic>
    </p:spTree>
    <p:extLst>
      <p:ext uri="{BB962C8B-B14F-4D97-AF65-F5344CB8AC3E}">
        <p14:creationId xmlns:p14="http://schemas.microsoft.com/office/powerpoint/2010/main" val="4102032323"/>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21644" y="47626"/>
            <a:ext cx="7722765" cy="832520"/>
          </a:xfrm>
        </p:spPr>
        <p:txBody>
          <a:bodyPr/>
          <a:lstStyle/>
          <a:p>
            <a:r>
              <a:rPr lang="en-US" smtClean="0"/>
              <a:t>Click to edit Master title style</a:t>
            </a:r>
            <a:endParaRPr lang="en-GB"/>
          </a:p>
        </p:txBody>
      </p:sp>
      <p:sp>
        <p:nvSpPr>
          <p:cNvPr id="3" name="Date Placeholder 2"/>
          <p:cNvSpPr>
            <a:spLocks noGrp="1"/>
          </p:cNvSpPr>
          <p:nvPr>
            <p:ph type="dt" sz="half" idx="10"/>
          </p:nvPr>
        </p:nvSpPr>
        <p:spPr bwMode="gray"/>
        <p:txBody>
          <a:bodyPr/>
          <a:lstStyle/>
          <a:p>
            <a:endParaRPr lang="en-GB"/>
          </a:p>
        </p:txBody>
      </p:sp>
      <p:sp>
        <p:nvSpPr>
          <p:cNvPr id="4" name="Footer Placeholder 3"/>
          <p:cNvSpPr>
            <a:spLocks noGrp="1"/>
          </p:cNvSpPr>
          <p:nvPr>
            <p:ph type="ftr" sz="quarter" idx="11"/>
          </p:nvPr>
        </p:nvSpPr>
        <p:spPr bwMode="gray"/>
        <p:txBody>
          <a:bodyPr/>
          <a:lstStyle/>
          <a:p>
            <a:endParaRPr lang="en-GB"/>
          </a:p>
        </p:txBody>
      </p:sp>
      <p:sp>
        <p:nvSpPr>
          <p:cNvPr id="11" name="Text Placeholder 6"/>
          <p:cNvSpPr>
            <a:spLocks noGrp="1"/>
          </p:cNvSpPr>
          <p:nvPr>
            <p:ph type="body" sz="quarter" idx="13" hasCustomPrompt="1"/>
          </p:nvPr>
        </p:nvSpPr>
        <p:spPr bwMode="gray">
          <a:xfrm>
            <a:off x="323527" y="949103"/>
            <a:ext cx="7920000" cy="298539"/>
          </a:xfrm>
          <a:solidFill>
            <a:schemeClr val="tx1"/>
          </a:solidFill>
        </p:spPr>
        <p:txBody>
          <a:bodyPr vert="horz" lIns="215962" tIns="35993" rIns="89984" bIns="35993" rtlCol="0" anchor="t">
            <a:spAutoFit/>
          </a:bodyPr>
          <a:lstStyle>
            <a:lvl1pPr>
              <a:defRPr lang="en-GB" b="1" cap="none" baseline="0" dirty="0">
                <a:solidFill>
                  <a:schemeClr val="bg2"/>
                </a:solidFill>
                <a:latin typeface="+mj-lt"/>
              </a:defRPr>
            </a:lvl1pPr>
          </a:lstStyle>
          <a:p>
            <a:pPr lvl="0">
              <a:spcBef>
                <a:spcPts val="0"/>
              </a:spcBef>
            </a:pPr>
            <a:r>
              <a:rPr lang="en-US" dirty="0" smtClean="0"/>
              <a:t>Click to edit master text styles</a:t>
            </a:r>
            <a:endParaRPr lang="en-GB" dirty="0"/>
          </a:p>
        </p:txBody>
      </p:sp>
      <p:sp>
        <p:nvSpPr>
          <p:cNvPr id="13" name="Text Placeholder 10"/>
          <p:cNvSpPr>
            <a:spLocks noGrp="1"/>
          </p:cNvSpPr>
          <p:nvPr>
            <p:ph type="body" sz="quarter" idx="15"/>
          </p:nvPr>
        </p:nvSpPr>
        <p:spPr bwMode="gray">
          <a:xfrm>
            <a:off x="2599210" y="5852790"/>
            <a:ext cx="5976665" cy="298800"/>
          </a:xfrm>
        </p:spPr>
        <p:txBody>
          <a:bodyPr vert="horz" lIns="0" tIns="0" rIns="0" bIns="0" rtlCol="0" anchor="ctr">
            <a:normAutofit/>
          </a:bodyPr>
          <a:lstStyle>
            <a:lvl1pPr algn="r">
              <a:spcBef>
                <a:spcPts val="0"/>
              </a:spcBef>
              <a:defRPr lang="en-GB" sz="800" dirty="0"/>
            </a:lvl1pPr>
          </a:lstStyle>
          <a:p>
            <a:pPr lvl="0" algn="r">
              <a:spcBef>
                <a:spcPts val="0"/>
              </a:spcBef>
              <a:tabLst>
                <a:tab pos="8247194" algn="r"/>
              </a:tabLst>
            </a:pPr>
            <a:r>
              <a:rPr lang="en-US" dirty="0" smtClean="0"/>
              <a:t>Click to edit Master text styles</a:t>
            </a:r>
            <a:endParaRPr lang="en-GB" dirty="0"/>
          </a:p>
        </p:txBody>
      </p:sp>
    </p:spTree>
    <p:extLst>
      <p:ext uri="{BB962C8B-B14F-4D97-AF65-F5344CB8AC3E}">
        <p14:creationId xmlns:p14="http://schemas.microsoft.com/office/powerpoint/2010/main" val="2760706593"/>
      </p:ext>
    </p:extLst>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Presentation - Back Cover">
    <p:bg>
      <p:bgPr>
        <a:solidFill>
          <a:schemeClr val="bg2"/>
        </a:solidFill>
        <a:effectLst/>
      </p:bgPr>
    </p:bg>
    <p:spTree>
      <p:nvGrpSpPr>
        <p:cNvPr id="1" name=""/>
        <p:cNvGrpSpPr/>
        <p:nvPr/>
      </p:nvGrpSpPr>
      <p:grpSpPr>
        <a:xfrm>
          <a:off x="0" y="0"/>
          <a:ext cx="0" cy="0"/>
          <a:chOff x="0" y="0"/>
          <a:chExt cx="0" cy="0"/>
        </a:xfrm>
      </p:grpSpPr>
      <p:sp>
        <p:nvSpPr>
          <p:cNvPr id="69" name="Text Placeholder 68"/>
          <p:cNvSpPr>
            <a:spLocks noGrp="1"/>
          </p:cNvSpPr>
          <p:nvPr>
            <p:ph type="body" sz="quarter" idx="10" hasCustomPrompt="1"/>
          </p:nvPr>
        </p:nvSpPr>
        <p:spPr bwMode="gray">
          <a:xfrm>
            <a:off x="440173" y="3624932"/>
            <a:ext cx="3979790" cy="1657100"/>
          </a:xfrm>
        </p:spPr>
        <p:txBody>
          <a:bodyPr wrap="square" lIns="63097" tIns="31549" rIns="63097" bIns="31549">
            <a:spAutoFit/>
          </a:bodyPr>
          <a:lstStyle>
            <a:lvl1pPr marL="0" indent="0">
              <a:spcBef>
                <a:spcPts val="0"/>
              </a:spcBef>
              <a:buNone/>
              <a:tabLst>
                <a:tab pos="239285" algn="l"/>
              </a:tabLst>
              <a:defRPr sz="1600" baseline="0">
                <a:solidFill>
                  <a:schemeClr val="bg1"/>
                </a:solidFill>
                <a:latin typeface="+mn-lt"/>
              </a:defRPr>
            </a:lvl1pPr>
            <a:lvl2pPr marL="400666" indent="0">
              <a:buNone/>
              <a:defRPr>
                <a:solidFill>
                  <a:schemeClr val="bg1"/>
                </a:solidFill>
              </a:defRPr>
            </a:lvl2pPr>
            <a:lvl3pPr marL="801330" indent="0">
              <a:buNone/>
              <a:defRPr>
                <a:solidFill>
                  <a:schemeClr val="bg1"/>
                </a:solidFill>
              </a:defRPr>
            </a:lvl3pPr>
            <a:lvl4pPr marL="1201995" indent="0">
              <a:buNone/>
              <a:defRPr>
                <a:solidFill>
                  <a:schemeClr val="bg1"/>
                </a:solidFill>
              </a:defRPr>
            </a:lvl4pPr>
            <a:lvl5pPr marL="1602660" indent="0">
              <a:buNone/>
              <a:defRPr>
                <a:solidFill>
                  <a:schemeClr val="bg1"/>
                </a:solidFill>
              </a:defRPr>
            </a:lvl5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p>
          <a:p>
            <a:pPr lvl="0"/>
            <a:r>
              <a:rPr lang="en-US" dirty="0" smtClean="0"/>
              <a:t>	020 #### ####</a:t>
            </a:r>
            <a:br>
              <a:rPr lang="en-US" dirty="0" smtClean="0"/>
            </a:br>
            <a:r>
              <a:rPr lang="en-US" dirty="0" smtClean="0"/>
              <a:t>	##### ######</a:t>
            </a:r>
          </a:p>
          <a:p>
            <a:pPr lvl="0"/>
            <a:r>
              <a:rPr lang="en-US" dirty="0" smtClean="0"/>
              <a:t>	firstname.lastname@ipsos.com</a:t>
            </a:r>
            <a:endParaRPr lang="en-GB" dirty="0"/>
          </a:p>
        </p:txBody>
      </p:sp>
      <p:sp>
        <p:nvSpPr>
          <p:cNvPr id="161" name="Text Placeholder 68"/>
          <p:cNvSpPr>
            <a:spLocks noGrp="1"/>
          </p:cNvSpPr>
          <p:nvPr>
            <p:ph type="body" sz="quarter" idx="11" hasCustomPrompt="1"/>
          </p:nvPr>
        </p:nvSpPr>
        <p:spPr bwMode="gray">
          <a:xfrm>
            <a:off x="4717252" y="3624932"/>
            <a:ext cx="3969278" cy="1657100"/>
          </a:xfrm>
        </p:spPr>
        <p:txBody>
          <a:bodyPr wrap="square" lIns="63097" tIns="31549" rIns="63097" bIns="31549">
            <a:spAutoFit/>
          </a:bodyPr>
          <a:lstStyle>
            <a:lvl1pPr marL="0" indent="0">
              <a:spcBef>
                <a:spcPts val="0"/>
              </a:spcBef>
              <a:buNone/>
              <a:tabLst>
                <a:tab pos="239285" algn="l"/>
              </a:tabLst>
              <a:defRPr sz="1600" baseline="0">
                <a:solidFill>
                  <a:schemeClr val="bg1"/>
                </a:solidFill>
                <a:latin typeface="+mn-lt"/>
              </a:defRPr>
            </a:lvl1pPr>
            <a:lvl2pPr marL="400666" indent="0">
              <a:buNone/>
              <a:defRPr>
                <a:solidFill>
                  <a:schemeClr val="bg1"/>
                </a:solidFill>
              </a:defRPr>
            </a:lvl2pPr>
            <a:lvl3pPr marL="801330" indent="0">
              <a:buNone/>
              <a:defRPr>
                <a:solidFill>
                  <a:schemeClr val="bg1"/>
                </a:solidFill>
              </a:defRPr>
            </a:lvl3pPr>
            <a:lvl4pPr marL="1201995" indent="0">
              <a:buNone/>
              <a:defRPr>
                <a:solidFill>
                  <a:schemeClr val="bg1"/>
                </a:solidFill>
              </a:defRPr>
            </a:lvl4pPr>
            <a:lvl5pPr marL="1602660" indent="0">
              <a:buNone/>
              <a:defRPr>
                <a:solidFill>
                  <a:schemeClr val="bg1"/>
                </a:solidFill>
              </a:defRPr>
            </a:lvl5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p>
          <a:p>
            <a:pPr lvl="0"/>
            <a:r>
              <a:rPr lang="en-US" dirty="0" smtClean="0"/>
              <a:t>	020 #### ####</a:t>
            </a:r>
            <a:br>
              <a:rPr lang="en-US" dirty="0" smtClean="0"/>
            </a:br>
            <a:r>
              <a:rPr lang="en-US" dirty="0" smtClean="0"/>
              <a:t>	##### ######</a:t>
            </a:r>
          </a:p>
          <a:p>
            <a:pPr lvl="0"/>
            <a:r>
              <a:rPr lang="en-US" dirty="0" smtClean="0"/>
              <a:t>	firstname.lastname@ipsos.com</a:t>
            </a:r>
            <a:endParaRPr lang="en-GB" dirty="0"/>
          </a:p>
        </p:txBody>
      </p:sp>
      <p:sp>
        <p:nvSpPr>
          <p:cNvPr id="29" name="TextBox 28">
            <a:hlinkClick r:id="rId2"/>
          </p:cNvPr>
          <p:cNvSpPr txBox="1"/>
          <p:nvPr userDrawn="1"/>
        </p:nvSpPr>
        <p:spPr>
          <a:xfrm>
            <a:off x="4717251" y="6329616"/>
            <a:ext cx="4041224" cy="266847"/>
          </a:xfrm>
          <a:prstGeom prst="rect">
            <a:avLst/>
          </a:prstGeom>
          <a:noFill/>
        </p:spPr>
        <p:txBody>
          <a:bodyPr wrap="square" lIns="63097" tIns="31549" rIns="63097" bIns="31549" rtlCol="0">
            <a:spAutoFit/>
          </a:bodyPr>
          <a:lstStyle/>
          <a:p>
            <a:pPr defTabSz="801330">
              <a:lnSpc>
                <a:spcPct val="110000"/>
              </a:lnSpc>
              <a:spcBef>
                <a:spcPts val="2104"/>
              </a:spcBef>
              <a:buClr>
                <a:srgbClr val="222223"/>
              </a:buClr>
            </a:pPr>
            <a:r>
              <a:rPr lang="en-GB" sz="1200" b="1" dirty="0" smtClean="0">
                <a:solidFill>
                  <a:prstClr val="white"/>
                </a:solidFill>
                <a:ea typeface="Segoe UI" panose="020B0502040204020203" pitchFamily="34" charset="0"/>
                <a:cs typeface="Segoe UI" panose="020B0502040204020203" pitchFamily="34" charset="0"/>
              </a:rPr>
              <a:t>www.ipsos-mori.com/</a:t>
            </a:r>
          </a:p>
        </p:txBody>
      </p:sp>
      <p:sp>
        <p:nvSpPr>
          <p:cNvPr id="35" name="Frame 34"/>
          <p:cNvSpPr/>
          <p:nvPr userDrawn="1"/>
        </p:nvSpPr>
        <p:spPr bwMode="gray">
          <a:xfrm>
            <a:off x="0" y="-150"/>
            <a:ext cx="9144000" cy="6858151"/>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33" tIns="40067" rIns="80133" bIns="40067" numCol="1" spcCol="0" rtlCol="0" fromWordArt="0" anchor="ctr" anchorCtr="0" forceAA="0" compatLnSpc="1">
            <a:prstTxWarp prst="textNoShape">
              <a:avLst/>
            </a:prstTxWarp>
            <a:noAutofit/>
          </a:bodyPr>
          <a:lstStyle/>
          <a:p>
            <a:pPr algn="ctr" defTabSz="801330"/>
            <a:endParaRPr lang="en-GB" sz="1600" dirty="0">
              <a:solidFill>
                <a:srgbClr val="222223"/>
              </a:solidFill>
              <a:latin typeface="Segoe UI Light" panose="020B0502040204020203" pitchFamily="34" charset="0"/>
            </a:endParaRPr>
          </a:p>
        </p:txBody>
      </p:sp>
      <p:sp>
        <p:nvSpPr>
          <p:cNvPr id="10" name="TextBox 9"/>
          <p:cNvSpPr txBox="1"/>
          <p:nvPr userDrawn="1"/>
        </p:nvSpPr>
        <p:spPr>
          <a:xfrm>
            <a:off x="8564924" y="6688037"/>
            <a:ext cx="492596" cy="188757"/>
          </a:xfrm>
          <a:prstGeom prst="rect">
            <a:avLst/>
          </a:prstGeom>
          <a:noFill/>
        </p:spPr>
        <p:txBody>
          <a:bodyPr wrap="square" lIns="63097" tIns="31549" rIns="63097" bIns="31549" rtlCol="0">
            <a:spAutoFit/>
          </a:bodyPr>
          <a:lstStyle/>
          <a:p>
            <a:pPr algn="r" defTabSz="801330">
              <a:lnSpc>
                <a:spcPct val="110000"/>
              </a:lnSpc>
              <a:spcBef>
                <a:spcPts val="2104"/>
              </a:spcBef>
              <a:buClr>
                <a:srgbClr val="222223"/>
              </a:buClr>
            </a:pPr>
            <a:fld id="{08492756-E806-4604-9C5F-A6997CE6540C}" type="slidenum">
              <a:rPr lang="en-GB" sz="700" smtClean="0">
                <a:solidFill>
                  <a:sysClr val="windowText" lastClr="000000"/>
                </a:solidFill>
              </a:rPr>
              <a:pPr algn="r" defTabSz="801330">
                <a:lnSpc>
                  <a:spcPct val="110000"/>
                </a:lnSpc>
                <a:spcBef>
                  <a:spcPts val="2104"/>
                </a:spcBef>
                <a:buClr>
                  <a:srgbClr val="222223"/>
                </a:buClr>
              </a:pPr>
              <a:t>‹#›</a:t>
            </a:fld>
            <a:endParaRPr lang="en-GB" sz="700" dirty="0" err="1" smtClean="0">
              <a:solidFill>
                <a:sysClr val="windowText" lastClr="000000"/>
              </a:solidFill>
            </a:endParaRP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3764" y="6290461"/>
            <a:ext cx="1954201" cy="349373"/>
          </a:xfrm>
          <a:prstGeom prst="rect">
            <a:avLst/>
          </a:prstGeom>
        </p:spPr>
      </p:pic>
    </p:spTree>
    <p:extLst>
      <p:ext uri="{BB962C8B-B14F-4D97-AF65-F5344CB8AC3E}">
        <p14:creationId xmlns:p14="http://schemas.microsoft.com/office/powerpoint/2010/main" val="2749560413"/>
      </p:ext>
    </p:extLst>
  </p:cSld>
  <p:clrMapOvr>
    <a:masterClrMapping/>
  </p:clrMapOvr>
  <p:transition>
    <p:fade/>
  </p:transition>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userDrawn="1">
  <p:cSld name="Presentation - title with image">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154753" y="162703"/>
            <a:ext cx="8834494" cy="6531154"/>
          </a:xfrm>
          <a:solidFill>
            <a:schemeClr val="bg1">
              <a:lumMod val="95000"/>
            </a:schemeClr>
          </a:solidFill>
        </p:spPr>
        <p:txBody>
          <a:bodyPr>
            <a:normAutofit/>
          </a:bodyPr>
          <a:lstStyle>
            <a:lvl1pPr>
              <a:defRPr sz="1400" baseline="0">
                <a:solidFill>
                  <a:schemeClr val="tx1"/>
                </a:solidFill>
              </a:defRPr>
            </a:lvl1pPr>
          </a:lstStyle>
          <a:p>
            <a:r>
              <a:rPr lang="en-GB" dirty="0" smtClean="0"/>
              <a:t>Insert image and send to back so that titles reappear</a:t>
            </a:r>
            <a:endParaRPr lang="en-GB" dirty="0"/>
          </a:p>
        </p:txBody>
      </p:sp>
      <p:sp>
        <p:nvSpPr>
          <p:cNvPr id="3" name="Subtitle 2"/>
          <p:cNvSpPr>
            <a:spLocks noGrp="1"/>
          </p:cNvSpPr>
          <p:nvPr>
            <p:ph type="subTitle" idx="1" hasCustomPrompt="1"/>
          </p:nvPr>
        </p:nvSpPr>
        <p:spPr bwMode="gray">
          <a:xfrm>
            <a:off x="457523" y="3775593"/>
            <a:ext cx="5271014" cy="419196"/>
          </a:xfrm>
          <a:solidFill>
            <a:schemeClr val="accent2"/>
          </a:solidFill>
        </p:spPr>
        <p:txBody>
          <a:bodyPr wrap="none" lIns="63097" tIns="31549" rIns="63097" bIns="31549" rtlCol="0" anchor="t">
            <a:spAutoFit/>
          </a:bodyPr>
          <a:lstStyle>
            <a:lvl1pPr marL="0" indent="0">
              <a:buNone/>
              <a:defRPr lang="en-GB" sz="2100" b="1" baseline="0" dirty="0" smtClean="0">
                <a:solidFill>
                  <a:schemeClr val="bg1"/>
                </a:solidFill>
                <a:latin typeface="+mj-lt"/>
              </a:defRPr>
            </a:lvl1pPr>
          </a:lstStyle>
          <a:p>
            <a:pPr lvl="0">
              <a:spcBef>
                <a:spcPct val="0"/>
              </a:spcBef>
            </a:pPr>
            <a:r>
              <a:rPr lang="en-US" dirty="0" smtClean="0"/>
              <a:t>Click to edit subtitle Click to add subtitle</a:t>
            </a:r>
            <a:endParaRPr lang="en-GB" dirty="0"/>
          </a:p>
        </p:txBody>
      </p:sp>
      <p:sp>
        <p:nvSpPr>
          <p:cNvPr id="69" name="Text Placeholder 68"/>
          <p:cNvSpPr>
            <a:spLocks noGrp="1"/>
          </p:cNvSpPr>
          <p:nvPr>
            <p:ph type="body" sz="quarter" idx="10" hasCustomPrompt="1"/>
          </p:nvPr>
        </p:nvSpPr>
        <p:spPr bwMode="gray">
          <a:xfrm>
            <a:off x="457426" y="4506610"/>
            <a:ext cx="4186603" cy="979551"/>
          </a:xfrm>
        </p:spPr>
        <p:txBody>
          <a:bodyPr wrap="square" lIns="63097" tIns="31549" rIns="63097" bIns="31549">
            <a:normAutofit/>
          </a:bodyPr>
          <a:lstStyle>
            <a:lvl1pPr marL="0" indent="0">
              <a:spcBef>
                <a:spcPts val="1052"/>
              </a:spcBef>
              <a:buNone/>
              <a:defRPr sz="1400">
                <a:solidFill>
                  <a:schemeClr val="bg1"/>
                </a:solidFill>
              </a:defRPr>
            </a:lvl1pPr>
            <a:lvl2pPr marL="400666" indent="0">
              <a:buNone/>
              <a:defRPr>
                <a:solidFill>
                  <a:schemeClr val="bg1"/>
                </a:solidFill>
              </a:defRPr>
            </a:lvl2pPr>
            <a:lvl3pPr marL="801330" indent="0">
              <a:buNone/>
              <a:defRPr>
                <a:solidFill>
                  <a:schemeClr val="bg1"/>
                </a:solidFill>
              </a:defRPr>
            </a:lvl3pPr>
            <a:lvl4pPr marL="1201995" indent="0">
              <a:buNone/>
              <a:defRPr>
                <a:solidFill>
                  <a:schemeClr val="bg1"/>
                </a:solidFill>
              </a:defRPr>
            </a:lvl4pPr>
            <a:lvl5pPr marL="1602660" indent="0">
              <a:buNone/>
              <a:defRPr>
                <a:solidFill>
                  <a:schemeClr val="bg1"/>
                </a:solidFill>
              </a:defRPr>
            </a:lvl5pPr>
          </a:lstStyle>
          <a:p>
            <a:pPr lvl="0"/>
            <a:r>
              <a:rPr lang="en-US" dirty="0" smtClean="0"/>
              <a:t>Click to add text</a:t>
            </a:r>
            <a:endParaRPr lang="en-GB" dirty="0"/>
          </a:p>
        </p:txBody>
      </p:sp>
      <p:sp>
        <p:nvSpPr>
          <p:cNvPr id="2" name="Title 1"/>
          <p:cNvSpPr>
            <a:spLocks noGrp="1"/>
          </p:cNvSpPr>
          <p:nvPr>
            <p:ph type="ctrTitle" hasCustomPrompt="1"/>
          </p:nvPr>
        </p:nvSpPr>
        <p:spPr bwMode="gray">
          <a:xfrm>
            <a:off x="470997" y="3038811"/>
            <a:ext cx="2980772" cy="663878"/>
          </a:xfrm>
          <a:solidFill>
            <a:schemeClr val="accent3"/>
          </a:solidFill>
        </p:spPr>
        <p:txBody>
          <a:bodyPr anchor="b"/>
          <a:lstStyle>
            <a:lvl1pPr algn="l">
              <a:defRPr sz="3900" b="1" baseline="0">
                <a:latin typeface="+mj-lt"/>
              </a:defRPr>
            </a:lvl1pPr>
          </a:lstStyle>
          <a:p>
            <a:r>
              <a:rPr lang="en-US" dirty="0" smtClean="0"/>
              <a:t>Title – line 2</a:t>
            </a:r>
            <a:endParaRPr lang="en-GB" dirty="0"/>
          </a:p>
        </p:txBody>
      </p:sp>
      <p:sp>
        <p:nvSpPr>
          <p:cNvPr id="8" name="Text Placeholder 5"/>
          <p:cNvSpPr>
            <a:spLocks noGrp="1"/>
          </p:cNvSpPr>
          <p:nvPr>
            <p:ph type="body" sz="quarter" idx="12" hasCustomPrompt="1"/>
          </p:nvPr>
        </p:nvSpPr>
        <p:spPr>
          <a:xfrm>
            <a:off x="83979" y="6687304"/>
            <a:ext cx="6281070" cy="195819"/>
          </a:xfrm>
        </p:spPr>
        <p:txBody>
          <a:bodyPr>
            <a:noAutofit/>
          </a:bodyPr>
          <a:lstStyle>
            <a:lvl1pPr marL="0" indent="0">
              <a:buNone/>
              <a:defRPr sz="600" baseline="0">
                <a:solidFill>
                  <a:schemeClr val="tx1"/>
                </a:solidFill>
                <a:latin typeface="Segoe UI Light" panose="020B0502040204020203" pitchFamily="34" charset="0"/>
              </a:defRPr>
            </a:lvl1pPr>
            <a:lvl2pPr marL="400666" indent="0">
              <a:buNone/>
              <a:defRPr sz="1000">
                <a:latin typeface="Segoe UI Light" panose="020B0502040204020203" pitchFamily="34" charset="0"/>
              </a:defRPr>
            </a:lvl2pPr>
            <a:lvl3pPr marL="801330" indent="0">
              <a:buNone/>
              <a:defRPr sz="900">
                <a:latin typeface="Segoe UI Light" panose="020B0502040204020203" pitchFamily="34" charset="0"/>
              </a:defRPr>
            </a:lvl3pPr>
            <a:lvl4pPr marL="1201995" indent="0">
              <a:buNone/>
              <a:defRPr sz="900">
                <a:latin typeface="Segoe UI Light" panose="020B0502040204020203" pitchFamily="34" charset="0"/>
              </a:defRPr>
            </a:lvl4pPr>
            <a:lvl5pPr marL="1602660" indent="0">
              <a:buNone/>
              <a:defRPr sz="900">
                <a:latin typeface="Segoe UI Light" panose="020B0502040204020203" pitchFamily="34" charset="0"/>
              </a:defRPr>
            </a:lvl5pPr>
          </a:lstStyle>
          <a:p>
            <a:pPr lvl="0"/>
            <a:r>
              <a:rPr lang="en-US" dirty="0" smtClean="0"/>
              <a:t>Document Name | Date | Version xx | Public : Internal Use Only | Confidential | Strictly Confidential    (DELETE CLASSIFICATION)</a:t>
            </a:r>
          </a:p>
        </p:txBody>
      </p:sp>
      <p:sp>
        <p:nvSpPr>
          <p:cNvPr id="158" name="Frame 157"/>
          <p:cNvSpPr/>
          <p:nvPr userDrawn="1"/>
        </p:nvSpPr>
        <p:spPr bwMode="gray">
          <a:xfrm>
            <a:off x="0" y="-150"/>
            <a:ext cx="9144000" cy="6858151"/>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33" tIns="40067" rIns="80133" bIns="40067" numCol="1" spcCol="0" rtlCol="0" fromWordArt="0" anchor="ctr" anchorCtr="0" forceAA="0" compatLnSpc="1">
            <a:prstTxWarp prst="textNoShape">
              <a:avLst/>
            </a:prstTxWarp>
            <a:noAutofit/>
          </a:bodyPr>
          <a:lstStyle/>
          <a:p>
            <a:pPr algn="ctr" defTabSz="801330"/>
            <a:endParaRPr lang="en-GB" sz="1600" dirty="0">
              <a:solidFill>
                <a:srgbClr val="222223"/>
              </a:solidFill>
              <a:latin typeface="Segoe UI Light" panose="020B0502040204020203" pitchFamily="34" charset="0"/>
            </a:endParaRPr>
          </a:p>
        </p:txBody>
      </p:sp>
      <p:sp>
        <p:nvSpPr>
          <p:cNvPr id="12" name="TextBox 11"/>
          <p:cNvSpPr txBox="1"/>
          <p:nvPr userDrawn="1"/>
        </p:nvSpPr>
        <p:spPr bwMode="gray">
          <a:xfrm>
            <a:off x="457523" y="6693859"/>
            <a:ext cx="4186603" cy="164143"/>
          </a:xfrm>
          <a:prstGeom prst="rect">
            <a:avLst/>
          </a:prstGeom>
          <a:noFill/>
        </p:spPr>
        <p:txBody>
          <a:bodyPr wrap="none" lIns="0" tIns="0" rIns="0" bIns="0" rtlCol="0" anchor="ctr">
            <a:noAutofit/>
          </a:bodyPr>
          <a:lstStyle/>
          <a:p>
            <a:pPr defTabSz="801330"/>
            <a:r>
              <a:rPr lang="en-GB" sz="600" dirty="0" smtClean="0">
                <a:solidFill>
                  <a:srgbClr val="222223"/>
                </a:solidFill>
                <a:latin typeface="Segoe UI Light" panose="020B0502040204020203" pitchFamily="34" charset="0"/>
              </a:rPr>
              <a:t>Document Name Here  |  Month 2016 |  Version 1  |  Public  |  Internal Use Only  |  Confidential  |  Strictly  Confidential (DELETE CLASSIFICATION)</a:t>
            </a:r>
          </a:p>
        </p:txBody>
      </p:sp>
      <p:sp>
        <p:nvSpPr>
          <p:cNvPr id="13" name="Title 1"/>
          <p:cNvSpPr txBox="1">
            <a:spLocks/>
          </p:cNvSpPr>
          <p:nvPr userDrawn="1"/>
        </p:nvSpPr>
        <p:spPr bwMode="gray">
          <a:xfrm>
            <a:off x="469040" y="2257970"/>
            <a:ext cx="3341448" cy="740823"/>
          </a:xfrm>
          <a:prstGeom prst="rect">
            <a:avLst/>
          </a:prstGeom>
          <a:solidFill>
            <a:schemeClr val="accent3"/>
          </a:solidFill>
        </p:spPr>
        <p:txBody>
          <a:bodyPr wrap="none" lIns="63097" tIns="31549" rIns="63097" bIns="31549" rtlCol="0" anchor="b">
            <a:spAutoFit/>
          </a:bodyPr>
          <a:lstStyle>
            <a:lvl1pPr algn="l" defTabSz="914400" rtl="0" eaLnBrk="1" latinLnBrk="0" hangingPunct="1">
              <a:spcBef>
                <a:spcPct val="0"/>
              </a:spcBef>
              <a:buNone/>
              <a:defRPr lang="en-GB" sz="4400" b="1" kern="1200">
                <a:solidFill>
                  <a:schemeClr val="bg1"/>
                </a:solidFill>
                <a:latin typeface="+mj-lt"/>
                <a:ea typeface="+mn-ea"/>
                <a:cs typeface="+mn-cs"/>
              </a:defRPr>
            </a:lvl1pPr>
          </a:lstStyle>
          <a:p>
            <a:r>
              <a:rPr lang="en-US" dirty="0" smtClean="0">
                <a:solidFill>
                  <a:prstClr val="white"/>
                </a:solidFill>
              </a:rPr>
              <a:t>Title – line 1</a:t>
            </a:r>
            <a:endParaRPr lang="en-US" dirty="0">
              <a:solidFill>
                <a:prstClr val="white"/>
              </a:solidFill>
            </a:endParaRPr>
          </a:p>
        </p:txBody>
      </p:sp>
      <p:sp>
        <p:nvSpPr>
          <p:cNvPr id="15" name="TextBox 14"/>
          <p:cNvSpPr txBox="1"/>
          <p:nvPr userDrawn="1"/>
        </p:nvSpPr>
        <p:spPr>
          <a:xfrm>
            <a:off x="8564924" y="6688037"/>
            <a:ext cx="492596" cy="188757"/>
          </a:xfrm>
          <a:prstGeom prst="rect">
            <a:avLst/>
          </a:prstGeom>
          <a:noFill/>
        </p:spPr>
        <p:txBody>
          <a:bodyPr wrap="square" lIns="63097" tIns="31549" rIns="63097" bIns="31549" rtlCol="0">
            <a:spAutoFit/>
          </a:bodyPr>
          <a:lstStyle/>
          <a:p>
            <a:pPr algn="r" defTabSz="801330">
              <a:lnSpc>
                <a:spcPct val="110000"/>
              </a:lnSpc>
              <a:spcBef>
                <a:spcPts val="2104"/>
              </a:spcBef>
              <a:buClr>
                <a:srgbClr val="222223"/>
              </a:buClr>
            </a:pPr>
            <a:fld id="{08492756-E806-4604-9C5F-A6997CE6540C}" type="slidenum">
              <a:rPr lang="en-GB" sz="700" smtClean="0">
                <a:solidFill>
                  <a:sysClr val="windowText" lastClr="000000"/>
                </a:solidFill>
              </a:rPr>
              <a:pPr algn="r" defTabSz="801330">
                <a:lnSpc>
                  <a:spcPct val="110000"/>
                </a:lnSpc>
                <a:spcBef>
                  <a:spcPts val="2104"/>
                </a:spcBef>
                <a:buClr>
                  <a:srgbClr val="222223"/>
                </a:buClr>
              </a:pPr>
              <a:t>‹#›</a:t>
            </a:fld>
            <a:endParaRPr lang="en-GB" sz="700" dirty="0" err="1" smtClean="0">
              <a:solidFill>
                <a:sysClr val="windowText" lastClr="000000"/>
              </a:solidFill>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3764" y="6290461"/>
            <a:ext cx="1954201" cy="349373"/>
          </a:xfrm>
          <a:prstGeom prst="rect">
            <a:avLst/>
          </a:prstGeom>
        </p:spPr>
      </p:pic>
    </p:spTree>
    <p:extLst>
      <p:ext uri="{BB962C8B-B14F-4D97-AF65-F5344CB8AC3E}">
        <p14:creationId xmlns:p14="http://schemas.microsoft.com/office/powerpoint/2010/main" val="4150496857"/>
      </p:ext>
    </p:extLst>
  </p:cSld>
  <p:clrMapOvr>
    <a:masterClrMapping/>
  </p:clrMapOvr>
  <p:transition>
    <p:fade/>
  </p:transition>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Report - Title, Full Pag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487897" y="847697"/>
            <a:ext cx="3328624" cy="556157"/>
          </a:xfrm>
        </p:spPr>
        <p:txBody>
          <a:bodyPr/>
          <a:lstStyle>
            <a:lvl1pPr algn="l">
              <a:defRPr b="1"/>
            </a:lvl1pPr>
          </a:lstStyle>
          <a:p>
            <a:r>
              <a:rPr lang="en-US" dirty="0" smtClean="0"/>
              <a:t>Click to edit title</a:t>
            </a:r>
            <a:endParaRPr lang="en-GB" dirty="0"/>
          </a:p>
        </p:txBody>
      </p:sp>
      <p:sp>
        <p:nvSpPr>
          <p:cNvPr id="7" name="Content Placeholder 6"/>
          <p:cNvSpPr>
            <a:spLocks noGrp="1"/>
          </p:cNvSpPr>
          <p:nvPr>
            <p:ph sz="quarter" idx="10" hasCustomPrompt="1"/>
          </p:nvPr>
        </p:nvSpPr>
        <p:spPr>
          <a:xfrm>
            <a:off x="472404" y="1599674"/>
            <a:ext cx="8204622" cy="4597437"/>
          </a:xfrm>
        </p:spPr>
        <p:txBody>
          <a:bodyPr/>
          <a:lstStyle>
            <a:lvl1pPr>
              <a:defRPr/>
            </a:lvl1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1187349933"/>
      </p:ext>
    </p:extLst>
  </p:cSld>
  <p:clrMapOvr>
    <a:masterClrMapping/>
  </p:clrMapOvr>
  <p:transition>
    <p:fade/>
  </p:transition>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Presentation - Cover - Full Image">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154753" y="162703"/>
            <a:ext cx="8834494" cy="6531154"/>
          </a:xfrm>
          <a:solidFill>
            <a:schemeClr val="tx1"/>
          </a:solidFill>
        </p:spPr>
        <p:txBody>
          <a:bodyPr>
            <a:normAutofit/>
          </a:bodyPr>
          <a:lstStyle>
            <a:lvl1pPr>
              <a:defRPr sz="1400" baseline="0">
                <a:solidFill>
                  <a:schemeClr val="bg1"/>
                </a:solidFill>
              </a:defRPr>
            </a:lvl1pPr>
          </a:lstStyle>
          <a:p>
            <a:r>
              <a:rPr lang="en-GB" dirty="0"/>
              <a:t>Click icon to place image (or select frame and copy/paste image into it)</a:t>
            </a:r>
          </a:p>
        </p:txBody>
      </p:sp>
      <p:sp>
        <p:nvSpPr>
          <p:cNvPr id="3" name="Subtitle 2"/>
          <p:cNvSpPr>
            <a:spLocks noGrp="1"/>
          </p:cNvSpPr>
          <p:nvPr>
            <p:ph type="subTitle" idx="1" hasCustomPrompt="1"/>
          </p:nvPr>
        </p:nvSpPr>
        <p:spPr bwMode="gray">
          <a:xfrm>
            <a:off x="472213" y="3804114"/>
            <a:ext cx="5270969" cy="419172"/>
          </a:xfrm>
          <a:solidFill>
            <a:schemeClr val="accent2"/>
          </a:solidFill>
        </p:spPr>
        <p:txBody>
          <a:bodyPr wrap="none" lIns="63075" tIns="31537" rIns="63075" bIns="31537" rtlCol="0" anchor="t">
            <a:spAutoFit/>
          </a:bodyPr>
          <a:lstStyle>
            <a:lvl1pPr marL="0" indent="0">
              <a:buNone/>
              <a:defRPr lang="en-GB" sz="2100" b="1" baseline="0" dirty="0" smtClean="0">
                <a:solidFill>
                  <a:schemeClr val="bg1"/>
                </a:solidFill>
                <a:latin typeface="+mj-lt"/>
              </a:defRPr>
            </a:lvl1pPr>
          </a:lstStyle>
          <a:p>
            <a:pPr lvl="0">
              <a:spcBef>
                <a:spcPct val="0"/>
              </a:spcBef>
            </a:pPr>
            <a:r>
              <a:rPr lang="en-US" dirty="0"/>
              <a:t>Click to edit subtitle Click to add subtitle</a:t>
            </a:r>
            <a:endParaRPr lang="en-GB" dirty="0"/>
          </a:p>
        </p:txBody>
      </p:sp>
      <p:sp>
        <p:nvSpPr>
          <p:cNvPr id="69" name="Text Placeholder 68"/>
          <p:cNvSpPr>
            <a:spLocks noGrp="1"/>
          </p:cNvSpPr>
          <p:nvPr>
            <p:ph type="body" sz="quarter" idx="10" hasCustomPrompt="1"/>
          </p:nvPr>
        </p:nvSpPr>
        <p:spPr bwMode="gray">
          <a:xfrm>
            <a:off x="472212" y="4351800"/>
            <a:ext cx="4186603" cy="979551"/>
          </a:xfrm>
        </p:spPr>
        <p:txBody>
          <a:bodyPr wrap="square" lIns="0" tIns="0" rIns="0" bIns="0">
            <a:noAutofit/>
          </a:bodyPr>
          <a:lstStyle>
            <a:lvl1pPr marL="0" indent="0">
              <a:spcBef>
                <a:spcPts val="1052"/>
              </a:spcBef>
              <a:buNone/>
              <a:defRPr sz="1400">
                <a:solidFill>
                  <a:schemeClr val="bg1"/>
                </a:solidFill>
              </a:defRPr>
            </a:lvl1pPr>
            <a:lvl2pPr marL="400525" indent="0">
              <a:buNone/>
              <a:defRPr>
                <a:solidFill>
                  <a:schemeClr val="bg1"/>
                </a:solidFill>
              </a:defRPr>
            </a:lvl2pPr>
            <a:lvl3pPr marL="801046" indent="0">
              <a:buNone/>
              <a:defRPr>
                <a:solidFill>
                  <a:schemeClr val="bg1"/>
                </a:solidFill>
              </a:defRPr>
            </a:lvl3pPr>
            <a:lvl4pPr marL="1201571" indent="0">
              <a:buNone/>
              <a:defRPr>
                <a:solidFill>
                  <a:schemeClr val="bg1"/>
                </a:solidFill>
              </a:defRPr>
            </a:lvl4pPr>
            <a:lvl5pPr marL="1602094" indent="0">
              <a:buNone/>
              <a:defRPr>
                <a:solidFill>
                  <a:schemeClr val="bg1"/>
                </a:solidFill>
              </a:defRPr>
            </a:lvl5pPr>
          </a:lstStyle>
          <a:p>
            <a:pPr lvl="0"/>
            <a:r>
              <a:rPr lang="en-US" dirty="0"/>
              <a:t>Click to add text</a:t>
            </a:r>
            <a:endParaRPr lang="en-GB" dirty="0"/>
          </a:p>
        </p:txBody>
      </p:sp>
      <p:sp>
        <p:nvSpPr>
          <p:cNvPr id="8" name="Text Placeholder 5"/>
          <p:cNvSpPr>
            <a:spLocks noGrp="1"/>
          </p:cNvSpPr>
          <p:nvPr>
            <p:ph type="body" sz="quarter" idx="12" hasCustomPrompt="1"/>
          </p:nvPr>
        </p:nvSpPr>
        <p:spPr>
          <a:xfrm>
            <a:off x="83979" y="6687304"/>
            <a:ext cx="6281070" cy="195819"/>
          </a:xfrm>
        </p:spPr>
        <p:txBody>
          <a:bodyPr>
            <a:noAutofit/>
          </a:bodyPr>
          <a:lstStyle>
            <a:lvl1pPr marL="0" indent="0">
              <a:buNone/>
              <a:defRPr sz="600" baseline="0">
                <a:solidFill>
                  <a:schemeClr val="tx1"/>
                </a:solidFill>
                <a:latin typeface="Segoe UI Light" panose="020B0502040204020203" pitchFamily="34" charset="0"/>
              </a:defRPr>
            </a:lvl1pPr>
            <a:lvl2pPr marL="400525" indent="0">
              <a:buNone/>
              <a:defRPr sz="1000">
                <a:latin typeface="Segoe UI Light" panose="020B0502040204020203" pitchFamily="34" charset="0"/>
              </a:defRPr>
            </a:lvl2pPr>
            <a:lvl3pPr marL="801046" indent="0">
              <a:buNone/>
              <a:defRPr sz="900">
                <a:latin typeface="Segoe UI Light" panose="020B0502040204020203" pitchFamily="34" charset="0"/>
              </a:defRPr>
            </a:lvl3pPr>
            <a:lvl4pPr marL="1201571" indent="0">
              <a:buNone/>
              <a:defRPr sz="900">
                <a:latin typeface="Segoe UI Light" panose="020B0502040204020203" pitchFamily="34" charset="0"/>
              </a:defRPr>
            </a:lvl4pPr>
            <a:lvl5pPr marL="1602094" indent="0">
              <a:buNone/>
              <a:defRPr sz="900">
                <a:latin typeface="Segoe UI Light" panose="020B0502040204020203" pitchFamily="34" charset="0"/>
              </a:defRPr>
            </a:lvl5pPr>
          </a:lstStyle>
          <a:p>
            <a:pPr lvl="0"/>
            <a:r>
              <a:rPr lang="en-US" dirty="0"/>
              <a:t>Document Name | Date | Version xx | Public : Internal Use Only | Confidential | Strictly Confidential    (DELETE CLASSIFICATION)</a:t>
            </a:r>
          </a:p>
        </p:txBody>
      </p:sp>
      <p:sp>
        <p:nvSpPr>
          <p:cNvPr id="158" name="Frame 157"/>
          <p:cNvSpPr/>
          <p:nvPr userDrawn="1"/>
        </p:nvSpPr>
        <p:spPr bwMode="gray">
          <a:xfrm>
            <a:off x="0" y="-148"/>
            <a:ext cx="9144000" cy="6858151"/>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05" tIns="40053" rIns="80105" bIns="40053" numCol="1" spcCol="0" rtlCol="0" fromWordArt="0" anchor="ctr" anchorCtr="0" forceAA="0" compatLnSpc="1">
            <a:prstTxWarp prst="textNoShape">
              <a:avLst/>
            </a:prstTxWarp>
            <a:noAutofit/>
          </a:bodyPr>
          <a:lstStyle/>
          <a:p>
            <a:pPr algn="ctr" defTabSz="801046"/>
            <a:endParaRPr lang="en-GB" sz="1600" dirty="0">
              <a:solidFill>
                <a:srgbClr val="222223"/>
              </a:solidFill>
              <a:latin typeface="Segoe UI Light" panose="020B0502040204020203" pitchFamily="34" charset="0"/>
            </a:endParaRPr>
          </a:p>
        </p:txBody>
      </p:sp>
      <p:sp>
        <p:nvSpPr>
          <p:cNvPr id="12" name="TextBox 11"/>
          <p:cNvSpPr txBox="1"/>
          <p:nvPr userDrawn="1"/>
        </p:nvSpPr>
        <p:spPr bwMode="gray">
          <a:xfrm>
            <a:off x="463608" y="6693861"/>
            <a:ext cx="4186603" cy="164143"/>
          </a:xfrm>
          <a:prstGeom prst="rect">
            <a:avLst/>
          </a:prstGeom>
          <a:noFill/>
        </p:spPr>
        <p:txBody>
          <a:bodyPr wrap="none" lIns="0" tIns="0" rIns="0" bIns="0" rtlCol="0" anchor="ctr">
            <a:noAutofit/>
          </a:bodyPr>
          <a:lstStyle/>
          <a:p>
            <a:pPr defTabSz="801046"/>
            <a:r>
              <a:rPr lang="en-GB" sz="600" dirty="0">
                <a:solidFill>
                  <a:srgbClr val="222223"/>
                </a:solidFill>
                <a:latin typeface="Segoe UI Light" panose="020B0502040204020203" pitchFamily="34" charset="0"/>
              </a:rPr>
              <a:t>Document Name Here  |  Month 2016 |  Version 1  |  Public  |  Internal Use Only  |  Confidential  |  Strictly  Confidential (DELETE CLASSIFICATION)</a:t>
            </a:r>
          </a:p>
        </p:txBody>
      </p:sp>
      <p:sp>
        <p:nvSpPr>
          <p:cNvPr id="15" name="Text Placeholder 6"/>
          <p:cNvSpPr>
            <a:spLocks noGrp="1" noChangeAspect="1"/>
          </p:cNvSpPr>
          <p:nvPr>
            <p:ph type="body" sz="quarter" idx="13" hasCustomPrompt="1"/>
          </p:nvPr>
        </p:nvSpPr>
        <p:spPr>
          <a:xfrm>
            <a:off x="470680" y="1707552"/>
            <a:ext cx="3048053" cy="605377"/>
          </a:xfrm>
          <a:solidFill>
            <a:schemeClr val="accent3"/>
          </a:solidFill>
        </p:spPr>
        <p:txBody>
          <a:bodyPr wrap="none" lIns="63075" tIns="31537" rIns="63075" bIns="31537" rtlCol="0" anchor="b">
            <a:spAutoFit/>
          </a:bodyPr>
          <a:lstStyle>
            <a:lvl1pPr marL="0" indent="0">
              <a:buFontTx/>
              <a:buNone/>
              <a:defRPr lang="en-US" sz="3200" b="1" dirty="0" smtClean="0">
                <a:solidFill>
                  <a:schemeClr val="bg1"/>
                </a:solidFill>
                <a:latin typeface="+mj-lt"/>
              </a:defRPr>
            </a:lvl1pPr>
          </a:lstStyle>
          <a:p>
            <a:pPr lvl="0">
              <a:spcBef>
                <a:spcPct val="0"/>
              </a:spcBef>
              <a:buNone/>
            </a:pPr>
            <a:r>
              <a:rPr lang="en-US" dirty="0"/>
              <a:t>Sentence line 1</a:t>
            </a:r>
          </a:p>
        </p:txBody>
      </p:sp>
      <p:sp>
        <p:nvSpPr>
          <p:cNvPr id="16" name="Text Placeholder 6"/>
          <p:cNvSpPr>
            <a:spLocks noGrp="1" noChangeAspect="1"/>
          </p:cNvSpPr>
          <p:nvPr>
            <p:ph type="body" sz="quarter" idx="14" hasCustomPrompt="1"/>
          </p:nvPr>
        </p:nvSpPr>
        <p:spPr>
          <a:xfrm>
            <a:off x="472405" y="2497886"/>
            <a:ext cx="3048053" cy="605377"/>
          </a:xfrm>
          <a:solidFill>
            <a:schemeClr val="accent3"/>
          </a:solidFill>
        </p:spPr>
        <p:txBody>
          <a:bodyPr wrap="none" lIns="63075" tIns="31537" rIns="63075" bIns="31537" rtlCol="0" anchor="b">
            <a:spAutoFit/>
          </a:bodyPr>
          <a:lstStyle>
            <a:lvl1pPr marL="0" indent="0">
              <a:buFontTx/>
              <a:buNone/>
              <a:defRPr lang="en-US" sz="3200" b="1" dirty="0" smtClean="0">
                <a:solidFill>
                  <a:schemeClr val="bg1"/>
                </a:solidFill>
                <a:latin typeface="+mj-lt"/>
              </a:defRPr>
            </a:lvl1pPr>
          </a:lstStyle>
          <a:p>
            <a:pPr lvl="0">
              <a:spcBef>
                <a:spcPct val="0"/>
              </a:spcBef>
              <a:buNone/>
            </a:pPr>
            <a:r>
              <a:rPr lang="en-US" dirty="0"/>
              <a:t>Sentence line 2</a:t>
            </a:r>
          </a:p>
        </p:txBody>
      </p:sp>
      <p:sp>
        <p:nvSpPr>
          <p:cNvPr id="18" name="TextBox 17"/>
          <p:cNvSpPr txBox="1"/>
          <p:nvPr userDrawn="1"/>
        </p:nvSpPr>
        <p:spPr>
          <a:xfrm>
            <a:off x="480207" y="5565397"/>
            <a:ext cx="4892262" cy="558614"/>
          </a:xfrm>
          <a:prstGeom prst="rect">
            <a:avLst/>
          </a:prstGeom>
          <a:noFill/>
        </p:spPr>
        <p:txBody>
          <a:bodyPr wrap="square" lIns="0" tIns="0" rIns="0" bIns="0" rtlCol="0">
            <a:spAutoFit/>
          </a:bodyPr>
          <a:lstStyle/>
          <a:p>
            <a:pPr defTabSz="801046">
              <a:lnSpc>
                <a:spcPct val="110000"/>
              </a:lnSpc>
              <a:spcBef>
                <a:spcPts val="2104"/>
              </a:spcBef>
              <a:buClr>
                <a:srgbClr val="222223"/>
              </a:buClr>
            </a:pPr>
            <a:r>
              <a:rPr lang="en-GB" sz="1100" dirty="0">
                <a:solidFill>
                  <a:prstClr val="white"/>
                </a:solidFill>
                <a:latin typeface="Calibri" pitchFamily="34" charset="0"/>
              </a:rPr>
              <a:t>© 2016 Ipsos.  All rights reserved. Contains Ipsos' Confidential and Proprietary information and may not be disclosed or reproduced without the prior written consent of Ipsos.</a:t>
            </a:r>
            <a:endParaRPr lang="en-GB" sz="1100" dirty="0">
              <a:solidFill>
                <a:prstClr val="white"/>
              </a:solidFill>
            </a:endParaRPr>
          </a:p>
        </p:txBody>
      </p:sp>
      <p:sp>
        <p:nvSpPr>
          <p:cNvPr id="17" name="TextBox 16"/>
          <p:cNvSpPr txBox="1"/>
          <p:nvPr userDrawn="1"/>
        </p:nvSpPr>
        <p:spPr>
          <a:xfrm>
            <a:off x="8564924" y="6688039"/>
            <a:ext cx="492596" cy="188757"/>
          </a:xfrm>
          <a:prstGeom prst="rect">
            <a:avLst/>
          </a:prstGeom>
          <a:noFill/>
        </p:spPr>
        <p:txBody>
          <a:bodyPr wrap="square" lIns="63075" tIns="31537" rIns="63075" bIns="31537" rtlCol="0">
            <a:spAutoFit/>
          </a:bodyPr>
          <a:lstStyle/>
          <a:p>
            <a:pPr algn="r" defTabSz="801046">
              <a:lnSpc>
                <a:spcPct val="110000"/>
              </a:lnSpc>
              <a:spcBef>
                <a:spcPts val="2104"/>
              </a:spcBef>
              <a:buClr>
                <a:srgbClr val="222223"/>
              </a:buClr>
            </a:pPr>
            <a:fld id="{08492756-E806-4604-9C5F-A6997CE6540C}" type="slidenum">
              <a:rPr lang="en-GB" sz="700" smtClean="0">
                <a:solidFill>
                  <a:sysClr val="windowText" lastClr="000000"/>
                </a:solidFill>
              </a:rPr>
              <a:pPr algn="r" defTabSz="801046">
                <a:lnSpc>
                  <a:spcPct val="110000"/>
                </a:lnSpc>
                <a:spcBef>
                  <a:spcPts val="2104"/>
                </a:spcBef>
                <a:buClr>
                  <a:srgbClr val="222223"/>
                </a:buClr>
              </a:pPr>
              <a:t>‹#›</a:t>
            </a:fld>
            <a:endParaRPr lang="en-GB" sz="700" dirty="0" err="1">
              <a:solidFill>
                <a:sysClr val="windowText" lastClr="000000"/>
              </a:solidFill>
            </a:endParaRPr>
          </a:p>
        </p:txBody>
      </p:sp>
      <p:pic>
        <p:nvPicPr>
          <p:cNvPr id="19" name="Picture 18"/>
          <p:cNvPicPr>
            <a:picLocks noChangeAspect="1"/>
          </p:cNvPicPr>
          <p:nvPr userDrawn="1"/>
        </p:nvPicPr>
        <p:blipFill rotWithShape="1">
          <a:blip r:embed="rId2" cstate="screen">
            <a:extLst>
              <a:ext uri="{28A0092B-C50C-407E-A947-70E740481C1C}">
                <a14:useLocalDpi xmlns:a14="http://schemas.microsoft.com/office/drawing/2010/main"/>
              </a:ext>
            </a:extLst>
          </a:blip>
          <a:srcRect t="17784" b="38176"/>
          <a:stretch/>
        </p:blipFill>
        <p:spPr>
          <a:xfrm>
            <a:off x="369139" y="6220148"/>
            <a:ext cx="1517683" cy="501428"/>
          </a:xfrm>
          <a:prstGeom prst="rect">
            <a:avLst/>
          </a:prstGeom>
        </p:spPr>
      </p:pic>
    </p:spTree>
    <p:extLst>
      <p:ext uri="{BB962C8B-B14F-4D97-AF65-F5344CB8AC3E}">
        <p14:creationId xmlns:p14="http://schemas.microsoft.com/office/powerpoint/2010/main" val="34878271"/>
      </p:ext>
    </p:extLst>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Presentation - Cover - Colour">
    <p:bg>
      <p:bgPr>
        <a:solidFill>
          <a:schemeClr val="bg2"/>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488336" y="3804114"/>
            <a:ext cx="5270969" cy="419172"/>
          </a:xfrm>
          <a:solidFill>
            <a:schemeClr val="accent2"/>
          </a:solidFill>
        </p:spPr>
        <p:txBody>
          <a:bodyPr wrap="none" lIns="63075" tIns="31537" rIns="63075" bIns="31537" rtlCol="0" anchor="t">
            <a:spAutoFit/>
          </a:bodyPr>
          <a:lstStyle>
            <a:lvl1pPr marL="0" indent="0">
              <a:buNone/>
              <a:defRPr lang="en-GB" sz="2100" b="1" dirty="0" smtClean="0">
                <a:solidFill>
                  <a:schemeClr val="bg1"/>
                </a:solidFill>
                <a:latin typeface="+mj-lt"/>
              </a:defRPr>
            </a:lvl1pPr>
          </a:lstStyle>
          <a:p>
            <a:pPr lvl="0">
              <a:spcBef>
                <a:spcPct val="0"/>
              </a:spcBef>
            </a:pPr>
            <a:r>
              <a:rPr lang="en-US" dirty="0"/>
              <a:t>Click to edit subtitle Click to add subtitle</a:t>
            </a:r>
            <a:endParaRPr lang="en-GB" dirty="0"/>
          </a:p>
        </p:txBody>
      </p:sp>
      <p:sp>
        <p:nvSpPr>
          <p:cNvPr id="69" name="Text Placeholder 68"/>
          <p:cNvSpPr>
            <a:spLocks noGrp="1"/>
          </p:cNvSpPr>
          <p:nvPr>
            <p:ph type="body" sz="quarter" idx="10" hasCustomPrompt="1"/>
          </p:nvPr>
        </p:nvSpPr>
        <p:spPr bwMode="black">
          <a:xfrm>
            <a:off x="488240" y="4351798"/>
            <a:ext cx="4237159" cy="905899"/>
          </a:xfrm>
        </p:spPr>
        <p:txBody>
          <a:bodyPr wrap="square" lIns="0" tIns="0" rIns="0" bIns="0">
            <a:noAutofit/>
          </a:bodyPr>
          <a:lstStyle>
            <a:lvl1pPr marL="0" indent="0">
              <a:spcBef>
                <a:spcPts val="1052"/>
              </a:spcBef>
              <a:buNone/>
              <a:defRPr sz="1400">
                <a:solidFill>
                  <a:schemeClr val="bg1"/>
                </a:solidFill>
              </a:defRPr>
            </a:lvl1pPr>
            <a:lvl2pPr marL="400525" indent="0">
              <a:buNone/>
              <a:defRPr>
                <a:solidFill>
                  <a:schemeClr val="bg1"/>
                </a:solidFill>
              </a:defRPr>
            </a:lvl2pPr>
            <a:lvl3pPr marL="801046" indent="0">
              <a:buNone/>
              <a:defRPr>
                <a:solidFill>
                  <a:schemeClr val="bg1"/>
                </a:solidFill>
              </a:defRPr>
            </a:lvl3pPr>
            <a:lvl4pPr marL="1201571" indent="0">
              <a:buNone/>
              <a:defRPr>
                <a:solidFill>
                  <a:schemeClr val="bg1"/>
                </a:solidFill>
              </a:defRPr>
            </a:lvl4pPr>
            <a:lvl5pPr marL="1602094" indent="0">
              <a:buNone/>
              <a:defRPr>
                <a:solidFill>
                  <a:schemeClr val="bg1"/>
                </a:solidFill>
              </a:defRPr>
            </a:lvl5pPr>
          </a:lstStyle>
          <a:p>
            <a:pPr lvl="0"/>
            <a:r>
              <a:rPr lang="en-US" dirty="0"/>
              <a:t>Click to add text</a:t>
            </a:r>
            <a:endParaRPr lang="en-GB" dirty="0"/>
          </a:p>
        </p:txBody>
      </p:sp>
      <p:sp>
        <p:nvSpPr>
          <p:cNvPr id="158" name="Frame 157"/>
          <p:cNvSpPr/>
          <p:nvPr userDrawn="1"/>
        </p:nvSpPr>
        <p:spPr bwMode="gray">
          <a:xfrm>
            <a:off x="0" y="-148"/>
            <a:ext cx="9144000" cy="6858151"/>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05" tIns="40053" rIns="80105" bIns="40053" numCol="1" spcCol="0" rtlCol="0" fromWordArt="0" anchor="ctr" anchorCtr="0" forceAA="0" compatLnSpc="1">
            <a:prstTxWarp prst="textNoShape">
              <a:avLst/>
            </a:prstTxWarp>
            <a:noAutofit/>
          </a:bodyPr>
          <a:lstStyle/>
          <a:p>
            <a:pPr algn="ctr" defTabSz="801046"/>
            <a:endParaRPr lang="en-GB" sz="1600" dirty="0">
              <a:solidFill>
                <a:srgbClr val="222223"/>
              </a:solidFill>
              <a:latin typeface="Segoe UI Light" panose="020B0502040204020203" pitchFamily="34" charset="0"/>
            </a:endParaRPr>
          </a:p>
        </p:txBody>
      </p:sp>
      <p:sp>
        <p:nvSpPr>
          <p:cNvPr id="12" name="TextBox 11"/>
          <p:cNvSpPr txBox="1"/>
          <p:nvPr userDrawn="1"/>
        </p:nvSpPr>
        <p:spPr bwMode="gray">
          <a:xfrm>
            <a:off x="463608" y="6693861"/>
            <a:ext cx="4186603" cy="164143"/>
          </a:xfrm>
          <a:prstGeom prst="rect">
            <a:avLst/>
          </a:prstGeom>
          <a:noFill/>
        </p:spPr>
        <p:txBody>
          <a:bodyPr wrap="none" lIns="0" tIns="0" rIns="0" bIns="0" rtlCol="0" anchor="ctr">
            <a:noAutofit/>
          </a:bodyPr>
          <a:lstStyle/>
          <a:p>
            <a:pPr defTabSz="801046"/>
            <a:r>
              <a:rPr lang="en-GB" sz="600" dirty="0">
                <a:solidFill>
                  <a:srgbClr val="222223"/>
                </a:solidFill>
                <a:latin typeface="Segoe UI Light" panose="020B0502040204020203" pitchFamily="34" charset="0"/>
              </a:rPr>
              <a:t>Document Name Here  |  Month 2016 |  Version 1  |  Public  |  Internal Use Only  |  Confidential  |  Strictly  Confidential (DELETE CLASSIFICATION)</a:t>
            </a:r>
          </a:p>
        </p:txBody>
      </p:sp>
      <p:sp>
        <p:nvSpPr>
          <p:cNvPr id="13" name="Text Placeholder 6"/>
          <p:cNvSpPr>
            <a:spLocks noGrp="1" noChangeAspect="1"/>
          </p:cNvSpPr>
          <p:nvPr>
            <p:ph type="body" sz="quarter" idx="13" hasCustomPrompt="1"/>
          </p:nvPr>
        </p:nvSpPr>
        <p:spPr bwMode="gray">
          <a:xfrm>
            <a:off x="470681" y="1816575"/>
            <a:ext cx="1953203" cy="605377"/>
          </a:xfrm>
          <a:solidFill>
            <a:schemeClr val="accent3"/>
          </a:solidFill>
        </p:spPr>
        <p:txBody>
          <a:bodyPr wrap="none" lIns="63075" tIns="31537" rIns="63075" bIns="31537" rtlCol="0" anchor="b">
            <a:spAutoFit/>
          </a:bodyPr>
          <a:lstStyle>
            <a:lvl1pPr marL="0" indent="0">
              <a:buFontTx/>
              <a:buNone/>
              <a:defRPr lang="en-US" sz="3200" b="1" dirty="0" smtClean="0">
                <a:solidFill>
                  <a:schemeClr val="bg1"/>
                </a:solidFill>
                <a:latin typeface="+mj-lt"/>
              </a:defRPr>
            </a:lvl1pPr>
          </a:lstStyle>
          <a:p>
            <a:pPr lvl="0">
              <a:spcBef>
                <a:spcPct val="0"/>
              </a:spcBef>
            </a:pPr>
            <a:r>
              <a:rPr lang="en-US" dirty="0"/>
              <a:t>Title here</a:t>
            </a:r>
          </a:p>
        </p:txBody>
      </p:sp>
      <p:sp>
        <p:nvSpPr>
          <p:cNvPr id="14" name="Text Placeholder 6"/>
          <p:cNvSpPr>
            <a:spLocks noGrp="1" noChangeAspect="1"/>
          </p:cNvSpPr>
          <p:nvPr>
            <p:ph type="body" sz="quarter" idx="14" hasCustomPrompt="1"/>
          </p:nvPr>
        </p:nvSpPr>
        <p:spPr bwMode="gray">
          <a:xfrm>
            <a:off x="481992" y="2823624"/>
            <a:ext cx="2067015" cy="605377"/>
          </a:xfrm>
          <a:solidFill>
            <a:schemeClr val="accent3"/>
          </a:solidFill>
        </p:spPr>
        <p:txBody>
          <a:bodyPr wrap="none" lIns="63075" tIns="31537" rIns="63075" bIns="31537" rtlCol="0" anchor="b">
            <a:spAutoFit/>
          </a:bodyPr>
          <a:lstStyle>
            <a:lvl1pPr marL="0" indent="0">
              <a:buFontTx/>
              <a:buNone/>
              <a:defRPr lang="en-US" sz="3200" b="1" dirty="0" smtClean="0">
                <a:solidFill>
                  <a:schemeClr val="bg1"/>
                </a:solidFill>
                <a:latin typeface="+mj-lt"/>
              </a:defRPr>
            </a:lvl1pPr>
          </a:lstStyle>
          <a:p>
            <a:pPr lvl="0">
              <a:spcBef>
                <a:spcPct val="0"/>
              </a:spcBef>
              <a:buNone/>
            </a:pPr>
            <a:r>
              <a:rPr lang="en-US" dirty="0"/>
              <a:t>Title  here</a:t>
            </a:r>
          </a:p>
        </p:txBody>
      </p:sp>
      <p:sp>
        <p:nvSpPr>
          <p:cNvPr id="11" name="TextBox 10"/>
          <p:cNvSpPr txBox="1"/>
          <p:nvPr userDrawn="1"/>
        </p:nvSpPr>
        <p:spPr bwMode="gray">
          <a:xfrm>
            <a:off x="471708" y="5547367"/>
            <a:ext cx="4892262" cy="558614"/>
          </a:xfrm>
          <a:prstGeom prst="rect">
            <a:avLst/>
          </a:prstGeom>
          <a:noFill/>
        </p:spPr>
        <p:txBody>
          <a:bodyPr wrap="square" lIns="0" tIns="0" rIns="0" bIns="0" rtlCol="0">
            <a:spAutoFit/>
          </a:bodyPr>
          <a:lstStyle/>
          <a:p>
            <a:pPr defTabSz="801046">
              <a:lnSpc>
                <a:spcPct val="110000"/>
              </a:lnSpc>
              <a:spcBef>
                <a:spcPts val="2104"/>
              </a:spcBef>
              <a:buClr>
                <a:srgbClr val="222223"/>
              </a:buClr>
            </a:pPr>
            <a:r>
              <a:rPr lang="en-GB" sz="1100" dirty="0">
                <a:solidFill>
                  <a:prstClr val="white"/>
                </a:solidFill>
                <a:latin typeface="Calibri" pitchFamily="34" charset="0"/>
              </a:rPr>
              <a:t>© 2016 Ipsos.  All rights reserved. Contains Ipsos' Confidential and Proprietary information and may not be disclosed or reproduced without the prior written consent of Ipsos.</a:t>
            </a:r>
            <a:endParaRPr lang="en-GB" sz="1100" dirty="0">
              <a:solidFill>
                <a:prstClr val="white"/>
              </a:solidFill>
            </a:endParaRPr>
          </a:p>
        </p:txBody>
      </p:sp>
      <p:pic>
        <p:nvPicPr>
          <p:cNvPr id="15" name="Picture 14"/>
          <p:cNvPicPr>
            <a:picLocks noChangeAspect="1"/>
          </p:cNvPicPr>
          <p:nvPr userDrawn="1"/>
        </p:nvPicPr>
        <p:blipFill rotWithShape="1">
          <a:blip r:embed="rId2" cstate="screen">
            <a:extLst>
              <a:ext uri="{28A0092B-C50C-407E-A947-70E740481C1C}">
                <a14:useLocalDpi xmlns:a14="http://schemas.microsoft.com/office/drawing/2010/main"/>
              </a:ext>
            </a:extLst>
          </a:blip>
          <a:srcRect t="17784" b="38176"/>
          <a:stretch/>
        </p:blipFill>
        <p:spPr bwMode="invGray">
          <a:xfrm>
            <a:off x="297860" y="5996980"/>
            <a:ext cx="2356866" cy="778687"/>
          </a:xfrm>
          <a:prstGeom prst="rect">
            <a:avLst/>
          </a:prstGeom>
        </p:spPr>
      </p:pic>
      <p:sp>
        <p:nvSpPr>
          <p:cNvPr id="17" name="TextBox 16"/>
          <p:cNvSpPr txBox="1"/>
          <p:nvPr userDrawn="1"/>
        </p:nvSpPr>
        <p:spPr bwMode="gray">
          <a:xfrm>
            <a:off x="8564924" y="6688039"/>
            <a:ext cx="492596" cy="188757"/>
          </a:xfrm>
          <a:prstGeom prst="rect">
            <a:avLst/>
          </a:prstGeom>
          <a:noFill/>
        </p:spPr>
        <p:txBody>
          <a:bodyPr wrap="square" lIns="63075" tIns="31537" rIns="63075" bIns="31537" rtlCol="0">
            <a:spAutoFit/>
          </a:bodyPr>
          <a:lstStyle/>
          <a:p>
            <a:pPr algn="r" defTabSz="801046">
              <a:lnSpc>
                <a:spcPct val="110000"/>
              </a:lnSpc>
              <a:spcBef>
                <a:spcPts val="2104"/>
              </a:spcBef>
              <a:buClr>
                <a:srgbClr val="222223"/>
              </a:buClr>
            </a:pPr>
            <a:fld id="{08492756-E806-4604-9C5F-A6997CE6540C}" type="slidenum">
              <a:rPr lang="en-GB" sz="700" smtClean="0">
                <a:solidFill>
                  <a:sysClr val="windowText" lastClr="000000"/>
                </a:solidFill>
              </a:rPr>
              <a:pPr algn="r" defTabSz="801046">
                <a:lnSpc>
                  <a:spcPct val="110000"/>
                </a:lnSpc>
                <a:spcBef>
                  <a:spcPts val="2104"/>
                </a:spcBef>
                <a:buClr>
                  <a:srgbClr val="222223"/>
                </a:buClr>
              </a:pPr>
              <a:t>‹#›</a:t>
            </a:fld>
            <a:endParaRPr lang="en-GB" sz="700" dirty="0" err="1">
              <a:solidFill>
                <a:sysClr val="windowText" lastClr="000000"/>
              </a:solidFill>
            </a:endParaRPr>
          </a:p>
        </p:txBody>
      </p:sp>
    </p:spTree>
    <p:extLst>
      <p:ext uri="{BB962C8B-B14F-4D97-AF65-F5344CB8AC3E}">
        <p14:creationId xmlns:p14="http://schemas.microsoft.com/office/powerpoint/2010/main" val="3405860745"/>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Presentation - Fly/Statement - 1 picture">
    <p:bg>
      <p:bgPr>
        <a:solidFill>
          <a:schemeClr val="bg2"/>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1" hasCustomPrompt="1"/>
          </p:nvPr>
        </p:nvSpPr>
        <p:spPr>
          <a:xfrm>
            <a:off x="4648960" y="163472"/>
            <a:ext cx="4349098" cy="6530389"/>
          </a:xfrm>
          <a:solidFill>
            <a:schemeClr val="bg1"/>
          </a:solidFill>
        </p:spPr>
        <p:txBody>
          <a:bodyPr>
            <a:normAutofit/>
          </a:bodyPr>
          <a:lstStyle>
            <a:lvl1pPr marL="0" indent="0">
              <a:buNone/>
              <a:defRPr sz="2100" baseline="0"/>
            </a:lvl1pPr>
          </a:lstStyle>
          <a:p>
            <a:r>
              <a:rPr lang="en-GB" dirty="0"/>
              <a:t>A picture can be inserted here, it can be left blank or it can be filled in another colour</a:t>
            </a:r>
          </a:p>
        </p:txBody>
      </p:sp>
      <p:sp>
        <p:nvSpPr>
          <p:cNvPr id="2" name="Title 1"/>
          <p:cNvSpPr>
            <a:spLocks noGrp="1"/>
          </p:cNvSpPr>
          <p:nvPr>
            <p:ph type="ctrTitle" hasCustomPrompt="1"/>
          </p:nvPr>
        </p:nvSpPr>
        <p:spPr bwMode="gray">
          <a:xfrm>
            <a:off x="476379" y="2403108"/>
            <a:ext cx="2044573" cy="556132"/>
          </a:xfrm>
          <a:solidFill>
            <a:schemeClr val="accent3"/>
          </a:solidFill>
        </p:spPr>
        <p:txBody>
          <a:bodyPr anchor="b"/>
          <a:lstStyle>
            <a:lvl1pPr algn="l">
              <a:defRPr sz="3200">
                <a:latin typeface="+mj-lt"/>
              </a:defRPr>
            </a:lvl1pPr>
          </a:lstStyle>
          <a:p>
            <a:r>
              <a:rPr lang="en-US" dirty="0"/>
              <a:t>Fly style 1</a:t>
            </a:r>
            <a:endParaRPr lang="en-GB" dirty="0"/>
          </a:p>
        </p:txBody>
      </p:sp>
      <p:sp>
        <p:nvSpPr>
          <p:cNvPr id="3" name="Subtitle 2"/>
          <p:cNvSpPr>
            <a:spLocks noGrp="1"/>
          </p:cNvSpPr>
          <p:nvPr>
            <p:ph type="subTitle" idx="1" hasCustomPrompt="1"/>
          </p:nvPr>
        </p:nvSpPr>
        <p:spPr bwMode="gray">
          <a:xfrm>
            <a:off x="476380" y="3010609"/>
            <a:ext cx="2670322" cy="419172"/>
          </a:xfrm>
          <a:solidFill>
            <a:schemeClr val="accent2"/>
          </a:solidFill>
        </p:spPr>
        <p:txBody>
          <a:bodyPr wrap="none" lIns="63075" tIns="31537" rIns="63075" bIns="31537" rtlCol="0" anchor="t">
            <a:spAutoFit/>
          </a:bodyPr>
          <a:lstStyle>
            <a:lvl1pPr marL="0" indent="0">
              <a:buNone/>
              <a:defRPr lang="en-GB" sz="2100" b="1" dirty="0" smtClean="0">
                <a:solidFill>
                  <a:schemeClr val="bg1"/>
                </a:solidFill>
                <a:latin typeface="+mj-lt"/>
              </a:defRPr>
            </a:lvl1pPr>
          </a:lstStyle>
          <a:p>
            <a:pPr lvl="0">
              <a:spcBef>
                <a:spcPct val="0"/>
              </a:spcBef>
            </a:pPr>
            <a:r>
              <a:rPr lang="en-US" dirty="0"/>
              <a:t>Click to edit subtitle</a:t>
            </a:r>
            <a:endParaRPr lang="en-GB" dirty="0"/>
          </a:p>
        </p:txBody>
      </p:sp>
      <p:sp>
        <p:nvSpPr>
          <p:cNvPr id="69" name="Text Placeholder 68"/>
          <p:cNvSpPr>
            <a:spLocks noGrp="1"/>
          </p:cNvSpPr>
          <p:nvPr>
            <p:ph type="body" sz="quarter" idx="10" hasCustomPrompt="1"/>
          </p:nvPr>
        </p:nvSpPr>
        <p:spPr bwMode="gray">
          <a:xfrm>
            <a:off x="476379" y="3591617"/>
            <a:ext cx="3772514" cy="2188565"/>
          </a:xfrm>
        </p:spPr>
        <p:txBody>
          <a:bodyPr wrap="square" lIns="0" tIns="0" rIns="0" bIns="0">
            <a:noAutofit/>
          </a:bodyPr>
          <a:lstStyle>
            <a:lvl1pPr marL="0" indent="0">
              <a:spcBef>
                <a:spcPts val="1052"/>
              </a:spcBef>
              <a:buNone/>
              <a:defRPr sz="1400">
                <a:solidFill>
                  <a:schemeClr val="bg1"/>
                </a:solidFill>
              </a:defRPr>
            </a:lvl1pPr>
            <a:lvl2pPr marL="400525" indent="0">
              <a:buNone/>
              <a:defRPr>
                <a:solidFill>
                  <a:schemeClr val="bg1"/>
                </a:solidFill>
              </a:defRPr>
            </a:lvl2pPr>
            <a:lvl3pPr marL="801046" indent="0">
              <a:buNone/>
              <a:defRPr>
                <a:solidFill>
                  <a:schemeClr val="bg1"/>
                </a:solidFill>
              </a:defRPr>
            </a:lvl3pPr>
            <a:lvl4pPr marL="1201571" indent="0">
              <a:buNone/>
              <a:defRPr>
                <a:solidFill>
                  <a:schemeClr val="bg1"/>
                </a:solidFill>
              </a:defRPr>
            </a:lvl4pPr>
            <a:lvl5pPr marL="1602094" indent="0">
              <a:buNone/>
              <a:defRPr>
                <a:solidFill>
                  <a:schemeClr val="bg1"/>
                </a:solidFill>
              </a:defRPr>
            </a:lvl5pPr>
          </a:lstStyle>
          <a:p>
            <a:pPr lvl="0"/>
            <a:r>
              <a:rPr lang="en-US" dirty="0"/>
              <a:t>Click to add text</a:t>
            </a:r>
            <a:endParaRPr lang="en-GB" dirty="0"/>
          </a:p>
        </p:txBody>
      </p:sp>
      <p:sp>
        <p:nvSpPr>
          <p:cNvPr id="44" name="Frame 43"/>
          <p:cNvSpPr/>
          <p:nvPr userDrawn="1"/>
        </p:nvSpPr>
        <p:spPr bwMode="gray">
          <a:xfrm>
            <a:off x="0" y="-148"/>
            <a:ext cx="9144000" cy="6858151"/>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05" tIns="40053" rIns="80105" bIns="40053" numCol="1" spcCol="0" rtlCol="0" fromWordArt="0" anchor="ctr" anchorCtr="0" forceAA="0" compatLnSpc="1">
            <a:prstTxWarp prst="textNoShape">
              <a:avLst/>
            </a:prstTxWarp>
            <a:noAutofit/>
          </a:bodyPr>
          <a:lstStyle/>
          <a:p>
            <a:pPr algn="ctr" defTabSz="801046"/>
            <a:endParaRPr lang="en-GB" sz="1600" dirty="0">
              <a:solidFill>
                <a:srgbClr val="222223"/>
              </a:solidFill>
              <a:latin typeface="Segoe UI Light" panose="020B0502040204020203" pitchFamily="34" charset="0"/>
            </a:endParaRPr>
          </a:p>
        </p:txBody>
      </p:sp>
      <p:sp>
        <p:nvSpPr>
          <p:cNvPr id="4" name="Rectangle 3"/>
          <p:cNvSpPr/>
          <p:nvPr userDrawn="1"/>
        </p:nvSpPr>
        <p:spPr bwMode="gray">
          <a:xfrm>
            <a:off x="4495041" y="98158"/>
            <a:ext cx="153919" cy="6603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6149" tIns="63075" rIns="126149" bIns="63075" numCol="1" spcCol="0" rtlCol="0" fromWordArt="0" anchor="ctr" anchorCtr="0" forceAA="0" compatLnSpc="1">
            <a:prstTxWarp prst="textNoShape">
              <a:avLst/>
            </a:prstTxWarp>
            <a:noAutofit/>
          </a:bodyPr>
          <a:lstStyle/>
          <a:p>
            <a:pPr algn="ctr" defTabSz="801046">
              <a:lnSpc>
                <a:spcPct val="110000"/>
              </a:lnSpc>
              <a:spcBef>
                <a:spcPts val="2104"/>
              </a:spcBef>
              <a:buClr>
                <a:srgbClr val="222223"/>
              </a:buClr>
            </a:pPr>
            <a:endParaRPr lang="en-GB" sz="2500" dirty="0">
              <a:solidFill>
                <a:prstClr val="white"/>
              </a:solidFill>
              <a:latin typeface="Segoe UI Light" panose="020B0502040204020203" pitchFamily="34" charset="0"/>
            </a:endParaRPr>
          </a:p>
        </p:txBody>
      </p:sp>
      <p:sp>
        <p:nvSpPr>
          <p:cNvPr id="13" name="TextBox 12"/>
          <p:cNvSpPr txBox="1"/>
          <p:nvPr userDrawn="1"/>
        </p:nvSpPr>
        <p:spPr bwMode="gray">
          <a:xfrm>
            <a:off x="463608" y="6693861"/>
            <a:ext cx="4186603" cy="164143"/>
          </a:xfrm>
          <a:prstGeom prst="rect">
            <a:avLst/>
          </a:prstGeom>
          <a:noFill/>
        </p:spPr>
        <p:txBody>
          <a:bodyPr wrap="none" lIns="0" tIns="0" rIns="0" bIns="0" rtlCol="0" anchor="ctr">
            <a:noAutofit/>
          </a:bodyPr>
          <a:lstStyle/>
          <a:p>
            <a:pPr defTabSz="801046"/>
            <a:r>
              <a:rPr lang="en-GB" sz="600" dirty="0">
                <a:solidFill>
                  <a:srgbClr val="222223"/>
                </a:solidFill>
                <a:latin typeface="Segoe UI Light" panose="020B0502040204020203" pitchFamily="34" charset="0"/>
              </a:rPr>
              <a:t>Document Name Here  |  Month 2016 |  Version 1  |  Public  |  Internal Use Only  |  Confidential  |  Strictly  Confidential (DELETE CLASSIFICATION)</a:t>
            </a:r>
          </a:p>
        </p:txBody>
      </p:sp>
      <p:sp>
        <p:nvSpPr>
          <p:cNvPr id="16" name="TextBox 15"/>
          <p:cNvSpPr txBox="1"/>
          <p:nvPr userDrawn="1"/>
        </p:nvSpPr>
        <p:spPr>
          <a:xfrm>
            <a:off x="8564924" y="6688039"/>
            <a:ext cx="492596" cy="188757"/>
          </a:xfrm>
          <a:prstGeom prst="rect">
            <a:avLst/>
          </a:prstGeom>
          <a:noFill/>
        </p:spPr>
        <p:txBody>
          <a:bodyPr wrap="square" lIns="63075" tIns="31537" rIns="63075" bIns="31537" rtlCol="0">
            <a:spAutoFit/>
          </a:bodyPr>
          <a:lstStyle/>
          <a:p>
            <a:pPr algn="r" defTabSz="801046">
              <a:lnSpc>
                <a:spcPct val="110000"/>
              </a:lnSpc>
              <a:spcBef>
                <a:spcPts val="2104"/>
              </a:spcBef>
              <a:buClr>
                <a:srgbClr val="222223"/>
              </a:buClr>
            </a:pPr>
            <a:fld id="{08492756-E806-4604-9C5F-A6997CE6540C}" type="slidenum">
              <a:rPr lang="en-GB" sz="700" smtClean="0">
                <a:solidFill>
                  <a:sysClr val="windowText" lastClr="000000"/>
                </a:solidFill>
              </a:rPr>
              <a:pPr algn="r" defTabSz="801046">
                <a:lnSpc>
                  <a:spcPct val="110000"/>
                </a:lnSpc>
                <a:spcBef>
                  <a:spcPts val="2104"/>
                </a:spcBef>
                <a:buClr>
                  <a:srgbClr val="222223"/>
                </a:buClr>
              </a:pPr>
              <a:t>‹#›</a:t>
            </a:fld>
            <a:endParaRPr lang="en-GB" sz="700" dirty="0" err="1">
              <a:solidFill>
                <a:sysClr val="windowText" lastClr="000000"/>
              </a:solidFill>
            </a:endParaRPr>
          </a:p>
        </p:txBody>
      </p:sp>
      <p:pic>
        <p:nvPicPr>
          <p:cNvPr id="17" name="Picture 16"/>
          <p:cNvPicPr>
            <a:picLocks noChangeAspect="1"/>
          </p:cNvPicPr>
          <p:nvPr userDrawn="1"/>
        </p:nvPicPr>
        <p:blipFill rotWithShape="1">
          <a:blip r:embed="rId2" cstate="screen">
            <a:extLst>
              <a:ext uri="{28A0092B-C50C-407E-A947-70E740481C1C}">
                <a14:useLocalDpi xmlns:a14="http://schemas.microsoft.com/office/drawing/2010/main"/>
              </a:ext>
            </a:extLst>
          </a:blip>
          <a:srcRect t="17784" b="38176"/>
          <a:stretch/>
        </p:blipFill>
        <p:spPr>
          <a:xfrm>
            <a:off x="369139" y="6220148"/>
            <a:ext cx="1517683" cy="501428"/>
          </a:xfrm>
          <a:prstGeom prst="rect">
            <a:avLst/>
          </a:prstGeom>
        </p:spPr>
      </p:pic>
    </p:spTree>
    <p:extLst>
      <p:ext uri="{BB962C8B-B14F-4D97-AF65-F5344CB8AC3E}">
        <p14:creationId xmlns:p14="http://schemas.microsoft.com/office/powerpoint/2010/main" val="293917130"/>
      </p:ext>
    </p:extLst>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Presentation - Fly 2 - Image Left">
    <p:bg>
      <p:bgPr>
        <a:solidFill>
          <a:schemeClr val="bg2"/>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1" hasCustomPrompt="1"/>
          </p:nvPr>
        </p:nvSpPr>
        <p:spPr>
          <a:xfrm>
            <a:off x="138633" y="163472"/>
            <a:ext cx="4356407" cy="6530389"/>
          </a:xfrm>
          <a:solidFill>
            <a:schemeClr val="bg1">
              <a:lumMod val="95000"/>
            </a:schemeClr>
          </a:solidFill>
        </p:spPr>
        <p:txBody>
          <a:bodyPr>
            <a:normAutofit/>
          </a:bodyPr>
          <a:lstStyle>
            <a:lvl1pPr marL="0" indent="0">
              <a:buNone/>
              <a:defRPr sz="2100" baseline="0"/>
            </a:lvl1pPr>
          </a:lstStyle>
          <a:p>
            <a:r>
              <a:rPr lang="en-GB" dirty="0"/>
              <a:t>A picture can be inserted here, it can be left blank or it can be filled in another colour</a:t>
            </a:r>
          </a:p>
        </p:txBody>
      </p:sp>
      <p:sp>
        <p:nvSpPr>
          <p:cNvPr id="2" name="Title 1"/>
          <p:cNvSpPr>
            <a:spLocks noGrp="1"/>
          </p:cNvSpPr>
          <p:nvPr>
            <p:ph type="ctrTitle" hasCustomPrompt="1"/>
          </p:nvPr>
        </p:nvSpPr>
        <p:spPr bwMode="gray">
          <a:xfrm>
            <a:off x="4831644" y="2227571"/>
            <a:ext cx="2044573" cy="556132"/>
          </a:xfrm>
          <a:solidFill>
            <a:schemeClr val="accent3"/>
          </a:solidFill>
        </p:spPr>
        <p:txBody>
          <a:bodyPr anchor="b"/>
          <a:lstStyle>
            <a:lvl1pPr algn="l">
              <a:defRPr sz="3200" baseline="0">
                <a:latin typeface="+mj-lt"/>
              </a:defRPr>
            </a:lvl1pPr>
          </a:lstStyle>
          <a:p>
            <a:r>
              <a:rPr lang="en-US" dirty="0"/>
              <a:t>Fly style 2</a:t>
            </a:r>
            <a:endParaRPr lang="en-GB" dirty="0"/>
          </a:p>
        </p:txBody>
      </p:sp>
      <p:sp>
        <p:nvSpPr>
          <p:cNvPr id="3" name="Subtitle 2"/>
          <p:cNvSpPr>
            <a:spLocks noGrp="1"/>
          </p:cNvSpPr>
          <p:nvPr>
            <p:ph type="subTitle" idx="1" hasCustomPrompt="1"/>
          </p:nvPr>
        </p:nvSpPr>
        <p:spPr bwMode="gray">
          <a:xfrm>
            <a:off x="4831647" y="2835073"/>
            <a:ext cx="2670322" cy="419172"/>
          </a:xfrm>
          <a:solidFill>
            <a:schemeClr val="accent2"/>
          </a:solidFill>
        </p:spPr>
        <p:txBody>
          <a:bodyPr wrap="none" lIns="63075" tIns="31537" rIns="63075" bIns="31537" rtlCol="0" anchor="t">
            <a:spAutoFit/>
          </a:bodyPr>
          <a:lstStyle>
            <a:lvl1pPr marL="0" indent="0">
              <a:buNone/>
              <a:defRPr lang="en-GB" sz="2100" b="1" dirty="0" smtClean="0">
                <a:solidFill>
                  <a:schemeClr val="bg1"/>
                </a:solidFill>
                <a:latin typeface="+mj-lt"/>
              </a:defRPr>
            </a:lvl1pPr>
          </a:lstStyle>
          <a:p>
            <a:pPr lvl="0">
              <a:spcBef>
                <a:spcPct val="0"/>
              </a:spcBef>
            </a:pPr>
            <a:r>
              <a:rPr lang="en-US" dirty="0"/>
              <a:t>Click to edit subtitle</a:t>
            </a:r>
            <a:endParaRPr lang="en-GB" dirty="0"/>
          </a:p>
        </p:txBody>
      </p:sp>
      <p:sp>
        <p:nvSpPr>
          <p:cNvPr id="69" name="Text Placeholder 68"/>
          <p:cNvSpPr>
            <a:spLocks noGrp="1"/>
          </p:cNvSpPr>
          <p:nvPr>
            <p:ph type="body" sz="quarter" idx="10" hasCustomPrompt="1"/>
          </p:nvPr>
        </p:nvSpPr>
        <p:spPr bwMode="gray">
          <a:xfrm>
            <a:off x="4831645" y="3416085"/>
            <a:ext cx="3979577" cy="2755110"/>
          </a:xfrm>
        </p:spPr>
        <p:txBody>
          <a:bodyPr wrap="square" lIns="0" tIns="0" rIns="0" bIns="0">
            <a:noAutofit/>
          </a:bodyPr>
          <a:lstStyle>
            <a:lvl1pPr marL="0" indent="0">
              <a:spcBef>
                <a:spcPts val="1052"/>
              </a:spcBef>
              <a:buNone/>
              <a:defRPr sz="1400">
                <a:solidFill>
                  <a:schemeClr val="bg1"/>
                </a:solidFill>
              </a:defRPr>
            </a:lvl1pPr>
            <a:lvl2pPr marL="400525" indent="0">
              <a:buNone/>
              <a:defRPr>
                <a:solidFill>
                  <a:schemeClr val="bg1"/>
                </a:solidFill>
              </a:defRPr>
            </a:lvl2pPr>
            <a:lvl3pPr marL="801046" indent="0">
              <a:buNone/>
              <a:defRPr>
                <a:solidFill>
                  <a:schemeClr val="bg1"/>
                </a:solidFill>
              </a:defRPr>
            </a:lvl3pPr>
            <a:lvl4pPr marL="1201571" indent="0">
              <a:buNone/>
              <a:defRPr>
                <a:solidFill>
                  <a:schemeClr val="bg1"/>
                </a:solidFill>
              </a:defRPr>
            </a:lvl4pPr>
            <a:lvl5pPr marL="1602094" indent="0">
              <a:buNone/>
              <a:defRPr>
                <a:solidFill>
                  <a:schemeClr val="bg1"/>
                </a:solidFill>
              </a:defRPr>
            </a:lvl5pPr>
          </a:lstStyle>
          <a:p>
            <a:pPr lvl="0"/>
            <a:r>
              <a:rPr lang="en-US" dirty="0"/>
              <a:t>Click to add text</a:t>
            </a:r>
            <a:endParaRPr lang="en-GB" dirty="0"/>
          </a:p>
        </p:txBody>
      </p:sp>
      <p:sp>
        <p:nvSpPr>
          <p:cNvPr id="44" name="Frame 43"/>
          <p:cNvSpPr/>
          <p:nvPr userDrawn="1"/>
        </p:nvSpPr>
        <p:spPr bwMode="gray">
          <a:xfrm>
            <a:off x="0" y="-148"/>
            <a:ext cx="9144000" cy="6858151"/>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05" tIns="40053" rIns="80105" bIns="40053" numCol="1" spcCol="0" rtlCol="0" fromWordArt="0" anchor="ctr" anchorCtr="0" forceAA="0" compatLnSpc="1">
            <a:prstTxWarp prst="textNoShape">
              <a:avLst/>
            </a:prstTxWarp>
            <a:noAutofit/>
          </a:bodyPr>
          <a:lstStyle/>
          <a:p>
            <a:pPr algn="ctr" defTabSz="801046"/>
            <a:endParaRPr lang="en-GB" sz="1600" dirty="0">
              <a:solidFill>
                <a:srgbClr val="222223"/>
              </a:solidFill>
              <a:latin typeface="Segoe UI Light" panose="020B0502040204020203" pitchFamily="34" charset="0"/>
            </a:endParaRPr>
          </a:p>
        </p:txBody>
      </p:sp>
      <p:sp>
        <p:nvSpPr>
          <p:cNvPr id="4" name="Rectangle 3"/>
          <p:cNvSpPr/>
          <p:nvPr userDrawn="1"/>
        </p:nvSpPr>
        <p:spPr bwMode="gray">
          <a:xfrm>
            <a:off x="4495041" y="98158"/>
            <a:ext cx="153919" cy="6603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6149" tIns="63075" rIns="126149" bIns="63075" numCol="1" spcCol="0" rtlCol="0" fromWordArt="0" anchor="ctr" anchorCtr="0" forceAA="0" compatLnSpc="1">
            <a:prstTxWarp prst="textNoShape">
              <a:avLst/>
            </a:prstTxWarp>
            <a:noAutofit/>
          </a:bodyPr>
          <a:lstStyle/>
          <a:p>
            <a:pPr algn="ctr" defTabSz="801046">
              <a:lnSpc>
                <a:spcPct val="110000"/>
              </a:lnSpc>
              <a:spcBef>
                <a:spcPts val="2104"/>
              </a:spcBef>
              <a:buClr>
                <a:srgbClr val="222223"/>
              </a:buClr>
            </a:pPr>
            <a:endParaRPr lang="en-GB" sz="2500" dirty="0">
              <a:solidFill>
                <a:prstClr val="white"/>
              </a:solidFill>
              <a:latin typeface="Segoe UI Light" panose="020B0502040204020203" pitchFamily="34" charset="0"/>
            </a:endParaRPr>
          </a:p>
        </p:txBody>
      </p:sp>
      <p:sp>
        <p:nvSpPr>
          <p:cNvPr id="13" name="TextBox 12"/>
          <p:cNvSpPr txBox="1"/>
          <p:nvPr userDrawn="1"/>
        </p:nvSpPr>
        <p:spPr bwMode="gray">
          <a:xfrm>
            <a:off x="463608" y="6693861"/>
            <a:ext cx="4186603" cy="164143"/>
          </a:xfrm>
          <a:prstGeom prst="rect">
            <a:avLst/>
          </a:prstGeom>
          <a:noFill/>
        </p:spPr>
        <p:txBody>
          <a:bodyPr wrap="none" lIns="0" tIns="0" rIns="0" bIns="0" rtlCol="0" anchor="ctr">
            <a:noAutofit/>
          </a:bodyPr>
          <a:lstStyle/>
          <a:p>
            <a:pPr defTabSz="801046"/>
            <a:r>
              <a:rPr lang="en-GB" sz="600" dirty="0">
                <a:solidFill>
                  <a:srgbClr val="222223"/>
                </a:solidFill>
                <a:latin typeface="Segoe UI Light" panose="020B0502040204020203" pitchFamily="34" charset="0"/>
              </a:rPr>
              <a:t>Document Name Here  |  Month 2016 |  Version 1  |  Public  |  Internal Use Only  |  Confidential  |  Strictly  Confidential (DELETE CLASSIFICATION)</a:t>
            </a:r>
          </a:p>
        </p:txBody>
      </p:sp>
      <p:sp>
        <p:nvSpPr>
          <p:cNvPr id="16" name="TextBox 15"/>
          <p:cNvSpPr txBox="1"/>
          <p:nvPr userDrawn="1"/>
        </p:nvSpPr>
        <p:spPr>
          <a:xfrm>
            <a:off x="8564924" y="6688039"/>
            <a:ext cx="492596" cy="188757"/>
          </a:xfrm>
          <a:prstGeom prst="rect">
            <a:avLst/>
          </a:prstGeom>
          <a:noFill/>
        </p:spPr>
        <p:txBody>
          <a:bodyPr wrap="square" lIns="63075" tIns="31537" rIns="63075" bIns="31537" rtlCol="0">
            <a:spAutoFit/>
          </a:bodyPr>
          <a:lstStyle/>
          <a:p>
            <a:pPr algn="r" defTabSz="801046">
              <a:lnSpc>
                <a:spcPct val="110000"/>
              </a:lnSpc>
              <a:spcBef>
                <a:spcPts val="2104"/>
              </a:spcBef>
              <a:buClr>
                <a:srgbClr val="222223"/>
              </a:buClr>
            </a:pPr>
            <a:fld id="{08492756-E806-4604-9C5F-A6997CE6540C}" type="slidenum">
              <a:rPr lang="en-GB" sz="700" smtClean="0">
                <a:solidFill>
                  <a:sysClr val="windowText" lastClr="000000"/>
                </a:solidFill>
              </a:rPr>
              <a:pPr algn="r" defTabSz="801046">
                <a:lnSpc>
                  <a:spcPct val="110000"/>
                </a:lnSpc>
                <a:spcBef>
                  <a:spcPts val="2104"/>
                </a:spcBef>
                <a:buClr>
                  <a:srgbClr val="222223"/>
                </a:buClr>
              </a:pPr>
              <a:t>‹#›</a:t>
            </a:fld>
            <a:endParaRPr lang="en-GB" sz="700" dirty="0" err="1">
              <a:solidFill>
                <a:sysClr val="windowText" lastClr="000000"/>
              </a:solidFill>
            </a:endParaRPr>
          </a:p>
        </p:txBody>
      </p:sp>
      <p:pic>
        <p:nvPicPr>
          <p:cNvPr id="17" name="Picture 16"/>
          <p:cNvPicPr>
            <a:picLocks noChangeAspect="1"/>
          </p:cNvPicPr>
          <p:nvPr userDrawn="1"/>
        </p:nvPicPr>
        <p:blipFill rotWithShape="1">
          <a:blip r:embed="rId2" cstate="screen">
            <a:extLst>
              <a:ext uri="{28A0092B-C50C-407E-A947-70E740481C1C}">
                <a14:useLocalDpi xmlns:a14="http://schemas.microsoft.com/office/drawing/2010/main"/>
              </a:ext>
            </a:extLst>
          </a:blip>
          <a:srcRect t="17784" b="38176"/>
          <a:stretch/>
        </p:blipFill>
        <p:spPr>
          <a:xfrm>
            <a:off x="369139" y="6220148"/>
            <a:ext cx="1517683" cy="501428"/>
          </a:xfrm>
          <a:prstGeom prst="rect">
            <a:avLst/>
          </a:prstGeom>
        </p:spPr>
      </p:pic>
    </p:spTree>
    <p:extLst>
      <p:ext uri="{BB962C8B-B14F-4D97-AF65-F5344CB8AC3E}">
        <p14:creationId xmlns:p14="http://schemas.microsoft.com/office/powerpoint/2010/main" val="1946589403"/>
      </p:ext>
    </p:extLst>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Presentation - Fly 3 - Tri Image">
    <p:bg>
      <p:bgPr>
        <a:solidFill>
          <a:schemeClr val="bg2"/>
        </a:solidFill>
        <a:effectLst/>
      </p:bgPr>
    </p:bg>
    <p:spTree>
      <p:nvGrpSpPr>
        <p:cNvPr id="1" name=""/>
        <p:cNvGrpSpPr/>
        <p:nvPr/>
      </p:nvGrpSpPr>
      <p:grpSpPr>
        <a:xfrm>
          <a:off x="0" y="0"/>
          <a:ext cx="0" cy="0"/>
          <a:chOff x="0" y="0"/>
          <a:chExt cx="0" cy="0"/>
        </a:xfrm>
      </p:grpSpPr>
      <p:sp>
        <p:nvSpPr>
          <p:cNvPr id="5" name="Rectangle 4"/>
          <p:cNvSpPr/>
          <p:nvPr userDrawn="1"/>
        </p:nvSpPr>
        <p:spPr bwMode="gray">
          <a:xfrm>
            <a:off x="4580145" y="72017"/>
            <a:ext cx="4486796" cy="6652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6149" tIns="63075" rIns="126149" bIns="63075" numCol="1" spcCol="0" rtlCol="0" fromWordArt="0" anchor="ctr" anchorCtr="0" forceAA="0" compatLnSpc="1">
            <a:prstTxWarp prst="textNoShape">
              <a:avLst/>
            </a:prstTxWarp>
            <a:noAutofit/>
          </a:bodyPr>
          <a:lstStyle/>
          <a:p>
            <a:pPr algn="ctr" defTabSz="801046">
              <a:lnSpc>
                <a:spcPct val="110000"/>
              </a:lnSpc>
              <a:spcBef>
                <a:spcPts val="2104"/>
              </a:spcBef>
              <a:buClr>
                <a:srgbClr val="222223"/>
              </a:buClr>
            </a:pPr>
            <a:endParaRPr lang="en-GB" sz="2500" dirty="0">
              <a:solidFill>
                <a:prstClr val="white"/>
              </a:solidFill>
              <a:latin typeface="Segoe UI Light" panose="020B0502040204020203" pitchFamily="34" charset="0"/>
            </a:endParaRPr>
          </a:p>
        </p:txBody>
      </p:sp>
      <p:sp>
        <p:nvSpPr>
          <p:cNvPr id="2" name="Title 1"/>
          <p:cNvSpPr>
            <a:spLocks noGrp="1"/>
          </p:cNvSpPr>
          <p:nvPr>
            <p:ph type="ctrTitle" hasCustomPrompt="1"/>
          </p:nvPr>
        </p:nvSpPr>
        <p:spPr bwMode="gray">
          <a:xfrm>
            <a:off x="476969" y="2403108"/>
            <a:ext cx="2044573" cy="556132"/>
          </a:xfrm>
          <a:solidFill>
            <a:schemeClr val="accent3"/>
          </a:solidFill>
        </p:spPr>
        <p:txBody>
          <a:bodyPr anchor="b"/>
          <a:lstStyle>
            <a:lvl1pPr algn="l">
              <a:defRPr sz="3200">
                <a:latin typeface="+mj-lt"/>
              </a:defRPr>
            </a:lvl1pPr>
          </a:lstStyle>
          <a:p>
            <a:r>
              <a:rPr lang="en-US" dirty="0"/>
              <a:t>Fly style 3</a:t>
            </a:r>
            <a:endParaRPr lang="en-GB" dirty="0"/>
          </a:p>
        </p:txBody>
      </p:sp>
      <p:sp>
        <p:nvSpPr>
          <p:cNvPr id="3" name="Subtitle 2"/>
          <p:cNvSpPr>
            <a:spLocks noGrp="1"/>
          </p:cNvSpPr>
          <p:nvPr>
            <p:ph type="subTitle" idx="1" hasCustomPrompt="1"/>
          </p:nvPr>
        </p:nvSpPr>
        <p:spPr bwMode="gray">
          <a:xfrm>
            <a:off x="476970" y="3010609"/>
            <a:ext cx="2670322" cy="419172"/>
          </a:xfrm>
          <a:solidFill>
            <a:schemeClr val="accent2"/>
          </a:solidFill>
        </p:spPr>
        <p:txBody>
          <a:bodyPr wrap="none" lIns="63075" tIns="31537" rIns="63075" bIns="31537" rtlCol="0" anchor="t">
            <a:spAutoFit/>
          </a:bodyPr>
          <a:lstStyle>
            <a:lvl1pPr marL="0" indent="0">
              <a:buNone/>
              <a:defRPr lang="en-GB" sz="2100" b="1" dirty="0" smtClean="0">
                <a:solidFill>
                  <a:schemeClr val="bg1"/>
                </a:solidFill>
                <a:latin typeface="+mj-lt"/>
              </a:defRPr>
            </a:lvl1pPr>
          </a:lstStyle>
          <a:p>
            <a:pPr lvl="0">
              <a:spcBef>
                <a:spcPct val="0"/>
              </a:spcBef>
            </a:pPr>
            <a:r>
              <a:rPr lang="en-US" dirty="0"/>
              <a:t>Click to edit subtitle</a:t>
            </a:r>
            <a:endParaRPr lang="en-GB" dirty="0"/>
          </a:p>
        </p:txBody>
      </p:sp>
      <p:sp>
        <p:nvSpPr>
          <p:cNvPr id="69" name="Text Placeholder 68"/>
          <p:cNvSpPr>
            <a:spLocks noGrp="1"/>
          </p:cNvSpPr>
          <p:nvPr>
            <p:ph type="body" sz="quarter" idx="10" hasCustomPrompt="1"/>
          </p:nvPr>
        </p:nvSpPr>
        <p:spPr bwMode="gray">
          <a:xfrm>
            <a:off x="477184" y="3591618"/>
            <a:ext cx="3931269" cy="2123254"/>
          </a:xfrm>
        </p:spPr>
        <p:txBody>
          <a:bodyPr wrap="square" lIns="0" tIns="0" rIns="0" bIns="0">
            <a:normAutofit/>
          </a:bodyPr>
          <a:lstStyle>
            <a:lvl1pPr marL="0" indent="0">
              <a:spcBef>
                <a:spcPts val="1052"/>
              </a:spcBef>
              <a:buNone/>
              <a:defRPr sz="1400">
                <a:solidFill>
                  <a:schemeClr val="bg1"/>
                </a:solidFill>
              </a:defRPr>
            </a:lvl1pPr>
            <a:lvl2pPr marL="400525" indent="0">
              <a:buNone/>
              <a:defRPr>
                <a:solidFill>
                  <a:schemeClr val="bg1"/>
                </a:solidFill>
              </a:defRPr>
            </a:lvl2pPr>
            <a:lvl3pPr marL="801046" indent="0">
              <a:buNone/>
              <a:defRPr>
                <a:solidFill>
                  <a:schemeClr val="bg1"/>
                </a:solidFill>
              </a:defRPr>
            </a:lvl3pPr>
            <a:lvl4pPr marL="1201571" indent="0">
              <a:buNone/>
              <a:defRPr>
                <a:solidFill>
                  <a:schemeClr val="bg1"/>
                </a:solidFill>
              </a:defRPr>
            </a:lvl4pPr>
            <a:lvl5pPr marL="1602094" indent="0">
              <a:buNone/>
              <a:defRPr>
                <a:solidFill>
                  <a:schemeClr val="bg1"/>
                </a:solidFill>
              </a:defRPr>
            </a:lvl5pPr>
          </a:lstStyle>
          <a:p>
            <a:pPr lvl="0"/>
            <a:r>
              <a:rPr lang="en-US" dirty="0"/>
              <a:t>Click to add text</a:t>
            </a:r>
            <a:endParaRPr lang="en-GB" dirty="0"/>
          </a:p>
        </p:txBody>
      </p:sp>
      <p:sp>
        <p:nvSpPr>
          <p:cNvPr id="49" name="TextBox 48"/>
          <p:cNvSpPr txBox="1"/>
          <p:nvPr userDrawn="1"/>
        </p:nvSpPr>
        <p:spPr bwMode="gray">
          <a:xfrm>
            <a:off x="157478" y="6693861"/>
            <a:ext cx="4186603" cy="164143"/>
          </a:xfrm>
          <a:prstGeom prst="rect">
            <a:avLst/>
          </a:prstGeom>
          <a:noFill/>
        </p:spPr>
        <p:txBody>
          <a:bodyPr wrap="none" lIns="0" tIns="0" rIns="0" bIns="0" rtlCol="0" anchor="ctr">
            <a:noAutofit/>
          </a:bodyPr>
          <a:lstStyle/>
          <a:p>
            <a:pPr defTabSz="801046"/>
            <a:r>
              <a:rPr lang="en-GB" sz="600" dirty="0">
                <a:solidFill>
                  <a:srgbClr val="222223"/>
                </a:solidFill>
              </a:rPr>
              <a:t>Document Name Here  |  Month 2016 |  Version 1  |  Public  |  Internal Use Only  |  Confidential  |  Strictly  Confidential (DELETE CLASSIFICATION)</a:t>
            </a:r>
          </a:p>
        </p:txBody>
      </p:sp>
      <p:sp>
        <p:nvSpPr>
          <p:cNvPr id="4" name="Rectangle 3"/>
          <p:cNvSpPr/>
          <p:nvPr userDrawn="1"/>
        </p:nvSpPr>
        <p:spPr bwMode="gray">
          <a:xfrm>
            <a:off x="4503185" y="158980"/>
            <a:ext cx="153919" cy="6539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6149" tIns="63075" rIns="126149" bIns="63075" numCol="1" spcCol="0" rtlCol="0" fromWordArt="0" anchor="ctr" anchorCtr="0" forceAA="0" compatLnSpc="1">
            <a:prstTxWarp prst="textNoShape">
              <a:avLst/>
            </a:prstTxWarp>
            <a:noAutofit/>
          </a:bodyPr>
          <a:lstStyle/>
          <a:p>
            <a:pPr algn="ctr" defTabSz="801046">
              <a:lnSpc>
                <a:spcPct val="110000"/>
              </a:lnSpc>
              <a:spcBef>
                <a:spcPts val="2104"/>
              </a:spcBef>
              <a:buClr>
                <a:srgbClr val="222223"/>
              </a:buClr>
            </a:pPr>
            <a:endParaRPr lang="en-GB" sz="2500" dirty="0">
              <a:solidFill>
                <a:prstClr val="white"/>
              </a:solidFill>
              <a:latin typeface="Segoe UI Light" panose="020B0502040204020203" pitchFamily="34" charset="0"/>
            </a:endParaRPr>
          </a:p>
        </p:txBody>
      </p:sp>
      <p:sp>
        <p:nvSpPr>
          <p:cNvPr id="28" name="Picture Placeholder 7"/>
          <p:cNvSpPr>
            <a:spLocks noGrp="1"/>
          </p:cNvSpPr>
          <p:nvPr>
            <p:ph type="pic" sz="quarter" idx="13" hasCustomPrompt="1"/>
          </p:nvPr>
        </p:nvSpPr>
        <p:spPr>
          <a:xfrm>
            <a:off x="7655710" y="167622"/>
            <a:ext cx="1336019" cy="6530389"/>
          </a:xfrm>
          <a:solidFill>
            <a:schemeClr val="bg1">
              <a:lumMod val="95000"/>
            </a:schemeClr>
          </a:solidFill>
        </p:spPr>
        <p:txBody>
          <a:bodyPr>
            <a:normAutofit/>
          </a:bodyPr>
          <a:lstStyle>
            <a:lvl1pPr marL="0" indent="0">
              <a:buNone/>
              <a:defRPr sz="1800" baseline="0"/>
            </a:lvl1pPr>
          </a:lstStyle>
          <a:p>
            <a:r>
              <a:rPr lang="en-GB" dirty="0"/>
              <a:t>A picture can be inserted here, it can be left blank or it can be filled in another colour</a:t>
            </a:r>
          </a:p>
        </p:txBody>
      </p:sp>
      <p:sp>
        <p:nvSpPr>
          <p:cNvPr id="35" name="Picture Placeholder 7"/>
          <p:cNvSpPr>
            <a:spLocks noGrp="1"/>
          </p:cNvSpPr>
          <p:nvPr>
            <p:ph type="pic" sz="quarter" idx="14" hasCustomPrompt="1"/>
          </p:nvPr>
        </p:nvSpPr>
        <p:spPr>
          <a:xfrm>
            <a:off x="6167133" y="167622"/>
            <a:ext cx="1336019" cy="6530389"/>
          </a:xfrm>
          <a:solidFill>
            <a:schemeClr val="bg1">
              <a:lumMod val="95000"/>
            </a:schemeClr>
          </a:solidFill>
        </p:spPr>
        <p:txBody>
          <a:bodyPr>
            <a:normAutofit/>
          </a:bodyPr>
          <a:lstStyle>
            <a:lvl1pPr marL="0" indent="0">
              <a:buNone/>
              <a:defRPr sz="1800" baseline="0"/>
            </a:lvl1pPr>
          </a:lstStyle>
          <a:p>
            <a:r>
              <a:rPr lang="en-GB" dirty="0"/>
              <a:t>A picture can be inserted here, it can be left blank or it can be filled in another colour</a:t>
            </a:r>
          </a:p>
        </p:txBody>
      </p:sp>
      <p:sp>
        <p:nvSpPr>
          <p:cNvPr id="36" name="Picture Placeholder 7"/>
          <p:cNvSpPr>
            <a:spLocks noGrp="1"/>
          </p:cNvSpPr>
          <p:nvPr>
            <p:ph type="pic" sz="quarter" idx="15" hasCustomPrompt="1"/>
          </p:nvPr>
        </p:nvSpPr>
        <p:spPr>
          <a:xfrm>
            <a:off x="4657104" y="167622"/>
            <a:ext cx="1357467" cy="6530389"/>
          </a:xfrm>
          <a:solidFill>
            <a:schemeClr val="bg1">
              <a:lumMod val="95000"/>
            </a:schemeClr>
          </a:solidFill>
        </p:spPr>
        <p:txBody>
          <a:bodyPr>
            <a:normAutofit/>
          </a:bodyPr>
          <a:lstStyle>
            <a:lvl1pPr marL="0" indent="0">
              <a:buNone/>
              <a:defRPr sz="1800" baseline="0"/>
            </a:lvl1pPr>
          </a:lstStyle>
          <a:p>
            <a:r>
              <a:rPr lang="en-GB" dirty="0"/>
              <a:t>A picture can be inserted here, it can be left blank or it can be filled in another colour</a:t>
            </a:r>
          </a:p>
        </p:txBody>
      </p:sp>
      <p:sp>
        <p:nvSpPr>
          <p:cNvPr id="16" name="Frame 15"/>
          <p:cNvSpPr/>
          <p:nvPr userDrawn="1"/>
        </p:nvSpPr>
        <p:spPr bwMode="gray">
          <a:xfrm>
            <a:off x="0" y="-148"/>
            <a:ext cx="9144000" cy="6858151"/>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05" tIns="40053" rIns="80105" bIns="40053" numCol="1" spcCol="0" rtlCol="0" fromWordArt="0" anchor="ctr" anchorCtr="0" forceAA="0" compatLnSpc="1">
            <a:prstTxWarp prst="textNoShape">
              <a:avLst/>
            </a:prstTxWarp>
            <a:noAutofit/>
          </a:bodyPr>
          <a:lstStyle/>
          <a:p>
            <a:pPr algn="ctr" defTabSz="801046"/>
            <a:endParaRPr lang="en-GB" sz="1600" dirty="0">
              <a:solidFill>
                <a:srgbClr val="222223"/>
              </a:solidFill>
              <a:latin typeface="Segoe UI Light" panose="020B0502040204020203" pitchFamily="34" charset="0"/>
            </a:endParaRPr>
          </a:p>
        </p:txBody>
      </p:sp>
      <p:sp>
        <p:nvSpPr>
          <p:cNvPr id="29" name="Rectangle 28"/>
          <p:cNvSpPr/>
          <p:nvPr userDrawn="1"/>
        </p:nvSpPr>
        <p:spPr bwMode="gray">
          <a:xfrm>
            <a:off x="7500192" y="164441"/>
            <a:ext cx="153919" cy="6539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6149" tIns="63075" rIns="126149" bIns="63075" numCol="1" spcCol="0" rtlCol="0" fromWordArt="0" anchor="ctr" anchorCtr="0" forceAA="0" compatLnSpc="1">
            <a:prstTxWarp prst="textNoShape">
              <a:avLst/>
            </a:prstTxWarp>
            <a:noAutofit/>
          </a:bodyPr>
          <a:lstStyle/>
          <a:p>
            <a:pPr algn="ctr" defTabSz="801046">
              <a:lnSpc>
                <a:spcPct val="110000"/>
              </a:lnSpc>
              <a:spcBef>
                <a:spcPts val="2104"/>
              </a:spcBef>
              <a:buClr>
                <a:srgbClr val="222223"/>
              </a:buClr>
            </a:pPr>
            <a:endParaRPr lang="en-GB" sz="2500" dirty="0">
              <a:solidFill>
                <a:prstClr val="white"/>
              </a:solidFill>
              <a:latin typeface="Segoe UI Light" panose="020B0502040204020203" pitchFamily="34" charset="0"/>
            </a:endParaRPr>
          </a:p>
        </p:txBody>
      </p:sp>
      <p:sp>
        <p:nvSpPr>
          <p:cNvPr id="32" name="Rectangle 31"/>
          <p:cNvSpPr/>
          <p:nvPr userDrawn="1"/>
        </p:nvSpPr>
        <p:spPr bwMode="gray">
          <a:xfrm>
            <a:off x="6013491" y="164441"/>
            <a:ext cx="153919" cy="6539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6149" tIns="63075" rIns="126149" bIns="63075" numCol="1" spcCol="0" rtlCol="0" fromWordArt="0" anchor="ctr" anchorCtr="0" forceAA="0" compatLnSpc="1">
            <a:prstTxWarp prst="textNoShape">
              <a:avLst/>
            </a:prstTxWarp>
            <a:noAutofit/>
          </a:bodyPr>
          <a:lstStyle/>
          <a:p>
            <a:pPr algn="ctr" defTabSz="801046">
              <a:lnSpc>
                <a:spcPct val="110000"/>
              </a:lnSpc>
              <a:spcBef>
                <a:spcPts val="2104"/>
              </a:spcBef>
              <a:buClr>
                <a:srgbClr val="222223"/>
              </a:buClr>
            </a:pPr>
            <a:endParaRPr lang="en-GB" sz="2500" dirty="0">
              <a:solidFill>
                <a:prstClr val="white"/>
              </a:solidFill>
              <a:latin typeface="Segoe UI Light" panose="020B0502040204020203" pitchFamily="34" charset="0"/>
            </a:endParaRPr>
          </a:p>
        </p:txBody>
      </p:sp>
      <p:sp>
        <p:nvSpPr>
          <p:cNvPr id="18" name="TextBox 17"/>
          <p:cNvSpPr txBox="1"/>
          <p:nvPr userDrawn="1"/>
        </p:nvSpPr>
        <p:spPr bwMode="gray">
          <a:xfrm>
            <a:off x="463608" y="6693861"/>
            <a:ext cx="4186603" cy="164143"/>
          </a:xfrm>
          <a:prstGeom prst="rect">
            <a:avLst/>
          </a:prstGeom>
          <a:noFill/>
        </p:spPr>
        <p:txBody>
          <a:bodyPr wrap="none" lIns="0" tIns="0" rIns="0" bIns="0" rtlCol="0" anchor="ctr">
            <a:noAutofit/>
          </a:bodyPr>
          <a:lstStyle/>
          <a:p>
            <a:pPr defTabSz="801046"/>
            <a:r>
              <a:rPr lang="en-GB" sz="600" dirty="0">
                <a:solidFill>
                  <a:srgbClr val="222223"/>
                </a:solidFill>
                <a:latin typeface="Segoe UI Light" panose="020B0502040204020203" pitchFamily="34" charset="0"/>
              </a:rPr>
              <a:t>Document Name Here  |  Month 2016 |  Version 1  |  Public  |  Internal Use Only  |  Confidential  |  Strictly  Confidential (DELETE CLASSIFICATION)</a:t>
            </a:r>
          </a:p>
        </p:txBody>
      </p:sp>
      <p:sp>
        <p:nvSpPr>
          <p:cNvPr id="22" name="TextBox 21"/>
          <p:cNvSpPr txBox="1"/>
          <p:nvPr userDrawn="1"/>
        </p:nvSpPr>
        <p:spPr>
          <a:xfrm>
            <a:off x="8564924" y="6688039"/>
            <a:ext cx="492596" cy="188757"/>
          </a:xfrm>
          <a:prstGeom prst="rect">
            <a:avLst/>
          </a:prstGeom>
          <a:noFill/>
        </p:spPr>
        <p:txBody>
          <a:bodyPr wrap="square" lIns="63075" tIns="31537" rIns="63075" bIns="31537" rtlCol="0">
            <a:spAutoFit/>
          </a:bodyPr>
          <a:lstStyle/>
          <a:p>
            <a:pPr algn="r" defTabSz="801046">
              <a:lnSpc>
                <a:spcPct val="110000"/>
              </a:lnSpc>
              <a:spcBef>
                <a:spcPts val="2104"/>
              </a:spcBef>
              <a:buClr>
                <a:srgbClr val="222223"/>
              </a:buClr>
            </a:pPr>
            <a:fld id="{08492756-E806-4604-9C5F-A6997CE6540C}" type="slidenum">
              <a:rPr lang="en-GB" sz="700" smtClean="0">
                <a:solidFill>
                  <a:sysClr val="windowText" lastClr="000000"/>
                </a:solidFill>
              </a:rPr>
              <a:pPr algn="r" defTabSz="801046">
                <a:lnSpc>
                  <a:spcPct val="110000"/>
                </a:lnSpc>
                <a:spcBef>
                  <a:spcPts val="2104"/>
                </a:spcBef>
                <a:buClr>
                  <a:srgbClr val="222223"/>
                </a:buClr>
              </a:pPr>
              <a:t>‹#›</a:t>
            </a:fld>
            <a:endParaRPr lang="en-GB" sz="700" dirty="0" err="1">
              <a:solidFill>
                <a:sysClr val="windowText" lastClr="000000"/>
              </a:solidFill>
            </a:endParaRPr>
          </a:p>
        </p:txBody>
      </p:sp>
      <p:pic>
        <p:nvPicPr>
          <p:cNvPr id="23" name="Picture 22"/>
          <p:cNvPicPr>
            <a:picLocks noChangeAspect="1"/>
          </p:cNvPicPr>
          <p:nvPr userDrawn="1"/>
        </p:nvPicPr>
        <p:blipFill rotWithShape="1">
          <a:blip r:embed="rId2" cstate="screen">
            <a:extLst>
              <a:ext uri="{28A0092B-C50C-407E-A947-70E740481C1C}">
                <a14:useLocalDpi xmlns:a14="http://schemas.microsoft.com/office/drawing/2010/main"/>
              </a:ext>
            </a:extLst>
          </a:blip>
          <a:srcRect t="17784" b="38176"/>
          <a:stretch/>
        </p:blipFill>
        <p:spPr>
          <a:xfrm>
            <a:off x="369139" y="6220148"/>
            <a:ext cx="1517683" cy="501428"/>
          </a:xfrm>
          <a:prstGeom prst="rect">
            <a:avLst/>
          </a:prstGeom>
        </p:spPr>
      </p:pic>
    </p:spTree>
    <p:extLst>
      <p:ext uri="{BB962C8B-B14F-4D97-AF65-F5344CB8AC3E}">
        <p14:creationId xmlns:p14="http://schemas.microsoft.com/office/powerpoint/2010/main" val="3434574784"/>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Presentation - Fly 4 - Double Image">
    <p:bg>
      <p:bgPr>
        <a:solidFill>
          <a:schemeClr val="bg2"/>
        </a:solidFill>
        <a:effectLst/>
      </p:bgPr>
    </p:bg>
    <p:spTree>
      <p:nvGrpSpPr>
        <p:cNvPr id="1" name=""/>
        <p:cNvGrpSpPr/>
        <p:nvPr/>
      </p:nvGrpSpPr>
      <p:grpSpPr>
        <a:xfrm>
          <a:off x="0" y="0"/>
          <a:ext cx="0" cy="0"/>
          <a:chOff x="0" y="0"/>
          <a:chExt cx="0" cy="0"/>
        </a:xfrm>
      </p:grpSpPr>
      <p:sp>
        <p:nvSpPr>
          <p:cNvPr id="5" name="Rectangle 4"/>
          <p:cNvSpPr/>
          <p:nvPr userDrawn="1"/>
        </p:nvSpPr>
        <p:spPr bwMode="gray">
          <a:xfrm>
            <a:off x="4580145" y="72017"/>
            <a:ext cx="4486796" cy="6652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6149" tIns="63075" rIns="126149" bIns="63075" numCol="1" spcCol="0" rtlCol="0" fromWordArt="0" anchor="ctr" anchorCtr="0" forceAA="0" compatLnSpc="1">
            <a:prstTxWarp prst="textNoShape">
              <a:avLst/>
            </a:prstTxWarp>
            <a:noAutofit/>
          </a:bodyPr>
          <a:lstStyle/>
          <a:p>
            <a:pPr algn="ctr" defTabSz="801046">
              <a:lnSpc>
                <a:spcPct val="110000"/>
              </a:lnSpc>
              <a:spcBef>
                <a:spcPts val="2104"/>
              </a:spcBef>
              <a:buClr>
                <a:srgbClr val="222223"/>
              </a:buClr>
            </a:pPr>
            <a:endParaRPr lang="en-GB" sz="2500" dirty="0">
              <a:solidFill>
                <a:prstClr val="white"/>
              </a:solidFill>
              <a:latin typeface="Segoe UI Light" panose="020B0502040204020203" pitchFamily="34" charset="0"/>
            </a:endParaRPr>
          </a:p>
        </p:txBody>
      </p:sp>
      <p:sp>
        <p:nvSpPr>
          <p:cNvPr id="2" name="Title 1"/>
          <p:cNvSpPr>
            <a:spLocks noGrp="1"/>
          </p:cNvSpPr>
          <p:nvPr>
            <p:ph type="ctrTitle" hasCustomPrompt="1"/>
          </p:nvPr>
        </p:nvSpPr>
        <p:spPr bwMode="gray">
          <a:xfrm>
            <a:off x="476969" y="2403108"/>
            <a:ext cx="2044573" cy="556132"/>
          </a:xfrm>
          <a:solidFill>
            <a:schemeClr val="accent3"/>
          </a:solidFill>
        </p:spPr>
        <p:txBody>
          <a:bodyPr anchor="b"/>
          <a:lstStyle>
            <a:lvl1pPr algn="l">
              <a:defRPr sz="3200" baseline="0">
                <a:latin typeface="+mj-lt"/>
              </a:defRPr>
            </a:lvl1pPr>
          </a:lstStyle>
          <a:p>
            <a:r>
              <a:rPr lang="en-US" dirty="0"/>
              <a:t>Fly style 4</a:t>
            </a:r>
            <a:endParaRPr lang="en-GB" dirty="0"/>
          </a:p>
        </p:txBody>
      </p:sp>
      <p:sp>
        <p:nvSpPr>
          <p:cNvPr id="3" name="Subtitle 2"/>
          <p:cNvSpPr>
            <a:spLocks noGrp="1"/>
          </p:cNvSpPr>
          <p:nvPr>
            <p:ph type="subTitle" idx="1" hasCustomPrompt="1"/>
          </p:nvPr>
        </p:nvSpPr>
        <p:spPr bwMode="gray">
          <a:xfrm>
            <a:off x="476970" y="3010609"/>
            <a:ext cx="2670322" cy="419172"/>
          </a:xfrm>
          <a:solidFill>
            <a:schemeClr val="accent2"/>
          </a:solidFill>
        </p:spPr>
        <p:txBody>
          <a:bodyPr wrap="none" lIns="63075" tIns="31537" rIns="63075" bIns="31537" rtlCol="0" anchor="t">
            <a:spAutoFit/>
          </a:bodyPr>
          <a:lstStyle>
            <a:lvl1pPr marL="0" indent="0">
              <a:buNone/>
              <a:defRPr lang="en-GB" sz="2100" b="1" dirty="0" smtClean="0">
                <a:solidFill>
                  <a:schemeClr val="bg1"/>
                </a:solidFill>
                <a:latin typeface="+mj-lt"/>
              </a:defRPr>
            </a:lvl1pPr>
          </a:lstStyle>
          <a:p>
            <a:pPr lvl="0">
              <a:spcBef>
                <a:spcPct val="0"/>
              </a:spcBef>
            </a:pPr>
            <a:r>
              <a:rPr lang="en-US" dirty="0"/>
              <a:t>Click to edit subtitle</a:t>
            </a:r>
            <a:endParaRPr lang="en-GB" dirty="0"/>
          </a:p>
        </p:txBody>
      </p:sp>
      <p:sp>
        <p:nvSpPr>
          <p:cNvPr id="69" name="Text Placeholder 68"/>
          <p:cNvSpPr>
            <a:spLocks noGrp="1"/>
          </p:cNvSpPr>
          <p:nvPr>
            <p:ph type="body" sz="quarter" idx="10" hasCustomPrompt="1"/>
          </p:nvPr>
        </p:nvSpPr>
        <p:spPr bwMode="gray">
          <a:xfrm>
            <a:off x="476968" y="3591618"/>
            <a:ext cx="3931482" cy="2396714"/>
          </a:xfrm>
        </p:spPr>
        <p:txBody>
          <a:bodyPr wrap="square" lIns="0" tIns="0" rIns="0" bIns="0">
            <a:noAutofit/>
          </a:bodyPr>
          <a:lstStyle>
            <a:lvl1pPr marL="0" indent="0">
              <a:spcBef>
                <a:spcPts val="1052"/>
              </a:spcBef>
              <a:buNone/>
              <a:defRPr sz="1400">
                <a:solidFill>
                  <a:schemeClr val="bg1"/>
                </a:solidFill>
              </a:defRPr>
            </a:lvl1pPr>
            <a:lvl2pPr marL="400525" indent="0">
              <a:buNone/>
              <a:defRPr>
                <a:solidFill>
                  <a:schemeClr val="bg1"/>
                </a:solidFill>
              </a:defRPr>
            </a:lvl2pPr>
            <a:lvl3pPr marL="801046" indent="0">
              <a:buNone/>
              <a:defRPr>
                <a:solidFill>
                  <a:schemeClr val="bg1"/>
                </a:solidFill>
              </a:defRPr>
            </a:lvl3pPr>
            <a:lvl4pPr marL="1201571" indent="0">
              <a:buNone/>
              <a:defRPr>
                <a:solidFill>
                  <a:schemeClr val="bg1"/>
                </a:solidFill>
              </a:defRPr>
            </a:lvl4pPr>
            <a:lvl5pPr marL="1602094" indent="0">
              <a:buNone/>
              <a:defRPr>
                <a:solidFill>
                  <a:schemeClr val="bg1"/>
                </a:solidFill>
              </a:defRPr>
            </a:lvl5pPr>
          </a:lstStyle>
          <a:p>
            <a:pPr lvl="0"/>
            <a:r>
              <a:rPr lang="en-US" dirty="0"/>
              <a:t>Click to add text</a:t>
            </a:r>
            <a:endParaRPr lang="en-GB" dirty="0"/>
          </a:p>
        </p:txBody>
      </p:sp>
      <p:sp>
        <p:nvSpPr>
          <p:cNvPr id="44" name="Frame 43"/>
          <p:cNvSpPr/>
          <p:nvPr userDrawn="1"/>
        </p:nvSpPr>
        <p:spPr bwMode="gray">
          <a:xfrm>
            <a:off x="0" y="-148"/>
            <a:ext cx="9144000" cy="6858151"/>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05" tIns="40053" rIns="80105" bIns="40053" numCol="1" spcCol="0" rtlCol="0" fromWordArt="0" anchor="ctr" anchorCtr="0" forceAA="0" compatLnSpc="1">
            <a:prstTxWarp prst="textNoShape">
              <a:avLst/>
            </a:prstTxWarp>
            <a:noAutofit/>
          </a:bodyPr>
          <a:lstStyle/>
          <a:p>
            <a:pPr algn="ctr" defTabSz="801046"/>
            <a:endParaRPr lang="en-GB" sz="1600" dirty="0">
              <a:solidFill>
                <a:srgbClr val="222223"/>
              </a:solidFill>
              <a:latin typeface="Segoe UI Light" panose="020B0502040204020203" pitchFamily="34" charset="0"/>
            </a:endParaRPr>
          </a:p>
        </p:txBody>
      </p:sp>
      <p:sp>
        <p:nvSpPr>
          <p:cNvPr id="4" name="Rectangle 3"/>
          <p:cNvSpPr/>
          <p:nvPr userDrawn="1"/>
        </p:nvSpPr>
        <p:spPr bwMode="gray">
          <a:xfrm>
            <a:off x="4503185" y="158980"/>
            <a:ext cx="153919" cy="6539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6149" tIns="63075" rIns="126149" bIns="63075" numCol="1" spcCol="0" rtlCol="0" fromWordArt="0" anchor="ctr" anchorCtr="0" forceAA="0" compatLnSpc="1">
            <a:prstTxWarp prst="textNoShape">
              <a:avLst/>
            </a:prstTxWarp>
            <a:noAutofit/>
          </a:bodyPr>
          <a:lstStyle/>
          <a:p>
            <a:pPr algn="ctr" defTabSz="801046">
              <a:lnSpc>
                <a:spcPct val="110000"/>
              </a:lnSpc>
              <a:spcBef>
                <a:spcPts val="2104"/>
              </a:spcBef>
              <a:buClr>
                <a:srgbClr val="222223"/>
              </a:buClr>
            </a:pPr>
            <a:endParaRPr lang="en-GB" sz="2500" dirty="0">
              <a:solidFill>
                <a:prstClr val="white"/>
              </a:solidFill>
              <a:latin typeface="Segoe UI Light" panose="020B0502040204020203" pitchFamily="34" charset="0"/>
            </a:endParaRPr>
          </a:p>
        </p:txBody>
      </p:sp>
      <p:sp>
        <p:nvSpPr>
          <p:cNvPr id="28" name="Picture Placeholder 7"/>
          <p:cNvSpPr>
            <a:spLocks noGrp="1"/>
          </p:cNvSpPr>
          <p:nvPr>
            <p:ph type="pic" sz="quarter" idx="13" hasCustomPrompt="1"/>
          </p:nvPr>
        </p:nvSpPr>
        <p:spPr>
          <a:xfrm>
            <a:off x="4657107" y="3510556"/>
            <a:ext cx="4332143" cy="3183978"/>
          </a:xfrm>
          <a:solidFill>
            <a:schemeClr val="bg1">
              <a:lumMod val="95000"/>
            </a:schemeClr>
          </a:solidFill>
        </p:spPr>
        <p:txBody>
          <a:bodyPr>
            <a:normAutofit/>
          </a:bodyPr>
          <a:lstStyle>
            <a:lvl1pPr marL="0" indent="0">
              <a:buNone/>
              <a:defRPr sz="2100" baseline="0"/>
            </a:lvl1pPr>
          </a:lstStyle>
          <a:p>
            <a:r>
              <a:rPr lang="en-GB" dirty="0"/>
              <a:t>A picture can be inserted here, it can be left blank or it can be filled in another colour</a:t>
            </a:r>
          </a:p>
        </p:txBody>
      </p:sp>
      <p:sp>
        <p:nvSpPr>
          <p:cNvPr id="35" name="Picture Placeholder 7"/>
          <p:cNvSpPr>
            <a:spLocks noGrp="1"/>
          </p:cNvSpPr>
          <p:nvPr>
            <p:ph type="pic" sz="quarter" idx="14" hasCustomPrompt="1"/>
          </p:nvPr>
        </p:nvSpPr>
        <p:spPr>
          <a:xfrm>
            <a:off x="4657107" y="167617"/>
            <a:ext cx="4332143" cy="3179678"/>
          </a:xfrm>
          <a:solidFill>
            <a:schemeClr val="bg1">
              <a:lumMod val="95000"/>
            </a:schemeClr>
          </a:solidFill>
        </p:spPr>
        <p:txBody>
          <a:bodyPr>
            <a:normAutofit/>
          </a:bodyPr>
          <a:lstStyle>
            <a:lvl1pPr marL="0" indent="0">
              <a:buNone/>
              <a:defRPr sz="2100" baseline="0"/>
            </a:lvl1pPr>
          </a:lstStyle>
          <a:p>
            <a:r>
              <a:rPr lang="en-GB" dirty="0"/>
              <a:t>A picture can be inserted here, it can be left blank or it can be filled in another colour</a:t>
            </a:r>
          </a:p>
        </p:txBody>
      </p:sp>
      <p:sp>
        <p:nvSpPr>
          <p:cNvPr id="13" name="TextBox 12"/>
          <p:cNvSpPr txBox="1"/>
          <p:nvPr userDrawn="1"/>
        </p:nvSpPr>
        <p:spPr bwMode="gray">
          <a:xfrm>
            <a:off x="463608" y="6693861"/>
            <a:ext cx="4186603" cy="164143"/>
          </a:xfrm>
          <a:prstGeom prst="rect">
            <a:avLst/>
          </a:prstGeom>
          <a:noFill/>
        </p:spPr>
        <p:txBody>
          <a:bodyPr wrap="none" lIns="0" tIns="0" rIns="0" bIns="0" rtlCol="0" anchor="ctr">
            <a:noAutofit/>
          </a:bodyPr>
          <a:lstStyle/>
          <a:p>
            <a:pPr defTabSz="801046"/>
            <a:r>
              <a:rPr lang="en-GB" sz="600" dirty="0">
                <a:solidFill>
                  <a:srgbClr val="222223"/>
                </a:solidFill>
                <a:latin typeface="Segoe UI Light" panose="020B0502040204020203" pitchFamily="34" charset="0"/>
              </a:rPr>
              <a:t>Document Name Here  |  Month 2016 |  Version 1  |  Public  |  Internal Use Only  |  Confidential  |  Strictly  Confidential (DELETE CLASSIFICATION)</a:t>
            </a:r>
          </a:p>
        </p:txBody>
      </p:sp>
      <p:sp>
        <p:nvSpPr>
          <p:cNvPr id="17" name="TextBox 16"/>
          <p:cNvSpPr txBox="1"/>
          <p:nvPr userDrawn="1"/>
        </p:nvSpPr>
        <p:spPr>
          <a:xfrm>
            <a:off x="8564924" y="6688039"/>
            <a:ext cx="492596" cy="188757"/>
          </a:xfrm>
          <a:prstGeom prst="rect">
            <a:avLst/>
          </a:prstGeom>
          <a:noFill/>
        </p:spPr>
        <p:txBody>
          <a:bodyPr wrap="square" lIns="63075" tIns="31537" rIns="63075" bIns="31537" rtlCol="0">
            <a:spAutoFit/>
          </a:bodyPr>
          <a:lstStyle/>
          <a:p>
            <a:pPr algn="r" defTabSz="801046">
              <a:lnSpc>
                <a:spcPct val="110000"/>
              </a:lnSpc>
              <a:spcBef>
                <a:spcPts val="2104"/>
              </a:spcBef>
              <a:buClr>
                <a:srgbClr val="222223"/>
              </a:buClr>
            </a:pPr>
            <a:fld id="{08492756-E806-4604-9C5F-A6997CE6540C}" type="slidenum">
              <a:rPr lang="en-GB" sz="700" smtClean="0">
                <a:solidFill>
                  <a:sysClr val="windowText" lastClr="000000"/>
                </a:solidFill>
              </a:rPr>
              <a:pPr algn="r" defTabSz="801046">
                <a:lnSpc>
                  <a:spcPct val="110000"/>
                </a:lnSpc>
                <a:spcBef>
                  <a:spcPts val="2104"/>
                </a:spcBef>
                <a:buClr>
                  <a:srgbClr val="222223"/>
                </a:buClr>
              </a:pPr>
              <a:t>‹#›</a:t>
            </a:fld>
            <a:endParaRPr lang="en-GB" sz="700" dirty="0" err="1">
              <a:solidFill>
                <a:sysClr val="windowText" lastClr="000000"/>
              </a:solidFill>
            </a:endParaRPr>
          </a:p>
        </p:txBody>
      </p:sp>
      <p:pic>
        <p:nvPicPr>
          <p:cNvPr id="18" name="Picture 17"/>
          <p:cNvPicPr>
            <a:picLocks noChangeAspect="1"/>
          </p:cNvPicPr>
          <p:nvPr userDrawn="1"/>
        </p:nvPicPr>
        <p:blipFill rotWithShape="1">
          <a:blip r:embed="rId2" cstate="screen">
            <a:extLst>
              <a:ext uri="{28A0092B-C50C-407E-A947-70E740481C1C}">
                <a14:useLocalDpi xmlns:a14="http://schemas.microsoft.com/office/drawing/2010/main"/>
              </a:ext>
            </a:extLst>
          </a:blip>
          <a:srcRect t="17784" b="38176"/>
          <a:stretch/>
        </p:blipFill>
        <p:spPr>
          <a:xfrm>
            <a:off x="369139" y="6220148"/>
            <a:ext cx="1517683" cy="501428"/>
          </a:xfrm>
          <a:prstGeom prst="rect">
            <a:avLst/>
          </a:prstGeom>
        </p:spPr>
      </p:pic>
    </p:spTree>
    <p:extLst>
      <p:ext uri="{BB962C8B-B14F-4D97-AF65-F5344CB8AC3E}">
        <p14:creationId xmlns:p14="http://schemas.microsoft.com/office/powerpoint/2010/main" val="672306406"/>
      </p:ext>
    </p:extLst>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Presentation - Fly v5">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bwMode="gray">
          <a:xfrm>
            <a:off x="150896" y="162703"/>
            <a:ext cx="8850922" cy="3266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6149" tIns="63075" rIns="126149" bIns="63075" numCol="1" spcCol="0" rtlCol="0" fromWordArt="0" anchor="ctr" anchorCtr="0" forceAA="0" compatLnSpc="1">
            <a:prstTxWarp prst="textNoShape">
              <a:avLst/>
            </a:prstTxWarp>
            <a:noAutofit/>
          </a:bodyPr>
          <a:lstStyle/>
          <a:p>
            <a:pPr algn="ctr" defTabSz="801046">
              <a:lnSpc>
                <a:spcPct val="110000"/>
              </a:lnSpc>
              <a:spcBef>
                <a:spcPts val="2104"/>
              </a:spcBef>
              <a:buClr>
                <a:srgbClr val="222223"/>
              </a:buClr>
            </a:pPr>
            <a:endParaRPr lang="en-GB" sz="2500" dirty="0">
              <a:solidFill>
                <a:prstClr val="white"/>
              </a:solidFill>
              <a:latin typeface="Segoe UI Light" panose="020B0502040204020203" pitchFamily="34" charset="0"/>
            </a:endParaRPr>
          </a:p>
        </p:txBody>
      </p:sp>
      <p:sp>
        <p:nvSpPr>
          <p:cNvPr id="2" name="Title 1"/>
          <p:cNvSpPr>
            <a:spLocks noGrp="1"/>
          </p:cNvSpPr>
          <p:nvPr>
            <p:ph type="ctrTitle" hasCustomPrompt="1"/>
          </p:nvPr>
        </p:nvSpPr>
        <p:spPr bwMode="gray">
          <a:xfrm>
            <a:off x="470357" y="3637215"/>
            <a:ext cx="3328579" cy="556132"/>
          </a:xfrm>
          <a:solidFill>
            <a:schemeClr val="accent3"/>
          </a:solidFill>
        </p:spPr>
        <p:txBody>
          <a:bodyPr anchor="b"/>
          <a:lstStyle>
            <a:lvl1pPr algn="l">
              <a:defRPr sz="3200">
                <a:latin typeface="+mj-lt"/>
              </a:defRPr>
            </a:lvl1pPr>
          </a:lstStyle>
          <a:p>
            <a:r>
              <a:rPr lang="en-US" dirty="0"/>
              <a:t>Click to edit title</a:t>
            </a:r>
            <a:endParaRPr lang="en-GB" dirty="0"/>
          </a:p>
        </p:txBody>
      </p:sp>
      <p:sp>
        <p:nvSpPr>
          <p:cNvPr id="3" name="Subtitle 2"/>
          <p:cNvSpPr>
            <a:spLocks noGrp="1"/>
          </p:cNvSpPr>
          <p:nvPr>
            <p:ph type="subTitle" idx="1" hasCustomPrompt="1"/>
          </p:nvPr>
        </p:nvSpPr>
        <p:spPr bwMode="gray">
          <a:xfrm>
            <a:off x="470360" y="4247069"/>
            <a:ext cx="2670322" cy="419172"/>
          </a:xfrm>
          <a:solidFill>
            <a:schemeClr val="accent2"/>
          </a:solidFill>
        </p:spPr>
        <p:txBody>
          <a:bodyPr wrap="none" lIns="63075" tIns="31537" rIns="63075" bIns="31537" rtlCol="0" anchor="t">
            <a:spAutoFit/>
          </a:bodyPr>
          <a:lstStyle>
            <a:lvl1pPr marL="0" indent="0">
              <a:buNone/>
              <a:defRPr lang="en-GB" sz="2100" b="1" dirty="0" smtClean="0">
                <a:solidFill>
                  <a:schemeClr val="bg1"/>
                </a:solidFill>
                <a:latin typeface="+mj-lt"/>
              </a:defRPr>
            </a:lvl1pPr>
          </a:lstStyle>
          <a:p>
            <a:pPr lvl="0">
              <a:spcBef>
                <a:spcPct val="0"/>
              </a:spcBef>
            </a:pPr>
            <a:r>
              <a:rPr lang="en-US" dirty="0"/>
              <a:t>Click to edit subtitle</a:t>
            </a:r>
            <a:endParaRPr lang="en-GB" dirty="0"/>
          </a:p>
        </p:txBody>
      </p:sp>
      <p:sp>
        <p:nvSpPr>
          <p:cNvPr id="69" name="Text Placeholder 68"/>
          <p:cNvSpPr>
            <a:spLocks noGrp="1"/>
          </p:cNvSpPr>
          <p:nvPr>
            <p:ph type="body" sz="quarter" idx="10" hasCustomPrompt="1"/>
          </p:nvPr>
        </p:nvSpPr>
        <p:spPr bwMode="gray">
          <a:xfrm>
            <a:off x="470255" y="4735212"/>
            <a:ext cx="5395426" cy="1293435"/>
          </a:xfrm>
        </p:spPr>
        <p:txBody>
          <a:bodyPr wrap="square" lIns="0" tIns="0" rIns="0" bIns="0">
            <a:noAutofit/>
          </a:bodyPr>
          <a:lstStyle>
            <a:lvl1pPr marL="0" indent="0">
              <a:spcBef>
                <a:spcPts val="1052"/>
              </a:spcBef>
              <a:buNone/>
              <a:defRPr sz="1400">
                <a:solidFill>
                  <a:schemeClr val="bg1"/>
                </a:solidFill>
              </a:defRPr>
            </a:lvl1pPr>
            <a:lvl2pPr marL="400525" indent="0">
              <a:buNone/>
              <a:defRPr>
                <a:solidFill>
                  <a:schemeClr val="bg1"/>
                </a:solidFill>
              </a:defRPr>
            </a:lvl2pPr>
            <a:lvl3pPr marL="801046" indent="0">
              <a:buNone/>
              <a:defRPr>
                <a:solidFill>
                  <a:schemeClr val="bg1"/>
                </a:solidFill>
              </a:defRPr>
            </a:lvl3pPr>
            <a:lvl4pPr marL="1201571" indent="0">
              <a:buNone/>
              <a:defRPr>
                <a:solidFill>
                  <a:schemeClr val="bg1"/>
                </a:solidFill>
              </a:defRPr>
            </a:lvl4pPr>
            <a:lvl5pPr marL="1602094" indent="0">
              <a:buNone/>
              <a:defRPr>
                <a:solidFill>
                  <a:schemeClr val="bg1"/>
                </a:solidFill>
              </a:defRPr>
            </a:lvl5pPr>
          </a:lstStyle>
          <a:p>
            <a:pPr lvl="0"/>
            <a:r>
              <a:rPr lang="en-US" dirty="0"/>
              <a:t>Click to add text</a:t>
            </a:r>
            <a:endParaRPr lang="en-GB" dirty="0"/>
          </a:p>
        </p:txBody>
      </p:sp>
      <p:sp>
        <p:nvSpPr>
          <p:cNvPr id="25" name="Frame 24"/>
          <p:cNvSpPr/>
          <p:nvPr userDrawn="1"/>
        </p:nvSpPr>
        <p:spPr bwMode="gray">
          <a:xfrm>
            <a:off x="0" y="-148"/>
            <a:ext cx="9144000" cy="6858151"/>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05" tIns="40053" rIns="80105" bIns="40053" numCol="1" spcCol="0" rtlCol="0" fromWordArt="0" anchor="ctr" anchorCtr="0" forceAA="0" compatLnSpc="1">
            <a:prstTxWarp prst="textNoShape">
              <a:avLst/>
            </a:prstTxWarp>
            <a:noAutofit/>
          </a:bodyPr>
          <a:lstStyle/>
          <a:p>
            <a:pPr algn="ctr" defTabSz="801046"/>
            <a:endParaRPr lang="en-GB" sz="1600" dirty="0">
              <a:solidFill>
                <a:srgbClr val="222223"/>
              </a:solidFill>
              <a:latin typeface="Segoe UI Light" panose="020B0502040204020203" pitchFamily="34" charset="0"/>
            </a:endParaRPr>
          </a:p>
        </p:txBody>
      </p:sp>
      <p:sp>
        <p:nvSpPr>
          <p:cNvPr id="8" name="Picture Placeholder 7"/>
          <p:cNvSpPr>
            <a:spLocks noGrp="1"/>
          </p:cNvSpPr>
          <p:nvPr>
            <p:ph type="pic" sz="quarter" idx="11" hasCustomPrompt="1"/>
          </p:nvPr>
        </p:nvSpPr>
        <p:spPr>
          <a:xfrm>
            <a:off x="150896" y="162706"/>
            <a:ext cx="8838351" cy="3103038"/>
          </a:xfrm>
          <a:solidFill>
            <a:schemeClr val="bg1"/>
          </a:solidFill>
        </p:spPr>
        <p:txBody>
          <a:bodyPr/>
          <a:lstStyle>
            <a:lvl1pPr>
              <a:defRPr sz="1200"/>
            </a:lvl1pPr>
          </a:lstStyle>
          <a:p>
            <a:r>
              <a:rPr lang="en-GB" dirty="0"/>
              <a:t>Picture placeholder – insert image here</a:t>
            </a:r>
          </a:p>
        </p:txBody>
      </p:sp>
      <p:sp>
        <p:nvSpPr>
          <p:cNvPr id="14" name="TextBox 13"/>
          <p:cNvSpPr txBox="1"/>
          <p:nvPr userDrawn="1"/>
        </p:nvSpPr>
        <p:spPr bwMode="gray">
          <a:xfrm>
            <a:off x="460816" y="6693861"/>
            <a:ext cx="4186603" cy="164143"/>
          </a:xfrm>
          <a:prstGeom prst="rect">
            <a:avLst/>
          </a:prstGeom>
          <a:noFill/>
        </p:spPr>
        <p:txBody>
          <a:bodyPr wrap="none" lIns="0" tIns="0" rIns="0" bIns="0" rtlCol="0" anchor="ctr">
            <a:noAutofit/>
          </a:bodyPr>
          <a:lstStyle/>
          <a:p>
            <a:pPr defTabSz="801046"/>
            <a:r>
              <a:rPr lang="en-GB" sz="600" dirty="0">
                <a:solidFill>
                  <a:srgbClr val="222223"/>
                </a:solidFill>
                <a:latin typeface="Segoe UI Light" panose="020B0502040204020203" pitchFamily="34" charset="0"/>
              </a:rPr>
              <a:t>Document Name Here  |  Month 2016 |  Version 1  |  Public  |  Internal Use Only  |  Confidential  |  Strictly  Confidential (DELETE CLASSIFICATION)</a:t>
            </a:r>
          </a:p>
        </p:txBody>
      </p:sp>
      <p:sp>
        <p:nvSpPr>
          <p:cNvPr id="16" name="TextBox 15"/>
          <p:cNvSpPr txBox="1"/>
          <p:nvPr userDrawn="1"/>
        </p:nvSpPr>
        <p:spPr>
          <a:xfrm>
            <a:off x="8564924" y="6688039"/>
            <a:ext cx="492596" cy="188757"/>
          </a:xfrm>
          <a:prstGeom prst="rect">
            <a:avLst/>
          </a:prstGeom>
          <a:noFill/>
        </p:spPr>
        <p:txBody>
          <a:bodyPr wrap="square" lIns="63075" tIns="31537" rIns="63075" bIns="31537" rtlCol="0">
            <a:spAutoFit/>
          </a:bodyPr>
          <a:lstStyle/>
          <a:p>
            <a:pPr algn="r" defTabSz="801046">
              <a:lnSpc>
                <a:spcPct val="110000"/>
              </a:lnSpc>
              <a:spcBef>
                <a:spcPts val="2104"/>
              </a:spcBef>
              <a:buClr>
                <a:srgbClr val="222223"/>
              </a:buClr>
            </a:pPr>
            <a:fld id="{08492756-E806-4604-9C5F-A6997CE6540C}" type="slidenum">
              <a:rPr lang="en-GB" sz="700" smtClean="0">
                <a:solidFill>
                  <a:sysClr val="windowText" lastClr="000000"/>
                </a:solidFill>
              </a:rPr>
              <a:pPr algn="r" defTabSz="801046">
                <a:lnSpc>
                  <a:spcPct val="110000"/>
                </a:lnSpc>
                <a:spcBef>
                  <a:spcPts val="2104"/>
                </a:spcBef>
                <a:buClr>
                  <a:srgbClr val="222223"/>
                </a:buClr>
              </a:pPr>
              <a:t>‹#›</a:t>
            </a:fld>
            <a:endParaRPr lang="en-GB" sz="700" dirty="0" err="1">
              <a:solidFill>
                <a:sysClr val="windowText" lastClr="000000"/>
              </a:solidFill>
            </a:endParaRPr>
          </a:p>
        </p:txBody>
      </p:sp>
      <p:pic>
        <p:nvPicPr>
          <p:cNvPr id="17" name="Picture 16"/>
          <p:cNvPicPr>
            <a:picLocks noChangeAspect="1"/>
          </p:cNvPicPr>
          <p:nvPr userDrawn="1"/>
        </p:nvPicPr>
        <p:blipFill rotWithShape="1">
          <a:blip r:embed="rId2" cstate="screen">
            <a:extLst>
              <a:ext uri="{28A0092B-C50C-407E-A947-70E740481C1C}">
                <a14:useLocalDpi xmlns:a14="http://schemas.microsoft.com/office/drawing/2010/main"/>
              </a:ext>
            </a:extLst>
          </a:blip>
          <a:srcRect t="17784" b="38176"/>
          <a:stretch/>
        </p:blipFill>
        <p:spPr>
          <a:xfrm>
            <a:off x="369139" y="6220148"/>
            <a:ext cx="1517683" cy="501428"/>
          </a:xfrm>
          <a:prstGeom prst="rect">
            <a:avLst/>
          </a:prstGeom>
        </p:spPr>
      </p:pic>
    </p:spTree>
    <p:extLst>
      <p:ext uri="{BB962C8B-B14F-4D97-AF65-F5344CB8AC3E}">
        <p14:creationId xmlns:p14="http://schemas.microsoft.com/office/powerpoint/2010/main" val="2474099275"/>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Presentation - Cover - Full Image">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154753" y="162703"/>
            <a:ext cx="8834494" cy="6531154"/>
          </a:xfrm>
          <a:solidFill>
            <a:schemeClr val="tx1"/>
          </a:solidFill>
        </p:spPr>
        <p:txBody>
          <a:bodyPr>
            <a:normAutofit/>
          </a:bodyPr>
          <a:lstStyle>
            <a:lvl1pPr>
              <a:defRPr sz="1400" baseline="0">
                <a:solidFill>
                  <a:schemeClr val="bg1"/>
                </a:solidFill>
              </a:defRPr>
            </a:lvl1pPr>
          </a:lstStyle>
          <a:p>
            <a:r>
              <a:rPr lang="en-GB" dirty="0"/>
              <a:t>Click icon to place image (or select frame and copy/paste image into it)</a:t>
            </a:r>
          </a:p>
        </p:txBody>
      </p:sp>
      <p:sp>
        <p:nvSpPr>
          <p:cNvPr id="3" name="Subtitle 2"/>
          <p:cNvSpPr>
            <a:spLocks noGrp="1"/>
          </p:cNvSpPr>
          <p:nvPr>
            <p:ph type="subTitle" idx="1" hasCustomPrompt="1"/>
          </p:nvPr>
        </p:nvSpPr>
        <p:spPr bwMode="gray">
          <a:xfrm>
            <a:off x="472212" y="3804114"/>
            <a:ext cx="5271014" cy="419196"/>
          </a:xfrm>
          <a:solidFill>
            <a:schemeClr val="accent2"/>
          </a:solidFill>
        </p:spPr>
        <p:txBody>
          <a:bodyPr wrap="none" lIns="63097" tIns="31549" rIns="63097" bIns="31549" rtlCol="0" anchor="t">
            <a:spAutoFit/>
          </a:bodyPr>
          <a:lstStyle>
            <a:lvl1pPr marL="0" indent="0">
              <a:buNone/>
              <a:defRPr lang="en-GB" sz="2100" b="1" baseline="0" dirty="0" smtClean="0">
                <a:solidFill>
                  <a:schemeClr val="bg1"/>
                </a:solidFill>
                <a:latin typeface="+mj-lt"/>
              </a:defRPr>
            </a:lvl1pPr>
          </a:lstStyle>
          <a:p>
            <a:pPr lvl="0">
              <a:spcBef>
                <a:spcPct val="0"/>
              </a:spcBef>
            </a:pPr>
            <a:r>
              <a:rPr lang="en-US" dirty="0"/>
              <a:t>Click to edit subtitle Click to add subtitle</a:t>
            </a:r>
            <a:endParaRPr lang="en-GB" dirty="0"/>
          </a:p>
        </p:txBody>
      </p:sp>
      <p:sp>
        <p:nvSpPr>
          <p:cNvPr id="69" name="Text Placeholder 68"/>
          <p:cNvSpPr>
            <a:spLocks noGrp="1"/>
          </p:cNvSpPr>
          <p:nvPr>
            <p:ph type="body" sz="quarter" idx="10" hasCustomPrompt="1"/>
          </p:nvPr>
        </p:nvSpPr>
        <p:spPr bwMode="gray">
          <a:xfrm>
            <a:off x="472212" y="4351799"/>
            <a:ext cx="4186603" cy="979551"/>
          </a:xfrm>
        </p:spPr>
        <p:txBody>
          <a:bodyPr wrap="square" lIns="0" tIns="0" rIns="0" bIns="0">
            <a:noAutofit/>
          </a:bodyPr>
          <a:lstStyle>
            <a:lvl1pPr marL="0" indent="0">
              <a:spcBef>
                <a:spcPts val="1052"/>
              </a:spcBef>
              <a:buNone/>
              <a:defRPr sz="1400">
                <a:solidFill>
                  <a:schemeClr val="bg1"/>
                </a:solidFill>
              </a:defRPr>
            </a:lvl1pPr>
            <a:lvl2pPr marL="400666" indent="0">
              <a:buNone/>
              <a:defRPr>
                <a:solidFill>
                  <a:schemeClr val="bg1"/>
                </a:solidFill>
              </a:defRPr>
            </a:lvl2pPr>
            <a:lvl3pPr marL="801330" indent="0">
              <a:buNone/>
              <a:defRPr>
                <a:solidFill>
                  <a:schemeClr val="bg1"/>
                </a:solidFill>
              </a:defRPr>
            </a:lvl3pPr>
            <a:lvl4pPr marL="1201995" indent="0">
              <a:buNone/>
              <a:defRPr>
                <a:solidFill>
                  <a:schemeClr val="bg1"/>
                </a:solidFill>
              </a:defRPr>
            </a:lvl4pPr>
            <a:lvl5pPr marL="1602660" indent="0">
              <a:buNone/>
              <a:defRPr>
                <a:solidFill>
                  <a:schemeClr val="bg1"/>
                </a:solidFill>
              </a:defRPr>
            </a:lvl5pPr>
          </a:lstStyle>
          <a:p>
            <a:pPr lvl="0"/>
            <a:r>
              <a:rPr lang="en-US" dirty="0"/>
              <a:t>Click to add text</a:t>
            </a:r>
            <a:endParaRPr lang="en-GB" dirty="0"/>
          </a:p>
        </p:txBody>
      </p:sp>
      <p:sp>
        <p:nvSpPr>
          <p:cNvPr id="8" name="Text Placeholder 5"/>
          <p:cNvSpPr>
            <a:spLocks noGrp="1"/>
          </p:cNvSpPr>
          <p:nvPr>
            <p:ph type="body" sz="quarter" idx="12" hasCustomPrompt="1"/>
          </p:nvPr>
        </p:nvSpPr>
        <p:spPr>
          <a:xfrm>
            <a:off x="83979" y="6687304"/>
            <a:ext cx="6281070" cy="195819"/>
          </a:xfrm>
        </p:spPr>
        <p:txBody>
          <a:bodyPr>
            <a:noAutofit/>
          </a:bodyPr>
          <a:lstStyle>
            <a:lvl1pPr marL="0" indent="0">
              <a:buNone/>
              <a:defRPr sz="600" baseline="0">
                <a:solidFill>
                  <a:schemeClr val="tx1"/>
                </a:solidFill>
                <a:latin typeface="Segoe UI Light" panose="020B0502040204020203" pitchFamily="34" charset="0"/>
              </a:defRPr>
            </a:lvl1pPr>
            <a:lvl2pPr marL="400666" indent="0">
              <a:buNone/>
              <a:defRPr sz="1000">
                <a:latin typeface="Segoe UI Light" panose="020B0502040204020203" pitchFamily="34" charset="0"/>
              </a:defRPr>
            </a:lvl2pPr>
            <a:lvl3pPr marL="801330" indent="0">
              <a:buNone/>
              <a:defRPr sz="900">
                <a:latin typeface="Segoe UI Light" panose="020B0502040204020203" pitchFamily="34" charset="0"/>
              </a:defRPr>
            </a:lvl3pPr>
            <a:lvl4pPr marL="1201995" indent="0">
              <a:buNone/>
              <a:defRPr sz="900">
                <a:latin typeface="Segoe UI Light" panose="020B0502040204020203" pitchFamily="34" charset="0"/>
              </a:defRPr>
            </a:lvl4pPr>
            <a:lvl5pPr marL="1602660" indent="0">
              <a:buNone/>
              <a:defRPr sz="900">
                <a:latin typeface="Segoe UI Light" panose="020B0502040204020203" pitchFamily="34" charset="0"/>
              </a:defRPr>
            </a:lvl5pPr>
          </a:lstStyle>
          <a:p>
            <a:pPr lvl="0"/>
            <a:r>
              <a:rPr lang="en-US" dirty="0"/>
              <a:t>Document Name | Date | Version xx | Public : Internal Use Only | Confidential | Strictly Confidential    (DELETE CLASSIFICATION)</a:t>
            </a:r>
          </a:p>
        </p:txBody>
      </p:sp>
      <p:sp>
        <p:nvSpPr>
          <p:cNvPr id="158" name="Frame 157"/>
          <p:cNvSpPr/>
          <p:nvPr userDrawn="1"/>
        </p:nvSpPr>
        <p:spPr bwMode="gray">
          <a:xfrm>
            <a:off x="0" y="-150"/>
            <a:ext cx="9144000" cy="6858151"/>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33" tIns="40067" rIns="80133" bIns="40067" numCol="1" spcCol="0" rtlCol="0" fromWordArt="0" anchor="ctr" anchorCtr="0" forceAA="0" compatLnSpc="1">
            <a:prstTxWarp prst="textNoShape">
              <a:avLst/>
            </a:prstTxWarp>
            <a:noAutofit/>
          </a:bodyPr>
          <a:lstStyle/>
          <a:p>
            <a:pPr algn="ctr" defTabSz="801330"/>
            <a:endParaRPr lang="en-GB" sz="1600" dirty="0">
              <a:solidFill>
                <a:srgbClr val="222223"/>
              </a:solidFill>
              <a:latin typeface="Segoe UI Light" panose="020B0502040204020203" pitchFamily="34" charset="0"/>
            </a:endParaRPr>
          </a:p>
        </p:txBody>
      </p:sp>
      <p:sp>
        <p:nvSpPr>
          <p:cNvPr id="12" name="TextBox 11"/>
          <p:cNvSpPr txBox="1"/>
          <p:nvPr userDrawn="1"/>
        </p:nvSpPr>
        <p:spPr bwMode="gray">
          <a:xfrm>
            <a:off x="463608" y="6693859"/>
            <a:ext cx="4186603" cy="164143"/>
          </a:xfrm>
          <a:prstGeom prst="rect">
            <a:avLst/>
          </a:prstGeom>
          <a:noFill/>
        </p:spPr>
        <p:txBody>
          <a:bodyPr wrap="none" lIns="0" tIns="0" rIns="0" bIns="0" rtlCol="0" anchor="ctr">
            <a:noAutofit/>
          </a:bodyPr>
          <a:lstStyle/>
          <a:p>
            <a:pPr defTabSz="801330"/>
            <a:r>
              <a:rPr lang="en-GB" sz="600" dirty="0">
                <a:solidFill>
                  <a:srgbClr val="222223"/>
                </a:solidFill>
                <a:latin typeface="Segoe UI Light" panose="020B0502040204020203" pitchFamily="34" charset="0"/>
              </a:rPr>
              <a:t>Document Name Here  |  Month 2016 |  Version 1  |  Public  |  Internal Use Only  |  Confidential  |  Strictly  Confidential (DELETE CLASSIFICATION)</a:t>
            </a:r>
          </a:p>
        </p:txBody>
      </p:sp>
      <p:sp>
        <p:nvSpPr>
          <p:cNvPr id="15" name="Text Placeholder 6"/>
          <p:cNvSpPr>
            <a:spLocks noGrp="1" noChangeAspect="1"/>
          </p:cNvSpPr>
          <p:nvPr>
            <p:ph type="body" sz="quarter" idx="13" hasCustomPrompt="1"/>
          </p:nvPr>
        </p:nvSpPr>
        <p:spPr>
          <a:xfrm>
            <a:off x="470678" y="1707526"/>
            <a:ext cx="3048098" cy="605401"/>
          </a:xfrm>
          <a:solidFill>
            <a:schemeClr val="accent3"/>
          </a:solidFill>
        </p:spPr>
        <p:txBody>
          <a:bodyPr wrap="none" lIns="63097" tIns="31549" rIns="63097" bIns="31549" rtlCol="0" anchor="b">
            <a:spAutoFit/>
          </a:bodyPr>
          <a:lstStyle>
            <a:lvl1pPr marL="0" indent="0">
              <a:buFontTx/>
              <a:buNone/>
              <a:defRPr lang="en-US" sz="3200" b="1" dirty="0" smtClean="0">
                <a:solidFill>
                  <a:schemeClr val="bg1"/>
                </a:solidFill>
                <a:latin typeface="+mj-lt"/>
              </a:defRPr>
            </a:lvl1pPr>
          </a:lstStyle>
          <a:p>
            <a:pPr lvl="0">
              <a:spcBef>
                <a:spcPct val="0"/>
              </a:spcBef>
              <a:buNone/>
            </a:pPr>
            <a:r>
              <a:rPr lang="en-US" dirty="0"/>
              <a:t>Sentence line 1</a:t>
            </a:r>
          </a:p>
        </p:txBody>
      </p:sp>
      <p:sp>
        <p:nvSpPr>
          <p:cNvPr id="16" name="Text Placeholder 6"/>
          <p:cNvSpPr>
            <a:spLocks noGrp="1" noChangeAspect="1"/>
          </p:cNvSpPr>
          <p:nvPr>
            <p:ph type="body" sz="quarter" idx="14" hasCustomPrompt="1"/>
          </p:nvPr>
        </p:nvSpPr>
        <p:spPr>
          <a:xfrm>
            <a:off x="472404" y="2497860"/>
            <a:ext cx="3048098" cy="605401"/>
          </a:xfrm>
          <a:solidFill>
            <a:schemeClr val="accent3"/>
          </a:solidFill>
        </p:spPr>
        <p:txBody>
          <a:bodyPr wrap="none" lIns="63097" tIns="31549" rIns="63097" bIns="31549" rtlCol="0" anchor="b">
            <a:spAutoFit/>
          </a:bodyPr>
          <a:lstStyle>
            <a:lvl1pPr marL="0" indent="0">
              <a:buFontTx/>
              <a:buNone/>
              <a:defRPr lang="en-US" sz="3200" b="1" dirty="0" smtClean="0">
                <a:solidFill>
                  <a:schemeClr val="bg1"/>
                </a:solidFill>
                <a:latin typeface="+mj-lt"/>
              </a:defRPr>
            </a:lvl1pPr>
          </a:lstStyle>
          <a:p>
            <a:pPr lvl="0">
              <a:spcBef>
                <a:spcPct val="0"/>
              </a:spcBef>
              <a:buNone/>
            </a:pPr>
            <a:r>
              <a:rPr lang="en-US" dirty="0"/>
              <a:t>Sentence line 2</a:t>
            </a:r>
          </a:p>
        </p:txBody>
      </p:sp>
      <p:sp>
        <p:nvSpPr>
          <p:cNvPr id="18" name="TextBox 17"/>
          <p:cNvSpPr txBox="1"/>
          <p:nvPr userDrawn="1"/>
        </p:nvSpPr>
        <p:spPr>
          <a:xfrm>
            <a:off x="480207" y="5565397"/>
            <a:ext cx="4892262" cy="558614"/>
          </a:xfrm>
          <a:prstGeom prst="rect">
            <a:avLst/>
          </a:prstGeom>
          <a:noFill/>
        </p:spPr>
        <p:txBody>
          <a:bodyPr wrap="square" lIns="0" tIns="0" rIns="0" bIns="0" rtlCol="0">
            <a:spAutoFit/>
          </a:bodyPr>
          <a:lstStyle/>
          <a:p>
            <a:pPr defTabSz="801330">
              <a:lnSpc>
                <a:spcPct val="110000"/>
              </a:lnSpc>
              <a:spcBef>
                <a:spcPts val="2104"/>
              </a:spcBef>
              <a:buClr>
                <a:srgbClr val="222223"/>
              </a:buClr>
            </a:pPr>
            <a:r>
              <a:rPr lang="en-GB" sz="1100" dirty="0">
                <a:solidFill>
                  <a:prstClr val="white"/>
                </a:solidFill>
                <a:latin typeface="Calibri" pitchFamily="34" charset="0"/>
              </a:rPr>
              <a:t>© 2016 Ipsos.  All rights reserved. Contains Ipsos' Confidential and Proprietary information and may not be disclosed or reproduced without the prior written consent of Ipsos.</a:t>
            </a:r>
            <a:endParaRPr lang="en-GB" sz="1100" dirty="0">
              <a:solidFill>
                <a:prstClr val="white"/>
              </a:solidFill>
            </a:endParaRPr>
          </a:p>
        </p:txBody>
      </p:sp>
      <p:sp>
        <p:nvSpPr>
          <p:cNvPr id="17" name="TextBox 16"/>
          <p:cNvSpPr txBox="1"/>
          <p:nvPr userDrawn="1"/>
        </p:nvSpPr>
        <p:spPr>
          <a:xfrm>
            <a:off x="8564924" y="6688037"/>
            <a:ext cx="492596" cy="188757"/>
          </a:xfrm>
          <a:prstGeom prst="rect">
            <a:avLst/>
          </a:prstGeom>
          <a:noFill/>
        </p:spPr>
        <p:txBody>
          <a:bodyPr wrap="square" lIns="63097" tIns="31549" rIns="63097" bIns="31549" rtlCol="0">
            <a:spAutoFit/>
          </a:bodyPr>
          <a:lstStyle/>
          <a:p>
            <a:pPr algn="r" defTabSz="801330">
              <a:lnSpc>
                <a:spcPct val="110000"/>
              </a:lnSpc>
              <a:spcBef>
                <a:spcPts val="2104"/>
              </a:spcBef>
              <a:buClr>
                <a:srgbClr val="222223"/>
              </a:buClr>
            </a:pPr>
            <a:fld id="{08492756-E806-4604-9C5F-A6997CE6540C}" type="slidenum">
              <a:rPr lang="en-GB" sz="700" smtClean="0">
                <a:solidFill>
                  <a:sysClr val="windowText" lastClr="000000"/>
                </a:solidFill>
              </a:rPr>
              <a:pPr algn="r" defTabSz="801330">
                <a:lnSpc>
                  <a:spcPct val="110000"/>
                </a:lnSpc>
                <a:spcBef>
                  <a:spcPts val="2104"/>
                </a:spcBef>
                <a:buClr>
                  <a:srgbClr val="222223"/>
                </a:buClr>
              </a:pPr>
              <a:t>‹#›</a:t>
            </a:fld>
            <a:endParaRPr lang="en-GB" sz="700" dirty="0" err="1">
              <a:solidFill>
                <a:sysClr val="windowText" lastClr="000000"/>
              </a:solidFill>
            </a:endParaRPr>
          </a:p>
        </p:txBody>
      </p:sp>
      <p:pic>
        <p:nvPicPr>
          <p:cNvPr id="19" name="Picture 18"/>
          <p:cNvPicPr>
            <a:picLocks noChangeAspect="1"/>
          </p:cNvPicPr>
          <p:nvPr userDrawn="1"/>
        </p:nvPicPr>
        <p:blipFill rotWithShape="1">
          <a:blip r:embed="rId2" cstate="screen">
            <a:extLst>
              <a:ext uri="{28A0092B-C50C-407E-A947-70E740481C1C}">
                <a14:useLocalDpi xmlns:a14="http://schemas.microsoft.com/office/drawing/2010/main"/>
              </a:ext>
            </a:extLst>
          </a:blip>
          <a:srcRect t="17784" b="38176"/>
          <a:stretch/>
        </p:blipFill>
        <p:spPr>
          <a:xfrm>
            <a:off x="369139" y="6220148"/>
            <a:ext cx="1517683" cy="501428"/>
          </a:xfrm>
          <a:prstGeom prst="rect">
            <a:avLst/>
          </a:prstGeom>
        </p:spPr>
      </p:pic>
    </p:spTree>
    <p:extLst>
      <p:ext uri="{BB962C8B-B14F-4D97-AF65-F5344CB8AC3E}">
        <p14:creationId xmlns:p14="http://schemas.microsoft.com/office/powerpoint/2010/main" val="3428312895"/>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Presentation - statement with image background">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154753" y="162703"/>
            <a:ext cx="8834494" cy="6531154"/>
          </a:xfrm>
          <a:solidFill>
            <a:schemeClr val="tx1"/>
          </a:solidFill>
        </p:spPr>
        <p:txBody>
          <a:bodyPr>
            <a:normAutofit/>
          </a:bodyPr>
          <a:lstStyle>
            <a:lvl1pPr>
              <a:defRPr sz="1400" baseline="0">
                <a:solidFill>
                  <a:schemeClr val="bg1"/>
                </a:solidFill>
              </a:defRPr>
            </a:lvl1pPr>
          </a:lstStyle>
          <a:p>
            <a:r>
              <a:rPr lang="en-GB" dirty="0"/>
              <a:t>Click icon to place image (or select frame and copy/paste image into it)</a:t>
            </a:r>
          </a:p>
        </p:txBody>
      </p:sp>
      <p:sp>
        <p:nvSpPr>
          <p:cNvPr id="8" name="Text Placeholder 5"/>
          <p:cNvSpPr>
            <a:spLocks noGrp="1"/>
          </p:cNvSpPr>
          <p:nvPr>
            <p:ph type="body" sz="quarter" idx="12" hasCustomPrompt="1"/>
          </p:nvPr>
        </p:nvSpPr>
        <p:spPr>
          <a:xfrm>
            <a:off x="83979" y="6687304"/>
            <a:ext cx="6281070" cy="195819"/>
          </a:xfrm>
        </p:spPr>
        <p:txBody>
          <a:bodyPr>
            <a:noAutofit/>
          </a:bodyPr>
          <a:lstStyle>
            <a:lvl1pPr marL="0" indent="0">
              <a:buNone/>
              <a:defRPr sz="600" baseline="0">
                <a:solidFill>
                  <a:schemeClr val="tx1"/>
                </a:solidFill>
                <a:latin typeface="Segoe UI Light" panose="020B0502040204020203" pitchFamily="34" charset="0"/>
              </a:defRPr>
            </a:lvl1pPr>
            <a:lvl2pPr marL="400525" indent="0">
              <a:buNone/>
              <a:defRPr sz="1000">
                <a:latin typeface="Segoe UI Light" panose="020B0502040204020203" pitchFamily="34" charset="0"/>
              </a:defRPr>
            </a:lvl2pPr>
            <a:lvl3pPr marL="801046" indent="0">
              <a:buNone/>
              <a:defRPr sz="900">
                <a:latin typeface="Segoe UI Light" panose="020B0502040204020203" pitchFamily="34" charset="0"/>
              </a:defRPr>
            </a:lvl3pPr>
            <a:lvl4pPr marL="1201571" indent="0">
              <a:buNone/>
              <a:defRPr sz="900">
                <a:latin typeface="Segoe UI Light" panose="020B0502040204020203" pitchFamily="34" charset="0"/>
              </a:defRPr>
            </a:lvl4pPr>
            <a:lvl5pPr marL="1602094" indent="0">
              <a:buNone/>
              <a:defRPr sz="900">
                <a:latin typeface="Segoe UI Light" panose="020B0502040204020203" pitchFamily="34" charset="0"/>
              </a:defRPr>
            </a:lvl5pPr>
          </a:lstStyle>
          <a:p>
            <a:pPr lvl="0"/>
            <a:r>
              <a:rPr lang="en-US" dirty="0"/>
              <a:t>Document Name | Date | Version xx | Public : Internal Use Only | Confidential | Strictly Confidential    (DELETE CLASSIFICATION)</a:t>
            </a:r>
          </a:p>
        </p:txBody>
      </p:sp>
      <p:sp>
        <p:nvSpPr>
          <p:cNvPr id="158" name="Frame 157"/>
          <p:cNvSpPr/>
          <p:nvPr userDrawn="1"/>
        </p:nvSpPr>
        <p:spPr bwMode="gray">
          <a:xfrm>
            <a:off x="0" y="-148"/>
            <a:ext cx="9144000" cy="6858151"/>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05" tIns="40053" rIns="80105" bIns="40053" numCol="1" spcCol="0" rtlCol="0" fromWordArt="0" anchor="ctr" anchorCtr="0" forceAA="0" compatLnSpc="1">
            <a:prstTxWarp prst="textNoShape">
              <a:avLst/>
            </a:prstTxWarp>
            <a:noAutofit/>
          </a:bodyPr>
          <a:lstStyle/>
          <a:p>
            <a:pPr algn="ctr" defTabSz="801046"/>
            <a:endParaRPr lang="en-GB" sz="1600" dirty="0">
              <a:solidFill>
                <a:srgbClr val="222223"/>
              </a:solidFill>
              <a:latin typeface="Segoe UI Light" panose="020B0502040204020203" pitchFamily="34" charset="0"/>
            </a:endParaRPr>
          </a:p>
        </p:txBody>
      </p:sp>
      <p:sp>
        <p:nvSpPr>
          <p:cNvPr id="12" name="TextBox 11"/>
          <p:cNvSpPr txBox="1"/>
          <p:nvPr userDrawn="1"/>
        </p:nvSpPr>
        <p:spPr bwMode="gray">
          <a:xfrm>
            <a:off x="463608" y="6693861"/>
            <a:ext cx="4186603" cy="164143"/>
          </a:xfrm>
          <a:prstGeom prst="rect">
            <a:avLst/>
          </a:prstGeom>
          <a:noFill/>
        </p:spPr>
        <p:txBody>
          <a:bodyPr wrap="none" lIns="0" tIns="0" rIns="0" bIns="0" rtlCol="0" anchor="ctr">
            <a:noAutofit/>
          </a:bodyPr>
          <a:lstStyle/>
          <a:p>
            <a:pPr defTabSz="801046"/>
            <a:r>
              <a:rPr lang="en-GB" sz="600" dirty="0">
                <a:solidFill>
                  <a:srgbClr val="222223"/>
                </a:solidFill>
                <a:latin typeface="Segoe UI Light" panose="020B0502040204020203" pitchFamily="34" charset="0"/>
              </a:rPr>
              <a:t>Document Name Here  |  Month 2016 |  Version 1  |  Public  |  Internal Use Only  |  Confidential  |  Strictly  Confidential (DELETE CLASSIFICATION)</a:t>
            </a:r>
          </a:p>
        </p:txBody>
      </p:sp>
      <p:sp>
        <p:nvSpPr>
          <p:cNvPr id="19" name="Text Placeholder 5"/>
          <p:cNvSpPr>
            <a:spLocks noGrp="1"/>
          </p:cNvSpPr>
          <p:nvPr>
            <p:ph type="body" sz="quarter" idx="13" hasCustomPrompt="1"/>
          </p:nvPr>
        </p:nvSpPr>
        <p:spPr>
          <a:xfrm>
            <a:off x="480424" y="2333569"/>
            <a:ext cx="3680919" cy="692025"/>
          </a:xfrm>
          <a:solidFill>
            <a:schemeClr val="accent3"/>
          </a:solidFill>
        </p:spPr>
        <p:txBody>
          <a:bodyPr wrap="none" lIns="63075" tIns="15768" rIns="63075" bIns="15768" rtlCol="0" anchor="ctr">
            <a:spAutoFit/>
          </a:bodyPr>
          <a:lstStyle>
            <a:lvl1pPr marL="0" indent="0" algn="l">
              <a:buFontTx/>
              <a:buNone/>
              <a:defRPr lang="en-US" sz="3900" b="1"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Sentence line 2</a:t>
            </a:r>
          </a:p>
        </p:txBody>
      </p:sp>
      <p:sp>
        <p:nvSpPr>
          <p:cNvPr id="20" name="Text Placeholder 8"/>
          <p:cNvSpPr>
            <a:spLocks noGrp="1"/>
          </p:cNvSpPr>
          <p:nvPr>
            <p:ph type="body" sz="quarter" idx="14" hasCustomPrompt="1"/>
          </p:nvPr>
        </p:nvSpPr>
        <p:spPr>
          <a:xfrm>
            <a:off x="481038" y="3179307"/>
            <a:ext cx="3680919" cy="692025"/>
          </a:xfrm>
          <a:solidFill>
            <a:schemeClr val="accent3"/>
          </a:solidFill>
        </p:spPr>
        <p:txBody>
          <a:bodyPr vert="horz" wrap="none" lIns="63075" tIns="15768" rIns="63075" bIns="15768" rtlCol="0" anchor="ctr">
            <a:spAutoFit/>
          </a:bodyPr>
          <a:lstStyle>
            <a:lvl1pPr marL="0" indent="0" algn="l">
              <a:buFontTx/>
              <a:buNone/>
              <a:defRPr lang="en-US" sz="3900" b="1" dirty="0" smtClean="0">
                <a:solidFill>
                  <a:schemeClr val="bg1"/>
                </a:solidFill>
                <a:latin typeface="+mj-lt"/>
              </a:defRPr>
            </a:lvl1pPr>
          </a:lstStyle>
          <a:p>
            <a:pPr lvl="0">
              <a:spcBef>
                <a:spcPct val="0"/>
              </a:spcBef>
              <a:buNone/>
            </a:pPr>
            <a:r>
              <a:rPr lang="en-US" dirty="0"/>
              <a:t>Sentence line 3</a:t>
            </a:r>
          </a:p>
        </p:txBody>
      </p:sp>
      <p:sp>
        <p:nvSpPr>
          <p:cNvPr id="21" name="Text Placeholder 13"/>
          <p:cNvSpPr>
            <a:spLocks noGrp="1"/>
          </p:cNvSpPr>
          <p:nvPr>
            <p:ph type="body" sz="quarter" idx="15" hasCustomPrompt="1"/>
          </p:nvPr>
        </p:nvSpPr>
        <p:spPr>
          <a:xfrm>
            <a:off x="481654" y="4025044"/>
            <a:ext cx="3680919" cy="692025"/>
          </a:xfrm>
          <a:solidFill>
            <a:schemeClr val="accent3"/>
          </a:solidFill>
        </p:spPr>
        <p:txBody>
          <a:bodyPr vert="horz" wrap="none" lIns="63075" tIns="15768" rIns="63075" bIns="15768" rtlCol="0" anchor="ctr">
            <a:spAutoFit/>
          </a:bodyPr>
          <a:lstStyle>
            <a:lvl1pPr marL="0" indent="0" algn="l">
              <a:buFontTx/>
              <a:buNone/>
              <a:defRPr lang="en-US" sz="3900" b="1" baseline="0" smtClean="0">
                <a:solidFill>
                  <a:schemeClr val="bg1"/>
                </a:solidFill>
                <a:latin typeface="+mj-lt"/>
              </a:defRPr>
            </a:lvl1pPr>
            <a:lvl2pPr>
              <a:defRPr lang="en-US" smtClean="0"/>
            </a:lvl2pPr>
            <a:lvl3pPr>
              <a:defRPr lang="en-US" smtClean="0"/>
            </a:lvl3pPr>
            <a:lvl4pPr>
              <a:defRPr lang="en-US" smtClean="0"/>
            </a:lvl4pPr>
            <a:lvl5pPr>
              <a:defRPr lang="en-GB"/>
            </a:lvl5pPr>
          </a:lstStyle>
          <a:p>
            <a:pPr lvl="0">
              <a:spcBef>
                <a:spcPct val="0"/>
              </a:spcBef>
              <a:buNone/>
            </a:pPr>
            <a:r>
              <a:rPr lang="en-US" dirty="0"/>
              <a:t>Sentence line 4</a:t>
            </a:r>
          </a:p>
        </p:txBody>
      </p:sp>
      <p:sp>
        <p:nvSpPr>
          <p:cNvPr id="22" name="Text Placeholder 5"/>
          <p:cNvSpPr>
            <a:spLocks noGrp="1"/>
          </p:cNvSpPr>
          <p:nvPr>
            <p:ph type="body" sz="quarter" idx="16" hasCustomPrompt="1"/>
          </p:nvPr>
        </p:nvSpPr>
        <p:spPr>
          <a:xfrm>
            <a:off x="479810" y="1487831"/>
            <a:ext cx="3680919" cy="692025"/>
          </a:xfrm>
          <a:solidFill>
            <a:schemeClr val="accent3"/>
          </a:solidFill>
        </p:spPr>
        <p:txBody>
          <a:bodyPr wrap="none" lIns="63075" tIns="15768" rIns="63075" bIns="15768" rtlCol="0" anchor="ctr">
            <a:spAutoFit/>
          </a:bodyPr>
          <a:lstStyle>
            <a:lvl1pPr marL="0" indent="0" algn="l">
              <a:buFontTx/>
              <a:buNone/>
              <a:defRPr lang="en-US" sz="3900" b="1"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Sentence line 1</a:t>
            </a:r>
          </a:p>
        </p:txBody>
      </p:sp>
      <p:sp>
        <p:nvSpPr>
          <p:cNvPr id="17" name="TextBox 16"/>
          <p:cNvSpPr txBox="1"/>
          <p:nvPr userDrawn="1"/>
        </p:nvSpPr>
        <p:spPr>
          <a:xfrm>
            <a:off x="8564924" y="6688039"/>
            <a:ext cx="492596" cy="188757"/>
          </a:xfrm>
          <a:prstGeom prst="rect">
            <a:avLst/>
          </a:prstGeom>
          <a:noFill/>
        </p:spPr>
        <p:txBody>
          <a:bodyPr wrap="square" lIns="63075" tIns="31537" rIns="63075" bIns="31537" rtlCol="0">
            <a:spAutoFit/>
          </a:bodyPr>
          <a:lstStyle/>
          <a:p>
            <a:pPr algn="r" defTabSz="801046">
              <a:lnSpc>
                <a:spcPct val="110000"/>
              </a:lnSpc>
              <a:spcBef>
                <a:spcPts val="2104"/>
              </a:spcBef>
              <a:buClr>
                <a:srgbClr val="222223"/>
              </a:buClr>
            </a:pPr>
            <a:fld id="{08492756-E806-4604-9C5F-A6997CE6540C}" type="slidenum">
              <a:rPr lang="en-GB" sz="700" smtClean="0">
                <a:solidFill>
                  <a:sysClr val="windowText" lastClr="000000"/>
                </a:solidFill>
              </a:rPr>
              <a:pPr algn="r" defTabSz="801046">
                <a:lnSpc>
                  <a:spcPct val="110000"/>
                </a:lnSpc>
                <a:spcBef>
                  <a:spcPts val="2104"/>
                </a:spcBef>
                <a:buClr>
                  <a:srgbClr val="222223"/>
                </a:buClr>
              </a:pPr>
              <a:t>‹#›</a:t>
            </a:fld>
            <a:endParaRPr lang="en-GB" sz="700" dirty="0" err="1">
              <a:solidFill>
                <a:sysClr val="windowText" lastClr="000000"/>
              </a:solidFill>
            </a:endParaRPr>
          </a:p>
        </p:txBody>
      </p:sp>
      <p:pic>
        <p:nvPicPr>
          <p:cNvPr id="18" name="Picture 17"/>
          <p:cNvPicPr>
            <a:picLocks noChangeAspect="1"/>
          </p:cNvPicPr>
          <p:nvPr userDrawn="1"/>
        </p:nvPicPr>
        <p:blipFill rotWithShape="1">
          <a:blip r:embed="rId2" cstate="screen">
            <a:extLst>
              <a:ext uri="{28A0092B-C50C-407E-A947-70E740481C1C}">
                <a14:useLocalDpi xmlns:a14="http://schemas.microsoft.com/office/drawing/2010/main"/>
              </a:ext>
            </a:extLst>
          </a:blip>
          <a:srcRect t="17784" b="38176"/>
          <a:stretch/>
        </p:blipFill>
        <p:spPr>
          <a:xfrm>
            <a:off x="369139" y="6220148"/>
            <a:ext cx="1517683" cy="501428"/>
          </a:xfrm>
          <a:prstGeom prst="rect">
            <a:avLst/>
          </a:prstGeom>
        </p:spPr>
      </p:pic>
    </p:spTree>
    <p:extLst>
      <p:ext uri="{BB962C8B-B14F-4D97-AF65-F5344CB8AC3E}">
        <p14:creationId xmlns:p14="http://schemas.microsoft.com/office/powerpoint/2010/main" val="871936657"/>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Presentation - Statement with colour fill">
    <p:bg>
      <p:bgPr>
        <a:solidFill>
          <a:schemeClr val="bg2"/>
        </a:solidFill>
        <a:effectLst/>
      </p:bgPr>
    </p:bg>
    <p:spTree>
      <p:nvGrpSpPr>
        <p:cNvPr id="1" name=""/>
        <p:cNvGrpSpPr/>
        <p:nvPr/>
      </p:nvGrpSpPr>
      <p:grpSpPr>
        <a:xfrm>
          <a:off x="0" y="0"/>
          <a:ext cx="0" cy="0"/>
          <a:chOff x="0" y="0"/>
          <a:chExt cx="0" cy="0"/>
        </a:xfrm>
      </p:grpSpPr>
      <p:sp>
        <p:nvSpPr>
          <p:cNvPr id="134" name="Frame 133"/>
          <p:cNvSpPr/>
          <p:nvPr userDrawn="1"/>
        </p:nvSpPr>
        <p:spPr bwMode="gray">
          <a:xfrm>
            <a:off x="0" y="-148"/>
            <a:ext cx="9144000" cy="6858151"/>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05" tIns="40053" rIns="80105" bIns="40053" numCol="1" spcCol="0" rtlCol="0" fromWordArt="0" anchor="ctr" anchorCtr="0" forceAA="0" compatLnSpc="1">
            <a:prstTxWarp prst="textNoShape">
              <a:avLst/>
            </a:prstTxWarp>
            <a:noAutofit/>
          </a:bodyPr>
          <a:lstStyle/>
          <a:p>
            <a:pPr algn="ctr" defTabSz="801046"/>
            <a:endParaRPr lang="en-GB" sz="1600" dirty="0">
              <a:solidFill>
                <a:srgbClr val="222223"/>
              </a:solidFill>
              <a:latin typeface="Segoe UI Light" panose="020B0502040204020203" pitchFamily="34" charset="0"/>
            </a:endParaRPr>
          </a:p>
        </p:txBody>
      </p:sp>
      <p:sp>
        <p:nvSpPr>
          <p:cNvPr id="11" name="TextBox 10"/>
          <p:cNvSpPr txBox="1"/>
          <p:nvPr userDrawn="1"/>
        </p:nvSpPr>
        <p:spPr bwMode="gray">
          <a:xfrm>
            <a:off x="460816" y="6693861"/>
            <a:ext cx="4186603" cy="164143"/>
          </a:xfrm>
          <a:prstGeom prst="rect">
            <a:avLst/>
          </a:prstGeom>
          <a:noFill/>
        </p:spPr>
        <p:txBody>
          <a:bodyPr wrap="none" lIns="0" tIns="0" rIns="0" bIns="0" rtlCol="0" anchor="ctr">
            <a:noAutofit/>
          </a:bodyPr>
          <a:lstStyle/>
          <a:p>
            <a:pPr defTabSz="801046"/>
            <a:r>
              <a:rPr lang="en-GB" sz="600" dirty="0">
                <a:solidFill>
                  <a:srgbClr val="222223"/>
                </a:solidFill>
                <a:latin typeface="Segoe UI Light" panose="020B0502040204020203" pitchFamily="34" charset="0"/>
              </a:rPr>
              <a:t>Document Name Here  |  Month 2016 |  Version 1  |  Public  |  Internal Use Only  |  Confidential  |  Strictly  Confidential (DELETE CLASSIFICATION)</a:t>
            </a:r>
          </a:p>
        </p:txBody>
      </p:sp>
      <p:sp>
        <p:nvSpPr>
          <p:cNvPr id="12" name="Text Placeholder 6"/>
          <p:cNvSpPr>
            <a:spLocks noGrp="1" noChangeAspect="1"/>
          </p:cNvSpPr>
          <p:nvPr>
            <p:ph type="body" sz="quarter" idx="13" hasCustomPrompt="1"/>
          </p:nvPr>
        </p:nvSpPr>
        <p:spPr>
          <a:xfrm>
            <a:off x="470682" y="1611286"/>
            <a:ext cx="3680919" cy="652737"/>
          </a:xfrm>
          <a:solidFill>
            <a:schemeClr val="accent3"/>
          </a:solidFill>
        </p:spPr>
        <p:txBody>
          <a:bodyPr vert="horz" wrap="none" lIns="63075" tIns="126149" rIns="63075" bIns="63075" rtlCol="0" anchor="ctr">
            <a:spAutoFit/>
          </a:bodyPr>
          <a:lstStyle>
            <a:lvl1pPr marL="275146" indent="-275146">
              <a:buFontTx/>
              <a:buNone/>
              <a:defRPr lang="en-US" sz="3900" b="1" baseline="0" dirty="0" smtClean="0">
                <a:solidFill>
                  <a:schemeClr val="bg1"/>
                </a:solidFill>
                <a:latin typeface="+mj-lt"/>
              </a:defRPr>
            </a:lvl1pPr>
          </a:lstStyle>
          <a:p>
            <a:pPr marL="0" lvl="0" indent="0">
              <a:lnSpc>
                <a:spcPts val="3594"/>
              </a:lnSpc>
              <a:spcBef>
                <a:spcPts val="0"/>
              </a:spcBef>
            </a:pPr>
            <a:r>
              <a:rPr lang="en-US" dirty="0"/>
              <a:t>Sentence line 1</a:t>
            </a:r>
          </a:p>
        </p:txBody>
      </p:sp>
      <p:sp>
        <p:nvSpPr>
          <p:cNvPr id="14" name="Text Placeholder 10"/>
          <p:cNvSpPr>
            <a:spLocks noGrp="1" noChangeAspect="1"/>
          </p:cNvSpPr>
          <p:nvPr>
            <p:ph type="body" sz="quarter" idx="14" hasCustomPrompt="1"/>
          </p:nvPr>
        </p:nvSpPr>
        <p:spPr>
          <a:xfrm>
            <a:off x="470682" y="2565927"/>
            <a:ext cx="3680919" cy="652737"/>
          </a:xfrm>
          <a:solidFill>
            <a:schemeClr val="accent3"/>
          </a:solidFill>
        </p:spPr>
        <p:txBody>
          <a:bodyPr vert="horz" wrap="none" lIns="63075" tIns="126149" rIns="63075" bIns="63075" rtlCol="0" anchor="ctr">
            <a:spAutoFit/>
          </a:bodyPr>
          <a:lstStyle>
            <a:lvl1pPr algn="l">
              <a:buFontTx/>
              <a:buNone/>
              <a:defRPr lang="en-US" sz="3900" b="1" baseline="0" dirty="0" smtClean="0">
                <a:solidFill>
                  <a:schemeClr val="bg1"/>
                </a:solidFill>
                <a:latin typeface="+mj-lt"/>
              </a:defRPr>
            </a:lvl1pPr>
          </a:lstStyle>
          <a:p>
            <a:pPr marL="0" lvl="0" indent="0">
              <a:lnSpc>
                <a:spcPts val="3594"/>
              </a:lnSpc>
              <a:spcBef>
                <a:spcPts val="0"/>
              </a:spcBef>
              <a:buFontTx/>
              <a:buNone/>
            </a:pPr>
            <a:r>
              <a:rPr lang="en-US" dirty="0"/>
              <a:t>Sentence line 2</a:t>
            </a:r>
          </a:p>
        </p:txBody>
      </p:sp>
      <p:sp>
        <p:nvSpPr>
          <p:cNvPr id="15" name="Text Placeholder 14"/>
          <p:cNvSpPr>
            <a:spLocks noGrp="1" noChangeAspect="1"/>
          </p:cNvSpPr>
          <p:nvPr>
            <p:ph type="body" sz="quarter" idx="15" hasCustomPrompt="1"/>
          </p:nvPr>
        </p:nvSpPr>
        <p:spPr>
          <a:xfrm>
            <a:off x="470682" y="3520570"/>
            <a:ext cx="3680919" cy="652737"/>
          </a:xfrm>
          <a:solidFill>
            <a:schemeClr val="accent3"/>
          </a:solidFill>
        </p:spPr>
        <p:txBody>
          <a:bodyPr vert="horz" wrap="none" lIns="63075" tIns="126149" rIns="63075" bIns="63075" rtlCol="0" anchor="ctr">
            <a:spAutoFit/>
          </a:bodyPr>
          <a:lstStyle>
            <a:lvl1pPr marL="275146" indent="-275146">
              <a:buFontTx/>
              <a:buNone/>
              <a:defRPr lang="en-US" sz="3900" b="1" baseline="0" dirty="0" smtClean="0">
                <a:solidFill>
                  <a:schemeClr val="bg1"/>
                </a:solidFill>
                <a:latin typeface="+mj-lt"/>
              </a:defRPr>
            </a:lvl1pPr>
          </a:lstStyle>
          <a:p>
            <a:pPr marL="0" lvl="0" indent="0">
              <a:lnSpc>
                <a:spcPts val="3594"/>
              </a:lnSpc>
              <a:spcBef>
                <a:spcPts val="0"/>
              </a:spcBef>
            </a:pPr>
            <a:r>
              <a:rPr lang="en-US" dirty="0"/>
              <a:t>Sentence line 3</a:t>
            </a:r>
          </a:p>
        </p:txBody>
      </p:sp>
      <p:sp>
        <p:nvSpPr>
          <p:cNvPr id="16" name="Text Placeholder 3"/>
          <p:cNvSpPr>
            <a:spLocks noGrp="1"/>
          </p:cNvSpPr>
          <p:nvPr>
            <p:ph type="body" sz="quarter" idx="16" hasCustomPrompt="1"/>
          </p:nvPr>
        </p:nvSpPr>
        <p:spPr>
          <a:xfrm>
            <a:off x="470068" y="4475212"/>
            <a:ext cx="3680919" cy="652737"/>
          </a:xfrm>
          <a:solidFill>
            <a:schemeClr val="accent3"/>
          </a:solidFill>
        </p:spPr>
        <p:txBody>
          <a:bodyPr vert="horz" wrap="none" lIns="63075" tIns="126149" rIns="63075" bIns="63075" rtlCol="0" anchor="ctr">
            <a:spAutoFit/>
          </a:bodyPr>
          <a:lstStyle>
            <a:lvl1pPr>
              <a:buFontTx/>
              <a:buNone/>
              <a:defRPr lang="en-GB" sz="3900" b="1" baseline="0" dirty="0">
                <a:solidFill>
                  <a:schemeClr val="bg1"/>
                </a:solidFill>
                <a:latin typeface="+mj-lt"/>
              </a:defRPr>
            </a:lvl1pPr>
          </a:lstStyle>
          <a:p>
            <a:pPr marL="0" lvl="0" indent="0">
              <a:lnSpc>
                <a:spcPts val="3594"/>
              </a:lnSpc>
              <a:spcBef>
                <a:spcPts val="0"/>
              </a:spcBef>
              <a:buFontTx/>
              <a:buNone/>
            </a:pPr>
            <a:r>
              <a:rPr lang="en-US" dirty="0"/>
              <a:t>Sentence line 4</a:t>
            </a:r>
            <a:endParaRPr lang="en-GB" dirty="0"/>
          </a:p>
        </p:txBody>
      </p:sp>
      <p:sp>
        <p:nvSpPr>
          <p:cNvPr id="19" name="TextBox 18"/>
          <p:cNvSpPr txBox="1"/>
          <p:nvPr userDrawn="1"/>
        </p:nvSpPr>
        <p:spPr>
          <a:xfrm>
            <a:off x="8564924" y="6688039"/>
            <a:ext cx="492596" cy="188757"/>
          </a:xfrm>
          <a:prstGeom prst="rect">
            <a:avLst/>
          </a:prstGeom>
          <a:noFill/>
        </p:spPr>
        <p:txBody>
          <a:bodyPr wrap="square" lIns="63075" tIns="31537" rIns="63075" bIns="31537" rtlCol="0">
            <a:spAutoFit/>
          </a:bodyPr>
          <a:lstStyle/>
          <a:p>
            <a:pPr algn="r" defTabSz="801046">
              <a:lnSpc>
                <a:spcPct val="110000"/>
              </a:lnSpc>
              <a:spcBef>
                <a:spcPts val="2104"/>
              </a:spcBef>
              <a:buClr>
                <a:srgbClr val="222223"/>
              </a:buClr>
            </a:pPr>
            <a:fld id="{08492756-E806-4604-9C5F-A6997CE6540C}" type="slidenum">
              <a:rPr lang="en-GB" sz="700" smtClean="0">
                <a:solidFill>
                  <a:sysClr val="windowText" lastClr="000000"/>
                </a:solidFill>
              </a:rPr>
              <a:pPr algn="r" defTabSz="801046">
                <a:lnSpc>
                  <a:spcPct val="110000"/>
                </a:lnSpc>
                <a:spcBef>
                  <a:spcPts val="2104"/>
                </a:spcBef>
                <a:buClr>
                  <a:srgbClr val="222223"/>
                </a:buClr>
              </a:pPr>
              <a:t>‹#›</a:t>
            </a:fld>
            <a:endParaRPr lang="en-GB" sz="700" dirty="0" err="1">
              <a:solidFill>
                <a:sysClr val="windowText" lastClr="000000"/>
              </a:solidFill>
            </a:endParaRPr>
          </a:p>
        </p:txBody>
      </p:sp>
      <p:pic>
        <p:nvPicPr>
          <p:cNvPr id="20" name="Picture 19"/>
          <p:cNvPicPr>
            <a:picLocks noChangeAspect="1"/>
          </p:cNvPicPr>
          <p:nvPr userDrawn="1"/>
        </p:nvPicPr>
        <p:blipFill rotWithShape="1">
          <a:blip r:embed="rId2" cstate="screen">
            <a:extLst>
              <a:ext uri="{28A0092B-C50C-407E-A947-70E740481C1C}">
                <a14:useLocalDpi xmlns:a14="http://schemas.microsoft.com/office/drawing/2010/main"/>
              </a:ext>
            </a:extLst>
          </a:blip>
          <a:srcRect t="17784" b="38176"/>
          <a:stretch/>
        </p:blipFill>
        <p:spPr>
          <a:xfrm>
            <a:off x="369139" y="6220148"/>
            <a:ext cx="1517683" cy="501428"/>
          </a:xfrm>
          <a:prstGeom prst="rect">
            <a:avLst/>
          </a:prstGeom>
        </p:spPr>
      </p:pic>
    </p:spTree>
    <p:extLst>
      <p:ext uri="{BB962C8B-B14F-4D97-AF65-F5344CB8AC3E}">
        <p14:creationId xmlns:p14="http://schemas.microsoft.com/office/powerpoint/2010/main" val="1740976887"/>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Presentation - Colour fill - Title, Full Page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6815" y="845014"/>
            <a:ext cx="3328579" cy="556132"/>
          </a:xfrm>
          <a:solidFill>
            <a:schemeClr val="accent3"/>
          </a:solidFill>
        </p:spPr>
        <p:txBody>
          <a:bodyPr/>
          <a:lstStyle>
            <a:lvl1pPr algn="l">
              <a:defRPr/>
            </a:lvl1pPr>
          </a:lstStyle>
          <a:p>
            <a:r>
              <a:rPr lang="en-US" dirty="0"/>
              <a:t>Click to edit title</a:t>
            </a:r>
            <a:endParaRPr lang="en-GB" dirty="0"/>
          </a:p>
        </p:txBody>
      </p:sp>
      <p:sp>
        <p:nvSpPr>
          <p:cNvPr id="4" name="Frame 3"/>
          <p:cNvSpPr/>
          <p:nvPr userDrawn="1"/>
        </p:nvSpPr>
        <p:spPr bwMode="gray">
          <a:xfrm>
            <a:off x="0" y="-148"/>
            <a:ext cx="9144000" cy="6858151"/>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05" tIns="40053" rIns="80105" bIns="40053" numCol="1" spcCol="0" rtlCol="0" fromWordArt="0" anchor="ctr" anchorCtr="0" forceAA="0" compatLnSpc="1">
            <a:prstTxWarp prst="textNoShape">
              <a:avLst/>
            </a:prstTxWarp>
            <a:noAutofit/>
          </a:bodyPr>
          <a:lstStyle/>
          <a:p>
            <a:pPr algn="ctr" defTabSz="801046"/>
            <a:endParaRPr lang="en-GB" sz="1600" dirty="0">
              <a:solidFill>
                <a:srgbClr val="222223"/>
              </a:solidFill>
              <a:latin typeface="Segoe UI Light" panose="020B0502040204020203" pitchFamily="34" charset="0"/>
            </a:endParaRPr>
          </a:p>
        </p:txBody>
      </p:sp>
      <p:sp>
        <p:nvSpPr>
          <p:cNvPr id="6" name="Content Placeholder 5"/>
          <p:cNvSpPr>
            <a:spLocks noGrp="1"/>
          </p:cNvSpPr>
          <p:nvPr>
            <p:ph sz="quarter" idx="10"/>
          </p:nvPr>
        </p:nvSpPr>
        <p:spPr>
          <a:xfrm>
            <a:off x="472104" y="1785406"/>
            <a:ext cx="8199192" cy="4243244"/>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extBox 10"/>
          <p:cNvSpPr txBox="1"/>
          <p:nvPr userDrawn="1"/>
        </p:nvSpPr>
        <p:spPr bwMode="gray">
          <a:xfrm>
            <a:off x="460816" y="6693861"/>
            <a:ext cx="4186603" cy="164143"/>
          </a:xfrm>
          <a:prstGeom prst="rect">
            <a:avLst/>
          </a:prstGeom>
          <a:noFill/>
        </p:spPr>
        <p:txBody>
          <a:bodyPr wrap="none" lIns="0" tIns="0" rIns="0" bIns="0" rtlCol="0" anchor="ctr">
            <a:noAutofit/>
          </a:bodyPr>
          <a:lstStyle/>
          <a:p>
            <a:pPr defTabSz="801046"/>
            <a:r>
              <a:rPr lang="en-GB" sz="600" dirty="0">
                <a:solidFill>
                  <a:srgbClr val="222223"/>
                </a:solidFill>
                <a:latin typeface="Segoe UI Light" panose="020B0502040204020203" pitchFamily="34" charset="0"/>
              </a:rPr>
              <a:t>Document Name Here  |  Month 2016 |  Version 1  |  Public  |  Internal Use Only  |  Confidential  |  Strictly  Confidential (DELETE CLASSIFICATION)</a:t>
            </a:r>
          </a:p>
        </p:txBody>
      </p:sp>
      <p:sp>
        <p:nvSpPr>
          <p:cNvPr id="14" name="TextBox 13"/>
          <p:cNvSpPr txBox="1"/>
          <p:nvPr userDrawn="1"/>
        </p:nvSpPr>
        <p:spPr>
          <a:xfrm>
            <a:off x="8564924" y="6688039"/>
            <a:ext cx="492596" cy="188757"/>
          </a:xfrm>
          <a:prstGeom prst="rect">
            <a:avLst/>
          </a:prstGeom>
          <a:noFill/>
        </p:spPr>
        <p:txBody>
          <a:bodyPr wrap="square" lIns="63075" tIns="31537" rIns="63075" bIns="31537" rtlCol="0">
            <a:spAutoFit/>
          </a:bodyPr>
          <a:lstStyle/>
          <a:p>
            <a:pPr algn="r" defTabSz="801046">
              <a:lnSpc>
                <a:spcPct val="110000"/>
              </a:lnSpc>
              <a:spcBef>
                <a:spcPts val="2104"/>
              </a:spcBef>
              <a:buClr>
                <a:srgbClr val="222223"/>
              </a:buClr>
            </a:pPr>
            <a:fld id="{08492756-E806-4604-9C5F-A6997CE6540C}" type="slidenum">
              <a:rPr lang="en-GB" sz="700" smtClean="0">
                <a:solidFill>
                  <a:sysClr val="windowText" lastClr="000000"/>
                </a:solidFill>
              </a:rPr>
              <a:pPr algn="r" defTabSz="801046">
                <a:lnSpc>
                  <a:spcPct val="110000"/>
                </a:lnSpc>
                <a:spcBef>
                  <a:spcPts val="2104"/>
                </a:spcBef>
                <a:buClr>
                  <a:srgbClr val="222223"/>
                </a:buClr>
              </a:pPr>
              <a:t>‹#›</a:t>
            </a:fld>
            <a:endParaRPr lang="en-GB" sz="700" dirty="0" err="1">
              <a:solidFill>
                <a:sysClr val="windowText" lastClr="000000"/>
              </a:solidFill>
            </a:endParaRPr>
          </a:p>
        </p:txBody>
      </p:sp>
      <p:pic>
        <p:nvPicPr>
          <p:cNvPr id="15" name="Picture 14"/>
          <p:cNvPicPr>
            <a:picLocks noChangeAspect="1"/>
          </p:cNvPicPr>
          <p:nvPr userDrawn="1"/>
        </p:nvPicPr>
        <p:blipFill rotWithShape="1">
          <a:blip r:embed="rId2" cstate="screen">
            <a:extLst>
              <a:ext uri="{28A0092B-C50C-407E-A947-70E740481C1C}">
                <a14:useLocalDpi xmlns:a14="http://schemas.microsoft.com/office/drawing/2010/main"/>
              </a:ext>
            </a:extLst>
          </a:blip>
          <a:srcRect t="17784" b="38176"/>
          <a:stretch/>
        </p:blipFill>
        <p:spPr>
          <a:xfrm>
            <a:off x="369139" y="6220148"/>
            <a:ext cx="1517683" cy="501428"/>
          </a:xfrm>
          <a:prstGeom prst="rect">
            <a:avLst/>
          </a:prstGeom>
        </p:spPr>
      </p:pic>
    </p:spTree>
    <p:extLst>
      <p:ext uri="{BB962C8B-B14F-4D97-AF65-F5344CB8AC3E}">
        <p14:creationId xmlns:p14="http://schemas.microsoft.com/office/powerpoint/2010/main" val="3825955053"/>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Presentation - Colour fill - Title+Sub, Full Page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5434" y="614872"/>
            <a:ext cx="3328579" cy="556132"/>
          </a:xfrm>
          <a:solidFill>
            <a:schemeClr val="accent3"/>
          </a:solidFill>
        </p:spPr>
        <p:txBody>
          <a:bodyPr/>
          <a:lstStyle>
            <a:lvl1pPr algn="l">
              <a:defRPr>
                <a:latin typeface="+mj-lt"/>
              </a:defRPr>
            </a:lvl1pPr>
          </a:lstStyle>
          <a:p>
            <a:r>
              <a:rPr lang="en-US" dirty="0"/>
              <a:t>Click to edit title</a:t>
            </a:r>
            <a:endParaRPr lang="en-GB" dirty="0"/>
          </a:p>
        </p:txBody>
      </p:sp>
      <p:sp>
        <p:nvSpPr>
          <p:cNvPr id="4" name="Frame 3"/>
          <p:cNvSpPr/>
          <p:nvPr userDrawn="1"/>
        </p:nvSpPr>
        <p:spPr bwMode="gray">
          <a:xfrm>
            <a:off x="0" y="-148"/>
            <a:ext cx="9144000" cy="6858151"/>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05" tIns="40053" rIns="80105" bIns="40053" numCol="1" spcCol="0" rtlCol="0" fromWordArt="0" anchor="ctr" anchorCtr="0" forceAA="0" compatLnSpc="1">
            <a:prstTxWarp prst="textNoShape">
              <a:avLst/>
            </a:prstTxWarp>
            <a:noAutofit/>
          </a:bodyPr>
          <a:lstStyle/>
          <a:p>
            <a:pPr algn="ctr" defTabSz="801046"/>
            <a:endParaRPr lang="en-GB" sz="1600" dirty="0">
              <a:solidFill>
                <a:srgbClr val="222223"/>
              </a:solidFill>
              <a:latin typeface="Segoe UI Light" panose="020B0502040204020203" pitchFamily="34" charset="0"/>
            </a:endParaRPr>
          </a:p>
        </p:txBody>
      </p:sp>
      <p:sp>
        <p:nvSpPr>
          <p:cNvPr id="10" name="Text Placeholder 5"/>
          <p:cNvSpPr>
            <a:spLocks noGrp="1"/>
          </p:cNvSpPr>
          <p:nvPr>
            <p:ph type="body" sz="quarter" idx="10" hasCustomPrompt="1"/>
          </p:nvPr>
        </p:nvSpPr>
        <p:spPr bwMode="gray">
          <a:xfrm>
            <a:off x="475436" y="1231823"/>
            <a:ext cx="2215646" cy="355482"/>
          </a:xfrm>
          <a:solidFill>
            <a:schemeClr val="tx2"/>
          </a:solidFill>
        </p:spPr>
        <p:txBody>
          <a:bodyPr vert="horz" wrap="none" lIns="63075" tIns="0" rIns="63075" bIns="0" rtlCol="0">
            <a:spAutoFit/>
          </a:bodyPr>
          <a:lstStyle>
            <a:lvl1pPr>
              <a:buFontTx/>
              <a:buNone/>
              <a:defRPr lang="en-US" sz="2100" b="1" dirty="0" smtClean="0">
                <a:solidFill>
                  <a:schemeClr val="bg1"/>
                </a:solidFill>
              </a:defRPr>
            </a:lvl1pPr>
          </a:lstStyle>
          <a:p>
            <a:pPr marL="0" lvl="0" indent="0">
              <a:spcBef>
                <a:spcPts val="263"/>
              </a:spcBef>
              <a:spcAft>
                <a:spcPts val="263"/>
              </a:spcAft>
              <a:buNone/>
            </a:pPr>
            <a:r>
              <a:rPr lang="en-US" dirty="0"/>
              <a:t>Click to edit text</a:t>
            </a:r>
          </a:p>
        </p:txBody>
      </p:sp>
      <p:sp>
        <p:nvSpPr>
          <p:cNvPr id="6" name="Content Placeholder 5"/>
          <p:cNvSpPr>
            <a:spLocks noGrp="1"/>
          </p:cNvSpPr>
          <p:nvPr>
            <p:ph sz="quarter" idx="11"/>
          </p:nvPr>
        </p:nvSpPr>
        <p:spPr>
          <a:xfrm>
            <a:off x="475435" y="1786156"/>
            <a:ext cx="8180631" cy="4172682"/>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TextBox 13"/>
          <p:cNvSpPr txBox="1"/>
          <p:nvPr userDrawn="1"/>
        </p:nvSpPr>
        <p:spPr bwMode="gray">
          <a:xfrm>
            <a:off x="460816" y="6693861"/>
            <a:ext cx="4186603" cy="164143"/>
          </a:xfrm>
          <a:prstGeom prst="rect">
            <a:avLst/>
          </a:prstGeom>
          <a:noFill/>
        </p:spPr>
        <p:txBody>
          <a:bodyPr wrap="none" lIns="0" tIns="0" rIns="0" bIns="0" rtlCol="0" anchor="ctr">
            <a:noAutofit/>
          </a:bodyPr>
          <a:lstStyle/>
          <a:p>
            <a:pPr defTabSz="801046"/>
            <a:r>
              <a:rPr lang="en-GB" sz="600" dirty="0">
                <a:solidFill>
                  <a:srgbClr val="222223"/>
                </a:solidFill>
                <a:latin typeface="Segoe UI Light" panose="020B0502040204020203" pitchFamily="34" charset="0"/>
              </a:rPr>
              <a:t>Document Name Here  |  Month 2016 |  Version 1  |  Public  |  Internal Use Only  |  Confidential  |  Strictly  Confidential (DELETE CLASSIFICATION)</a:t>
            </a:r>
          </a:p>
        </p:txBody>
      </p:sp>
      <p:sp>
        <p:nvSpPr>
          <p:cNvPr id="16" name="TextBox 15"/>
          <p:cNvSpPr txBox="1"/>
          <p:nvPr userDrawn="1"/>
        </p:nvSpPr>
        <p:spPr>
          <a:xfrm>
            <a:off x="8564924" y="6688039"/>
            <a:ext cx="492596" cy="188757"/>
          </a:xfrm>
          <a:prstGeom prst="rect">
            <a:avLst/>
          </a:prstGeom>
          <a:noFill/>
        </p:spPr>
        <p:txBody>
          <a:bodyPr wrap="square" lIns="63075" tIns="31537" rIns="63075" bIns="31537" rtlCol="0">
            <a:spAutoFit/>
          </a:bodyPr>
          <a:lstStyle/>
          <a:p>
            <a:pPr algn="r" defTabSz="801046">
              <a:lnSpc>
                <a:spcPct val="110000"/>
              </a:lnSpc>
              <a:spcBef>
                <a:spcPts val="2104"/>
              </a:spcBef>
              <a:buClr>
                <a:srgbClr val="222223"/>
              </a:buClr>
            </a:pPr>
            <a:fld id="{08492756-E806-4604-9C5F-A6997CE6540C}" type="slidenum">
              <a:rPr lang="en-GB" sz="700" smtClean="0">
                <a:solidFill>
                  <a:sysClr val="windowText" lastClr="000000"/>
                </a:solidFill>
              </a:rPr>
              <a:pPr algn="r" defTabSz="801046">
                <a:lnSpc>
                  <a:spcPct val="110000"/>
                </a:lnSpc>
                <a:spcBef>
                  <a:spcPts val="2104"/>
                </a:spcBef>
                <a:buClr>
                  <a:srgbClr val="222223"/>
                </a:buClr>
              </a:pPr>
              <a:t>‹#›</a:t>
            </a:fld>
            <a:endParaRPr lang="en-GB" sz="700" dirty="0" err="1">
              <a:solidFill>
                <a:sysClr val="windowText" lastClr="000000"/>
              </a:solidFill>
            </a:endParaRPr>
          </a:p>
        </p:txBody>
      </p:sp>
      <p:pic>
        <p:nvPicPr>
          <p:cNvPr id="18" name="Picture 17"/>
          <p:cNvPicPr>
            <a:picLocks noChangeAspect="1"/>
          </p:cNvPicPr>
          <p:nvPr userDrawn="1"/>
        </p:nvPicPr>
        <p:blipFill rotWithShape="1">
          <a:blip r:embed="rId2" cstate="screen">
            <a:extLst>
              <a:ext uri="{28A0092B-C50C-407E-A947-70E740481C1C}">
                <a14:useLocalDpi xmlns:a14="http://schemas.microsoft.com/office/drawing/2010/main"/>
              </a:ext>
            </a:extLst>
          </a:blip>
          <a:srcRect t="17784" b="38176"/>
          <a:stretch/>
        </p:blipFill>
        <p:spPr>
          <a:xfrm>
            <a:off x="369139" y="6220148"/>
            <a:ext cx="1517683" cy="501428"/>
          </a:xfrm>
          <a:prstGeom prst="rect">
            <a:avLst/>
          </a:prstGeom>
        </p:spPr>
      </p:pic>
    </p:spTree>
    <p:extLst>
      <p:ext uri="{BB962C8B-B14F-4D97-AF65-F5344CB8AC3E}">
        <p14:creationId xmlns:p14="http://schemas.microsoft.com/office/powerpoint/2010/main" val="3336158990"/>
      </p:ext>
    </p:extLst>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1_Presentation - Colour fill - Title, Full Page Content">
    <p:bg>
      <p:bgPr>
        <a:solidFill>
          <a:schemeClr val="bg2"/>
        </a:solidFill>
        <a:effectLst/>
      </p:bgPr>
    </p:bg>
    <p:spTree>
      <p:nvGrpSpPr>
        <p:cNvPr id="1" name=""/>
        <p:cNvGrpSpPr/>
        <p:nvPr/>
      </p:nvGrpSpPr>
      <p:grpSpPr>
        <a:xfrm>
          <a:off x="0" y="0"/>
          <a:ext cx="0" cy="0"/>
          <a:chOff x="0" y="0"/>
          <a:chExt cx="0" cy="0"/>
        </a:xfrm>
      </p:grpSpPr>
      <p:sp>
        <p:nvSpPr>
          <p:cNvPr id="4" name="Frame 3"/>
          <p:cNvSpPr/>
          <p:nvPr userDrawn="1"/>
        </p:nvSpPr>
        <p:spPr bwMode="gray">
          <a:xfrm>
            <a:off x="0" y="-148"/>
            <a:ext cx="9144000" cy="6858151"/>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05" tIns="40053" rIns="80105" bIns="40053" numCol="1" spcCol="0" rtlCol="0" fromWordArt="0" anchor="ctr" anchorCtr="0" forceAA="0" compatLnSpc="1">
            <a:prstTxWarp prst="textNoShape">
              <a:avLst/>
            </a:prstTxWarp>
            <a:noAutofit/>
          </a:bodyPr>
          <a:lstStyle/>
          <a:p>
            <a:pPr algn="ctr" defTabSz="801046"/>
            <a:endParaRPr lang="en-GB" sz="1600" dirty="0">
              <a:solidFill>
                <a:srgbClr val="222223"/>
              </a:solidFill>
              <a:latin typeface="Segoe UI Light" panose="020B0502040204020203" pitchFamily="34" charset="0"/>
            </a:endParaRPr>
          </a:p>
        </p:txBody>
      </p:sp>
      <p:sp>
        <p:nvSpPr>
          <p:cNvPr id="11" name="TextBox 10"/>
          <p:cNvSpPr txBox="1"/>
          <p:nvPr userDrawn="1"/>
        </p:nvSpPr>
        <p:spPr bwMode="gray">
          <a:xfrm>
            <a:off x="460816" y="6693861"/>
            <a:ext cx="4186603" cy="164143"/>
          </a:xfrm>
          <a:prstGeom prst="rect">
            <a:avLst/>
          </a:prstGeom>
          <a:noFill/>
        </p:spPr>
        <p:txBody>
          <a:bodyPr wrap="none" lIns="0" tIns="0" rIns="0" bIns="0" rtlCol="0" anchor="ctr">
            <a:noAutofit/>
          </a:bodyPr>
          <a:lstStyle/>
          <a:p>
            <a:pPr defTabSz="801046"/>
            <a:r>
              <a:rPr lang="en-GB" sz="600" dirty="0">
                <a:solidFill>
                  <a:srgbClr val="222223"/>
                </a:solidFill>
                <a:latin typeface="Segoe UI Light" panose="020B0502040204020203" pitchFamily="34" charset="0"/>
              </a:rPr>
              <a:t>Document Name Here  |  Month 2016 |  Version 1  |  Public  |  Internal Use Only  |  Confidential  |  Strictly  Confidential (DELETE CLASSIFICATION)</a:t>
            </a:r>
          </a:p>
        </p:txBody>
      </p:sp>
      <p:sp>
        <p:nvSpPr>
          <p:cNvPr id="14" name="TextBox 13"/>
          <p:cNvSpPr txBox="1"/>
          <p:nvPr userDrawn="1"/>
        </p:nvSpPr>
        <p:spPr>
          <a:xfrm>
            <a:off x="8564924" y="6688039"/>
            <a:ext cx="492596" cy="188757"/>
          </a:xfrm>
          <a:prstGeom prst="rect">
            <a:avLst/>
          </a:prstGeom>
          <a:noFill/>
        </p:spPr>
        <p:txBody>
          <a:bodyPr wrap="square" lIns="63075" tIns="31537" rIns="63075" bIns="31537" rtlCol="0">
            <a:spAutoFit/>
          </a:bodyPr>
          <a:lstStyle/>
          <a:p>
            <a:pPr algn="r" defTabSz="801046">
              <a:lnSpc>
                <a:spcPct val="110000"/>
              </a:lnSpc>
              <a:spcBef>
                <a:spcPts val="2104"/>
              </a:spcBef>
              <a:buClr>
                <a:srgbClr val="222223"/>
              </a:buClr>
            </a:pPr>
            <a:fld id="{08492756-E806-4604-9C5F-A6997CE6540C}" type="slidenum">
              <a:rPr lang="en-GB" sz="700" smtClean="0">
                <a:solidFill>
                  <a:sysClr val="windowText" lastClr="000000"/>
                </a:solidFill>
              </a:rPr>
              <a:pPr algn="r" defTabSz="801046">
                <a:lnSpc>
                  <a:spcPct val="110000"/>
                </a:lnSpc>
                <a:spcBef>
                  <a:spcPts val="2104"/>
                </a:spcBef>
                <a:buClr>
                  <a:srgbClr val="222223"/>
                </a:buClr>
              </a:pPr>
              <a:t>‹#›</a:t>
            </a:fld>
            <a:endParaRPr lang="en-GB" sz="700" dirty="0" err="1">
              <a:solidFill>
                <a:sysClr val="windowText" lastClr="000000"/>
              </a:solidFill>
            </a:endParaRPr>
          </a:p>
        </p:txBody>
      </p:sp>
      <p:pic>
        <p:nvPicPr>
          <p:cNvPr id="15" name="Picture 14"/>
          <p:cNvPicPr>
            <a:picLocks noChangeAspect="1"/>
          </p:cNvPicPr>
          <p:nvPr userDrawn="1"/>
        </p:nvPicPr>
        <p:blipFill rotWithShape="1">
          <a:blip r:embed="rId2" cstate="screen">
            <a:extLst>
              <a:ext uri="{28A0092B-C50C-407E-A947-70E740481C1C}">
                <a14:useLocalDpi xmlns:a14="http://schemas.microsoft.com/office/drawing/2010/main"/>
              </a:ext>
            </a:extLst>
          </a:blip>
          <a:srcRect t="17784" b="38176"/>
          <a:stretch/>
        </p:blipFill>
        <p:spPr>
          <a:xfrm>
            <a:off x="369139" y="6220148"/>
            <a:ext cx="1517683" cy="501428"/>
          </a:xfrm>
          <a:prstGeom prst="rect">
            <a:avLst/>
          </a:prstGeom>
        </p:spPr>
      </p:pic>
    </p:spTree>
    <p:extLst>
      <p:ext uri="{BB962C8B-B14F-4D97-AF65-F5344CB8AC3E}">
        <p14:creationId xmlns:p14="http://schemas.microsoft.com/office/powerpoint/2010/main" val="3402267082"/>
      </p:ext>
    </p:extLst>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Presentation - Title, Full Pag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6236" y="835097"/>
            <a:ext cx="3328579" cy="556132"/>
          </a:xfrm>
          <a:solidFill>
            <a:schemeClr val="accent3"/>
          </a:solidFill>
        </p:spPr>
        <p:txBody>
          <a:bodyPr/>
          <a:lstStyle>
            <a:lvl1pPr algn="l">
              <a:defRPr/>
            </a:lvl1pPr>
          </a:lstStyle>
          <a:p>
            <a:r>
              <a:rPr lang="en-US" dirty="0"/>
              <a:t>Click to edit title</a:t>
            </a:r>
            <a:endParaRPr lang="en-GB" dirty="0"/>
          </a:p>
        </p:txBody>
      </p:sp>
      <p:sp>
        <p:nvSpPr>
          <p:cNvPr id="8" name="Content Placeholder 7"/>
          <p:cNvSpPr>
            <a:spLocks noGrp="1"/>
          </p:cNvSpPr>
          <p:nvPr>
            <p:ph sz="quarter" idx="10" hasCustomPrompt="1"/>
          </p:nvPr>
        </p:nvSpPr>
        <p:spPr>
          <a:xfrm>
            <a:off x="472405" y="1774595"/>
            <a:ext cx="8204622" cy="4254052"/>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560513640"/>
      </p:ext>
    </p:extLst>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Presentation - Title, Full Page Content, Base, Source">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473525" y="837496"/>
            <a:ext cx="3328579" cy="556132"/>
          </a:xfrm>
          <a:solidFill>
            <a:schemeClr val="accent3"/>
          </a:solidFill>
        </p:spPr>
        <p:txBody>
          <a:bodyPr/>
          <a:lstStyle>
            <a:lvl1pPr algn="l">
              <a:defRPr/>
            </a:lvl1pPr>
          </a:lstStyle>
          <a:p>
            <a:r>
              <a:rPr lang="en-US" dirty="0"/>
              <a:t>Click to edit title</a:t>
            </a:r>
            <a:endParaRPr lang="en-GB" dirty="0"/>
          </a:p>
        </p:txBody>
      </p:sp>
      <p:sp>
        <p:nvSpPr>
          <p:cNvPr id="6" name="Content Placeholder 5"/>
          <p:cNvSpPr>
            <a:spLocks noGrp="1"/>
          </p:cNvSpPr>
          <p:nvPr>
            <p:ph sz="quarter" idx="12" hasCustomPrompt="1"/>
          </p:nvPr>
        </p:nvSpPr>
        <p:spPr>
          <a:xfrm>
            <a:off x="463006" y="1768876"/>
            <a:ext cx="8199192" cy="4092749"/>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3"/>
          <p:cNvSpPr>
            <a:spLocks noGrp="1"/>
          </p:cNvSpPr>
          <p:nvPr>
            <p:ph type="body" sz="quarter" idx="13" hasCustomPrompt="1"/>
          </p:nvPr>
        </p:nvSpPr>
        <p:spPr>
          <a:xfrm>
            <a:off x="6148142" y="6388280"/>
            <a:ext cx="2514057" cy="163258"/>
          </a:xfrm>
          <a:noFill/>
        </p:spPr>
        <p:txBody>
          <a:bodyPr lIns="0" tIns="0" rIns="0" bIns="0" anchor="b" anchorCtr="0">
            <a:noAutofit/>
          </a:bodyPr>
          <a:lstStyle>
            <a:lvl1pPr marL="0" indent="0" algn="r">
              <a:buFontTx/>
              <a:buNone/>
              <a:defRPr sz="700"/>
            </a:lvl1pPr>
            <a:lvl2pPr marL="460709" indent="0">
              <a:buFontTx/>
              <a:buNone/>
              <a:defRPr/>
            </a:lvl2pPr>
            <a:lvl3pPr marL="921417" indent="0">
              <a:buFontTx/>
              <a:buNone/>
              <a:defRPr/>
            </a:lvl3pPr>
            <a:lvl4pPr marL="1382127" indent="0">
              <a:buFontTx/>
              <a:buNone/>
              <a:defRPr/>
            </a:lvl4pPr>
            <a:lvl5pPr marL="1842833" indent="0">
              <a:buFontTx/>
              <a:buNone/>
              <a:defRPr/>
            </a:lvl5pPr>
          </a:lstStyle>
          <a:p>
            <a:pPr lvl="0"/>
            <a:r>
              <a:rPr lang="en-US" dirty="0"/>
              <a:t>Click to add source</a:t>
            </a:r>
          </a:p>
        </p:txBody>
      </p:sp>
      <p:sp>
        <p:nvSpPr>
          <p:cNvPr id="8" name="Text Placeholder 3"/>
          <p:cNvSpPr>
            <a:spLocks noGrp="1"/>
          </p:cNvSpPr>
          <p:nvPr>
            <p:ph type="body" sz="quarter" idx="14" hasCustomPrompt="1"/>
          </p:nvPr>
        </p:nvSpPr>
        <p:spPr>
          <a:xfrm>
            <a:off x="463007" y="6029745"/>
            <a:ext cx="5379598" cy="163258"/>
          </a:xfrm>
          <a:noFill/>
        </p:spPr>
        <p:txBody>
          <a:bodyPr lIns="0" tIns="0" rIns="0" bIns="0" anchor="b" anchorCtr="0">
            <a:noAutofit/>
          </a:bodyPr>
          <a:lstStyle>
            <a:lvl1pPr marL="0" indent="0" algn="l">
              <a:buFontTx/>
              <a:buNone/>
              <a:defRPr sz="700"/>
            </a:lvl1pPr>
            <a:lvl2pPr marL="460709" indent="0">
              <a:buFontTx/>
              <a:buNone/>
              <a:defRPr/>
            </a:lvl2pPr>
            <a:lvl3pPr marL="921417" indent="0">
              <a:buFontTx/>
              <a:buNone/>
              <a:defRPr/>
            </a:lvl3pPr>
            <a:lvl4pPr marL="1382127" indent="0">
              <a:buFontTx/>
              <a:buNone/>
              <a:defRPr/>
            </a:lvl4pPr>
            <a:lvl5pPr marL="1842833" indent="0">
              <a:buFontTx/>
              <a:buNone/>
              <a:defRPr/>
            </a:lvl5pPr>
          </a:lstStyle>
          <a:p>
            <a:pPr lvl="0"/>
            <a:r>
              <a:rPr lang="en-US" dirty="0"/>
              <a:t>Click to add base</a:t>
            </a:r>
          </a:p>
        </p:txBody>
      </p:sp>
    </p:spTree>
    <p:extLst>
      <p:ext uri="{BB962C8B-B14F-4D97-AF65-F5344CB8AC3E}">
        <p14:creationId xmlns:p14="http://schemas.microsoft.com/office/powerpoint/2010/main" val="2353614015"/>
      </p:ext>
    </p:extLst>
  </p:cSld>
  <p:clrMapOvr>
    <a:masterClrMapping/>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Presentation - Title, Subtitle, Full Pag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467539" y="692208"/>
            <a:ext cx="3328579" cy="524286"/>
          </a:xfrm>
          <a:solidFill>
            <a:schemeClr val="accent3"/>
          </a:solidFill>
        </p:spPr>
        <p:txBody>
          <a:bodyPr tIns="15768" bIns="15768"/>
          <a:lstStyle>
            <a:lvl1pPr algn="l">
              <a:defRPr>
                <a:latin typeface="+mj-lt"/>
              </a:defRPr>
            </a:lvl1pPr>
          </a:lstStyle>
          <a:p>
            <a:r>
              <a:rPr lang="en-US" dirty="0"/>
              <a:t>Click to edit title</a:t>
            </a:r>
            <a:endParaRPr lang="en-GB" dirty="0"/>
          </a:p>
        </p:txBody>
      </p:sp>
      <p:sp>
        <p:nvSpPr>
          <p:cNvPr id="4" name="Content Placeholder 3"/>
          <p:cNvSpPr>
            <a:spLocks noGrp="1"/>
          </p:cNvSpPr>
          <p:nvPr>
            <p:ph sz="quarter" idx="15"/>
          </p:nvPr>
        </p:nvSpPr>
        <p:spPr>
          <a:xfrm>
            <a:off x="472405" y="1781096"/>
            <a:ext cx="8204622" cy="424755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8"/>
          <p:cNvSpPr>
            <a:spLocks noGrp="1"/>
          </p:cNvSpPr>
          <p:nvPr>
            <p:ph type="body" sz="quarter" idx="16" hasCustomPrompt="1"/>
          </p:nvPr>
        </p:nvSpPr>
        <p:spPr>
          <a:xfrm>
            <a:off x="472406" y="1277789"/>
            <a:ext cx="3027791" cy="355482"/>
          </a:xfrm>
          <a:solidFill>
            <a:schemeClr val="tx2"/>
          </a:solidFill>
        </p:spPr>
        <p:txBody>
          <a:bodyPr vert="horz" wrap="none" lIns="63075" tIns="0" rIns="63075" bIns="0" rtlCol="0">
            <a:spAutoFit/>
          </a:bodyPr>
          <a:lstStyle>
            <a:lvl1pPr marL="239199" indent="-239199">
              <a:buNone/>
              <a:defRPr lang="en-US" sz="2100" b="1" dirty="0" smtClean="0">
                <a:solidFill>
                  <a:schemeClr val="bg1"/>
                </a:solidFill>
                <a:latin typeface="+mj-lt"/>
              </a:defRPr>
            </a:lvl1pPr>
          </a:lstStyle>
          <a:p>
            <a:pPr marL="0" lvl="0" indent="0">
              <a:spcBef>
                <a:spcPts val="263"/>
              </a:spcBef>
              <a:spcAft>
                <a:spcPts val="263"/>
              </a:spcAft>
            </a:pPr>
            <a:r>
              <a:rPr lang="en-US" dirty="0"/>
              <a:t>Subtitle text (optional)</a:t>
            </a:r>
          </a:p>
        </p:txBody>
      </p:sp>
    </p:spTree>
    <p:extLst>
      <p:ext uri="{BB962C8B-B14F-4D97-AF65-F5344CB8AC3E}">
        <p14:creationId xmlns:p14="http://schemas.microsoft.com/office/powerpoint/2010/main" val="43689886"/>
      </p:ext>
    </p:extLst>
  </p:cSld>
  <p:clrMapOvr>
    <a:masterClrMapping/>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Presentation - Title, Subtitle, Full, Base, Source Pag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467179" y="667320"/>
            <a:ext cx="3328579" cy="556132"/>
          </a:xfrm>
          <a:solidFill>
            <a:schemeClr val="accent3"/>
          </a:solidFill>
        </p:spPr>
        <p:txBody>
          <a:bodyPr/>
          <a:lstStyle>
            <a:lvl1pPr algn="l">
              <a:defRPr b="1">
                <a:latin typeface="+mj-lt"/>
              </a:defRPr>
            </a:lvl1pPr>
          </a:lstStyle>
          <a:p>
            <a:r>
              <a:rPr lang="en-US" dirty="0"/>
              <a:t>Click to edit title</a:t>
            </a:r>
            <a:endParaRPr lang="en-GB" dirty="0"/>
          </a:p>
        </p:txBody>
      </p:sp>
      <p:sp>
        <p:nvSpPr>
          <p:cNvPr id="5" name="Content Placeholder 4"/>
          <p:cNvSpPr>
            <a:spLocks noGrp="1"/>
          </p:cNvSpPr>
          <p:nvPr>
            <p:ph sz="quarter" idx="13"/>
          </p:nvPr>
        </p:nvSpPr>
        <p:spPr>
          <a:xfrm>
            <a:off x="471162" y="1778957"/>
            <a:ext cx="8199192" cy="408266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Text Placeholder 5"/>
          <p:cNvSpPr>
            <a:spLocks noGrp="1"/>
          </p:cNvSpPr>
          <p:nvPr>
            <p:ph type="body" sz="quarter" idx="14" hasCustomPrompt="1"/>
          </p:nvPr>
        </p:nvSpPr>
        <p:spPr bwMode="gray">
          <a:xfrm>
            <a:off x="470473" y="1267573"/>
            <a:ext cx="2215646" cy="355482"/>
          </a:xfrm>
          <a:solidFill>
            <a:schemeClr val="tx2"/>
          </a:solidFill>
        </p:spPr>
        <p:txBody>
          <a:bodyPr vert="horz" wrap="none" lIns="63075" tIns="0" rIns="63075" bIns="0" rtlCol="0">
            <a:spAutoFit/>
          </a:bodyPr>
          <a:lstStyle>
            <a:lvl1pPr>
              <a:buFontTx/>
              <a:buNone/>
              <a:defRPr lang="en-US" sz="2100" b="1" dirty="0" smtClean="0">
                <a:solidFill>
                  <a:schemeClr val="bg1"/>
                </a:solidFill>
              </a:defRPr>
            </a:lvl1pPr>
          </a:lstStyle>
          <a:p>
            <a:pPr marL="0" lvl="0" indent="0">
              <a:spcBef>
                <a:spcPts val="263"/>
              </a:spcBef>
              <a:spcAft>
                <a:spcPts val="263"/>
              </a:spcAft>
              <a:buNone/>
            </a:pPr>
            <a:r>
              <a:rPr lang="en-US" dirty="0"/>
              <a:t>Click to edit text</a:t>
            </a:r>
          </a:p>
        </p:txBody>
      </p:sp>
      <p:sp>
        <p:nvSpPr>
          <p:cNvPr id="8" name="Text Placeholder 3"/>
          <p:cNvSpPr>
            <a:spLocks noGrp="1"/>
          </p:cNvSpPr>
          <p:nvPr>
            <p:ph type="body" sz="quarter" idx="15" hasCustomPrompt="1"/>
          </p:nvPr>
        </p:nvSpPr>
        <p:spPr>
          <a:xfrm>
            <a:off x="6157360" y="6380414"/>
            <a:ext cx="2514057" cy="163258"/>
          </a:xfrm>
          <a:noFill/>
        </p:spPr>
        <p:txBody>
          <a:bodyPr lIns="0" tIns="0" rIns="0" bIns="0" anchor="b">
            <a:noAutofit/>
          </a:bodyPr>
          <a:lstStyle>
            <a:lvl1pPr marL="0" indent="0" algn="r">
              <a:buFontTx/>
              <a:buNone/>
              <a:defRPr sz="700"/>
            </a:lvl1pPr>
            <a:lvl2pPr marL="460709" indent="0">
              <a:buFontTx/>
              <a:buNone/>
              <a:defRPr/>
            </a:lvl2pPr>
            <a:lvl3pPr marL="921417" indent="0">
              <a:buFontTx/>
              <a:buNone/>
              <a:defRPr/>
            </a:lvl3pPr>
            <a:lvl4pPr marL="1382127" indent="0">
              <a:buFontTx/>
              <a:buNone/>
              <a:defRPr/>
            </a:lvl4pPr>
            <a:lvl5pPr marL="1842833" indent="0">
              <a:buFontTx/>
              <a:buNone/>
              <a:defRPr/>
            </a:lvl5pPr>
          </a:lstStyle>
          <a:p>
            <a:pPr lvl="0"/>
            <a:r>
              <a:rPr lang="en-US" dirty="0"/>
              <a:t>Click to add source</a:t>
            </a:r>
          </a:p>
        </p:txBody>
      </p:sp>
      <p:sp>
        <p:nvSpPr>
          <p:cNvPr id="9" name="Text Placeholder 3"/>
          <p:cNvSpPr>
            <a:spLocks noGrp="1"/>
          </p:cNvSpPr>
          <p:nvPr>
            <p:ph type="body" sz="quarter" idx="16" hasCustomPrompt="1"/>
          </p:nvPr>
        </p:nvSpPr>
        <p:spPr>
          <a:xfrm>
            <a:off x="472406" y="6027425"/>
            <a:ext cx="5393277" cy="163258"/>
          </a:xfrm>
          <a:noFill/>
        </p:spPr>
        <p:txBody>
          <a:bodyPr lIns="0" tIns="0" rIns="0" bIns="0" anchor="b">
            <a:noAutofit/>
          </a:bodyPr>
          <a:lstStyle>
            <a:lvl1pPr marL="0" indent="0" algn="l">
              <a:buFontTx/>
              <a:buNone/>
              <a:defRPr sz="700"/>
            </a:lvl1pPr>
            <a:lvl2pPr marL="460709" indent="0">
              <a:buFontTx/>
              <a:buNone/>
              <a:defRPr/>
            </a:lvl2pPr>
            <a:lvl3pPr marL="921417" indent="0">
              <a:buFontTx/>
              <a:buNone/>
              <a:defRPr/>
            </a:lvl3pPr>
            <a:lvl4pPr marL="1382127" indent="0">
              <a:buFontTx/>
              <a:buNone/>
              <a:defRPr/>
            </a:lvl4pPr>
            <a:lvl5pPr marL="1842833" indent="0">
              <a:buFontTx/>
              <a:buNone/>
              <a:defRPr/>
            </a:lvl5pPr>
          </a:lstStyle>
          <a:p>
            <a:pPr lvl="0"/>
            <a:r>
              <a:rPr lang="en-US" dirty="0"/>
              <a:t>Click to add base</a:t>
            </a:r>
          </a:p>
        </p:txBody>
      </p:sp>
    </p:spTree>
    <p:extLst>
      <p:ext uri="{BB962C8B-B14F-4D97-AF65-F5344CB8AC3E}">
        <p14:creationId xmlns:p14="http://schemas.microsoft.com/office/powerpoint/2010/main" val="3199979179"/>
      </p:ext>
    </p:extLst>
  </p:cSld>
  <p:clrMapOvr>
    <a:masterClrMapping/>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Presentation - Long title &amp; Question, content">
    <p:spTree>
      <p:nvGrpSpPr>
        <p:cNvPr id="1" name=""/>
        <p:cNvGrpSpPr/>
        <p:nvPr/>
      </p:nvGrpSpPr>
      <p:grpSpPr>
        <a:xfrm>
          <a:off x="0" y="0"/>
          <a:ext cx="0" cy="0"/>
          <a:chOff x="0" y="0"/>
          <a:chExt cx="0" cy="0"/>
        </a:xfrm>
      </p:grpSpPr>
      <p:sp>
        <p:nvSpPr>
          <p:cNvPr id="5" name="Content Placeholder 4"/>
          <p:cNvSpPr>
            <a:spLocks noGrp="1"/>
          </p:cNvSpPr>
          <p:nvPr>
            <p:ph sz="quarter" idx="11" hasCustomPrompt="1"/>
          </p:nvPr>
        </p:nvSpPr>
        <p:spPr>
          <a:xfrm>
            <a:off x="469809" y="1985431"/>
            <a:ext cx="8207221" cy="3876197"/>
          </a:xfrm>
        </p:spPr>
        <p:txBody>
          <a:bodyPr lIns="0" tIns="0" rIns="0" bIns="0">
            <a:noAutofit/>
          </a:bodyPr>
          <a:lstStyle>
            <a:lvl1pPr>
              <a:defRPr sz="2100"/>
            </a:lvl1pPr>
            <a:lvl2pPr>
              <a:defRPr sz="1800"/>
            </a:lvl2pPr>
            <a:lvl3pPr>
              <a:defRPr sz="1600"/>
            </a:lvl3pPr>
            <a:lvl4pPr>
              <a:defRPr sz="1400"/>
            </a:lvl4pPr>
            <a:lvl5pPr>
              <a:defRPr sz="14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itle 17"/>
          <p:cNvSpPr>
            <a:spLocks noGrp="1"/>
          </p:cNvSpPr>
          <p:nvPr>
            <p:ph type="title" hasCustomPrompt="1"/>
          </p:nvPr>
        </p:nvSpPr>
        <p:spPr>
          <a:xfrm>
            <a:off x="469809" y="1021057"/>
            <a:ext cx="8216723" cy="336311"/>
          </a:xfrm>
          <a:noFill/>
        </p:spPr>
        <p:txBody>
          <a:bodyPr wrap="square" lIns="0" tIns="0" rIns="0" bIns="0" anchor="t">
            <a:noAutofit/>
          </a:bodyPr>
          <a:lstStyle>
            <a:lvl1pPr marL="0" indent="0" algn="l" defTabSz="801046" rtl="0" eaLnBrk="1" latinLnBrk="0" hangingPunct="1">
              <a:lnSpc>
                <a:spcPct val="120000"/>
              </a:lnSpc>
              <a:spcAft>
                <a:spcPts val="877"/>
              </a:spcAft>
              <a:buFont typeface="Arial" panose="020B0604020202020204" pitchFamily="34" charset="0"/>
              <a:buNone/>
              <a:defRPr lang="en-GB" sz="1400" b="0" kern="1200" cap="all" baseline="0" dirty="0">
                <a:solidFill>
                  <a:srgbClr val="FFFFFF"/>
                </a:solidFill>
                <a:highlight>
                  <a:srgbClr val="000000"/>
                </a:highlight>
                <a:latin typeface="+mn-lt"/>
                <a:ea typeface="Calibri" panose="020F0502020204030204" pitchFamily="34" charset="0"/>
                <a:cs typeface="Times New Roman" panose="02020603050405020304" pitchFamily="18" charset="0"/>
              </a:defRPr>
            </a:lvl1pPr>
          </a:lstStyle>
          <a:p>
            <a:r>
              <a:rPr lang="en-US" dirty="0"/>
              <a:t>LONG TITLES CLICK TO EDIT MASTER TITLE ALLOWS FOR 3 LINES </a:t>
            </a:r>
            <a:endParaRPr lang="en-GB" dirty="0"/>
          </a:p>
        </p:txBody>
      </p:sp>
      <p:sp>
        <p:nvSpPr>
          <p:cNvPr id="9" name="Text Placeholder 3"/>
          <p:cNvSpPr>
            <a:spLocks noGrp="1"/>
          </p:cNvSpPr>
          <p:nvPr>
            <p:ph type="body" sz="quarter" idx="17" hasCustomPrompt="1"/>
          </p:nvPr>
        </p:nvSpPr>
        <p:spPr>
          <a:xfrm>
            <a:off x="6172474" y="6027425"/>
            <a:ext cx="2514057" cy="163258"/>
          </a:xfrm>
          <a:noFill/>
        </p:spPr>
        <p:txBody>
          <a:bodyPr lIns="0" tIns="0" rIns="0" bIns="0" anchor="b">
            <a:noAutofit/>
          </a:bodyPr>
          <a:lstStyle>
            <a:lvl1pPr marL="0" indent="0" algn="r">
              <a:buFontTx/>
              <a:buNone/>
              <a:defRPr sz="700"/>
            </a:lvl1pPr>
            <a:lvl2pPr marL="460709" indent="0">
              <a:buFontTx/>
              <a:buNone/>
              <a:defRPr/>
            </a:lvl2pPr>
            <a:lvl3pPr marL="921417" indent="0">
              <a:buFontTx/>
              <a:buNone/>
              <a:defRPr/>
            </a:lvl3pPr>
            <a:lvl4pPr marL="1382127" indent="0">
              <a:buFontTx/>
              <a:buNone/>
              <a:defRPr/>
            </a:lvl4pPr>
            <a:lvl5pPr marL="1842833" indent="0">
              <a:buFontTx/>
              <a:buNone/>
              <a:defRPr/>
            </a:lvl5pPr>
          </a:lstStyle>
          <a:p>
            <a:pPr lvl="0"/>
            <a:r>
              <a:rPr lang="en-US" dirty="0"/>
              <a:t>Click to add source</a:t>
            </a:r>
          </a:p>
        </p:txBody>
      </p:sp>
      <p:sp>
        <p:nvSpPr>
          <p:cNvPr id="10" name="Text Placeholder 3"/>
          <p:cNvSpPr>
            <a:spLocks noGrp="1"/>
          </p:cNvSpPr>
          <p:nvPr>
            <p:ph type="body" sz="quarter" idx="14" hasCustomPrompt="1"/>
          </p:nvPr>
        </p:nvSpPr>
        <p:spPr>
          <a:xfrm>
            <a:off x="469809" y="6027425"/>
            <a:ext cx="5395875" cy="163258"/>
          </a:xfrm>
          <a:noFill/>
        </p:spPr>
        <p:txBody>
          <a:bodyPr lIns="0" tIns="0" rIns="0" bIns="0" anchor="b">
            <a:noAutofit/>
          </a:bodyPr>
          <a:lstStyle>
            <a:lvl1pPr marL="0" indent="0" algn="l">
              <a:buFontTx/>
              <a:buNone/>
              <a:defRPr sz="700"/>
            </a:lvl1pPr>
            <a:lvl2pPr marL="460709" indent="0">
              <a:buFontTx/>
              <a:buNone/>
              <a:defRPr/>
            </a:lvl2pPr>
            <a:lvl3pPr marL="921417" indent="0">
              <a:buFontTx/>
              <a:buNone/>
              <a:defRPr/>
            </a:lvl3pPr>
            <a:lvl4pPr marL="1382127" indent="0">
              <a:buFontTx/>
              <a:buNone/>
              <a:defRPr/>
            </a:lvl4pPr>
            <a:lvl5pPr marL="1842833" indent="0">
              <a:buFontTx/>
              <a:buNone/>
              <a:defRPr/>
            </a:lvl5pPr>
          </a:lstStyle>
          <a:p>
            <a:pPr lvl="0"/>
            <a:r>
              <a:rPr lang="en-US" dirty="0"/>
              <a:t>Click to add base</a:t>
            </a:r>
          </a:p>
        </p:txBody>
      </p:sp>
      <p:sp>
        <p:nvSpPr>
          <p:cNvPr id="3" name="Text Placeholder 2"/>
          <p:cNvSpPr>
            <a:spLocks noGrp="1"/>
          </p:cNvSpPr>
          <p:nvPr>
            <p:ph type="body" sz="quarter" idx="18" hasCustomPrompt="1"/>
          </p:nvPr>
        </p:nvSpPr>
        <p:spPr>
          <a:xfrm>
            <a:off x="469807" y="525854"/>
            <a:ext cx="1056908" cy="423193"/>
          </a:xfrm>
          <a:solidFill>
            <a:schemeClr val="tx2"/>
          </a:solidFill>
        </p:spPr>
        <p:txBody>
          <a:bodyPr wrap="none" lIns="78843" rIns="78843">
            <a:spAutoFit/>
          </a:bodyPr>
          <a:lstStyle>
            <a:lvl1pPr marL="0" indent="0">
              <a:buNone/>
              <a:defRPr b="1">
                <a:solidFill>
                  <a:schemeClr val="bg1"/>
                </a:solidFill>
              </a:defRPr>
            </a:lvl1pPr>
          </a:lstStyle>
          <a:p>
            <a:pPr lvl="0"/>
            <a:r>
              <a:rPr lang="en-US" dirty="0"/>
              <a:t>TITLE </a:t>
            </a:r>
            <a:endParaRPr lang="en-GB" dirty="0"/>
          </a:p>
        </p:txBody>
      </p:sp>
    </p:spTree>
    <p:extLst>
      <p:ext uri="{BB962C8B-B14F-4D97-AF65-F5344CB8AC3E}">
        <p14:creationId xmlns:p14="http://schemas.microsoft.com/office/powerpoint/2010/main" val="1429939735"/>
      </p:ext>
    </p:extLst>
  </p:cSld>
  <p:clrMapOvr>
    <a:masterClrMapping/>
  </p:clrMapOvr>
  <p:transition>
    <p:fade/>
  </p:transition>
  <p:extLst mod="1">
    <p:ext uri="{DCECCB84-F9BA-43D5-87BE-67443E8EF086}">
      <p15:sldGuideLst xmlns:p15="http://schemas.microsoft.com/office/powerpoint/2012/main">
        <p15:guide id="1" orient="horz" pos="2381" userDrawn="1">
          <p15:clr>
            <a:srgbClr val="FBAE40"/>
          </p15:clr>
        </p15:guide>
        <p15:guide id="2" pos="3368" userDrawn="1">
          <p15:clr>
            <a:srgbClr val="FBAE40"/>
          </p15:clr>
        </p15:guide>
        <p15:guide id="3" pos="338" userDrawn="1">
          <p15:clr>
            <a:srgbClr val="FBAE40"/>
          </p15:clr>
        </p15:guide>
        <p15:guide id="4" pos="6395" userDrawn="1">
          <p15:clr>
            <a:srgbClr val="FBAE40"/>
          </p15:clr>
        </p15:guide>
        <p15:guide id="5" orient="horz" pos="600" userDrawn="1">
          <p15:clr>
            <a:srgbClr val="FBAE40"/>
          </p15:clr>
        </p15:guide>
        <p15:guide id="6" orient="horz" pos="522"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Presentation - Cover - Colour">
    <p:bg>
      <p:bgPr>
        <a:solidFill>
          <a:schemeClr val="bg2"/>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488335" y="3804114"/>
            <a:ext cx="5271014" cy="419196"/>
          </a:xfrm>
          <a:solidFill>
            <a:schemeClr val="accent2"/>
          </a:solidFill>
        </p:spPr>
        <p:txBody>
          <a:bodyPr wrap="none" lIns="63097" tIns="31549" rIns="63097" bIns="31549" rtlCol="0" anchor="t">
            <a:spAutoFit/>
          </a:bodyPr>
          <a:lstStyle>
            <a:lvl1pPr marL="0" indent="0">
              <a:buNone/>
              <a:defRPr lang="en-GB" sz="2100" b="1" dirty="0" smtClean="0">
                <a:solidFill>
                  <a:schemeClr val="bg1"/>
                </a:solidFill>
                <a:latin typeface="+mj-lt"/>
              </a:defRPr>
            </a:lvl1pPr>
          </a:lstStyle>
          <a:p>
            <a:pPr lvl="0">
              <a:spcBef>
                <a:spcPct val="0"/>
              </a:spcBef>
            </a:pPr>
            <a:r>
              <a:rPr lang="en-US" dirty="0"/>
              <a:t>Click to edit subtitle Click to add subtitle</a:t>
            </a:r>
            <a:endParaRPr lang="en-GB" dirty="0"/>
          </a:p>
        </p:txBody>
      </p:sp>
      <p:sp>
        <p:nvSpPr>
          <p:cNvPr id="69" name="Text Placeholder 68"/>
          <p:cNvSpPr>
            <a:spLocks noGrp="1"/>
          </p:cNvSpPr>
          <p:nvPr>
            <p:ph type="body" sz="quarter" idx="10" hasCustomPrompt="1"/>
          </p:nvPr>
        </p:nvSpPr>
        <p:spPr bwMode="black">
          <a:xfrm>
            <a:off x="488238" y="4351798"/>
            <a:ext cx="4237159" cy="905899"/>
          </a:xfrm>
        </p:spPr>
        <p:txBody>
          <a:bodyPr wrap="square" lIns="0" tIns="0" rIns="0" bIns="0">
            <a:noAutofit/>
          </a:bodyPr>
          <a:lstStyle>
            <a:lvl1pPr marL="0" indent="0">
              <a:spcBef>
                <a:spcPts val="1052"/>
              </a:spcBef>
              <a:buNone/>
              <a:defRPr sz="1400">
                <a:solidFill>
                  <a:schemeClr val="bg1"/>
                </a:solidFill>
              </a:defRPr>
            </a:lvl1pPr>
            <a:lvl2pPr marL="400666" indent="0">
              <a:buNone/>
              <a:defRPr>
                <a:solidFill>
                  <a:schemeClr val="bg1"/>
                </a:solidFill>
              </a:defRPr>
            </a:lvl2pPr>
            <a:lvl3pPr marL="801330" indent="0">
              <a:buNone/>
              <a:defRPr>
                <a:solidFill>
                  <a:schemeClr val="bg1"/>
                </a:solidFill>
              </a:defRPr>
            </a:lvl3pPr>
            <a:lvl4pPr marL="1201995" indent="0">
              <a:buNone/>
              <a:defRPr>
                <a:solidFill>
                  <a:schemeClr val="bg1"/>
                </a:solidFill>
              </a:defRPr>
            </a:lvl4pPr>
            <a:lvl5pPr marL="1602660" indent="0">
              <a:buNone/>
              <a:defRPr>
                <a:solidFill>
                  <a:schemeClr val="bg1"/>
                </a:solidFill>
              </a:defRPr>
            </a:lvl5pPr>
          </a:lstStyle>
          <a:p>
            <a:pPr lvl="0"/>
            <a:r>
              <a:rPr lang="en-US" dirty="0"/>
              <a:t>Click to add text</a:t>
            </a:r>
            <a:endParaRPr lang="en-GB" dirty="0"/>
          </a:p>
        </p:txBody>
      </p:sp>
      <p:sp>
        <p:nvSpPr>
          <p:cNvPr id="158" name="Frame 157"/>
          <p:cNvSpPr/>
          <p:nvPr userDrawn="1"/>
        </p:nvSpPr>
        <p:spPr bwMode="gray">
          <a:xfrm>
            <a:off x="0" y="-150"/>
            <a:ext cx="9144000" cy="6858151"/>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33" tIns="40067" rIns="80133" bIns="40067" numCol="1" spcCol="0" rtlCol="0" fromWordArt="0" anchor="ctr" anchorCtr="0" forceAA="0" compatLnSpc="1">
            <a:prstTxWarp prst="textNoShape">
              <a:avLst/>
            </a:prstTxWarp>
            <a:noAutofit/>
          </a:bodyPr>
          <a:lstStyle/>
          <a:p>
            <a:pPr algn="ctr" defTabSz="801330"/>
            <a:endParaRPr lang="en-GB" sz="1600" dirty="0">
              <a:solidFill>
                <a:srgbClr val="222223"/>
              </a:solidFill>
              <a:latin typeface="Segoe UI Light" panose="020B0502040204020203" pitchFamily="34" charset="0"/>
            </a:endParaRPr>
          </a:p>
        </p:txBody>
      </p:sp>
      <p:sp>
        <p:nvSpPr>
          <p:cNvPr id="12" name="TextBox 11"/>
          <p:cNvSpPr txBox="1"/>
          <p:nvPr userDrawn="1"/>
        </p:nvSpPr>
        <p:spPr bwMode="gray">
          <a:xfrm>
            <a:off x="463608" y="6693859"/>
            <a:ext cx="4186603" cy="164143"/>
          </a:xfrm>
          <a:prstGeom prst="rect">
            <a:avLst/>
          </a:prstGeom>
          <a:noFill/>
        </p:spPr>
        <p:txBody>
          <a:bodyPr wrap="none" lIns="0" tIns="0" rIns="0" bIns="0" rtlCol="0" anchor="ctr">
            <a:noAutofit/>
          </a:bodyPr>
          <a:lstStyle/>
          <a:p>
            <a:pPr defTabSz="801330"/>
            <a:r>
              <a:rPr lang="en-GB" sz="600" dirty="0">
                <a:solidFill>
                  <a:srgbClr val="222223"/>
                </a:solidFill>
                <a:latin typeface="Segoe UI Light" panose="020B0502040204020203" pitchFamily="34" charset="0"/>
              </a:rPr>
              <a:t>Document Name Here  |  Month 2016 |  Version 1  |  Public  |  Internal Use Only  |  Confidential  |  Strictly  Confidential (DELETE CLASSIFICATION)</a:t>
            </a:r>
          </a:p>
        </p:txBody>
      </p:sp>
      <p:sp>
        <p:nvSpPr>
          <p:cNvPr id="13" name="Text Placeholder 6"/>
          <p:cNvSpPr>
            <a:spLocks noGrp="1" noChangeAspect="1"/>
          </p:cNvSpPr>
          <p:nvPr>
            <p:ph type="body" sz="quarter" idx="13" hasCustomPrompt="1"/>
          </p:nvPr>
        </p:nvSpPr>
        <p:spPr bwMode="gray">
          <a:xfrm>
            <a:off x="470679" y="1816549"/>
            <a:ext cx="1953247" cy="605401"/>
          </a:xfrm>
          <a:solidFill>
            <a:schemeClr val="accent3"/>
          </a:solidFill>
        </p:spPr>
        <p:txBody>
          <a:bodyPr wrap="none" lIns="63097" tIns="31549" rIns="63097" bIns="31549" rtlCol="0" anchor="b">
            <a:spAutoFit/>
          </a:bodyPr>
          <a:lstStyle>
            <a:lvl1pPr marL="0" indent="0">
              <a:buFontTx/>
              <a:buNone/>
              <a:defRPr lang="en-US" sz="3200" b="1" dirty="0" smtClean="0">
                <a:solidFill>
                  <a:schemeClr val="bg1"/>
                </a:solidFill>
                <a:latin typeface="+mj-lt"/>
              </a:defRPr>
            </a:lvl1pPr>
          </a:lstStyle>
          <a:p>
            <a:pPr lvl="0">
              <a:spcBef>
                <a:spcPct val="0"/>
              </a:spcBef>
            </a:pPr>
            <a:r>
              <a:rPr lang="en-US" dirty="0"/>
              <a:t>Title here</a:t>
            </a:r>
          </a:p>
        </p:txBody>
      </p:sp>
      <p:sp>
        <p:nvSpPr>
          <p:cNvPr id="14" name="Text Placeholder 6"/>
          <p:cNvSpPr>
            <a:spLocks noGrp="1" noChangeAspect="1"/>
          </p:cNvSpPr>
          <p:nvPr>
            <p:ph type="body" sz="quarter" idx="14" hasCustomPrompt="1"/>
          </p:nvPr>
        </p:nvSpPr>
        <p:spPr bwMode="gray">
          <a:xfrm>
            <a:off x="481991" y="2823599"/>
            <a:ext cx="2067060" cy="605401"/>
          </a:xfrm>
          <a:solidFill>
            <a:schemeClr val="accent3"/>
          </a:solidFill>
        </p:spPr>
        <p:txBody>
          <a:bodyPr wrap="none" lIns="63097" tIns="31549" rIns="63097" bIns="31549" rtlCol="0" anchor="b">
            <a:spAutoFit/>
          </a:bodyPr>
          <a:lstStyle>
            <a:lvl1pPr marL="0" indent="0">
              <a:buFontTx/>
              <a:buNone/>
              <a:defRPr lang="en-US" sz="3200" b="1" dirty="0" smtClean="0">
                <a:solidFill>
                  <a:schemeClr val="bg1"/>
                </a:solidFill>
                <a:latin typeface="+mj-lt"/>
              </a:defRPr>
            </a:lvl1pPr>
          </a:lstStyle>
          <a:p>
            <a:pPr lvl="0">
              <a:spcBef>
                <a:spcPct val="0"/>
              </a:spcBef>
              <a:buNone/>
            </a:pPr>
            <a:r>
              <a:rPr lang="en-US" dirty="0"/>
              <a:t>Title  here</a:t>
            </a:r>
          </a:p>
        </p:txBody>
      </p:sp>
      <p:sp>
        <p:nvSpPr>
          <p:cNvPr id="11" name="TextBox 10"/>
          <p:cNvSpPr txBox="1"/>
          <p:nvPr userDrawn="1"/>
        </p:nvSpPr>
        <p:spPr bwMode="gray">
          <a:xfrm>
            <a:off x="471708" y="5547367"/>
            <a:ext cx="4892262" cy="558614"/>
          </a:xfrm>
          <a:prstGeom prst="rect">
            <a:avLst/>
          </a:prstGeom>
          <a:noFill/>
        </p:spPr>
        <p:txBody>
          <a:bodyPr wrap="square" lIns="0" tIns="0" rIns="0" bIns="0" rtlCol="0">
            <a:spAutoFit/>
          </a:bodyPr>
          <a:lstStyle/>
          <a:p>
            <a:pPr defTabSz="801330">
              <a:lnSpc>
                <a:spcPct val="110000"/>
              </a:lnSpc>
              <a:spcBef>
                <a:spcPts val="2104"/>
              </a:spcBef>
              <a:buClr>
                <a:srgbClr val="222223"/>
              </a:buClr>
            </a:pPr>
            <a:r>
              <a:rPr lang="en-GB" sz="1100" dirty="0">
                <a:solidFill>
                  <a:prstClr val="white"/>
                </a:solidFill>
                <a:latin typeface="Calibri" pitchFamily="34" charset="0"/>
              </a:rPr>
              <a:t>© 2016 Ipsos.  All rights reserved. Contains Ipsos' Confidential and Proprietary information and may not be disclosed or reproduced without the prior written consent of Ipsos.</a:t>
            </a:r>
            <a:endParaRPr lang="en-GB" sz="1100" dirty="0">
              <a:solidFill>
                <a:prstClr val="white"/>
              </a:solidFill>
            </a:endParaRPr>
          </a:p>
        </p:txBody>
      </p:sp>
      <p:pic>
        <p:nvPicPr>
          <p:cNvPr id="15" name="Picture 14"/>
          <p:cNvPicPr>
            <a:picLocks noChangeAspect="1"/>
          </p:cNvPicPr>
          <p:nvPr userDrawn="1"/>
        </p:nvPicPr>
        <p:blipFill rotWithShape="1">
          <a:blip r:embed="rId2" cstate="screen">
            <a:extLst>
              <a:ext uri="{28A0092B-C50C-407E-A947-70E740481C1C}">
                <a14:useLocalDpi xmlns:a14="http://schemas.microsoft.com/office/drawing/2010/main"/>
              </a:ext>
            </a:extLst>
          </a:blip>
          <a:srcRect t="17784" b="38176"/>
          <a:stretch/>
        </p:blipFill>
        <p:spPr bwMode="invGray">
          <a:xfrm>
            <a:off x="297860" y="5996978"/>
            <a:ext cx="2356866" cy="778687"/>
          </a:xfrm>
          <a:prstGeom prst="rect">
            <a:avLst/>
          </a:prstGeom>
        </p:spPr>
      </p:pic>
      <p:sp>
        <p:nvSpPr>
          <p:cNvPr id="17" name="TextBox 16"/>
          <p:cNvSpPr txBox="1"/>
          <p:nvPr userDrawn="1"/>
        </p:nvSpPr>
        <p:spPr bwMode="gray">
          <a:xfrm>
            <a:off x="8564924" y="6688037"/>
            <a:ext cx="492596" cy="188757"/>
          </a:xfrm>
          <a:prstGeom prst="rect">
            <a:avLst/>
          </a:prstGeom>
          <a:noFill/>
        </p:spPr>
        <p:txBody>
          <a:bodyPr wrap="square" lIns="63097" tIns="31549" rIns="63097" bIns="31549" rtlCol="0">
            <a:spAutoFit/>
          </a:bodyPr>
          <a:lstStyle/>
          <a:p>
            <a:pPr algn="r" defTabSz="801330">
              <a:lnSpc>
                <a:spcPct val="110000"/>
              </a:lnSpc>
              <a:spcBef>
                <a:spcPts val="2104"/>
              </a:spcBef>
              <a:buClr>
                <a:srgbClr val="222223"/>
              </a:buClr>
            </a:pPr>
            <a:fld id="{08492756-E806-4604-9C5F-A6997CE6540C}" type="slidenum">
              <a:rPr lang="en-GB" sz="700" smtClean="0">
                <a:solidFill>
                  <a:sysClr val="windowText" lastClr="000000"/>
                </a:solidFill>
              </a:rPr>
              <a:pPr algn="r" defTabSz="801330">
                <a:lnSpc>
                  <a:spcPct val="110000"/>
                </a:lnSpc>
                <a:spcBef>
                  <a:spcPts val="2104"/>
                </a:spcBef>
                <a:buClr>
                  <a:srgbClr val="222223"/>
                </a:buClr>
              </a:pPr>
              <a:t>‹#›</a:t>
            </a:fld>
            <a:endParaRPr lang="en-GB" sz="700" dirty="0" err="1">
              <a:solidFill>
                <a:sysClr val="windowText" lastClr="000000"/>
              </a:solidFill>
            </a:endParaRPr>
          </a:p>
        </p:txBody>
      </p:sp>
    </p:spTree>
    <p:extLst>
      <p:ext uri="{BB962C8B-B14F-4D97-AF65-F5344CB8AC3E}">
        <p14:creationId xmlns:p14="http://schemas.microsoft.com/office/powerpoint/2010/main" val="1209133322"/>
      </p:ext>
    </p:extLst>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Presentation - Title, 2xContent v1">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472404" y="847725"/>
            <a:ext cx="3328579" cy="556132"/>
          </a:xfrm>
          <a:solidFill>
            <a:schemeClr val="accent3"/>
          </a:solidFill>
        </p:spPr>
        <p:txBody>
          <a:bodyPr/>
          <a:lstStyle>
            <a:lvl1pPr algn="l">
              <a:defRPr b="1">
                <a:latin typeface="+mj-lt"/>
              </a:defRPr>
            </a:lvl1pPr>
          </a:lstStyle>
          <a:p>
            <a:r>
              <a:rPr lang="en-US" dirty="0"/>
              <a:t>Click to edit title</a:t>
            </a:r>
            <a:endParaRPr lang="en-GB" dirty="0"/>
          </a:p>
        </p:txBody>
      </p:sp>
      <p:sp>
        <p:nvSpPr>
          <p:cNvPr id="5" name="Content Placeholder 4"/>
          <p:cNvSpPr>
            <a:spLocks noGrp="1"/>
          </p:cNvSpPr>
          <p:nvPr>
            <p:ph sz="quarter" idx="11" hasCustomPrompt="1"/>
          </p:nvPr>
        </p:nvSpPr>
        <p:spPr>
          <a:xfrm>
            <a:off x="472404" y="1599673"/>
            <a:ext cx="5370200" cy="4261952"/>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p:cNvSpPr>
            <a:spLocks noGrp="1"/>
          </p:cNvSpPr>
          <p:nvPr>
            <p:ph sz="quarter" idx="12" hasCustomPrompt="1"/>
          </p:nvPr>
        </p:nvSpPr>
        <p:spPr>
          <a:xfrm>
            <a:off x="6172476" y="1599673"/>
            <a:ext cx="2504553" cy="4261952"/>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382396556"/>
      </p:ext>
    </p:extLst>
  </p:cSld>
  <p:clrMapOvr>
    <a:masterClrMapping/>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Presentation - Title, 2xContent v1, Base, Source">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474262" y="847725"/>
            <a:ext cx="3328579" cy="556132"/>
          </a:xfrm>
          <a:solidFill>
            <a:schemeClr val="accent3"/>
          </a:solidFill>
        </p:spPr>
        <p:txBody>
          <a:bodyPr/>
          <a:lstStyle>
            <a:lvl1pPr algn="l">
              <a:defRPr b="1"/>
            </a:lvl1pPr>
          </a:lstStyle>
          <a:p>
            <a:r>
              <a:rPr lang="en-US" dirty="0"/>
              <a:t>Click to edit title</a:t>
            </a:r>
            <a:endParaRPr lang="en-GB" dirty="0"/>
          </a:p>
        </p:txBody>
      </p:sp>
      <p:sp>
        <p:nvSpPr>
          <p:cNvPr id="8" name="Content Placeholder 7"/>
          <p:cNvSpPr>
            <a:spLocks noGrp="1"/>
          </p:cNvSpPr>
          <p:nvPr>
            <p:ph sz="quarter" idx="13" hasCustomPrompt="1"/>
          </p:nvPr>
        </p:nvSpPr>
        <p:spPr>
          <a:xfrm>
            <a:off x="472404" y="1781093"/>
            <a:ext cx="5370200" cy="4080532"/>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p:cNvSpPr>
            <a:spLocks noGrp="1"/>
          </p:cNvSpPr>
          <p:nvPr>
            <p:ph sz="quarter" idx="14" hasCustomPrompt="1"/>
          </p:nvPr>
        </p:nvSpPr>
        <p:spPr>
          <a:xfrm>
            <a:off x="6172476" y="1781093"/>
            <a:ext cx="2504553" cy="4080532"/>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3"/>
          <p:cNvSpPr>
            <a:spLocks noGrp="1"/>
          </p:cNvSpPr>
          <p:nvPr>
            <p:ph type="body" sz="quarter" idx="15" hasCustomPrompt="1"/>
          </p:nvPr>
        </p:nvSpPr>
        <p:spPr>
          <a:xfrm>
            <a:off x="6172474" y="6364593"/>
            <a:ext cx="2514057" cy="163258"/>
          </a:xfrm>
          <a:noFill/>
        </p:spPr>
        <p:txBody>
          <a:bodyPr lIns="0" tIns="0" rIns="0" bIns="0" anchor="b">
            <a:noAutofit/>
          </a:bodyPr>
          <a:lstStyle>
            <a:lvl1pPr marL="0" indent="0" algn="r">
              <a:buFontTx/>
              <a:buNone/>
              <a:defRPr sz="700"/>
            </a:lvl1pPr>
            <a:lvl2pPr marL="460709" indent="0">
              <a:buFontTx/>
              <a:buNone/>
              <a:defRPr/>
            </a:lvl2pPr>
            <a:lvl3pPr marL="921417" indent="0">
              <a:buFontTx/>
              <a:buNone/>
              <a:defRPr/>
            </a:lvl3pPr>
            <a:lvl4pPr marL="1382127" indent="0">
              <a:buFontTx/>
              <a:buNone/>
              <a:defRPr/>
            </a:lvl4pPr>
            <a:lvl5pPr marL="1842833" indent="0">
              <a:buFontTx/>
              <a:buNone/>
              <a:defRPr/>
            </a:lvl5pPr>
          </a:lstStyle>
          <a:p>
            <a:pPr lvl="0"/>
            <a:r>
              <a:rPr lang="en-US" dirty="0"/>
              <a:t>Click to add source</a:t>
            </a:r>
          </a:p>
        </p:txBody>
      </p:sp>
      <p:sp>
        <p:nvSpPr>
          <p:cNvPr id="9" name="Text Placeholder 3"/>
          <p:cNvSpPr>
            <a:spLocks noGrp="1"/>
          </p:cNvSpPr>
          <p:nvPr>
            <p:ph type="body" sz="quarter" idx="16" hasCustomPrompt="1"/>
          </p:nvPr>
        </p:nvSpPr>
        <p:spPr>
          <a:xfrm>
            <a:off x="472406" y="6032107"/>
            <a:ext cx="5393277" cy="163258"/>
          </a:xfrm>
          <a:noFill/>
        </p:spPr>
        <p:txBody>
          <a:bodyPr lIns="0" tIns="0" rIns="0" bIns="0" anchor="b">
            <a:noAutofit/>
          </a:bodyPr>
          <a:lstStyle>
            <a:lvl1pPr marL="0" indent="0" algn="l">
              <a:buFontTx/>
              <a:buNone/>
              <a:defRPr sz="700"/>
            </a:lvl1pPr>
            <a:lvl2pPr marL="460709" indent="0">
              <a:buFontTx/>
              <a:buNone/>
              <a:defRPr/>
            </a:lvl2pPr>
            <a:lvl3pPr marL="921417" indent="0">
              <a:buFontTx/>
              <a:buNone/>
              <a:defRPr/>
            </a:lvl3pPr>
            <a:lvl4pPr marL="1382127" indent="0">
              <a:buFontTx/>
              <a:buNone/>
              <a:defRPr/>
            </a:lvl4pPr>
            <a:lvl5pPr marL="1842833" indent="0">
              <a:buFontTx/>
              <a:buNone/>
              <a:defRPr/>
            </a:lvl5pPr>
          </a:lstStyle>
          <a:p>
            <a:pPr lvl="0"/>
            <a:r>
              <a:rPr lang="en-US" dirty="0"/>
              <a:t>Click to add base</a:t>
            </a:r>
          </a:p>
        </p:txBody>
      </p:sp>
    </p:spTree>
    <p:extLst>
      <p:ext uri="{BB962C8B-B14F-4D97-AF65-F5344CB8AC3E}">
        <p14:creationId xmlns:p14="http://schemas.microsoft.com/office/powerpoint/2010/main" val="1549668470"/>
      </p:ext>
    </p:extLst>
  </p:cSld>
  <p:clrMapOvr>
    <a:masterClrMapping/>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Presentation - Title, Subtitle, 2xContent v1">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471529" y="633670"/>
            <a:ext cx="3328579" cy="556132"/>
          </a:xfrm>
          <a:solidFill>
            <a:schemeClr val="accent3"/>
          </a:solidFill>
        </p:spPr>
        <p:txBody>
          <a:bodyPr/>
          <a:lstStyle>
            <a:lvl1pPr algn="l">
              <a:defRPr b="1">
                <a:latin typeface="+mj-lt"/>
              </a:defRPr>
            </a:lvl1pPr>
          </a:lstStyle>
          <a:p>
            <a:r>
              <a:rPr lang="en-US" dirty="0"/>
              <a:t>Click to edit title</a:t>
            </a:r>
            <a:endParaRPr lang="en-GB" dirty="0"/>
          </a:p>
        </p:txBody>
      </p:sp>
      <p:sp>
        <p:nvSpPr>
          <p:cNvPr id="5" name="Content Placeholder 4"/>
          <p:cNvSpPr>
            <a:spLocks noGrp="1"/>
          </p:cNvSpPr>
          <p:nvPr>
            <p:ph sz="quarter" idx="12" hasCustomPrompt="1"/>
          </p:nvPr>
        </p:nvSpPr>
        <p:spPr>
          <a:xfrm>
            <a:off x="471261" y="1781096"/>
            <a:ext cx="5394420" cy="4247554"/>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3" hasCustomPrompt="1"/>
          </p:nvPr>
        </p:nvSpPr>
        <p:spPr>
          <a:xfrm>
            <a:off x="6172476" y="1781096"/>
            <a:ext cx="2504553" cy="4247554"/>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5"/>
          <p:cNvSpPr>
            <a:spLocks noGrp="1"/>
          </p:cNvSpPr>
          <p:nvPr>
            <p:ph type="body" sz="quarter" idx="14" hasCustomPrompt="1"/>
          </p:nvPr>
        </p:nvSpPr>
        <p:spPr bwMode="gray">
          <a:xfrm>
            <a:off x="471264" y="1231823"/>
            <a:ext cx="2215646" cy="355482"/>
          </a:xfrm>
          <a:solidFill>
            <a:schemeClr val="tx2"/>
          </a:solidFill>
        </p:spPr>
        <p:txBody>
          <a:bodyPr vert="horz" wrap="none" lIns="63075" tIns="0" rIns="63075" bIns="0" rtlCol="0">
            <a:spAutoFit/>
          </a:bodyPr>
          <a:lstStyle>
            <a:lvl1pPr>
              <a:buFontTx/>
              <a:buNone/>
              <a:defRPr lang="en-US" sz="2100" b="1" dirty="0" smtClean="0">
                <a:solidFill>
                  <a:schemeClr val="bg1"/>
                </a:solidFill>
              </a:defRPr>
            </a:lvl1pPr>
          </a:lstStyle>
          <a:p>
            <a:pPr marL="0" lvl="0" indent="0">
              <a:spcBef>
                <a:spcPts val="263"/>
              </a:spcBef>
              <a:spcAft>
                <a:spcPts val="263"/>
              </a:spcAft>
              <a:buNone/>
            </a:pPr>
            <a:r>
              <a:rPr lang="en-US" dirty="0"/>
              <a:t>Click to edit text</a:t>
            </a:r>
          </a:p>
        </p:txBody>
      </p:sp>
    </p:spTree>
    <p:extLst>
      <p:ext uri="{BB962C8B-B14F-4D97-AF65-F5344CB8AC3E}">
        <p14:creationId xmlns:p14="http://schemas.microsoft.com/office/powerpoint/2010/main" val="521142590"/>
      </p:ext>
    </p:extLst>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Presentation - Title, Subtitle, 2xContent v1, Base, Source">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476995" y="659589"/>
            <a:ext cx="3328579" cy="556132"/>
          </a:xfrm>
          <a:solidFill>
            <a:schemeClr val="accent3"/>
          </a:solidFill>
        </p:spPr>
        <p:txBody>
          <a:bodyPr/>
          <a:lstStyle>
            <a:lvl1pPr algn="l">
              <a:defRPr b="1"/>
            </a:lvl1pPr>
          </a:lstStyle>
          <a:p>
            <a:r>
              <a:rPr lang="en-US" dirty="0"/>
              <a:t>Click to edit title</a:t>
            </a:r>
            <a:endParaRPr lang="en-GB" dirty="0"/>
          </a:p>
        </p:txBody>
      </p:sp>
      <p:sp>
        <p:nvSpPr>
          <p:cNvPr id="5" name="Content Placeholder 4"/>
          <p:cNvSpPr>
            <a:spLocks noGrp="1"/>
          </p:cNvSpPr>
          <p:nvPr>
            <p:ph sz="quarter" idx="14" hasCustomPrompt="1"/>
          </p:nvPr>
        </p:nvSpPr>
        <p:spPr>
          <a:xfrm>
            <a:off x="472406" y="1781093"/>
            <a:ext cx="5393277" cy="4080532"/>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5" hasCustomPrompt="1"/>
          </p:nvPr>
        </p:nvSpPr>
        <p:spPr>
          <a:xfrm>
            <a:off x="6172472" y="1781093"/>
            <a:ext cx="2504554" cy="4080532"/>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3"/>
          <p:cNvSpPr>
            <a:spLocks noGrp="1"/>
          </p:cNvSpPr>
          <p:nvPr>
            <p:ph type="body" sz="quarter" idx="13" hasCustomPrompt="1"/>
          </p:nvPr>
        </p:nvSpPr>
        <p:spPr>
          <a:xfrm>
            <a:off x="6172474" y="6355579"/>
            <a:ext cx="2514057" cy="163258"/>
          </a:xfrm>
          <a:noFill/>
        </p:spPr>
        <p:txBody>
          <a:bodyPr lIns="0" tIns="0" rIns="0" bIns="0" anchor="b">
            <a:noAutofit/>
          </a:bodyPr>
          <a:lstStyle>
            <a:lvl1pPr marL="0" indent="0" algn="r">
              <a:buFontTx/>
              <a:buNone/>
              <a:defRPr sz="700"/>
            </a:lvl1pPr>
            <a:lvl2pPr marL="460709" indent="0">
              <a:buFontTx/>
              <a:buNone/>
              <a:defRPr/>
            </a:lvl2pPr>
            <a:lvl3pPr marL="921417" indent="0">
              <a:buFontTx/>
              <a:buNone/>
              <a:defRPr/>
            </a:lvl3pPr>
            <a:lvl4pPr marL="1382127" indent="0">
              <a:buFontTx/>
              <a:buNone/>
              <a:defRPr/>
            </a:lvl4pPr>
            <a:lvl5pPr marL="1842833" indent="0">
              <a:buFontTx/>
              <a:buNone/>
              <a:defRPr/>
            </a:lvl5pPr>
          </a:lstStyle>
          <a:p>
            <a:pPr lvl="0"/>
            <a:r>
              <a:rPr lang="en-US" dirty="0"/>
              <a:t>Click to add source</a:t>
            </a:r>
          </a:p>
        </p:txBody>
      </p:sp>
      <p:sp>
        <p:nvSpPr>
          <p:cNvPr id="11" name="Text Placeholder 3"/>
          <p:cNvSpPr>
            <a:spLocks noGrp="1"/>
          </p:cNvSpPr>
          <p:nvPr>
            <p:ph type="body" sz="quarter" idx="17" hasCustomPrompt="1"/>
          </p:nvPr>
        </p:nvSpPr>
        <p:spPr>
          <a:xfrm>
            <a:off x="472406" y="6027506"/>
            <a:ext cx="5393277" cy="163258"/>
          </a:xfrm>
          <a:noFill/>
        </p:spPr>
        <p:txBody>
          <a:bodyPr lIns="0" tIns="0" rIns="0" bIns="0" anchor="b">
            <a:noAutofit/>
          </a:bodyPr>
          <a:lstStyle>
            <a:lvl1pPr marL="0" indent="0" algn="l">
              <a:buFontTx/>
              <a:buNone/>
              <a:defRPr sz="700"/>
            </a:lvl1pPr>
            <a:lvl2pPr marL="460709" indent="0">
              <a:buFontTx/>
              <a:buNone/>
              <a:defRPr/>
            </a:lvl2pPr>
            <a:lvl3pPr marL="921417" indent="0">
              <a:buFontTx/>
              <a:buNone/>
              <a:defRPr/>
            </a:lvl3pPr>
            <a:lvl4pPr marL="1382127" indent="0">
              <a:buFontTx/>
              <a:buNone/>
              <a:defRPr/>
            </a:lvl4pPr>
            <a:lvl5pPr marL="1842833" indent="0">
              <a:buFontTx/>
              <a:buNone/>
              <a:defRPr/>
            </a:lvl5pPr>
          </a:lstStyle>
          <a:p>
            <a:pPr lvl="0"/>
            <a:r>
              <a:rPr lang="en-US" dirty="0"/>
              <a:t>Click to add base</a:t>
            </a:r>
          </a:p>
        </p:txBody>
      </p:sp>
      <p:sp>
        <p:nvSpPr>
          <p:cNvPr id="4" name="Text Placeholder 3"/>
          <p:cNvSpPr>
            <a:spLocks noGrp="1"/>
          </p:cNvSpPr>
          <p:nvPr>
            <p:ph type="body" sz="quarter" idx="19" hasCustomPrompt="1"/>
          </p:nvPr>
        </p:nvSpPr>
        <p:spPr>
          <a:xfrm>
            <a:off x="472407" y="1245309"/>
            <a:ext cx="2663910" cy="355482"/>
          </a:xfrm>
          <a:solidFill>
            <a:schemeClr val="tx2"/>
          </a:solidFill>
        </p:spPr>
        <p:txBody>
          <a:bodyPr vert="horz" wrap="none" lIns="63075" tIns="0" rIns="63075" bIns="0" rtlCol="0">
            <a:spAutoFit/>
          </a:bodyPr>
          <a:lstStyle>
            <a:lvl1pPr>
              <a:buFontTx/>
              <a:buNone/>
              <a:defRPr lang="en-GB" sz="2100" b="1" dirty="0">
                <a:solidFill>
                  <a:schemeClr val="bg1"/>
                </a:solidFill>
              </a:defRPr>
            </a:lvl1pPr>
          </a:lstStyle>
          <a:p>
            <a:pPr marL="0" lvl="0" indent="0">
              <a:spcBef>
                <a:spcPts val="263"/>
              </a:spcBef>
              <a:spcAft>
                <a:spcPts val="263"/>
              </a:spcAft>
              <a:buNone/>
            </a:pPr>
            <a:r>
              <a:rPr lang="en-US" dirty="0"/>
              <a:t>Subtitle click to edit</a:t>
            </a:r>
            <a:endParaRPr lang="en-GB" dirty="0"/>
          </a:p>
        </p:txBody>
      </p:sp>
    </p:spTree>
    <p:extLst>
      <p:ext uri="{BB962C8B-B14F-4D97-AF65-F5344CB8AC3E}">
        <p14:creationId xmlns:p14="http://schemas.microsoft.com/office/powerpoint/2010/main" val="1443928991"/>
      </p:ext>
    </p:extLst>
  </p:cSld>
  <p:clrMapOvr>
    <a:masterClrMapping/>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Presentation - Title, 2xContent v2">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478123" y="847725"/>
            <a:ext cx="3328579" cy="556132"/>
          </a:xfrm>
          <a:solidFill>
            <a:schemeClr val="accent3"/>
          </a:solidFill>
        </p:spPr>
        <p:txBody>
          <a:bodyPr/>
          <a:lstStyle>
            <a:lvl1pPr algn="l">
              <a:defRPr b="1">
                <a:latin typeface="+mj-lt"/>
              </a:defRPr>
            </a:lvl1pPr>
          </a:lstStyle>
          <a:p>
            <a:r>
              <a:rPr lang="en-US" dirty="0"/>
              <a:t>Click to edit title</a:t>
            </a:r>
            <a:endParaRPr lang="en-GB" dirty="0"/>
          </a:p>
        </p:txBody>
      </p:sp>
      <p:sp>
        <p:nvSpPr>
          <p:cNvPr id="5" name="Content Placeholder 4"/>
          <p:cNvSpPr>
            <a:spLocks noGrp="1"/>
          </p:cNvSpPr>
          <p:nvPr>
            <p:ph sz="quarter" idx="10" hasCustomPrompt="1"/>
          </p:nvPr>
        </p:nvSpPr>
        <p:spPr>
          <a:xfrm>
            <a:off x="472404" y="1781096"/>
            <a:ext cx="3947558" cy="4247554"/>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p:cNvSpPr>
            <a:spLocks noGrp="1"/>
          </p:cNvSpPr>
          <p:nvPr>
            <p:ph sz="quarter" idx="11" hasCustomPrompt="1"/>
          </p:nvPr>
        </p:nvSpPr>
        <p:spPr>
          <a:xfrm>
            <a:off x="4721324" y="1781096"/>
            <a:ext cx="3955702" cy="4247554"/>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656243221"/>
      </p:ext>
    </p:extLst>
  </p:cSld>
  <p:clrMapOvr>
    <a:masterClrMapping/>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Presentation - Title, 2xContent v2, Base, Source">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471555" y="847725"/>
            <a:ext cx="3328579" cy="556132"/>
          </a:xfrm>
          <a:solidFill>
            <a:schemeClr val="accent3"/>
          </a:solidFill>
        </p:spPr>
        <p:txBody>
          <a:bodyPr/>
          <a:lstStyle>
            <a:lvl1pPr algn="l">
              <a:defRPr b="1"/>
            </a:lvl1pPr>
          </a:lstStyle>
          <a:p>
            <a:r>
              <a:rPr lang="en-US" dirty="0"/>
              <a:t>Click to edit title</a:t>
            </a:r>
            <a:endParaRPr lang="en-GB" dirty="0"/>
          </a:p>
        </p:txBody>
      </p:sp>
      <p:sp>
        <p:nvSpPr>
          <p:cNvPr id="8" name="Content Placeholder 7"/>
          <p:cNvSpPr>
            <a:spLocks noGrp="1"/>
          </p:cNvSpPr>
          <p:nvPr>
            <p:ph sz="quarter" idx="13" hasCustomPrompt="1"/>
          </p:nvPr>
        </p:nvSpPr>
        <p:spPr>
          <a:xfrm>
            <a:off x="472404" y="1781093"/>
            <a:ext cx="3947558" cy="4080532"/>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p:cNvSpPr>
            <a:spLocks noGrp="1"/>
          </p:cNvSpPr>
          <p:nvPr>
            <p:ph sz="quarter" idx="14" hasCustomPrompt="1"/>
          </p:nvPr>
        </p:nvSpPr>
        <p:spPr>
          <a:xfrm>
            <a:off x="4721324" y="1781093"/>
            <a:ext cx="3955702" cy="4080532"/>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3"/>
          <p:cNvSpPr>
            <a:spLocks noGrp="1"/>
          </p:cNvSpPr>
          <p:nvPr>
            <p:ph type="body" sz="quarter" idx="15" hasCustomPrompt="1"/>
          </p:nvPr>
        </p:nvSpPr>
        <p:spPr>
          <a:xfrm>
            <a:off x="6172474" y="6362385"/>
            <a:ext cx="2514057" cy="163258"/>
          </a:xfrm>
          <a:noFill/>
        </p:spPr>
        <p:txBody>
          <a:bodyPr lIns="0" tIns="0" rIns="0" bIns="0" anchor="b">
            <a:noAutofit/>
          </a:bodyPr>
          <a:lstStyle>
            <a:lvl1pPr marL="0" indent="0" algn="r">
              <a:buFontTx/>
              <a:buNone/>
              <a:defRPr sz="700"/>
            </a:lvl1pPr>
            <a:lvl2pPr marL="460709" indent="0">
              <a:buFontTx/>
              <a:buNone/>
              <a:defRPr/>
            </a:lvl2pPr>
            <a:lvl3pPr marL="921417" indent="0">
              <a:buFontTx/>
              <a:buNone/>
              <a:defRPr/>
            </a:lvl3pPr>
            <a:lvl4pPr marL="1382127" indent="0">
              <a:buFontTx/>
              <a:buNone/>
              <a:defRPr/>
            </a:lvl4pPr>
            <a:lvl5pPr marL="1842833" indent="0">
              <a:buFontTx/>
              <a:buNone/>
              <a:defRPr/>
            </a:lvl5pPr>
          </a:lstStyle>
          <a:p>
            <a:pPr lvl="0"/>
            <a:r>
              <a:rPr lang="en-US" dirty="0"/>
              <a:t>Click to add source</a:t>
            </a:r>
          </a:p>
        </p:txBody>
      </p:sp>
      <p:sp>
        <p:nvSpPr>
          <p:cNvPr id="9" name="Text Placeholder 3"/>
          <p:cNvSpPr>
            <a:spLocks noGrp="1"/>
          </p:cNvSpPr>
          <p:nvPr>
            <p:ph type="body" sz="quarter" idx="16" hasCustomPrompt="1"/>
          </p:nvPr>
        </p:nvSpPr>
        <p:spPr>
          <a:xfrm>
            <a:off x="472404" y="6036825"/>
            <a:ext cx="3947558" cy="163258"/>
          </a:xfrm>
          <a:noFill/>
        </p:spPr>
        <p:txBody>
          <a:bodyPr lIns="0" tIns="0" rIns="0" bIns="0" anchor="b">
            <a:noAutofit/>
          </a:bodyPr>
          <a:lstStyle>
            <a:lvl1pPr marL="0" indent="0" algn="l">
              <a:buFontTx/>
              <a:buNone/>
              <a:defRPr sz="700"/>
            </a:lvl1pPr>
            <a:lvl2pPr marL="460709" indent="0">
              <a:buFontTx/>
              <a:buNone/>
              <a:defRPr/>
            </a:lvl2pPr>
            <a:lvl3pPr marL="921417" indent="0">
              <a:buFontTx/>
              <a:buNone/>
              <a:defRPr/>
            </a:lvl3pPr>
            <a:lvl4pPr marL="1382127" indent="0">
              <a:buFontTx/>
              <a:buNone/>
              <a:defRPr/>
            </a:lvl4pPr>
            <a:lvl5pPr marL="1842833" indent="0">
              <a:buFontTx/>
              <a:buNone/>
              <a:defRPr/>
            </a:lvl5pPr>
          </a:lstStyle>
          <a:p>
            <a:pPr lvl="0"/>
            <a:r>
              <a:rPr lang="en-US" dirty="0"/>
              <a:t>Click to add base</a:t>
            </a:r>
          </a:p>
        </p:txBody>
      </p:sp>
    </p:spTree>
    <p:extLst>
      <p:ext uri="{BB962C8B-B14F-4D97-AF65-F5344CB8AC3E}">
        <p14:creationId xmlns:p14="http://schemas.microsoft.com/office/powerpoint/2010/main" val="2800733897"/>
      </p:ext>
    </p:extLst>
  </p:cSld>
  <p:clrMapOvr>
    <a:masterClrMapping/>
  </p:clrMapOvr>
  <p:transition>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Presentation - Title, Subtitle, 2xContent v2">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472774" y="632925"/>
            <a:ext cx="3328579" cy="556132"/>
          </a:xfrm>
          <a:solidFill>
            <a:schemeClr val="accent3"/>
          </a:solidFill>
        </p:spPr>
        <p:txBody>
          <a:bodyPr/>
          <a:lstStyle>
            <a:lvl1pPr algn="l">
              <a:defRPr b="1"/>
            </a:lvl1pPr>
          </a:lstStyle>
          <a:p>
            <a:r>
              <a:rPr lang="en-US" dirty="0"/>
              <a:t>Click to edit title</a:t>
            </a:r>
            <a:endParaRPr lang="en-GB" dirty="0"/>
          </a:p>
        </p:txBody>
      </p:sp>
      <p:sp>
        <p:nvSpPr>
          <p:cNvPr id="5" name="Content Placeholder 4"/>
          <p:cNvSpPr>
            <a:spLocks noGrp="1"/>
          </p:cNvSpPr>
          <p:nvPr>
            <p:ph sz="quarter" idx="12" hasCustomPrompt="1"/>
          </p:nvPr>
        </p:nvSpPr>
        <p:spPr>
          <a:xfrm>
            <a:off x="472404" y="1781096"/>
            <a:ext cx="3947558" cy="4247554"/>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3" hasCustomPrompt="1"/>
          </p:nvPr>
        </p:nvSpPr>
        <p:spPr>
          <a:xfrm>
            <a:off x="4721323" y="1781096"/>
            <a:ext cx="3955704" cy="4247554"/>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5"/>
          <p:cNvSpPr>
            <a:spLocks noGrp="1"/>
          </p:cNvSpPr>
          <p:nvPr>
            <p:ph type="body" sz="quarter" idx="14" hasCustomPrompt="1"/>
          </p:nvPr>
        </p:nvSpPr>
        <p:spPr bwMode="gray">
          <a:xfrm>
            <a:off x="470845" y="1224635"/>
            <a:ext cx="2241416" cy="368479"/>
          </a:xfrm>
          <a:solidFill>
            <a:schemeClr val="tx2"/>
          </a:solidFill>
        </p:spPr>
        <p:txBody>
          <a:bodyPr vert="horz" wrap="none" lIns="63075" tIns="0" rIns="63075" bIns="0" rtlCol="0">
            <a:spAutoFit/>
          </a:bodyPr>
          <a:lstStyle>
            <a:lvl1pPr>
              <a:buFontTx/>
              <a:buNone/>
              <a:defRPr lang="en-US" sz="2100" b="1" dirty="0" smtClean="0">
                <a:solidFill>
                  <a:schemeClr val="bg1"/>
                </a:solidFill>
              </a:defRPr>
            </a:lvl1pPr>
          </a:lstStyle>
          <a:p>
            <a:pPr marL="0" lvl="0" indent="0">
              <a:spcBef>
                <a:spcPts val="263"/>
              </a:spcBef>
              <a:spcAft>
                <a:spcPts val="263"/>
              </a:spcAft>
              <a:buNone/>
            </a:pPr>
            <a:r>
              <a:rPr lang="en-US" dirty="0"/>
              <a:t>Click to edit text</a:t>
            </a:r>
          </a:p>
        </p:txBody>
      </p:sp>
    </p:spTree>
    <p:extLst>
      <p:ext uri="{BB962C8B-B14F-4D97-AF65-F5344CB8AC3E}">
        <p14:creationId xmlns:p14="http://schemas.microsoft.com/office/powerpoint/2010/main" val="2062766092"/>
      </p:ext>
    </p:extLst>
  </p:cSld>
  <p:clrMapOvr>
    <a:masterClrMapping/>
  </p:clrMapOvr>
  <p:transitio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Presentation - Title, Subtitle, 2xContent v2, Base, Source">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472562" y="622315"/>
            <a:ext cx="3328579" cy="556132"/>
          </a:xfrm>
          <a:solidFill>
            <a:schemeClr val="accent3"/>
          </a:solidFill>
        </p:spPr>
        <p:txBody>
          <a:bodyPr/>
          <a:lstStyle>
            <a:lvl1pPr algn="l">
              <a:defRPr b="1">
                <a:latin typeface="+mj-lt"/>
              </a:defRPr>
            </a:lvl1pPr>
          </a:lstStyle>
          <a:p>
            <a:r>
              <a:rPr lang="en-US" dirty="0"/>
              <a:t>Click to edit title</a:t>
            </a:r>
            <a:endParaRPr lang="en-GB" dirty="0"/>
          </a:p>
        </p:txBody>
      </p:sp>
      <p:sp>
        <p:nvSpPr>
          <p:cNvPr id="5" name="Content Placeholder 4"/>
          <p:cNvSpPr>
            <a:spLocks noGrp="1"/>
          </p:cNvSpPr>
          <p:nvPr>
            <p:ph sz="quarter" idx="14" hasCustomPrompt="1"/>
          </p:nvPr>
        </p:nvSpPr>
        <p:spPr>
          <a:xfrm>
            <a:off x="472404" y="1781093"/>
            <a:ext cx="3947558" cy="4080532"/>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5" hasCustomPrompt="1"/>
          </p:nvPr>
        </p:nvSpPr>
        <p:spPr>
          <a:xfrm>
            <a:off x="4721324" y="1781093"/>
            <a:ext cx="3955702" cy="4080532"/>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5"/>
          <p:cNvSpPr>
            <a:spLocks noGrp="1"/>
          </p:cNvSpPr>
          <p:nvPr>
            <p:ph type="body" sz="quarter" idx="16" hasCustomPrompt="1"/>
          </p:nvPr>
        </p:nvSpPr>
        <p:spPr bwMode="gray">
          <a:xfrm>
            <a:off x="474970" y="1227075"/>
            <a:ext cx="2215646" cy="355482"/>
          </a:xfrm>
          <a:solidFill>
            <a:schemeClr val="tx2"/>
          </a:solidFill>
        </p:spPr>
        <p:txBody>
          <a:bodyPr vert="horz" wrap="none" lIns="63075" tIns="0" rIns="63075" bIns="0" rtlCol="0">
            <a:spAutoFit/>
          </a:bodyPr>
          <a:lstStyle>
            <a:lvl1pPr>
              <a:buFontTx/>
              <a:buNone/>
              <a:defRPr lang="en-US" sz="2100" b="1" dirty="0" smtClean="0">
                <a:solidFill>
                  <a:schemeClr val="bg1"/>
                </a:solidFill>
              </a:defRPr>
            </a:lvl1pPr>
          </a:lstStyle>
          <a:p>
            <a:pPr marL="0" lvl="0" indent="0">
              <a:spcBef>
                <a:spcPts val="263"/>
              </a:spcBef>
              <a:spcAft>
                <a:spcPts val="263"/>
              </a:spcAft>
              <a:buNone/>
            </a:pPr>
            <a:r>
              <a:rPr lang="en-US" dirty="0"/>
              <a:t>Click to edit text</a:t>
            </a:r>
          </a:p>
        </p:txBody>
      </p:sp>
      <p:sp>
        <p:nvSpPr>
          <p:cNvPr id="8" name="Text Placeholder 3"/>
          <p:cNvSpPr>
            <a:spLocks noGrp="1"/>
          </p:cNvSpPr>
          <p:nvPr>
            <p:ph type="body" sz="quarter" idx="13" hasCustomPrompt="1"/>
          </p:nvPr>
        </p:nvSpPr>
        <p:spPr>
          <a:xfrm>
            <a:off x="6172474" y="6362385"/>
            <a:ext cx="2514057" cy="163258"/>
          </a:xfrm>
          <a:noFill/>
        </p:spPr>
        <p:txBody>
          <a:bodyPr lIns="0" tIns="0" rIns="0" bIns="0" anchor="b">
            <a:noAutofit/>
          </a:bodyPr>
          <a:lstStyle>
            <a:lvl1pPr marL="0" indent="0" algn="r">
              <a:buFontTx/>
              <a:buNone/>
              <a:defRPr sz="700"/>
            </a:lvl1pPr>
            <a:lvl2pPr marL="460709" indent="0">
              <a:buFontTx/>
              <a:buNone/>
              <a:defRPr/>
            </a:lvl2pPr>
            <a:lvl3pPr marL="921417" indent="0">
              <a:buFontTx/>
              <a:buNone/>
              <a:defRPr/>
            </a:lvl3pPr>
            <a:lvl4pPr marL="1382127" indent="0">
              <a:buFontTx/>
              <a:buNone/>
              <a:defRPr/>
            </a:lvl4pPr>
            <a:lvl5pPr marL="1842833" indent="0">
              <a:buFontTx/>
              <a:buNone/>
              <a:defRPr/>
            </a:lvl5pPr>
          </a:lstStyle>
          <a:p>
            <a:pPr lvl="0"/>
            <a:r>
              <a:rPr lang="en-US" dirty="0"/>
              <a:t>Click to add source</a:t>
            </a:r>
          </a:p>
        </p:txBody>
      </p:sp>
      <p:sp>
        <p:nvSpPr>
          <p:cNvPr id="11" name="Text Placeholder 3"/>
          <p:cNvSpPr>
            <a:spLocks noGrp="1"/>
          </p:cNvSpPr>
          <p:nvPr>
            <p:ph type="body" sz="quarter" idx="17" hasCustomPrompt="1"/>
          </p:nvPr>
        </p:nvSpPr>
        <p:spPr>
          <a:xfrm>
            <a:off x="474967" y="6027425"/>
            <a:ext cx="5390714" cy="163258"/>
          </a:xfrm>
          <a:noFill/>
        </p:spPr>
        <p:txBody>
          <a:bodyPr lIns="0" tIns="0" rIns="0" bIns="0" anchor="b">
            <a:noAutofit/>
          </a:bodyPr>
          <a:lstStyle>
            <a:lvl1pPr marL="0" indent="0" algn="l">
              <a:buFontTx/>
              <a:buNone/>
              <a:defRPr sz="700"/>
            </a:lvl1pPr>
            <a:lvl2pPr marL="460709" indent="0">
              <a:buFontTx/>
              <a:buNone/>
              <a:defRPr/>
            </a:lvl2pPr>
            <a:lvl3pPr marL="921417" indent="0">
              <a:buFontTx/>
              <a:buNone/>
              <a:defRPr/>
            </a:lvl3pPr>
            <a:lvl4pPr marL="1382127" indent="0">
              <a:buFontTx/>
              <a:buNone/>
              <a:defRPr/>
            </a:lvl4pPr>
            <a:lvl5pPr marL="1842833" indent="0">
              <a:buFontTx/>
              <a:buNone/>
              <a:defRPr/>
            </a:lvl5pPr>
          </a:lstStyle>
          <a:p>
            <a:pPr lvl="0"/>
            <a:r>
              <a:rPr lang="en-US" dirty="0"/>
              <a:t>Click to add base</a:t>
            </a:r>
          </a:p>
        </p:txBody>
      </p:sp>
    </p:spTree>
    <p:extLst>
      <p:ext uri="{BB962C8B-B14F-4D97-AF65-F5344CB8AC3E}">
        <p14:creationId xmlns:p14="http://schemas.microsoft.com/office/powerpoint/2010/main" val="1560779828"/>
      </p:ext>
    </p:extLst>
  </p:cSld>
  <p:clrMapOvr>
    <a:masterClrMapping/>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Presentation - Title, 2xContent v3">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472656" y="847725"/>
            <a:ext cx="3328579" cy="556132"/>
          </a:xfrm>
          <a:solidFill>
            <a:schemeClr val="accent3"/>
          </a:solidFill>
        </p:spPr>
        <p:txBody>
          <a:bodyPr/>
          <a:lstStyle>
            <a:lvl1pPr algn="l">
              <a:defRPr b="1">
                <a:latin typeface="+mj-lt"/>
              </a:defRPr>
            </a:lvl1pPr>
          </a:lstStyle>
          <a:p>
            <a:r>
              <a:rPr lang="en-US" dirty="0"/>
              <a:t>Click to edit title</a:t>
            </a:r>
            <a:endParaRPr lang="en-GB" dirty="0"/>
          </a:p>
        </p:txBody>
      </p:sp>
      <p:sp>
        <p:nvSpPr>
          <p:cNvPr id="5" name="Content Placeholder 4"/>
          <p:cNvSpPr>
            <a:spLocks noGrp="1"/>
          </p:cNvSpPr>
          <p:nvPr>
            <p:ph sz="quarter" idx="11" hasCustomPrompt="1"/>
          </p:nvPr>
        </p:nvSpPr>
        <p:spPr>
          <a:xfrm>
            <a:off x="472406" y="1781093"/>
            <a:ext cx="2499125" cy="4247555"/>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p:cNvSpPr>
            <a:spLocks noGrp="1"/>
          </p:cNvSpPr>
          <p:nvPr>
            <p:ph sz="quarter" idx="12"/>
          </p:nvPr>
        </p:nvSpPr>
        <p:spPr>
          <a:xfrm>
            <a:off x="3278324" y="1781093"/>
            <a:ext cx="5398705" cy="424755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51923713"/>
      </p:ext>
    </p:extLst>
  </p:cSld>
  <p:clrMapOvr>
    <a:masterClrMapping/>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Presentation - Title, 2xContent v3, Base, Source">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472656" y="847725"/>
            <a:ext cx="3328579" cy="556132"/>
          </a:xfrm>
          <a:solidFill>
            <a:schemeClr val="accent3"/>
          </a:solidFill>
        </p:spPr>
        <p:txBody>
          <a:bodyPr/>
          <a:lstStyle>
            <a:lvl1pPr algn="l">
              <a:defRPr b="1"/>
            </a:lvl1pPr>
          </a:lstStyle>
          <a:p>
            <a:r>
              <a:rPr lang="en-US" dirty="0"/>
              <a:t>Click to edit title</a:t>
            </a:r>
            <a:endParaRPr lang="en-GB" dirty="0"/>
          </a:p>
        </p:txBody>
      </p:sp>
      <p:sp>
        <p:nvSpPr>
          <p:cNvPr id="7" name="Text Placeholder 3"/>
          <p:cNvSpPr>
            <a:spLocks noGrp="1"/>
          </p:cNvSpPr>
          <p:nvPr>
            <p:ph type="body" sz="quarter" idx="13" hasCustomPrompt="1"/>
          </p:nvPr>
        </p:nvSpPr>
        <p:spPr>
          <a:xfrm>
            <a:off x="6172474" y="6362385"/>
            <a:ext cx="2514057" cy="163258"/>
          </a:xfrm>
          <a:noFill/>
        </p:spPr>
        <p:txBody>
          <a:bodyPr lIns="0" tIns="0" rIns="0" bIns="0" anchor="b">
            <a:noAutofit/>
          </a:bodyPr>
          <a:lstStyle>
            <a:lvl1pPr marL="0" indent="0" algn="r">
              <a:buFontTx/>
              <a:buNone/>
              <a:defRPr sz="700"/>
            </a:lvl1pPr>
            <a:lvl2pPr marL="460709" indent="0">
              <a:buFontTx/>
              <a:buNone/>
              <a:defRPr/>
            </a:lvl2pPr>
            <a:lvl3pPr marL="921417" indent="0">
              <a:buFontTx/>
              <a:buNone/>
              <a:defRPr/>
            </a:lvl3pPr>
            <a:lvl4pPr marL="1382127" indent="0">
              <a:buFontTx/>
              <a:buNone/>
              <a:defRPr/>
            </a:lvl4pPr>
            <a:lvl5pPr marL="1842833" indent="0">
              <a:buFontTx/>
              <a:buNone/>
              <a:defRPr/>
            </a:lvl5pPr>
          </a:lstStyle>
          <a:p>
            <a:pPr lvl="0"/>
            <a:r>
              <a:rPr lang="en-US" dirty="0"/>
              <a:t>Click to add source</a:t>
            </a:r>
          </a:p>
        </p:txBody>
      </p:sp>
      <p:sp>
        <p:nvSpPr>
          <p:cNvPr id="8" name="Text Placeholder 3"/>
          <p:cNvSpPr>
            <a:spLocks noGrp="1"/>
          </p:cNvSpPr>
          <p:nvPr>
            <p:ph type="body" sz="quarter" idx="14" hasCustomPrompt="1"/>
          </p:nvPr>
        </p:nvSpPr>
        <p:spPr>
          <a:xfrm>
            <a:off x="472406" y="6027506"/>
            <a:ext cx="5393277" cy="163258"/>
          </a:xfrm>
          <a:noFill/>
        </p:spPr>
        <p:txBody>
          <a:bodyPr lIns="0" tIns="0" rIns="0" bIns="0" anchor="b">
            <a:noAutofit/>
          </a:bodyPr>
          <a:lstStyle>
            <a:lvl1pPr marL="0" indent="0" algn="l">
              <a:buFontTx/>
              <a:buNone/>
              <a:defRPr sz="700"/>
            </a:lvl1pPr>
            <a:lvl2pPr marL="460709" indent="0">
              <a:buFontTx/>
              <a:buNone/>
              <a:defRPr/>
            </a:lvl2pPr>
            <a:lvl3pPr marL="921417" indent="0">
              <a:buFontTx/>
              <a:buNone/>
              <a:defRPr/>
            </a:lvl3pPr>
            <a:lvl4pPr marL="1382127" indent="0">
              <a:buFontTx/>
              <a:buNone/>
              <a:defRPr/>
            </a:lvl4pPr>
            <a:lvl5pPr marL="1842833" indent="0">
              <a:buFontTx/>
              <a:buNone/>
              <a:defRPr/>
            </a:lvl5pPr>
          </a:lstStyle>
          <a:p>
            <a:pPr lvl="0"/>
            <a:r>
              <a:rPr lang="en-US" dirty="0"/>
              <a:t>Click to add base</a:t>
            </a:r>
          </a:p>
        </p:txBody>
      </p:sp>
      <p:sp>
        <p:nvSpPr>
          <p:cNvPr id="5" name="Content Placeholder 4"/>
          <p:cNvSpPr>
            <a:spLocks noGrp="1"/>
          </p:cNvSpPr>
          <p:nvPr>
            <p:ph sz="quarter" idx="15"/>
          </p:nvPr>
        </p:nvSpPr>
        <p:spPr>
          <a:xfrm>
            <a:off x="472406" y="1781097"/>
            <a:ext cx="2499125" cy="4080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Content Placeholder 9"/>
          <p:cNvSpPr>
            <a:spLocks noGrp="1"/>
          </p:cNvSpPr>
          <p:nvPr>
            <p:ph sz="quarter" idx="16"/>
          </p:nvPr>
        </p:nvSpPr>
        <p:spPr>
          <a:xfrm>
            <a:off x="3278320" y="1781097"/>
            <a:ext cx="5398706" cy="4080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588424403"/>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Presentation - Fly/Statement - 1 picture">
    <p:bg>
      <p:bgPr>
        <a:solidFill>
          <a:schemeClr val="bg2"/>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1" hasCustomPrompt="1"/>
          </p:nvPr>
        </p:nvSpPr>
        <p:spPr>
          <a:xfrm>
            <a:off x="4648960" y="163470"/>
            <a:ext cx="4349098" cy="6530389"/>
          </a:xfrm>
          <a:solidFill>
            <a:schemeClr val="bg1"/>
          </a:solidFill>
        </p:spPr>
        <p:txBody>
          <a:bodyPr>
            <a:normAutofit/>
          </a:bodyPr>
          <a:lstStyle>
            <a:lvl1pPr marL="0" indent="0">
              <a:buNone/>
              <a:defRPr sz="2100" baseline="0"/>
            </a:lvl1pPr>
          </a:lstStyle>
          <a:p>
            <a:r>
              <a:rPr lang="en-GB" dirty="0"/>
              <a:t>A picture can be inserted here, it can be left blank or it can be filled in another colour</a:t>
            </a:r>
          </a:p>
        </p:txBody>
      </p:sp>
      <p:sp>
        <p:nvSpPr>
          <p:cNvPr id="2" name="Title 1"/>
          <p:cNvSpPr>
            <a:spLocks noGrp="1"/>
          </p:cNvSpPr>
          <p:nvPr>
            <p:ph type="ctrTitle" hasCustomPrompt="1"/>
          </p:nvPr>
        </p:nvSpPr>
        <p:spPr bwMode="gray">
          <a:xfrm>
            <a:off x="476378" y="2403081"/>
            <a:ext cx="2044618" cy="556157"/>
          </a:xfrm>
          <a:solidFill>
            <a:schemeClr val="accent3"/>
          </a:solidFill>
        </p:spPr>
        <p:txBody>
          <a:bodyPr anchor="b"/>
          <a:lstStyle>
            <a:lvl1pPr algn="l">
              <a:defRPr sz="3200">
                <a:latin typeface="+mj-lt"/>
              </a:defRPr>
            </a:lvl1pPr>
          </a:lstStyle>
          <a:p>
            <a:r>
              <a:rPr lang="en-US" dirty="0"/>
              <a:t>Fly style 1</a:t>
            </a:r>
            <a:endParaRPr lang="en-GB" dirty="0"/>
          </a:p>
        </p:txBody>
      </p:sp>
      <p:sp>
        <p:nvSpPr>
          <p:cNvPr id="3" name="Subtitle 2"/>
          <p:cNvSpPr>
            <a:spLocks noGrp="1"/>
          </p:cNvSpPr>
          <p:nvPr>
            <p:ph type="subTitle" idx="1" hasCustomPrompt="1"/>
          </p:nvPr>
        </p:nvSpPr>
        <p:spPr bwMode="gray">
          <a:xfrm>
            <a:off x="476379" y="3010609"/>
            <a:ext cx="2670367" cy="419196"/>
          </a:xfrm>
          <a:solidFill>
            <a:schemeClr val="accent2"/>
          </a:solidFill>
        </p:spPr>
        <p:txBody>
          <a:bodyPr wrap="none" lIns="63097" tIns="31549" rIns="63097" bIns="31549" rtlCol="0" anchor="t">
            <a:spAutoFit/>
          </a:bodyPr>
          <a:lstStyle>
            <a:lvl1pPr marL="0" indent="0">
              <a:buNone/>
              <a:defRPr lang="en-GB" sz="2100" b="1" dirty="0" smtClean="0">
                <a:solidFill>
                  <a:schemeClr val="bg1"/>
                </a:solidFill>
                <a:latin typeface="+mj-lt"/>
              </a:defRPr>
            </a:lvl1pPr>
          </a:lstStyle>
          <a:p>
            <a:pPr lvl="0">
              <a:spcBef>
                <a:spcPct val="0"/>
              </a:spcBef>
            </a:pPr>
            <a:r>
              <a:rPr lang="en-US" dirty="0"/>
              <a:t>Click to edit subtitle</a:t>
            </a:r>
            <a:endParaRPr lang="en-GB" dirty="0"/>
          </a:p>
        </p:txBody>
      </p:sp>
      <p:sp>
        <p:nvSpPr>
          <p:cNvPr id="69" name="Text Placeholder 68"/>
          <p:cNvSpPr>
            <a:spLocks noGrp="1"/>
          </p:cNvSpPr>
          <p:nvPr>
            <p:ph type="body" sz="quarter" idx="10" hasCustomPrompt="1"/>
          </p:nvPr>
        </p:nvSpPr>
        <p:spPr bwMode="gray">
          <a:xfrm>
            <a:off x="476379" y="3591617"/>
            <a:ext cx="3772514" cy="2188565"/>
          </a:xfrm>
        </p:spPr>
        <p:txBody>
          <a:bodyPr wrap="square" lIns="0" tIns="0" rIns="0" bIns="0">
            <a:noAutofit/>
          </a:bodyPr>
          <a:lstStyle>
            <a:lvl1pPr marL="0" indent="0">
              <a:spcBef>
                <a:spcPts val="1052"/>
              </a:spcBef>
              <a:buNone/>
              <a:defRPr sz="1400">
                <a:solidFill>
                  <a:schemeClr val="bg1"/>
                </a:solidFill>
              </a:defRPr>
            </a:lvl1pPr>
            <a:lvl2pPr marL="400666" indent="0">
              <a:buNone/>
              <a:defRPr>
                <a:solidFill>
                  <a:schemeClr val="bg1"/>
                </a:solidFill>
              </a:defRPr>
            </a:lvl2pPr>
            <a:lvl3pPr marL="801330" indent="0">
              <a:buNone/>
              <a:defRPr>
                <a:solidFill>
                  <a:schemeClr val="bg1"/>
                </a:solidFill>
              </a:defRPr>
            </a:lvl3pPr>
            <a:lvl4pPr marL="1201995" indent="0">
              <a:buNone/>
              <a:defRPr>
                <a:solidFill>
                  <a:schemeClr val="bg1"/>
                </a:solidFill>
              </a:defRPr>
            </a:lvl4pPr>
            <a:lvl5pPr marL="1602660" indent="0">
              <a:buNone/>
              <a:defRPr>
                <a:solidFill>
                  <a:schemeClr val="bg1"/>
                </a:solidFill>
              </a:defRPr>
            </a:lvl5pPr>
          </a:lstStyle>
          <a:p>
            <a:pPr lvl="0"/>
            <a:r>
              <a:rPr lang="en-US" dirty="0"/>
              <a:t>Click to add text</a:t>
            </a:r>
            <a:endParaRPr lang="en-GB" dirty="0"/>
          </a:p>
        </p:txBody>
      </p:sp>
      <p:sp>
        <p:nvSpPr>
          <p:cNvPr id="44" name="Frame 43"/>
          <p:cNvSpPr/>
          <p:nvPr userDrawn="1"/>
        </p:nvSpPr>
        <p:spPr bwMode="gray">
          <a:xfrm>
            <a:off x="0" y="-150"/>
            <a:ext cx="9144000" cy="6858151"/>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33" tIns="40067" rIns="80133" bIns="40067" numCol="1" spcCol="0" rtlCol="0" fromWordArt="0" anchor="ctr" anchorCtr="0" forceAA="0" compatLnSpc="1">
            <a:prstTxWarp prst="textNoShape">
              <a:avLst/>
            </a:prstTxWarp>
            <a:noAutofit/>
          </a:bodyPr>
          <a:lstStyle/>
          <a:p>
            <a:pPr algn="ctr" defTabSz="801330"/>
            <a:endParaRPr lang="en-GB" sz="1600" dirty="0">
              <a:solidFill>
                <a:srgbClr val="222223"/>
              </a:solidFill>
              <a:latin typeface="Segoe UI Light" panose="020B0502040204020203" pitchFamily="34" charset="0"/>
            </a:endParaRPr>
          </a:p>
        </p:txBody>
      </p:sp>
      <p:sp>
        <p:nvSpPr>
          <p:cNvPr id="4" name="Rectangle 3"/>
          <p:cNvSpPr/>
          <p:nvPr userDrawn="1"/>
        </p:nvSpPr>
        <p:spPr bwMode="gray">
          <a:xfrm>
            <a:off x="4495041" y="98158"/>
            <a:ext cx="153919" cy="6603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6194" tIns="63097" rIns="126194" bIns="63097" numCol="1" spcCol="0" rtlCol="0" fromWordArt="0" anchor="ctr" anchorCtr="0" forceAA="0" compatLnSpc="1">
            <a:prstTxWarp prst="textNoShape">
              <a:avLst/>
            </a:prstTxWarp>
            <a:noAutofit/>
          </a:bodyPr>
          <a:lstStyle/>
          <a:p>
            <a:pPr algn="ctr" defTabSz="801330">
              <a:lnSpc>
                <a:spcPct val="110000"/>
              </a:lnSpc>
              <a:spcBef>
                <a:spcPts val="2104"/>
              </a:spcBef>
              <a:buClr>
                <a:srgbClr val="222223"/>
              </a:buClr>
            </a:pPr>
            <a:endParaRPr lang="en-GB" sz="2500" dirty="0">
              <a:solidFill>
                <a:prstClr val="white"/>
              </a:solidFill>
              <a:latin typeface="Segoe UI Light" panose="020B0502040204020203" pitchFamily="34" charset="0"/>
            </a:endParaRPr>
          </a:p>
        </p:txBody>
      </p:sp>
      <p:sp>
        <p:nvSpPr>
          <p:cNvPr id="13" name="TextBox 12"/>
          <p:cNvSpPr txBox="1"/>
          <p:nvPr userDrawn="1"/>
        </p:nvSpPr>
        <p:spPr bwMode="gray">
          <a:xfrm>
            <a:off x="463608" y="6693859"/>
            <a:ext cx="4186603" cy="164143"/>
          </a:xfrm>
          <a:prstGeom prst="rect">
            <a:avLst/>
          </a:prstGeom>
          <a:noFill/>
        </p:spPr>
        <p:txBody>
          <a:bodyPr wrap="none" lIns="0" tIns="0" rIns="0" bIns="0" rtlCol="0" anchor="ctr">
            <a:noAutofit/>
          </a:bodyPr>
          <a:lstStyle/>
          <a:p>
            <a:pPr defTabSz="801330"/>
            <a:r>
              <a:rPr lang="en-GB" sz="600" dirty="0">
                <a:solidFill>
                  <a:srgbClr val="222223"/>
                </a:solidFill>
                <a:latin typeface="Segoe UI Light" panose="020B0502040204020203" pitchFamily="34" charset="0"/>
              </a:rPr>
              <a:t>Document Name Here  |  Month 2016 |  Version 1  |  Public  |  Internal Use Only  |  Confidential  |  Strictly  Confidential (DELETE CLASSIFICATION)</a:t>
            </a:r>
          </a:p>
        </p:txBody>
      </p:sp>
      <p:sp>
        <p:nvSpPr>
          <p:cNvPr id="16" name="TextBox 15"/>
          <p:cNvSpPr txBox="1"/>
          <p:nvPr userDrawn="1"/>
        </p:nvSpPr>
        <p:spPr>
          <a:xfrm>
            <a:off x="8564924" y="6688037"/>
            <a:ext cx="492596" cy="188757"/>
          </a:xfrm>
          <a:prstGeom prst="rect">
            <a:avLst/>
          </a:prstGeom>
          <a:noFill/>
        </p:spPr>
        <p:txBody>
          <a:bodyPr wrap="square" lIns="63097" tIns="31549" rIns="63097" bIns="31549" rtlCol="0">
            <a:spAutoFit/>
          </a:bodyPr>
          <a:lstStyle/>
          <a:p>
            <a:pPr algn="r" defTabSz="801330">
              <a:lnSpc>
                <a:spcPct val="110000"/>
              </a:lnSpc>
              <a:spcBef>
                <a:spcPts val="2104"/>
              </a:spcBef>
              <a:buClr>
                <a:srgbClr val="222223"/>
              </a:buClr>
            </a:pPr>
            <a:fld id="{08492756-E806-4604-9C5F-A6997CE6540C}" type="slidenum">
              <a:rPr lang="en-GB" sz="700" smtClean="0">
                <a:solidFill>
                  <a:sysClr val="windowText" lastClr="000000"/>
                </a:solidFill>
              </a:rPr>
              <a:pPr algn="r" defTabSz="801330">
                <a:lnSpc>
                  <a:spcPct val="110000"/>
                </a:lnSpc>
                <a:spcBef>
                  <a:spcPts val="2104"/>
                </a:spcBef>
                <a:buClr>
                  <a:srgbClr val="222223"/>
                </a:buClr>
              </a:pPr>
              <a:t>‹#›</a:t>
            </a:fld>
            <a:endParaRPr lang="en-GB" sz="700" dirty="0" err="1">
              <a:solidFill>
                <a:sysClr val="windowText" lastClr="000000"/>
              </a:solidFill>
            </a:endParaRPr>
          </a:p>
        </p:txBody>
      </p:sp>
      <p:pic>
        <p:nvPicPr>
          <p:cNvPr id="17" name="Picture 16"/>
          <p:cNvPicPr>
            <a:picLocks noChangeAspect="1"/>
          </p:cNvPicPr>
          <p:nvPr userDrawn="1"/>
        </p:nvPicPr>
        <p:blipFill rotWithShape="1">
          <a:blip r:embed="rId2" cstate="screen">
            <a:extLst>
              <a:ext uri="{28A0092B-C50C-407E-A947-70E740481C1C}">
                <a14:useLocalDpi xmlns:a14="http://schemas.microsoft.com/office/drawing/2010/main"/>
              </a:ext>
            </a:extLst>
          </a:blip>
          <a:srcRect t="17784" b="38176"/>
          <a:stretch/>
        </p:blipFill>
        <p:spPr>
          <a:xfrm>
            <a:off x="369139" y="6220148"/>
            <a:ext cx="1517683" cy="501428"/>
          </a:xfrm>
          <a:prstGeom prst="rect">
            <a:avLst/>
          </a:prstGeom>
        </p:spPr>
      </p:pic>
    </p:spTree>
    <p:extLst>
      <p:ext uri="{BB962C8B-B14F-4D97-AF65-F5344CB8AC3E}">
        <p14:creationId xmlns:p14="http://schemas.microsoft.com/office/powerpoint/2010/main" val="2651881630"/>
      </p:ext>
    </p:extLst>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Presentation - Title, Subtitle, 2xContent v3">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469149" y="612998"/>
            <a:ext cx="3328579" cy="556132"/>
          </a:xfrm>
          <a:solidFill>
            <a:schemeClr val="accent3"/>
          </a:solidFill>
        </p:spPr>
        <p:txBody>
          <a:bodyPr/>
          <a:lstStyle>
            <a:lvl1pPr algn="l">
              <a:defRPr b="1">
                <a:latin typeface="+mj-lt"/>
              </a:defRPr>
            </a:lvl1pPr>
          </a:lstStyle>
          <a:p>
            <a:r>
              <a:rPr lang="en-US" dirty="0"/>
              <a:t>Click to edit title</a:t>
            </a:r>
            <a:endParaRPr lang="en-GB" dirty="0"/>
          </a:p>
        </p:txBody>
      </p:sp>
      <p:sp>
        <p:nvSpPr>
          <p:cNvPr id="5" name="Content Placeholder 4"/>
          <p:cNvSpPr>
            <a:spLocks noGrp="1"/>
          </p:cNvSpPr>
          <p:nvPr>
            <p:ph sz="quarter" idx="12" hasCustomPrompt="1"/>
          </p:nvPr>
        </p:nvSpPr>
        <p:spPr>
          <a:xfrm>
            <a:off x="472406" y="1781097"/>
            <a:ext cx="2499125" cy="4080531"/>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3" hasCustomPrompt="1"/>
          </p:nvPr>
        </p:nvSpPr>
        <p:spPr>
          <a:xfrm>
            <a:off x="3278324" y="1781097"/>
            <a:ext cx="5398705" cy="4080531"/>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5"/>
          <p:cNvSpPr>
            <a:spLocks noGrp="1"/>
          </p:cNvSpPr>
          <p:nvPr>
            <p:ph type="body" sz="quarter" idx="14" hasCustomPrompt="1"/>
          </p:nvPr>
        </p:nvSpPr>
        <p:spPr bwMode="gray">
          <a:xfrm>
            <a:off x="474463" y="1214026"/>
            <a:ext cx="2215646" cy="355482"/>
          </a:xfrm>
          <a:solidFill>
            <a:schemeClr val="tx2"/>
          </a:solidFill>
        </p:spPr>
        <p:txBody>
          <a:bodyPr vert="horz" wrap="none" lIns="63075" tIns="0" rIns="63075" bIns="0" rtlCol="0">
            <a:spAutoFit/>
          </a:bodyPr>
          <a:lstStyle>
            <a:lvl1pPr>
              <a:buFontTx/>
              <a:buNone/>
              <a:defRPr lang="en-US" sz="2100" b="1" dirty="0" smtClean="0">
                <a:solidFill>
                  <a:schemeClr val="bg1"/>
                </a:solidFill>
              </a:defRPr>
            </a:lvl1pPr>
          </a:lstStyle>
          <a:p>
            <a:pPr marL="0" lvl="0" indent="0">
              <a:spcBef>
                <a:spcPts val="263"/>
              </a:spcBef>
              <a:spcAft>
                <a:spcPts val="263"/>
              </a:spcAft>
              <a:buNone/>
            </a:pPr>
            <a:r>
              <a:rPr lang="en-US" dirty="0"/>
              <a:t>Click to edit text</a:t>
            </a:r>
          </a:p>
        </p:txBody>
      </p:sp>
    </p:spTree>
    <p:extLst>
      <p:ext uri="{BB962C8B-B14F-4D97-AF65-F5344CB8AC3E}">
        <p14:creationId xmlns:p14="http://schemas.microsoft.com/office/powerpoint/2010/main" val="1512501092"/>
      </p:ext>
    </p:extLst>
  </p:cSld>
  <p:clrMapOvr>
    <a:masterClrMapping/>
  </p:clrMapOvr>
  <p:transitio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Presentation - Title, Subtitle, 2xContent v3, Base, Source">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470156" y="625009"/>
            <a:ext cx="3328579" cy="556132"/>
          </a:xfrm>
          <a:solidFill>
            <a:schemeClr val="accent3"/>
          </a:solidFill>
        </p:spPr>
        <p:txBody>
          <a:bodyPr/>
          <a:lstStyle>
            <a:lvl1pPr algn="l">
              <a:defRPr b="1">
                <a:latin typeface="+mj-lt"/>
              </a:defRPr>
            </a:lvl1pPr>
          </a:lstStyle>
          <a:p>
            <a:r>
              <a:rPr lang="en-US" dirty="0"/>
              <a:t>Click to edit title</a:t>
            </a:r>
            <a:endParaRPr lang="en-GB" dirty="0"/>
          </a:p>
        </p:txBody>
      </p:sp>
      <p:sp>
        <p:nvSpPr>
          <p:cNvPr id="5" name="Content Placeholder 4"/>
          <p:cNvSpPr>
            <a:spLocks noGrp="1"/>
          </p:cNvSpPr>
          <p:nvPr>
            <p:ph sz="quarter" idx="14" hasCustomPrompt="1"/>
          </p:nvPr>
        </p:nvSpPr>
        <p:spPr>
          <a:xfrm>
            <a:off x="472406" y="1781096"/>
            <a:ext cx="2499125" cy="4080531"/>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5"/>
          </p:nvPr>
        </p:nvSpPr>
        <p:spPr>
          <a:xfrm>
            <a:off x="3324474" y="1781096"/>
            <a:ext cx="5354389" cy="4080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5"/>
          <p:cNvSpPr>
            <a:spLocks noGrp="1"/>
          </p:cNvSpPr>
          <p:nvPr>
            <p:ph type="body" sz="quarter" idx="16" hasCustomPrompt="1"/>
          </p:nvPr>
        </p:nvSpPr>
        <p:spPr bwMode="gray">
          <a:xfrm>
            <a:off x="475471" y="1226038"/>
            <a:ext cx="2215646" cy="355482"/>
          </a:xfrm>
          <a:solidFill>
            <a:schemeClr val="tx2"/>
          </a:solidFill>
        </p:spPr>
        <p:txBody>
          <a:bodyPr vert="horz" wrap="none" lIns="63075" tIns="0" rIns="63075" bIns="0" rtlCol="0">
            <a:spAutoFit/>
          </a:bodyPr>
          <a:lstStyle>
            <a:lvl1pPr>
              <a:buFontTx/>
              <a:buNone/>
              <a:defRPr lang="en-US" sz="2100" b="1" dirty="0" smtClean="0">
                <a:solidFill>
                  <a:schemeClr val="bg1"/>
                </a:solidFill>
              </a:defRPr>
            </a:lvl1pPr>
          </a:lstStyle>
          <a:p>
            <a:pPr marL="0" lvl="0" indent="0">
              <a:spcBef>
                <a:spcPts val="263"/>
              </a:spcBef>
              <a:spcAft>
                <a:spcPts val="263"/>
              </a:spcAft>
              <a:buNone/>
            </a:pPr>
            <a:r>
              <a:rPr lang="en-US" dirty="0"/>
              <a:t>Click to edit text</a:t>
            </a:r>
          </a:p>
        </p:txBody>
      </p:sp>
      <p:sp>
        <p:nvSpPr>
          <p:cNvPr id="8" name="Text Placeholder 3"/>
          <p:cNvSpPr>
            <a:spLocks noGrp="1"/>
          </p:cNvSpPr>
          <p:nvPr>
            <p:ph type="body" sz="quarter" idx="13" hasCustomPrompt="1"/>
          </p:nvPr>
        </p:nvSpPr>
        <p:spPr>
          <a:xfrm>
            <a:off x="6172474" y="6353370"/>
            <a:ext cx="2514057" cy="163258"/>
          </a:xfrm>
          <a:noFill/>
        </p:spPr>
        <p:txBody>
          <a:bodyPr lIns="0" tIns="0" rIns="0" bIns="0" anchor="b">
            <a:noAutofit/>
          </a:bodyPr>
          <a:lstStyle>
            <a:lvl1pPr marL="0" indent="0" algn="r">
              <a:buFontTx/>
              <a:buNone/>
              <a:defRPr sz="700"/>
            </a:lvl1pPr>
            <a:lvl2pPr marL="460709" indent="0">
              <a:buFontTx/>
              <a:buNone/>
              <a:defRPr/>
            </a:lvl2pPr>
            <a:lvl3pPr marL="921417" indent="0">
              <a:buFontTx/>
              <a:buNone/>
              <a:defRPr/>
            </a:lvl3pPr>
            <a:lvl4pPr marL="1382127" indent="0">
              <a:buFontTx/>
              <a:buNone/>
              <a:defRPr/>
            </a:lvl4pPr>
            <a:lvl5pPr marL="1842833" indent="0">
              <a:buFontTx/>
              <a:buNone/>
              <a:defRPr/>
            </a:lvl5pPr>
          </a:lstStyle>
          <a:p>
            <a:pPr lvl="0"/>
            <a:r>
              <a:rPr lang="en-US" dirty="0"/>
              <a:t>Click to add source</a:t>
            </a:r>
          </a:p>
        </p:txBody>
      </p:sp>
      <p:sp>
        <p:nvSpPr>
          <p:cNvPr id="11" name="Text Placeholder 3"/>
          <p:cNvSpPr>
            <a:spLocks noGrp="1"/>
          </p:cNvSpPr>
          <p:nvPr>
            <p:ph type="body" sz="quarter" idx="17" hasCustomPrompt="1"/>
          </p:nvPr>
        </p:nvSpPr>
        <p:spPr>
          <a:xfrm>
            <a:off x="472406" y="6027425"/>
            <a:ext cx="5393277" cy="163258"/>
          </a:xfrm>
          <a:noFill/>
        </p:spPr>
        <p:txBody>
          <a:bodyPr lIns="0" tIns="0" rIns="0" bIns="0" anchor="b">
            <a:noAutofit/>
          </a:bodyPr>
          <a:lstStyle>
            <a:lvl1pPr marL="0" indent="0" algn="l">
              <a:buFontTx/>
              <a:buNone/>
              <a:defRPr sz="700"/>
            </a:lvl1pPr>
            <a:lvl2pPr marL="460709" indent="0">
              <a:buFontTx/>
              <a:buNone/>
              <a:defRPr/>
            </a:lvl2pPr>
            <a:lvl3pPr marL="921417" indent="0">
              <a:buFontTx/>
              <a:buNone/>
              <a:defRPr/>
            </a:lvl3pPr>
            <a:lvl4pPr marL="1382127" indent="0">
              <a:buFontTx/>
              <a:buNone/>
              <a:defRPr/>
            </a:lvl4pPr>
            <a:lvl5pPr marL="1842833" indent="0">
              <a:buFontTx/>
              <a:buNone/>
              <a:defRPr/>
            </a:lvl5pPr>
          </a:lstStyle>
          <a:p>
            <a:pPr lvl="0"/>
            <a:r>
              <a:rPr lang="en-US" dirty="0"/>
              <a:t>Click to add base</a:t>
            </a:r>
          </a:p>
        </p:txBody>
      </p:sp>
    </p:spTree>
    <p:extLst>
      <p:ext uri="{BB962C8B-B14F-4D97-AF65-F5344CB8AC3E}">
        <p14:creationId xmlns:p14="http://schemas.microsoft.com/office/powerpoint/2010/main" val="3158657621"/>
      </p:ext>
    </p:extLst>
  </p:cSld>
  <p:clrMapOvr>
    <a:masterClrMapping/>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Presentation - Title, 3x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478125" y="847725"/>
            <a:ext cx="3328579" cy="556132"/>
          </a:xfrm>
          <a:solidFill>
            <a:schemeClr val="accent3"/>
          </a:solidFill>
        </p:spPr>
        <p:txBody>
          <a:bodyPr/>
          <a:lstStyle>
            <a:lvl1pPr algn="l">
              <a:defRPr b="1"/>
            </a:lvl1pPr>
          </a:lstStyle>
          <a:p>
            <a:r>
              <a:rPr lang="en-US" dirty="0"/>
              <a:t>Click to edit title</a:t>
            </a:r>
            <a:endParaRPr lang="en-GB" dirty="0"/>
          </a:p>
        </p:txBody>
      </p:sp>
      <p:sp>
        <p:nvSpPr>
          <p:cNvPr id="7" name="Content Placeholder 6"/>
          <p:cNvSpPr>
            <a:spLocks noGrp="1"/>
          </p:cNvSpPr>
          <p:nvPr>
            <p:ph sz="quarter" idx="12" hasCustomPrompt="1"/>
          </p:nvPr>
        </p:nvSpPr>
        <p:spPr>
          <a:xfrm>
            <a:off x="478122" y="1781093"/>
            <a:ext cx="2515040" cy="4247555"/>
          </a:xfrm>
        </p:spPr>
        <p:txBody>
          <a:bodyPr/>
          <a:lstStyle>
            <a:lvl1pPr>
              <a:defRPr sz="1900"/>
            </a:lvl1pPr>
            <a:lvl2pPr>
              <a:defRPr sz="1900"/>
            </a:lvl2pPr>
            <a:lvl3pPr>
              <a:defRPr sz="1900"/>
            </a:lvl3pPr>
            <a:lvl4pPr>
              <a:defRPr sz="1900"/>
            </a:lvl4pPr>
            <a:lvl5pPr>
              <a:defRPr sz="19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3" hasCustomPrompt="1"/>
          </p:nvPr>
        </p:nvSpPr>
        <p:spPr>
          <a:xfrm>
            <a:off x="3321465" y="1781093"/>
            <a:ext cx="2515040" cy="4247555"/>
          </a:xfrm>
        </p:spPr>
        <p:txBody>
          <a:bodyPr/>
          <a:lstStyle>
            <a:lvl1pPr>
              <a:defRPr sz="1900"/>
            </a:lvl1pPr>
            <a:lvl2pPr>
              <a:defRPr sz="1900"/>
            </a:lvl2pPr>
            <a:lvl3pPr>
              <a:defRPr sz="1900"/>
            </a:lvl3pPr>
            <a:lvl4pPr>
              <a:defRPr sz="1900"/>
            </a:lvl4pPr>
            <a:lvl5pPr>
              <a:defRPr sz="19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Content Placeholder 10"/>
          <p:cNvSpPr>
            <a:spLocks noGrp="1"/>
          </p:cNvSpPr>
          <p:nvPr>
            <p:ph sz="quarter" idx="14" hasCustomPrompt="1"/>
          </p:nvPr>
        </p:nvSpPr>
        <p:spPr>
          <a:xfrm>
            <a:off x="6164807" y="1781093"/>
            <a:ext cx="2515040" cy="4247555"/>
          </a:xfrm>
        </p:spPr>
        <p:txBody>
          <a:bodyPr/>
          <a:lstStyle>
            <a:lvl1pPr>
              <a:defRPr sz="1900"/>
            </a:lvl1pPr>
            <a:lvl2pPr>
              <a:defRPr sz="1900"/>
            </a:lvl2pPr>
            <a:lvl3pPr>
              <a:defRPr sz="1900"/>
            </a:lvl3pPr>
            <a:lvl4pPr>
              <a:defRPr sz="1900"/>
            </a:lvl4pPr>
            <a:lvl5pPr>
              <a:defRPr sz="19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342413234"/>
      </p:ext>
    </p:extLst>
  </p:cSld>
  <p:clrMapOvr>
    <a:masterClrMapping/>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Presentation - Title, 3xContent, Base, Source">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472404" y="853791"/>
            <a:ext cx="3328579" cy="556132"/>
          </a:xfrm>
          <a:solidFill>
            <a:schemeClr val="accent3"/>
          </a:solidFill>
        </p:spPr>
        <p:txBody>
          <a:bodyPr/>
          <a:lstStyle>
            <a:lvl1pPr algn="l">
              <a:defRPr b="1"/>
            </a:lvl1pPr>
          </a:lstStyle>
          <a:p>
            <a:r>
              <a:rPr lang="en-US" dirty="0"/>
              <a:t>Click to edit title</a:t>
            </a:r>
            <a:endParaRPr lang="en-GB" dirty="0"/>
          </a:p>
        </p:txBody>
      </p:sp>
      <p:sp>
        <p:nvSpPr>
          <p:cNvPr id="7" name="Content Placeholder 6"/>
          <p:cNvSpPr>
            <a:spLocks noGrp="1"/>
          </p:cNvSpPr>
          <p:nvPr>
            <p:ph sz="quarter" idx="14" hasCustomPrompt="1"/>
          </p:nvPr>
        </p:nvSpPr>
        <p:spPr>
          <a:xfrm>
            <a:off x="472404" y="1781096"/>
            <a:ext cx="2515040" cy="4080531"/>
          </a:xfrm>
        </p:spPr>
        <p:txBody>
          <a:bodyPr/>
          <a:lstStyle>
            <a:lvl1pPr>
              <a:defRPr sz="1900"/>
            </a:lvl1pPr>
            <a:lvl2pPr>
              <a:defRPr sz="1900"/>
            </a:lvl2pPr>
            <a:lvl3pPr>
              <a:defRPr sz="1900"/>
            </a:lvl3pPr>
            <a:lvl4pPr>
              <a:defRPr sz="1900"/>
            </a:lvl4pPr>
            <a:lvl5pPr>
              <a:defRPr sz="19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5" hasCustomPrompt="1"/>
          </p:nvPr>
        </p:nvSpPr>
        <p:spPr>
          <a:xfrm>
            <a:off x="3318605" y="1781096"/>
            <a:ext cx="2515040" cy="4080531"/>
          </a:xfrm>
        </p:spPr>
        <p:txBody>
          <a:bodyPr/>
          <a:lstStyle>
            <a:lvl1pPr>
              <a:defRPr sz="1900" baseline="0"/>
            </a:lvl1pPr>
            <a:lvl2pPr>
              <a:defRPr sz="1900"/>
            </a:lvl2pPr>
            <a:lvl3pPr>
              <a:defRPr sz="1900"/>
            </a:lvl3pPr>
            <a:lvl4pPr>
              <a:defRPr sz="1900"/>
            </a:lvl4pPr>
            <a:lvl5pPr>
              <a:defRPr sz="19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Content Placeholder 10"/>
          <p:cNvSpPr>
            <a:spLocks noGrp="1"/>
          </p:cNvSpPr>
          <p:nvPr>
            <p:ph sz="quarter" idx="16" hasCustomPrompt="1"/>
          </p:nvPr>
        </p:nvSpPr>
        <p:spPr>
          <a:xfrm>
            <a:off x="6164807" y="1781096"/>
            <a:ext cx="2515040" cy="4080531"/>
          </a:xfrm>
        </p:spPr>
        <p:txBody>
          <a:bodyPr/>
          <a:lstStyle>
            <a:lvl1pPr>
              <a:defRPr sz="1900" baseline="0"/>
            </a:lvl1pPr>
            <a:lvl2pPr>
              <a:defRPr sz="1900"/>
            </a:lvl2pPr>
            <a:lvl3pPr>
              <a:defRPr sz="1900"/>
            </a:lvl3pPr>
            <a:lvl4pPr>
              <a:defRPr sz="1900"/>
            </a:lvl4pPr>
            <a:lvl5pPr>
              <a:defRPr sz="19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3"/>
          <p:cNvSpPr>
            <a:spLocks noGrp="1"/>
          </p:cNvSpPr>
          <p:nvPr>
            <p:ph type="body" sz="quarter" idx="13" hasCustomPrompt="1"/>
          </p:nvPr>
        </p:nvSpPr>
        <p:spPr>
          <a:xfrm>
            <a:off x="6172475" y="6365560"/>
            <a:ext cx="2507375" cy="162292"/>
          </a:xfrm>
          <a:noFill/>
        </p:spPr>
        <p:txBody>
          <a:bodyPr lIns="0" tIns="0" rIns="0" bIns="0" anchor="b">
            <a:noAutofit/>
          </a:bodyPr>
          <a:lstStyle>
            <a:lvl1pPr marL="0" indent="0" algn="r">
              <a:buFontTx/>
              <a:buNone/>
              <a:defRPr sz="700"/>
            </a:lvl1pPr>
            <a:lvl2pPr marL="460709" indent="0">
              <a:buFontTx/>
              <a:buNone/>
              <a:defRPr/>
            </a:lvl2pPr>
            <a:lvl3pPr marL="921417" indent="0">
              <a:buFontTx/>
              <a:buNone/>
              <a:defRPr/>
            </a:lvl3pPr>
            <a:lvl4pPr marL="1382127" indent="0">
              <a:buFontTx/>
              <a:buNone/>
              <a:defRPr/>
            </a:lvl4pPr>
            <a:lvl5pPr marL="1842833" indent="0">
              <a:buFontTx/>
              <a:buNone/>
              <a:defRPr/>
            </a:lvl5pPr>
          </a:lstStyle>
          <a:p>
            <a:pPr lvl="0"/>
            <a:r>
              <a:rPr lang="en-US" dirty="0"/>
              <a:t>Click to add source</a:t>
            </a:r>
          </a:p>
        </p:txBody>
      </p:sp>
      <p:sp>
        <p:nvSpPr>
          <p:cNvPr id="10" name="Text Placeholder 3"/>
          <p:cNvSpPr>
            <a:spLocks noGrp="1"/>
          </p:cNvSpPr>
          <p:nvPr>
            <p:ph type="body" sz="quarter" idx="17" hasCustomPrompt="1"/>
          </p:nvPr>
        </p:nvSpPr>
        <p:spPr>
          <a:xfrm>
            <a:off x="472406" y="6027425"/>
            <a:ext cx="5393277" cy="163258"/>
          </a:xfrm>
          <a:noFill/>
        </p:spPr>
        <p:txBody>
          <a:bodyPr lIns="0" tIns="0" rIns="0" bIns="0" anchor="b">
            <a:noAutofit/>
          </a:bodyPr>
          <a:lstStyle>
            <a:lvl1pPr marL="0" indent="0" algn="l">
              <a:buFontTx/>
              <a:buNone/>
              <a:defRPr sz="700"/>
            </a:lvl1pPr>
            <a:lvl2pPr marL="460709" indent="0">
              <a:buFontTx/>
              <a:buNone/>
              <a:defRPr/>
            </a:lvl2pPr>
            <a:lvl3pPr marL="921417" indent="0">
              <a:buFontTx/>
              <a:buNone/>
              <a:defRPr/>
            </a:lvl3pPr>
            <a:lvl4pPr marL="1382127" indent="0">
              <a:buFontTx/>
              <a:buNone/>
              <a:defRPr/>
            </a:lvl4pPr>
            <a:lvl5pPr marL="1842833" indent="0">
              <a:buFontTx/>
              <a:buNone/>
              <a:defRPr/>
            </a:lvl5pPr>
          </a:lstStyle>
          <a:p>
            <a:pPr lvl="0"/>
            <a:r>
              <a:rPr lang="en-US" dirty="0"/>
              <a:t>Click to add base</a:t>
            </a:r>
          </a:p>
        </p:txBody>
      </p:sp>
    </p:spTree>
    <p:extLst>
      <p:ext uri="{BB962C8B-B14F-4D97-AF65-F5344CB8AC3E}">
        <p14:creationId xmlns:p14="http://schemas.microsoft.com/office/powerpoint/2010/main" val="316185822"/>
      </p:ext>
    </p:extLst>
  </p:cSld>
  <p:clrMapOvr>
    <a:masterClrMapping/>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Presentation - Title, Subtitle, 3x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474434" y="646312"/>
            <a:ext cx="3328579" cy="556132"/>
          </a:xfrm>
          <a:solidFill>
            <a:schemeClr val="accent3"/>
          </a:solidFill>
        </p:spPr>
        <p:txBody>
          <a:bodyPr/>
          <a:lstStyle>
            <a:lvl1pPr algn="l">
              <a:defRPr b="1">
                <a:latin typeface="+mj-lt"/>
              </a:defRPr>
            </a:lvl1pPr>
          </a:lstStyle>
          <a:p>
            <a:r>
              <a:rPr lang="en-US" dirty="0"/>
              <a:t>Click to edit title</a:t>
            </a:r>
            <a:endParaRPr lang="en-GB" dirty="0"/>
          </a:p>
        </p:txBody>
      </p:sp>
      <p:sp>
        <p:nvSpPr>
          <p:cNvPr id="7" name="Content Placeholder 6"/>
          <p:cNvSpPr>
            <a:spLocks noGrp="1"/>
          </p:cNvSpPr>
          <p:nvPr>
            <p:ph sz="quarter" idx="13" hasCustomPrompt="1"/>
          </p:nvPr>
        </p:nvSpPr>
        <p:spPr>
          <a:xfrm>
            <a:off x="472404" y="1781093"/>
            <a:ext cx="2515040" cy="4080532"/>
          </a:xfrm>
        </p:spPr>
        <p:txBody>
          <a:bodyPr/>
          <a:lstStyle>
            <a:lvl1pPr>
              <a:defRPr sz="1900"/>
            </a:lvl1pPr>
            <a:lvl2pPr>
              <a:defRPr sz="1900"/>
            </a:lvl2pPr>
            <a:lvl3pPr>
              <a:defRPr sz="1900"/>
            </a:lvl3pPr>
            <a:lvl4pPr>
              <a:defRPr sz="1900"/>
            </a:lvl4pPr>
            <a:lvl5pPr>
              <a:defRPr sz="19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p:cNvSpPr>
            <a:spLocks noGrp="1"/>
          </p:cNvSpPr>
          <p:nvPr>
            <p:ph sz="quarter" idx="14" hasCustomPrompt="1"/>
          </p:nvPr>
        </p:nvSpPr>
        <p:spPr>
          <a:xfrm>
            <a:off x="3314772" y="1781093"/>
            <a:ext cx="2515040" cy="4080532"/>
          </a:xfrm>
        </p:spPr>
        <p:txBody>
          <a:bodyPr/>
          <a:lstStyle>
            <a:lvl1pPr>
              <a:defRPr sz="1900"/>
            </a:lvl1pPr>
            <a:lvl2pPr>
              <a:defRPr sz="1900"/>
            </a:lvl2pPr>
            <a:lvl3pPr>
              <a:defRPr sz="1900"/>
            </a:lvl3pPr>
            <a:lvl4pPr>
              <a:defRPr sz="1900"/>
            </a:lvl4pPr>
            <a:lvl5pPr>
              <a:defRPr sz="19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Content Placeholder 11"/>
          <p:cNvSpPr>
            <a:spLocks noGrp="1"/>
          </p:cNvSpPr>
          <p:nvPr>
            <p:ph sz="quarter" idx="15" hasCustomPrompt="1"/>
          </p:nvPr>
        </p:nvSpPr>
        <p:spPr>
          <a:xfrm>
            <a:off x="6157141" y="1781093"/>
            <a:ext cx="2515040" cy="4080532"/>
          </a:xfrm>
        </p:spPr>
        <p:txBody>
          <a:bodyPr/>
          <a:lstStyle>
            <a:lvl1pPr>
              <a:defRPr sz="1900"/>
            </a:lvl1pPr>
            <a:lvl2pPr>
              <a:defRPr sz="1900"/>
            </a:lvl2pPr>
            <a:lvl3pPr>
              <a:defRPr sz="1900"/>
            </a:lvl3pPr>
            <a:lvl4pPr>
              <a:defRPr sz="1900"/>
            </a:lvl4pPr>
            <a:lvl5pPr>
              <a:defRPr sz="19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 Placeholder 5"/>
          <p:cNvSpPr>
            <a:spLocks noGrp="1"/>
          </p:cNvSpPr>
          <p:nvPr>
            <p:ph type="body" sz="quarter" idx="16" hasCustomPrompt="1"/>
          </p:nvPr>
        </p:nvSpPr>
        <p:spPr bwMode="gray">
          <a:xfrm>
            <a:off x="475471" y="1226038"/>
            <a:ext cx="2215646" cy="355482"/>
          </a:xfrm>
          <a:solidFill>
            <a:schemeClr val="tx2"/>
          </a:solidFill>
        </p:spPr>
        <p:txBody>
          <a:bodyPr vert="horz" wrap="none" lIns="63075" tIns="0" rIns="63075" bIns="0" rtlCol="0">
            <a:spAutoFit/>
          </a:bodyPr>
          <a:lstStyle>
            <a:lvl1pPr>
              <a:buFontTx/>
              <a:buNone/>
              <a:defRPr lang="en-US" sz="2100" b="1" dirty="0" smtClean="0">
                <a:solidFill>
                  <a:schemeClr val="bg1"/>
                </a:solidFill>
              </a:defRPr>
            </a:lvl1pPr>
          </a:lstStyle>
          <a:p>
            <a:pPr marL="0" lvl="0" indent="0">
              <a:spcBef>
                <a:spcPts val="263"/>
              </a:spcBef>
              <a:spcAft>
                <a:spcPts val="263"/>
              </a:spcAft>
              <a:buNone/>
            </a:pPr>
            <a:r>
              <a:rPr lang="en-US" dirty="0"/>
              <a:t>Click to edit text</a:t>
            </a:r>
          </a:p>
        </p:txBody>
      </p:sp>
    </p:spTree>
    <p:extLst>
      <p:ext uri="{BB962C8B-B14F-4D97-AF65-F5344CB8AC3E}">
        <p14:creationId xmlns:p14="http://schemas.microsoft.com/office/powerpoint/2010/main" val="2274148188"/>
      </p:ext>
    </p:extLst>
  </p:cSld>
  <p:clrMapOvr>
    <a:masterClrMapping/>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Presentation - Title, Subtitle, 3xContent v3, Base, Source">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472375" y="640952"/>
            <a:ext cx="3328579" cy="556132"/>
          </a:xfrm>
          <a:solidFill>
            <a:schemeClr val="accent3"/>
          </a:solidFill>
        </p:spPr>
        <p:txBody>
          <a:bodyPr/>
          <a:lstStyle>
            <a:lvl1pPr algn="l">
              <a:defRPr b="1">
                <a:latin typeface="+mj-lt"/>
              </a:defRPr>
            </a:lvl1pPr>
          </a:lstStyle>
          <a:p>
            <a:r>
              <a:rPr lang="en-US" dirty="0"/>
              <a:t>Click to edit title</a:t>
            </a:r>
            <a:endParaRPr lang="en-GB" dirty="0"/>
          </a:p>
        </p:txBody>
      </p:sp>
      <p:sp>
        <p:nvSpPr>
          <p:cNvPr id="7" name="Content Placeholder 6"/>
          <p:cNvSpPr>
            <a:spLocks noGrp="1"/>
          </p:cNvSpPr>
          <p:nvPr>
            <p:ph sz="quarter" idx="16" hasCustomPrompt="1"/>
          </p:nvPr>
        </p:nvSpPr>
        <p:spPr>
          <a:xfrm>
            <a:off x="472404" y="1781093"/>
            <a:ext cx="2515040" cy="4080532"/>
          </a:xfrm>
        </p:spPr>
        <p:txBody>
          <a:bodyPr/>
          <a:lstStyle>
            <a:lvl1pPr>
              <a:defRPr sz="1900"/>
            </a:lvl1pPr>
            <a:lvl2pPr>
              <a:defRPr sz="1900"/>
            </a:lvl2pPr>
            <a:lvl3pPr>
              <a:defRPr sz="1900"/>
            </a:lvl3pPr>
            <a:lvl4pPr>
              <a:defRPr sz="1900"/>
            </a:lvl4pPr>
            <a:lvl5pPr>
              <a:defRPr sz="19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p:cNvSpPr>
            <a:spLocks noGrp="1"/>
          </p:cNvSpPr>
          <p:nvPr>
            <p:ph sz="quarter" idx="17" hasCustomPrompt="1"/>
          </p:nvPr>
        </p:nvSpPr>
        <p:spPr>
          <a:xfrm>
            <a:off x="3314882" y="1781093"/>
            <a:ext cx="2515040" cy="4080532"/>
          </a:xfrm>
        </p:spPr>
        <p:txBody>
          <a:bodyPr/>
          <a:lstStyle>
            <a:lvl1pPr>
              <a:defRPr sz="1900"/>
            </a:lvl1pPr>
            <a:lvl2pPr>
              <a:defRPr sz="1900"/>
            </a:lvl2pPr>
            <a:lvl3pPr>
              <a:defRPr sz="1900"/>
            </a:lvl3pPr>
            <a:lvl4pPr>
              <a:defRPr sz="1900"/>
            </a:lvl4pPr>
            <a:lvl5pPr>
              <a:defRPr sz="19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Content Placeholder 12"/>
          <p:cNvSpPr>
            <a:spLocks noGrp="1"/>
          </p:cNvSpPr>
          <p:nvPr>
            <p:ph sz="quarter" idx="18" hasCustomPrompt="1"/>
          </p:nvPr>
        </p:nvSpPr>
        <p:spPr>
          <a:xfrm>
            <a:off x="6157360" y="1781093"/>
            <a:ext cx="2515040" cy="4080532"/>
          </a:xfrm>
        </p:spPr>
        <p:txBody>
          <a:bodyPr/>
          <a:lstStyle>
            <a:lvl1pPr>
              <a:defRPr sz="1900"/>
            </a:lvl1pPr>
            <a:lvl2pPr>
              <a:defRPr sz="1900"/>
            </a:lvl2pPr>
            <a:lvl3pPr>
              <a:defRPr sz="1900"/>
            </a:lvl3pPr>
            <a:lvl4pPr>
              <a:defRPr sz="1900"/>
            </a:lvl4pPr>
            <a:lvl5pPr>
              <a:defRPr sz="19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 Placeholder 5"/>
          <p:cNvSpPr>
            <a:spLocks noGrp="1"/>
          </p:cNvSpPr>
          <p:nvPr>
            <p:ph type="body" sz="quarter" idx="14" hasCustomPrompt="1"/>
          </p:nvPr>
        </p:nvSpPr>
        <p:spPr bwMode="gray">
          <a:xfrm>
            <a:off x="472377" y="1227160"/>
            <a:ext cx="2215646" cy="355482"/>
          </a:xfrm>
          <a:solidFill>
            <a:schemeClr val="tx2"/>
          </a:solidFill>
        </p:spPr>
        <p:txBody>
          <a:bodyPr vert="horz" wrap="none" lIns="63075" tIns="0" rIns="63075" bIns="0" rtlCol="0">
            <a:spAutoFit/>
          </a:bodyPr>
          <a:lstStyle>
            <a:lvl1pPr>
              <a:buFontTx/>
              <a:buNone/>
              <a:defRPr lang="en-US" sz="2100" b="1" dirty="0" smtClean="0">
                <a:solidFill>
                  <a:schemeClr val="bg1"/>
                </a:solidFill>
              </a:defRPr>
            </a:lvl1pPr>
          </a:lstStyle>
          <a:p>
            <a:pPr marL="0" lvl="0" indent="0">
              <a:spcBef>
                <a:spcPts val="263"/>
              </a:spcBef>
              <a:spcAft>
                <a:spcPts val="263"/>
              </a:spcAft>
              <a:buNone/>
            </a:pPr>
            <a:r>
              <a:rPr lang="en-US" dirty="0"/>
              <a:t>Click to edit text</a:t>
            </a:r>
          </a:p>
        </p:txBody>
      </p:sp>
      <p:sp>
        <p:nvSpPr>
          <p:cNvPr id="11" name="Text Placeholder 3"/>
          <p:cNvSpPr>
            <a:spLocks noGrp="1"/>
          </p:cNvSpPr>
          <p:nvPr>
            <p:ph type="body" sz="quarter" idx="13" hasCustomPrompt="1"/>
          </p:nvPr>
        </p:nvSpPr>
        <p:spPr>
          <a:xfrm>
            <a:off x="6172474" y="6355579"/>
            <a:ext cx="2514057" cy="163258"/>
          </a:xfrm>
          <a:noFill/>
        </p:spPr>
        <p:txBody>
          <a:bodyPr lIns="0" tIns="0" rIns="0" bIns="0" anchor="b">
            <a:noAutofit/>
          </a:bodyPr>
          <a:lstStyle>
            <a:lvl1pPr marL="0" indent="0" algn="r">
              <a:buFontTx/>
              <a:buNone/>
              <a:defRPr sz="700"/>
            </a:lvl1pPr>
            <a:lvl2pPr marL="460709" indent="0">
              <a:buFontTx/>
              <a:buNone/>
              <a:defRPr/>
            </a:lvl2pPr>
            <a:lvl3pPr marL="921417" indent="0">
              <a:buFontTx/>
              <a:buNone/>
              <a:defRPr/>
            </a:lvl3pPr>
            <a:lvl4pPr marL="1382127" indent="0">
              <a:buFontTx/>
              <a:buNone/>
              <a:defRPr/>
            </a:lvl4pPr>
            <a:lvl5pPr marL="1842833" indent="0">
              <a:buFontTx/>
              <a:buNone/>
              <a:defRPr/>
            </a:lvl5pPr>
          </a:lstStyle>
          <a:p>
            <a:pPr lvl="0"/>
            <a:r>
              <a:rPr lang="en-US" dirty="0"/>
              <a:t>Click to add source</a:t>
            </a:r>
          </a:p>
        </p:txBody>
      </p:sp>
      <p:sp>
        <p:nvSpPr>
          <p:cNvPr id="14" name="Text Placeholder 3"/>
          <p:cNvSpPr>
            <a:spLocks noGrp="1"/>
          </p:cNvSpPr>
          <p:nvPr>
            <p:ph type="body" sz="quarter" idx="19" hasCustomPrompt="1"/>
          </p:nvPr>
        </p:nvSpPr>
        <p:spPr>
          <a:xfrm>
            <a:off x="472375" y="6027425"/>
            <a:ext cx="5393306" cy="163258"/>
          </a:xfrm>
          <a:noFill/>
        </p:spPr>
        <p:txBody>
          <a:bodyPr lIns="0" tIns="0" rIns="0" bIns="0" anchor="b">
            <a:noAutofit/>
          </a:bodyPr>
          <a:lstStyle>
            <a:lvl1pPr marL="0" indent="0" algn="l">
              <a:buFontTx/>
              <a:buNone/>
              <a:defRPr sz="700"/>
            </a:lvl1pPr>
            <a:lvl2pPr marL="460709" indent="0">
              <a:buFontTx/>
              <a:buNone/>
              <a:defRPr/>
            </a:lvl2pPr>
            <a:lvl3pPr marL="921417" indent="0">
              <a:buFontTx/>
              <a:buNone/>
              <a:defRPr/>
            </a:lvl3pPr>
            <a:lvl4pPr marL="1382127" indent="0">
              <a:buFontTx/>
              <a:buNone/>
              <a:defRPr/>
            </a:lvl4pPr>
            <a:lvl5pPr marL="1842833" indent="0">
              <a:buFontTx/>
              <a:buNone/>
              <a:defRPr/>
            </a:lvl5pPr>
          </a:lstStyle>
          <a:p>
            <a:pPr lvl="0"/>
            <a:r>
              <a:rPr lang="en-US" dirty="0"/>
              <a:t>Click to add base</a:t>
            </a:r>
          </a:p>
        </p:txBody>
      </p:sp>
    </p:spTree>
    <p:extLst>
      <p:ext uri="{BB962C8B-B14F-4D97-AF65-F5344CB8AC3E}">
        <p14:creationId xmlns:p14="http://schemas.microsoft.com/office/powerpoint/2010/main" val="196669286"/>
      </p:ext>
    </p:extLst>
  </p:cSld>
  <p:clrMapOvr>
    <a:masterClrMapping/>
  </p:clrMapOvr>
  <p:transition>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Presentation -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479001" y="847725"/>
            <a:ext cx="3328579" cy="556132"/>
          </a:xfrm>
          <a:solidFill>
            <a:schemeClr val="accent3"/>
          </a:solidFill>
        </p:spPr>
        <p:txBody>
          <a:bodyPr/>
          <a:lstStyle>
            <a:lvl1pPr algn="l">
              <a:defRPr b="1"/>
            </a:lvl1pPr>
          </a:lstStyle>
          <a:p>
            <a:r>
              <a:rPr lang="en-US" dirty="0"/>
              <a:t>Click to edit title</a:t>
            </a:r>
            <a:endParaRPr lang="en-GB" dirty="0"/>
          </a:p>
        </p:txBody>
      </p:sp>
    </p:spTree>
    <p:extLst>
      <p:ext uri="{BB962C8B-B14F-4D97-AF65-F5344CB8AC3E}">
        <p14:creationId xmlns:p14="http://schemas.microsoft.com/office/powerpoint/2010/main" val="3625989361"/>
      </p:ext>
    </p:extLst>
  </p:cSld>
  <p:clrMapOvr>
    <a:masterClrMapping/>
  </p:clrMapOvr>
  <p:transition>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Presentation - Title Only, Base, Source">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473032" y="847725"/>
            <a:ext cx="3328579" cy="556132"/>
          </a:xfrm>
          <a:solidFill>
            <a:schemeClr val="accent3"/>
          </a:solidFill>
        </p:spPr>
        <p:txBody>
          <a:bodyPr/>
          <a:lstStyle>
            <a:lvl1pPr algn="l">
              <a:defRPr b="1"/>
            </a:lvl1pPr>
          </a:lstStyle>
          <a:p>
            <a:r>
              <a:rPr lang="en-US" dirty="0"/>
              <a:t>Click to edit title</a:t>
            </a:r>
            <a:endParaRPr lang="en-GB" dirty="0"/>
          </a:p>
        </p:txBody>
      </p:sp>
      <p:sp>
        <p:nvSpPr>
          <p:cNvPr id="5" name="Text Placeholder 3"/>
          <p:cNvSpPr>
            <a:spLocks noGrp="1"/>
          </p:cNvSpPr>
          <p:nvPr>
            <p:ph type="body" sz="quarter" idx="13" hasCustomPrompt="1"/>
          </p:nvPr>
        </p:nvSpPr>
        <p:spPr>
          <a:xfrm>
            <a:off x="6172474" y="6362385"/>
            <a:ext cx="2514057" cy="163258"/>
          </a:xfrm>
          <a:noFill/>
        </p:spPr>
        <p:txBody>
          <a:bodyPr lIns="0" tIns="0" rIns="0" bIns="0" anchor="b">
            <a:noAutofit/>
          </a:bodyPr>
          <a:lstStyle>
            <a:lvl1pPr marL="0" indent="0" algn="r">
              <a:buFontTx/>
              <a:buNone/>
              <a:defRPr sz="700"/>
            </a:lvl1pPr>
            <a:lvl2pPr marL="460709" indent="0">
              <a:buFontTx/>
              <a:buNone/>
              <a:defRPr/>
            </a:lvl2pPr>
            <a:lvl3pPr marL="921417" indent="0">
              <a:buFontTx/>
              <a:buNone/>
              <a:defRPr/>
            </a:lvl3pPr>
            <a:lvl4pPr marL="1382127" indent="0">
              <a:buFontTx/>
              <a:buNone/>
              <a:defRPr/>
            </a:lvl4pPr>
            <a:lvl5pPr marL="1842833" indent="0">
              <a:buFontTx/>
              <a:buNone/>
              <a:defRPr/>
            </a:lvl5pPr>
          </a:lstStyle>
          <a:p>
            <a:pPr lvl="0"/>
            <a:r>
              <a:rPr lang="en-US" dirty="0"/>
              <a:t>Click to add source</a:t>
            </a:r>
          </a:p>
        </p:txBody>
      </p:sp>
      <p:sp>
        <p:nvSpPr>
          <p:cNvPr id="6" name="Text Placeholder 3"/>
          <p:cNvSpPr>
            <a:spLocks noGrp="1"/>
          </p:cNvSpPr>
          <p:nvPr>
            <p:ph type="body" sz="quarter" idx="14" hasCustomPrompt="1"/>
          </p:nvPr>
        </p:nvSpPr>
        <p:spPr>
          <a:xfrm>
            <a:off x="472406" y="6027425"/>
            <a:ext cx="5393277" cy="163258"/>
          </a:xfrm>
          <a:noFill/>
        </p:spPr>
        <p:txBody>
          <a:bodyPr lIns="0" tIns="0" rIns="0" bIns="0" anchor="b">
            <a:noAutofit/>
          </a:bodyPr>
          <a:lstStyle>
            <a:lvl1pPr marL="0" indent="0" algn="l">
              <a:buFontTx/>
              <a:buNone/>
              <a:defRPr sz="700"/>
            </a:lvl1pPr>
            <a:lvl2pPr marL="460709" indent="0">
              <a:buFontTx/>
              <a:buNone/>
              <a:defRPr/>
            </a:lvl2pPr>
            <a:lvl3pPr marL="921417" indent="0">
              <a:buFontTx/>
              <a:buNone/>
              <a:defRPr/>
            </a:lvl3pPr>
            <a:lvl4pPr marL="1382127" indent="0">
              <a:buFontTx/>
              <a:buNone/>
              <a:defRPr/>
            </a:lvl4pPr>
            <a:lvl5pPr marL="1842833" indent="0">
              <a:buFontTx/>
              <a:buNone/>
              <a:defRPr/>
            </a:lvl5pPr>
          </a:lstStyle>
          <a:p>
            <a:pPr lvl="0"/>
            <a:r>
              <a:rPr lang="en-US" dirty="0"/>
              <a:t>Click to add base</a:t>
            </a:r>
          </a:p>
        </p:txBody>
      </p:sp>
    </p:spTree>
    <p:extLst>
      <p:ext uri="{BB962C8B-B14F-4D97-AF65-F5344CB8AC3E}">
        <p14:creationId xmlns:p14="http://schemas.microsoft.com/office/powerpoint/2010/main" val="3072374948"/>
      </p:ext>
    </p:extLst>
  </p:cSld>
  <p:clrMapOvr>
    <a:masterClrMapping/>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Presentation - Title, Sub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470382" y="623606"/>
            <a:ext cx="3913675" cy="556132"/>
          </a:xfrm>
          <a:solidFill>
            <a:schemeClr val="accent3"/>
          </a:solidFill>
        </p:spPr>
        <p:txBody>
          <a:bodyPr/>
          <a:lstStyle>
            <a:lvl1pPr algn="l">
              <a:defRPr b="1">
                <a:latin typeface="+mj-lt"/>
              </a:defRPr>
            </a:lvl1pPr>
          </a:lstStyle>
          <a:p>
            <a:r>
              <a:rPr lang="en-US" dirty="0"/>
              <a:t>Click to Master title</a:t>
            </a:r>
            <a:endParaRPr lang="en-GB" dirty="0"/>
          </a:p>
        </p:txBody>
      </p:sp>
      <p:sp>
        <p:nvSpPr>
          <p:cNvPr id="4" name="Text Placeholder 5"/>
          <p:cNvSpPr>
            <a:spLocks noGrp="1"/>
          </p:cNvSpPr>
          <p:nvPr>
            <p:ph type="body" sz="quarter" idx="14" hasCustomPrompt="1"/>
          </p:nvPr>
        </p:nvSpPr>
        <p:spPr bwMode="gray">
          <a:xfrm>
            <a:off x="475697" y="1225952"/>
            <a:ext cx="2215646" cy="355482"/>
          </a:xfrm>
          <a:solidFill>
            <a:schemeClr val="tx2"/>
          </a:solidFill>
        </p:spPr>
        <p:txBody>
          <a:bodyPr vert="horz" wrap="none" lIns="63075" tIns="0" rIns="63075" bIns="0" rtlCol="0">
            <a:spAutoFit/>
          </a:bodyPr>
          <a:lstStyle>
            <a:lvl1pPr>
              <a:buFontTx/>
              <a:buNone/>
              <a:defRPr lang="en-US" sz="2100" b="1" dirty="0" smtClean="0">
                <a:solidFill>
                  <a:schemeClr val="bg1"/>
                </a:solidFill>
              </a:defRPr>
            </a:lvl1pPr>
          </a:lstStyle>
          <a:p>
            <a:pPr marL="0" lvl="0" indent="0">
              <a:spcBef>
                <a:spcPts val="263"/>
              </a:spcBef>
              <a:spcAft>
                <a:spcPts val="263"/>
              </a:spcAft>
              <a:buNone/>
            </a:pPr>
            <a:r>
              <a:rPr lang="en-US" dirty="0"/>
              <a:t>Click to edit text</a:t>
            </a:r>
          </a:p>
        </p:txBody>
      </p:sp>
    </p:spTree>
    <p:extLst>
      <p:ext uri="{BB962C8B-B14F-4D97-AF65-F5344CB8AC3E}">
        <p14:creationId xmlns:p14="http://schemas.microsoft.com/office/powerpoint/2010/main" val="2905850295"/>
      </p:ext>
    </p:extLst>
  </p:cSld>
  <p:clrMapOvr>
    <a:masterClrMapping/>
  </p:clrMapOvr>
  <p:transition>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Presentation - Title, Subtitle Only, Base, Source">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473711" y="632925"/>
            <a:ext cx="3913675" cy="556132"/>
          </a:xfrm>
          <a:solidFill>
            <a:schemeClr val="accent3"/>
          </a:solidFill>
        </p:spPr>
        <p:txBody>
          <a:bodyPr/>
          <a:lstStyle>
            <a:lvl1pPr algn="l">
              <a:defRPr b="1">
                <a:latin typeface="+mj-lt"/>
              </a:defRPr>
            </a:lvl1pPr>
          </a:lstStyle>
          <a:p>
            <a:r>
              <a:rPr lang="en-US" dirty="0"/>
              <a:t>Click to Master title</a:t>
            </a:r>
            <a:endParaRPr lang="en-GB" dirty="0"/>
          </a:p>
        </p:txBody>
      </p:sp>
      <p:sp>
        <p:nvSpPr>
          <p:cNvPr id="6" name="Text Placeholder 5"/>
          <p:cNvSpPr>
            <a:spLocks noGrp="1"/>
          </p:cNvSpPr>
          <p:nvPr>
            <p:ph type="body" sz="quarter" idx="14" hasCustomPrompt="1"/>
          </p:nvPr>
        </p:nvSpPr>
        <p:spPr bwMode="gray">
          <a:xfrm>
            <a:off x="470242" y="1238444"/>
            <a:ext cx="2215646" cy="355482"/>
          </a:xfrm>
          <a:solidFill>
            <a:schemeClr val="tx2"/>
          </a:solidFill>
        </p:spPr>
        <p:txBody>
          <a:bodyPr vert="horz" wrap="none" lIns="63075" tIns="0" rIns="63075" bIns="0" rtlCol="0">
            <a:spAutoFit/>
          </a:bodyPr>
          <a:lstStyle>
            <a:lvl1pPr>
              <a:buFontTx/>
              <a:buNone/>
              <a:defRPr lang="en-US" sz="2100" b="1" dirty="0" smtClean="0">
                <a:solidFill>
                  <a:schemeClr val="bg1"/>
                </a:solidFill>
              </a:defRPr>
            </a:lvl1pPr>
          </a:lstStyle>
          <a:p>
            <a:pPr marL="0" lvl="0" indent="0">
              <a:spcBef>
                <a:spcPts val="263"/>
              </a:spcBef>
              <a:spcAft>
                <a:spcPts val="263"/>
              </a:spcAft>
              <a:buNone/>
            </a:pPr>
            <a:r>
              <a:rPr lang="en-US" dirty="0"/>
              <a:t>Click to edit text</a:t>
            </a:r>
          </a:p>
        </p:txBody>
      </p:sp>
      <p:sp>
        <p:nvSpPr>
          <p:cNvPr id="7" name="Text Placeholder 3"/>
          <p:cNvSpPr>
            <a:spLocks noGrp="1"/>
          </p:cNvSpPr>
          <p:nvPr>
            <p:ph type="body" sz="quarter" idx="13" hasCustomPrompt="1"/>
          </p:nvPr>
        </p:nvSpPr>
        <p:spPr>
          <a:xfrm>
            <a:off x="6172474" y="6362385"/>
            <a:ext cx="2514057" cy="163258"/>
          </a:xfrm>
          <a:noFill/>
        </p:spPr>
        <p:txBody>
          <a:bodyPr lIns="0" tIns="0" rIns="0" bIns="0" anchor="b">
            <a:noAutofit/>
          </a:bodyPr>
          <a:lstStyle>
            <a:lvl1pPr marL="0" indent="0" algn="r">
              <a:buFontTx/>
              <a:buNone/>
              <a:defRPr sz="700"/>
            </a:lvl1pPr>
            <a:lvl2pPr marL="460709" indent="0">
              <a:buFontTx/>
              <a:buNone/>
              <a:defRPr/>
            </a:lvl2pPr>
            <a:lvl3pPr marL="921417" indent="0">
              <a:buFontTx/>
              <a:buNone/>
              <a:defRPr/>
            </a:lvl3pPr>
            <a:lvl4pPr marL="1382127" indent="0">
              <a:buFontTx/>
              <a:buNone/>
              <a:defRPr/>
            </a:lvl4pPr>
            <a:lvl5pPr marL="1842833" indent="0">
              <a:buFontTx/>
              <a:buNone/>
              <a:defRPr/>
            </a:lvl5pPr>
          </a:lstStyle>
          <a:p>
            <a:pPr lvl="0"/>
            <a:r>
              <a:rPr lang="en-US" dirty="0"/>
              <a:t>Click to add source</a:t>
            </a:r>
          </a:p>
        </p:txBody>
      </p:sp>
      <p:sp>
        <p:nvSpPr>
          <p:cNvPr id="8" name="Text Placeholder 3"/>
          <p:cNvSpPr>
            <a:spLocks noGrp="1"/>
          </p:cNvSpPr>
          <p:nvPr>
            <p:ph type="body" sz="quarter" idx="15" hasCustomPrompt="1"/>
          </p:nvPr>
        </p:nvSpPr>
        <p:spPr>
          <a:xfrm>
            <a:off x="479027" y="6027425"/>
            <a:ext cx="5386657" cy="163258"/>
          </a:xfrm>
          <a:noFill/>
        </p:spPr>
        <p:txBody>
          <a:bodyPr lIns="0" tIns="0" rIns="0" bIns="0" anchor="b">
            <a:noAutofit/>
          </a:bodyPr>
          <a:lstStyle>
            <a:lvl1pPr marL="0" indent="0" algn="l">
              <a:buFontTx/>
              <a:buNone/>
              <a:defRPr sz="700"/>
            </a:lvl1pPr>
            <a:lvl2pPr marL="460709" indent="0">
              <a:buFontTx/>
              <a:buNone/>
              <a:defRPr/>
            </a:lvl2pPr>
            <a:lvl3pPr marL="921417" indent="0">
              <a:buFontTx/>
              <a:buNone/>
              <a:defRPr/>
            </a:lvl3pPr>
            <a:lvl4pPr marL="1382127" indent="0">
              <a:buFontTx/>
              <a:buNone/>
              <a:defRPr/>
            </a:lvl4pPr>
            <a:lvl5pPr marL="1842833" indent="0">
              <a:buFontTx/>
              <a:buNone/>
              <a:defRPr/>
            </a:lvl5pPr>
          </a:lstStyle>
          <a:p>
            <a:pPr lvl="0"/>
            <a:r>
              <a:rPr lang="en-US" dirty="0"/>
              <a:t>Click to add base</a:t>
            </a:r>
          </a:p>
        </p:txBody>
      </p:sp>
    </p:spTree>
    <p:extLst>
      <p:ext uri="{BB962C8B-B14F-4D97-AF65-F5344CB8AC3E}">
        <p14:creationId xmlns:p14="http://schemas.microsoft.com/office/powerpoint/2010/main" val="1148742025"/>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Presentation - Fly 2 - Image Left">
    <p:bg>
      <p:bgPr>
        <a:solidFill>
          <a:schemeClr val="bg2"/>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1" hasCustomPrompt="1"/>
          </p:nvPr>
        </p:nvSpPr>
        <p:spPr>
          <a:xfrm>
            <a:off x="138633" y="163470"/>
            <a:ext cx="4356407" cy="6530389"/>
          </a:xfrm>
          <a:solidFill>
            <a:schemeClr val="bg1">
              <a:lumMod val="95000"/>
            </a:schemeClr>
          </a:solidFill>
        </p:spPr>
        <p:txBody>
          <a:bodyPr>
            <a:normAutofit/>
          </a:bodyPr>
          <a:lstStyle>
            <a:lvl1pPr marL="0" indent="0">
              <a:buNone/>
              <a:defRPr sz="2100" baseline="0"/>
            </a:lvl1pPr>
          </a:lstStyle>
          <a:p>
            <a:r>
              <a:rPr lang="en-GB" dirty="0"/>
              <a:t>A picture can be inserted here, it can be left blank or it can be filled in another colour</a:t>
            </a:r>
          </a:p>
        </p:txBody>
      </p:sp>
      <p:sp>
        <p:nvSpPr>
          <p:cNvPr id="2" name="Title 1"/>
          <p:cNvSpPr>
            <a:spLocks noGrp="1"/>
          </p:cNvSpPr>
          <p:nvPr>
            <p:ph type="ctrTitle" hasCustomPrompt="1"/>
          </p:nvPr>
        </p:nvSpPr>
        <p:spPr bwMode="gray">
          <a:xfrm>
            <a:off x="4831644" y="2227545"/>
            <a:ext cx="2044618" cy="556157"/>
          </a:xfrm>
          <a:solidFill>
            <a:schemeClr val="accent3"/>
          </a:solidFill>
        </p:spPr>
        <p:txBody>
          <a:bodyPr anchor="b"/>
          <a:lstStyle>
            <a:lvl1pPr algn="l">
              <a:defRPr sz="3200" baseline="0">
                <a:latin typeface="+mj-lt"/>
              </a:defRPr>
            </a:lvl1pPr>
          </a:lstStyle>
          <a:p>
            <a:r>
              <a:rPr lang="en-US" dirty="0"/>
              <a:t>Fly style 2</a:t>
            </a:r>
            <a:endParaRPr lang="en-GB" dirty="0"/>
          </a:p>
        </p:txBody>
      </p:sp>
      <p:sp>
        <p:nvSpPr>
          <p:cNvPr id="3" name="Subtitle 2"/>
          <p:cNvSpPr>
            <a:spLocks noGrp="1"/>
          </p:cNvSpPr>
          <p:nvPr>
            <p:ph type="subTitle" idx="1" hasCustomPrompt="1"/>
          </p:nvPr>
        </p:nvSpPr>
        <p:spPr bwMode="gray">
          <a:xfrm>
            <a:off x="4831646" y="2835073"/>
            <a:ext cx="2670367" cy="419196"/>
          </a:xfrm>
          <a:solidFill>
            <a:schemeClr val="accent2"/>
          </a:solidFill>
        </p:spPr>
        <p:txBody>
          <a:bodyPr wrap="none" lIns="63097" tIns="31549" rIns="63097" bIns="31549" rtlCol="0" anchor="t">
            <a:spAutoFit/>
          </a:bodyPr>
          <a:lstStyle>
            <a:lvl1pPr marL="0" indent="0">
              <a:buNone/>
              <a:defRPr lang="en-GB" sz="2100" b="1" dirty="0" smtClean="0">
                <a:solidFill>
                  <a:schemeClr val="bg1"/>
                </a:solidFill>
                <a:latin typeface="+mj-lt"/>
              </a:defRPr>
            </a:lvl1pPr>
          </a:lstStyle>
          <a:p>
            <a:pPr lvl="0">
              <a:spcBef>
                <a:spcPct val="0"/>
              </a:spcBef>
            </a:pPr>
            <a:r>
              <a:rPr lang="en-US" dirty="0"/>
              <a:t>Click to edit subtitle</a:t>
            </a:r>
            <a:endParaRPr lang="en-GB" dirty="0"/>
          </a:p>
        </p:txBody>
      </p:sp>
      <p:sp>
        <p:nvSpPr>
          <p:cNvPr id="69" name="Text Placeholder 68"/>
          <p:cNvSpPr>
            <a:spLocks noGrp="1"/>
          </p:cNvSpPr>
          <p:nvPr>
            <p:ph type="body" sz="quarter" idx="10" hasCustomPrompt="1"/>
          </p:nvPr>
        </p:nvSpPr>
        <p:spPr bwMode="gray">
          <a:xfrm>
            <a:off x="4831645" y="3416083"/>
            <a:ext cx="3979577" cy="2755110"/>
          </a:xfrm>
        </p:spPr>
        <p:txBody>
          <a:bodyPr wrap="square" lIns="0" tIns="0" rIns="0" bIns="0">
            <a:noAutofit/>
          </a:bodyPr>
          <a:lstStyle>
            <a:lvl1pPr marL="0" indent="0">
              <a:spcBef>
                <a:spcPts val="1052"/>
              </a:spcBef>
              <a:buNone/>
              <a:defRPr sz="1400">
                <a:solidFill>
                  <a:schemeClr val="bg1"/>
                </a:solidFill>
              </a:defRPr>
            </a:lvl1pPr>
            <a:lvl2pPr marL="400666" indent="0">
              <a:buNone/>
              <a:defRPr>
                <a:solidFill>
                  <a:schemeClr val="bg1"/>
                </a:solidFill>
              </a:defRPr>
            </a:lvl2pPr>
            <a:lvl3pPr marL="801330" indent="0">
              <a:buNone/>
              <a:defRPr>
                <a:solidFill>
                  <a:schemeClr val="bg1"/>
                </a:solidFill>
              </a:defRPr>
            </a:lvl3pPr>
            <a:lvl4pPr marL="1201995" indent="0">
              <a:buNone/>
              <a:defRPr>
                <a:solidFill>
                  <a:schemeClr val="bg1"/>
                </a:solidFill>
              </a:defRPr>
            </a:lvl4pPr>
            <a:lvl5pPr marL="1602660" indent="0">
              <a:buNone/>
              <a:defRPr>
                <a:solidFill>
                  <a:schemeClr val="bg1"/>
                </a:solidFill>
              </a:defRPr>
            </a:lvl5pPr>
          </a:lstStyle>
          <a:p>
            <a:pPr lvl="0"/>
            <a:r>
              <a:rPr lang="en-US" dirty="0"/>
              <a:t>Click to add text</a:t>
            </a:r>
            <a:endParaRPr lang="en-GB" dirty="0"/>
          </a:p>
        </p:txBody>
      </p:sp>
      <p:sp>
        <p:nvSpPr>
          <p:cNvPr id="44" name="Frame 43"/>
          <p:cNvSpPr/>
          <p:nvPr userDrawn="1"/>
        </p:nvSpPr>
        <p:spPr bwMode="gray">
          <a:xfrm>
            <a:off x="0" y="-150"/>
            <a:ext cx="9144000" cy="6858151"/>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33" tIns="40067" rIns="80133" bIns="40067" numCol="1" spcCol="0" rtlCol="0" fromWordArt="0" anchor="ctr" anchorCtr="0" forceAA="0" compatLnSpc="1">
            <a:prstTxWarp prst="textNoShape">
              <a:avLst/>
            </a:prstTxWarp>
            <a:noAutofit/>
          </a:bodyPr>
          <a:lstStyle/>
          <a:p>
            <a:pPr algn="ctr" defTabSz="801330"/>
            <a:endParaRPr lang="en-GB" sz="1600" dirty="0">
              <a:solidFill>
                <a:srgbClr val="222223"/>
              </a:solidFill>
              <a:latin typeface="Segoe UI Light" panose="020B0502040204020203" pitchFamily="34" charset="0"/>
            </a:endParaRPr>
          </a:p>
        </p:txBody>
      </p:sp>
      <p:sp>
        <p:nvSpPr>
          <p:cNvPr id="4" name="Rectangle 3"/>
          <p:cNvSpPr/>
          <p:nvPr userDrawn="1"/>
        </p:nvSpPr>
        <p:spPr bwMode="gray">
          <a:xfrm>
            <a:off x="4495041" y="98158"/>
            <a:ext cx="153919" cy="6603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6194" tIns="63097" rIns="126194" bIns="63097" numCol="1" spcCol="0" rtlCol="0" fromWordArt="0" anchor="ctr" anchorCtr="0" forceAA="0" compatLnSpc="1">
            <a:prstTxWarp prst="textNoShape">
              <a:avLst/>
            </a:prstTxWarp>
            <a:noAutofit/>
          </a:bodyPr>
          <a:lstStyle/>
          <a:p>
            <a:pPr algn="ctr" defTabSz="801330">
              <a:lnSpc>
                <a:spcPct val="110000"/>
              </a:lnSpc>
              <a:spcBef>
                <a:spcPts val="2104"/>
              </a:spcBef>
              <a:buClr>
                <a:srgbClr val="222223"/>
              </a:buClr>
            </a:pPr>
            <a:endParaRPr lang="en-GB" sz="2500" dirty="0">
              <a:solidFill>
                <a:prstClr val="white"/>
              </a:solidFill>
              <a:latin typeface="Segoe UI Light" panose="020B0502040204020203" pitchFamily="34" charset="0"/>
            </a:endParaRPr>
          </a:p>
        </p:txBody>
      </p:sp>
      <p:sp>
        <p:nvSpPr>
          <p:cNvPr id="13" name="TextBox 12"/>
          <p:cNvSpPr txBox="1"/>
          <p:nvPr userDrawn="1"/>
        </p:nvSpPr>
        <p:spPr bwMode="gray">
          <a:xfrm>
            <a:off x="463608" y="6693859"/>
            <a:ext cx="4186603" cy="164143"/>
          </a:xfrm>
          <a:prstGeom prst="rect">
            <a:avLst/>
          </a:prstGeom>
          <a:noFill/>
        </p:spPr>
        <p:txBody>
          <a:bodyPr wrap="none" lIns="0" tIns="0" rIns="0" bIns="0" rtlCol="0" anchor="ctr">
            <a:noAutofit/>
          </a:bodyPr>
          <a:lstStyle/>
          <a:p>
            <a:pPr defTabSz="801330"/>
            <a:r>
              <a:rPr lang="en-GB" sz="600" dirty="0">
                <a:solidFill>
                  <a:srgbClr val="222223"/>
                </a:solidFill>
                <a:latin typeface="Segoe UI Light" panose="020B0502040204020203" pitchFamily="34" charset="0"/>
              </a:rPr>
              <a:t>Document Name Here  |  Month 2016 |  Version 1  |  Public  |  Internal Use Only  |  Confidential  |  Strictly  Confidential (DELETE CLASSIFICATION)</a:t>
            </a:r>
          </a:p>
        </p:txBody>
      </p:sp>
      <p:sp>
        <p:nvSpPr>
          <p:cNvPr id="16" name="TextBox 15"/>
          <p:cNvSpPr txBox="1"/>
          <p:nvPr userDrawn="1"/>
        </p:nvSpPr>
        <p:spPr>
          <a:xfrm>
            <a:off x="8564924" y="6688037"/>
            <a:ext cx="492596" cy="188757"/>
          </a:xfrm>
          <a:prstGeom prst="rect">
            <a:avLst/>
          </a:prstGeom>
          <a:noFill/>
        </p:spPr>
        <p:txBody>
          <a:bodyPr wrap="square" lIns="63097" tIns="31549" rIns="63097" bIns="31549" rtlCol="0">
            <a:spAutoFit/>
          </a:bodyPr>
          <a:lstStyle/>
          <a:p>
            <a:pPr algn="r" defTabSz="801330">
              <a:lnSpc>
                <a:spcPct val="110000"/>
              </a:lnSpc>
              <a:spcBef>
                <a:spcPts val="2104"/>
              </a:spcBef>
              <a:buClr>
                <a:srgbClr val="222223"/>
              </a:buClr>
            </a:pPr>
            <a:fld id="{08492756-E806-4604-9C5F-A6997CE6540C}" type="slidenum">
              <a:rPr lang="en-GB" sz="700" smtClean="0">
                <a:solidFill>
                  <a:sysClr val="windowText" lastClr="000000"/>
                </a:solidFill>
              </a:rPr>
              <a:pPr algn="r" defTabSz="801330">
                <a:lnSpc>
                  <a:spcPct val="110000"/>
                </a:lnSpc>
                <a:spcBef>
                  <a:spcPts val="2104"/>
                </a:spcBef>
                <a:buClr>
                  <a:srgbClr val="222223"/>
                </a:buClr>
              </a:pPr>
              <a:t>‹#›</a:t>
            </a:fld>
            <a:endParaRPr lang="en-GB" sz="700" dirty="0" err="1">
              <a:solidFill>
                <a:sysClr val="windowText" lastClr="000000"/>
              </a:solidFill>
            </a:endParaRPr>
          </a:p>
        </p:txBody>
      </p:sp>
      <p:pic>
        <p:nvPicPr>
          <p:cNvPr id="17" name="Picture 16"/>
          <p:cNvPicPr>
            <a:picLocks noChangeAspect="1"/>
          </p:cNvPicPr>
          <p:nvPr userDrawn="1"/>
        </p:nvPicPr>
        <p:blipFill rotWithShape="1">
          <a:blip r:embed="rId2" cstate="screen">
            <a:extLst>
              <a:ext uri="{28A0092B-C50C-407E-A947-70E740481C1C}">
                <a14:useLocalDpi xmlns:a14="http://schemas.microsoft.com/office/drawing/2010/main"/>
              </a:ext>
            </a:extLst>
          </a:blip>
          <a:srcRect t="17784" b="38176"/>
          <a:stretch/>
        </p:blipFill>
        <p:spPr>
          <a:xfrm>
            <a:off x="369139" y="6220148"/>
            <a:ext cx="1517683" cy="501428"/>
          </a:xfrm>
          <a:prstGeom prst="rect">
            <a:avLst/>
          </a:prstGeom>
        </p:spPr>
      </p:pic>
    </p:spTree>
    <p:extLst>
      <p:ext uri="{BB962C8B-B14F-4D97-AF65-F5344CB8AC3E}">
        <p14:creationId xmlns:p14="http://schemas.microsoft.com/office/powerpoint/2010/main" val="653994637"/>
      </p:ext>
    </p:extLst>
  </p:cSld>
  <p:clrMapOvr>
    <a:masterClrMapping/>
  </p:clrMapOvr>
  <p:transitio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Presentation -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930220"/>
      </p:ext>
    </p:extLst>
  </p:cSld>
  <p:clrMapOvr>
    <a:masterClrMapping/>
  </p:clrMapOvr>
  <p:transitio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Presentation - Blank, Base, Source">
    <p:spTree>
      <p:nvGrpSpPr>
        <p:cNvPr id="1" name=""/>
        <p:cNvGrpSpPr/>
        <p:nvPr/>
      </p:nvGrpSpPr>
      <p:grpSpPr>
        <a:xfrm>
          <a:off x="0" y="0"/>
          <a:ext cx="0" cy="0"/>
          <a:chOff x="0" y="0"/>
          <a:chExt cx="0" cy="0"/>
        </a:xfrm>
      </p:grpSpPr>
      <p:sp>
        <p:nvSpPr>
          <p:cNvPr id="4" name="Text Placeholder 3"/>
          <p:cNvSpPr>
            <a:spLocks noGrp="1"/>
          </p:cNvSpPr>
          <p:nvPr>
            <p:ph type="body" sz="quarter" idx="13" hasCustomPrompt="1"/>
          </p:nvPr>
        </p:nvSpPr>
        <p:spPr>
          <a:xfrm>
            <a:off x="6172472" y="6362385"/>
            <a:ext cx="2514056" cy="163258"/>
          </a:xfrm>
          <a:noFill/>
        </p:spPr>
        <p:txBody>
          <a:bodyPr lIns="0" tIns="0" rIns="0" bIns="0" anchor="b">
            <a:noAutofit/>
          </a:bodyPr>
          <a:lstStyle>
            <a:lvl1pPr marL="0" indent="0" algn="r">
              <a:buFontTx/>
              <a:buNone/>
              <a:defRPr sz="700"/>
            </a:lvl1pPr>
            <a:lvl2pPr marL="460709" indent="0">
              <a:buFontTx/>
              <a:buNone/>
              <a:defRPr/>
            </a:lvl2pPr>
            <a:lvl3pPr marL="921417" indent="0">
              <a:buFontTx/>
              <a:buNone/>
              <a:defRPr/>
            </a:lvl3pPr>
            <a:lvl4pPr marL="1382127" indent="0">
              <a:buFontTx/>
              <a:buNone/>
              <a:defRPr/>
            </a:lvl4pPr>
            <a:lvl5pPr marL="1842833" indent="0">
              <a:buFontTx/>
              <a:buNone/>
              <a:defRPr/>
            </a:lvl5pPr>
          </a:lstStyle>
          <a:p>
            <a:pPr lvl="0"/>
            <a:r>
              <a:rPr lang="en-US" dirty="0"/>
              <a:t>Click to add source</a:t>
            </a:r>
          </a:p>
        </p:txBody>
      </p:sp>
      <p:sp>
        <p:nvSpPr>
          <p:cNvPr id="5" name="Text Placeholder 3"/>
          <p:cNvSpPr>
            <a:spLocks noGrp="1"/>
          </p:cNvSpPr>
          <p:nvPr>
            <p:ph type="body" sz="quarter" idx="14" hasCustomPrompt="1"/>
          </p:nvPr>
        </p:nvSpPr>
        <p:spPr>
          <a:xfrm>
            <a:off x="472406" y="6032107"/>
            <a:ext cx="5393277" cy="163258"/>
          </a:xfrm>
          <a:noFill/>
        </p:spPr>
        <p:txBody>
          <a:bodyPr lIns="0" tIns="0" rIns="0" bIns="0" anchor="b">
            <a:noAutofit/>
          </a:bodyPr>
          <a:lstStyle>
            <a:lvl1pPr marL="0" indent="0" algn="l">
              <a:buFontTx/>
              <a:buNone/>
              <a:defRPr sz="700"/>
            </a:lvl1pPr>
            <a:lvl2pPr marL="460709" indent="0">
              <a:buFontTx/>
              <a:buNone/>
              <a:defRPr/>
            </a:lvl2pPr>
            <a:lvl3pPr marL="921417" indent="0">
              <a:buFontTx/>
              <a:buNone/>
              <a:defRPr/>
            </a:lvl3pPr>
            <a:lvl4pPr marL="1382127" indent="0">
              <a:buFontTx/>
              <a:buNone/>
              <a:defRPr/>
            </a:lvl4pPr>
            <a:lvl5pPr marL="1842833" indent="0">
              <a:buFontTx/>
              <a:buNone/>
              <a:defRPr/>
            </a:lvl5pPr>
          </a:lstStyle>
          <a:p>
            <a:pPr lvl="0"/>
            <a:r>
              <a:rPr lang="en-US" dirty="0"/>
              <a:t>Click to add base</a:t>
            </a:r>
          </a:p>
        </p:txBody>
      </p:sp>
    </p:spTree>
    <p:extLst>
      <p:ext uri="{BB962C8B-B14F-4D97-AF65-F5344CB8AC3E}">
        <p14:creationId xmlns:p14="http://schemas.microsoft.com/office/powerpoint/2010/main" val="179942628"/>
      </p:ext>
    </p:extLst>
  </p:cSld>
  <p:clrMapOvr>
    <a:masterClrMapping/>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Presentation - 1 picture left - content right">
    <p:bg>
      <p:bgPr>
        <a:solidFill>
          <a:schemeClr val="bg2"/>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1" hasCustomPrompt="1"/>
          </p:nvPr>
        </p:nvSpPr>
        <p:spPr>
          <a:xfrm>
            <a:off x="154754" y="162708"/>
            <a:ext cx="4348431" cy="6529025"/>
          </a:xfrm>
          <a:solidFill>
            <a:schemeClr val="tx1">
              <a:lumMod val="10000"/>
              <a:lumOff val="90000"/>
            </a:schemeClr>
          </a:solidFill>
        </p:spPr>
        <p:txBody>
          <a:bodyPr>
            <a:normAutofit/>
          </a:bodyPr>
          <a:lstStyle>
            <a:lvl1pPr marL="0" indent="0">
              <a:buNone/>
              <a:defRPr sz="1800" baseline="0"/>
            </a:lvl1pPr>
          </a:lstStyle>
          <a:p>
            <a:r>
              <a:rPr lang="en-GB" dirty="0"/>
              <a:t>A picture can be inserted here, it can be left blank or it can be filled in another colour</a:t>
            </a:r>
          </a:p>
        </p:txBody>
      </p:sp>
      <p:sp>
        <p:nvSpPr>
          <p:cNvPr id="16" name="TextBox 15"/>
          <p:cNvSpPr txBox="1"/>
          <p:nvPr userDrawn="1"/>
        </p:nvSpPr>
        <p:spPr>
          <a:xfrm>
            <a:off x="8542980" y="6720064"/>
            <a:ext cx="492595" cy="101566"/>
          </a:xfrm>
          <a:prstGeom prst="rect">
            <a:avLst/>
          </a:prstGeom>
          <a:noFill/>
        </p:spPr>
        <p:txBody>
          <a:bodyPr wrap="square" lIns="0" tIns="0" rIns="0" bIns="0" rtlCol="0">
            <a:spAutoFit/>
          </a:bodyPr>
          <a:lstStyle/>
          <a:p>
            <a:pPr algn="r" defTabSz="801046">
              <a:lnSpc>
                <a:spcPct val="110000"/>
              </a:lnSpc>
              <a:spcBef>
                <a:spcPts val="2417"/>
              </a:spcBef>
              <a:buClr>
                <a:srgbClr val="222223"/>
              </a:buClr>
            </a:pPr>
            <a:fld id="{08492756-E806-4604-9C5F-A6997CE6540C}" type="slidenum">
              <a:rPr lang="en-GB" sz="600" smtClean="0">
                <a:solidFill>
                  <a:srgbClr val="222223"/>
                </a:solidFill>
                <a:latin typeface="Segoe UI Light" panose="020B0502040204020203" pitchFamily="34" charset="0"/>
              </a:rPr>
              <a:pPr algn="r" defTabSz="801046">
                <a:lnSpc>
                  <a:spcPct val="110000"/>
                </a:lnSpc>
                <a:spcBef>
                  <a:spcPts val="2417"/>
                </a:spcBef>
                <a:buClr>
                  <a:srgbClr val="222223"/>
                </a:buClr>
              </a:pPr>
              <a:t>‹#›</a:t>
            </a:fld>
            <a:endParaRPr lang="en-GB" sz="600" dirty="0">
              <a:solidFill>
                <a:srgbClr val="222223"/>
              </a:solidFill>
              <a:latin typeface="Segoe UI Light" panose="020B0502040204020203" pitchFamily="34" charset="0"/>
            </a:endParaRPr>
          </a:p>
        </p:txBody>
      </p:sp>
      <p:sp>
        <p:nvSpPr>
          <p:cNvPr id="15" name="Content Placeholder 6"/>
          <p:cNvSpPr>
            <a:spLocks noGrp="1"/>
          </p:cNvSpPr>
          <p:nvPr>
            <p:ph sz="quarter" idx="12"/>
          </p:nvPr>
        </p:nvSpPr>
        <p:spPr>
          <a:xfrm>
            <a:off x="4842423" y="2235379"/>
            <a:ext cx="3844107" cy="3610114"/>
          </a:xfrm>
        </p:spPr>
        <p:txBody>
          <a:bodyPr lIns="0" rIns="0">
            <a:noAutofit/>
          </a:bodyPr>
          <a:lstStyle>
            <a:lvl1pPr>
              <a:spcBef>
                <a:spcPts val="526"/>
              </a:spcBef>
              <a:spcAft>
                <a:spcPts val="526"/>
              </a:spcAft>
              <a:buClr>
                <a:schemeClr val="bg1"/>
              </a:buClr>
              <a:defRPr sz="2100">
                <a:solidFill>
                  <a:schemeClr val="bg1"/>
                </a:solidFill>
              </a:defRPr>
            </a:lvl1pPr>
            <a:lvl2pPr>
              <a:spcBef>
                <a:spcPts val="526"/>
              </a:spcBef>
              <a:spcAft>
                <a:spcPts val="526"/>
              </a:spcAft>
              <a:buClr>
                <a:schemeClr val="bg1"/>
              </a:buClr>
              <a:defRPr sz="1800">
                <a:solidFill>
                  <a:schemeClr val="bg1"/>
                </a:solidFill>
              </a:defRPr>
            </a:lvl2pPr>
            <a:lvl3pPr>
              <a:spcBef>
                <a:spcPts val="526"/>
              </a:spcBef>
              <a:spcAft>
                <a:spcPts val="526"/>
              </a:spcAft>
              <a:buClr>
                <a:schemeClr val="bg1"/>
              </a:buClr>
              <a:defRPr sz="1600">
                <a:solidFill>
                  <a:schemeClr val="bg1"/>
                </a:solidFill>
              </a:defRPr>
            </a:lvl3pPr>
            <a:lvl4pPr>
              <a:spcBef>
                <a:spcPts val="526"/>
              </a:spcBef>
              <a:spcAft>
                <a:spcPts val="526"/>
              </a:spcAft>
              <a:buClr>
                <a:schemeClr val="bg1"/>
              </a:buClr>
              <a:defRPr sz="1600">
                <a:solidFill>
                  <a:schemeClr val="bg1"/>
                </a:solidFill>
              </a:defRPr>
            </a:lvl4pPr>
            <a:lvl5pPr>
              <a:spcBef>
                <a:spcPts val="526"/>
              </a:spcBef>
              <a:spcAft>
                <a:spcPts val="526"/>
              </a:spcAft>
              <a:buClr>
                <a:schemeClr val="bg1"/>
              </a:buClr>
              <a:defRPr sz="16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8" name="Title 1"/>
          <p:cNvSpPr>
            <a:spLocks noGrp="1"/>
          </p:cNvSpPr>
          <p:nvPr>
            <p:ph type="ctrTitle" hasCustomPrompt="1"/>
          </p:nvPr>
        </p:nvSpPr>
        <p:spPr bwMode="gray">
          <a:xfrm>
            <a:off x="4842426" y="839523"/>
            <a:ext cx="3347720" cy="556133"/>
          </a:xfrm>
          <a:solidFill>
            <a:schemeClr val="accent3"/>
          </a:solidFill>
        </p:spPr>
        <p:txBody>
          <a:bodyPr wrap="none" lIns="72553" tIns="63075" rIns="72553" bIns="0" rtlCol="0" anchor="ctr">
            <a:spAutoFit/>
          </a:bodyPr>
          <a:lstStyle>
            <a:lvl1pPr algn="l">
              <a:defRPr lang="en-GB" dirty="0"/>
            </a:lvl1pPr>
          </a:lstStyle>
          <a:p>
            <a:pPr marL="0" lvl="0" indent="0" algn="l">
              <a:spcBef>
                <a:spcPct val="20000"/>
              </a:spcBef>
              <a:buFont typeface="Arial" panose="020B0604020202020204" pitchFamily="34" charset="0"/>
            </a:pPr>
            <a:r>
              <a:rPr lang="en-US" dirty="0"/>
              <a:t>Click to edit title</a:t>
            </a:r>
            <a:endParaRPr lang="en-GB" dirty="0"/>
          </a:p>
        </p:txBody>
      </p:sp>
      <p:sp>
        <p:nvSpPr>
          <p:cNvPr id="19" name="Text Placeholder 5"/>
          <p:cNvSpPr>
            <a:spLocks noGrp="1"/>
          </p:cNvSpPr>
          <p:nvPr>
            <p:ph type="body" sz="quarter" idx="13" hasCustomPrompt="1"/>
          </p:nvPr>
        </p:nvSpPr>
        <p:spPr>
          <a:xfrm>
            <a:off x="4842424" y="1518047"/>
            <a:ext cx="2670322" cy="355482"/>
          </a:xfrm>
          <a:solidFill>
            <a:schemeClr val="tx2"/>
          </a:solidFill>
        </p:spPr>
        <p:txBody>
          <a:bodyPr vert="horz" wrap="none" lIns="63075" tIns="0" rIns="63075" bIns="0" rtlCol="0">
            <a:spAutoFit/>
          </a:bodyPr>
          <a:lstStyle>
            <a:lvl1pPr>
              <a:buFontTx/>
              <a:buNone/>
              <a:defRPr lang="en-US" sz="2100" b="1" dirty="0" smtClean="0">
                <a:solidFill>
                  <a:schemeClr val="bg1"/>
                </a:solidFill>
                <a:latin typeface="+mj-lt"/>
              </a:defRPr>
            </a:lvl1pPr>
          </a:lstStyle>
          <a:p>
            <a:pPr marL="0" lvl="0" indent="0">
              <a:spcBef>
                <a:spcPts val="263"/>
              </a:spcBef>
              <a:spcAft>
                <a:spcPts val="263"/>
              </a:spcAft>
              <a:buNone/>
            </a:pPr>
            <a:r>
              <a:rPr lang="en-US" dirty="0"/>
              <a:t>Click to edit subtitle</a:t>
            </a:r>
          </a:p>
        </p:txBody>
      </p:sp>
      <p:sp>
        <p:nvSpPr>
          <p:cNvPr id="24" name="TextBox 23"/>
          <p:cNvSpPr txBox="1"/>
          <p:nvPr userDrawn="1"/>
        </p:nvSpPr>
        <p:spPr bwMode="gray">
          <a:xfrm>
            <a:off x="370968" y="6691733"/>
            <a:ext cx="4186602" cy="164143"/>
          </a:xfrm>
          <a:prstGeom prst="rect">
            <a:avLst/>
          </a:prstGeom>
          <a:noFill/>
        </p:spPr>
        <p:txBody>
          <a:bodyPr wrap="none" lIns="0" tIns="0" rIns="0" bIns="0" rtlCol="0" anchor="ctr">
            <a:noAutofit/>
          </a:bodyPr>
          <a:lstStyle/>
          <a:p>
            <a:pPr defTabSz="801046"/>
            <a:r>
              <a:rPr lang="en-GB" sz="600" dirty="0">
                <a:solidFill>
                  <a:srgbClr val="222223"/>
                </a:solidFill>
              </a:rPr>
              <a:t>Document Name Here  |  Month 2016 |  Version 1  |  Public  |  Internal Use Only  |  Confidential  |  Strictly  Confidential (DELETE CLASSIFICATION)</a:t>
            </a:r>
          </a:p>
        </p:txBody>
      </p:sp>
      <p:sp>
        <p:nvSpPr>
          <p:cNvPr id="11" name="Frame 10"/>
          <p:cNvSpPr/>
          <p:nvPr userDrawn="1"/>
        </p:nvSpPr>
        <p:spPr bwMode="gray">
          <a:xfrm>
            <a:off x="0" y="-148"/>
            <a:ext cx="9144000" cy="6858151"/>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05" tIns="40053" rIns="80105" bIns="40053" numCol="1" spcCol="0" rtlCol="0" fromWordArt="0" anchor="ctr" anchorCtr="0" forceAA="0" compatLnSpc="1">
            <a:prstTxWarp prst="textNoShape">
              <a:avLst/>
            </a:prstTxWarp>
            <a:noAutofit/>
          </a:bodyPr>
          <a:lstStyle/>
          <a:p>
            <a:pPr algn="ctr" defTabSz="801046"/>
            <a:endParaRPr lang="en-GB" sz="1600" dirty="0">
              <a:solidFill>
                <a:srgbClr val="222223"/>
              </a:solidFill>
              <a:latin typeface="Segoe UI Light" panose="020B0502040204020203" pitchFamily="34" charset="0"/>
            </a:endParaRPr>
          </a:p>
        </p:txBody>
      </p:sp>
      <p:sp>
        <p:nvSpPr>
          <p:cNvPr id="12" name="Rectangle 11"/>
          <p:cNvSpPr/>
          <p:nvPr userDrawn="1"/>
        </p:nvSpPr>
        <p:spPr bwMode="gray">
          <a:xfrm>
            <a:off x="4503185" y="158980"/>
            <a:ext cx="153919" cy="6539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6149" tIns="63075" rIns="126149" bIns="63075" numCol="1" spcCol="0" rtlCol="0" fromWordArt="0" anchor="ctr" anchorCtr="0" forceAA="0" compatLnSpc="1">
            <a:prstTxWarp prst="textNoShape">
              <a:avLst/>
            </a:prstTxWarp>
            <a:noAutofit/>
          </a:bodyPr>
          <a:lstStyle/>
          <a:p>
            <a:pPr algn="ctr" defTabSz="801046">
              <a:lnSpc>
                <a:spcPct val="110000"/>
              </a:lnSpc>
              <a:spcBef>
                <a:spcPts val="2104"/>
              </a:spcBef>
              <a:buClr>
                <a:srgbClr val="222223"/>
              </a:buClr>
            </a:pPr>
            <a:endParaRPr lang="en-GB" sz="2500" dirty="0">
              <a:solidFill>
                <a:prstClr val="white"/>
              </a:solidFill>
              <a:latin typeface="Segoe UI Light" panose="020B0502040204020203" pitchFamily="34" charset="0"/>
            </a:endParaRPr>
          </a:p>
        </p:txBody>
      </p:sp>
      <p:sp>
        <p:nvSpPr>
          <p:cNvPr id="13" name="TextBox 12"/>
          <p:cNvSpPr txBox="1"/>
          <p:nvPr userDrawn="1"/>
        </p:nvSpPr>
        <p:spPr bwMode="gray">
          <a:xfrm>
            <a:off x="165144" y="6693861"/>
            <a:ext cx="4186603" cy="164143"/>
          </a:xfrm>
          <a:prstGeom prst="rect">
            <a:avLst/>
          </a:prstGeom>
          <a:noFill/>
        </p:spPr>
        <p:txBody>
          <a:bodyPr wrap="none" lIns="0" tIns="0" rIns="0" bIns="0" rtlCol="0" anchor="ctr">
            <a:noAutofit/>
          </a:bodyPr>
          <a:lstStyle/>
          <a:p>
            <a:pPr defTabSz="801046"/>
            <a:r>
              <a:rPr lang="en-GB" sz="600" dirty="0">
                <a:solidFill>
                  <a:srgbClr val="222223"/>
                </a:solidFill>
                <a:latin typeface="Segoe UI Light" panose="020B0502040204020203" pitchFamily="34" charset="0"/>
              </a:rPr>
              <a:t>Document Name Here  |  Month 2016 |  Version 1  |  Public  |  Internal Use Only  |  Confidential  |  Strictly  Confidential (DELETE CLASSIFICATION)</a:t>
            </a:r>
          </a:p>
        </p:txBody>
      </p:sp>
      <p:sp>
        <p:nvSpPr>
          <p:cNvPr id="21" name="TextBox 20"/>
          <p:cNvSpPr txBox="1"/>
          <p:nvPr userDrawn="1"/>
        </p:nvSpPr>
        <p:spPr>
          <a:xfrm>
            <a:off x="8564924" y="6688039"/>
            <a:ext cx="492596" cy="188757"/>
          </a:xfrm>
          <a:prstGeom prst="rect">
            <a:avLst/>
          </a:prstGeom>
          <a:noFill/>
        </p:spPr>
        <p:txBody>
          <a:bodyPr wrap="square" lIns="63075" tIns="31537" rIns="63075" bIns="31537" rtlCol="0">
            <a:spAutoFit/>
          </a:bodyPr>
          <a:lstStyle/>
          <a:p>
            <a:pPr algn="r" defTabSz="801046">
              <a:lnSpc>
                <a:spcPct val="110000"/>
              </a:lnSpc>
              <a:spcBef>
                <a:spcPts val="2104"/>
              </a:spcBef>
              <a:buClr>
                <a:srgbClr val="222223"/>
              </a:buClr>
            </a:pPr>
            <a:fld id="{08492756-E806-4604-9C5F-A6997CE6540C}" type="slidenum">
              <a:rPr lang="en-GB" sz="700" smtClean="0">
                <a:solidFill>
                  <a:sysClr val="windowText" lastClr="000000"/>
                </a:solidFill>
              </a:rPr>
              <a:pPr algn="r" defTabSz="801046">
                <a:lnSpc>
                  <a:spcPct val="110000"/>
                </a:lnSpc>
                <a:spcBef>
                  <a:spcPts val="2104"/>
                </a:spcBef>
                <a:buClr>
                  <a:srgbClr val="222223"/>
                </a:buClr>
              </a:pPr>
              <a:t>‹#›</a:t>
            </a:fld>
            <a:endParaRPr lang="en-GB" sz="700" dirty="0" err="1">
              <a:solidFill>
                <a:sysClr val="windowText" lastClr="000000"/>
              </a:solidFill>
            </a:endParaRPr>
          </a:p>
        </p:txBody>
      </p:sp>
      <p:pic>
        <p:nvPicPr>
          <p:cNvPr id="22" name="Picture 21"/>
          <p:cNvPicPr>
            <a:picLocks noChangeAspect="1"/>
          </p:cNvPicPr>
          <p:nvPr userDrawn="1"/>
        </p:nvPicPr>
        <p:blipFill rotWithShape="1">
          <a:blip r:embed="rId2" cstate="screen">
            <a:extLst>
              <a:ext uri="{28A0092B-C50C-407E-A947-70E740481C1C}">
                <a14:useLocalDpi xmlns:a14="http://schemas.microsoft.com/office/drawing/2010/main"/>
              </a:ext>
            </a:extLst>
          </a:blip>
          <a:srcRect t="17784" b="38176"/>
          <a:stretch/>
        </p:blipFill>
        <p:spPr>
          <a:xfrm>
            <a:off x="369139" y="6220148"/>
            <a:ext cx="1517683" cy="501428"/>
          </a:xfrm>
          <a:prstGeom prst="rect">
            <a:avLst/>
          </a:prstGeom>
        </p:spPr>
      </p:pic>
    </p:spTree>
    <p:extLst>
      <p:ext uri="{BB962C8B-B14F-4D97-AF65-F5344CB8AC3E}">
        <p14:creationId xmlns:p14="http://schemas.microsoft.com/office/powerpoint/2010/main" val="3006044984"/>
      </p:ext>
    </p:extLst>
  </p:cSld>
  <p:clrMapOvr>
    <a:masterClrMapping/>
  </p:clrMapOvr>
  <p:transitio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Presentation - 1 picture right - content left">
    <p:bg>
      <p:bgPr>
        <a:solidFill>
          <a:schemeClr val="bg2"/>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1" hasCustomPrompt="1"/>
          </p:nvPr>
        </p:nvSpPr>
        <p:spPr>
          <a:xfrm>
            <a:off x="4633565" y="162708"/>
            <a:ext cx="4355682" cy="6529025"/>
          </a:xfrm>
          <a:solidFill>
            <a:schemeClr val="tx1">
              <a:lumMod val="10000"/>
              <a:lumOff val="90000"/>
            </a:schemeClr>
          </a:solidFill>
        </p:spPr>
        <p:txBody>
          <a:bodyPr>
            <a:normAutofit/>
          </a:bodyPr>
          <a:lstStyle>
            <a:lvl1pPr marL="0" indent="0">
              <a:buNone/>
              <a:defRPr sz="1800" baseline="0"/>
            </a:lvl1pPr>
          </a:lstStyle>
          <a:p>
            <a:r>
              <a:rPr lang="en-GB" dirty="0"/>
              <a:t>A picture can be inserted here, it can be left blank or it can be filled in another colour</a:t>
            </a:r>
          </a:p>
        </p:txBody>
      </p:sp>
      <p:sp>
        <p:nvSpPr>
          <p:cNvPr id="16" name="TextBox 15"/>
          <p:cNvSpPr txBox="1"/>
          <p:nvPr userDrawn="1"/>
        </p:nvSpPr>
        <p:spPr>
          <a:xfrm>
            <a:off x="8542980" y="6724280"/>
            <a:ext cx="492595" cy="101566"/>
          </a:xfrm>
          <a:prstGeom prst="rect">
            <a:avLst/>
          </a:prstGeom>
          <a:noFill/>
        </p:spPr>
        <p:txBody>
          <a:bodyPr wrap="square" lIns="0" tIns="0" rIns="0" bIns="0" rtlCol="0">
            <a:spAutoFit/>
          </a:bodyPr>
          <a:lstStyle/>
          <a:p>
            <a:pPr algn="r" defTabSz="801046">
              <a:lnSpc>
                <a:spcPct val="110000"/>
              </a:lnSpc>
              <a:spcBef>
                <a:spcPts val="2417"/>
              </a:spcBef>
              <a:buClr>
                <a:srgbClr val="222223"/>
              </a:buClr>
            </a:pPr>
            <a:fld id="{08492756-E806-4604-9C5F-A6997CE6540C}" type="slidenum">
              <a:rPr lang="en-GB" sz="600" smtClean="0">
                <a:solidFill>
                  <a:srgbClr val="222223"/>
                </a:solidFill>
                <a:latin typeface="Segoe UI Light" panose="020B0502040204020203" pitchFamily="34" charset="0"/>
              </a:rPr>
              <a:pPr algn="r" defTabSz="801046">
                <a:lnSpc>
                  <a:spcPct val="110000"/>
                </a:lnSpc>
                <a:spcBef>
                  <a:spcPts val="2417"/>
                </a:spcBef>
                <a:buClr>
                  <a:srgbClr val="222223"/>
                </a:buClr>
              </a:pPr>
              <a:t>‹#›</a:t>
            </a:fld>
            <a:endParaRPr lang="en-GB" sz="600" dirty="0">
              <a:solidFill>
                <a:srgbClr val="222223"/>
              </a:solidFill>
              <a:latin typeface="Segoe UI Light" panose="020B0502040204020203" pitchFamily="34" charset="0"/>
            </a:endParaRPr>
          </a:p>
        </p:txBody>
      </p:sp>
      <p:sp>
        <p:nvSpPr>
          <p:cNvPr id="11" name="Content Placeholder 6"/>
          <p:cNvSpPr>
            <a:spLocks noGrp="1"/>
          </p:cNvSpPr>
          <p:nvPr>
            <p:ph sz="quarter" idx="12"/>
          </p:nvPr>
        </p:nvSpPr>
        <p:spPr>
          <a:xfrm>
            <a:off x="472406" y="1768197"/>
            <a:ext cx="3853299" cy="3610114"/>
          </a:xfrm>
        </p:spPr>
        <p:txBody>
          <a:bodyPr lIns="0" rIns="0">
            <a:noAutofit/>
          </a:bodyPr>
          <a:lstStyle>
            <a:lvl1pPr>
              <a:spcBef>
                <a:spcPts val="526"/>
              </a:spcBef>
              <a:spcAft>
                <a:spcPts val="526"/>
              </a:spcAft>
              <a:buClr>
                <a:schemeClr val="bg1"/>
              </a:buClr>
              <a:defRPr sz="2100">
                <a:solidFill>
                  <a:schemeClr val="bg1"/>
                </a:solidFill>
              </a:defRPr>
            </a:lvl1pPr>
            <a:lvl2pPr>
              <a:spcBef>
                <a:spcPts val="526"/>
              </a:spcBef>
              <a:spcAft>
                <a:spcPts val="526"/>
              </a:spcAft>
              <a:buClr>
                <a:schemeClr val="bg1"/>
              </a:buClr>
              <a:defRPr sz="1800">
                <a:solidFill>
                  <a:schemeClr val="bg1"/>
                </a:solidFill>
              </a:defRPr>
            </a:lvl2pPr>
            <a:lvl3pPr>
              <a:spcBef>
                <a:spcPts val="526"/>
              </a:spcBef>
              <a:spcAft>
                <a:spcPts val="526"/>
              </a:spcAft>
              <a:buClr>
                <a:schemeClr val="bg1"/>
              </a:buClr>
              <a:defRPr sz="1600">
                <a:solidFill>
                  <a:schemeClr val="bg1"/>
                </a:solidFill>
              </a:defRPr>
            </a:lvl3pPr>
            <a:lvl4pPr>
              <a:spcBef>
                <a:spcPts val="526"/>
              </a:spcBef>
              <a:spcAft>
                <a:spcPts val="526"/>
              </a:spcAft>
              <a:buClr>
                <a:schemeClr val="bg1"/>
              </a:buClr>
              <a:defRPr sz="1600">
                <a:solidFill>
                  <a:schemeClr val="bg1"/>
                </a:solidFill>
              </a:defRPr>
            </a:lvl4pPr>
            <a:lvl5pPr>
              <a:spcBef>
                <a:spcPts val="526"/>
              </a:spcBef>
              <a:spcAft>
                <a:spcPts val="526"/>
              </a:spcAft>
              <a:buClr>
                <a:schemeClr val="bg1"/>
              </a:buClr>
              <a:defRPr sz="16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Title 1"/>
          <p:cNvSpPr>
            <a:spLocks noGrp="1"/>
          </p:cNvSpPr>
          <p:nvPr>
            <p:ph type="ctrTitle" hasCustomPrompt="1"/>
          </p:nvPr>
        </p:nvSpPr>
        <p:spPr bwMode="gray">
          <a:xfrm>
            <a:off x="480043" y="580112"/>
            <a:ext cx="3347720" cy="556133"/>
          </a:xfrm>
          <a:solidFill>
            <a:schemeClr val="accent3"/>
          </a:solidFill>
        </p:spPr>
        <p:txBody>
          <a:bodyPr wrap="none" lIns="72553" tIns="63075" rIns="72553" bIns="0" rtlCol="0" anchor="ctr">
            <a:spAutoFit/>
          </a:bodyPr>
          <a:lstStyle>
            <a:lvl1pPr algn="l">
              <a:defRPr lang="en-GB" dirty="0"/>
            </a:lvl1pPr>
          </a:lstStyle>
          <a:p>
            <a:pPr marL="0" lvl="0" indent="0" algn="l">
              <a:spcBef>
                <a:spcPct val="20000"/>
              </a:spcBef>
              <a:buFont typeface="Arial" panose="020B0604020202020204" pitchFamily="34" charset="0"/>
            </a:pPr>
            <a:r>
              <a:rPr lang="en-US" dirty="0"/>
              <a:t>Click to edit title</a:t>
            </a:r>
            <a:endParaRPr lang="en-GB" dirty="0"/>
          </a:p>
        </p:txBody>
      </p:sp>
      <p:sp>
        <p:nvSpPr>
          <p:cNvPr id="15" name="Text Placeholder 5"/>
          <p:cNvSpPr>
            <a:spLocks noGrp="1"/>
          </p:cNvSpPr>
          <p:nvPr>
            <p:ph type="body" sz="quarter" idx="13" hasCustomPrompt="1"/>
          </p:nvPr>
        </p:nvSpPr>
        <p:spPr>
          <a:xfrm>
            <a:off x="480044" y="1211929"/>
            <a:ext cx="2670322" cy="355482"/>
          </a:xfrm>
          <a:solidFill>
            <a:schemeClr val="tx2"/>
          </a:solidFill>
        </p:spPr>
        <p:txBody>
          <a:bodyPr vert="horz" wrap="none" lIns="63075" tIns="0" rIns="63075" bIns="0" rtlCol="0">
            <a:spAutoFit/>
          </a:bodyPr>
          <a:lstStyle>
            <a:lvl1pPr>
              <a:buFontTx/>
              <a:buNone/>
              <a:defRPr lang="en-US" sz="2100" b="1" dirty="0" smtClean="0">
                <a:solidFill>
                  <a:schemeClr val="bg1"/>
                </a:solidFill>
              </a:defRPr>
            </a:lvl1pPr>
          </a:lstStyle>
          <a:p>
            <a:pPr marL="0" lvl="0" indent="0">
              <a:spcBef>
                <a:spcPts val="263"/>
              </a:spcBef>
              <a:spcAft>
                <a:spcPts val="263"/>
              </a:spcAft>
              <a:buNone/>
            </a:pPr>
            <a:r>
              <a:rPr lang="en-US" dirty="0"/>
              <a:t>Click to edit subtitle</a:t>
            </a:r>
          </a:p>
        </p:txBody>
      </p:sp>
      <p:sp>
        <p:nvSpPr>
          <p:cNvPr id="12" name="Frame 11"/>
          <p:cNvSpPr/>
          <p:nvPr userDrawn="1"/>
        </p:nvSpPr>
        <p:spPr bwMode="gray">
          <a:xfrm>
            <a:off x="0" y="-148"/>
            <a:ext cx="9144000" cy="6858151"/>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05" tIns="40053" rIns="80105" bIns="40053" numCol="1" spcCol="0" rtlCol="0" fromWordArt="0" anchor="ctr" anchorCtr="0" forceAA="0" compatLnSpc="1">
            <a:prstTxWarp prst="textNoShape">
              <a:avLst/>
            </a:prstTxWarp>
            <a:noAutofit/>
          </a:bodyPr>
          <a:lstStyle/>
          <a:p>
            <a:pPr algn="ctr" defTabSz="801046"/>
            <a:endParaRPr lang="en-GB" sz="1600" dirty="0">
              <a:solidFill>
                <a:srgbClr val="222223"/>
              </a:solidFill>
              <a:latin typeface="Segoe UI Light" panose="020B0502040204020203" pitchFamily="34" charset="0"/>
            </a:endParaRPr>
          </a:p>
        </p:txBody>
      </p:sp>
      <p:sp>
        <p:nvSpPr>
          <p:cNvPr id="17" name="Rectangle 16"/>
          <p:cNvSpPr/>
          <p:nvPr userDrawn="1"/>
        </p:nvSpPr>
        <p:spPr bwMode="gray">
          <a:xfrm>
            <a:off x="4503185" y="158980"/>
            <a:ext cx="153919" cy="6539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6149" tIns="63075" rIns="126149" bIns="63075" numCol="1" spcCol="0" rtlCol="0" fromWordArt="0" anchor="ctr" anchorCtr="0" forceAA="0" compatLnSpc="1">
            <a:prstTxWarp prst="textNoShape">
              <a:avLst/>
            </a:prstTxWarp>
            <a:noAutofit/>
          </a:bodyPr>
          <a:lstStyle/>
          <a:p>
            <a:pPr algn="ctr" defTabSz="801046">
              <a:lnSpc>
                <a:spcPct val="110000"/>
              </a:lnSpc>
              <a:spcBef>
                <a:spcPts val="2104"/>
              </a:spcBef>
              <a:buClr>
                <a:srgbClr val="222223"/>
              </a:buClr>
            </a:pPr>
            <a:endParaRPr lang="en-GB" sz="2500" dirty="0">
              <a:solidFill>
                <a:prstClr val="white"/>
              </a:solidFill>
              <a:latin typeface="Segoe UI Light" panose="020B0502040204020203" pitchFamily="34" charset="0"/>
            </a:endParaRPr>
          </a:p>
        </p:txBody>
      </p:sp>
      <p:sp>
        <p:nvSpPr>
          <p:cNvPr id="21" name="TextBox 20"/>
          <p:cNvSpPr txBox="1"/>
          <p:nvPr userDrawn="1"/>
        </p:nvSpPr>
        <p:spPr bwMode="gray">
          <a:xfrm>
            <a:off x="460816" y="6693861"/>
            <a:ext cx="4186603" cy="164143"/>
          </a:xfrm>
          <a:prstGeom prst="rect">
            <a:avLst/>
          </a:prstGeom>
          <a:noFill/>
        </p:spPr>
        <p:txBody>
          <a:bodyPr wrap="none" lIns="0" tIns="0" rIns="0" bIns="0" rtlCol="0" anchor="ctr">
            <a:noAutofit/>
          </a:bodyPr>
          <a:lstStyle/>
          <a:p>
            <a:pPr defTabSz="801046"/>
            <a:r>
              <a:rPr lang="en-GB" sz="600" dirty="0">
                <a:solidFill>
                  <a:srgbClr val="222223"/>
                </a:solidFill>
                <a:latin typeface="Segoe UI Light" panose="020B0502040204020203" pitchFamily="34" charset="0"/>
              </a:rPr>
              <a:t>Document Name Here  |  Month 2016 |  Version 1  |  Public  |  Internal Use Only  |  Confidential  |  Strictly  Confidential (DELETE CLASSIFICATION)</a:t>
            </a:r>
          </a:p>
        </p:txBody>
      </p:sp>
      <p:sp>
        <p:nvSpPr>
          <p:cNvPr id="20" name="TextBox 19"/>
          <p:cNvSpPr txBox="1"/>
          <p:nvPr userDrawn="1"/>
        </p:nvSpPr>
        <p:spPr>
          <a:xfrm>
            <a:off x="8564924" y="6688039"/>
            <a:ext cx="492596" cy="188757"/>
          </a:xfrm>
          <a:prstGeom prst="rect">
            <a:avLst/>
          </a:prstGeom>
          <a:noFill/>
        </p:spPr>
        <p:txBody>
          <a:bodyPr wrap="square" lIns="63075" tIns="31537" rIns="63075" bIns="31537" rtlCol="0">
            <a:spAutoFit/>
          </a:bodyPr>
          <a:lstStyle/>
          <a:p>
            <a:pPr algn="r" defTabSz="801046">
              <a:lnSpc>
                <a:spcPct val="110000"/>
              </a:lnSpc>
              <a:spcBef>
                <a:spcPts val="2104"/>
              </a:spcBef>
              <a:buClr>
                <a:srgbClr val="222223"/>
              </a:buClr>
            </a:pPr>
            <a:fld id="{08492756-E806-4604-9C5F-A6997CE6540C}" type="slidenum">
              <a:rPr lang="en-GB" sz="700" smtClean="0">
                <a:solidFill>
                  <a:sysClr val="windowText" lastClr="000000"/>
                </a:solidFill>
              </a:rPr>
              <a:pPr algn="r" defTabSz="801046">
                <a:lnSpc>
                  <a:spcPct val="110000"/>
                </a:lnSpc>
                <a:spcBef>
                  <a:spcPts val="2104"/>
                </a:spcBef>
                <a:buClr>
                  <a:srgbClr val="222223"/>
                </a:buClr>
              </a:pPr>
              <a:t>‹#›</a:t>
            </a:fld>
            <a:endParaRPr lang="en-GB" sz="700" dirty="0" err="1">
              <a:solidFill>
                <a:sysClr val="windowText" lastClr="000000"/>
              </a:solidFill>
            </a:endParaRPr>
          </a:p>
        </p:txBody>
      </p:sp>
      <p:pic>
        <p:nvPicPr>
          <p:cNvPr id="22" name="Picture 21"/>
          <p:cNvPicPr>
            <a:picLocks noChangeAspect="1"/>
          </p:cNvPicPr>
          <p:nvPr userDrawn="1"/>
        </p:nvPicPr>
        <p:blipFill rotWithShape="1">
          <a:blip r:embed="rId2" cstate="screen">
            <a:extLst>
              <a:ext uri="{28A0092B-C50C-407E-A947-70E740481C1C}">
                <a14:useLocalDpi xmlns:a14="http://schemas.microsoft.com/office/drawing/2010/main"/>
              </a:ext>
            </a:extLst>
          </a:blip>
          <a:srcRect t="17784" b="38176"/>
          <a:stretch/>
        </p:blipFill>
        <p:spPr>
          <a:xfrm>
            <a:off x="369139" y="6220148"/>
            <a:ext cx="1517683" cy="501428"/>
          </a:xfrm>
          <a:prstGeom prst="rect">
            <a:avLst/>
          </a:prstGeom>
        </p:spPr>
      </p:pic>
    </p:spTree>
    <p:extLst>
      <p:ext uri="{BB962C8B-B14F-4D97-AF65-F5344CB8AC3E}">
        <p14:creationId xmlns:p14="http://schemas.microsoft.com/office/powerpoint/2010/main" val="1427038274"/>
      </p:ext>
    </p:extLst>
  </p:cSld>
  <p:clrMapOvr>
    <a:masterClrMapping/>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Presentation - 2 pictures right - content left">
    <p:bg>
      <p:bgPr>
        <a:solidFill>
          <a:schemeClr val="bg2"/>
        </a:solidFill>
        <a:effectLst/>
      </p:bgPr>
    </p:bg>
    <p:spTree>
      <p:nvGrpSpPr>
        <p:cNvPr id="1" name=""/>
        <p:cNvGrpSpPr/>
        <p:nvPr/>
      </p:nvGrpSpPr>
      <p:grpSpPr>
        <a:xfrm>
          <a:off x="0" y="0"/>
          <a:ext cx="0" cy="0"/>
          <a:chOff x="0" y="0"/>
          <a:chExt cx="0" cy="0"/>
        </a:xfrm>
      </p:grpSpPr>
      <p:sp>
        <p:nvSpPr>
          <p:cNvPr id="5" name="Rectangle 4"/>
          <p:cNvSpPr/>
          <p:nvPr userDrawn="1"/>
        </p:nvSpPr>
        <p:spPr bwMode="gray">
          <a:xfrm>
            <a:off x="4580149" y="72018"/>
            <a:ext cx="4486795" cy="6652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5105" tIns="72553" rIns="145105" bIns="72553" numCol="1" spcCol="0" rtlCol="0" fromWordArt="0" anchor="ctr" anchorCtr="0" forceAA="0" compatLnSpc="1">
            <a:prstTxWarp prst="textNoShape">
              <a:avLst/>
            </a:prstTxWarp>
            <a:noAutofit/>
          </a:bodyPr>
          <a:lstStyle/>
          <a:p>
            <a:pPr algn="ctr" defTabSz="801046">
              <a:lnSpc>
                <a:spcPct val="110000"/>
              </a:lnSpc>
              <a:spcBef>
                <a:spcPts val="2417"/>
              </a:spcBef>
              <a:buClr>
                <a:srgbClr val="222223"/>
              </a:buClr>
            </a:pPr>
            <a:endParaRPr lang="en-GB" sz="2800" dirty="0">
              <a:solidFill>
                <a:prstClr val="white"/>
              </a:solidFill>
              <a:latin typeface="Segoe UI Light" panose="020B0502040204020203" pitchFamily="34" charset="0"/>
            </a:endParaRPr>
          </a:p>
        </p:txBody>
      </p:sp>
      <p:sp>
        <p:nvSpPr>
          <p:cNvPr id="28" name="Picture Placeholder 7"/>
          <p:cNvSpPr>
            <a:spLocks noGrp="1"/>
          </p:cNvSpPr>
          <p:nvPr>
            <p:ph type="pic" sz="quarter" idx="13" hasCustomPrompt="1"/>
          </p:nvPr>
        </p:nvSpPr>
        <p:spPr>
          <a:xfrm>
            <a:off x="4643196" y="3506756"/>
            <a:ext cx="4334291" cy="3184974"/>
          </a:xfrm>
          <a:solidFill>
            <a:schemeClr val="bg1">
              <a:lumMod val="95000"/>
            </a:schemeClr>
          </a:solidFill>
        </p:spPr>
        <p:txBody>
          <a:bodyPr>
            <a:normAutofit/>
          </a:bodyPr>
          <a:lstStyle>
            <a:lvl1pPr marL="0" indent="0">
              <a:buNone/>
              <a:defRPr sz="1800" baseline="0"/>
            </a:lvl1pPr>
          </a:lstStyle>
          <a:p>
            <a:r>
              <a:rPr lang="en-GB" dirty="0"/>
              <a:t>A picture can be inserted here, it can be left blank or it can be filled in another colour</a:t>
            </a:r>
          </a:p>
        </p:txBody>
      </p:sp>
      <p:sp>
        <p:nvSpPr>
          <p:cNvPr id="35" name="Picture Placeholder 7"/>
          <p:cNvSpPr>
            <a:spLocks noGrp="1"/>
          </p:cNvSpPr>
          <p:nvPr>
            <p:ph type="pic" sz="quarter" idx="14" hasCustomPrompt="1"/>
          </p:nvPr>
        </p:nvSpPr>
        <p:spPr>
          <a:xfrm>
            <a:off x="4643196" y="163472"/>
            <a:ext cx="4334291" cy="3202043"/>
          </a:xfrm>
          <a:solidFill>
            <a:schemeClr val="bg1">
              <a:lumMod val="95000"/>
            </a:schemeClr>
          </a:solidFill>
        </p:spPr>
        <p:txBody>
          <a:bodyPr>
            <a:normAutofit/>
          </a:bodyPr>
          <a:lstStyle>
            <a:lvl1pPr marL="0" indent="0">
              <a:buNone/>
              <a:defRPr sz="1800" baseline="0"/>
            </a:lvl1pPr>
          </a:lstStyle>
          <a:p>
            <a:r>
              <a:rPr lang="en-GB" dirty="0"/>
              <a:t>A picture can be inserted here, it can be left blank or it can be filled in another colour</a:t>
            </a:r>
          </a:p>
        </p:txBody>
      </p:sp>
      <p:sp>
        <p:nvSpPr>
          <p:cNvPr id="6" name="Rectangle 5"/>
          <p:cNvSpPr/>
          <p:nvPr userDrawn="1"/>
        </p:nvSpPr>
        <p:spPr bwMode="gray">
          <a:xfrm>
            <a:off x="4599086" y="3347371"/>
            <a:ext cx="4467859" cy="163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5414" tIns="92707" rIns="185414" bIns="92707" numCol="1" spcCol="0" rtlCol="0" fromWordArt="0" anchor="ctr" anchorCtr="0" forceAA="0" compatLnSpc="1">
            <a:prstTxWarp prst="textNoShape">
              <a:avLst/>
            </a:prstTxWarp>
            <a:noAutofit/>
          </a:bodyPr>
          <a:lstStyle/>
          <a:p>
            <a:pPr algn="ctr" defTabSz="801046">
              <a:lnSpc>
                <a:spcPct val="110000"/>
              </a:lnSpc>
              <a:spcBef>
                <a:spcPts val="3091"/>
              </a:spcBef>
              <a:buClr>
                <a:srgbClr val="222223"/>
              </a:buClr>
            </a:pPr>
            <a:endParaRPr lang="en-GB" sz="2500" dirty="0">
              <a:solidFill>
                <a:prstClr val="white"/>
              </a:solidFill>
            </a:endParaRPr>
          </a:p>
        </p:txBody>
      </p:sp>
      <p:sp>
        <p:nvSpPr>
          <p:cNvPr id="14" name="TextBox 13"/>
          <p:cNvSpPr txBox="1"/>
          <p:nvPr userDrawn="1"/>
        </p:nvSpPr>
        <p:spPr>
          <a:xfrm>
            <a:off x="8542980" y="6720064"/>
            <a:ext cx="492595" cy="101566"/>
          </a:xfrm>
          <a:prstGeom prst="rect">
            <a:avLst/>
          </a:prstGeom>
          <a:noFill/>
        </p:spPr>
        <p:txBody>
          <a:bodyPr wrap="square" lIns="0" tIns="0" rIns="0" bIns="0" rtlCol="0">
            <a:spAutoFit/>
          </a:bodyPr>
          <a:lstStyle/>
          <a:p>
            <a:pPr algn="r" defTabSz="801046">
              <a:lnSpc>
                <a:spcPct val="110000"/>
              </a:lnSpc>
              <a:spcBef>
                <a:spcPts val="2417"/>
              </a:spcBef>
              <a:buClr>
                <a:srgbClr val="222223"/>
              </a:buClr>
            </a:pPr>
            <a:fld id="{08492756-E806-4604-9C5F-A6997CE6540C}" type="slidenum">
              <a:rPr lang="en-GB" sz="600" smtClean="0">
                <a:solidFill>
                  <a:srgbClr val="222223"/>
                </a:solidFill>
                <a:latin typeface="Segoe UI Light" panose="020B0502040204020203" pitchFamily="34" charset="0"/>
              </a:rPr>
              <a:pPr algn="r" defTabSz="801046">
                <a:lnSpc>
                  <a:spcPct val="110000"/>
                </a:lnSpc>
                <a:spcBef>
                  <a:spcPts val="2417"/>
                </a:spcBef>
                <a:buClr>
                  <a:srgbClr val="222223"/>
                </a:buClr>
              </a:pPr>
              <a:t>‹#›</a:t>
            </a:fld>
            <a:endParaRPr lang="en-GB" sz="600" dirty="0">
              <a:solidFill>
                <a:srgbClr val="222223"/>
              </a:solidFill>
              <a:latin typeface="Segoe UI Light" panose="020B0502040204020203" pitchFamily="34" charset="0"/>
            </a:endParaRPr>
          </a:p>
        </p:txBody>
      </p:sp>
      <p:sp>
        <p:nvSpPr>
          <p:cNvPr id="17" name="Content Placeholder 6"/>
          <p:cNvSpPr>
            <a:spLocks noGrp="1"/>
          </p:cNvSpPr>
          <p:nvPr>
            <p:ph sz="quarter" idx="12"/>
          </p:nvPr>
        </p:nvSpPr>
        <p:spPr>
          <a:xfrm>
            <a:off x="468659" y="1778205"/>
            <a:ext cx="3857043" cy="3610114"/>
          </a:xfrm>
        </p:spPr>
        <p:txBody>
          <a:bodyPr lIns="0" rIns="0">
            <a:normAutofit/>
          </a:bodyPr>
          <a:lstStyle>
            <a:lvl1pPr>
              <a:spcBef>
                <a:spcPts val="526"/>
              </a:spcBef>
              <a:spcAft>
                <a:spcPts val="526"/>
              </a:spcAft>
              <a:buClr>
                <a:schemeClr val="bg1"/>
              </a:buClr>
              <a:defRPr sz="2100">
                <a:solidFill>
                  <a:schemeClr val="bg1"/>
                </a:solidFill>
              </a:defRPr>
            </a:lvl1pPr>
            <a:lvl2pPr>
              <a:spcBef>
                <a:spcPts val="526"/>
              </a:spcBef>
              <a:spcAft>
                <a:spcPts val="526"/>
              </a:spcAft>
              <a:buClr>
                <a:schemeClr val="bg1"/>
              </a:buClr>
              <a:defRPr sz="1800">
                <a:solidFill>
                  <a:schemeClr val="bg1"/>
                </a:solidFill>
              </a:defRPr>
            </a:lvl2pPr>
            <a:lvl3pPr>
              <a:spcBef>
                <a:spcPts val="526"/>
              </a:spcBef>
              <a:spcAft>
                <a:spcPts val="526"/>
              </a:spcAft>
              <a:buClr>
                <a:schemeClr val="bg1"/>
              </a:buClr>
              <a:defRPr sz="1600">
                <a:solidFill>
                  <a:schemeClr val="bg1"/>
                </a:solidFill>
              </a:defRPr>
            </a:lvl3pPr>
            <a:lvl4pPr>
              <a:spcBef>
                <a:spcPts val="526"/>
              </a:spcBef>
              <a:spcAft>
                <a:spcPts val="526"/>
              </a:spcAft>
              <a:buClr>
                <a:schemeClr val="bg1"/>
              </a:buClr>
              <a:defRPr sz="1600">
                <a:solidFill>
                  <a:schemeClr val="bg1"/>
                </a:solidFill>
              </a:defRPr>
            </a:lvl4pPr>
            <a:lvl5pPr>
              <a:spcBef>
                <a:spcPts val="526"/>
              </a:spcBef>
              <a:spcAft>
                <a:spcPts val="526"/>
              </a:spcAft>
              <a:buClr>
                <a:schemeClr val="bg1"/>
              </a:buClr>
              <a:defRPr sz="16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8" name="Title 1"/>
          <p:cNvSpPr>
            <a:spLocks noGrp="1"/>
          </p:cNvSpPr>
          <p:nvPr>
            <p:ph type="ctrTitle" hasCustomPrompt="1"/>
          </p:nvPr>
        </p:nvSpPr>
        <p:spPr bwMode="gray">
          <a:xfrm>
            <a:off x="477710" y="570712"/>
            <a:ext cx="3347720" cy="556133"/>
          </a:xfrm>
          <a:solidFill>
            <a:schemeClr val="accent3"/>
          </a:solidFill>
        </p:spPr>
        <p:txBody>
          <a:bodyPr wrap="none" lIns="72553" tIns="63075" rIns="72553" bIns="0" rtlCol="0" anchor="ctr">
            <a:spAutoFit/>
          </a:bodyPr>
          <a:lstStyle>
            <a:lvl1pPr algn="l">
              <a:defRPr lang="en-GB" dirty="0"/>
            </a:lvl1pPr>
          </a:lstStyle>
          <a:p>
            <a:pPr marL="0" lvl="0" indent="0" algn="l">
              <a:spcBef>
                <a:spcPct val="20000"/>
              </a:spcBef>
              <a:buFont typeface="Arial" panose="020B0604020202020204" pitchFamily="34" charset="0"/>
            </a:pPr>
            <a:r>
              <a:rPr lang="en-US" dirty="0"/>
              <a:t>Click to edit title</a:t>
            </a:r>
            <a:endParaRPr lang="en-GB" dirty="0"/>
          </a:p>
        </p:txBody>
      </p:sp>
      <p:sp>
        <p:nvSpPr>
          <p:cNvPr id="19" name="Text Placeholder 5"/>
          <p:cNvSpPr>
            <a:spLocks noGrp="1"/>
          </p:cNvSpPr>
          <p:nvPr>
            <p:ph type="body" sz="quarter" idx="15" hasCustomPrompt="1"/>
          </p:nvPr>
        </p:nvSpPr>
        <p:spPr>
          <a:xfrm>
            <a:off x="477708" y="1211966"/>
            <a:ext cx="2670322" cy="355482"/>
          </a:xfrm>
          <a:solidFill>
            <a:schemeClr val="tx2"/>
          </a:solidFill>
        </p:spPr>
        <p:txBody>
          <a:bodyPr vert="horz" wrap="none" lIns="63075" tIns="0" rIns="63075" bIns="0" rtlCol="0">
            <a:spAutoFit/>
          </a:bodyPr>
          <a:lstStyle>
            <a:lvl1pPr>
              <a:buFontTx/>
              <a:buNone/>
              <a:defRPr lang="en-US" sz="2100" b="1" dirty="0" smtClean="0">
                <a:solidFill>
                  <a:schemeClr val="bg1"/>
                </a:solidFill>
              </a:defRPr>
            </a:lvl1pPr>
          </a:lstStyle>
          <a:p>
            <a:pPr marL="0" lvl="0" indent="0">
              <a:spcBef>
                <a:spcPts val="263"/>
              </a:spcBef>
              <a:spcAft>
                <a:spcPts val="263"/>
              </a:spcAft>
              <a:buNone/>
            </a:pPr>
            <a:r>
              <a:rPr lang="en-US" dirty="0"/>
              <a:t>Click to edit subtitle</a:t>
            </a:r>
          </a:p>
        </p:txBody>
      </p:sp>
      <p:sp>
        <p:nvSpPr>
          <p:cNvPr id="15" name="Frame 14"/>
          <p:cNvSpPr/>
          <p:nvPr userDrawn="1"/>
        </p:nvSpPr>
        <p:spPr bwMode="gray">
          <a:xfrm>
            <a:off x="0" y="-148"/>
            <a:ext cx="9144000" cy="6858151"/>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05" tIns="40053" rIns="80105" bIns="40053" numCol="1" spcCol="0" rtlCol="0" fromWordArt="0" anchor="ctr" anchorCtr="0" forceAA="0" compatLnSpc="1">
            <a:prstTxWarp prst="textNoShape">
              <a:avLst/>
            </a:prstTxWarp>
            <a:noAutofit/>
          </a:bodyPr>
          <a:lstStyle/>
          <a:p>
            <a:pPr algn="ctr" defTabSz="801046"/>
            <a:endParaRPr lang="en-GB" sz="1600" dirty="0">
              <a:solidFill>
                <a:srgbClr val="222223"/>
              </a:solidFill>
              <a:latin typeface="Segoe UI Light" panose="020B0502040204020203" pitchFamily="34" charset="0"/>
            </a:endParaRPr>
          </a:p>
        </p:txBody>
      </p:sp>
      <p:sp>
        <p:nvSpPr>
          <p:cNvPr id="20" name="Rectangle 19"/>
          <p:cNvSpPr/>
          <p:nvPr userDrawn="1"/>
        </p:nvSpPr>
        <p:spPr bwMode="gray">
          <a:xfrm>
            <a:off x="4503185" y="158980"/>
            <a:ext cx="153919" cy="6539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6149" tIns="63075" rIns="126149" bIns="63075" numCol="1" spcCol="0" rtlCol="0" fromWordArt="0" anchor="ctr" anchorCtr="0" forceAA="0" compatLnSpc="1">
            <a:prstTxWarp prst="textNoShape">
              <a:avLst/>
            </a:prstTxWarp>
            <a:noAutofit/>
          </a:bodyPr>
          <a:lstStyle/>
          <a:p>
            <a:pPr algn="ctr" defTabSz="801046">
              <a:lnSpc>
                <a:spcPct val="110000"/>
              </a:lnSpc>
              <a:spcBef>
                <a:spcPts val="2104"/>
              </a:spcBef>
              <a:buClr>
                <a:srgbClr val="222223"/>
              </a:buClr>
            </a:pPr>
            <a:endParaRPr lang="en-GB" sz="2500" dirty="0">
              <a:solidFill>
                <a:prstClr val="white"/>
              </a:solidFill>
              <a:latin typeface="Segoe UI Light" panose="020B0502040204020203" pitchFamily="34" charset="0"/>
            </a:endParaRPr>
          </a:p>
        </p:txBody>
      </p:sp>
      <p:sp>
        <p:nvSpPr>
          <p:cNvPr id="24" name="TextBox 23"/>
          <p:cNvSpPr txBox="1"/>
          <p:nvPr userDrawn="1"/>
        </p:nvSpPr>
        <p:spPr bwMode="gray">
          <a:xfrm>
            <a:off x="460816" y="6693861"/>
            <a:ext cx="4186603" cy="164143"/>
          </a:xfrm>
          <a:prstGeom prst="rect">
            <a:avLst/>
          </a:prstGeom>
          <a:noFill/>
        </p:spPr>
        <p:txBody>
          <a:bodyPr wrap="none" lIns="0" tIns="0" rIns="0" bIns="0" rtlCol="0" anchor="ctr">
            <a:noAutofit/>
          </a:bodyPr>
          <a:lstStyle/>
          <a:p>
            <a:pPr defTabSz="801046"/>
            <a:r>
              <a:rPr lang="en-GB" sz="600" dirty="0">
                <a:solidFill>
                  <a:srgbClr val="222223"/>
                </a:solidFill>
                <a:latin typeface="Segoe UI Light" panose="020B0502040204020203" pitchFamily="34" charset="0"/>
              </a:rPr>
              <a:t>Document Name Here  |  Month 2016 |  Version 1  |  Public  |  Internal Use Only  |  Confidential  |  Strictly  Confidential (DELETE CLASSIFICATION)</a:t>
            </a:r>
          </a:p>
        </p:txBody>
      </p:sp>
      <p:sp>
        <p:nvSpPr>
          <p:cNvPr id="25" name="TextBox 24"/>
          <p:cNvSpPr txBox="1"/>
          <p:nvPr userDrawn="1"/>
        </p:nvSpPr>
        <p:spPr>
          <a:xfrm>
            <a:off x="8564924" y="6688039"/>
            <a:ext cx="492596" cy="188757"/>
          </a:xfrm>
          <a:prstGeom prst="rect">
            <a:avLst/>
          </a:prstGeom>
          <a:noFill/>
        </p:spPr>
        <p:txBody>
          <a:bodyPr wrap="square" lIns="63075" tIns="31537" rIns="63075" bIns="31537" rtlCol="0">
            <a:spAutoFit/>
          </a:bodyPr>
          <a:lstStyle/>
          <a:p>
            <a:pPr algn="r" defTabSz="801046">
              <a:lnSpc>
                <a:spcPct val="110000"/>
              </a:lnSpc>
              <a:spcBef>
                <a:spcPts val="2104"/>
              </a:spcBef>
              <a:buClr>
                <a:srgbClr val="222223"/>
              </a:buClr>
            </a:pPr>
            <a:fld id="{08492756-E806-4604-9C5F-A6997CE6540C}" type="slidenum">
              <a:rPr lang="en-GB" sz="700" smtClean="0">
                <a:solidFill>
                  <a:sysClr val="windowText" lastClr="000000"/>
                </a:solidFill>
              </a:rPr>
              <a:pPr algn="r" defTabSz="801046">
                <a:lnSpc>
                  <a:spcPct val="110000"/>
                </a:lnSpc>
                <a:spcBef>
                  <a:spcPts val="2104"/>
                </a:spcBef>
                <a:buClr>
                  <a:srgbClr val="222223"/>
                </a:buClr>
              </a:pPr>
              <a:t>‹#›</a:t>
            </a:fld>
            <a:endParaRPr lang="en-GB" sz="700" dirty="0" err="1">
              <a:solidFill>
                <a:sysClr val="windowText" lastClr="000000"/>
              </a:solidFill>
            </a:endParaRPr>
          </a:p>
        </p:txBody>
      </p:sp>
      <p:pic>
        <p:nvPicPr>
          <p:cNvPr id="26" name="Picture 25"/>
          <p:cNvPicPr>
            <a:picLocks noChangeAspect="1"/>
          </p:cNvPicPr>
          <p:nvPr userDrawn="1"/>
        </p:nvPicPr>
        <p:blipFill rotWithShape="1">
          <a:blip r:embed="rId2" cstate="screen">
            <a:extLst>
              <a:ext uri="{28A0092B-C50C-407E-A947-70E740481C1C}">
                <a14:useLocalDpi xmlns:a14="http://schemas.microsoft.com/office/drawing/2010/main"/>
              </a:ext>
            </a:extLst>
          </a:blip>
          <a:srcRect t="17784" b="38176"/>
          <a:stretch/>
        </p:blipFill>
        <p:spPr>
          <a:xfrm>
            <a:off x="369139" y="6220148"/>
            <a:ext cx="1517683" cy="501428"/>
          </a:xfrm>
          <a:prstGeom prst="rect">
            <a:avLst/>
          </a:prstGeom>
        </p:spPr>
      </p:pic>
    </p:spTree>
    <p:extLst>
      <p:ext uri="{BB962C8B-B14F-4D97-AF65-F5344CB8AC3E}">
        <p14:creationId xmlns:p14="http://schemas.microsoft.com/office/powerpoint/2010/main" val="1358775233"/>
      </p:ext>
    </p:extLst>
  </p:cSld>
  <p:clrMapOvr>
    <a:masterClrMapping/>
  </p:clrMapOvr>
  <p:transitio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Presentation - 3 pictures right - content left">
    <p:bg>
      <p:bgPr>
        <a:solidFill>
          <a:schemeClr val="bg2"/>
        </a:solidFill>
        <a:effectLst/>
      </p:bgPr>
    </p:bg>
    <p:spTree>
      <p:nvGrpSpPr>
        <p:cNvPr id="1" name=""/>
        <p:cNvGrpSpPr/>
        <p:nvPr/>
      </p:nvGrpSpPr>
      <p:grpSpPr>
        <a:xfrm>
          <a:off x="0" y="0"/>
          <a:ext cx="0" cy="0"/>
          <a:chOff x="0" y="0"/>
          <a:chExt cx="0" cy="0"/>
        </a:xfrm>
      </p:grpSpPr>
      <p:sp>
        <p:nvSpPr>
          <p:cNvPr id="17" name="Frame 16"/>
          <p:cNvSpPr/>
          <p:nvPr userDrawn="1"/>
        </p:nvSpPr>
        <p:spPr bwMode="gray">
          <a:xfrm>
            <a:off x="0" y="-148"/>
            <a:ext cx="9144000" cy="6858151"/>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05" tIns="40053" rIns="80105" bIns="40053" numCol="1" spcCol="0" rtlCol="0" fromWordArt="0" anchor="ctr" anchorCtr="0" forceAA="0" compatLnSpc="1">
            <a:prstTxWarp prst="textNoShape">
              <a:avLst/>
            </a:prstTxWarp>
            <a:noAutofit/>
          </a:bodyPr>
          <a:lstStyle/>
          <a:p>
            <a:pPr algn="ctr" defTabSz="801046"/>
            <a:endParaRPr lang="en-GB" sz="1600" dirty="0">
              <a:solidFill>
                <a:srgbClr val="222223"/>
              </a:solidFill>
              <a:latin typeface="Segoe UI Light" panose="020B0502040204020203" pitchFamily="34" charset="0"/>
            </a:endParaRPr>
          </a:p>
        </p:txBody>
      </p:sp>
      <p:sp>
        <p:nvSpPr>
          <p:cNvPr id="5" name="Rectangle 4"/>
          <p:cNvSpPr/>
          <p:nvPr userDrawn="1"/>
        </p:nvSpPr>
        <p:spPr bwMode="gray">
          <a:xfrm>
            <a:off x="4580149" y="72018"/>
            <a:ext cx="4486795" cy="6652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5105" tIns="72553" rIns="145105" bIns="72553" numCol="1" spcCol="0" rtlCol="0" fromWordArt="0" anchor="ctr" anchorCtr="0" forceAA="0" compatLnSpc="1">
            <a:prstTxWarp prst="textNoShape">
              <a:avLst/>
            </a:prstTxWarp>
            <a:noAutofit/>
          </a:bodyPr>
          <a:lstStyle/>
          <a:p>
            <a:pPr algn="ctr" defTabSz="801046">
              <a:lnSpc>
                <a:spcPct val="110000"/>
              </a:lnSpc>
              <a:spcBef>
                <a:spcPts val="2417"/>
              </a:spcBef>
              <a:buClr>
                <a:srgbClr val="222223"/>
              </a:buClr>
            </a:pPr>
            <a:endParaRPr lang="en-GB" sz="2800" dirty="0">
              <a:solidFill>
                <a:prstClr val="white"/>
              </a:solidFill>
              <a:latin typeface="Segoe UI Light" panose="020B0502040204020203" pitchFamily="34" charset="0"/>
            </a:endParaRPr>
          </a:p>
        </p:txBody>
      </p:sp>
      <p:sp>
        <p:nvSpPr>
          <p:cNvPr id="19" name="Picture Placeholder 7"/>
          <p:cNvSpPr>
            <a:spLocks noGrp="1"/>
          </p:cNvSpPr>
          <p:nvPr>
            <p:ph type="pic" sz="quarter" idx="16" hasCustomPrompt="1"/>
          </p:nvPr>
        </p:nvSpPr>
        <p:spPr>
          <a:xfrm>
            <a:off x="6169138" y="164871"/>
            <a:ext cx="1345254" cy="6518933"/>
          </a:xfrm>
          <a:solidFill>
            <a:schemeClr val="bg1">
              <a:lumMod val="95000"/>
            </a:schemeClr>
          </a:solidFill>
        </p:spPr>
        <p:txBody>
          <a:bodyPr>
            <a:normAutofit/>
          </a:bodyPr>
          <a:lstStyle>
            <a:lvl1pPr marL="0" indent="0">
              <a:buNone/>
              <a:defRPr sz="1600" baseline="0"/>
            </a:lvl1pPr>
          </a:lstStyle>
          <a:p>
            <a:r>
              <a:rPr lang="en-GB" dirty="0"/>
              <a:t>A picture can be inserted here, it can be left blank or it can be filled in another colour</a:t>
            </a:r>
          </a:p>
        </p:txBody>
      </p:sp>
      <p:sp>
        <p:nvSpPr>
          <p:cNvPr id="20" name="Picture Placeholder 7"/>
          <p:cNvSpPr>
            <a:spLocks noGrp="1"/>
          </p:cNvSpPr>
          <p:nvPr>
            <p:ph type="pic" sz="quarter" idx="17" hasCustomPrompt="1"/>
          </p:nvPr>
        </p:nvSpPr>
        <p:spPr>
          <a:xfrm>
            <a:off x="7673517" y="164871"/>
            <a:ext cx="1315732" cy="6518933"/>
          </a:xfrm>
          <a:solidFill>
            <a:schemeClr val="bg1">
              <a:lumMod val="95000"/>
            </a:schemeClr>
          </a:solidFill>
        </p:spPr>
        <p:txBody>
          <a:bodyPr>
            <a:normAutofit/>
          </a:bodyPr>
          <a:lstStyle>
            <a:lvl1pPr marL="0" indent="0">
              <a:buNone/>
              <a:defRPr sz="1600" baseline="0"/>
            </a:lvl1pPr>
          </a:lstStyle>
          <a:p>
            <a:r>
              <a:rPr lang="en-GB" dirty="0"/>
              <a:t>A picture can be inserted here, it can be left blank or it can be filled in another colour</a:t>
            </a:r>
          </a:p>
        </p:txBody>
      </p:sp>
      <p:sp>
        <p:nvSpPr>
          <p:cNvPr id="21" name="Picture Placeholder 7"/>
          <p:cNvSpPr>
            <a:spLocks noGrp="1"/>
          </p:cNvSpPr>
          <p:nvPr>
            <p:ph type="pic" sz="quarter" idx="18" hasCustomPrompt="1"/>
          </p:nvPr>
        </p:nvSpPr>
        <p:spPr>
          <a:xfrm>
            <a:off x="4664496" y="164871"/>
            <a:ext cx="1345254" cy="6518933"/>
          </a:xfrm>
          <a:solidFill>
            <a:schemeClr val="bg1">
              <a:lumMod val="95000"/>
            </a:schemeClr>
          </a:solidFill>
        </p:spPr>
        <p:txBody>
          <a:bodyPr>
            <a:normAutofit/>
          </a:bodyPr>
          <a:lstStyle>
            <a:lvl1pPr marL="0" indent="0">
              <a:buNone/>
              <a:defRPr sz="1600" baseline="0"/>
            </a:lvl1pPr>
          </a:lstStyle>
          <a:p>
            <a:r>
              <a:rPr lang="en-GB" dirty="0"/>
              <a:t>A picture can be inserted here, it can be left blank or it can be filled in another colour</a:t>
            </a:r>
          </a:p>
        </p:txBody>
      </p:sp>
      <p:sp>
        <p:nvSpPr>
          <p:cNvPr id="27" name="Content Placeholder 6"/>
          <p:cNvSpPr>
            <a:spLocks noGrp="1"/>
          </p:cNvSpPr>
          <p:nvPr userDrawn="1">
            <p:ph sz="quarter" idx="12"/>
          </p:nvPr>
        </p:nvSpPr>
        <p:spPr>
          <a:xfrm>
            <a:off x="467560" y="2057476"/>
            <a:ext cx="3952402" cy="3610114"/>
          </a:xfrm>
        </p:spPr>
        <p:txBody>
          <a:bodyPr lIns="0" rIns="0">
            <a:normAutofit/>
          </a:bodyPr>
          <a:lstStyle>
            <a:lvl1pPr>
              <a:spcBef>
                <a:spcPts val="526"/>
              </a:spcBef>
              <a:spcAft>
                <a:spcPts val="526"/>
              </a:spcAft>
              <a:buClr>
                <a:schemeClr val="bg1"/>
              </a:buClr>
              <a:defRPr sz="2100">
                <a:solidFill>
                  <a:schemeClr val="bg1"/>
                </a:solidFill>
              </a:defRPr>
            </a:lvl1pPr>
            <a:lvl2pPr>
              <a:spcBef>
                <a:spcPts val="526"/>
              </a:spcBef>
              <a:spcAft>
                <a:spcPts val="526"/>
              </a:spcAft>
              <a:buClr>
                <a:schemeClr val="bg1"/>
              </a:buClr>
              <a:defRPr sz="1800">
                <a:solidFill>
                  <a:schemeClr val="bg1"/>
                </a:solidFill>
              </a:defRPr>
            </a:lvl2pPr>
            <a:lvl3pPr>
              <a:spcBef>
                <a:spcPts val="526"/>
              </a:spcBef>
              <a:spcAft>
                <a:spcPts val="526"/>
              </a:spcAft>
              <a:buClr>
                <a:schemeClr val="bg1"/>
              </a:buClr>
              <a:defRPr sz="1600">
                <a:solidFill>
                  <a:schemeClr val="bg1"/>
                </a:solidFill>
              </a:defRPr>
            </a:lvl3pPr>
            <a:lvl4pPr>
              <a:spcBef>
                <a:spcPts val="526"/>
              </a:spcBef>
              <a:spcAft>
                <a:spcPts val="526"/>
              </a:spcAft>
              <a:buClr>
                <a:schemeClr val="bg1"/>
              </a:buClr>
              <a:defRPr sz="1600">
                <a:solidFill>
                  <a:schemeClr val="bg1"/>
                </a:solidFill>
              </a:defRPr>
            </a:lvl4pPr>
            <a:lvl5pPr>
              <a:spcBef>
                <a:spcPts val="526"/>
              </a:spcBef>
              <a:spcAft>
                <a:spcPts val="526"/>
              </a:spcAft>
              <a:buClr>
                <a:schemeClr val="bg1"/>
              </a:buClr>
              <a:defRPr sz="16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8" name="Title 1"/>
          <p:cNvSpPr>
            <a:spLocks noGrp="1"/>
          </p:cNvSpPr>
          <p:nvPr userDrawn="1">
            <p:ph type="ctrTitle" hasCustomPrompt="1"/>
          </p:nvPr>
        </p:nvSpPr>
        <p:spPr bwMode="gray">
          <a:xfrm>
            <a:off x="466516" y="766563"/>
            <a:ext cx="3347720" cy="556133"/>
          </a:xfrm>
          <a:solidFill>
            <a:schemeClr val="accent3"/>
          </a:solidFill>
        </p:spPr>
        <p:txBody>
          <a:bodyPr wrap="none" lIns="72553" tIns="63075" rIns="72553" bIns="0" rtlCol="0" anchor="ctr">
            <a:spAutoFit/>
          </a:bodyPr>
          <a:lstStyle>
            <a:lvl1pPr algn="l">
              <a:defRPr lang="en-GB" dirty="0"/>
            </a:lvl1pPr>
          </a:lstStyle>
          <a:p>
            <a:pPr marL="0" lvl="0" indent="0" algn="l">
              <a:spcBef>
                <a:spcPct val="20000"/>
              </a:spcBef>
              <a:buFont typeface="Arial" panose="020B0604020202020204" pitchFamily="34" charset="0"/>
            </a:pPr>
            <a:r>
              <a:rPr lang="en-US" dirty="0"/>
              <a:t>Click to edit title</a:t>
            </a:r>
            <a:endParaRPr lang="en-GB" dirty="0"/>
          </a:p>
        </p:txBody>
      </p:sp>
      <p:sp>
        <p:nvSpPr>
          <p:cNvPr id="30" name="Text Placeholder 5"/>
          <p:cNvSpPr>
            <a:spLocks noGrp="1"/>
          </p:cNvSpPr>
          <p:nvPr userDrawn="1">
            <p:ph type="body" sz="quarter" idx="13" hasCustomPrompt="1"/>
          </p:nvPr>
        </p:nvSpPr>
        <p:spPr>
          <a:xfrm>
            <a:off x="466514" y="1389176"/>
            <a:ext cx="2670322" cy="355482"/>
          </a:xfrm>
          <a:solidFill>
            <a:schemeClr val="tx2"/>
          </a:solidFill>
        </p:spPr>
        <p:txBody>
          <a:bodyPr vert="horz" wrap="none" lIns="63075" tIns="0" rIns="63075" bIns="0" rtlCol="0">
            <a:spAutoFit/>
          </a:bodyPr>
          <a:lstStyle>
            <a:lvl1pPr>
              <a:buFontTx/>
              <a:buNone/>
              <a:defRPr lang="en-US" sz="2100" b="1" dirty="0" smtClean="0">
                <a:solidFill>
                  <a:schemeClr val="bg1"/>
                </a:solidFill>
              </a:defRPr>
            </a:lvl1pPr>
          </a:lstStyle>
          <a:p>
            <a:pPr marL="0" lvl="0" indent="0">
              <a:spcBef>
                <a:spcPts val="263"/>
              </a:spcBef>
              <a:spcAft>
                <a:spcPts val="263"/>
              </a:spcAft>
              <a:buNone/>
            </a:pPr>
            <a:r>
              <a:rPr lang="en-US" dirty="0"/>
              <a:t>Click to edit subtitle</a:t>
            </a:r>
          </a:p>
        </p:txBody>
      </p:sp>
      <p:sp>
        <p:nvSpPr>
          <p:cNvPr id="4" name="Rectangle 3"/>
          <p:cNvSpPr/>
          <p:nvPr userDrawn="1"/>
        </p:nvSpPr>
        <p:spPr bwMode="gray">
          <a:xfrm>
            <a:off x="4495041" y="144449"/>
            <a:ext cx="153919" cy="6631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5105" tIns="72553" rIns="145105" bIns="72553" numCol="1" spcCol="0" rtlCol="0" fromWordArt="0" anchor="ctr" anchorCtr="0" forceAA="0" compatLnSpc="1">
            <a:prstTxWarp prst="textNoShape">
              <a:avLst/>
            </a:prstTxWarp>
            <a:noAutofit/>
          </a:bodyPr>
          <a:lstStyle/>
          <a:p>
            <a:pPr algn="ctr" defTabSz="801046">
              <a:lnSpc>
                <a:spcPct val="110000"/>
              </a:lnSpc>
              <a:spcBef>
                <a:spcPts val="2417"/>
              </a:spcBef>
              <a:buClr>
                <a:srgbClr val="222223"/>
              </a:buClr>
            </a:pPr>
            <a:endParaRPr lang="en-GB" sz="2800" dirty="0">
              <a:solidFill>
                <a:prstClr val="white"/>
              </a:solidFill>
              <a:latin typeface="Segoe UI Light" panose="020B0502040204020203" pitchFamily="34" charset="0"/>
            </a:endParaRPr>
          </a:p>
        </p:txBody>
      </p:sp>
      <p:sp>
        <p:nvSpPr>
          <p:cNvPr id="29" name="Rectangle 28"/>
          <p:cNvSpPr/>
          <p:nvPr userDrawn="1"/>
        </p:nvSpPr>
        <p:spPr bwMode="gray">
          <a:xfrm>
            <a:off x="7519595" y="144449"/>
            <a:ext cx="153919" cy="6631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5105" tIns="72553" rIns="145105" bIns="72553" numCol="1" spcCol="0" rtlCol="0" fromWordArt="0" anchor="ctr" anchorCtr="0" forceAA="0" compatLnSpc="1">
            <a:prstTxWarp prst="textNoShape">
              <a:avLst/>
            </a:prstTxWarp>
            <a:noAutofit/>
          </a:bodyPr>
          <a:lstStyle/>
          <a:p>
            <a:pPr algn="ctr" defTabSz="801046">
              <a:lnSpc>
                <a:spcPct val="110000"/>
              </a:lnSpc>
              <a:spcBef>
                <a:spcPts val="2417"/>
              </a:spcBef>
              <a:buClr>
                <a:srgbClr val="222223"/>
              </a:buClr>
            </a:pPr>
            <a:endParaRPr lang="en-GB" sz="2800" dirty="0">
              <a:solidFill>
                <a:prstClr val="white"/>
              </a:solidFill>
              <a:latin typeface="Segoe UI Light" panose="020B0502040204020203" pitchFamily="34" charset="0"/>
            </a:endParaRPr>
          </a:p>
        </p:txBody>
      </p:sp>
      <p:sp>
        <p:nvSpPr>
          <p:cNvPr id="32" name="Rectangle 31"/>
          <p:cNvSpPr/>
          <p:nvPr userDrawn="1"/>
        </p:nvSpPr>
        <p:spPr bwMode="gray">
          <a:xfrm>
            <a:off x="6015220" y="144449"/>
            <a:ext cx="153919" cy="6631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5105" tIns="72553" rIns="145105" bIns="72553" numCol="1" spcCol="0" rtlCol="0" fromWordArt="0" anchor="ctr" anchorCtr="0" forceAA="0" compatLnSpc="1">
            <a:prstTxWarp prst="textNoShape">
              <a:avLst/>
            </a:prstTxWarp>
            <a:noAutofit/>
          </a:bodyPr>
          <a:lstStyle/>
          <a:p>
            <a:pPr algn="ctr" defTabSz="801046">
              <a:lnSpc>
                <a:spcPct val="110000"/>
              </a:lnSpc>
              <a:spcBef>
                <a:spcPts val="2417"/>
              </a:spcBef>
              <a:buClr>
                <a:srgbClr val="222223"/>
              </a:buClr>
            </a:pPr>
            <a:endParaRPr lang="en-GB" sz="2800" dirty="0">
              <a:solidFill>
                <a:prstClr val="white"/>
              </a:solidFill>
              <a:latin typeface="Segoe UI Light" panose="020B0502040204020203" pitchFamily="34" charset="0"/>
            </a:endParaRPr>
          </a:p>
        </p:txBody>
      </p:sp>
      <p:sp>
        <p:nvSpPr>
          <p:cNvPr id="22" name="TextBox 21"/>
          <p:cNvSpPr txBox="1"/>
          <p:nvPr userDrawn="1"/>
        </p:nvSpPr>
        <p:spPr bwMode="gray">
          <a:xfrm>
            <a:off x="463608" y="6693861"/>
            <a:ext cx="4186603" cy="164143"/>
          </a:xfrm>
          <a:prstGeom prst="rect">
            <a:avLst/>
          </a:prstGeom>
          <a:noFill/>
        </p:spPr>
        <p:txBody>
          <a:bodyPr wrap="none" lIns="0" tIns="0" rIns="0" bIns="0" rtlCol="0" anchor="ctr">
            <a:noAutofit/>
          </a:bodyPr>
          <a:lstStyle/>
          <a:p>
            <a:pPr defTabSz="801046"/>
            <a:r>
              <a:rPr lang="en-GB" sz="600" dirty="0">
                <a:solidFill>
                  <a:srgbClr val="222223"/>
                </a:solidFill>
                <a:latin typeface="Segoe UI Light" panose="020B0502040204020203" pitchFamily="34" charset="0"/>
              </a:rPr>
              <a:t>Document Name Here  |  Month 2016 |  Version 1  |  Public  |  Internal Use Only  |  Confidential  |  Strictly  Confidential (DELETE CLASSIFICATION)</a:t>
            </a:r>
          </a:p>
        </p:txBody>
      </p:sp>
      <p:sp>
        <p:nvSpPr>
          <p:cNvPr id="24" name="TextBox 23"/>
          <p:cNvSpPr txBox="1"/>
          <p:nvPr userDrawn="1"/>
        </p:nvSpPr>
        <p:spPr>
          <a:xfrm>
            <a:off x="8564924" y="6688039"/>
            <a:ext cx="492596" cy="188757"/>
          </a:xfrm>
          <a:prstGeom prst="rect">
            <a:avLst/>
          </a:prstGeom>
          <a:noFill/>
        </p:spPr>
        <p:txBody>
          <a:bodyPr wrap="square" lIns="63075" tIns="31537" rIns="63075" bIns="31537" rtlCol="0">
            <a:spAutoFit/>
          </a:bodyPr>
          <a:lstStyle/>
          <a:p>
            <a:pPr algn="r" defTabSz="801046">
              <a:lnSpc>
                <a:spcPct val="110000"/>
              </a:lnSpc>
              <a:spcBef>
                <a:spcPts val="2104"/>
              </a:spcBef>
              <a:buClr>
                <a:srgbClr val="222223"/>
              </a:buClr>
            </a:pPr>
            <a:fld id="{08492756-E806-4604-9C5F-A6997CE6540C}" type="slidenum">
              <a:rPr lang="en-GB" sz="700" smtClean="0">
                <a:solidFill>
                  <a:sysClr val="windowText" lastClr="000000"/>
                </a:solidFill>
              </a:rPr>
              <a:pPr algn="r" defTabSz="801046">
                <a:lnSpc>
                  <a:spcPct val="110000"/>
                </a:lnSpc>
                <a:spcBef>
                  <a:spcPts val="2104"/>
                </a:spcBef>
                <a:buClr>
                  <a:srgbClr val="222223"/>
                </a:buClr>
              </a:pPr>
              <a:t>‹#›</a:t>
            </a:fld>
            <a:endParaRPr lang="en-GB" sz="700" dirty="0" err="1">
              <a:solidFill>
                <a:sysClr val="windowText" lastClr="000000"/>
              </a:solidFill>
            </a:endParaRPr>
          </a:p>
        </p:txBody>
      </p:sp>
      <p:pic>
        <p:nvPicPr>
          <p:cNvPr id="25" name="Picture 24"/>
          <p:cNvPicPr>
            <a:picLocks noChangeAspect="1"/>
          </p:cNvPicPr>
          <p:nvPr userDrawn="1"/>
        </p:nvPicPr>
        <p:blipFill rotWithShape="1">
          <a:blip r:embed="rId2" cstate="screen">
            <a:extLst>
              <a:ext uri="{28A0092B-C50C-407E-A947-70E740481C1C}">
                <a14:useLocalDpi xmlns:a14="http://schemas.microsoft.com/office/drawing/2010/main"/>
              </a:ext>
            </a:extLst>
          </a:blip>
          <a:srcRect t="17784" b="38176"/>
          <a:stretch/>
        </p:blipFill>
        <p:spPr>
          <a:xfrm>
            <a:off x="369139" y="6220148"/>
            <a:ext cx="1517683" cy="501428"/>
          </a:xfrm>
          <a:prstGeom prst="rect">
            <a:avLst/>
          </a:prstGeom>
        </p:spPr>
      </p:pic>
    </p:spTree>
    <p:extLst>
      <p:ext uri="{BB962C8B-B14F-4D97-AF65-F5344CB8AC3E}">
        <p14:creationId xmlns:p14="http://schemas.microsoft.com/office/powerpoint/2010/main" val="126473870"/>
      </p:ext>
    </p:extLst>
  </p:cSld>
  <p:clrMapOvr>
    <a:masterClrMapping/>
  </p:clrMapOvr>
  <p:transitio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3 pictures Left - content right">
    <p:bg>
      <p:bgPr>
        <a:solidFill>
          <a:schemeClr val="bg2"/>
        </a:solidFill>
        <a:effectLst/>
      </p:bgPr>
    </p:bg>
    <p:spTree>
      <p:nvGrpSpPr>
        <p:cNvPr id="1" name=""/>
        <p:cNvGrpSpPr/>
        <p:nvPr/>
      </p:nvGrpSpPr>
      <p:grpSpPr>
        <a:xfrm>
          <a:off x="0" y="0"/>
          <a:ext cx="0" cy="0"/>
          <a:chOff x="0" y="0"/>
          <a:chExt cx="0" cy="0"/>
        </a:xfrm>
      </p:grpSpPr>
      <p:sp>
        <p:nvSpPr>
          <p:cNvPr id="16" name="Frame 15"/>
          <p:cNvSpPr/>
          <p:nvPr userDrawn="1"/>
        </p:nvSpPr>
        <p:spPr bwMode="gray">
          <a:xfrm>
            <a:off x="0" y="-148"/>
            <a:ext cx="9144000" cy="6858151"/>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05" tIns="40053" rIns="80105" bIns="40053" numCol="1" spcCol="0" rtlCol="0" fromWordArt="0" anchor="ctr" anchorCtr="0" forceAA="0" compatLnSpc="1">
            <a:prstTxWarp prst="textNoShape">
              <a:avLst/>
            </a:prstTxWarp>
            <a:noAutofit/>
          </a:bodyPr>
          <a:lstStyle/>
          <a:p>
            <a:pPr algn="ctr" defTabSz="801046"/>
            <a:endParaRPr lang="en-GB" sz="1600" dirty="0">
              <a:solidFill>
                <a:srgbClr val="222223"/>
              </a:solidFill>
              <a:latin typeface="Segoe UI Light" panose="020B0502040204020203" pitchFamily="34" charset="0"/>
            </a:endParaRPr>
          </a:p>
        </p:txBody>
      </p:sp>
      <p:sp>
        <p:nvSpPr>
          <p:cNvPr id="2" name="Rectangle 1"/>
          <p:cNvSpPr/>
          <p:nvPr userDrawn="1"/>
        </p:nvSpPr>
        <p:spPr bwMode="gray">
          <a:xfrm>
            <a:off x="113733" y="115481"/>
            <a:ext cx="4402269" cy="66045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6149" tIns="63075" rIns="126149" bIns="63075" numCol="1" spcCol="0" rtlCol="0" fromWordArt="0" anchor="ctr" anchorCtr="0" forceAA="0" compatLnSpc="1">
            <a:prstTxWarp prst="textNoShape">
              <a:avLst/>
            </a:prstTxWarp>
            <a:noAutofit/>
          </a:bodyPr>
          <a:lstStyle/>
          <a:p>
            <a:pPr algn="ctr" defTabSz="801046">
              <a:lnSpc>
                <a:spcPct val="110000"/>
              </a:lnSpc>
              <a:spcBef>
                <a:spcPts val="2104"/>
              </a:spcBef>
              <a:buClr>
                <a:srgbClr val="222223"/>
              </a:buClr>
            </a:pPr>
            <a:endParaRPr lang="en-GB" dirty="0">
              <a:solidFill>
                <a:prstClr val="white"/>
              </a:solidFill>
            </a:endParaRPr>
          </a:p>
        </p:txBody>
      </p:sp>
      <p:sp>
        <p:nvSpPr>
          <p:cNvPr id="20" name="Picture Placeholder 7"/>
          <p:cNvSpPr>
            <a:spLocks noGrp="1"/>
          </p:cNvSpPr>
          <p:nvPr>
            <p:ph type="pic" sz="quarter" idx="17" hasCustomPrompt="1"/>
          </p:nvPr>
        </p:nvSpPr>
        <p:spPr>
          <a:xfrm>
            <a:off x="3157526" y="164871"/>
            <a:ext cx="1345254" cy="6518933"/>
          </a:xfrm>
          <a:solidFill>
            <a:schemeClr val="bg1">
              <a:lumMod val="95000"/>
            </a:schemeClr>
          </a:solidFill>
        </p:spPr>
        <p:txBody>
          <a:bodyPr>
            <a:normAutofit/>
          </a:bodyPr>
          <a:lstStyle>
            <a:lvl1pPr marL="0" indent="0">
              <a:buNone/>
              <a:defRPr sz="1800" baseline="0"/>
            </a:lvl1pPr>
          </a:lstStyle>
          <a:p>
            <a:r>
              <a:rPr lang="en-GB" dirty="0"/>
              <a:t>A picture can be inserted here, it can be left blank or it can be filled in another colour</a:t>
            </a:r>
          </a:p>
        </p:txBody>
      </p:sp>
      <p:sp>
        <p:nvSpPr>
          <p:cNvPr id="21" name="Picture Placeholder 7"/>
          <p:cNvSpPr>
            <a:spLocks noGrp="1"/>
          </p:cNvSpPr>
          <p:nvPr>
            <p:ph type="pic" sz="quarter" idx="18" hasCustomPrompt="1"/>
          </p:nvPr>
        </p:nvSpPr>
        <p:spPr>
          <a:xfrm>
            <a:off x="152787" y="164871"/>
            <a:ext cx="1345254" cy="6518933"/>
          </a:xfrm>
          <a:solidFill>
            <a:schemeClr val="bg1">
              <a:lumMod val="95000"/>
            </a:schemeClr>
          </a:solidFill>
        </p:spPr>
        <p:txBody>
          <a:bodyPr>
            <a:normAutofit/>
          </a:bodyPr>
          <a:lstStyle>
            <a:lvl1pPr marL="0" indent="0">
              <a:buNone/>
              <a:defRPr sz="1800" baseline="0"/>
            </a:lvl1pPr>
          </a:lstStyle>
          <a:p>
            <a:r>
              <a:rPr lang="en-GB" dirty="0"/>
              <a:t>A picture can be inserted here, it can be left blank or it can be filled in another colour</a:t>
            </a:r>
          </a:p>
        </p:txBody>
      </p:sp>
      <p:sp>
        <p:nvSpPr>
          <p:cNvPr id="19" name="Picture Placeholder 7"/>
          <p:cNvSpPr>
            <a:spLocks noGrp="1"/>
          </p:cNvSpPr>
          <p:nvPr>
            <p:ph type="pic" sz="quarter" idx="16" hasCustomPrompt="1"/>
          </p:nvPr>
        </p:nvSpPr>
        <p:spPr>
          <a:xfrm>
            <a:off x="1652030" y="164871"/>
            <a:ext cx="1371623" cy="6518933"/>
          </a:xfrm>
          <a:solidFill>
            <a:schemeClr val="bg1">
              <a:lumMod val="95000"/>
            </a:schemeClr>
          </a:solidFill>
        </p:spPr>
        <p:txBody>
          <a:bodyPr>
            <a:normAutofit/>
          </a:bodyPr>
          <a:lstStyle>
            <a:lvl1pPr marL="0" indent="0">
              <a:buNone/>
              <a:defRPr sz="1800" baseline="0"/>
            </a:lvl1pPr>
          </a:lstStyle>
          <a:p>
            <a:r>
              <a:rPr lang="en-GB" dirty="0"/>
              <a:t>A picture can be inserted here, it can be left blank or it can be filled in another colour</a:t>
            </a:r>
          </a:p>
        </p:txBody>
      </p:sp>
      <p:sp>
        <p:nvSpPr>
          <p:cNvPr id="4" name="Rectangle 3"/>
          <p:cNvSpPr/>
          <p:nvPr userDrawn="1"/>
        </p:nvSpPr>
        <p:spPr bwMode="gray">
          <a:xfrm>
            <a:off x="4495041" y="144449"/>
            <a:ext cx="153919" cy="6631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5105" tIns="72553" rIns="145105" bIns="72553" numCol="1" spcCol="0" rtlCol="0" fromWordArt="0" anchor="ctr" anchorCtr="0" forceAA="0" compatLnSpc="1">
            <a:prstTxWarp prst="textNoShape">
              <a:avLst/>
            </a:prstTxWarp>
            <a:noAutofit/>
          </a:bodyPr>
          <a:lstStyle/>
          <a:p>
            <a:pPr algn="ctr" defTabSz="801046">
              <a:lnSpc>
                <a:spcPct val="110000"/>
              </a:lnSpc>
              <a:spcBef>
                <a:spcPts val="2417"/>
              </a:spcBef>
              <a:buClr>
                <a:srgbClr val="222223"/>
              </a:buClr>
            </a:pPr>
            <a:endParaRPr lang="en-GB" sz="2800" dirty="0">
              <a:solidFill>
                <a:prstClr val="white"/>
              </a:solidFill>
              <a:latin typeface="Segoe UI Light" panose="020B0502040204020203" pitchFamily="34" charset="0"/>
            </a:endParaRPr>
          </a:p>
        </p:txBody>
      </p:sp>
      <p:sp>
        <p:nvSpPr>
          <p:cNvPr id="27" name="Content Placeholder 6"/>
          <p:cNvSpPr>
            <a:spLocks noGrp="1"/>
          </p:cNvSpPr>
          <p:nvPr>
            <p:ph sz="quarter" idx="12"/>
          </p:nvPr>
        </p:nvSpPr>
        <p:spPr>
          <a:xfrm>
            <a:off x="4819448" y="2235379"/>
            <a:ext cx="3867081" cy="3610114"/>
          </a:xfrm>
        </p:spPr>
        <p:txBody>
          <a:bodyPr lIns="0" rIns="0">
            <a:normAutofit/>
          </a:bodyPr>
          <a:lstStyle>
            <a:lvl1pPr>
              <a:spcBef>
                <a:spcPts val="526"/>
              </a:spcBef>
              <a:spcAft>
                <a:spcPts val="526"/>
              </a:spcAft>
              <a:buClr>
                <a:schemeClr val="bg1"/>
              </a:buClr>
              <a:defRPr sz="2100">
                <a:solidFill>
                  <a:schemeClr val="bg1"/>
                </a:solidFill>
              </a:defRPr>
            </a:lvl1pPr>
            <a:lvl2pPr>
              <a:spcBef>
                <a:spcPts val="526"/>
              </a:spcBef>
              <a:spcAft>
                <a:spcPts val="526"/>
              </a:spcAft>
              <a:buClr>
                <a:schemeClr val="bg1"/>
              </a:buClr>
              <a:defRPr sz="1800">
                <a:solidFill>
                  <a:schemeClr val="bg1"/>
                </a:solidFill>
              </a:defRPr>
            </a:lvl2pPr>
            <a:lvl3pPr>
              <a:spcBef>
                <a:spcPts val="526"/>
              </a:spcBef>
              <a:spcAft>
                <a:spcPts val="526"/>
              </a:spcAft>
              <a:buClr>
                <a:schemeClr val="bg1"/>
              </a:buClr>
              <a:defRPr sz="1600">
                <a:solidFill>
                  <a:schemeClr val="bg1"/>
                </a:solidFill>
              </a:defRPr>
            </a:lvl3pPr>
            <a:lvl4pPr>
              <a:spcBef>
                <a:spcPts val="526"/>
              </a:spcBef>
              <a:spcAft>
                <a:spcPts val="526"/>
              </a:spcAft>
              <a:buClr>
                <a:schemeClr val="bg1"/>
              </a:buClr>
              <a:defRPr sz="1600">
                <a:solidFill>
                  <a:schemeClr val="bg1"/>
                </a:solidFill>
              </a:defRPr>
            </a:lvl4pPr>
            <a:lvl5pPr>
              <a:spcBef>
                <a:spcPts val="526"/>
              </a:spcBef>
              <a:spcAft>
                <a:spcPts val="526"/>
              </a:spcAft>
              <a:buClr>
                <a:schemeClr val="bg1"/>
              </a:buClr>
              <a:defRPr sz="16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8" name="Title 1"/>
          <p:cNvSpPr>
            <a:spLocks noGrp="1"/>
          </p:cNvSpPr>
          <p:nvPr>
            <p:ph type="ctrTitle" hasCustomPrompt="1"/>
          </p:nvPr>
        </p:nvSpPr>
        <p:spPr bwMode="gray">
          <a:xfrm>
            <a:off x="4842426" y="729370"/>
            <a:ext cx="3347720" cy="556133"/>
          </a:xfrm>
          <a:solidFill>
            <a:schemeClr val="accent3"/>
          </a:solidFill>
        </p:spPr>
        <p:txBody>
          <a:bodyPr wrap="none" lIns="72553" tIns="63075" rIns="72553" bIns="0" rtlCol="0" anchor="ctr">
            <a:spAutoFit/>
          </a:bodyPr>
          <a:lstStyle>
            <a:lvl1pPr algn="l">
              <a:defRPr lang="en-GB" dirty="0"/>
            </a:lvl1pPr>
          </a:lstStyle>
          <a:p>
            <a:pPr marL="0" lvl="0" indent="0" algn="l">
              <a:spcBef>
                <a:spcPct val="20000"/>
              </a:spcBef>
              <a:buFont typeface="Arial" panose="020B0604020202020204" pitchFamily="34" charset="0"/>
            </a:pPr>
            <a:r>
              <a:rPr lang="en-US" dirty="0"/>
              <a:t>Click to edit title</a:t>
            </a:r>
            <a:endParaRPr lang="en-GB" dirty="0"/>
          </a:p>
        </p:txBody>
      </p:sp>
      <p:sp>
        <p:nvSpPr>
          <p:cNvPr id="30" name="Text Placeholder 5"/>
          <p:cNvSpPr>
            <a:spLocks noGrp="1"/>
          </p:cNvSpPr>
          <p:nvPr>
            <p:ph type="body" sz="quarter" idx="13" hasCustomPrompt="1"/>
          </p:nvPr>
        </p:nvSpPr>
        <p:spPr>
          <a:xfrm>
            <a:off x="4842424" y="1389261"/>
            <a:ext cx="2670322" cy="355482"/>
          </a:xfrm>
          <a:solidFill>
            <a:schemeClr val="tx2"/>
          </a:solidFill>
        </p:spPr>
        <p:txBody>
          <a:bodyPr vert="horz" wrap="none" lIns="63075" tIns="0" rIns="63075" bIns="0" rtlCol="0">
            <a:spAutoFit/>
          </a:bodyPr>
          <a:lstStyle>
            <a:lvl1pPr>
              <a:buFontTx/>
              <a:buNone/>
              <a:defRPr lang="en-US" sz="2100" b="1" dirty="0" smtClean="0">
                <a:solidFill>
                  <a:schemeClr val="bg1"/>
                </a:solidFill>
              </a:defRPr>
            </a:lvl1pPr>
          </a:lstStyle>
          <a:p>
            <a:pPr marL="0" lvl="0" indent="0">
              <a:spcBef>
                <a:spcPts val="263"/>
              </a:spcBef>
              <a:spcAft>
                <a:spcPts val="263"/>
              </a:spcAft>
              <a:buNone/>
            </a:pPr>
            <a:r>
              <a:rPr lang="en-US" dirty="0"/>
              <a:t>Click to edit subtitle</a:t>
            </a:r>
          </a:p>
        </p:txBody>
      </p:sp>
      <p:sp>
        <p:nvSpPr>
          <p:cNvPr id="29" name="Rectangle 28"/>
          <p:cNvSpPr/>
          <p:nvPr userDrawn="1"/>
        </p:nvSpPr>
        <p:spPr bwMode="gray">
          <a:xfrm>
            <a:off x="3002954" y="144449"/>
            <a:ext cx="153919" cy="6631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5105" tIns="72553" rIns="145105" bIns="72553" numCol="1" spcCol="0" rtlCol="0" fromWordArt="0" anchor="ctr" anchorCtr="0" forceAA="0" compatLnSpc="1">
            <a:prstTxWarp prst="textNoShape">
              <a:avLst/>
            </a:prstTxWarp>
            <a:noAutofit/>
          </a:bodyPr>
          <a:lstStyle/>
          <a:p>
            <a:pPr algn="ctr" defTabSz="801046">
              <a:lnSpc>
                <a:spcPct val="110000"/>
              </a:lnSpc>
              <a:spcBef>
                <a:spcPts val="2417"/>
              </a:spcBef>
              <a:buClr>
                <a:srgbClr val="222223"/>
              </a:buClr>
            </a:pPr>
            <a:endParaRPr lang="en-GB" sz="2800" dirty="0">
              <a:solidFill>
                <a:prstClr val="white"/>
              </a:solidFill>
              <a:latin typeface="Segoe UI Light" panose="020B0502040204020203" pitchFamily="34" charset="0"/>
            </a:endParaRPr>
          </a:p>
        </p:txBody>
      </p:sp>
      <p:sp>
        <p:nvSpPr>
          <p:cNvPr id="32" name="Rectangle 31"/>
          <p:cNvSpPr/>
          <p:nvPr userDrawn="1"/>
        </p:nvSpPr>
        <p:spPr bwMode="gray">
          <a:xfrm>
            <a:off x="1498578" y="144449"/>
            <a:ext cx="153919" cy="6631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5105" tIns="72553" rIns="145105" bIns="72553" numCol="1" spcCol="0" rtlCol="0" fromWordArt="0" anchor="ctr" anchorCtr="0" forceAA="0" compatLnSpc="1">
            <a:prstTxWarp prst="textNoShape">
              <a:avLst/>
            </a:prstTxWarp>
            <a:noAutofit/>
          </a:bodyPr>
          <a:lstStyle/>
          <a:p>
            <a:pPr algn="ctr" defTabSz="801046">
              <a:lnSpc>
                <a:spcPct val="110000"/>
              </a:lnSpc>
              <a:spcBef>
                <a:spcPts val="2417"/>
              </a:spcBef>
              <a:buClr>
                <a:srgbClr val="222223"/>
              </a:buClr>
            </a:pPr>
            <a:endParaRPr lang="en-GB" sz="2800" dirty="0">
              <a:solidFill>
                <a:prstClr val="white"/>
              </a:solidFill>
              <a:latin typeface="Segoe UI Light" panose="020B0502040204020203" pitchFamily="34" charset="0"/>
            </a:endParaRPr>
          </a:p>
        </p:txBody>
      </p:sp>
      <p:sp>
        <p:nvSpPr>
          <p:cNvPr id="24" name="TextBox 23"/>
          <p:cNvSpPr txBox="1"/>
          <p:nvPr userDrawn="1"/>
        </p:nvSpPr>
        <p:spPr bwMode="gray">
          <a:xfrm>
            <a:off x="460816" y="6693861"/>
            <a:ext cx="4186603" cy="164143"/>
          </a:xfrm>
          <a:prstGeom prst="rect">
            <a:avLst/>
          </a:prstGeom>
          <a:noFill/>
        </p:spPr>
        <p:txBody>
          <a:bodyPr wrap="none" lIns="0" tIns="0" rIns="0" bIns="0" rtlCol="0" anchor="ctr">
            <a:noAutofit/>
          </a:bodyPr>
          <a:lstStyle/>
          <a:p>
            <a:pPr defTabSz="801046"/>
            <a:r>
              <a:rPr lang="en-GB" sz="600" dirty="0">
                <a:solidFill>
                  <a:srgbClr val="222223"/>
                </a:solidFill>
                <a:latin typeface="Segoe UI Light" panose="020B0502040204020203" pitchFamily="34" charset="0"/>
              </a:rPr>
              <a:t>Document Name Here  |  Month 2016 |  Version 1  |  Public  |  Internal Use Only  |  Confidential  |  Strictly  Confidential (DELETE CLASSIFICATION)</a:t>
            </a:r>
          </a:p>
        </p:txBody>
      </p:sp>
      <p:sp>
        <p:nvSpPr>
          <p:cNvPr id="25" name="TextBox 24"/>
          <p:cNvSpPr txBox="1"/>
          <p:nvPr userDrawn="1"/>
        </p:nvSpPr>
        <p:spPr>
          <a:xfrm>
            <a:off x="467117" y="6567098"/>
            <a:ext cx="807913" cy="101566"/>
          </a:xfrm>
          <a:prstGeom prst="rect">
            <a:avLst/>
          </a:prstGeom>
          <a:noFill/>
        </p:spPr>
        <p:txBody>
          <a:bodyPr wrap="none" lIns="0" tIns="0" rIns="0" bIns="0" rtlCol="0">
            <a:spAutoFit/>
          </a:bodyPr>
          <a:lstStyle/>
          <a:p>
            <a:pPr defTabSz="801046">
              <a:lnSpc>
                <a:spcPct val="110000"/>
              </a:lnSpc>
              <a:spcBef>
                <a:spcPts val="2104"/>
              </a:spcBef>
              <a:buClr>
                <a:srgbClr val="222223"/>
              </a:buClr>
            </a:pPr>
            <a:r>
              <a:rPr lang="en-GB" sz="600" dirty="0">
                <a:solidFill>
                  <a:prstClr val="white"/>
                </a:solidFill>
                <a:latin typeface="Segoe UI Light" panose="020B0502040204020203" pitchFamily="34" charset="0"/>
                <a:ea typeface="Segoe UI" panose="020B0502040204020203" pitchFamily="34" charset="0"/>
                <a:cs typeface="Segoe UI" panose="020B0502040204020203" pitchFamily="34" charset="0"/>
              </a:rPr>
              <a:t>Ipsos MORI – Your WSBL</a:t>
            </a:r>
          </a:p>
        </p:txBody>
      </p:sp>
      <p:sp>
        <p:nvSpPr>
          <p:cNvPr id="18" name="TextBox 17"/>
          <p:cNvSpPr txBox="1"/>
          <p:nvPr userDrawn="1"/>
        </p:nvSpPr>
        <p:spPr>
          <a:xfrm>
            <a:off x="8564924" y="6688039"/>
            <a:ext cx="492596" cy="188757"/>
          </a:xfrm>
          <a:prstGeom prst="rect">
            <a:avLst/>
          </a:prstGeom>
          <a:noFill/>
        </p:spPr>
        <p:txBody>
          <a:bodyPr wrap="square" lIns="63075" tIns="31537" rIns="63075" bIns="31537" rtlCol="0">
            <a:spAutoFit/>
          </a:bodyPr>
          <a:lstStyle/>
          <a:p>
            <a:pPr algn="r" defTabSz="801046">
              <a:lnSpc>
                <a:spcPct val="110000"/>
              </a:lnSpc>
              <a:spcBef>
                <a:spcPts val="2104"/>
              </a:spcBef>
              <a:buClr>
                <a:srgbClr val="222223"/>
              </a:buClr>
            </a:pPr>
            <a:fld id="{08492756-E806-4604-9C5F-A6997CE6540C}" type="slidenum">
              <a:rPr lang="en-GB" sz="700" smtClean="0">
                <a:solidFill>
                  <a:sysClr val="windowText" lastClr="000000"/>
                </a:solidFill>
              </a:rPr>
              <a:pPr algn="r" defTabSz="801046">
                <a:lnSpc>
                  <a:spcPct val="110000"/>
                </a:lnSpc>
                <a:spcBef>
                  <a:spcPts val="2104"/>
                </a:spcBef>
                <a:buClr>
                  <a:srgbClr val="222223"/>
                </a:buClr>
              </a:pPr>
              <a:t>‹#›</a:t>
            </a:fld>
            <a:endParaRPr lang="en-GB" sz="700" dirty="0" err="1">
              <a:solidFill>
                <a:sysClr val="windowText" lastClr="000000"/>
              </a:solidFill>
            </a:endParaRPr>
          </a:p>
        </p:txBody>
      </p:sp>
    </p:spTree>
    <p:extLst>
      <p:ext uri="{BB962C8B-B14F-4D97-AF65-F5344CB8AC3E}">
        <p14:creationId xmlns:p14="http://schemas.microsoft.com/office/powerpoint/2010/main" val="3921933336"/>
      </p:ext>
    </p:extLst>
  </p:cSld>
  <p:clrMapOvr>
    <a:masterClrMapping/>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Presentation - Statem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570103" y="3035522"/>
            <a:ext cx="8003800" cy="786965"/>
          </a:xfrm>
          <a:noFill/>
        </p:spPr>
        <p:txBody>
          <a:bodyPr wrap="square" anchor="ctr"/>
          <a:lstStyle>
            <a:lvl1pPr>
              <a:defRPr sz="4700"/>
            </a:lvl1pPr>
          </a:lstStyle>
          <a:p>
            <a:r>
              <a:rPr lang="en-US" dirty="0"/>
              <a:t>Click to add statement</a:t>
            </a:r>
            <a:endParaRPr lang="en-GB" dirty="0"/>
          </a:p>
        </p:txBody>
      </p:sp>
      <p:sp>
        <p:nvSpPr>
          <p:cNvPr id="24" name="Frame 23"/>
          <p:cNvSpPr/>
          <p:nvPr userDrawn="1"/>
        </p:nvSpPr>
        <p:spPr bwMode="gray">
          <a:xfrm>
            <a:off x="0" y="-148"/>
            <a:ext cx="9144000" cy="6858151"/>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05" tIns="40053" rIns="80105" bIns="40053" numCol="1" spcCol="0" rtlCol="0" fromWordArt="0" anchor="ctr" anchorCtr="0" forceAA="0" compatLnSpc="1">
            <a:prstTxWarp prst="textNoShape">
              <a:avLst/>
            </a:prstTxWarp>
            <a:noAutofit/>
          </a:bodyPr>
          <a:lstStyle/>
          <a:p>
            <a:pPr algn="ctr" defTabSz="801046"/>
            <a:endParaRPr lang="en-GB" sz="1600" dirty="0">
              <a:solidFill>
                <a:srgbClr val="222223"/>
              </a:solidFill>
              <a:latin typeface="Segoe UI Light" panose="020B0502040204020203" pitchFamily="34" charset="0"/>
            </a:endParaRPr>
          </a:p>
        </p:txBody>
      </p:sp>
      <p:sp>
        <p:nvSpPr>
          <p:cNvPr id="9" name="TextBox 8"/>
          <p:cNvSpPr txBox="1"/>
          <p:nvPr userDrawn="1"/>
        </p:nvSpPr>
        <p:spPr bwMode="gray">
          <a:xfrm>
            <a:off x="463608" y="6693861"/>
            <a:ext cx="4186603" cy="164143"/>
          </a:xfrm>
          <a:prstGeom prst="rect">
            <a:avLst/>
          </a:prstGeom>
          <a:noFill/>
        </p:spPr>
        <p:txBody>
          <a:bodyPr wrap="none" lIns="0" tIns="0" rIns="0" bIns="0" rtlCol="0" anchor="ctr">
            <a:noAutofit/>
          </a:bodyPr>
          <a:lstStyle/>
          <a:p>
            <a:pPr defTabSz="801046"/>
            <a:r>
              <a:rPr lang="en-GB" sz="600" dirty="0">
                <a:solidFill>
                  <a:srgbClr val="222223"/>
                </a:solidFill>
                <a:latin typeface="Segoe UI Light" panose="020B0502040204020203" pitchFamily="34" charset="0"/>
              </a:rPr>
              <a:t>Document Name Here  |  Month 2016 |  Version 1  |  Public  |  Internal Use Only  |  Confidential  |  Strictly  Confidential (DELETE CLASSIFICATION)</a:t>
            </a:r>
          </a:p>
        </p:txBody>
      </p:sp>
      <p:sp>
        <p:nvSpPr>
          <p:cNvPr id="10" name="TextBox 9"/>
          <p:cNvSpPr txBox="1"/>
          <p:nvPr userDrawn="1"/>
        </p:nvSpPr>
        <p:spPr>
          <a:xfrm>
            <a:off x="8564924" y="6688039"/>
            <a:ext cx="492596" cy="188757"/>
          </a:xfrm>
          <a:prstGeom prst="rect">
            <a:avLst/>
          </a:prstGeom>
          <a:noFill/>
        </p:spPr>
        <p:txBody>
          <a:bodyPr wrap="square" lIns="63075" tIns="31537" rIns="63075" bIns="31537" rtlCol="0">
            <a:spAutoFit/>
          </a:bodyPr>
          <a:lstStyle/>
          <a:p>
            <a:pPr algn="r" defTabSz="801046">
              <a:lnSpc>
                <a:spcPct val="110000"/>
              </a:lnSpc>
              <a:spcBef>
                <a:spcPts val="2104"/>
              </a:spcBef>
              <a:buClr>
                <a:srgbClr val="222223"/>
              </a:buClr>
            </a:pPr>
            <a:fld id="{08492756-E806-4604-9C5F-A6997CE6540C}" type="slidenum">
              <a:rPr lang="en-GB" sz="700" smtClean="0">
                <a:solidFill>
                  <a:sysClr val="windowText" lastClr="000000"/>
                </a:solidFill>
              </a:rPr>
              <a:pPr algn="r" defTabSz="801046">
                <a:lnSpc>
                  <a:spcPct val="110000"/>
                </a:lnSpc>
                <a:spcBef>
                  <a:spcPts val="2104"/>
                </a:spcBef>
                <a:buClr>
                  <a:srgbClr val="222223"/>
                </a:buClr>
              </a:pPr>
              <a:t>‹#›</a:t>
            </a:fld>
            <a:endParaRPr lang="en-GB" sz="700" dirty="0" err="1">
              <a:solidFill>
                <a:sysClr val="windowText" lastClr="000000"/>
              </a:solidFill>
            </a:endParaRPr>
          </a:p>
        </p:txBody>
      </p:sp>
      <p:pic>
        <p:nvPicPr>
          <p:cNvPr id="12" name="Picture 11"/>
          <p:cNvPicPr>
            <a:picLocks noChangeAspect="1"/>
          </p:cNvPicPr>
          <p:nvPr userDrawn="1"/>
        </p:nvPicPr>
        <p:blipFill rotWithShape="1">
          <a:blip r:embed="rId2" cstate="screen">
            <a:extLst>
              <a:ext uri="{28A0092B-C50C-407E-A947-70E740481C1C}">
                <a14:useLocalDpi xmlns:a14="http://schemas.microsoft.com/office/drawing/2010/main"/>
              </a:ext>
            </a:extLst>
          </a:blip>
          <a:srcRect t="17784" b="38176"/>
          <a:stretch/>
        </p:blipFill>
        <p:spPr>
          <a:xfrm>
            <a:off x="369139" y="6220148"/>
            <a:ext cx="1517683" cy="501428"/>
          </a:xfrm>
          <a:prstGeom prst="rect">
            <a:avLst/>
          </a:prstGeom>
        </p:spPr>
      </p:pic>
    </p:spTree>
    <p:extLst>
      <p:ext uri="{BB962C8B-B14F-4D97-AF65-F5344CB8AC3E}">
        <p14:creationId xmlns:p14="http://schemas.microsoft.com/office/powerpoint/2010/main" val="333978527"/>
      </p:ext>
    </p:extLst>
  </p:cSld>
  <p:clrMapOvr>
    <a:masterClrMapping/>
  </p:clrMapOvr>
  <p:transitio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Presentation - media fill">
    <p:bg>
      <p:bgPr>
        <a:solidFill>
          <a:schemeClr val="bg1"/>
        </a:solidFill>
        <a:effectLst/>
      </p:bgPr>
    </p:bg>
    <p:spTree>
      <p:nvGrpSpPr>
        <p:cNvPr id="1" name=""/>
        <p:cNvGrpSpPr/>
        <p:nvPr/>
      </p:nvGrpSpPr>
      <p:grpSpPr>
        <a:xfrm>
          <a:off x="0" y="0"/>
          <a:ext cx="0" cy="0"/>
          <a:chOff x="0" y="0"/>
          <a:chExt cx="0" cy="0"/>
        </a:xfrm>
      </p:grpSpPr>
      <p:sp>
        <p:nvSpPr>
          <p:cNvPr id="69" name="Text Placeholder 68"/>
          <p:cNvSpPr>
            <a:spLocks noGrp="1"/>
          </p:cNvSpPr>
          <p:nvPr>
            <p:ph type="body" sz="quarter" idx="10" hasCustomPrompt="1"/>
          </p:nvPr>
        </p:nvSpPr>
        <p:spPr bwMode="gray">
          <a:xfrm>
            <a:off x="378739" y="4082108"/>
            <a:ext cx="4186602" cy="1249243"/>
          </a:xfrm>
        </p:spPr>
        <p:txBody>
          <a:bodyPr wrap="square" lIns="72553" tIns="36277" rIns="72553" bIns="36277">
            <a:normAutofit/>
          </a:bodyPr>
          <a:lstStyle>
            <a:lvl1pPr marL="0" indent="0">
              <a:spcBef>
                <a:spcPts val="1210"/>
              </a:spcBef>
              <a:buNone/>
              <a:defRPr sz="1700">
                <a:solidFill>
                  <a:schemeClr val="bg1"/>
                </a:solidFill>
              </a:defRPr>
            </a:lvl1pPr>
            <a:lvl2pPr marL="460709" indent="0">
              <a:buNone/>
              <a:defRPr>
                <a:solidFill>
                  <a:schemeClr val="bg1"/>
                </a:solidFill>
              </a:defRPr>
            </a:lvl2pPr>
            <a:lvl3pPr marL="921415" indent="0">
              <a:buNone/>
              <a:defRPr>
                <a:solidFill>
                  <a:schemeClr val="bg1"/>
                </a:solidFill>
              </a:defRPr>
            </a:lvl3pPr>
            <a:lvl4pPr marL="1382126" indent="0">
              <a:buNone/>
              <a:defRPr>
                <a:solidFill>
                  <a:schemeClr val="bg1"/>
                </a:solidFill>
              </a:defRPr>
            </a:lvl4pPr>
            <a:lvl5pPr marL="1842833" indent="0">
              <a:buNone/>
              <a:defRPr>
                <a:solidFill>
                  <a:schemeClr val="bg1"/>
                </a:solidFill>
              </a:defRPr>
            </a:lvl5pPr>
          </a:lstStyle>
          <a:p>
            <a:pPr lvl="0"/>
            <a:r>
              <a:rPr lang="en-US" dirty="0"/>
              <a:t>Click to add text</a:t>
            </a:r>
            <a:endParaRPr lang="en-GB" dirty="0"/>
          </a:p>
        </p:txBody>
      </p:sp>
      <p:sp>
        <p:nvSpPr>
          <p:cNvPr id="9" name="Subtitle 2"/>
          <p:cNvSpPr>
            <a:spLocks noGrp="1"/>
          </p:cNvSpPr>
          <p:nvPr>
            <p:ph type="subTitle" idx="1" hasCustomPrompt="1"/>
          </p:nvPr>
        </p:nvSpPr>
        <p:spPr bwMode="gray">
          <a:xfrm>
            <a:off x="378842" y="3494314"/>
            <a:ext cx="3174916" cy="445159"/>
          </a:xfrm>
          <a:solidFill>
            <a:schemeClr val="accent2"/>
          </a:solidFill>
        </p:spPr>
        <p:txBody>
          <a:bodyPr wrap="none" lIns="72553" tIns="36277" rIns="72553" bIns="36277" rtlCol="0" anchor="t">
            <a:spAutoFit/>
          </a:bodyPr>
          <a:lstStyle>
            <a:lvl1pPr marL="0" indent="0">
              <a:lnSpc>
                <a:spcPts val="2942"/>
              </a:lnSpc>
              <a:spcAft>
                <a:spcPts val="0"/>
              </a:spcAft>
              <a:buNone/>
              <a:defRPr lang="en-GB" sz="2500" b="1" dirty="0" smtClean="0">
                <a:solidFill>
                  <a:schemeClr val="bg1"/>
                </a:solidFill>
                <a:latin typeface="+mj-lt"/>
              </a:defRPr>
            </a:lvl1pPr>
          </a:lstStyle>
          <a:p>
            <a:pPr lvl="0">
              <a:spcBef>
                <a:spcPct val="0"/>
              </a:spcBef>
            </a:pPr>
            <a:r>
              <a:rPr lang="en-US" dirty="0"/>
              <a:t>Click to edit subtitle</a:t>
            </a:r>
            <a:endParaRPr lang="en-GB" dirty="0"/>
          </a:p>
        </p:txBody>
      </p:sp>
      <p:sp>
        <p:nvSpPr>
          <p:cNvPr id="10" name="Title 1"/>
          <p:cNvSpPr>
            <a:spLocks noGrp="1"/>
          </p:cNvSpPr>
          <p:nvPr>
            <p:ph type="ctrTitle" hasCustomPrompt="1"/>
          </p:nvPr>
        </p:nvSpPr>
        <p:spPr bwMode="gray">
          <a:xfrm>
            <a:off x="378837" y="2722376"/>
            <a:ext cx="4514224" cy="804489"/>
          </a:xfrm>
          <a:solidFill>
            <a:schemeClr val="accent3"/>
          </a:solidFill>
        </p:spPr>
        <p:txBody>
          <a:bodyPr tIns="126149" bIns="0" anchor="ctr"/>
          <a:lstStyle>
            <a:lvl1pPr algn="l">
              <a:defRPr sz="4400">
                <a:latin typeface="+mj-lt"/>
              </a:defRPr>
            </a:lvl1pPr>
          </a:lstStyle>
          <a:p>
            <a:r>
              <a:rPr lang="en-US" dirty="0"/>
              <a:t>Click to edit title</a:t>
            </a:r>
            <a:endParaRPr lang="en-GB" dirty="0"/>
          </a:p>
        </p:txBody>
      </p:sp>
      <p:sp>
        <p:nvSpPr>
          <p:cNvPr id="3" name="Media Placeholder 2"/>
          <p:cNvSpPr>
            <a:spLocks noGrp="1"/>
          </p:cNvSpPr>
          <p:nvPr>
            <p:ph type="media" sz="quarter" idx="12" hasCustomPrompt="1"/>
          </p:nvPr>
        </p:nvSpPr>
        <p:spPr>
          <a:xfrm>
            <a:off x="154754" y="163831"/>
            <a:ext cx="8834494" cy="6530338"/>
          </a:xfrm>
          <a:solidFill>
            <a:schemeClr val="tx1"/>
          </a:solidFill>
        </p:spPr>
        <p:txBody>
          <a:bodyPr>
            <a:normAutofit/>
          </a:bodyPr>
          <a:lstStyle>
            <a:lvl1pPr>
              <a:defRPr sz="1400">
                <a:solidFill>
                  <a:schemeClr val="bg1"/>
                </a:solidFill>
              </a:defRPr>
            </a:lvl1pPr>
          </a:lstStyle>
          <a:p>
            <a:r>
              <a:rPr lang="en-GB" dirty="0"/>
              <a:t>Insert media here – this will keep your chosen media within a frame</a:t>
            </a:r>
          </a:p>
        </p:txBody>
      </p:sp>
      <p:sp>
        <p:nvSpPr>
          <p:cNvPr id="13" name="TextBox 12"/>
          <p:cNvSpPr txBox="1"/>
          <p:nvPr userDrawn="1"/>
        </p:nvSpPr>
        <p:spPr bwMode="gray">
          <a:xfrm>
            <a:off x="463608" y="6693861"/>
            <a:ext cx="4186603" cy="164143"/>
          </a:xfrm>
          <a:prstGeom prst="rect">
            <a:avLst/>
          </a:prstGeom>
          <a:noFill/>
        </p:spPr>
        <p:txBody>
          <a:bodyPr wrap="none" lIns="0" tIns="0" rIns="0" bIns="0" rtlCol="0" anchor="ctr">
            <a:noAutofit/>
          </a:bodyPr>
          <a:lstStyle/>
          <a:p>
            <a:pPr defTabSz="801046"/>
            <a:r>
              <a:rPr lang="en-GB" sz="600" dirty="0">
                <a:solidFill>
                  <a:srgbClr val="222223"/>
                </a:solidFill>
                <a:latin typeface="Segoe UI Light" panose="020B0502040204020203" pitchFamily="34" charset="0"/>
              </a:rPr>
              <a:t>Document Name Here  |  Month 2016 |  Version 1  |  Public  |  Internal Use Only  |  Confidential  |  Strictly  Confidential (DELETE CLASSIFICATION)</a:t>
            </a:r>
          </a:p>
        </p:txBody>
      </p:sp>
      <p:sp>
        <p:nvSpPr>
          <p:cNvPr id="16" name="TextBox 15"/>
          <p:cNvSpPr txBox="1"/>
          <p:nvPr userDrawn="1"/>
        </p:nvSpPr>
        <p:spPr>
          <a:xfrm>
            <a:off x="8564924" y="6688039"/>
            <a:ext cx="492596" cy="188757"/>
          </a:xfrm>
          <a:prstGeom prst="rect">
            <a:avLst/>
          </a:prstGeom>
          <a:noFill/>
        </p:spPr>
        <p:txBody>
          <a:bodyPr wrap="square" lIns="63075" tIns="31537" rIns="63075" bIns="31537" rtlCol="0">
            <a:spAutoFit/>
          </a:bodyPr>
          <a:lstStyle/>
          <a:p>
            <a:pPr algn="r" defTabSz="801046">
              <a:lnSpc>
                <a:spcPct val="110000"/>
              </a:lnSpc>
              <a:spcBef>
                <a:spcPts val="2104"/>
              </a:spcBef>
              <a:buClr>
                <a:srgbClr val="222223"/>
              </a:buClr>
            </a:pPr>
            <a:fld id="{08492756-E806-4604-9C5F-A6997CE6540C}" type="slidenum">
              <a:rPr lang="en-GB" sz="700" smtClean="0">
                <a:solidFill>
                  <a:sysClr val="windowText" lastClr="000000"/>
                </a:solidFill>
              </a:rPr>
              <a:pPr algn="r" defTabSz="801046">
                <a:lnSpc>
                  <a:spcPct val="110000"/>
                </a:lnSpc>
                <a:spcBef>
                  <a:spcPts val="2104"/>
                </a:spcBef>
                <a:buClr>
                  <a:srgbClr val="222223"/>
                </a:buClr>
              </a:pPr>
              <a:t>‹#›</a:t>
            </a:fld>
            <a:endParaRPr lang="en-GB" sz="700" dirty="0" err="1">
              <a:solidFill>
                <a:sysClr val="windowText" lastClr="000000"/>
              </a:solidFill>
            </a:endParaRPr>
          </a:p>
        </p:txBody>
      </p:sp>
      <p:pic>
        <p:nvPicPr>
          <p:cNvPr id="17" name="Picture 16"/>
          <p:cNvPicPr>
            <a:picLocks noChangeAspect="1"/>
          </p:cNvPicPr>
          <p:nvPr userDrawn="1"/>
        </p:nvPicPr>
        <p:blipFill rotWithShape="1">
          <a:blip r:embed="rId2" cstate="screen">
            <a:extLst>
              <a:ext uri="{28A0092B-C50C-407E-A947-70E740481C1C}">
                <a14:useLocalDpi xmlns:a14="http://schemas.microsoft.com/office/drawing/2010/main"/>
              </a:ext>
            </a:extLst>
          </a:blip>
          <a:srcRect t="17784" b="38176"/>
          <a:stretch/>
        </p:blipFill>
        <p:spPr>
          <a:xfrm>
            <a:off x="369139" y="6220148"/>
            <a:ext cx="1517683" cy="501428"/>
          </a:xfrm>
          <a:prstGeom prst="rect">
            <a:avLst/>
          </a:prstGeom>
        </p:spPr>
      </p:pic>
    </p:spTree>
    <p:extLst>
      <p:ext uri="{BB962C8B-B14F-4D97-AF65-F5344CB8AC3E}">
        <p14:creationId xmlns:p14="http://schemas.microsoft.com/office/powerpoint/2010/main" val="815651858"/>
      </p:ext>
    </p:extLst>
  </p:cSld>
  <p:clrMapOvr>
    <a:masterClrMapping/>
  </p:clrMapOvr>
  <p:transitio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Presentation -half page  media fill">
    <p:bg>
      <p:bgPr>
        <a:solidFill>
          <a:schemeClr val="bg2"/>
        </a:solidFill>
        <a:effectLst/>
      </p:bgPr>
    </p:bg>
    <p:spTree>
      <p:nvGrpSpPr>
        <p:cNvPr id="1" name=""/>
        <p:cNvGrpSpPr/>
        <p:nvPr/>
      </p:nvGrpSpPr>
      <p:grpSpPr>
        <a:xfrm>
          <a:off x="0" y="0"/>
          <a:ext cx="0" cy="0"/>
          <a:chOff x="0" y="0"/>
          <a:chExt cx="0" cy="0"/>
        </a:xfrm>
      </p:grpSpPr>
      <p:sp>
        <p:nvSpPr>
          <p:cNvPr id="12" name="Frame 11"/>
          <p:cNvSpPr/>
          <p:nvPr userDrawn="1"/>
        </p:nvSpPr>
        <p:spPr bwMode="gray">
          <a:xfrm>
            <a:off x="0" y="-148"/>
            <a:ext cx="9144000" cy="6858151"/>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05" tIns="40053" rIns="80105" bIns="40053" numCol="1" spcCol="0" rtlCol="0" fromWordArt="0" anchor="ctr" anchorCtr="0" forceAA="0" compatLnSpc="1">
            <a:prstTxWarp prst="textNoShape">
              <a:avLst/>
            </a:prstTxWarp>
            <a:noAutofit/>
          </a:bodyPr>
          <a:lstStyle/>
          <a:p>
            <a:pPr algn="ctr" defTabSz="801046"/>
            <a:endParaRPr lang="en-GB" sz="1600" dirty="0">
              <a:solidFill>
                <a:srgbClr val="222223"/>
              </a:solidFill>
              <a:latin typeface="Segoe UI Light" panose="020B0502040204020203" pitchFamily="34" charset="0"/>
            </a:endParaRPr>
          </a:p>
        </p:txBody>
      </p:sp>
      <p:sp>
        <p:nvSpPr>
          <p:cNvPr id="4" name="Rectangle 3"/>
          <p:cNvSpPr/>
          <p:nvPr userDrawn="1"/>
        </p:nvSpPr>
        <p:spPr bwMode="gray">
          <a:xfrm>
            <a:off x="4495041" y="98159"/>
            <a:ext cx="153919" cy="6603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5105" tIns="72553" rIns="145105" bIns="72553" numCol="1" spcCol="0" rtlCol="0" fromWordArt="0" anchor="ctr" anchorCtr="0" forceAA="0" compatLnSpc="1">
            <a:prstTxWarp prst="textNoShape">
              <a:avLst/>
            </a:prstTxWarp>
            <a:noAutofit/>
          </a:bodyPr>
          <a:lstStyle/>
          <a:p>
            <a:pPr algn="ctr" defTabSz="801046">
              <a:lnSpc>
                <a:spcPct val="110000"/>
              </a:lnSpc>
              <a:spcBef>
                <a:spcPts val="2417"/>
              </a:spcBef>
              <a:buClr>
                <a:srgbClr val="222223"/>
              </a:buClr>
            </a:pPr>
            <a:endParaRPr lang="en-GB" sz="2800" dirty="0">
              <a:solidFill>
                <a:prstClr val="white"/>
              </a:solidFill>
              <a:latin typeface="Segoe UI Light" panose="020B0502040204020203" pitchFamily="34" charset="0"/>
            </a:endParaRPr>
          </a:p>
        </p:txBody>
      </p:sp>
      <p:sp>
        <p:nvSpPr>
          <p:cNvPr id="15" name="Content Placeholder 6"/>
          <p:cNvSpPr>
            <a:spLocks noGrp="1"/>
          </p:cNvSpPr>
          <p:nvPr>
            <p:ph sz="quarter" idx="12"/>
          </p:nvPr>
        </p:nvSpPr>
        <p:spPr>
          <a:xfrm>
            <a:off x="4819448" y="2235379"/>
            <a:ext cx="3867081" cy="3610114"/>
          </a:xfrm>
        </p:spPr>
        <p:txBody>
          <a:bodyPr lIns="0" rIns="0">
            <a:normAutofit/>
          </a:bodyPr>
          <a:lstStyle>
            <a:lvl1pPr>
              <a:spcBef>
                <a:spcPts val="526"/>
              </a:spcBef>
              <a:spcAft>
                <a:spcPts val="526"/>
              </a:spcAft>
              <a:buClr>
                <a:schemeClr val="bg1"/>
              </a:buClr>
              <a:defRPr sz="2100">
                <a:solidFill>
                  <a:schemeClr val="bg1"/>
                </a:solidFill>
              </a:defRPr>
            </a:lvl1pPr>
            <a:lvl2pPr>
              <a:spcBef>
                <a:spcPts val="526"/>
              </a:spcBef>
              <a:spcAft>
                <a:spcPts val="526"/>
              </a:spcAft>
              <a:buClr>
                <a:schemeClr val="bg1"/>
              </a:buClr>
              <a:defRPr sz="1800">
                <a:solidFill>
                  <a:schemeClr val="bg1"/>
                </a:solidFill>
              </a:defRPr>
            </a:lvl2pPr>
            <a:lvl3pPr>
              <a:spcBef>
                <a:spcPts val="526"/>
              </a:spcBef>
              <a:spcAft>
                <a:spcPts val="526"/>
              </a:spcAft>
              <a:buClr>
                <a:schemeClr val="bg1"/>
              </a:buClr>
              <a:defRPr sz="1600">
                <a:solidFill>
                  <a:schemeClr val="bg1"/>
                </a:solidFill>
              </a:defRPr>
            </a:lvl3pPr>
            <a:lvl4pPr>
              <a:spcBef>
                <a:spcPts val="526"/>
              </a:spcBef>
              <a:spcAft>
                <a:spcPts val="526"/>
              </a:spcAft>
              <a:buClr>
                <a:schemeClr val="bg1"/>
              </a:buClr>
              <a:defRPr sz="1600">
                <a:solidFill>
                  <a:schemeClr val="bg1"/>
                </a:solidFill>
              </a:defRPr>
            </a:lvl4pPr>
            <a:lvl5pPr>
              <a:spcBef>
                <a:spcPts val="526"/>
              </a:spcBef>
              <a:spcAft>
                <a:spcPts val="526"/>
              </a:spcAft>
              <a:buClr>
                <a:schemeClr val="bg1"/>
              </a:buClr>
              <a:defRPr sz="16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8" name="Title 1"/>
          <p:cNvSpPr>
            <a:spLocks noGrp="1"/>
          </p:cNvSpPr>
          <p:nvPr>
            <p:ph type="ctrTitle" hasCustomPrompt="1"/>
          </p:nvPr>
        </p:nvSpPr>
        <p:spPr bwMode="gray">
          <a:xfrm>
            <a:off x="4842426" y="785362"/>
            <a:ext cx="3347720" cy="556133"/>
          </a:xfrm>
          <a:solidFill>
            <a:schemeClr val="accent3"/>
          </a:solidFill>
        </p:spPr>
        <p:txBody>
          <a:bodyPr wrap="none" lIns="72553" tIns="63075" rIns="72553" bIns="0" rtlCol="0" anchor="ctr">
            <a:spAutoFit/>
          </a:bodyPr>
          <a:lstStyle>
            <a:lvl1pPr algn="l">
              <a:defRPr lang="en-GB" dirty="0"/>
            </a:lvl1pPr>
          </a:lstStyle>
          <a:p>
            <a:pPr marL="0" lvl="0" indent="0" algn="l">
              <a:spcBef>
                <a:spcPct val="20000"/>
              </a:spcBef>
              <a:buFont typeface="Arial" panose="020B0604020202020204" pitchFamily="34" charset="0"/>
            </a:pPr>
            <a:r>
              <a:rPr lang="en-US" dirty="0"/>
              <a:t>Click to edit title</a:t>
            </a:r>
            <a:endParaRPr lang="en-GB" dirty="0"/>
          </a:p>
        </p:txBody>
      </p:sp>
      <p:sp>
        <p:nvSpPr>
          <p:cNvPr id="19" name="Text Placeholder 5"/>
          <p:cNvSpPr>
            <a:spLocks noGrp="1"/>
          </p:cNvSpPr>
          <p:nvPr>
            <p:ph type="body" sz="quarter" idx="13" hasCustomPrompt="1"/>
          </p:nvPr>
        </p:nvSpPr>
        <p:spPr>
          <a:xfrm>
            <a:off x="4842424" y="1404370"/>
            <a:ext cx="2670322" cy="355482"/>
          </a:xfrm>
          <a:solidFill>
            <a:schemeClr val="tx2"/>
          </a:solidFill>
        </p:spPr>
        <p:txBody>
          <a:bodyPr vert="horz" wrap="none" lIns="63075" tIns="0" rIns="63075" bIns="0" rtlCol="0">
            <a:spAutoFit/>
          </a:bodyPr>
          <a:lstStyle>
            <a:lvl1pPr>
              <a:buFontTx/>
              <a:buNone/>
              <a:defRPr lang="en-US" sz="2100" b="1" dirty="0" smtClean="0">
                <a:solidFill>
                  <a:schemeClr val="bg1"/>
                </a:solidFill>
              </a:defRPr>
            </a:lvl1pPr>
          </a:lstStyle>
          <a:p>
            <a:pPr marL="0" lvl="0" indent="0">
              <a:spcBef>
                <a:spcPts val="263"/>
              </a:spcBef>
              <a:spcAft>
                <a:spcPts val="263"/>
              </a:spcAft>
              <a:buNone/>
            </a:pPr>
            <a:r>
              <a:rPr lang="en-US" dirty="0"/>
              <a:t>Click to edit subtitle</a:t>
            </a:r>
          </a:p>
        </p:txBody>
      </p:sp>
      <p:sp>
        <p:nvSpPr>
          <p:cNvPr id="3" name="Media Placeholder 2"/>
          <p:cNvSpPr>
            <a:spLocks noGrp="1"/>
          </p:cNvSpPr>
          <p:nvPr>
            <p:ph type="media" sz="quarter" idx="14"/>
          </p:nvPr>
        </p:nvSpPr>
        <p:spPr>
          <a:xfrm>
            <a:off x="154757" y="164601"/>
            <a:ext cx="4340287" cy="6527128"/>
          </a:xfrm>
          <a:solidFill>
            <a:schemeClr val="tx1"/>
          </a:solidFill>
        </p:spPr>
        <p:txBody>
          <a:bodyPr/>
          <a:lstStyle>
            <a:lvl1pPr>
              <a:defRPr>
                <a:solidFill>
                  <a:schemeClr val="bg1"/>
                </a:solidFill>
              </a:defRPr>
            </a:lvl1pPr>
          </a:lstStyle>
          <a:p>
            <a:r>
              <a:rPr lang="en-US"/>
              <a:t>Click icon to add media</a:t>
            </a:r>
            <a:endParaRPr lang="en-GB" dirty="0"/>
          </a:p>
        </p:txBody>
      </p:sp>
      <p:sp>
        <p:nvSpPr>
          <p:cNvPr id="11" name="TextBox 10"/>
          <p:cNvSpPr txBox="1"/>
          <p:nvPr userDrawn="1"/>
        </p:nvSpPr>
        <p:spPr bwMode="gray">
          <a:xfrm>
            <a:off x="464542" y="6693861"/>
            <a:ext cx="4186603" cy="164143"/>
          </a:xfrm>
          <a:prstGeom prst="rect">
            <a:avLst/>
          </a:prstGeom>
          <a:noFill/>
        </p:spPr>
        <p:txBody>
          <a:bodyPr wrap="none" lIns="0" tIns="0" rIns="0" bIns="0" rtlCol="0" anchor="ctr">
            <a:noAutofit/>
          </a:bodyPr>
          <a:lstStyle/>
          <a:p>
            <a:pPr defTabSz="801046"/>
            <a:r>
              <a:rPr lang="en-GB" sz="600" dirty="0">
                <a:solidFill>
                  <a:srgbClr val="222223"/>
                </a:solidFill>
                <a:latin typeface="Segoe UI Light" panose="020B0502040204020203" pitchFamily="34" charset="0"/>
              </a:rPr>
              <a:t>Document Name Here  |  Month 2016 |  Version 1  |  Public  |  Internal Use Only  |  Confidential  |  Strictly  Confidential (DELETE CLASSIFICATION)</a:t>
            </a:r>
          </a:p>
        </p:txBody>
      </p:sp>
      <p:sp>
        <p:nvSpPr>
          <p:cNvPr id="20" name="TextBox 19"/>
          <p:cNvSpPr txBox="1"/>
          <p:nvPr userDrawn="1"/>
        </p:nvSpPr>
        <p:spPr>
          <a:xfrm>
            <a:off x="8564924" y="6688039"/>
            <a:ext cx="492596" cy="188757"/>
          </a:xfrm>
          <a:prstGeom prst="rect">
            <a:avLst/>
          </a:prstGeom>
          <a:noFill/>
        </p:spPr>
        <p:txBody>
          <a:bodyPr wrap="square" lIns="63075" tIns="31537" rIns="63075" bIns="31537" rtlCol="0">
            <a:spAutoFit/>
          </a:bodyPr>
          <a:lstStyle/>
          <a:p>
            <a:pPr algn="r" defTabSz="801046">
              <a:lnSpc>
                <a:spcPct val="110000"/>
              </a:lnSpc>
              <a:spcBef>
                <a:spcPts val="2104"/>
              </a:spcBef>
              <a:buClr>
                <a:srgbClr val="222223"/>
              </a:buClr>
            </a:pPr>
            <a:fld id="{08492756-E806-4604-9C5F-A6997CE6540C}" type="slidenum">
              <a:rPr lang="en-GB" sz="700" smtClean="0">
                <a:solidFill>
                  <a:sysClr val="windowText" lastClr="000000"/>
                </a:solidFill>
              </a:rPr>
              <a:pPr algn="r" defTabSz="801046">
                <a:lnSpc>
                  <a:spcPct val="110000"/>
                </a:lnSpc>
                <a:spcBef>
                  <a:spcPts val="2104"/>
                </a:spcBef>
                <a:buClr>
                  <a:srgbClr val="222223"/>
                </a:buClr>
              </a:pPr>
              <a:t>‹#›</a:t>
            </a:fld>
            <a:endParaRPr lang="en-GB" sz="700" dirty="0" err="1">
              <a:solidFill>
                <a:sysClr val="windowText" lastClr="000000"/>
              </a:solidFill>
            </a:endParaRPr>
          </a:p>
        </p:txBody>
      </p:sp>
      <p:pic>
        <p:nvPicPr>
          <p:cNvPr id="21" name="Picture 20"/>
          <p:cNvPicPr>
            <a:picLocks noChangeAspect="1"/>
          </p:cNvPicPr>
          <p:nvPr userDrawn="1"/>
        </p:nvPicPr>
        <p:blipFill rotWithShape="1">
          <a:blip r:embed="rId2" cstate="screen">
            <a:extLst>
              <a:ext uri="{28A0092B-C50C-407E-A947-70E740481C1C}">
                <a14:useLocalDpi xmlns:a14="http://schemas.microsoft.com/office/drawing/2010/main"/>
              </a:ext>
            </a:extLst>
          </a:blip>
          <a:srcRect t="17784" b="38176"/>
          <a:stretch/>
        </p:blipFill>
        <p:spPr>
          <a:xfrm>
            <a:off x="369139" y="6220148"/>
            <a:ext cx="1517683" cy="501428"/>
          </a:xfrm>
          <a:prstGeom prst="rect">
            <a:avLst/>
          </a:prstGeom>
        </p:spPr>
      </p:pic>
    </p:spTree>
    <p:extLst>
      <p:ext uri="{BB962C8B-B14F-4D97-AF65-F5344CB8AC3E}">
        <p14:creationId xmlns:p14="http://schemas.microsoft.com/office/powerpoint/2010/main" val="202812909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Blue">
    <p:bg>
      <p:bgPr>
        <a:solidFill>
          <a:schemeClr val="tx1"/>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32352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GB"/>
          </a:p>
        </p:txBody>
      </p:sp>
      <p:sp>
        <p:nvSpPr>
          <p:cNvPr id="8" name="Rectangle 7"/>
          <p:cNvSpPr/>
          <p:nvPr userDrawn="1"/>
        </p:nvSpPr>
        <p:spPr>
          <a:xfrm>
            <a:off x="8820472" y="0"/>
            <a:ext cx="32352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GB"/>
          </a:p>
        </p:txBody>
      </p:sp>
      <p:pic>
        <p:nvPicPr>
          <p:cNvPr id="30" name="Picture 29" descr="Ipsos MORI Logo - WHITE.png"/>
          <p:cNvPicPr>
            <a:picLocks noChangeAspect="1"/>
          </p:cNvPicPr>
          <p:nvPr userDrawn="1"/>
        </p:nvPicPr>
        <p:blipFill rotWithShape="1">
          <a:blip r:embed="rId2" cstate="screen">
            <a:extLst>
              <a:ext uri="{28A0092B-C50C-407E-A947-70E740481C1C}">
                <a14:useLocalDpi xmlns:a14="http://schemas.microsoft.com/office/drawing/2010/main"/>
              </a:ext>
            </a:extLst>
          </a:blip>
          <a:srcRect l="-9569" t="-43308" r="-9569" b="-43308"/>
          <a:stretch/>
        </p:blipFill>
        <p:spPr bwMode="white">
          <a:xfrm>
            <a:off x="458974" y="6381329"/>
            <a:ext cx="1069640" cy="310272"/>
          </a:xfrm>
          <a:prstGeom prst="rect">
            <a:avLst/>
          </a:prstGeom>
          <a:solidFill>
            <a:schemeClr val="tx1"/>
          </a:solidFill>
          <a:ln>
            <a:noFill/>
          </a:ln>
        </p:spPr>
      </p:pic>
      <p:grpSp>
        <p:nvGrpSpPr>
          <p:cNvPr id="31" name="Group 2"/>
          <p:cNvGrpSpPr>
            <a:grpSpLocks noChangeAspect="1"/>
          </p:cNvGrpSpPr>
          <p:nvPr userDrawn="1"/>
        </p:nvGrpSpPr>
        <p:grpSpPr bwMode="auto">
          <a:xfrm>
            <a:off x="8249742" y="6275412"/>
            <a:ext cx="332913" cy="333044"/>
            <a:chOff x="1352" y="681"/>
            <a:chExt cx="3519" cy="3153"/>
          </a:xfrm>
        </p:grpSpPr>
        <p:sp>
          <p:nvSpPr>
            <p:cNvPr id="32" name="Freeform 3"/>
            <p:cNvSpPr>
              <a:spLocks noChangeAspect="1"/>
            </p:cNvSpPr>
            <p:nvPr/>
          </p:nvSpPr>
          <p:spPr bwMode="auto">
            <a:xfrm>
              <a:off x="1352" y="681"/>
              <a:ext cx="3519" cy="3153"/>
            </a:xfrm>
            <a:custGeom>
              <a:avLst/>
              <a:gdLst>
                <a:gd name="T0" fmla="*/ 0 w 3862"/>
                <a:gd name="T1" fmla="*/ 3449 h 3449"/>
                <a:gd name="T2" fmla="*/ 0 w 3862"/>
                <a:gd name="T3" fmla="*/ 3449 h 3449"/>
                <a:gd name="T4" fmla="*/ 0 w 3862"/>
                <a:gd name="T5" fmla="*/ 0 h 3449"/>
                <a:gd name="T6" fmla="*/ 3696 w 3862"/>
                <a:gd name="T7" fmla="*/ 0 h 3449"/>
                <a:gd name="T8" fmla="*/ 3327 w 3862"/>
                <a:gd name="T9" fmla="*/ 3449 h 3449"/>
                <a:gd name="T10" fmla="*/ 0 w 3862"/>
                <a:gd name="T11" fmla="*/ 3449 h 3449"/>
              </a:gdLst>
              <a:ahLst/>
              <a:cxnLst>
                <a:cxn ang="0">
                  <a:pos x="T0" y="T1"/>
                </a:cxn>
                <a:cxn ang="0">
                  <a:pos x="T2" y="T3"/>
                </a:cxn>
                <a:cxn ang="0">
                  <a:pos x="T4" y="T5"/>
                </a:cxn>
                <a:cxn ang="0">
                  <a:pos x="T6" y="T7"/>
                </a:cxn>
                <a:cxn ang="0">
                  <a:pos x="T8" y="T9"/>
                </a:cxn>
                <a:cxn ang="0">
                  <a:pos x="T10" y="T11"/>
                </a:cxn>
              </a:cxnLst>
              <a:rect l="0" t="0" r="r" b="b"/>
              <a:pathLst>
                <a:path w="3862" h="3449">
                  <a:moveTo>
                    <a:pt x="0" y="3449"/>
                  </a:moveTo>
                  <a:lnTo>
                    <a:pt x="0" y="3449"/>
                  </a:lnTo>
                  <a:lnTo>
                    <a:pt x="0" y="0"/>
                  </a:lnTo>
                  <a:lnTo>
                    <a:pt x="3696" y="0"/>
                  </a:lnTo>
                  <a:cubicBezTo>
                    <a:pt x="3862" y="1150"/>
                    <a:pt x="3797" y="2241"/>
                    <a:pt x="3327" y="3449"/>
                  </a:cubicBezTo>
                  <a:lnTo>
                    <a:pt x="0" y="3449"/>
                  </a:lnTo>
                  <a:close/>
                </a:path>
              </a:pathLst>
            </a:custGeom>
            <a:solidFill>
              <a:srgbClr val="009D9C"/>
            </a:solidFill>
            <a:ln>
              <a:noFill/>
            </a:ln>
            <a:extLst/>
          </p:spPr>
          <p:txBody>
            <a:bodyPr/>
            <a:lstStyle/>
            <a:p>
              <a:pPr fontAlgn="auto">
                <a:spcBef>
                  <a:spcPts val="0"/>
                </a:spcBef>
                <a:spcAft>
                  <a:spcPts val="0"/>
                </a:spcAft>
                <a:defRPr/>
              </a:pPr>
              <a:endParaRPr lang="en-US" dirty="0">
                <a:latin typeface="+mn-lt"/>
              </a:endParaRPr>
            </a:p>
          </p:txBody>
        </p:sp>
        <p:sp>
          <p:nvSpPr>
            <p:cNvPr id="33" name="Freeform 4"/>
            <p:cNvSpPr>
              <a:spLocks noChangeAspect="1"/>
            </p:cNvSpPr>
            <p:nvPr/>
          </p:nvSpPr>
          <p:spPr bwMode="auto">
            <a:xfrm>
              <a:off x="2708" y="1844"/>
              <a:ext cx="78" cy="52"/>
            </a:xfrm>
            <a:custGeom>
              <a:avLst/>
              <a:gdLst>
                <a:gd name="T0" fmla="*/ 16 w 81"/>
                <a:gd name="T1" fmla="*/ 40 h 66"/>
                <a:gd name="T2" fmla="*/ 16 w 81"/>
                <a:gd name="T3" fmla="*/ 40 h 66"/>
                <a:gd name="T4" fmla="*/ 0 w 81"/>
                <a:gd name="T5" fmla="*/ 54 h 66"/>
                <a:gd name="T6" fmla="*/ 79 w 81"/>
                <a:gd name="T7" fmla="*/ 22 h 66"/>
                <a:gd name="T8" fmla="*/ 81 w 81"/>
                <a:gd name="T9" fmla="*/ 0 h 66"/>
                <a:gd name="T10" fmla="*/ 16 w 81"/>
                <a:gd name="T11" fmla="*/ 40 h 66"/>
              </a:gdLst>
              <a:ahLst/>
              <a:cxnLst>
                <a:cxn ang="0">
                  <a:pos x="T0" y="T1"/>
                </a:cxn>
                <a:cxn ang="0">
                  <a:pos x="T2" y="T3"/>
                </a:cxn>
                <a:cxn ang="0">
                  <a:pos x="T4" y="T5"/>
                </a:cxn>
                <a:cxn ang="0">
                  <a:pos x="T6" y="T7"/>
                </a:cxn>
                <a:cxn ang="0">
                  <a:pos x="T8" y="T9"/>
                </a:cxn>
                <a:cxn ang="0">
                  <a:pos x="T10" y="T11"/>
                </a:cxn>
              </a:cxnLst>
              <a:rect l="0" t="0" r="r" b="b"/>
              <a:pathLst>
                <a:path w="81" h="66">
                  <a:moveTo>
                    <a:pt x="16" y="40"/>
                  </a:moveTo>
                  <a:lnTo>
                    <a:pt x="16" y="40"/>
                  </a:lnTo>
                  <a:lnTo>
                    <a:pt x="0" y="54"/>
                  </a:lnTo>
                  <a:cubicBezTo>
                    <a:pt x="35" y="66"/>
                    <a:pt x="72" y="42"/>
                    <a:pt x="79" y="22"/>
                  </a:cubicBezTo>
                  <a:lnTo>
                    <a:pt x="81" y="0"/>
                  </a:lnTo>
                  <a:cubicBezTo>
                    <a:pt x="54" y="6"/>
                    <a:pt x="27" y="19"/>
                    <a:pt x="16" y="40"/>
                  </a:cubicBezTo>
                  <a:close/>
                </a:path>
              </a:pathLst>
            </a:custGeom>
            <a:solidFill>
              <a:srgbClr val="2F469C"/>
            </a:solidFill>
            <a:ln>
              <a:noFill/>
            </a:ln>
            <a:extLst/>
          </p:spPr>
          <p:txBody>
            <a:bodyPr/>
            <a:lstStyle/>
            <a:p>
              <a:pPr fontAlgn="auto">
                <a:spcBef>
                  <a:spcPts val="0"/>
                </a:spcBef>
                <a:spcAft>
                  <a:spcPts val="0"/>
                </a:spcAft>
                <a:defRPr/>
              </a:pPr>
              <a:endParaRPr lang="en-US" dirty="0">
                <a:latin typeface="+mn-lt"/>
              </a:endParaRPr>
            </a:p>
          </p:txBody>
        </p:sp>
        <p:sp>
          <p:nvSpPr>
            <p:cNvPr id="34" name="Freeform 5"/>
            <p:cNvSpPr>
              <a:spLocks noChangeAspect="1"/>
            </p:cNvSpPr>
            <p:nvPr/>
          </p:nvSpPr>
          <p:spPr bwMode="auto">
            <a:xfrm>
              <a:off x="2868" y="1973"/>
              <a:ext cx="67" cy="52"/>
            </a:xfrm>
            <a:custGeom>
              <a:avLst/>
              <a:gdLst>
                <a:gd name="T0" fmla="*/ 27 w 81"/>
                <a:gd name="T1" fmla="*/ 1 h 63"/>
                <a:gd name="T2" fmla="*/ 27 w 81"/>
                <a:gd name="T3" fmla="*/ 1 h 63"/>
                <a:gd name="T4" fmla="*/ 0 w 81"/>
                <a:gd name="T5" fmla="*/ 0 h 63"/>
                <a:gd name="T6" fmla="*/ 33 w 81"/>
                <a:gd name="T7" fmla="*/ 58 h 63"/>
                <a:gd name="T8" fmla="*/ 53 w 81"/>
                <a:gd name="T9" fmla="*/ 63 h 63"/>
                <a:gd name="T10" fmla="*/ 27 w 81"/>
                <a:gd name="T11" fmla="*/ 1 h 63"/>
              </a:gdLst>
              <a:ahLst/>
              <a:cxnLst>
                <a:cxn ang="0">
                  <a:pos x="T0" y="T1"/>
                </a:cxn>
                <a:cxn ang="0">
                  <a:pos x="T2" y="T3"/>
                </a:cxn>
                <a:cxn ang="0">
                  <a:pos x="T4" y="T5"/>
                </a:cxn>
                <a:cxn ang="0">
                  <a:pos x="T6" y="T7"/>
                </a:cxn>
                <a:cxn ang="0">
                  <a:pos x="T8" y="T9"/>
                </a:cxn>
                <a:cxn ang="0">
                  <a:pos x="T10" y="T11"/>
                </a:cxn>
              </a:cxnLst>
              <a:rect l="0" t="0" r="r" b="b"/>
              <a:pathLst>
                <a:path w="81" h="63">
                  <a:moveTo>
                    <a:pt x="27" y="1"/>
                  </a:moveTo>
                  <a:lnTo>
                    <a:pt x="27" y="1"/>
                  </a:lnTo>
                  <a:lnTo>
                    <a:pt x="0" y="0"/>
                  </a:lnTo>
                  <a:cubicBezTo>
                    <a:pt x="0" y="24"/>
                    <a:pt x="8" y="43"/>
                    <a:pt x="33" y="58"/>
                  </a:cubicBezTo>
                  <a:lnTo>
                    <a:pt x="53" y="63"/>
                  </a:lnTo>
                  <a:cubicBezTo>
                    <a:pt x="81" y="39"/>
                    <a:pt x="44" y="15"/>
                    <a:pt x="27" y="1"/>
                  </a:cubicBezTo>
                  <a:close/>
                </a:path>
              </a:pathLst>
            </a:custGeom>
            <a:solidFill>
              <a:srgbClr val="2F469C"/>
            </a:solidFill>
            <a:ln>
              <a:noFill/>
            </a:ln>
            <a:extLst/>
          </p:spPr>
          <p:txBody>
            <a:bodyPr/>
            <a:lstStyle/>
            <a:p>
              <a:pPr fontAlgn="auto">
                <a:spcBef>
                  <a:spcPts val="0"/>
                </a:spcBef>
                <a:spcAft>
                  <a:spcPts val="0"/>
                </a:spcAft>
                <a:defRPr/>
              </a:pPr>
              <a:endParaRPr lang="en-US" dirty="0">
                <a:latin typeface="+mn-lt"/>
              </a:endParaRPr>
            </a:p>
          </p:txBody>
        </p:sp>
        <p:sp>
          <p:nvSpPr>
            <p:cNvPr id="35" name="Freeform 6"/>
            <p:cNvSpPr>
              <a:spLocks noChangeAspect="1"/>
            </p:cNvSpPr>
            <p:nvPr/>
          </p:nvSpPr>
          <p:spPr bwMode="auto">
            <a:xfrm>
              <a:off x="2620" y="1415"/>
              <a:ext cx="88" cy="72"/>
            </a:xfrm>
            <a:custGeom>
              <a:avLst/>
              <a:gdLst>
                <a:gd name="T0" fmla="*/ 20 w 96"/>
                <a:gd name="T1" fmla="*/ 50 h 79"/>
                <a:gd name="T2" fmla="*/ 20 w 96"/>
                <a:gd name="T3" fmla="*/ 50 h 79"/>
                <a:gd name="T4" fmla="*/ 0 w 96"/>
                <a:gd name="T5" fmla="*/ 64 h 79"/>
                <a:gd name="T6" fmla="*/ 89 w 96"/>
                <a:gd name="T7" fmla="*/ 27 h 79"/>
                <a:gd name="T8" fmla="*/ 96 w 96"/>
                <a:gd name="T9" fmla="*/ 0 h 79"/>
                <a:gd name="T10" fmla="*/ 20 w 96"/>
                <a:gd name="T11" fmla="*/ 50 h 79"/>
              </a:gdLst>
              <a:ahLst/>
              <a:cxnLst>
                <a:cxn ang="0">
                  <a:pos x="T0" y="T1"/>
                </a:cxn>
                <a:cxn ang="0">
                  <a:pos x="T2" y="T3"/>
                </a:cxn>
                <a:cxn ang="0">
                  <a:pos x="T4" y="T5"/>
                </a:cxn>
                <a:cxn ang="0">
                  <a:pos x="T6" y="T7"/>
                </a:cxn>
                <a:cxn ang="0">
                  <a:pos x="T8" y="T9"/>
                </a:cxn>
                <a:cxn ang="0">
                  <a:pos x="T10" y="T11"/>
                </a:cxn>
              </a:cxnLst>
              <a:rect l="0" t="0" r="r" b="b"/>
              <a:pathLst>
                <a:path w="96" h="79">
                  <a:moveTo>
                    <a:pt x="20" y="50"/>
                  </a:moveTo>
                  <a:lnTo>
                    <a:pt x="20" y="50"/>
                  </a:lnTo>
                  <a:lnTo>
                    <a:pt x="0" y="64"/>
                  </a:lnTo>
                  <a:cubicBezTo>
                    <a:pt x="41" y="79"/>
                    <a:pt x="75" y="57"/>
                    <a:pt x="89" y="27"/>
                  </a:cubicBezTo>
                  <a:lnTo>
                    <a:pt x="96" y="0"/>
                  </a:lnTo>
                  <a:cubicBezTo>
                    <a:pt x="63" y="8"/>
                    <a:pt x="38" y="8"/>
                    <a:pt x="20" y="50"/>
                  </a:cubicBezTo>
                  <a:close/>
                </a:path>
              </a:pathLst>
            </a:custGeom>
            <a:solidFill>
              <a:srgbClr val="2F469C"/>
            </a:solidFill>
            <a:ln>
              <a:noFill/>
            </a:ln>
            <a:extLst/>
          </p:spPr>
          <p:txBody>
            <a:bodyPr/>
            <a:lstStyle/>
            <a:p>
              <a:pPr fontAlgn="auto">
                <a:spcBef>
                  <a:spcPts val="0"/>
                </a:spcBef>
                <a:spcAft>
                  <a:spcPts val="0"/>
                </a:spcAft>
                <a:defRPr/>
              </a:pPr>
              <a:endParaRPr lang="en-US" dirty="0">
                <a:latin typeface="+mn-lt"/>
              </a:endParaRPr>
            </a:p>
          </p:txBody>
        </p:sp>
        <p:sp>
          <p:nvSpPr>
            <p:cNvPr id="36" name="Freeform 7"/>
            <p:cNvSpPr>
              <a:spLocks noChangeAspect="1"/>
            </p:cNvSpPr>
            <p:nvPr/>
          </p:nvSpPr>
          <p:spPr bwMode="auto">
            <a:xfrm>
              <a:off x="2568" y="1565"/>
              <a:ext cx="72" cy="72"/>
            </a:xfrm>
            <a:custGeom>
              <a:avLst/>
              <a:gdLst>
                <a:gd name="T0" fmla="*/ 77 w 77"/>
                <a:gd name="T1" fmla="*/ 22 h 77"/>
                <a:gd name="T2" fmla="*/ 77 w 77"/>
                <a:gd name="T3" fmla="*/ 22 h 77"/>
                <a:gd name="T4" fmla="*/ 71 w 77"/>
                <a:gd name="T5" fmla="*/ 0 h 77"/>
                <a:gd name="T6" fmla="*/ 0 w 77"/>
                <a:gd name="T7" fmla="*/ 44 h 77"/>
                <a:gd name="T8" fmla="*/ 0 w 77"/>
                <a:gd name="T9" fmla="*/ 62 h 77"/>
                <a:gd name="T10" fmla="*/ 77 w 77"/>
                <a:gd name="T11" fmla="*/ 22 h 77"/>
              </a:gdLst>
              <a:ahLst/>
              <a:cxnLst>
                <a:cxn ang="0">
                  <a:pos x="T0" y="T1"/>
                </a:cxn>
                <a:cxn ang="0">
                  <a:pos x="T2" y="T3"/>
                </a:cxn>
                <a:cxn ang="0">
                  <a:pos x="T4" y="T5"/>
                </a:cxn>
                <a:cxn ang="0">
                  <a:pos x="T6" y="T7"/>
                </a:cxn>
                <a:cxn ang="0">
                  <a:pos x="T8" y="T9"/>
                </a:cxn>
                <a:cxn ang="0">
                  <a:pos x="T10" y="T11"/>
                </a:cxn>
              </a:cxnLst>
              <a:rect l="0" t="0" r="r" b="b"/>
              <a:pathLst>
                <a:path w="77" h="77">
                  <a:moveTo>
                    <a:pt x="77" y="22"/>
                  </a:moveTo>
                  <a:lnTo>
                    <a:pt x="77" y="22"/>
                  </a:lnTo>
                  <a:lnTo>
                    <a:pt x="71" y="0"/>
                  </a:lnTo>
                  <a:cubicBezTo>
                    <a:pt x="38" y="7"/>
                    <a:pt x="14" y="19"/>
                    <a:pt x="0" y="44"/>
                  </a:cubicBezTo>
                  <a:lnTo>
                    <a:pt x="0" y="62"/>
                  </a:lnTo>
                  <a:cubicBezTo>
                    <a:pt x="42" y="77"/>
                    <a:pt x="64" y="40"/>
                    <a:pt x="77" y="22"/>
                  </a:cubicBezTo>
                  <a:close/>
                </a:path>
              </a:pathLst>
            </a:custGeom>
            <a:solidFill>
              <a:srgbClr val="2F469C"/>
            </a:solidFill>
            <a:ln>
              <a:noFill/>
            </a:ln>
            <a:extLst/>
          </p:spPr>
          <p:txBody>
            <a:bodyPr/>
            <a:lstStyle/>
            <a:p>
              <a:pPr fontAlgn="auto">
                <a:spcBef>
                  <a:spcPts val="0"/>
                </a:spcBef>
                <a:spcAft>
                  <a:spcPts val="0"/>
                </a:spcAft>
                <a:defRPr/>
              </a:pPr>
              <a:endParaRPr lang="en-US" dirty="0">
                <a:latin typeface="+mn-lt"/>
              </a:endParaRPr>
            </a:p>
          </p:txBody>
        </p:sp>
        <p:sp>
          <p:nvSpPr>
            <p:cNvPr id="37" name="Freeform 8"/>
            <p:cNvSpPr>
              <a:spLocks noChangeAspect="1"/>
            </p:cNvSpPr>
            <p:nvPr/>
          </p:nvSpPr>
          <p:spPr bwMode="auto">
            <a:xfrm>
              <a:off x="2547" y="1725"/>
              <a:ext cx="88" cy="62"/>
            </a:xfrm>
            <a:custGeom>
              <a:avLst/>
              <a:gdLst>
                <a:gd name="T0" fmla="*/ 0 w 90"/>
                <a:gd name="T1" fmla="*/ 52 h 74"/>
                <a:gd name="T2" fmla="*/ 0 w 90"/>
                <a:gd name="T3" fmla="*/ 52 h 74"/>
                <a:gd name="T4" fmla="*/ 14 w 90"/>
                <a:gd name="T5" fmla="*/ 60 h 74"/>
                <a:gd name="T6" fmla="*/ 73 w 90"/>
                <a:gd name="T7" fmla="*/ 23 h 74"/>
                <a:gd name="T8" fmla="*/ 90 w 90"/>
                <a:gd name="T9" fmla="*/ 8 h 74"/>
                <a:gd name="T10" fmla="*/ 0 w 90"/>
                <a:gd name="T11" fmla="*/ 52 h 74"/>
              </a:gdLst>
              <a:ahLst/>
              <a:cxnLst>
                <a:cxn ang="0">
                  <a:pos x="T0" y="T1"/>
                </a:cxn>
                <a:cxn ang="0">
                  <a:pos x="T2" y="T3"/>
                </a:cxn>
                <a:cxn ang="0">
                  <a:pos x="T4" y="T5"/>
                </a:cxn>
                <a:cxn ang="0">
                  <a:pos x="T6" y="T7"/>
                </a:cxn>
                <a:cxn ang="0">
                  <a:pos x="T8" y="T9"/>
                </a:cxn>
                <a:cxn ang="0">
                  <a:pos x="T10" y="T11"/>
                </a:cxn>
              </a:cxnLst>
              <a:rect l="0" t="0" r="r" b="b"/>
              <a:pathLst>
                <a:path w="90" h="74">
                  <a:moveTo>
                    <a:pt x="0" y="52"/>
                  </a:moveTo>
                  <a:lnTo>
                    <a:pt x="0" y="52"/>
                  </a:lnTo>
                  <a:lnTo>
                    <a:pt x="14" y="60"/>
                  </a:lnTo>
                  <a:cubicBezTo>
                    <a:pt x="59" y="74"/>
                    <a:pt x="62" y="38"/>
                    <a:pt x="73" y="23"/>
                  </a:cubicBezTo>
                  <a:lnTo>
                    <a:pt x="90" y="8"/>
                  </a:lnTo>
                  <a:cubicBezTo>
                    <a:pt x="48" y="0"/>
                    <a:pt x="11" y="31"/>
                    <a:pt x="0" y="52"/>
                  </a:cubicBezTo>
                  <a:close/>
                </a:path>
              </a:pathLst>
            </a:custGeom>
            <a:solidFill>
              <a:srgbClr val="2F469C"/>
            </a:solidFill>
            <a:ln>
              <a:noFill/>
            </a:ln>
            <a:extLst/>
          </p:spPr>
          <p:txBody>
            <a:bodyPr/>
            <a:lstStyle/>
            <a:p>
              <a:pPr fontAlgn="auto">
                <a:spcBef>
                  <a:spcPts val="0"/>
                </a:spcBef>
                <a:spcAft>
                  <a:spcPts val="0"/>
                </a:spcAft>
                <a:defRPr/>
              </a:pPr>
              <a:endParaRPr lang="en-US" dirty="0">
                <a:latin typeface="+mn-lt"/>
              </a:endParaRPr>
            </a:p>
          </p:txBody>
        </p:sp>
        <p:sp>
          <p:nvSpPr>
            <p:cNvPr id="38" name="Freeform 9"/>
            <p:cNvSpPr>
              <a:spLocks noChangeAspect="1"/>
            </p:cNvSpPr>
            <p:nvPr/>
          </p:nvSpPr>
          <p:spPr bwMode="auto">
            <a:xfrm>
              <a:off x="2775" y="1177"/>
              <a:ext cx="83" cy="72"/>
            </a:xfrm>
            <a:custGeom>
              <a:avLst/>
              <a:gdLst>
                <a:gd name="T0" fmla="*/ 16 w 88"/>
                <a:gd name="T1" fmla="*/ 4 h 72"/>
                <a:gd name="T2" fmla="*/ 16 w 88"/>
                <a:gd name="T3" fmla="*/ 4 h 72"/>
                <a:gd name="T4" fmla="*/ 0 w 88"/>
                <a:gd name="T5" fmla="*/ 12 h 72"/>
                <a:gd name="T6" fmla="*/ 86 w 88"/>
                <a:gd name="T7" fmla="*/ 49 h 72"/>
                <a:gd name="T8" fmla="*/ 88 w 88"/>
                <a:gd name="T9" fmla="*/ 22 h 72"/>
                <a:gd name="T10" fmla="*/ 16 w 88"/>
                <a:gd name="T11" fmla="*/ 4 h 72"/>
              </a:gdLst>
              <a:ahLst/>
              <a:cxnLst>
                <a:cxn ang="0">
                  <a:pos x="T0" y="T1"/>
                </a:cxn>
                <a:cxn ang="0">
                  <a:pos x="T2" y="T3"/>
                </a:cxn>
                <a:cxn ang="0">
                  <a:pos x="T4" y="T5"/>
                </a:cxn>
                <a:cxn ang="0">
                  <a:pos x="T6" y="T7"/>
                </a:cxn>
                <a:cxn ang="0">
                  <a:pos x="T8" y="T9"/>
                </a:cxn>
                <a:cxn ang="0">
                  <a:pos x="T10" y="T11"/>
                </a:cxn>
              </a:cxnLst>
              <a:rect l="0" t="0" r="r" b="b"/>
              <a:pathLst>
                <a:path w="88" h="72">
                  <a:moveTo>
                    <a:pt x="16" y="4"/>
                  </a:moveTo>
                  <a:lnTo>
                    <a:pt x="16" y="4"/>
                  </a:lnTo>
                  <a:lnTo>
                    <a:pt x="0" y="12"/>
                  </a:lnTo>
                  <a:cubicBezTo>
                    <a:pt x="4" y="40"/>
                    <a:pt x="70" y="72"/>
                    <a:pt x="86" y="49"/>
                  </a:cubicBezTo>
                  <a:lnTo>
                    <a:pt x="88" y="22"/>
                  </a:lnTo>
                  <a:cubicBezTo>
                    <a:pt x="67" y="8"/>
                    <a:pt x="45" y="0"/>
                    <a:pt x="16" y="4"/>
                  </a:cubicBezTo>
                  <a:close/>
                </a:path>
              </a:pathLst>
            </a:custGeom>
            <a:solidFill>
              <a:srgbClr val="2F469C"/>
            </a:solidFill>
            <a:ln>
              <a:noFill/>
            </a:ln>
            <a:extLst/>
          </p:spPr>
          <p:txBody>
            <a:bodyPr/>
            <a:lstStyle/>
            <a:p>
              <a:pPr fontAlgn="auto">
                <a:spcBef>
                  <a:spcPts val="0"/>
                </a:spcBef>
                <a:spcAft>
                  <a:spcPts val="0"/>
                </a:spcAft>
                <a:defRPr/>
              </a:pPr>
              <a:endParaRPr lang="en-US" dirty="0">
                <a:latin typeface="+mn-lt"/>
              </a:endParaRPr>
            </a:p>
          </p:txBody>
        </p:sp>
        <p:sp>
          <p:nvSpPr>
            <p:cNvPr id="39" name="Freeform 10"/>
            <p:cNvSpPr>
              <a:spLocks noChangeAspect="1"/>
            </p:cNvSpPr>
            <p:nvPr/>
          </p:nvSpPr>
          <p:spPr bwMode="auto">
            <a:xfrm>
              <a:off x="2956" y="1110"/>
              <a:ext cx="72" cy="88"/>
            </a:xfrm>
            <a:custGeom>
              <a:avLst/>
              <a:gdLst>
                <a:gd name="T0" fmla="*/ 46 w 86"/>
                <a:gd name="T1" fmla="*/ 7 h 92"/>
                <a:gd name="T2" fmla="*/ 46 w 86"/>
                <a:gd name="T3" fmla="*/ 7 h 92"/>
                <a:gd name="T4" fmla="*/ 21 w 86"/>
                <a:gd name="T5" fmla="*/ 0 h 92"/>
                <a:gd name="T6" fmla="*/ 14 w 86"/>
                <a:gd name="T7" fmla="*/ 66 h 92"/>
                <a:gd name="T8" fmla="*/ 27 w 86"/>
                <a:gd name="T9" fmla="*/ 92 h 92"/>
                <a:gd name="T10" fmla="*/ 46 w 86"/>
                <a:gd name="T11" fmla="*/ 7 h 92"/>
              </a:gdLst>
              <a:ahLst/>
              <a:cxnLst>
                <a:cxn ang="0">
                  <a:pos x="T0" y="T1"/>
                </a:cxn>
                <a:cxn ang="0">
                  <a:pos x="T2" y="T3"/>
                </a:cxn>
                <a:cxn ang="0">
                  <a:pos x="T4" y="T5"/>
                </a:cxn>
                <a:cxn ang="0">
                  <a:pos x="T6" y="T7"/>
                </a:cxn>
                <a:cxn ang="0">
                  <a:pos x="T8" y="T9"/>
                </a:cxn>
                <a:cxn ang="0">
                  <a:pos x="T10" y="T11"/>
                </a:cxn>
              </a:cxnLst>
              <a:rect l="0" t="0" r="r" b="b"/>
              <a:pathLst>
                <a:path w="86" h="92">
                  <a:moveTo>
                    <a:pt x="46" y="7"/>
                  </a:moveTo>
                  <a:lnTo>
                    <a:pt x="46" y="7"/>
                  </a:lnTo>
                  <a:lnTo>
                    <a:pt x="21" y="0"/>
                  </a:lnTo>
                  <a:cubicBezTo>
                    <a:pt x="7" y="19"/>
                    <a:pt x="0" y="33"/>
                    <a:pt x="14" y="66"/>
                  </a:cubicBezTo>
                  <a:lnTo>
                    <a:pt x="27" y="92"/>
                  </a:lnTo>
                  <a:cubicBezTo>
                    <a:pt x="57" y="63"/>
                    <a:pt x="86" y="36"/>
                    <a:pt x="46" y="7"/>
                  </a:cubicBezTo>
                  <a:close/>
                </a:path>
              </a:pathLst>
            </a:custGeom>
            <a:solidFill>
              <a:srgbClr val="2F469C"/>
            </a:solidFill>
            <a:ln>
              <a:noFill/>
            </a:ln>
            <a:extLst/>
          </p:spPr>
          <p:txBody>
            <a:bodyPr/>
            <a:lstStyle/>
            <a:p>
              <a:pPr fontAlgn="auto">
                <a:spcBef>
                  <a:spcPts val="0"/>
                </a:spcBef>
                <a:spcAft>
                  <a:spcPts val="0"/>
                </a:spcAft>
                <a:defRPr/>
              </a:pPr>
              <a:endParaRPr lang="en-US" dirty="0">
                <a:latin typeface="+mn-lt"/>
              </a:endParaRPr>
            </a:p>
          </p:txBody>
        </p:sp>
        <p:sp>
          <p:nvSpPr>
            <p:cNvPr id="40" name="Freeform 11"/>
            <p:cNvSpPr>
              <a:spLocks noChangeAspect="1" noEditPoints="1"/>
            </p:cNvSpPr>
            <p:nvPr/>
          </p:nvSpPr>
          <p:spPr bwMode="auto">
            <a:xfrm>
              <a:off x="3148" y="929"/>
              <a:ext cx="668" cy="1680"/>
            </a:xfrm>
            <a:custGeom>
              <a:avLst/>
              <a:gdLst>
                <a:gd name="T0" fmla="*/ 451 w 724"/>
                <a:gd name="T1" fmla="*/ 808 h 1845"/>
                <a:gd name="T2" fmla="*/ 451 w 724"/>
                <a:gd name="T3" fmla="*/ 808 h 1845"/>
                <a:gd name="T4" fmla="*/ 326 w 724"/>
                <a:gd name="T5" fmla="*/ 776 h 1845"/>
                <a:gd name="T6" fmla="*/ 477 w 724"/>
                <a:gd name="T7" fmla="*/ 746 h 1845"/>
                <a:gd name="T8" fmla="*/ 493 w 724"/>
                <a:gd name="T9" fmla="*/ 773 h 1845"/>
                <a:gd name="T10" fmla="*/ 451 w 724"/>
                <a:gd name="T11" fmla="*/ 808 h 1845"/>
                <a:gd name="T12" fmla="*/ 451 w 724"/>
                <a:gd name="T13" fmla="*/ 808 h 1845"/>
                <a:gd name="T14" fmla="*/ 639 w 724"/>
                <a:gd name="T15" fmla="*/ 841 h 1845"/>
                <a:gd name="T16" fmla="*/ 639 w 724"/>
                <a:gd name="T17" fmla="*/ 841 h 1845"/>
                <a:gd name="T18" fmla="*/ 601 w 724"/>
                <a:gd name="T19" fmla="*/ 701 h 1845"/>
                <a:gd name="T20" fmla="*/ 634 w 724"/>
                <a:gd name="T21" fmla="*/ 646 h 1845"/>
                <a:gd name="T22" fmla="*/ 627 w 724"/>
                <a:gd name="T23" fmla="*/ 477 h 1845"/>
                <a:gd name="T24" fmla="*/ 641 w 724"/>
                <a:gd name="T25" fmla="*/ 463 h 1845"/>
                <a:gd name="T26" fmla="*/ 627 w 724"/>
                <a:gd name="T27" fmla="*/ 414 h 1845"/>
                <a:gd name="T28" fmla="*/ 615 w 724"/>
                <a:gd name="T29" fmla="*/ 342 h 1845"/>
                <a:gd name="T30" fmla="*/ 590 w 724"/>
                <a:gd name="T31" fmla="*/ 286 h 1845"/>
                <a:gd name="T32" fmla="*/ 602 w 724"/>
                <a:gd name="T33" fmla="*/ 260 h 1845"/>
                <a:gd name="T34" fmla="*/ 560 w 724"/>
                <a:gd name="T35" fmla="*/ 236 h 1845"/>
                <a:gd name="T36" fmla="*/ 523 w 724"/>
                <a:gd name="T37" fmla="*/ 213 h 1845"/>
                <a:gd name="T38" fmla="*/ 514 w 724"/>
                <a:gd name="T39" fmla="*/ 180 h 1845"/>
                <a:gd name="T40" fmla="*/ 483 w 724"/>
                <a:gd name="T41" fmla="*/ 195 h 1845"/>
                <a:gd name="T42" fmla="*/ 476 w 724"/>
                <a:gd name="T43" fmla="*/ 154 h 1845"/>
                <a:gd name="T44" fmla="*/ 434 w 724"/>
                <a:gd name="T45" fmla="*/ 171 h 1845"/>
                <a:gd name="T46" fmla="*/ 411 w 724"/>
                <a:gd name="T47" fmla="*/ 119 h 1845"/>
                <a:gd name="T48" fmla="*/ 389 w 724"/>
                <a:gd name="T49" fmla="*/ 124 h 1845"/>
                <a:gd name="T50" fmla="*/ 356 w 724"/>
                <a:gd name="T51" fmla="*/ 150 h 1845"/>
                <a:gd name="T52" fmla="*/ 356 w 724"/>
                <a:gd name="T53" fmla="*/ 101 h 1845"/>
                <a:gd name="T54" fmla="*/ 341 w 724"/>
                <a:gd name="T55" fmla="*/ 93 h 1845"/>
                <a:gd name="T56" fmla="*/ 314 w 724"/>
                <a:gd name="T57" fmla="*/ 81 h 1845"/>
                <a:gd name="T58" fmla="*/ 276 w 724"/>
                <a:gd name="T59" fmla="*/ 97 h 1845"/>
                <a:gd name="T60" fmla="*/ 292 w 724"/>
                <a:gd name="T61" fmla="*/ 51 h 1845"/>
                <a:gd name="T62" fmla="*/ 244 w 724"/>
                <a:gd name="T63" fmla="*/ 106 h 1845"/>
                <a:gd name="T64" fmla="*/ 216 w 724"/>
                <a:gd name="T65" fmla="*/ 112 h 1845"/>
                <a:gd name="T66" fmla="*/ 266 w 724"/>
                <a:gd name="T67" fmla="*/ 43 h 1845"/>
                <a:gd name="T68" fmla="*/ 214 w 724"/>
                <a:gd name="T69" fmla="*/ 91 h 1845"/>
                <a:gd name="T70" fmla="*/ 173 w 724"/>
                <a:gd name="T71" fmla="*/ 98 h 1845"/>
                <a:gd name="T72" fmla="*/ 186 w 724"/>
                <a:gd name="T73" fmla="*/ 38 h 1845"/>
                <a:gd name="T74" fmla="*/ 173 w 724"/>
                <a:gd name="T75" fmla="*/ 69 h 1845"/>
                <a:gd name="T76" fmla="*/ 166 w 724"/>
                <a:gd name="T77" fmla="*/ 36 h 1845"/>
                <a:gd name="T78" fmla="*/ 142 w 724"/>
                <a:gd name="T79" fmla="*/ 114 h 1845"/>
                <a:gd name="T80" fmla="*/ 126 w 724"/>
                <a:gd name="T81" fmla="*/ 39 h 1845"/>
                <a:gd name="T82" fmla="*/ 80 w 724"/>
                <a:gd name="T83" fmla="*/ 112 h 1845"/>
                <a:gd name="T84" fmla="*/ 56 w 724"/>
                <a:gd name="T85" fmla="*/ 117 h 1845"/>
                <a:gd name="T86" fmla="*/ 37 w 724"/>
                <a:gd name="T87" fmla="*/ 43 h 1845"/>
                <a:gd name="T88" fmla="*/ 5 w 724"/>
                <a:gd name="T89" fmla="*/ 1808 h 1845"/>
                <a:gd name="T90" fmla="*/ 0 w 724"/>
                <a:gd name="T91" fmla="*/ 1840 h 1845"/>
                <a:gd name="T92" fmla="*/ 162 w 724"/>
                <a:gd name="T93" fmla="*/ 1823 h 1845"/>
                <a:gd name="T94" fmla="*/ 529 w 724"/>
                <a:gd name="T95" fmla="*/ 1842 h 1845"/>
                <a:gd name="T96" fmla="*/ 614 w 724"/>
                <a:gd name="T97" fmla="*/ 1829 h 1845"/>
                <a:gd name="T98" fmla="*/ 421 w 724"/>
                <a:gd name="T99" fmla="*/ 1778 h 1845"/>
                <a:gd name="T100" fmla="*/ 272 w 724"/>
                <a:gd name="T101" fmla="*/ 1664 h 1845"/>
                <a:gd name="T102" fmla="*/ 237 w 724"/>
                <a:gd name="T103" fmla="*/ 1566 h 1845"/>
                <a:gd name="T104" fmla="*/ 239 w 724"/>
                <a:gd name="T105" fmla="*/ 1432 h 1845"/>
                <a:gd name="T106" fmla="*/ 315 w 724"/>
                <a:gd name="T107" fmla="*/ 1404 h 1845"/>
                <a:gd name="T108" fmla="*/ 586 w 724"/>
                <a:gd name="T109" fmla="*/ 1387 h 1845"/>
                <a:gd name="T110" fmla="*/ 605 w 724"/>
                <a:gd name="T111" fmla="*/ 1286 h 1845"/>
                <a:gd name="T112" fmla="*/ 609 w 724"/>
                <a:gd name="T113" fmla="*/ 1223 h 1845"/>
                <a:gd name="T114" fmla="*/ 630 w 724"/>
                <a:gd name="T115" fmla="*/ 1174 h 1845"/>
                <a:gd name="T116" fmla="*/ 590 w 724"/>
                <a:gd name="T117" fmla="*/ 1133 h 1845"/>
                <a:gd name="T118" fmla="*/ 650 w 724"/>
                <a:gd name="T119" fmla="*/ 1082 h 1845"/>
                <a:gd name="T120" fmla="*/ 621 w 724"/>
                <a:gd name="T121" fmla="*/ 1018 h 1845"/>
                <a:gd name="T122" fmla="*/ 704 w 724"/>
                <a:gd name="T123" fmla="*/ 959 h 1845"/>
                <a:gd name="T124" fmla="*/ 639 w 724"/>
                <a:gd name="T125" fmla="*/ 841 h 1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24" h="1845">
                  <a:moveTo>
                    <a:pt x="451" y="808"/>
                  </a:moveTo>
                  <a:lnTo>
                    <a:pt x="451" y="808"/>
                  </a:lnTo>
                  <a:cubicBezTo>
                    <a:pt x="397" y="820"/>
                    <a:pt x="315" y="783"/>
                    <a:pt x="326" y="776"/>
                  </a:cubicBezTo>
                  <a:cubicBezTo>
                    <a:pt x="353" y="757"/>
                    <a:pt x="416" y="725"/>
                    <a:pt x="477" y="746"/>
                  </a:cubicBezTo>
                  <a:cubicBezTo>
                    <a:pt x="488" y="750"/>
                    <a:pt x="492" y="760"/>
                    <a:pt x="493" y="773"/>
                  </a:cubicBezTo>
                  <a:cubicBezTo>
                    <a:pt x="496" y="804"/>
                    <a:pt x="471" y="805"/>
                    <a:pt x="451" y="808"/>
                  </a:cubicBezTo>
                  <a:lnTo>
                    <a:pt x="451" y="808"/>
                  </a:lnTo>
                  <a:close/>
                  <a:moveTo>
                    <a:pt x="639" y="841"/>
                  </a:moveTo>
                  <a:lnTo>
                    <a:pt x="639" y="841"/>
                  </a:lnTo>
                  <a:cubicBezTo>
                    <a:pt x="610" y="803"/>
                    <a:pt x="557" y="751"/>
                    <a:pt x="601" y="701"/>
                  </a:cubicBezTo>
                  <a:cubicBezTo>
                    <a:pt x="624" y="684"/>
                    <a:pt x="631" y="670"/>
                    <a:pt x="634" y="646"/>
                  </a:cubicBezTo>
                  <a:cubicBezTo>
                    <a:pt x="644" y="560"/>
                    <a:pt x="639" y="524"/>
                    <a:pt x="627" y="477"/>
                  </a:cubicBezTo>
                  <a:cubicBezTo>
                    <a:pt x="629" y="473"/>
                    <a:pt x="638" y="478"/>
                    <a:pt x="641" y="463"/>
                  </a:cubicBezTo>
                  <a:cubicBezTo>
                    <a:pt x="650" y="422"/>
                    <a:pt x="627" y="414"/>
                    <a:pt x="627" y="414"/>
                  </a:cubicBezTo>
                  <a:cubicBezTo>
                    <a:pt x="645" y="399"/>
                    <a:pt x="643" y="342"/>
                    <a:pt x="615" y="342"/>
                  </a:cubicBezTo>
                  <a:cubicBezTo>
                    <a:pt x="631" y="317"/>
                    <a:pt x="617" y="277"/>
                    <a:pt x="590" y="286"/>
                  </a:cubicBezTo>
                  <a:cubicBezTo>
                    <a:pt x="590" y="286"/>
                    <a:pt x="604" y="278"/>
                    <a:pt x="602" y="260"/>
                  </a:cubicBezTo>
                  <a:cubicBezTo>
                    <a:pt x="599" y="224"/>
                    <a:pt x="547" y="259"/>
                    <a:pt x="560" y="236"/>
                  </a:cubicBezTo>
                  <a:cubicBezTo>
                    <a:pt x="567" y="223"/>
                    <a:pt x="538" y="180"/>
                    <a:pt x="523" y="213"/>
                  </a:cubicBezTo>
                  <a:cubicBezTo>
                    <a:pt x="515" y="207"/>
                    <a:pt x="529" y="187"/>
                    <a:pt x="514" y="180"/>
                  </a:cubicBezTo>
                  <a:cubicBezTo>
                    <a:pt x="504" y="181"/>
                    <a:pt x="495" y="188"/>
                    <a:pt x="483" y="195"/>
                  </a:cubicBezTo>
                  <a:cubicBezTo>
                    <a:pt x="479" y="181"/>
                    <a:pt x="494" y="174"/>
                    <a:pt x="476" y="154"/>
                  </a:cubicBezTo>
                  <a:cubicBezTo>
                    <a:pt x="452" y="138"/>
                    <a:pt x="451" y="162"/>
                    <a:pt x="434" y="171"/>
                  </a:cubicBezTo>
                  <a:cubicBezTo>
                    <a:pt x="404" y="164"/>
                    <a:pt x="476" y="146"/>
                    <a:pt x="411" y="119"/>
                  </a:cubicBezTo>
                  <a:cubicBezTo>
                    <a:pt x="395" y="159"/>
                    <a:pt x="396" y="130"/>
                    <a:pt x="389" y="124"/>
                  </a:cubicBezTo>
                  <a:cubicBezTo>
                    <a:pt x="384" y="121"/>
                    <a:pt x="375" y="131"/>
                    <a:pt x="356" y="150"/>
                  </a:cubicBezTo>
                  <a:cubicBezTo>
                    <a:pt x="366" y="124"/>
                    <a:pt x="388" y="92"/>
                    <a:pt x="356" y="101"/>
                  </a:cubicBezTo>
                  <a:cubicBezTo>
                    <a:pt x="320" y="117"/>
                    <a:pt x="341" y="96"/>
                    <a:pt x="341" y="93"/>
                  </a:cubicBezTo>
                  <a:cubicBezTo>
                    <a:pt x="372" y="79"/>
                    <a:pt x="312" y="45"/>
                    <a:pt x="314" y="81"/>
                  </a:cubicBezTo>
                  <a:cubicBezTo>
                    <a:pt x="313" y="105"/>
                    <a:pt x="261" y="126"/>
                    <a:pt x="276" y="97"/>
                  </a:cubicBezTo>
                  <a:cubicBezTo>
                    <a:pt x="286" y="60"/>
                    <a:pt x="331" y="116"/>
                    <a:pt x="292" y="51"/>
                  </a:cubicBezTo>
                  <a:cubicBezTo>
                    <a:pt x="268" y="78"/>
                    <a:pt x="248" y="96"/>
                    <a:pt x="244" y="106"/>
                  </a:cubicBezTo>
                  <a:cubicBezTo>
                    <a:pt x="225" y="181"/>
                    <a:pt x="236" y="113"/>
                    <a:pt x="216" y="112"/>
                  </a:cubicBezTo>
                  <a:cubicBezTo>
                    <a:pt x="242" y="94"/>
                    <a:pt x="276" y="63"/>
                    <a:pt x="266" y="43"/>
                  </a:cubicBezTo>
                  <a:cubicBezTo>
                    <a:pt x="237" y="41"/>
                    <a:pt x="172" y="87"/>
                    <a:pt x="214" y="91"/>
                  </a:cubicBezTo>
                  <a:cubicBezTo>
                    <a:pt x="211" y="106"/>
                    <a:pt x="187" y="123"/>
                    <a:pt x="173" y="98"/>
                  </a:cubicBezTo>
                  <a:cubicBezTo>
                    <a:pt x="196" y="92"/>
                    <a:pt x="235" y="15"/>
                    <a:pt x="186" y="38"/>
                  </a:cubicBezTo>
                  <a:cubicBezTo>
                    <a:pt x="181" y="42"/>
                    <a:pt x="181" y="56"/>
                    <a:pt x="173" y="69"/>
                  </a:cubicBezTo>
                  <a:cubicBezTo>
                    <a:pt x="161" y="58"/>
                    <a:pt x="170" y="42"/>
                    <a:pt x="166" y="36"/>
                  </a:cubicBezTo>
                  <a:cubicBezTo>
                    <a:pt x="127" y="0"/>
                    <a:pt x="141" y="93"/>
                    <a:pt x="142" y="114"/>
                  </a:cubicBezTo>
                  <a:cubicBezTo>
                    <a:pt x="92" y="82"/>
                    <a:pt x="139" y="91"/>
                    <a:pt x="126" y="39"/>
                  </a:cubicBezTo>
                  <a:cubicBezTo>
                    <a:pt x="84" y="47"/>
                    <a:pt x="73" y="64"/>
                    <a:pt x="80" y="112"/>
                  </a:cubicBezTo>
                  <a:cubicBezTo>
                    <a:pt x="74" y="123"/>
                    <a:pt x="63" y="149"/>
                    <a:pt x="56" y="117"/>
                  </a:cubicBezTo>
                  <a:cubicBezTo>
                    <a:pt x="79" y="87"/>
                    <a:pt x="77" y="44"/>
                    <a:pt x="37" y="43"/>
                  </a:cubicBezTo>
                  <a:cubicBezTo>
                    <a:pt x="101" y="631"/>
                    <a:pt x="97" y="1225"/>
                    <a:pt x="5" y="1808"/>
                  </a:cubicBezTo>
                  <a:lnTo>
                    <a:pt x="0" y="1840"/>
                  </a:lnTo>
                  <a:cubicBezTo>
                    <a:pt x="46" y="1839"/>
                    <a:pt x="113" y="1825"/>
                    <a:pt x="162" y="1823"/>
                  </a:cubicBezTo>
                  <a:cubicBezTo>
                    <a:pt x="301" y="1827"/>
                    <a:pt x="298" y="1845"/>
                    <a:pt x="529" y="1842"/>
                  </a:cubicBezTo>
                  <a:cubicBezTo>
                    <a:pt x="582" y="1837"/>
                    <a:pt x="597" y="1829"/>
                    <a:pt x="614" y="1829"/>
                  </a:cubicBezTo>
                  <a:cubicBezTo>
                    <a:pt x="597" y="1758"/>
                    <a:pt x="481" y="1798"/>
                    <a:pt x="421" y="1778"/>
                  </a:cubicBezTo>
                  <a:cubicBezTo>
                    <a:pt x="321" y="1768"/>
                    <a:pt x="304" y="1708"/>
                    <a:pt x="272" y="1664"/>
                  </a:cubicBezTo>
                  <a:cubicBezTo>
                    <a:pt x="258" y="1639"/>
                    <a:pt x="237" y="1608"/>
                    <a:pt x="237" y="1566"/>
                  </a:cubicBezTo>
                  <a:cubicBezTo>
                    <a:pt x="230" y="1513"/>
                    <a:pt x="240" y="1484"/>
                    <a:pt x="239" y="1432"/>
                  </a:cubicBezTo>
                  <a:cubicBezTo>
                    <a:pt x="243" y="1393"/>
                    <a:pt x="287" y="1401"/>
                    <a:pt x="315" y="1404"/>
                  </a:cubicBezTo>
                  <a:cubicBezTo>
                    <a:pt x="402" y="1413"/>
                    <a:pt x="547" y="1399"/>
                    <a:pt x="586" y="1387"/>
                  </a:cubicBezTo>
                  <a:cubicBezTo>
                    <a:pt x="641" y="1371"/>
                    <a:pt x="642" y="1337"/>
                    <a:pt x="605" y="1286"/>
                  </a:cubicBezTo>
                  <a:cubicBezTo>
                    <a:pt x="597" y="1261"/>
                    <a:pt x="598" y="1245"/>
                    <a:pt x="609" y="1223"/>
                  </a:cubicBezTo>
                  <a:cubicBezTo>
                    <a:pt x="625" y="1206"/>
                    <a:pt x="644" y="1195"/>
                    <a:pt x="630" y="1174"/>
                  </a:cubicBezTo>
                  <a:cubicBezTo>
                    <a:pt x="630" y="1174"/>
                    <a:pt x="504" y="1147"/>
                    <a:pt x="590" y="1133"/>
                  </a:cubicBezTo>
                  <a:cubicBezTo>
                    <a:pt x="679" y="1118"/>
                    <a:pt x="650" y="1082"/>
                    <a:pt x="650" y="1082"/>
                  </a:cubicBezTo>
                  <a:cubicBezTo>
                    <a:pt x="650" y="1082"/>
                    <a:pt x="635" y="1045"/>
                    <a:pt x="621" y="1018"/>
                  </a:cubicBezTo>
                  <a:cubicBezTo>
                    <a:pt x="611" y="998"/>
                    <a:pt x="695" y="991"/>
                    <a:pt x="704" y="959"/>
                  </a:cubicBezTo>
                  <a:cubicBezTo>
                    <a:pt x="724" y="932"/>
                    <a:pt x="661" y="871"/>
                    <a:pt x="639" y="841"/>
                  </a:cubicBezTo>
                  <a:close/>
                </a:path>
              </a:pathLst>
            </a:custGeom>
            <a:solidFill>
              <a:srgbClr val="2F469C"/>
            </a:solidFill>
            <a:ln>
              <a:noFill/>
            </a:ln>
            <a:extLst/>
          </p:spPr>
          <p:txBody>
            <a:bodyPr/>
            <a:lstStyle/>
            <a:p>
              <a:pPr fontAlgn="auto">
                <a:spcBef>
                  <a:spcPts val="0"/>
                </a:spcBef>
                <a:spcAft>
                  <a:spcPts val="0"/>
                </a:spcAft>
                <a:defRPr/>
              </a:pPr>
              <a:endParaRPr lang="en-US" dirty="0">
                <a:latin typeface="+mn-lt"/>
              </a:endParaRPr>
            </a:p>
          </p:txBody>
        </p:sp>
        <p:sp>
          <p:nvSpPr>
            <p:cNvPr id="41" name="Freeform 12"/>
            <p:cNvSpPr>
              <a:spLocks noChangeAspect="1"/>
            </p:cNvSpPr>
            <p:nvPr/>
          </p:nvSpPr>
          <p:spPr bwMode="auto">
            <a:xfrm>
              <a:off x="1352" y="681"/>
              <a:ext cx="1827" cy="3153"/>
            </a:xfrm>
            <a:custGeom>
              <a:avLst/>
              <a:gdLst>
                <a:gd name="T0" fmla="*/ 1974 w 2011"/>
                <a:gd name="T1" fmla="*/ 2106 h 3449"/>
                <a:gd name="T2" fmla="*/ 0 w 2011"/>
                <a:gd name="T3" fmla="*/ 3449 h 3449"/>
                <a:gd name="T4" fmla="*/ 1972 w 2011"/>
                <a:gd name="T5" fmla="*/ 0 h 3449"/>
                <a:gd name="T6" fmla="*/ 1980 w 2011"/>
                <a:gd name="T7" fmla="*/ 347 h 3449"/>
                <a:gd name="T8" fmla="*/ 1982 w 2011"/>
                <a:gd name="T9" fmla="*/ 392 h 3449"/>
                <a:gd name="T10" fmla="*/ 1923 w 2011"/>
                <a:gd name="T11" fmla="*/ 324 h 3449"/>
                <a:gd name="T12" fmla="*/ 1878 w 2011"/>
                <a:gd name="T13" fmla="*/ 384 h 3449"/>
                <a:gd name="T14" fmla="*/ 1858 w 2011"/>
                <a:gd name="T15" fmla="*/ 411 h 3449"/>
                <a:gd name="T16" fmla="*/ 1823 w 2011"/>
                <a:gd name="T17" fmla="*/ 348 h 3449"/>
                <a:gd name="T18" fmla="*/ 1766 w 2011"/>
                <a:gd name="T19" fmla="*/ 359 h 3449"/>
                <a:gd name="T20" fmla="*/ 1702 w 2011"/>
                <a:gd name="T21" fmla="*/ 494 h 3449"/>
                <a:gd name="T22" fmla="*/ 1680 w 2011"/>
                <a:gd name="T23" fmla="*/ 420 h 3449"/>
                <a:gd name="T24" fmla="*/ 1605 w 2011"/>
                <a:gd name="T25" fmla="*/ 427 h 3449"/>
                <a:gd name="T26" fmla="*/ 1609 w 2011"/>
                <a:gd name="T27" fmla="*/ 499 h 3449"/>
                <a:gd name="T28" fmla="*/ 1520 w 2011"/>
                <a:gd name="T29" fmla="*/ 498 h 3449"/>
                <a:gd name="T30" fmla="*/ 1513 w 2011"/>
                <a:gd name="T31" fmla="*/ 560 h 3449"/>
                <a:gd name="T32" fmla="*/ 1407 w 2011"/>
                <a:gd name="T33" fmla="*/ 521 h 3449"/>
                <a:gd name="T34" fmla="*/ 1521 w 2011"/>
                <a:gd name="T35" fmla="*/ 578 h 3449"/>
                <a:gd name="T36" fmla="*/ 1453 w 2011"/>
                <a:gd name="T37" fmla="*/ 612 h 3449"/>
                <a:gd name="T38" fmla="*/ 1441 w 2011"/>
                <a:gd name="T39" fmla="*/ 603 h 3449"/>
                <a:gd name="T40" fmla="*/ 1404 w 2011"/>
                <a:gd name="T41" fmla="*/ 640 h 3449"/>
                <a:gd name="T42" fmla="*/ 1448 w 2011"/>
                <a:gd name="T43" fmla="*/ 632 h 3449"/>
                <a:gd name="T44" fmla="*/ 1433 w 2011"/>
                <a:gd name="T45" fmla="*/ 703 h 3449"/>
                <a:gd name="T46" fmla="*/ 1392 w 2011"/>
                <a:gd name="T47" fmla="*/ 719 h 3449"/>
                <a:gd name="T48" fmla="*/ 1410 w 2011"/>
                <a:gd name="T49" fmla="*/ 785 h 3449"/>
                <a:gd name="T50" fmla="*/ 1321 w 2011"/>
                <a:gd name="T51" fmla="*/ 761 h 3449"/>
                <a:gd name="T52" fmla="*/ 1255 w 2011"/>
                <a:gd name="T53" fmla="*/ 760 h 3449"/>
                <a:gd name="T54" fmla="*/ 1205 w 2011"/>
                <a:gd name="T55" fmla="*/ 829 h 3449"/>
                <a:gd name="T56" fmla="*/ 1350 w 2011"/>
                <a:gd name="T57" fmla="*/ 845 h 3449"/>
                <a:gd name="T58" fmla="*/ 1308 w 2011"/>
                <a:gd name="T59" fmla="*/ 881 h 3449"/>
                <a:gd name="T60" fmla="*/ 1308 w 2011"/>
                <a:gd name="T61" fmla="*/ 953 h 3449"/>
                <a:gd name="T62" fmla="*/ 1358 w 2011"/>
                <a:gd name="T63" fmla="*/ 951 h 3449"/>
                <a:gd name="T64" fmla="*/ 1319 w 2011"/>
                <a:gd name="T65" fmla="*/ 1061 h 3449"/>
                <a:gd name="T66" fmla="*/ 1324 w 2011"/>
                <a:gd name="T67" fmla="*/ 1115 h 3449"/>
                <a:gd name="T68" fmla="*/ 1283 w 2011"/>
                <a:gd name="T69" fmla="*/ 1185 h 3449"/>
                <a:gd name="T70" fmla="*/ 1257 w 2011"/>
                <a:gd name="T71" fmla="*/ 1226 h 3449"/>
                <a:gd name="T72" fmla="*/ 1285 w 2011"/>
                <a:gd name="T73" fmla="*/ 1267 h 3449"/>
                <a:gd name="T74" fmla="*/ 1314 w 2011"/>
                <a:gd name="T75" fmla="*/ 1311 h 3449"/>
                <a:gd name="T76" fmla="*/ 1363 w 2011"/>
                <a:gd name="T77" fmla="*/ 1376 h 3449"/>
                <a:gd name="T78" fmla="*/ 1438 w 2011"/>
                <a:gd name="T79" fmla="*/ 1413 h 3449"/>
                <a:gd name="T80" fmla="*/ 1494 w 2011"/>
                <a:gd name="T81" fmla="*/ 1379 h 3449"/>
                <a:gd name="T82" fmla="*/ 1513 w 2011"/>
                <a:gd name="T83" fmla="*/ 1471 h 3449"/>
                <a:gd name="T84" fmla="*/ 1605 w 2011"/>
                <a:gd name="T85" fmla="*/ 1474 h 3449"/>
                <a:gd name="T86" fmla="*/ 1584 w 2011"/>
                <a:gd name="T87" fmla="*/ 1525 h 3449"/>
                <a:gd name="T88" fmla="*/ 1618 w 2011"/>
                <a:gd name="T89" fmla="*/ 1559 h 3449"/>
                <a:gd name="T90" fmla="*/ 1644 w 2011"/>
                <a:gd name="T91" fmla="*/ 1602 h 3449"/>
                <a:gd name="T92" fmla="*/ 1700 w 2011"/>
                <a:gd name="T93" fmla="*/ 1594 h 3449"/>
                <a:gd name="T94" fmla="*/ 1729 w 2011"/>
                <a:gd name="T95" fmla="*/ 1535 h 3449"/>
                <a:gd name="T96" fmla="*/ 1794 w 2011"/>
                <a:gd name="T97" fmla="*/ 1574 h 3449"/>
                <a:gd name="T98" fmla="*/ 1808 w 2011"/>
                <a:gd name="T99" fmla="*/ 1711 h 3449"/>
                <a:gd name="T100" fmla="*/ 1870 w 2011"/>
                <a:gd name="T101" fmla="*/ 1688 h 3449"/>
                <a:gd name="T102" fmla="*/ 1839 w 2011"/>
                <a:gd name="T103" fmla="*/ 1844 h 3449"/>
                <a:gd name="T104" fmla="*/ 1446 w 2011"/>
                <a:gd name="T105" fmla="*/ 2092 h 3449"/>
                <a:gd name="T106" fmla="*/ 1654 w 2011"/>
                <a:gd name="T107" fmla="*/ 2103 h 3449"/>
                <a:gd name="T108" fmla="*/ 1974 w 2011"/>
                <a:gd name="T109" fmla="*/ 2105 h 3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11" h="3449">
                  <a:moveTo>
                    <a:pt x="1974" y="2106"/>
                  </a:moveTo>
                  <a:lnTo>
                    <a:pt x="1974" y="2106"/>
                  </a:lnTo>
                  <a:cubicBezTo>
                    <a:pt x="1903" y="2543"/>
                    <a:pt x="1782" y="2987"/>
                    <a:pt x="1602" y="3449"/>
                  </a:cubicBezTo>
                  <a:lnTo>
                    <a:pt x="0" y="3449"/>
                  </a:lnTo>
                  <a:lnTo>
                    <a:pt x="0" y="0"/>
                  </a:lnTo>
                  <a:lnTo>
                    <a:pt x="1972" y="0"/>
                  </a:lnTo>
                  <a:cubicBezTo>
                    <a:pt x="1988" y="113"/>
                    <a:pt x="1999" y="197"/>
                    <a:pt x="2011" y="309"/>
                  </a:cubicBezTo>
                  <a:cubicBezTo>
                    <a:pt x="2011" y="309"/>
                    <a:pt x="1977" y="320"/>
                    <a:pt x="1980" y="347"/>
                  </a:cubicBezTo>
                  <a:cubicBezTo>
                    <a:pt x="1984" y="378"/>
                    <a:pt x="1997" y="385"/>
                    <a:pt x="1997" y="385"/>
                  </a:cubicBezTo>
                  <a:lnTo>
                    <a:pt x="1982" y="392"/>
                  </a:lnTo>
                  <a:cubicBezTo>
                    <a:pt x="1982" y="392"/>
                    <a:pt x="1966" y="368"/>
                    <a:pt x="1966" y="369"/>
                  </a:cubicBezTo>
                  <a:cubicBezTo>
                    <a:pt x="1966" y="346"/>
                    <a:pt x="1976" y="311"/>
                    <a:pt x="1923" y="324"/>
                  </a:cubicBezTo>
                  <a:cubicBezTo>
                    <a:pt x="1904" y="365"/>
                    <a:pt x="1952" y="373"/>
                    <a:pt x="1939" y="401"/>
                  </a:cubicBezTo>
                  <a:cubicBezTo>
                    <a:pt x="1883" y="404"/>
                    <a:pt x="1923" y="359"/>
                    <a:pt x="1878" y="384"/>
                  </a:cubicBezTo>
                  <a:cubicBezTo>
                    <a:pt x="1881" y="371"/>
                    <a:pt x="1871" y="336"/>
                    <a:pt x="1857" y="339"/>
                  </a:cubicBezTo>
                  <a:cubicBezTo>
                    <a:pt x="1851" y="358"/>
                    <a:pt x="1836" y="391"/>
                    <a:pt x="1858" y="411"/>
                  </a:cubicBezTo>
                  <a:cubicBezTo>
                    <a:pt x="1851" y="416"/>
                    <a:pt x="1830" y="413"/>
                    <a:pt x="1825" y="406"/>
                  </a:cubicBezTo>
                  <a:cubicBezTo>
                    <a:pt x="1819" y="396"/>
                    <a:pt x="1840" y="379"/>
                    <a:pt x="1823" y="348"/>
                  </a:cubicBezTo>
                  <a:cubicBezTo>
                    <a:pt x="1771" y="371"/>
                    <a:pt x="1819" y="421"/>
                    <a:pt x="1776" y="440"/>
                  </a:cubicBezTo>
                  <a:cubicBezTo>
                    <a:pt x="1729" y="434"/>
                    <a:pt x="1803" y="394"/>
                    <a:pt x="1766" y="359"/>
                  </a:cubicBezTo>
                  <a:cubicBezTo>
                    <a:pt x="1723" y="369"/>
                    <a:pt x="1707" y="413"/>
                    <a:pt x="1724" y="439"/>
                  </a:cubicBezTo>
                  <a:cubicBezTo>
                    <a:pt x="1723" y="462"/>
                    <a:pt x="1705" y="474"/>
                    <a:pt x="1702" y="494"/>
                  </a:cubicBezTo>
                  <a:cubicBezTo>
                    <a:pt x="1681" y="491"/>
                    <a:pt x="1672" y="483"/>
                    <a:pt x="1670" y="475"/>
                  </a:cubicBezTo>
                  <a:cubicBezTo>
                    <a:pt x="1667" y="460"/>
                    <a:pt x="1708" y="453"/>
                    <a:pt x="1680" y="420"/>
                  </a:cubicBezTo>
                  <a:cubicBezTo>
                    <a:pt x="1635" y="427"/>
                    <a:pt x="1665" y="500"/>
                    <a:pt x="1629" y="461"/>
                  </a:cubicBezTo>
                  <a:cubicBezTo>
                    <a:pt x="1626" y="444"/>
                    <a:pt x="1614" y="429"/>
                    <a:pt x="1605" y="427"/>
                  </a:cubicBezTo>
                  <a:cubicBezTo>
                    <a:pt x="1588" y="439"/>
                    <a:pt x="1580" y="459"/>
                    <a:pt x="1591" y="476"/>
                  </a:cubicBezTo>
                  <a:lnTo>
                    <a:pt x="1609" y="499"/>
                  </a:lnTo>
                  <a:cubicBezTo>
                    <a:pt x="1607" y="499"/>
                    <a:pt x="1617" y="513"/>
                    <a:pt x="1615" y="512"/>
                  </a:cubicBezTo>
                  <a:cubicBezTo>
                    <a:pt x="1585" y="488"/>
                    <a:pt x="1545" y="471"/>
                    <a:pt x="1520" y="498"/>
                  </a:cubicBezTo>
                  <a:cubicBezTo>
                    <a:pt x="1523" y="523"/>
                    <a:pt x="1545" y="525"/>
                    <a:pt x="1579" y="533"/>
                  </a:cubicBezTo>
                  <a:cubicBezTo>
                    <a:pt x="1536" y="537"/>
                    <a:pt x="1527" y="552"/>
                    <a:pt x="1513" y="560"/>
                  </a:cubicBezTo>
                  <a:cubicBezTo>
                    <a:pt x="1508" y="532"/>
                    <a:pt x="1475" y="527"/>
                    <a:pt x="1444" y="523"/>
                  </a:cubicBezTo>
                  <a:cubicBezTo>
                    <a:pt x="1426" y="527"/>
                    <a:pt x="1415" y="515"/>
                    <a:pt x="1407" y="521"/>
                  </a:cubicBezTo>
                  <a:cubicBezTo>
                    <a:pt x="1420" y="553"/>
                    <a:pt x="1451" y="578"/>
                    <a:pt x="1490" y="586"/>
                  </a:cubicBezTo>
                  <a:cubicBezTo>
                    <a:pt x="1507" y="584"/>
                    <a:pt x="1509" y="584"/>
                    <a:pt x="1521" y="578"/>
                  </a:cubicBezTo>
                  <a:cubicBezTo>
                    <a:pt x="1544" y="588"/>
                    <a:pt x="1542" y="592"/>
                    <a:pt x="1548" y="608"/>
                  </a:cubicBezTo>
                  <a:cubicBezTo>
                    <a:pt x="1514" y="623"/>
                    <a:pt x="1487" y="604"/>
                    <a:pt x="1453" y="612"/>
                  </a:cubicBezTo>
                  <a:cubicBezTo>
                    <a:pt x="1453" y="614"/>
                    <a:pt x="1445" y="614"/>
                    <a:pt x="1444" y="611"/>
                  </a:cubicBezTo>
                  <a:cubicBezTo>
                    <a:pt x="1445" y="611"/>
                    <a:pt x="1440" y="603"/>
                    <a:pt x="1441" y="603"/>
                  </a:cubicBezTo>
                  <a:cubicBezTo>
                    <a:pt x="1426" y="575"/>
                    <a:pt x="1387" y="586"/>
                    <a:pt x="1366" y="592"/>
                  </a:cubicBezTo>
                  <a:cubicBezTo>
                    <a:pt x="1363" y="614"/>
                    <a:pt x="1386" y="632"/>
                    <a:pt x="1404" y="640"/>
                  </a:cubicBezTo>
                  <a:cubicBezTo>
                    <a:pt x="1429" y="649"/>
                    <a:pt x="1438" y="641"/>
                    <a:pt x="1438" y="641"/>
                  </a:cubicBezTo>
                  <a:lnTo>
                    <a:pt x="1448" y="632"/>
                  </a:lnTo>
                  <a:cubicBezTo>
                    <a:pt x="1459" y="672"/>
                    <a:pt x="1473" y="674"/>
                    <a:pt x="1494" y="690"/>
                  </a:cubicBezTo>
                  <a:cubicBezTo>
                    <a:pt x="1471" y="698"/>
                    <a:pt x="1462" y="705"/>
                    <a:pt x="1433" y="703"/>
                  </a:cubicBezTo>
                  <a:cubicBezTo>
                    <a:pt x="1400" y="652"/>
                    <a:pt x="1301" y="630"/>
                    <a:pt x="1305" y="654"/>
                  </a:cubicBezTo>
                  <a:cubicBezTo>
                    <a:pt x="1319" y="706"/>
                    <a:pt x="1392" y="719"/>
                    <a:pt x="1392" y="719"/>
                  </a:cubicBezTo>
                  <a:cubicBezTo>
                    <a:pt x="1392" y="719"/>
                    <a:pt x="1354" y="733"/>
                    <a:pt x="1360" y="746"/>
                  </a:cubicBezTo>
                  <a:cubicBezTo>
                    <a:pt x="1367" y="758"/>
                    <a:pt x="1417" y="766"/>
                    <a:pt x="1410" y="785"/>
                  </a:cubicBezTo>
                  <a:cubicBezTo>
                    <a:pt x="1358" y="762"/>
                    <a:pt x="1348" y="771"/>
                    <a:pt x="1383" y="817"/>
                  </a:cubicBezTo>
                  <a:cubicBezTo>
                    <a:pt x="1339" y="819"/>
                    <a:pt x="1349" y="772"/>
                    <a:pt x="1321" y="761"/>
                  </a:cubicBezTo>
                  <a:cubicBezTo>
                    <a:pt x="1301" y="775"/>
                    <a:pt x="1313" y="806"/>
                    <a:pt x="1313" y="806"/>
                  </a:cubicBezTo>
                  <a:cubicBezTo>
                    <a:pt x="1303" y="798"/>
                    <a:pt x="1277" y="754"/>
                    <a:pt x="1255" y="760"/>
                  </a:cubicBezTo>
                  <a:cubicBezTo>
                    <a:pt x="1248" y="765"/>
                    <a:pt x="1248" y="789"/>
                    <a:pt x="1265" y="805"/>
                  </a:cubicBezTo>
                  <a:cubicBezTo>
                    <a:pt x="1244" y="809"/>
                    <a:pt x="1210" y="806"/>
                    <a:pt x="1205" y="829"/>
                  </a:cubicBezTo>
                  <a:cubicBezTo>
                    <a:pt x="1239" y="855"/>
                    <a:pt x="1276" y="855"/>
                    <a:pt x="1329" y="849"/>
                  </a:cubicBezTo>
                  <a:cubicBezTo>
                    <a:pt x="1329" y="849"/>
                    <a:pt x="1339" y="848"/>
                    <a:pt x="1350" y="845"/>
                  </a:cubicBezTo>
                  <a:cubicBezTo>
                    <a:pt x="1360" y="842"/>
                    <a:pt x="1375" y="856"/>
                    <a:pt x="1375" y="856"/>
                  </a:cubicBezTo>
                  <a:cubicBezTo>
                    <a:pt x="1349" y="862"/>
                    <a:pt x="1360" y="870"/>
                    <a:pt x="1308" y="881"/>
                  </a:cubicBezTo>
                  <a:cubicBezTo>
                    <a:pt x="1274" y="897"/>
                    <a:pt x="1247" y="918"/>
                    <a:pt x="1247" y="953"/>
                  </a:cubicBezTo>
                  <a:cubicBezTo>
                    <a:pt x="1268" y="963"/>
                    <a:pt x="1294" y="973"/>
                    <a:pt x="1308" y="953"/>
                  </a:cubicBezTo>
                  <a:cubicBezTo>
                    <a:pt x="1331" y="920"/>
                    <a:pt x="1324" y="946"/>
                    <a:pt x="1340" y="945"/>
                  </a:cubicBezTo>
                  <a:lnTo>
                    <a:pt x="1358" y="951"/>
                  </a:lnTo>
                  <a:cubicBezTo>
                    <a:pt x="1344" y="986"/>
                    <a:pt x="1264" y="985"/>
                    <a:pt x="1279" y="1011"/>
                  </a:cubicBezTo>
                  <a:cubicBezTo>
                    <a:pt x="1295" y="1035"/>
                    <a:pt x="1319" y="1061"/>
                    <a:pt x="1319" y="1061"/>
                  </a:cubicBezTo>
                  <a:cubicBezTo>
                    <a:pt x="1319" y="1061"/>
                    <a:pt x="1263" y="1032"/>
                    <a:pt x="1247" y="1053"/>
                  </a:cubicBezTo>
                  <a:cubicBezTo>
                    <a:pt x="1232" y="1071"/>
                    <a:pt x="1265" y="1102"/>
                    <a:pt x="1324" y="1115"/>
                  </a:cubicBezTo>
                  <a:cubicBezTo>
                    <a:pt x="1304" y="1128"/>
                    <a:pt x="1233" y="1115"/>
                    <a:pt x="1276" y="1160"/>
                  </a:cubicBezTo>
                  <a:cubicBezTo>
                    <a:pt x="1225" y="1181"/>
                    <a:pt x="1242" y="1196"/>
                    <a:pt x="1283" y="1185"/>
                  </a:cubicBezTo>
                  <a:lnTo>
                    <a:pt x="1303" y="1188"/>
                  </a:lnTo>
                  <a:cubicBezTo>
                    <a:pt x="1291" y="1196"/>
                    <a:pt x="1254" y="1213"/>
                    <a:pt x="1257" y="1226"/>
                  </a:cubicBezTo>
                  <a:cubicBezTo>
                    <a:pt x="1259" y="1243"/>
                    <a:pt x="1300" y="1222"/>
                    <a:pt x="1307" y="1235"/>
                  </a:cubicBezTo>
                  <a:cubicBezTo>
                    <a:pt x="1310" y="1254"/>
                    <a:pt x="1287" y="1262"/>
                    <a:pt x="1285" y="1267"/>
                  </a:cubicBezTo>
                  <a:cubicBezTo>
                    <a:pt x="1314" y="1286"/>
                    <a:pt x="1331" y="1241"/>
                    <a:pt x="1358" y="1267"/>
                  </a:cubicBezTo>
                  <a:cubicBezTo>
                    <a:pt x="1348" y="1286"/>
                    <a:pt x="1305" y="1282"/>
                    <a:pt x="1314" y="1311"/>
                  </a:cubicBezTo>
                  <a:cubicBezTo>
                    <a:pt x="1330" y="1323"/>
                    <a:pt x="1357" y="1318"/>
                    <a:pt x="1373" y="1329"/>
                  </a:cubicBezTo>
                  <a:cubicBezTo>
                    <a:pt x="1373" y="1329"/>
                    <a:pt x="1351" y="1371"/>
                    <a:pt x="1363" y="1376"/>
                  </a:cubicBezTo>
                  <a:cubicBezTo>
                    <a:pt x="1386" y="1388"/>
                    <a:pt x="1408" y="1351"/>
                    <a:pt x="1416" y="1349"/>
                  </a:cubicBezTo>
                  <a:cubicBezTo>
                    <a:pt x="1410" y="1396"/>
                    <a:pt x="1450" y="1380"/>
                    <a:pt x="1438" y="1413"/>
                  </a:cubicBezTo>
                  <a:cubicBezTo>
                    <a:pt x="1438" y="1430"/>
                    <a:pt x="1436" y="1454"/>
                    <a:pt x="1454" y="1463"/>
                  </a:cubicBezTo>
                  <a:cubicBezTo>
                    <a:pt x="1491" y="1452"/>
                    <a:pt x="1495" y="1423"/>
                    <a:pt x="1494" y="1379"/>
                  </a:cubicBezTo>
                  <a:cubicBezTo>
                    <a:pt x="1494" y="1364"/>
                    <a:pt x="1537" y="1389"/>
                    <a:pt x="1537" y="1389"/>
                  </a:cubicBezTo>
                  <a:cubicBezTo>
                    <a:pt x="1563" y="1410"/>
                    <a:pt x="1492" y="1426"/>
                    <a:pt x="1513" y="1471"/>
                  </a:cubicBezTo>
                  <a:cubicBezTo>
                    <a:pt x="1573" y="1479"/>
                    <a:pt x="1573" y="1428"/>
                    <a:pt x="1621" y="1419"/>
                  </a:cubicBezTo>
                  <a:cubicBezTo>
                    <a:pt x="1643" y="1433"/>
                    <a:pt x="1612" y="1457"/>
                    <a:pt x="1605" y="1474"/>
                  </a:cubicBezTo>
                  <a:cubicBezTo>
                    <a:pt x="1575" y="1491"/>
                    <a:pt x="1538" y="1471"/>
                    <a:pt x="1509" y="1530"/>
                  </a:cubicBezTo>
                  <a:cubicBezTo>
                    <a:pt x="1551" y="1546"/>
                    <a:pt x="1570" y="1533"/>
                    <a:pt x="1584" y="1525"/>
                  </a:cubicBezTo>
                  <a:cubicBezTo>
                    <a:pt x="1597" y="1516"/>
                    <a:pt x="1596" y="1511"/>
                    <a:pt x="1606" y="1507"/>
                  </a:cubicBezTo>
                  <a:cubicBezTo>
                    <a:pt x="1607" y="1523"/>
                    <a:pt x="1603" y="1553"/>
                    <a:pt x="1618" y="1559"/>
                  </a:cubicBezTo>
                  <a:cubicBezTo>
                    <a:pt x="1632" y="1558"/>
                    <a:pt x="1633" y="1553"/>
                    <a:pt x="1645" y="1546"/>
                  </a:cubicBezTo>
                  <a:cubicBezTo>
                    <a:pt x="1657" y="1558"/>
                    <a:pt x="1626" y="1589"/>
                    <a:pt x="1644" y="1602"/>
                  </a:cubicBezTo>
                  <a:cubicBezTo>
                    <a:pt x="1661" y="1599"/>
                    <a:pt x="1667" y="1583"/>
                    <a:pt x="1667" y="1583"/>
                  </a:cubicBezTo>
                  <a:cubicBezTo>
                    <a:pt x="1677" y="1597"/>
                    <a:pt x="1689" y="1597"/>
                    <a:pt x="1700" y="1594"/>
                  </a:cubicBezTo>
                  <a:cubicBezTo>
                    <a:pt x="1706" y="1579"/>
                    <a:pt x="1707" y="1545"/>
                    <a:pt x="1688" y="1533"/>
                  </a:cubicBezTo>
                  <a:cubicBezTo>
                    <a:pt x="1697" y="1522"/>
                    <a:pt x="1720" y="1543"/>
                    <a:pt x="1729" y="1535"/>
                  </a:cubicBezTo>
                  <a:cubicBezTo>
                    <a:pt x="1748" y="1557"/>
                    <a:pt x="1707" y="1600"/>
                    <a:pt x="1737" y="1618"/>
                  </a:cubicBezTo>
                  <a:cubicBezTo>
                    <a:pt x="1766" y="1615"/>
                    <a:pt x="1765" y="1586"/>
                    <a:pt x="1794" y="1574"/>
                  </a:cubicBezTo>
                  <a:cubicBezTo>
                    <a:pt x="1789" y="1604"/>
                    <a:pt x="1824" y="1626"/>
                    <a:pt x="1779" y="1648"/>
                  </a:cubicBezTo>
                  <a:cubicBezTo>
                    <a:pt x="1779" y="1677"/>
                    <a:pt x="1834" y="1669"/>
                    <a:pt x="1808" y="1711"/>
                  </a:cubicBezTo>
                  <a:cubicBezTo>
                    <a:pt x="1818" y="1728"/>
                    <a:pt x="1831" y="1721"/>
                    <a:pt x="1843" y="1718"/>
                  </a:cubicBezTo>
                  <a:lnTo>
                    <a:pt x="1870" y="1688"/>
                  </a:lnTo>
                  <a:cubicBezTo>
                    <a:pt x="1862" y="1712"/>
                    <a:pt x="1860" y="1750"/>
                    <a:pt x="1867" y="1777"/>
                  </a:cubicBezTo>
                  <a:cubicBezTo>
                    <a:pt x="1858" y="1800"/>
                    <a:pt x="1879" y="1825"/>
                    <a:pt x="1839" y="1844"/>
                  </a:cubicBezTo>
                  <a:cubicBezTo>
                    <a:pt x="1828" y="1900"/>
                    <a:pt x="1827" y="1956"/>
                    <a:pt x="1763" y="1992"/>
                  </a:cubicBezTo>
                  <a:cubicBezTo>
                    <a:pt x="1726" y="2060"/>
                    <a:pt x="1497" y="2024"/>
                    <a:pt x="1446" y="2092"/>
                  </a:cubicBezTo>
                  <a:cubicBezTo>
                    <a:pt x="1459" y="2104"/>
                    <a:pt x="1576" y="2100"/>
                    <a:pt x="1591" y="2096"/>
                  </a:cubicBezTo>
                  <a:cubicBezTo>
                    <a:pt x="1613" y="2085"/>
                    <a:pt x="1631" y="2104"/>
                    <a:pt x="1654" y="2103"/>
                  </a:cubicBezTo>
                  <a:cubicBezTo>
                    <a:pt x="1705" y="2103"/>
                    <a:pt x="1767" y="2086"/>
                    <a:pt x="1809" y="2103"/>
                  </a:cubicBezTo>
                  <a:cubicBezTo>
                    <a:pt x="1869" y="2103"/>
                    <a:pt x="1920" y="2105"/>
                    <a:pt x="1974" y="2105"/>
                  </a:cubicBezTo>
                  <a:lnTo>
                    <a:pt x="1974" y="2106"/>
                  </a:lnTo>
                  <a:close/>
                </a:path>
              </a:pathLst>
            </a:custGeom>
            <a:solidFill>
              <a:srgbClr val="2F469C"/>
            </a:solidFill>
            <a:ln>
              <a:noFill/>
            </a:ln>
            <a:extLst/>
          </p:spPr>
          <p:txBody>
            <a:bodyPr/>
            <a:lstStyle/>
            <a:p>
              <a:pPr fontAlgn="auto">
                <a:spcBef>
                  <a:spcPts val="0"/>
                </a:spcBef>
                <a:spcAft>
                  <a:spcPts val="0"/>
                </a:spcAft>
                <a:defRPr/>
              </a:pPr>
              <a:endParaRPr lang="en-US" dirty="0">
                <a:latin typeface="+mn-lt"/>
              </a:endParaRPr>
            </a:p>
          </p:txBody>
        </p:sp>
        <p:sp>
          <p:nvSpPr>
            <p:cNvPr id="42" name="Freeform 13"/>
            <p:cNvSpPr>
              <a:spLocks noChangeAspect="1" noEditPoints="1"/>
            </p:cNvSpPr>
            <p:nvPr/>
          </p:nvSpPr>
          <p:spPr bwMode="auto">
            <a:xfrm>
              <a:off x="3236" y="2759"/>
              <a:ext cx="580" cy="569"/>
            </a:xfrm>
            <a:custGeom>
              <a:avLst/>
              <a:gdLst>
                <a:gd name="T0" fmla="*/ 321 w 639"/>
                <a:gd name="T1" fmla="*/ 621 h 621"/>
                <a:gd name="T2" fmla="*/ 321 w 639"/>
                <a:gd name="T3" fmla="*/ 621 h 621"/>
                <a:gd name="T4" fmla="*/ 639 w 639"/>
                <a:gd name="T5" fmla="*/ 307 h 621"/>
                <a:gd name="T6" fmla="*/ 321 w 639"/>
                <a:gd name="T7" fmla="*/ 0 h 621"/>
                <a:gd name="T8" fmla="*/ 0 w 639"/>
                <a:gd name="T9" fmla="*/ 307 h 621"/>
                <a:gd name="T10" fmla="*/ 321 w 639"/>
                <a:gd name="T11" fmla="*/ 621 h 621"/>
                <a:gd name="T12" fmla="*/ 321 w 639"/>
                <a:gd name="T13" fmla="*/ 621 h 621"/>
                <a:gd name="T14" fmla="*/ 162 w 639"/>
                <a:gd name="T15" fmla="*/ 307 h 621"/>
                <a:gd name="T16" fmla="*/ 162 w 639"/>
                <a:gd name="T17" fmla="*/ 307 h 621"/>
                <a:gd name="T18" fmla="*/ 321 w 639"/>
                <a:gd name="T19" fmla="*/ 125 h 621"/>
                <a:gd name="T20" fmla="*/ 477 w 639"/>
                <a:gd name="T21" fmla="*/ 307 h 621"/>
                <a:gd name="T22" fmla="*/ 321 w 639"/>
                <a:gd name="T23" fmla="*/ 495 h 621"/>
                <a:gd name="T24" fmla="*/ 162 w 639"/>
                <a:gd name="T25" fmla="*/ 307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9" h="621">
                  <a:moveTo>
                    <a:pt x="321" y="621"/>
                  </a:moveTo>
                  <a:lnTo>
                    <a:pt x="321" y="621"/>
                  </a:lnTo>
                  <a:cubicBezTo>
                    <a:pt x="512" y="621"/>
                    <a:pt x="639" y="480"/>
                    <a:pt x="639" y="307"/>
                  </a:cubicBezTo>
                  <a:cubicBezTo>
                    <a:pt x="639" y="124"/>
                    <a:pt x="511" y="0"/>
                    <a:pt x="321" y="0"/>
                  </a:cubicBezTo>
                  <a:cubicBezTo>
                    <a:pt x="130" y="0"/>
                    <a:pt x="0" y="121"/>
                    <a:pt x="0" y="307"/>
                  </a:cubicBezTo>
                  <a:cubicBezTo>
                    <a:pt x="0" y="489"/>
                    <a:pt x="132" y="621"/>
                    <a:pt x="321" y="621"/>
                  </a:cubicBezTo>
                  <a:lnTo>
                    <a:pt x="321" y="621"/>
                  </a:lnTo>
                  <a:close/>
                  <a:moveTo>
                    <a:pt x="162" y="307"/>
                  </a:moveTo>
                  <a:lnTo>
                    <a:pt x="162" y="307"/>
                  </a:lnTo>
                  <a:cubicBezTo>
                    <a:pt x="162" y="198"/>
                    <a:pt x="214" y="125"/>
                    <a:pt x="321" y="125"/>
                  </a:cubicBezTo>
                  <a:cubicBezTo>
                    <a:pt x="425" y="125"/>
                    <a:pt x="477" y="192"/>
                    <a:pt x="477" y="307"/>
                  </a:cubicBezTo>
                  <a:cubicBezTo>
                    <a:pt x="477" y="413"/>
                    <a:pt x="426" y="495"/>
                    <a:pt x="321" y="495"/>
                  </a:cubicBezTo>
                  <a:cubicBezTo>
                    <a:pt x="220" y="495"/>
                    <a:pt x="162" y="415"/>
                    <a:pt x="162" y="307"/>
                  </a:cubicBezTo>
                  <a:close/>
                </a:path>
              </a:pathLst>
            </a:custGeom>
            <a:solidFill>
              <a:schemeClr val="bg1"/>
            </a:solidFill>
            <a:ln>
              <a:noFill/>
            </a:ln>
            <a:extLst/>
          </p:spPr>
          <p:txBody>
            <a:bodyPr/>
            <a:lstStyle/>
            <a:p>
              <a:pPr fontAlgn="auto">
                <a:spcBef>
                  <a:spcPts val="0"/>
                </a:spcBef>
                <a:spcAft>
                  <a:spcPts val="0"/>
                </a:spcAft>
                <a:defRPr/>
              </a:pPr>
              <a:endParaRPr lang="en-US" dirty="0">
                <a:latin typeface="+mn-lt"/>
              </a:endParaRPr>
            </a:p>
          </p:txBody>
        </p:sp>
        <p:sp>
          <p:nvSpPr>
            <p:cNvPr id="43" name="Freeform 14"/>
            <p:cNvSpPr>
              <a:spLocks noChangeAspect="1"/>
            </p:cNvSpPr>
            <p:nvPr/>
          </p:nvSpPr>
          <p:spPr bwMode="auto">
            <a:xfrm>
              <a:off x="3893" y="2759"/>
              <a:ext cx="409" cy="569"/>
            </a:xfrm>
            <a:custGeom>
              <a:avLst/>
              <a:gdLst>
                <a:gd name="T0" fmla="*/ 377 w 441"/>
                <a:gd name="T1" fmla="*/ 128 h 621"/>
                <a:gd name="T2" fmla="*/ 377 w 441"/>
                <a:gd name="T3" fmla="*/ 128 h 621"/>
                <a:gd name="T4" fmla="*/ 270 w 441"/>
                <a:gd name="T5" fmla="*/ 114 h 621"/>
                <a:gd name="T6" fmla="*/ 163 w 441"/>
                <a:gd name="T7" fmla="*/ 160 h 621"/>
                <a:gd name="T8" fmla="*/ 290 w 441"/>
                <a:gd name="T9" fmla="*/ 260 h 621"/>
                <a:gd name="T10" fmla="*/ 441 w 441"/>
                <a:gd name="T11" fmla="*/ 443 h 621"/>
                <a:gd name="T12" fmla="*/ 187 w 441"/>
                <a:gd name="T13" fmla="*/ 621 h 621"/>
                <a:gd name="T14" fmla="*/ 11 w 441"/>
                <a:gd name="T15" fmla="*/ 594 h 621"/>
                <a:gd name="T16" fmla="*/ 11 w 441"/>
                <a:gd name="T17" fmla="*/ 469 h 621"/>
                <a:gd name="T18" fmla="*/ 193 w 441"/>
                <a:gd name="T19" fmla="*/ 506 h 621"/>
                <a:gd name="T20" fmla="*/ 279 w 441"/>
                <a:gd name="T21" fmla="*/ 448 h 621"/>
                <a:gd name="T22" fmla="*/ 153 w 441"/>
                <a:gd name="T23" fmla="*/ 349 h 621"/>
                <a:gd name="T24" fmla="*/ 0 w 441"/>
                <a:gd name="T25" fmla="*/ 160 h 621"/>
                <a:gd name="T26" fmla="*/ 243 w 441"/>
                <a:gd name="T27" fmla="*/ 0 h 621"/>
                <a:gd name="T28" fmla="*/ 377 w 441"/>
                <a:gd name="T29" fmla="*/ 10 h 621"/>
                <a:gd name="T30" fmla="*/ 377 w 441"/>
                <a:gd name="T31" fmla="*/ 128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1" h="621">
                  <a:moveTo>
                    <a:pt x="377" y="128"/>
                  </a:moveTo>
                  <a:lnTo>
                    <a:pt x="377" y="128"/>
                  </a:lnTo>
                  <a:cubicBezTo>
                    <a:pt x="341" y="122"/>
                    <a:pt x="306" y="114"/>
                    <a:pt x="270" y="114"/>
                  </a:cubicBezTo>
                  <a:cubicBezTo>
                    <a:pt x="207" y="114"/>
                    <a:pt x="163" y="129"/>
                    <a:pt x="163" y="160"/>
                  </a:cubicBezTo>
                  <a:cubicBezTo>
                    <a:pt x="163" y="195"/>
                    <a:pt x="223" y="224"/>
                    <a:pt x="290" y="260"/>
                  </a:cubicBezTo>
                  <a:cubicBezTo>
                    <a:pt x="353" y="294"/>
                    <a:pt x="441" y="340"/>
                    <a:pt x="441" y="443"/>
                  </a:cubicBezTo>
                  <a:cubicBezTo>
                    <a:pt x="441" y="557"/>
                    <a:pt x="340" y="621"/>
                    <a:pt x="187" y="621"/>
                  </a:cubicBezTo>
                  <a:cubicBezTo>
                    <a:pt x="117" y="621"/>
                    <a:pt x="69" y="607"/>
                    <a:pt x="11" y="594"/>
                  </a:cubicBezTo>
                  <a:lnTo>
                    <a:pt x="11" y="469"/>
                  </a:lnTo>
                  <a:cubicBezTo>
                    <a:pt x="56" y="482"/>
                    <a:pt x="128" y="506"/>
                    <a:pt x="193" y="506"/>
                  </a:cubicBezTo>
                  <a:cubicBezTo>
                    <a:pt x="236" y="506"/>
                    <a:pt x="279" y="487"/>
                    <a:pt x="279" y="448"/>
                  </a:cubicBezTo>
                  <a:cubicBezTo>
                    <a:pt x="279" y="412"/>
                    <a:pt x="227" y="391"/>
                    <a:pt x="153" y="349"/>
                  </a:cubicBezTo>
                  <a:cubicBezTo>
                    <a:pt x="86" y="316"/>
                    <a:pt x="0" y="247"/>
                    <a:pt x="0" y="160"/>
                  </a:cubicBezTo>
                  <a:cubicBezTo>
                    <a:pt x="0" y="57"/>
                    <a:pt x="104" y="0"/>
                    <a:pt x="243" y="0"/>
                  </a:cubicBezTo>
                  <a:cubicBezTo>
                    <a:pt x="288" y="0"/>
                    <a:pt x="333" y="4"/>
                    <a:pt x="377" y="10"/>
                  </a:cubicBezTo>
                  <a:lnTo>
                    <a:pt x="377" y="128"/>
                  </a:lnTo>
                  <a:close/>
                </a:path>
              </a:pathLst>
            </a:custGeom>
            <a:solidFill>
              <a:schemeClr val="bg1"/>
            </a:solidFill>
            <a:ln>
              <a:noFill/>
            </a:ln>
            <a:extLst/>
          </p:spPr>
          <p:txBody>
            <a:bodyPr/>
            <a:lstStyle/>
            <a:p>
              <a:pPr fontAlgn="auto">
                <a:spcBef>
                  <a:spcPts val="0"/>
                </a:spcBef>
                <a:spcAft>
                  <a:spcPts val="0"/>
                </a:spcAft>
                <a:defRPr/>
              </a:pPr>
              <a:endParaRPr lang="en-US" dirty="0">
                <a:latin typeface="+mn-lt"/>
              </a:endParaRPr>
            </a:p>
          </p:txBody>
        </p:sp>
        <p:sp>
          <p:nvSpPr>
            <p:cNvPr id="44" name="Freeform 15"/>
            <p:cNvSpPr>
              <a:spLocks noChangeAspect="1"/>
            </p:cNvSpPr>
            <p:nvPr/>
          </p:nvSpPr>
          <p:spPr bwMode="auto">
            <a:xfrm>
              <a:off x="1771" y="2562"/>
              <a:ext cx="217" cy="744"/>
            </a:xfrm>
            <a:custGeom>
              <a:avLst/>
              <a:gdLst>
                <a:gd name="T0" fmla="*/ 18 w 229"/>
                <a:gd name="T1" fmla="*/ 817 h 817"/>
                <a:gd name="T2" fmla="*/ 18 w 229"/>
                <a:gd name="T3" fmla="*/ 817 h 817"/>
                <a:gd name="T4" fmla="*/ 24 w 229"/>
                <a:gd name="T5" fmla="*/ 606 h 817"/>
                <a:gd name="T6" fmla="*/ 24 w 229"/>
                <a:gd name="T7" fmla="*/ 287 h 817"/>
                <a:gd name="T8" fmla="*/ 0 w 229"/>
                <a:gd name="T9" fmla="*/ 0 h 817"/>
                <a:gd name="T10" fmla="*/ 211 w 229"/>
                <a:gd name="T11" fmla="*/ 0 h 817"/>
                <a:gd name="T12" fmla="*/ 205 w 229"/>
                <a:gd name="T13" fmla="*/ 232 h 817"/>
                <a:gd name="T14" fmla="*/ 205 w 229"/>
                <a:gd name="T15" fmla="*/ 530 h 817"/>
                <a:gd name="T16" fmla="*/ 229 w 229"/>
                <a:gd name="T17" fmla="*/ 817 h 817"/>
                <a:gd name="T18" fmla="*/ 18 w 229"/>
                <a:gd name="T19" fmla="*/ 817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817">
                  <a:moveTo>
                    <a:pt x="18" y="817"/>
                  </a:moveTo>
                  <a:lnTo>
                    <a:pt x="18" y="817"/>
                  </a:lnTo>
                  <a:cubicBezTo>
                    <a:pt x="22" y="750"/>
                    <a:pt x="24" y="699"/>
                    <a:pt x="24" y="606"/>
                  </a:cubicBezTo>
                  <a:lnTo>
                    <a:pt x="24" y="287"/>
                  </a:lnTo>
                  <a:cubicBezTo>
                    <a:pt x="24" y="172"/>
                    <a:pt x="17" y="85"/>
                    <a:pt x="0" y="0"/>
                  </a:cubicBezTo>
                  <a:lnTo>
                    <a:pt x="211" y="0"/>
                  </a:lnTo>
                  <a:cubicBezTo>
                    <a:pt x="211" y="59"/>
                    <a:pt x="205" y="140"/>
                    <a:pt x="205" y="232"/>
                  </a:cubicBezTo>
                  <a:lnTo>
                    <a:pt x="205" y="530"/>
                  </a:lnTo>
                  <a:cubicBezTo>
                    <a:pt x="205" y="614"/>
                    <a:pt x="218" y="739"/>
                    <a:pt x="229" y="817"/>
                  </a:cubicBezTo>
                  <a:lnTo>
                    <a:pt x="18" y="817"/>
                  </a:lnTo>
                  <a:close/>
                </a:path>
              </a:pathLst>
            </a:custGeom>
            <a:solidFill>
              <a:schemeClr val="bg1"/>
            </a:solidFill>
            <a:ln>
              <a:noFill/>
            </a:ln>
            <a:extLst/>
          </p:spPr>
          <p:txBody>
            <a:bodyPr/>
            <a:lstStyle/>
            <a:p>
              <a:pPr fontAlgn="auto">
                <a:spcBef>
                  <a:spcPts val="0"/>
                </a:spcBef>
                <a:spcAft>
                  <a:spcPts val="0"/>
                </a:spcAft>
                <a:defRPr/>
              </a:pPr>
              <a:endParaRPr lang="en-US" dirty="0">
                <a:latin typeface="+mn-lt"/>
              </a:endParaRPr>
            </a:p>
          </p:txBody>
        </p:sp>
        <p:sp>
          <p:nvSpPr>
            <p:cNvPr id="45" name="Freeform 16"/>
            <p:cNvSpPr>
              <a:spLocks noChangeAspect="1" noEditPoints="1"/>
            </p:cNvSpPr>
            <p:nvPr/>
          </p:nvSpPr>
          <p:spPr bwMode="auto">
            <a:xfrm>
              <a:off x="2097" y="2759"/>
              <a:ext cx="600" cy="786"/>
            </a:xfrm>
            <a:custGeom>
              <a:avLst/>
              <a:gdLst>
                <a:gd name="T0" fmla="*/ 210 w 662"/>
                <a:gd name="T1" fmla="*/ 851 h 863"/>
                <a:gd name="T2" fmla="*/ 210 w 662"/>
                <a:gd name="T3" fmla="*/ 851 h 863"/>
                <a:gd name="T4" fmla="*/ 198 w 662"/>
                <a:gd name="T5" fmla="*/ 632 h 863"/>
                <a:gd name="T6" fmla="*/ 198 w 662"/>
                <a:gd name="T7" fmla="*/ 564 h 863"/>
                <a:gd name="T8" fmla="*/ 385 w 662"/>
                <a:gd name="T9" fmla="*/ 621 h 863"/>
                <a:gd name="T10" fmla="*/ 662 w 662"/>
                <a:gd name="T11" fmla="*/ 322 h 863"/>
                <a:gd name="T12" fmla="*/ 378 w 662"/>
                <a:gd name="T13" fmla="*/ 0 h 863"/>
                <a:gd name="T14" fmla="*/ 174 w 662"/>
                <a:gd name="T15" fmla="*/ 98 h 863"/>
                <a:gd name="T16" fmla="*/ 153 w 662"/>
                <a:gd name="T17" fmla="*/ 15 h 863"/>
                <a:gd name="T18" fmla="*/ 0 w 662"/>
                <a:gd name="T19" fmla="*/ 26 h 863"/>
                <a:gd name="T20" fmla="*/ 36 w 662"/>
                <a:gd name="T21" fmla="*/ 323 h 863"/>
                <a:gd name="T22" fmla="*/ 36 w 662"/>
                <a:gd name="T23" fmla="*/ 564 h 863"/>
                <a:gd name="T24" fmla="*/ 12 w 662"/>
                <a:gd name="T25" fmla="*/ 863 h 863"/>
                <a:gd name="T26" fmla="*/ 210 w 662"/>
                <a:gd name="T27" fmla="*/ 851 h 863"/>
                <a:gd name="T28" fmla="*/ 210 w 662"/>
                <a:gd name="T29" fmla="*/ 851 h 863"/>
                <a:gd name="T30" fmla="*/ 186 w 662"/>
                <a:gd name="T31" fmla="*/ 323 h 863"/>
                <a:gd name="T32" fmla="*/ 186 w 662"/>
                <a:gd name="T33" fmla="*/ 323 h 863"/>
                <a:gd name="T34" fmla="*/ 338 w 662"/>
                <a:gd name="T35" fmla="*/ 125 h 863"/>
                <a:gd name="T36" fmla="*/ 500 w 662"/>
                <a:gd name="T37" fmla="*/ 323 h 863"/>
                <a:gd name="T38" fmla="*/ 345 w 662"/>
                <a:gd name="T39" fmla="*/ 495 h 863"/>
                <a:gd name="T40" fmla="*/ 186 w 662"/>
                <a:gd name="T41" fmla="*/ 323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2" h="863">
                  <a:moveTo>
                    <a:pt x="210" y="851"/>
                  </a:moveTo>
                  <a:lnTo>
                    <a:pt x="210" y="851"/>
                  </a:lnTo>
                  <a:cubicBezTo>
                    <a:pt x="198" y="763"/>
                    <a:pt x="198" y="664"/>
                    <a:pt x="198" y="632"/>
                  </a:cubicBezTo>
                  <a:lnTo>
                    <a:pt x="198" y="564"/>
                  </a:lnTo>
                  <a:cubicBezTo>
                    <a:pt x="242" y="589"/>
                    <a:pt x="288" y="621"/>
                    <a:pt x="385" y="621"/>
                  </a:cubicBezTo>
                  <a:cubicBezTo>
                    <a:pt x="550" y="621"/>
                    <a:pt x="662" y="495"/>
                    <a:pt x="662" y="322"/>
                  </a:cubicBezTo>
                  <a:cubicBezTo>
                    <a:pt x="662" y="134"/>
                    <a:pt x="546" y="0"/>
                    <a:pt x="378" y="0"/>
                  </a:cubicBezTo>
                  <a:cubicBezTo>
                    <a:pt x="261" y="0"/>
                    <a:pt x="213" y="56"/>
                    <a:pt x="174" y="98"/>
                  </a:cubicBezTo>
                  <a:cubicBezTo>
                    <a:pt x="166" y="67"/>
                    <a:pt x="162" y="41"/>
                    <a:pt x="153" y="15"/>
                  </a:cubicBezTo>
                  <a:lnTo>
                    <a:pt x="0" y="26"/>
                  </a:lnTo>
                  <a:cubicBezTo>
                    <a:pt x="19" y="127"/>
                    <a:pt x="36" y="220"/>
                    <a:pt x="36" y="323"/>
                  </a:cubicBezTo>
                  <a:lnTo>
                    <a:pt x="36" y="564"/>
                  </a:lnTo>
                  <a:cubicBezTo>
                    <a:pt x="36" y="648"/>
                    <a:pt x="18" y="808"/>
                    <a:pt x="12" y="863"/>
                  </a:cubicBezTo>
                  <a:lnTo>
                    <a:pt x="210" y="851"/>
                  </a:lnTo>
                  <a:lnTo>
                    <a:pt x="210" y="851"/>
                  </a:lnTo>
                  <a:close/>
                  <a:moveTo>
                    <a:pt x="186" y="323"/>
                  </a:moveTo>
                  <a:lnTo>
                    <a:pt x="186" y="323"/>
                  </a:lnTo>
                  <a:cubicBezTo>
                    <a:pt x="186" y="206"/>
                    <a:pt x="236" y="125"/>
                    <a:pt x="338" y="125"/>
                  </a:cubicBezTo>
                  <a:cubicBezTo>
                    <a:pt x="433" y="125"/>
                    <a:pt x="500" y="207"/>
                    <a:pt x="500" y="323"/>
                  </a:cubicBezTo>
                  <a:cubicBezTo>
                    <a:pt x="500" y="426"/>
                    <a:pt x="448" y="495"/>
                    <a:pt x="345" y="495"/>
                  </a:cubicBezTo>
                  <a:cubicBezTo>
                    <a:pt x="244" y="495"/>
                    <a:pt x="186" y="437"/>
                    <a:pt x="186" y="323"/>
                  </a:cubicBezTo>
                  <a:close/>
                </a:path>
              </a:pathLst>
            </a:custGeom>
            <a:solidFill>
              <a:schemeClr val="bg1"/>
            </a:solidFill>
            <a:ln>
              <a:noFill/>
            </a:ln>
            <a:extLst/>
          </p:spPr>
          <p:txBody>
            <a:bodyPr/>
            <a:lstStyle/>
            <a:p>
              <a:pPr fontAlgn="auto">
                <a:spcBef>
                  <a:spcPts val="0"/>
                </a:spcBef>
                <a:spcAft>
                  <a:spcPts val="0"/>
                </a:spcAft>
                <a:defRPr/>
              </a:pPr>
              <a:endParaRPr lang="en-US" dirty="0">
                <a:latin typeface="+mn-lt"/>
              </a:endParaRPr>
            </a:p>
          </p:txBody>
        </p:sp>
        <p:sp>
          <p:nvSpPr>
            <p:cNvPr id="46" name="Freeform 17"/>
            <p:cNvSpPr>
              <a:spLocks noChangeAspect="1"/>
            </p:cNvSpPr>
            <p:nvPr/>
          </p:nvSpPr>
          <p:spPr bwMode="auto">
            <a:xfrm>
              <a:off x="2775" y="2759"/>
              <a:ext cx="393" cy="569"/>
            </a:xfrm>
            <a:custGeom>
              <a:avLst/>
              <a:gdLst>
                <a:gd name="T0" fmla="*/ 364 w 440"/>
                <a:gd name="T1" fmla="*/ 126 h 621"/>
                <a:gd name="T2" fmla="*/ 364 w 440"/>
                <a:gd name="T3" fmla="*/ 126 h 621"/>
                <a:gd name="T4" fmla="*/ 270 w 440"/>
                <a:gd name="T5" fmla="*/ 114 h 621"/>
                <a:gd name="T6" fmla="*/ 162 w 440"/>
                <a:gd name="T7" fmla="*/ 160 h 621"/>
                <a:gd name="T8" fmla="*/ 289 w 440"/>
                <a:gd name="T9" fmla="*/ 260 h 621"/>
                <a:gd name="T10" fmla="*/ 440 w 440"/>
                <a:gd name="T11" fmla="*/ 443 h 621"/>
                <a:gd name="T12" fmla="*/ 186 w 440"/>
                <a:gd name="T13" fmla="*/ 621 h 621"/>
                <a:gd name="T14" fmla="*/ 11 w 440"/>
                <a:gd name="T15" fmla="*/ 594 h 621"/>
                <a:gd name="T16" fmla="*/ 11 w 440"/>
                <a:gd name="T17" fmla="*/ 469 h 621"/>
                <a:gd name="T18" fmla="*/ 192 w 440"/>
                <a:gd name="T19" fmla="*/ 506 h 621"/>
                <a:gd name="T20" fmla="*/ 278 w 440"/>
                <a:gd name="T21" fmla="*/ 448 h 621"/>
                <a:gd name="T22" fmla="*/ 152 w 440"/>
                <a:gd name="T23" fmla="*/ 349 h 621"/>
                <a:gd name="T24" fmla="*/ 0 w 440"/>
                <a:gd name="T25" fmla="*/ 160 h 621"/>
                <a:gd name="T26" fmla="*/ 242 w 440"/>
                <a:gd name="T27" fmla="*/ 0 h 621"/>
                <a:gd name="T28" fmla="*/ 387 w 440"/>
                <a:gd name="T29" fmla="*/ 12 h 621"/>
                <a:gd name="T30" fmla="*/ 364 w 440"/>
                <a:gd name="T31" fmla="*/ 126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0" h="621">
                  <a:moveTo>
                    <a:pt x="364" y="126"/>
                  </a:moveTo>
                  <a:lnTo>
                    <a:pt x="364" y="126"/>
                  </a:lnTo>
                  <a:cubicBezTo>
                    <a:pt x="328" y="120"/>
                    <a:pt x="306" y="114"/>
                    <a:pt x="270" y="114"/>
                  </a:cubicBezTo>
                  <a:cubicBezTo>
                    <a:pt x="206" y="114"/>
                    <a:pt x="162" y="129"/>
                    <a:pt x="162" y="160"/>
                  </a:cubicBezTo>
                  <a:cubicBezTo>
                    <a:pt x="162" y="195"/>
                    <a:pt x="222" y="224"/>
                    <a:pt x="289" y="260"/>
                  </a:cubicBezTo>
                  <a:cubicBezTo>
                    <a:pt x="353" y="294"/>
                    <a:pt x="440" y="340"/>
                    <a:pt x="440" y="443"/>
                  </a:cubicBezTo>
                  <a:cubicBezTo>
                    <a:pt x="440" y="557"/>
                    <a:pt x="339" y="621"/>
                    <a:pt x="186" y="621"/>
                  </a:cubicBezTo>
                  <a:cubicBezTo>
                    <a:pt x="116" y="621"/>
                    <a:pt x="68" y="607"/>
                    <a:pt x="11" y="594"/>
                  </a:cubicBezTo>
                  <a:lnTo>
                    <a:pt x="11" y="469"/>
                  </a:lnTo>
                  <a:cubicBezTo>
                    <a:pt x="55" y="482"/>
                    <a:pt x="127" y="506"/>
                    <a:pt x="192" y="506"/>
                  </a:cubicBezTo>
                  <a:cubicBezTo>
                    <a:pt x="235" y="506"/>
                    <a:pt x="278" y="487"/>
                    <a:pt x="278" y="448"/>
                  </a:cubicBezTo>
                  <a:cubicBezTo>
                    <a:pt x="278" y="412"/>
                    <a:pt x="227" y="391"/>
                    <a:pt x="152" y="349"/>
                  </a:cubicBezTo>
                  <a:cubicBezTo>
                    <a:pt x="85" y="316"/>
                    <a:pt x="0" y="247"/>
                    <a:pt x="0" y="160"/>
                  </a:cubicBezTo>
                  <a:cubicBezTo>
                    <a:pt x="0" y="57"/>
                    <a:pt x="103" y="0"/>
                    <a:pt x="242" y="0"/>
                  </a:cubicBezTo>
                  <a:cubicBezTo>
                    <a:pt x="288" y="0"/>
                    <a:pt x="342" y="6"/>
                    <a:pt x="387" y="12"/>
                  </a:cubicBezTo>
                  <a:lnTo>
                    <a:pt x="364" y="126"/>
                  </a:lnTo>
                  <a:close/>
                </a:path>
              </a:pathLst>
            </a:custGeom>
            <a:solidFill>
              <a:schemeClr val="bg1"/>
            </a:solidFill>
            <a:ln>
              <a:noFill/>
            </a:ln>
            <a:extLst/>
          </p:spPr>
          <p:txBody>
            <a:bodyPr/>
            <a:lstStyle/>
            <a:p>
              <a:pPr fontAlgn="auto">
                <a:spcBef>
                  <a:spcPts val="0"/>
                </a:spcBef>
                <a:spcAft>
                  <a:spcPts val="0"/>
                </a:spcAft>
                <a:defRPr/>
              </a:pPr>
              <a:endParaRPr lang="en-US" dirty="0">
                <a:latin typeface="+mn-lt"/>
              </a:endParaRPr>
            </a:p>
          </p:txBody>
        </p:sp>
      </p:grpSp>
      <p:sp>
        <p:nvSpPr>
          <p:cNvPr id="47" name="Title 1"/>
          <p:cNvSpPr>
            <a:spLocks noGrp="1"/>
          </p:cNvSpPr>
          <p:nvPr>
            <p:ph type="ctrTitle" hasCustomPrompt="1"/>
          </p:nvPr>
        </p:nvSpPr>
        <p:spPr>
          <a:xfrm>
            <a:off x="549077" y="980729"/>
            <a:ext cx="8040502" cy="1470025"/>
          </a:xfrm>
        </p:spPr>
        <p:txBody>
          <a:bodyPr anchor="b">
            <a:normAutofit/>
          </a:bodyPr>
          <a:lstStyle>
            <a:lvl1pPr algn="l">
              <a:defRPr sz="8000">
                <a:solidFill>
                  <a:schemeClr val="accent1">
                    <a:lumMod val="60000"/>
                    <a:lumOff val="40000"/>
                    <a:alpha val="40000"/>
                  </a:schemeClr>
                </a:solidFill>
              </a:defRPr>
            </a:lvl1pPr>
          </a:lstStyle>
          <a:p>
            <a:r>
              <a:rPr lang="en-US" dirty="0" smtClean="0"/>
              <a:t>Year</a:t>
            </a:r>
            <a:endParaRPr lang="en-GB" dirty="0"/>
          </a:p>
        </p:txBody>
      </p:sp>
      <p:sp>
        <p:nvSpPr>
          <p:cNvPr id="48" name="Subtitle 2"/>
          <p:cNvSpPr>
            <a:spLocks noGrp="1"/>
          </p:cNvSpPr>
          <p:nvPr>
            <p:ph type="subTitle" idx="1"/>
          </p:nvPr>
        </p:nvSpPr>
        <p:spPr>
          <a:xfrm>
            <a:off x="553840" y="2458988"/>
            <a:ext cx="8028814" cy="1752600"/>
          </a:xfrm>
        </p:spPr>
        <p:txBody>
          <a:bodyPr>
            <a:normAutofit/>
          </a:bodyPr>
          <a:lstStyle>
            <a:lvl1pPr marL="0" indent="0" algn="l">
              <a:lnSpc>
                <a:spcPct val="80000"/>
              </a:lnSpc>
              <a:spcBef>
                <a:spcPts val="600"/>
              </a:spcBef>
              <a:buNone/>
              <a:defRPr sz="3200" b="1" cap="all" baseline="0">
                <a:solidFill>
                  <a:schemeClr val="accent1">
                    <a:lumMod val="40000"/>
                    <a:lumOff val="60000"/>
                  </a:schemeClr>
                </a:solidFill>
              </a:defRPr>
            </a:lvl1pPr>
            <a:lvl2pPr marL="457119" indent="0" algn="ctr">
              <a:buNone/>
              <a:defRPr>
                <a:solidFill>
                  <a:schemeClr val="tx1">
                    <a:tint val="75000"/>
                  </a:schemeClr>
                </a:solidFill>
              </a:defRPr>
            </a:lvl2pPr>
            <a:lvl3pPr marL="914239" indent="0" algn="ctr">
              <a:buNone/>
              <a:defRPr>
                <a:solidFill>
                  <a:schemeClr val="tx1">
                    <a:tint val="75000"/>
                  </a:schemeClr>
                </a:solidFill>
              </a:defRPr>
            </a:lvl3pPr>
            <a:lvl4pPr marL="1371358" indent="0" algn="ctr">
              <a:buNone/>
              <a:defRPr>
                <a:solidFill>
                  <a:schemeClr val="tx1">
                    <a:tint val="75000"/>
                  </a:schemeClr>
                </a:solidFill>
              </a:defRPr>
            </a:lvl4pPr>
            <a:lvl5pPr marL="1828477" indent="0" algn="ctr">
              <a:buNone/>
              <a:defRPr>
                <a:solidFill>
                  <a:schemeClr val="tx1">
                    <a:tint val="75000"/>
                  </a:schemeClr>
                </a:solidFill>
              </a:defRPr>
            </a:lvl5pPr>
            <a:lvl6pPr marL="2285596" indent="0" algn="ctr">
              <a:buNone/>
              <a:defRPr>
                <a:solidFill>
                  <a:schemeClr val="tx1">
                    <a:tint val="75000"/>
                  </a:schemeClr>
                </a:solidFill>
              </a:defRPr>
            </a:lvl6pPr>
            <a:lvl7pPr marL="2742716" indent="0" algn="ctr">
              <a:buNone/>
              <a:defRPr>
                <a:solidFill>
                  <a:schemeClr val="tx1">
                    <a:tint val="75000"/>
                  </a:schemeClr>
                </a:solidFill>
              </a:defRPr>
            </a:lvl7pPr>
            <a:lvl8pPr marL="3199835" indent="0" algn="ctr">
              <a:buNone/>
              <a:defRPr>
                <a:solidFill>
                  <a:schemeClr val="tx1">
                    <a:tint val="75000"/>
                  </a:schemeClr>
                </a:solidFill>
              </a:defRPr>
            </a:lvl8pPr>
            <a:lvl9pPr marL="3656954" indent="0" algn="ctr">
              <a:buNone/>
              <a:defRPr>
                <a:solidFill>
                  <a:schemeClr val="tx1">
                    <a:tint val="75000"/>
                  </a:schemeClr>
                </a:solidFill>
              </a:defRPr>
            </a:lvl9pPr>
          </a:lstStyle>
          <a:p>
            <a:r>
              <a:rPr lang="en-US" dirty="0" smtClean="0"/>
              <a:t>Click to edit Master subtitle style</a:t>
            </a:r>
            <a:endParaRPr lang="en-GB" dirty="0"/>
          </a:p>
        </p:txBody>
      </p:sp>
    </p:spTree>
    <p:extLst>
      <p:ext uri="{BB962C8B-B14F-4D97-AF65-F5344CB8AC3E}">
        <p14:creationId xmlns:p14="http://schemas.microsoft.com/office/powerpoint/2010/main" val="40841711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Presentation - Fly 3 - Tri Image">
    <p:bg>
      <p:bgPr>
        <a:solidFill>
          <a:schemeClr val="bg2"/>
        </a:solidFill>
        <a:effectLst/>
      </p:bgPr>
    </p:bg>
    <p:spTree>
      <p:nvGrpSpPr>
        <p:cNvPr id="1" name=""/>
        <p:cNvGrpSpPr/>
        <p:nvPr/>
      </p:nvGrpSpPr>
      <p:grpSpPr>
        <a:xfrm>
          <a:off x="0" y="0"/>
          <a:ext cx="0" cy="0"/>
          <a:chOff x="0" y="0"/>
          <a:chExt cx="0" cy="0"/>
        </a:xfrm>
      </p:grpSpPr>
      <p:sp>
        <p:nvSpPr>
          <p:cNvPr id="5" name="Rectangle 4"/>
          <p:cNvSpPr/>
          <p:nvPr userDrawn="1"/>
        </p:nvSpPr>
        <p:spPr bwMode="gray">
          <a:xfrm>
            <a:off x="4580145" y="72017"/>
            <a:ext cx="4486796" cy="6652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6194" tIns="63097" rIns="126194" bIns="63097" numCol="1" spcCol="0" rtlCol="0" fromWordArt="0" anchor="ctr" anchorCtr="0" forceAA="0" compatLnSpc="1">
            <a:prstTxWarp prst="textNoShape">
              <a:avLst/>
            </a:prstTxWarp>
            <a:noAutofit/>
          </a:bodyPr>
          <a:lstStyle/>
          <a:p>
            <a:pPr algn="ctr" defTabSz="801330">
              <a:lnSpc>
                <a:spcPct val="110000"/>
              </a:lnSpc>
              <a:spcBef>
                <a:spcPts val="2104"/>
              </a:spcBef>
              <a:buClr>
                <a:srgbClr val="222223"/>
              </a:buClr>
            </a:pPr>
            <a:endParaRPr lang="en-GB" sz="2500" dirty="0">
              <a:solidFill>
                <a:prstClr val="white"/>
              </a:solidFill>
              <a:latin typeface="Segoe UI Light" panose="020B0502040204020203" pitchFamily="34" charset="0"/>
            </a:endParaRPr>
          </a:p>
        </p:txBody>
      </p:sp>
      <p:sp>
        <p:nvSpPr>
          <p:cNvPr id="2" name="Title 1"/>
          <p:cNvSpPr>
            <a:spLocks noGrp="1"/>
          </p:cNvSpPr>
          <p:nvPr>
            <p:ph type="ctrTitle" hasCustomPrompt="1"/>
          </p:nvPr>
        </p:nvSpPr>
        <p:spPr bwMode="gray">
          <a:xfrm>
            <a:off x="476968" y="2403081"/>
            <a:ext cx="2044618" cy="556157"/>
          </a:xfrm>
          <a:solidFill>
            <a:schemeClr val="accent3"/>
          </a:solidFill>
        </p:spPr>
        <p:txBody>
          <a:bodyPr anchor="b"/>
          <a:lstStyle>
            <a:lvl1pPr algn="l">
              <a:defRPr sz="3200">
                <a:latin typeface="+mj-lt"/>
              </a:defRPr>
            </a:lvl1pPr>
          </a:lstStyle>
          <a:p>
            <a:r>
              <a:rPr lang="en-US" dirty="0"/>
              <a:t>Fly style 3</a:t>
            </a:r>
            <a:endParaRPr lang="en-GB" dirty="0"/>
          </a:p>
        </p:txBody>
      </p:sp>
      <p:sp>
        <p:nvSpPr>
          <p:cNvPr id="3" name="Subtitle 2"/>
          <p:cNvSpPr>
            <a:spLocks noGrp="1"/>
          </p:cNvSpPr>
          <p:nvPr>
            <p:ph type="subTitle" idx="1" hasCustomPrompt="1"/>
          </p:nvPr>
        </p:nvSpPr>
        <p:spPr bwMode="gray">
          <a:xfrm>
            <a:off x="476970" y="3010609"/>
            <a:ext cx="2670367" cy="419196"/>
          </a:xfrm>
          <a:solidFill>
            <a:schemeClr val="accent2"/>
          </a:solidFill>
        </p:spPr>
        <p:txBody>
          <a:bodyPr wrap="none" lIns="63097" tIns="31549" rIns="63097" bIns="31549" rtlCol="0" anchor="t">
            <a:spAutoFit/>
          </a:bodyPr>
          <a:lstStyle>
            <a:lvl1pPr marL="0" indent="0">
              <a:buNone/>
              <a:defRPr lang="en-GB" sz="2100" b="1" dirty="0" smtClean="0">
                <a:solidFill>
                  <a:schemeClr val="bg1"/>
                </a:solidFill>
                <a:latin typeface="+mj-lt"/>
              </a:defRPr>
            </a:lvl1pPr>
          </a:lstStyle>
          <a:p>
            <a:pPr lvl="0">
              <a:spcBef>
                <a:spcPct val="0"/>
              </a:spcBef>
            </a:pPr>
            <a:r>
              <a:rPr lang="en-US" dirty="0"/>
              <a:t>Click to edit subtitle</a:t>
            </a:r>
            <a:endParaRPr lang="en-GB" dirty="0"/>
          </a:p>
        </p:txBody>
      </p:sp>
      <p:sp>
        <p:nvSpPr>
          <p:cNvPr id="69" name="Text Placeholder 68"/>
          <p:cNvSpPr>
            <a:spLocks noGrp="1"/>
          </p:cNvSpPr>
          <p:nvPr>
            <p:ph type="body" sz="quarter" idx="10" hasCustomPrompt="1"/>
          </p:nvPr>
        </p:nvSpPr>
        <p:spPr bwMode="gray">
          <a:xfrm>
            <a:off x="477182" y="3591618"/>
            <a:ext cx="3931269" cy="2123254"/>
          </a:xfrm>
        </p:spPr>
        <p:txBody>
          <a:bodyPr wrap="square" lIns="0" tIns="0" rIns="0" bIns="0">
            <a:normAutofit/>
          </a:bodyPr>
          <a:lstStyle>
            <a:lvl1pPr marL="0" indent="0">
              <a:spcBef>
                <a:spcPts val="1052"/>
              </a:spcBef>
              <a:buNone/>
              <a:defRPr sz="1400">
                <a:solidFill>
                  <a:schemeClr val="bg1"/>
                </a:solidFill>
              </a:defRPr>
            </a:lvl1pPr>
            <a:lvl2pPr marL="400666" indent="0">
              <a:buNone/>
              <a:defRPr>
                <a:solidFill>
                  <a:schemeClr val="bg1"/>
                </a:solidFill>
              </a:defRPr>
            </a:lvl2pPr>
            <a:lvl3pPr marL="801330" indent="0">
              <a:buNone/>
              <a:defRPr>
                <a:solidFill>
                  <a:schemeClr val="bg1"/>
                </a:solidFill>
              </a:defRPr>
            </a:lvl3pPr>
            <a:lvl4pPr marL="1201995" indent="0">
              <a:buNone/>
              <a:defRPr>
                <a:solidFill>
                  <a:schemeClr val="bg1"/>
                </a:solidFill>
              </a:defRPr>
            </a:lvl4pPr>
            <a:lvl5pPr marL="1602660" indent="0">
              <a:buNone/>
              <a:defRPr>
                <a:solidFill>
                  <a:schemeClr val="bg1"/>
                </a:solidFill>
              </a:defRPr>
            </a:lvl5pPr>
          </a:lstStyle>
          <a:p>
            <a:pPr lvl="0"/>
            <a:r>
              <a:rPr lang="en-US" dirty="0"/>
              <a:t>Click to add text</a:t>
            </a:r>
            <a:endParaRPr lang="en-GB" dirty="0"/>
          </a:p>
        </p:txBody>
      </p:sp>
      <p:sp>
        <p:nvSpPr>
          <p:cNvPr id="49" name="TextBox 48"/>
          <p:cNvSpPr txBox="1"/>
          <p:nvPr userDrawn="1"/>
        </p:nvSpPr>
        <p:spPr bwMode="gray">
          <a:xfrm>
            <a:off x="157476" y="6693859"/>
            <a:ext cx="4186603" cy="164143"/>
          </a:xfrm>
          <a:prstGeom prst="rect">
            <a:avLst/>
          </a:prstGeom>
          <a:noFill/>
        </p:spPr>
        <p:txBody>
          <a:bodyPr wrap="none" lIns="0" tIns="0" rIns="0" bIns="0" rtlCol="0" anchor="ctr">
            <a:noAutofit/>
          </a:bodyPr>
          <a:lstStyle/>
          <a:p>
            <a:pPr defTabSz="801330"/>
            <a:r>
              <a:rPr lang="en-GB" sz="600" dirty="0">
                <a:solidFill>
                  <a:srgbClr val="222223"/>
                </a:solidFill>
              </a:rPr>
              <a:t>Document Name Here  |  Month 2016 |  Version 1  |  Public  |  Internal Use Only  |  Confidential  |  Strictly  Confidential (DELETE CLASSIFICATION)</a:t>
            </a:r>
          </a:p>
        </p:txBody>
      </p:sp>
      <p:sp>
        <p:nvSpPr>
          <p:cNvPr id="4" name="Rectangle 3"/>
          <p:cNvSpPr/>
          <p:nvPr userDrawn="1"/>
        </p:nvSpPr>
        <p:spPr bwMode="gray">
          <a:xfrm>
            <a:off x="4503185" y="158980"/>
            <a:ext cx="153919" cy="6539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6194" tIns="63097" rIns="126194" bIns="63097" numCol="1" spcCol="0" rtlCol="0" fromWordArt="0" anchor="ctr" anchorCtr="0" forceAA="0" compatLnSpc="1">
            <a:prstTxWarp prst="textNoShape">
              <a:avLst/>
            </a:prstTxWarp>
            <a:noAutofit/>
          </a:bodyPr>
          <a:lstStyle/>
          <a:p>
            <a:pPr algn="ctr" defTabSz="801330">
              <a:lnSpc>
                <a:spcPct val="110000"/>
              </a:lnSpc>
              <a:spcBef>
                <a:spcPts val="2104"/>
              </a:spcBef>
              <a:buClr>
                <a:srgbClr val="222223"/>
              </a:buClr>
            </a:pPr>
            <a:endParaRPr lang="en-GB" sz="2500" dirty="0">
              <a:solidFill>
                <a:prstClr val="white"/>
              </a:solidFill>
              <a:latin typeface="Segoe UI Light" panose="020B0502040204020203" pitchFamily="34" charset="0"/>
            </a:endParaRPr>
          </a:p>
        </p:txBody>
      </p:sp>
      <p:sp>
        <p:nvSpPr>
          <p:cNvPr id="28" name="Picture Placeholder 7"/>
          <p:cNvSpPr>
            <a:spLocks noGrp="1"/>
          </p:cNvSpPr>
          <p:nvPr>
            <p:ph type="pic" sz="quarter" idx="13" hasCustomPrompt="1"/>
          </p:nvPr>
        </p:nvSpPr>
        <p:spPr>
          <a:xfrm>
            <a:off x="7655710" y="167620"/>
            <a:ext cx="1336019" cy="6530389"/>
          </a:xfrm>
          <a:solidFill>
            <a:schemeClr val="bg1">
              <a:lumMod val="95000"/>
            </a:schemeClr>
          </a:solidFill>
        </p:spPr>
        <p:txBody>
          <a:bodyPr>
            <a:normAutofit/>
          </a:bodyPr>
          <a:lstStyle>
            <a:lvl1pPr marL="0" indent="0">
              <a:buNone/>
              <a:defRPr sz="1800" baseline="0"/>
            </a:lvl1pPr>
          </a:lstStyle>
          <a:p>
            <a:r>
              <a:rPr lang="en-GB" dirty="0"/>
              <a:t>A picture can be inserted here, it can be left blank or it can be filled in another colour</a:t>
            </a:r>
          </a:p>
        </p:txBody>
      </p:sp>
      <p:sp>
        <p:nvSpPr>
          <p:cNvPr id="35" name="Picture Placeholder 7"/>
          <p:cNvSpPr>
            <a:spLocks noGrp="1"/>
          </p:cNvSpPr>
          <p:nvPr>
            <p:ph type="pic" sz="quarter" idx="14" hasCustomPrompt="1"/>
          </p:nvPr>
        </p:nvSpPr>
        <p:spPr>
          <a:xfrm>
            <a:off x="6167132" y="167620"/>
            <a:ext cx="1336019" cy="6530389"/>
          </a:xfrm>
          <a:solidFill>
            <a:schemeClr val="bg1">
              <a:lumMod val="95000"/>
            </a:schemeClr>
          </a:solidFill>
        </p:spPr>
        <p:txBody>
          <a:bodyPr>
            <a:normAutofit/>
          </a:bodyPr>
          <a:lstStyle>
            <a:lvl1pPr marL="0" indent="0">
              <a:buNone/>
              <a:defRPr sz="1800" baseline="0"/>
            </a:lvl1pPr>
          </a:lstStyle>
          <a:p>
            <a:r>
              <a:rPr lang="en-GB" dirty="0"/>
              <a:t>A picture can be inserted here, it can be left blank or it can be filled in another colour</a:t>
            </a:r>
          </a:p>
        </p:txBody>
      </p:sp>
      <p:sp>
        <p:nvSpPr>
          <p:cNvPr id="36" name="Picture Placeholder 7"/>
          <p:cNvSpPr>
            <a:spLocks noGrp="1"/>
          </p:cNvSpPr>
          <p:nvPr>
            <p:ph type="pic" sz="quarter" idx="15" hasCustomPrompt="1"/>
          </p:nvPr>
        </p:nvSpPr>
        <p:spPr>
          <a:xfrm>
            <a:off x="4657104" y="167620"/>
            <a:ext cx="1357467" cy="6530389"/>
          </a:xfrm>
          <a:solidFill>
            <a:schemeClr val="bg1">
              <a:lumMod val="95000"/>
            </a:schemeClr>
          </a:solidFill>
        </p:spPr>
        <p:txBody>
          <a:bodyPr>
            <a:normAutofit/>
          </a:bodyPr>
          <a:lstStyle>
            <a:lvl1pPr marL="0" indent="0">
              <a:buNone/>
              <a:defRPr sz="1800" baseline="0"/>
            </a:lvl1pPr>
          </a:lstStyle>
          <a:p>
            <a:r>
              <a:rPr lang="en-GB" dirty="0"/>
              <a:t>A picture can be inserted here, it can be left blank or it can be filled in another colour</a:t>
            </a:r>
          </a:p>
        </p:txBody>
      </p:sp>
      <p:sp>
        <p:nvSpPr>
          <p:cNvPr id="16" name="Frame 15"/>
          <p:cNvSpPr/>
          <p:nvPr userDrawn="1"/>
        </p:nvSpPr>
        <p:spPr bwMode="gray">
          <a:xfrm>
            <a:off x="0" y="-150"/>
            <a:ext cx="9144000" cy="6858151"/>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33" tIns="40067" rIns="80133" bIns="40067" numCol="1" spcCol="0" rtlCol="0" fromWordArt="0" anchor="ctr" anchorCtr="0" forceAA="0" compatLnSpc="1">
            <a:prstTxWarp prst="textNoShape">
              <a:avLst/>
            </a:prstTxWarp>
            <a:noAutofit/>
          </a:bodyPr>
          <a:lstStyle/>
          <a:p>
            <a:pPr algn="ctr" defTabSz="801330"/>
            <a:endParaRPr lang="en-GB" sz="1600" dirty="0">
              <a:solidFill>
                <a:srgbClr val="222223"/>
              </a:solidFill>
              <a:latin typeface="Segoe UI Light" panose="020B0502040204020203" pitchFamily="34" charset="0"/>
            </a:endParaRPr>
          </a:p>
        </p:txBody>
      </p:sp>
      <p:sp>
        <p:nvSpPr>
          <p:cNvPr id="29" name="Rectangle 28"/>
          <p:cNvSpPr/>
          <p:nvPr userDrawn="1"/>
        </p:nvSpPr>
        <p:spPr bwMode="gray">
          <a:xfrm>
            <a:off x="7500192" y="164440"/>
            <a:ext cx="153919" cy="6539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6194" tIns="63097" rIns="126194" bIns="63097" numCol="1" spcCol="0" rtlCol="0" fromWordArt="0" anchor="ctr" anchorCtr="0" forceAA="0" compatLnSpc="1">
            <a:prstTxWarp prst="textNoShape">
              <a:avLst/>
            </a:prstTxWarp>
            <a:noAutofit/>
          </a:bodyPr>
          <a:lstStyle/>
          <a:p>
            <a:pPr algn="ctr" defTabSz="801330">
              <a:lnSpc>
                <a:spcPct val="110000"/>
              </a:lnSpc>
              <a:spcBef>
                <a:spcPts val="2104"/>
              </a:spcBef>
              <a:buClr>
                <a:srgbClr val="222223"/>
              </a:buClr>
            </a:pPr>
            <a:endParaRPr lang="en-GB" sz="2500" dirty="0">
              <a:solidFill>
                <a:prstClr val="white"/>
              </a:solidFill>
              <a:latin typeface="Segoe UI Light" panose="020B0502040204020203" pitchFamily="34" charset="0"/>
            </a:endParaRPr>
          </a:p>
        </p:txBody>
      </p:sp>
      <p:sp>
        <p:nvSpPr>
          <p:cNvPr id="32" name="Rectangle 31"/>
          <p:cNvSpPr/>
          <p:nvPr userDrawn="1"/>
        </p:nvSpPr>
        <p:spPr bwMode="gray">
          <a:xfrm>
            <a:off x="6013491" y="164440"/>
            <a:ext cx="153919" cy="6539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6194" tIns="63097" rIns="126194" bIns="63097" numCol="1" spcCol="0" rtlCol="0" fromWordArt="0" anchor="ctr" anchorCtr="0" forceAA="0" compatLnSpc="1">
            <a:prstTxWarp prst="textNoShape">
              <a:avLst/>
            </a:prstTxWarp>
            <a:noAutofit/>
          </a:bodyPr>
          <a:lstStyle/>
          <a:p>
            <a:pPr algn="ctr" defTabSz="801330">
              <a:lnSpc>
                <a:spcPct val="110000"/>
              </a:lnSpc>
              <a:spcBef>
                <a:spcPts val="2104"/>
              </a:spcBef>
              <a:buClr>
                <a:srgbClr val="222223"/>
              </a:buClr>
            </a:pPr>
            <a:endParaRPr lang="en-GB" sz="2500" dirty="0">
              <a:solidFill>
                <a:prstClr val="white"/>
              </a:solidFill>
              <a:latin typeface="Segoe UI Light" panose="020B0502040204020203" pitchFamily="34" charset="0"/>
            </a:endParaRPr>
          </a:p>
        </p:txBody>
      </p:sp>
      <p:sp>
        <p:nvSpPr>
          <p:cNvPr id="18" name="TextBox 17"/>
          <p:cNvSpPr txBox="1"/>
          <p:nvPr userDrawn="1"/>
        </p:nvSpPr>
        <p:spPr bwMode="gray">
          <a:xfrm>
            <a:off x="463608" y="6693859"/>
            <a:ext cx="4186603" cy="164143"/>
          </a:xfrm>
          <a:prstGeom prst="rect">
            <a:avLst/>
          </a:prstGeom>
          <a:noFill/>
        </p:spPr>
        <p:txBody>
          <a:bodyPr wrap="none" lIns="0" tIns="0" rIns="0" bIns="0" rtlCol="0" anchor="ctr">
            <a:noAutofit/>
          </a:bodyPr>
          <a:lstStyle/>
          <a:p>
            <a:pPr defTabSz="801330"/>
            <a:r>
              <a:rPr lang="en-GB" sz="600" dirty="0">
                <a:solidFill>
                  <a:srgbClr val="222223"/>
                </a:solidFill>
                <a:latin typeface="Segoe UI Light" panose="020B0502040204020203" pitchFamily="34" charset="0"/>
              </a:rPr>
              <a:t>Document Name Here  |  Month 2016 |  Version 1  |  Public  |  Internal Use Only  |  Confidential  |  Strictly  Confidential (DELETE CLASSIFICATION)</a:t>
            </a:r>
          </a:p>
        </p:txBody>
      </p:sp>
      <p:sp>
        <p:nvSpPr>
          <p:cNvPr id="22" name="TextBox 21"/>
          <p:cNvSpPr txBox="1"/>
          <p:nvPr userDrawn="1"/>
        </p:nvSpPr>
        <p:spPr>
          <a:xfrm>
            <a:off x="8564924" y="6688037"/>
            <a:ext cx="492596" cy="188757"/>
          </a:xfrm>
          <a:prstGeom prst="rect">
            <a:avLst/>
          </a:prstGeom>
          <a:noFill/>
        </p:spPr>
        <p:txBody>
          <a:bodyPr wrap="square" lIns="63097" tIns="31549" rIns="63097" bIns="31549" rtlCol="0">
            <a:spAutoFit/>
          </a:bodyPr>
          <a:lstStyle/>
          <a:p>
            <a:pPr algn="r" defTabSz="801330">
              <a:lnSpc>
                <a:spcPct val="110000"/>
              </a:lnSpc>
              <a:spcBef>
                <a:spcPts val="2104"/>
              </a:spcBef>
              <a:buClr>
                <a:srgbClr val="222223"/>
              </a:buClr>
            </a:pPr>
            <a:fld id="{08492756-E806-4604-9C5F-A6997CE6540C}" type="slidenum">
              <a:rPr lang="en-GB" sz="700" smtClean="0">
                <a:solidFill>
                  <a:sysClr val="windowText" lastClr="000000"/>
                </a:solidFill>
              </a:rPr>
              <a:pPr algn="r" defTabSz="801330">
                <a:lnSpc>
                  <a:spcPct val="110000"/>
                </a:lnSpc>
                <a:spcBef>
                  <a:spcPts val="2104"/>
                </a:spcBef>
                <a:buClr>
                  <a:srgbClr val="222223"/>
                </a:buClr>
              </a:pPr>
              <a:t>‹#›</a:t>
            </a:fld>
            <a:endParaRPr lang="en-GB" sz="700" dirty="0" err="1">
              <a:solidFill>
                <a:sysClr val="windowText" lastClr="000000"/>
              </a:solidFill>
            </a:endParaRPr>
          </a:p>
        </p:txBody>
      </p:sp>
      <p:pic>
        <p:nvPicPr>
          <p:cNvPr id="23" name="Picture 22"/>
          <p:cNvPicPr>
            <a:picLocks noChangeAspect="1"/>
          </p:cNvPicPr>
          <p:nvPr userDrawn="1"/>
        </p:nvPicPr>
        <p:blipFill rotWithShape="1">
          <a:blip r:embed="rId2" cstate="screen">
            <a:extLst>
              <a:ext uri="{28A0092B-C50C-407E-A947-70E740481C1C}">
                <a14:useLocalDpi xmlns:a14="http://schemas.microsoft.com/office/drawing/2010/main"/>
              </a:ext>
            </a:extLst>
          </a:blip>
          <a:srcRect t="17784" b="38176"/>
          <a:stretch/>
        </p:blipFill>
        <p:spPr>
          <a:xfrm>
            <a:off x="369139" y="6220148"/>
            <a:ext cx="1517683" cy="501428"/>
          </a:xfrm>
          <a:prstGeom prst="rect">
            <a:avLst/>
          </a:prstGeom>
        </p:spPr>
      </p:pic>
    </p:spTree>
    <p:extLst>
      <p:ext uri="{BB962C8B-B14F-4D97-AF65-F5344CB8AC3E}">
        <p14:creationId xmlns:p14="http://schemas.microsoft.com/office/powerpoint/2010/main" val="2497298396"/>
      </p:ext>
    </p:extLst>
  </p:cSld>
  <p:clrMapOvr>
    <a:masterClrMapping/>
  </p:clrMapOvr>
  <p:transition>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Presentation - Image and statement">
    <p:bg>
      <p:bgPr>
        <a:solidFill>
          <a:schemeClr val="bg2"/>
        </a:solidFill>
        <a:effectLst/>
      </p:bgPr>
    </p:bg>
    <p:spTree>
      <p:nvGrpSpPr>
        <p:cNvPr id="1" name=""/>
        <p:cNvGrpSpPr/>
        <p:nvPr/>
      </p:nvGrpSpPr>
      <p:grpSpPr>
        <a:xfrm>
          <a:off x="0" y="0"/>
          <a:ext cx="0" cy="0"/>
          <a:chOff x="0" y="0"/>
          <a:chExt cx="0" cy="0"/>
        </a:xfrm>
      </p:grpSpPr>
      <p:sp>
        <p:nvSpPr>
          <p:cNvPr id="11" name="Frame 10"/>
          <p:cNvSpPr/>
          <p:nvPr userDrawn="1"/>
        </p:nvSpPr>
        <p:spPr bwMode="gray">
          <a:xfrm>
            <a:off x="0" y="-148"/>
            <a:ext cx="9144000" cy="6858151"/>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05" tIns="40053" rIns="80105" bIns="40053" numCol="1" spcCol="0" rtlCol="0" fromWordArt="0" anchor="ctr" anchorCtr="0" forceAA="0" compatLnSpc="1">
            <a:prstTxWarp prst="textNoShape">
              <a:avLst/>
            </a:prstTxWarp>
            <a:noAutofit/>
          </a:bodyPr>
          <a:lstStyle/>
          <a:p>
            <a:pPr algn="ctr" defTabSz="801046"/>
            <a:endParaRPr lang="en-GB" sz="1600" dirty="0">
              <a:solidFill>
                <a:srgbClr val="222223"/>
              </a:solidFill>
              <a:latin typeface="Segoe UI Light" panose="020B0502040204020203" pitchFamily="34" charset="0"/>
            </a:endParaRPr>
          </a:p>
        </p:txBody>
      </p:sp>
      <p:sp>
        <p:nvSpPr>
          <p:cNvPr id="4" name="Picture Placeholder 3"/>
          <p:cNvSpPr>
            <a:spLocks noGrp="1"/>
          </p:cNvSpPr>
          <p:nvPr>
            <p:ph type="pic" sz="quarter" idx="10" hasCustomPrompt="1"/>
          </p:nvPr>
        </p:nvSpPr>
        <p:spPr>
          <a:xfrm>
            <a:off x="154753" y="157667"/>
            <a:ext cx="8834494" cy="6534066"/>
          </a:xfrm>
          <a:solidFill>
            <a:schemeClr val="bg1">
              <a:lumMod val="85000"/>
            </a:schemeClr>
          </a:solidFill>
        </p:spPr>
        <p:txBody>
          <a:bodyPr/>
          <a:lstStyle>
            <a:lvl1pPr marL="0" indent="0">
              <a:buNone/>
              <a:defRPr sz="1600" baseline="0"/>
            </a:lvl1pPr>
          </a:lstStyle>
          <a:p>
            <a:r>
              <a:rPr lang="en-GB" dirty="0"/>
              <a:t>Insert image by clicking the picture icon and selecting file.  Image may then be cropped as desired</a:t>
            </a:r>
          </a:p>
        </p:txBody>
      </p:sp>
      <p:sp>
        <p:nvSpPr>
          <p:cNvPr id="2" name="Title 1"/>
          <p:cNvSpPr>
            <a:spLocks noGrp="1"/>
          </p:cNvSpPr>
          <p:nvPr>
            <p:ph type="title" hasCustomPrompt="1"/>
          </p:nvPr>
        </p:nvSpPr>
        <p:spPr bwMode="gray">
          <a:xfrm>
            <a:off x="414402" y="1339059"/>
            <a:ext cx="8209912" cy="1423036"/>
          </a:xfrm>
          <a:noFill/>
        </p:spPr>
        <p:txBody>
          <a:bodyPr wrap="square" anchor="t"/>
          <a:lstStyle>
            <a:lvl1pPr algn="l">
              <a:lnSpc>
                <a:spcPts val="5344"/>
              </a:lnSpc>
              <a:defRPr sz="4700"/>
            </a:lvl1pPr>
          </a:lstStyle>
          <a:p>
            <a:r>
              <a:rPr lang="en-US" dirty="0"/>
              <a:t>Statement or with quote with image.</a:t>
            </a:r>
            <a:endParaRPr lang="en-GB" dirty="0"/>
          </a:p>
        </p:txBody>
      </p:sp>
      <p:sp>
        <p:nvSpPr>
          <p:cNvPr id="9" name="TextBox 8"/>
          <p:cNvSpPr txBox="1"/>
          <p:nvPr userDrawn="1"/>
        </p:nvSpPr>
        <p:spPr bwMode="gray">
          <a:xfrm>
            <a:off x="463608" y="6693861"/>
            <a:ext cx="4186603" cy="164143"/>
          </a:xfrm>
          <a:prstGeom prst="rect">
            <a:avLst/>
          </a:prstGeom>
          <a:noFill/>
        </p:spPr>
        <p:txBody>
          <a:bodyPr wrap="none" lIns="0" tIns="0" rIns="0" bIns="0" rtlCol="0" anchor="ctr">
            <a:noAutofit/>
          </a:bodyPr>
          <a:lstStyle/>
          <a:p>
            <a:pPr defTabSz="801046"/>
            <a:r>
              <a:rPr lang="en-GB" sz="600" dirty="0">
                <a:solidFill>
                  <a:srgbClr val="222223"/>
                </a:solidFill>
                <a:latin typeface="Segoe UI Light" panose="020B0502040204020203" pitchFamily="34" charset="0"/>
              </a:rPr>
              <a:t>Document Name Here  |  Month 2016 |  Version 1  |  Public  |  Internal Use Only  |  Confidential  |  Strictly  Confidential (DELETE CLASSIFICATION)</a:t>
            </a:r>
          </a:p>
        </p:txBody>
      </p:sp>
      <p:sp>
        <p:nvSpPr>
          <p:cNvPr id="14" name="TextBox 13"/>
          <p:cNvSpPr txBox="1"/>
          <p:nvPr userDrawn="1"/>
        </p:nvSpPr>
        <p:spPr>
          <a:xfrm>
            <a:off x="8564924" y="6688039"/>
            <a:ext cx="492596" cy="188757"/>
          </a:xfrm>
          <a:prstGeom prst="rect">
            <a:avLst/>
          </a:prstGeom>
          <a:noFill/>
        </p:spPr>
        <p:txBody>
          <a:bodyPr wrap="square" lIns="63075" tIns="31537" rIns="63075" bIns="31537" rtlCol="0">
            <a:spAutoFit/>
          </a:bodyPr>
          <a:lstStyle/>
          <a:p>
            <a:pPr algn="r" defTabSz="801046">
              <a:lnSpc>
                <a:spcPct val="110000"/>
              </a:lnSpc>
              <a:spcBef>
                <a:spcPts val="2104"/>
              </a:spcBef>
              <a:buClr>
                <a:srgbClr val="222223"/>
              </a:buClr>
            </a:pPr>
            <a:fld id="{08492756-E806-4604-9C5F-A6997CE6540C}" type="slidenum">
              <a:rPr lang="en-GB" sz="700" smtClean="0">
                <a:solidFill>
                  <a:sysClr val="windowText" lastClr="000000"/>
                </a:solidFill>
              </a:rPr>
              <a:pPr algn="r" defTabSz="801046">
                <a:lnSpc>
                  <a:spcPct val="110000"/>
                </a:lnSpc>
                <a:spcBef>
                  <a:spcPts val="2104"/>
                </a:spcBef>
                <a:buClr>
                  <a:srgbClr val="222223"/>
                </a:buClr>
              </a:pPr>
              <a:t>‹#›</a:t>
            </a:fld>
            <a:endParaRPr lang="en-GB" sz="700" dirty="0" err="1">
              <a:solidFill>
                <a:sysClr val="windowText" lastClr="000000"/>
              </a:solidFill>
            </a:endParaRPr>
          </a:p>
        </p:txBody>
      </p:sp>
      <p:pic>
        <p:nvPicPr>
          <p:cNvPr id="15" name="Picture 14"/>
          <p:cNvPicPr>
            <a:picLocks noChangeAspect="1"/>
          </p:cNvPicPr>
          <p:nvPr userDrawn="1"/>
        </p:nvPicPr>
        <p:blipFill rotWithShape="1">
          <a:blip r:embed="rId2" cstate="screen">
            <a:extLst>
              <a:ext uri="{28A0092B-C50C-407E-A947-70E740481C1C}">
                <a14:useLocalDpi xmlns:a14="http://schemas.microsoft.com/office/drawing/2010/main"/>
              </a:ext>
            </a:extLst>
          </a:blip>
          <a:srcRect t="17784" b="38176"/>
          <a:stretch/>
        </p:blipFill>
        <p:spPr>
          <a:xfrm>
            <a:off x="369139" y="6220148"/>
            <a:ext cx="1517683" cy="501428"/>
          </a:xfrm>
          <a:prstGeom prst="rect">
            <a:avLst/>
          </a:prstGeom>
        </p:spPr>
      </p:pic>
    </p:spTree>
    <p:extLst>
      <p:ext uri="{BB962C8B-B14F-4D97-AF65-F5344CB8AC3E}">
        <p14:creationId xmlns:p14="http://schemas.microsoft.com/office/powerpoint/2010/main" val="3981365270"/>
      </p:ext>
    </p:extLst>
  </p:cSld>
  <p:clrMapOvr>
    <a:masterClrMapping/>
  </p:clrMapOvr>
  <p:transition>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userDrawn="1">
  <p:cSld name="Presentation - Statement with 3 x images">
    <p:bg>
      <p:bgPr>
        <a:solidFill>
          <a:schemeClr val="bg2"/>
        </a:solidFill>
        <a:effectLst/>
      </p:bgPr>
    </p:bg>
    <p:spTree>
      <p:nvGrpSpPr>
        <p:cNvPr id="1" name=""/>
        <p:cNvGrpSpPr/>
        <p:nvPr/>
      </p:nvGrpSpPr>
      <p:grpSpPr>
        <a:xfrm>
          <a:off x="0" y="0"/>
          <a:ext cx="0" cy="0"/>
          <a:chOff x="0" y="0"/>
          <a:chExt cx="0" cy="0"/>
        </a:xfrm>
      </p:grpSpPr>
      <p:sp>
        <p:nvSpPr>
          <p:cNvPr id="30" name="Rectangle 29"/>
          <p:cNvSpPr/>
          <p:nvPr userDrawn="1"/>
        </p:nvSpPr>
        <p:spPr bwMode="gray">
          <a:xfrm>
            <a:off x="157471" y="3723453"/>
            <a:ext cx="8831779" cy="29704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6149" tIns="63075" rIns="126149" bIns="63075" numCol="1" spcCol="0" rtlCol="0" fromWordArt="0" anchor="ctr" anchorCtr="0" forceAA="0" compatLnSpc="1">
            <a:prstTxWarp prst="textNoShape">
              <a:avLst/>
            </a:prstTxWarp>
            <a:noAutofit/>
          </a:bodyPr>
          <a:lstStyle/>
          <a:p>
            <a:pPr algn="ctr" defTabSz="801046">
              <a:lnSpc>
                <a:spcPct val="110000"/>
              </a:lnSpc>
              <a:spcBef>
                <a:spcPts val="2104"/>
              </a:spcBef>
              <a:buClr>
                <a:srgbClr val="222223"/>
              </a:buClr>
            </a:pPr>
            <a:endParaRPr lang="en-GB" sz="2500" dirty="0">
              <a:solidFill>
                <a:prstClr val="white"/>
              </a:solidFill>
              <a:latin typeface="Segoe UI Light" panose="020B0502040204020203" pitchFamily="34" charset="0"/>
            </a:endParaRPr>
          </a:p>
        </p:txBody>
      </p:sp>
      <p:sp>
        <p:nvSpPr>
          <p:cNvPr id="2" name="Title 1"/>
          <p:cNvSpPr>
            <a:spLocks noGrp="1"/>
          </p:cNvSpPr>
          <p:nvPr>
            <p:ph type="title" hasCustomPrompt="1"/>
          </p:nvPr>
        </p:nvSpPr>
        <p:spPr bwMode="gray">
          <a:xfrm>
            <a:off x="403179" y="1747266"/>
            <a:ext cx="8256276" cy="786965"/>
          </a:xfrm>
          <a:noFill/>
        </p:spPr>
        <p:txBody>
          <a:bodyPr wrap="square" anchor="ctr"/>
          <a:lstStyle>
            <a:lvl1pPr algn="l">
              <a:defRPr sz="4700"/>
            </a:lvl1pPr>
          </a:lstStyle>
          <a:p>
            <a:r>
              <a:rPr lang="en-US" dirty="0"/>
              <a:t>Click to add statement</a:t>
            </a:r>
            <a:endParaRPr lang="en-GB" dirty="0"/>
          </a:p>
        </p:txBody>
      </p:sp>
      <p:sp>
        <p:nvSpPr>
          <p:cNvPr id="24" name="Frame 23"/>
          <p:cNvSpPr/>
          <p:nvPr userDrawn="1"/>
        </p:nvSpPr>
        <p:spPr bwMode="gray">
          <a:xfrm>
            <a:off x="0" y="-148"/>
            <a:ext cx="9144000" cy="6858151"/>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05" tIns="40053" rIns="80105" bIns="40053" numCol="1" spcCol="0" rtlCol="0" fromWordArt="0" anchor="ctr" anchorCtr="0" forceAA="0" compatLnSpc="1">
            <a:prstTxWarp prst="textNoShape">
              <a:avLst/>
            </a:prstTxWarp>
            <a:noAutofit/>
          </a:bodyPr>
          <a:lstStyle/>
          <a:p>
            <a:pPr algn="ctr" defTabSz="801046"/>
            <a:endParaRPr lang="en-GB" sz="1600" dirty="0">
              <a:solidFill>
                <a:srgbClr val="222223"/>
              </a:solidFill>
              <a:latin typeface="Segoe UI Light" panose="020B0502040204020203" pitchFamily="34" charset="0"/>
            </a:endParaRPr>
          </a:p>
        </p:txBody>
      </p:sp>
      <p:sp>
        <p:nvSpPr>
          <p:cNvPr id="22" name="Picture Placeholder 21"/>
          <p:cNvSpPr>
            <a:spLocks noGrp="1"/>
          </p:cNvSpPr>
          <p:nvPr>
            <p:ph type="pic" sz="quarter" idx="10"/>
          </p:nvPr>
        </p:nvSpPr>
        <p:spPr>
          <a:xfrm>
            <a:off x="148968" y="3886156"/>
            <a:ext cx="2832114" cy="2807705"/>
          </a:xfrm>
          <a:solidFill>
            <a:schemeClr val="bg1">
              <a:lumMod val="85000"/>
            </a:schemeClr>
          </a:solidFill>
        </p:spPr>
        <p:txBody>
          <a:bodyPr/>
          <a:lstStyle/>
          <a:p>
            <a:r>
              <a:rPr lang="en-US"/>
              <a:t>Click icon to add picture</a:t>
            </a:r>
            <a:endParaRPr lang="en-GB" dirty="0"/>
          </a:p>
        </p:txBody>
      </p:sp>
      <p:sp>
        <p:nvSpPr>
          <p:cNvPr id="28" name="Picture Placeholder 21"/>
          <p:cNvSpPr>
            <a:spLocks noGrp="1"/>
          </p:cNvSpPr>
          <p:nvPr>
            <p:ph type="pic" sz="quarter" idx="11"/>
          </p:nvPr>
        </p:nvSpPr>
        <p:spPr>
          <a:xfrm>
            <a:off x="3154777" y="3886156"/>
            <a:ext cx="2832114" cy="2807705"/>
          </a:xfrm>
          <a:solidFill>
            <a:schemeClr val="bg1">
              <a:lumMod val="85000"/>
            </a:schemeClr>
          </a:solidFill>
        </p:spPr>
        <p:txBody>
          <a:bodyPr/>
          <a:lstStyle/>
          <a:p>
            <a:r>
              <a:rPr lang="en-US"/>
              <a:t>Click icon to add picture</a:t>
            </a:r>
            <a:endParaRPr lang="en-GB" dirty="0"/>
          </a:p>
        </p:txBody>
      </p:sp>
      <p:sp>
        <p:nvSpPr>
          <p:cNvPr id="29" name="Picture Placeholder 21"/>
          <p:cNvSpPr>
            <a:spLocks noGrp="1"/>
          </p:cNvSpPr>
          <p:nvPr>
            <p:ph type="pic" sz="quarter" idx="12"/>
          </p:nvPr>
        </p:nvSpPr>
        <p:spPr>
          <a:xfrm>
            <a:off x="6152088" y="3886156"/>
            <a:ext cx="2832114" cy="2807705"/>
          </a:xfrm>
          <a:solidFill>
            <a:schemeClr val="bg1">
              <a:lumMod val="85000"/>
            </a:schemeClr>
          </a:solidFill>
        </p:spPr>
        <p:txBody>
          <a:bodyPr/>
          <a:lstStyle/>
          <a:p>
            <a:r>
              <a:rPr lang="en-US"/>
              <a:t>Click icon to add picture</a:t>
            </a:r>
            <a:endParaRPr lang="en-GB" dirty="0"/>
          </a:p>
        </p:txBody>
      </p:sp>
      <p:sp>
        <p:nvSpPr>
          <p:cNvPr id="11" name="TextBox 10"/>
          <p:cNvSpPr txBox="1"/>
          <p:nvPr userDrawn="1"/>
        </p:nvSpPr>
        <p:spPr bwMode="gray">
          <a:xfrm>
            <a:off x="463608" y="6693861"/>
            <a:ext cx="4186603" cy="164143"/>
          </a:xfrm>
          <a:prstGeom prst="rect">
            <a:avLst/>
          </a:prstGeom>
          <a:noFill/>
        </p:spPr>
        <p:txBody>
          <a:bodyPr wrap="none" lIns="0" tIns="0" rIns="0" bIns="0" rtlCol="0" anchor="ctr">
            <a:noAutofit/>
          </a:bodyPr>
          <a:lstStyle/>
          <a:p>
            <a:pPr defTabSz="801046"/>
            <a:r>
              <a:rPr lang="en-GB" sz="600" dirty="0">
                <a:solidFill>
                  <a:srgbClr val="222223"/>
                </a:solidFill>
                <a:latin typeface="Segoe UI Light" panose="020B0502040204020203" pitchFamily="34" charset="0"/>
              </a:rPr>
              <a:t>Document Name Here  |  Month 2016 |  Version 1  |  Public  |  Internal Use Only  |  Confidential  |  Strictly  Confidential (DELETE CLASSIFICATION)</a:t>
            </a:r>
          </a:p>
        </p:txBody>
      </p:sp>
      <p:sp>
        <p:nvSpPr>
          <p:cNvPr id="15" name="TextBox 14"/>
          <p:cNvSpPr txBox="1"/>
          <p:nvPr userDrawn="1"/>
        </p:nvSpPr>
        <p:spPr>
          <a:xfrm>
            <a:off x="8564924" y="6688039"/>
            <a:ext cx="492596" cy="188757"/>
          </a:xfrm>
          <a:prstGeom prst="rect">
            <a:avLst/>
          </a:prstGeom>
          <a:noFill/>
        </p:spPr>
        <p:txBody>
          <a:bodyPr wrap="square" lIns="63075" tIns="31537" rIns="63075" bIns="31537" rtlCol="0">
            <a:spAutoFit/>
          </a:bodyPr>
          <a:lstStyle/>
          <a:p>
            <a:pPr algn="r" defTabSz="801046">
              <a:lnSpc>
                <a:spcPct val="110000"/>
              </a:lnSpc>
              <a:spcBef>
                <a:spcPts val="2104"/>
              </a:spcBef>
              <a:buClr>
                <a:srgbClr val="222223"/>
              </a:buClr>
            </a:pPr>
            <a:fld id="{08492756-E806-4604-9C5F-A6997CE6540C}" type="slidenum">
              <a:rPr lang="en-GB" sz="700" smtClean="0">
                <a:solidFill>
                  <a:sysClr val="windowText" lastClr="000000"/>
                </a:solidFill>
              </a:rPr>
              <a:pPr algn="r" defTabSz="801046">
                <a:lnSpc>
                  <a:spcPct val="110000"/>
                </a:lnSpc>
                <a:spcBef>
                  <a:spcPts val="2104"/>
                </a:spcBef>
                <a:buClr>
                  <a:srgbClr val="222223"/>
                </a:buClr>
              </a:pPr>
              <a:t>‹#›</a:t>
            </a:fld>
            <a:endParaRPr lang="en-GB" sz="700" dirty="0" err="1">
              <a:solidFill>
                <a:sysClr val="windowText" lastClr="000000"/>
              </a:solidFill>
            </a:endParaRPr>
          </a:p>
        </p:txBody>
      </p:sp>
      <p:pic>
        <p:nvPicPr>
          <p:cNvPr id="16" name="Picture 15"/>
          <p:cNvPicPr>
            <a:picLocks noChangeAspect="1"/>
          </p:cNvPicPr>
          <p:nvPr userDrawn="1"/>
        </p:nvPicPr>
        <p:blipFill rotWithShape="1">
          <a:blip r:embed="rId2" cstate="screen">
            <a:extLst>
              <a:ext uri="{28A0092B-C50C-407E-A947-70E740481C1C}">
                <a14:useLocalDpi xmlns:a14="http://schemas.microsoft.com/office/drawing/2010/main"/>
              </a:ext>
            </a:extLst>
          </a:blip>
          <a:srcRect t="17784" b="38176"/>
          <a:stretch/>
        </p:blipFill>
        <p:spPr>
          <a:xfrm>
            <a:off x="369139" y="6220148"/>
            <a:ext cx="1517683" cy="501428"/>
          </a:xfrm>
          <a:prstGeom prst="rect">
            <a:avLst/>
          </a:prstGeom>
        </p:spPr>
      </p:pic>
    </p:spTree>
    <p:extLst>
      <p:ext uri="{BB962C8B-B14F-4D97-AF65-F5344CB8AC3E}">
        <p14:creationId xmlns:p14="http://schemas.microsoft.com/office/powerpoint/2010/main" val="4104258149"/>
      </p:ext>
    </p:extLst>
  </p:cSld>
  <p:clrMapOvr>
    <a:masterClrMapping/>
  </p:clrMapOvr>
  <p:transition>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userDrawn="1">
  <p:cSld name="Presentation - Statement with 2 x images">
    <p:bg>
      <p:bgPr>
        <a:solidFill>
          <a:schemeClr val="bg2"/>
        </a:solidFill>
        <a:effectLst/>
      </p:bgPr>
    </p:bg>
    <p:spTree>
      <p:nvGrpSpPr>
        <p:cNvPr id="1" name=""/>
        <p:cNvGrpSpPr/>
        <p:nvPr/>
      </p:nvGrpSpPr>
      <p:grpSpPr>
        <a:xfrm>
          <a:off x="0" y="0"/>
          <a:ext cx="0" cy="0"/>
          <a:chOff x="0" y="0"/>
          <a:chExt cx="0" cy="0"/>
        </a:xfrm>
      </p:grpSpPr>
      <p:sp>
        <p:nvSpPr>
          <p:cNvPr id="30" name="Rectangle 29"/>
          <p:cNvSpPr/>
          <p:nvPr userDrawn="1"/>
        </p:nvSpPr>
        <p:spPr bwMode="gray">
          <a:xfrm>
            <a:off x="77059" y="3723453"/>
            <a:ext cx="8912188" cy="29704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6149" tIns="63075" rIns="126149" bIns="63075" numCol="1" spcCol="0" rtlCol="0" fromWordArt="0" anchor="ctr" anchorCtr="0" forceAA="0" compatLnSpc="1">
            <a:prstTxWarp prst="textNoShape">
              <a:avLst/>
            </a:prstTxWarp>
            <a:noAutofit/>
          </a:bodyPr>
          <a:lstStyle/>
          <a:p>
            <a:pPr algn="ctr" defTabSz="801046">
              <a:lnSpc>
                <a:spcPct val="110000"/>
              </a:lnSpc>
              <a:spcBef>
                <a:spcPts val="2104"/>
              </a:spcBef>
              <a:buClr>
                <a:srgbClr val="222223"/>
              </a:buClr>
            </a:pPr>
            <a:endParaRPr lang="en-GB" sz="2500" dirty="0">
              <a:solidFill>
                <a:prstClr val="white"/>
              </a:solidFill>
              <a:latin typeface="Segoe UI Light" panose="020B0502040204020203" pitchFamily="34" charset="0"/>
            </a:endParaRPr>
          </a:p>
        </p:txBody>
      </p:sp>
      <p:sp>
        <p:nvSpPr>
          <p:cNvPr id="2" name="Title 1"/>
          <p:cNvSpPr>
            <a:spLocks noGrp="1"/>
          </p:cNvSpPr>
          <p:nvPr>
            <p:ph type="title" hasCustomPrompt="1"/>
          </p:nvPr>
        </p:nvSpPr>
        <p:spPr bwMode="gray">
          <a:xfrm>
            <a:off x="393794" y="1747266"/>
            <a:ext cx="8003800" cy="786965"/>
          </a:xfrm>
          <a:noFill/>
        </p:spPr>
        <p:txBody>
          <a:bodyPr wrap="square" anchor="ctr"/>
          <a:lstStyle>
            <a:lvl1pPr algn="l">
              <a:defRPr sz="4700"/>
            </a:lvl1pPr>
          </a:lstStyle>
          <a:p>
            <a:r>
              <a:rPr lang="en-US" dirty="0"/>
              <a:t>Click to add statement</a:t>
            </a:r>
            <a:endParaRPr lang="en-GB" dirty="0"/>
          </a:p>
        </p:txBody>
      </p:sp>
      <p:sp>
        <p:nvSpPr>
          <p:cNvPr id="24" name="Frame 23"/>
          <p:cNvSpPr/>
          <p:nvPr userDrawn="1"/>
        </p:nvSpPr>
        <p:spPr bwMode="gray">
          <a:xfrm>
            <a:off x="0" y="-148"/>
            <a:ext cx="9144000" cy="6858151"/>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05" tIns="40053" rIns="80105" bIns="40053" numCol="1" spcCol="0" rtlCol="0" fromWordArt="0" anchor="ctr" anchorCtr="0" forceAA="0" compatLnSpc="1">
            <a:prstTxWarp prst="textNoShape">
              <a:avLst/>
            </a:prstTxWarp>
            <a:noAutofit/>
          </a:bodyPr>
          <a:lstStyle/>
          <a:p>
            <a:pPr algn="ctr" defTabSz="801046"/>
            <a:endParaRPr lang="en-GB" sz="1600" dirty="0">
              <a:solidFill>
                <a:srgbClr val="222223"/>
              </a:solidFill>
              <a:latin typeface="Segoe UI Light" panose="020B0502040204020203" pitchFamily="34" charset="0"/>
            </a:endParaRPr>
          </a:p>
        </p:txBody>
      </p:sp>
      <p:sp>
        <p:nvSpPr>
          <p:cNvPr id="22" name="Picture Placeholder 21"/>
          <p:cNvSpPr>
            <a:spLocks noGrp="1"/>
          </p:cNvSpPr>
          <p:nvPr>
            <p:ph type="pic" sz="quarter" idx="10"/>
          </p:nvPr>
        </p:nvSpPr>
        <p:spPr>
          <a:xfrm>
            <a:off x="149151" y="3877332"/>
            <a:ext cx="4337573" cy="2807705"/>
          </a:xfrm>
          <a:solidFill>
            <a:schemeClr val="bg1">
              <a:lumMod val="85000"/>
            </a:schemeClr>
          </a:solidFill>
        </p:spPr>
        <p:txBody>
          <a:bodyPr/>
          <a:lstStyle/>
          <a:p>
            <a:r>
              <a:rPr lang="en-US"/>
              <a:t>Click icon to add picture</a:t>
            </a:r>
            <a:endParaRPr lang="en-GB" dirty="0"/>
          </a:p>
        </p:txBody>
      </p:sp>
      <p:sp>
        <p:nvSpPr>
          <p:cNvPr id="29" name="Picture Placeholder 21"/>
          <p:cNvSpPr>
            <a:spLocks noGrp="1"/>
          </p:cNvSpPr>
          <p:nvPr>
            <p:ph type="pic" sz="quarter" idx="12"/>
          </p:nvPr>
        </p:nvSpPr>
        <p:spPr>
          <a:xfrm>
            <a:off x="4642593" y="3877332"/>
            <a:ext cx="4346657" cy="2807705"/>
          </a:xfrm>
          <a:solidFill>
            <a:schemeClr val="bg1">
              <a:lumMod val="85000"/>
            </a:schemeClr>
          </a:solidFill>
        </p:spPr>
        <p:txBody>
          <a:bodyPr/>
          <a:lstStyle/>
          <a:p>
            <a:r>
              <a:rPr lang="en-US"/>
              <a:t>Click icon to add picture</a:t>
            </a:r>
            <a:endParaRPr lang="en-GB" dirty="0"/>
          </a:p>
        </p:txBody>
      </p:sp>
      <p:sp>
        <p:nvSpPr>
          <p:cNvPr id="11" name="TextBox 10"/>
          <p:cNvSpPr txBox="1"/>
          <p:nvPr userDrawn="1"/>
        </p:nvSpPr>
        <p:spPr bwMode="gray">
          <a:xfrm>
            <a:off x="463608" y="6693861"/>
            <a:ext cx="4186603" cy="164143"/>
          </a:xfrm>
          <a:prstGeom prst="rect">
            <a:avLst/>
          </a:prstGeom>
          <a:noFill/>
        </p:spPr>
        <p:txBody>
          <a:bodyPr wrap="none" lIns="0" tIns="0" rIns="0" bIns="0" rtlCol="0" anchor="ctr">
            <a:noAutofit/>
          </a:bodyPr>
          <a:lstStyle/>
          <a:p>
            <a:pPr defTabSz="801046"/>
            <a:r>
              <a:rPr lang="en-GB" sz="600" dirty="0">
                <a:solidFill>
                  <a:srgbClr val="222223"/>
                </a:solidFill>
                <a:latin typeface="Segoe UI Light" panose="020B0502040204020203" pitchFamily="34" charset="0"/>
              </a:rPr>
              <a:t>Document Name Here  |  Month 2016 |  Version 1  |  Public  |  Internal Use Only  |  Confidential  |  Strictly  Confidential (DELETE CLASSIFICATION)</a:t>
            </a:r>
          </a:p>
        </p:txBody>
      </p:sp>
      <p:sp>
        <p:nvSpPr>
          <p:cNvPr id="15" name="TextBox 14"/>
          <p:cNvSpPr txBox="1"/>
          <p:nvPr userDrawn="1"/>
        </p:nvSpPr>
        <p:spPr>
          <a:xfrm>
            <a:off x="8564924" y="6688039"/>
            <a:ext cx="492596" cy="188757"/>
          </a:xfrm>
          <a:prstGeom prst="rect">
            <a:avLst/>
          </a:prstGeom>
          <a:noFill/>
        </p:spPr>
        <p:txBody>
          <a:bodyPr wrap="square" lIns="63075" tIns="31537" rIns="63075" bIns="31537" rtlCol="0">
            <a:spAutoFit/>
          </a:bodyPr>
          <a:lstStyle/>
          <a:p>
            <a:pPr algn="r" defTabSz="801046">
              <a:lnSpc>
                <a:spcPct val="110000"/>
              </a:lnSpc>
              <a:spcBef>
                <a:spcPts val="2104"/>
              </a:spcBef>
              <a:buClr>
                <a:srgbClr val="222223"/>
              </a:buClr>
            </a:pPr>
            <a:fld id="{08492756-E806-4604-9C5F-A6997CE6540C}" type="slidenum">
              <a:rPr lang="en-GB" sz="700" smtClean="0">
                <a:solidFill>
                  <a:sysClr val="windowText" lastClr="000000"/>
                </a:solidFill>
              </a:rPr>
              <a:pPr algn="r" defTabSz="801046">
                <a:lnSpc>
                  <a:spcPct val="110000"/>
                </a:lnSpc>
                <a:spcBef>
                  <a:spcPts val="2104"/>
                </a:spcBef>
                <a:buClr>
                  <a:srgbClr val="222223"/>
                </a:buClr>
              </a:pPr>
              <a:t>‹#›</a:t>
            </a:fld>
            <a:endParaRPr lang="en-GB" sz="700" dirty="0" err="1">
              <a:solidFill>
                <a:sysClr val="windowText" lastClr="000000"/>
              </a:solidFill>
            </a:endParaRPr>
          </a:p>
        </p:txBody>
      </p:sp>
      <p:pic>
        <p:nvPicPr>
          <p:cNvPr id="16" name="Picture 15"/>
          <p:cNvPicPr>
            <a:picLocks noChangeAspect="1"/>
          </p:cNvPicPr>
          <p:nvPr userDrawn="1"/>
        </p:nvPicPr>
        <p:blipFill rotWithShape="1">
          <a:blip r:embed="rId2" cstate="screen">
            <a:extLst>
              <a:ext uri="{28A0092B-C50C-407E-A947-70E740481C1C}">
                <a14:useLocalDpi xmlns:a14="http://schemas.microsoft.com/office/drawing/2010/main"/>
              </a:ext>
            </a:extLst>
          </a:blip>
          <a:srcRect t="17784" b="38176"/>
          <a:stretch/>
        </p:blipFill>
        <p:spPr>
          <a:xfrm>
            <a:off x="369139" y="6220148"/>
            <a:ext cx="1517683" cy="501428"/>
          </a:xfrm>
          <a:prstGeom prst="rect">
            <a:avLst/>
          </a:prstGeom>
        </p:spPr>
      </p:pic>
    </p:spTree>
    <p:extLst>
      <p:ext uri="{BB962C8B-B14F-4D97-AF65-F5344CB8AC3E}">
        <p14:creationId xmlns:p14="http://schemas.microsoft.com/office/powerpoint/2010/main" val="2684639804"/>
      </p:ext>
    </p:extLst>
  </p:cSld>
  <p:clrMapOvr>
    <a:masterClrMapping/>
  </p:clrMapOvr>
  <p:transition>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userDrawn="1">
  <p:cSld name="Presentation - Statement with bottom image x 1">
    <p:bg>
      <p:bgPr>
        <a:solidFill>
          <a:schemeClr val="bg2"/>
        </a:solidFill>
        <a:effectLst/>
      </p:bgPr>
    </p:bg>
    <p:spTree>
      <p:nvGrpSpPr>
        <p:cNvPr id="1" name=""/>
        <p:cNvGrpSpPr/>
        <p:nvPr/>
      </p:nvGrpSpPr>
      <p:grpSpPr>
        <a:xfrm>
          <a:off x="0" y="0"/>
          <a:ext cx="0" cy="0"/>
          <a:chOff x="0" y="0"/>
          <a:chExt cx="0" cy="0"/>
        </a:xfrm>
      </p:grpSpPr>
      <p:sp>
        <p:nvSpPr>
          <p:cNvPr id="30" name="Rectangle 29"/>
          <p:cNvSpPr/>
          <p:nvPr userDrawn="1"/>
        </p:nvSpPr>
        <p:spPr bwMode="gray">
          <a:xfrm>
            <a:off x="157471" y="3723453"/>
            <a:ext cx="8831779" cy="29704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6149" tIns="63075" rIns="126149" bIns="63075" numCol="1" spcCol="0" rtlCol="0" fromWordArt="0" anchor="ctr" anchorCtr="0" forceAA="0" compatLnSpc="1">
            <a:prstTxWarp prst="textNoShape">
              <a:avLst/>
            </a:prstTxWarp>
            <a:noAutofit/>
          </a:bodyPr>
          <a:lstStyle/>
          <a:p>
            <a:pPr algn="ctr" defTabSz="801046">
              <a:lnSpc>
                <a:spcPct val="110000"/>
              </a:lnSpc>
              <a:spcBef>
                <a:spcPts val="2104"/>
              </a:spcBef>
              <a:buClr>
                <a:srgbClr val="222223"/>
              </a:buClr>
            </a:pPr>
            <a:endParaRPr lang="en-GB" sz="2500" dirty="0">
              <a:solidFill>
                <a:prstClr val="white"/>
              </a:solidFill>
              <a:latin typeface="Segoe UI Light" panose="020B0502040204020203" pitchFamily="34" charset="0"/>
            </a:endParaRPr>
          </a:p>
        </p:txBody>
      </p:sp>
      <p:sp>
        <p:nvSpPr>
          <p:cNvPr id="2" name="Title 1"/>
          <p:cNvSpPr>
            <a:spLocks noGrp="1"/>
          </p:cNvSpPr>
          <p:nvPr>
            <p:ph type="title" hasCustomPrompt="1"/>
          </p:nvPr>
        </p:nvSpPr>
        <p:spPr bwMode="gray">
          <a:xfrm>
            <a:off x="411968" y="1747266"/>
            <a:ext cx="8265061" cy="786965"/>
          </a:xfrm>
          <a:noFill/>
        </p:spPr>
        <p:txBody>
          <a:bodyPr wrap="square" anchor="ctr"/>
          <a:lstStyle>
            <a:lvl1pPr algn="l">
              <a:defRPr sz="4700"/>
            </a:lvl1pPr>
          </a:lstStyle>
          <a:p>
            <a:r>
              <a:rPr lang="en-US" dirty="0"/>
              <a:t>Click to add statement</a:t>
            </a:r>
            <a:endParaRPr lang="en-GB" dirty="0"/>
          </a:p>
        </p:txBody>
      </p:sp>
      <p:sp>
        <p:nvSpPr>
          <p:cNvPr id="24" name="Frame 23"/>
          <p:cNvSpPr/>
          <p:nvPr userDrawn="1"/>
        </p:nvSpPr>
        <p:spPr bwMode="gray">
          <a:xfrm>
            <a:off x="0" y="-148"/>
            <a:ext cx="9144000" cy="6858151"/>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05" tIns="40053" rIns="80105" bIns="40053" numCol="1" spcCol="0" rtlCol="0" fromWordArt="0" anchor="ctr" anchorCtr="0" forceAA="0" compatLnSpc="1">
            <a:prstTxWarp prst="textNoShape">
              <a:avLst/>
            </a:prstTxWarp>
            <a:noAutofit/>
          </a:bodyPr>
          <a:lstStyle/>
          <a:p>
            <a:pPr algn="ctr" defTabSz="801046"/>
            <a:endParaRPr lang="en-GB" sz="1600" dirty="0">
              <a:solidFill>
                <a:srgbClr val="222223"/>
              </a:solidFill>
              <a:latin typeface="Segoe UI Light" panose="020B0502040204020203" pitchFamily="34" charset="0"/>
            </a:endParaRPr>
          </a:p>
        </p:txBody>
      </p:sp>
      <p:sp>
        <p:nvSpPr>
          <p:cNvPr id="22" name="Picture Placeholder 21"/>
          <p:cNvSpPr>
            <a:spLocks noGrp="1"/>
          </p:cNvSpPr>
          <p:nvPr>
            <p:ph type="pic" sz="quarter" idx="10"/>
          </p:nvPr>
        </p:nvSpPr>
        <p:spPr>
          <a:xfrm>
            <a:off x="154754" y="3886156"/>
            <a:ext cx="8834494" cy="2807705"/>
          </a:xfrm>
          <a:solidFill>
            <a:schemeClr val="bg1">
              <a:lumMod val="85000"/>
            </a:schemeClr>
          </a:solidFill>
        </p:spPr>
        <p:txBody>
          <a:bodyPr/>
          <a:lstStyle/>
          <a:p>
            <a:r>
              <a:rPr lang="en-US"/>
              <a:t>Click icon to add picture</a:t>
            </a:r>
            <a:endParaRPr lang="en-GB" dirty="0"/>
          </a:p>
        </p:txBody>
      </p:sp>
      <p:sp>
        <p:nvSpPr>
          <p:cNvPr id="10" name="TextBox 9"/>
          <p:cNvSpPr txBox="1"/>
          <p:nvPr userDrawn="1"/>
        </p:nvSpPr>
        <p:spPr bwMode="gray">
          <a:xfrm>
            <a:off x="463608" y="6693861"/>
            <a:ext cx="4186603" cy="164143"/>
          </a:xfrm>
          <a:prstGeom prst="rect">
            <a:avLst/>
          </a:prstGeom>
          <a:noFill/>
        </p:spPr>
        <p:txBody>
          <a:bodyPr wrap="none" lIns="0" tIns="0" rIns="0" bIns="0" rtlCol="0" anchor="ctr">
            <a:noAutofit/>
          </a:bodyPr>
          <a:lstStyle/>
          <a:p>
            <a:pPr defTabSz="801046"/>
            <a:r>
              <a:rPr lang="en-GB" sz="600" dirty="0">
                <a:solidFill>
                  <a:srgbClr val="222223"/>
                </a:solidFill>
                <a:latin typeface="Segoe UI Light" panose="020B0502040204020203" pitchFamily="34" charset="0"/>
              </a:rPr>
              <a:t>Document Name Here  |  Month 2016 |  Version 1  |  Public  |  Internal Use Only  |  Confidential  |  Strictly  Confidential (DELETE CLASSIFICATION)</a:t>
            </a:r>
          </a:p>
        </p:txBody>
      </p:sp>
      <p:sp>
        <p:nvSpPr>
          <p:cNvPr id="13" name="TextBox 12"/>
          <p:cNvSpPr txBox="1"/>
          <p:nvPr userDrawn="1"/>
        </p:nvSpPr>
        <p:spPr>
          <a:xfrm>
            <a:off x="8564924" y="6688039"/>
            <a:ext cx="492596" cy="188757"/>
          </a:xfrm>
          <a:prstGeom prst="rect">
            <a:avLst/>
          </a:prstGeom>
          <a:noFill/>
        </p:spPr>
        <p:txBody>
          <a:bodyPr wrap="square" lIns="63075" tIns="31537" rIns="63075" bIns="31537" rtlCol="0">
            <a:spAutoFit/>
          </a:bodyPr>
          <a:lstStyle/>
          <a:p>
            <a:pPr algn="r" defTabSz="801046">
              <a:lnSpc>
                <a:spcPct val="110000"/>
              </a:lnSpc>
              <a:spcBef>
                <a:spcPts val="2104"/>
              </a:spcBef>
              <a:buClr>
                <a:srgbClr val="222223"/>
              </a:buClr>
            </a:pPr>
            <a:fld id="{08492756-E806-4604-9C5F-A6997CE6540C}" type="slidenum">
              <a:rPr lang="en-GB" sz="700" smtClean="0">
                <a:solidFill>
                  <a:sysClr val="windowText" lastClr="000000"/>
                </a:solidFill>
              </a:rPr>
              <a:pPr algn="r" defTabSz="801046">
                <a:lnSpc>
                  <a:spcPct val="110000"/>
                </a:lnSpc>
                <a:spcBef>
                  <a:spcPts val="2104"/>
                </a:spcBef>
                <a:buClr>
                  <a:srgbClr val="222223"/>
                </a:buClr>
              </a:pPr>
              <a:t>‹#›</a:t>
            </a:fld>
            <a:endParaRPr lang="en-GB" sz="700" dirty="0" err="1">
              <a:solidFill>
                <a:sysClr val="windowText" lastClr="000000"/>
              </a:solidFill>
            </a:endParaRPr>
          </a:p>
        </p:txBody>
      </p:sp>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7784" b="38176"/>
          <a:stretch/>
        </p:blipFill>
        <p:spPr>
          <a:xfrm>
            <a:off x="369139" y="6220148"/>
            <a:ext cx="1517683" cy="501428"/>
          </a:xfrm>
          <a:prstGeom prst="rect">
            <a:avLst/>
          </a:prstGeom>
        </p:spPr>
      </p:pic>
    </p:spTree>
    <p:extLst>
      <p:ext uri="{BB962C8B-B14F-4D97-AF65-F5344CB8AC3E}">
        <p14:creationId xmlns:p14="http://schemas.microsoft.com/office/powerpoint/2010/main" val="825863353"/>
      </p:ext>
    </p:extLst>
  </p:cSld>
  <p:clrMapOvr>
    <a:masterClrMapping/>
  </p:clrMapOvr>
  <p:transition>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Presentation - Back Cover">
    <p:bg>
      <p:bgPr>
        <a:solidFill>
          <a:schemeClr val="bg2"/>
        </a:solidFill>
        <a:effectLst/>
      </p:bgPr>
    </p:bg>
    <p:spTree>
      <p:nvGrpSpPr>
        <p:cNvPr id="1" name=""/>
        <p:cNvGrpSpPr/>
        <p:nvPr/>
      </p:nvGrpSpPr>
      <p:grpSpPr>
        <a:xfrm>
          <a:off x="0" y="0"/>
          <a:ext cx="0" cy="0"/>
          <a:chOff x="0" y="0"/>
          <a:chExt cx="0" cy="0"/>
        </a:xfrm>
      </p:grpSpPr>
      <p:sp>
        <p:nvSpPr>
          <p:cNvPr id="69" name="Text Placeholder 68"/>
          <p:cNvSpPr>
            <a:spLocks noGrp="1"/>
          </p:cNvSpPr>
          <p:nvPr>
            <p:ph type="body" sz="quarter" idx="10" hasCustomPrompt="1"/>
          </p:nvPr>
        </p:nvSpPr>
        <p:spPr bwMode="gray">
          <a:xfrm>
            <a:off x="440173" y="3624932"/>
            <a:ext cx="3979790" cy="1657100"/>
          </a:xfrm>
        </p:spPr>
        <p:txBody>
          <a:bodyPr wrap="square" lIns="63075" tIns="31537" rIns="63075" bIns="31537">
            <a:spAutoFit/>
          </a:bodyPr>
          <a:lstStyle>
            <a:lvl1pPr marL="0" indent="0">
              <a:spcBef>
                <a:spcPts val="0"/>
              </a:spcBef>
              <a:buNone/>
              <a:tabLst>
                <a:tab pos="239199" algn="l"/>
              </a:tabLst>
              <a:defRPr sz="1600" baseline="0">
                <a:solidFill>
                  <a:schemeClr val="bg1"/>
                </a:solidFill>
                <a:latin typeface="+mn-lt"/>
              </a:defRPr>
            </a:lvl1pPr>
            <a:lvl2pPr marL="400525" indent="0">
              <a:buNone/>
              <a:defRPr>
                <a:solidFill>
                  <a:schemeClr val="bg1"/>
                </a:solidFill>
              </a:defRPr>
            </a:lvl2pPr>
            <a:lvl3pPr marL="801046" indent="0">
              <a:buNone/>
              <a:defRPr>
                <a:solidFill>
                  <a:schemeClr val="bg1"/>
                </a:solidFill>
              </a:defRPr>
            </a:lvl3pPr>
            <a:lvl4pPr marL="1201571" indent="0">
              <a:buNone/>
              <a:defRPr>
                <a:solidFill>
                  <a:schemeClr val="bg1"/>
                </a:solidFill>
              </a:defRPr>
            </a:lvl4pPr>
            <a:lvl5pPr marL="1602094" indent="0">
              <a:buNone/>
              <a:defRPr>
                <a:solidFill>
                  <a:schemeClr val="bg1"/>
                </a:solidFill>
              </a:defRPr>
            </a:lvl5pPr>
          </a:lstStyle>
          <a:p>
            <a:pPr lvl="0"/>
            <a:r>
              <a:rPr lang="en-US" dirty="0" err="1"/>
              <a:t>Firstname</a:t>
            </a:r>
            <a:r>
              <a:rPr lang="en-US" dirty="0"/>
              <a:t> </a:t>
            </a:r>
            <a:r>
              <a:rPr lang="en-US" dirty="0" err="1"/>
              <a:t>Lastname</a:t>
            </a:r>
            <a:endParaRPr lang="en-US" dirty="0"/>
          </a:p>
          <a:p>
            <a:pPr lvl="0"/>
            <a:r>
              <a:rPr lang="en-US" dirty="0"/>
              <a:t>Job title</a:t>
            </a:r>
          </a:p>
          <a:p>
            <a:pPr lvl="0"/>
            <a:r>
              <a:rPr lang="en-US" dirty="0"/>
              <a:t>	020 #### ####</a:t>
            </a:r>
            <a:br>
              <a:rPr lang="en-US" dirty="0"/>
            </a:br>
            <a:r>
              <a:rPr lang="en-US" dirty="0"/>
              <a:t>	##### ######</a:t>
            </a:r>
          </a:p>
          <a:p>
            <a:pPr lvl="0"/>
            <a:r>
              <a:rPr lang="en-US" dirty="0"/>
              <a:t>	firstname.lastname@ipsos.com</a:t>
            </a:r>
            <a:endParaRPr lang="en-GB" dirty="0"/>
          </a:p>
        </p:txBody>
      </p:sp>
      <p:sp>
        <p:nvSpPr>
          <p:cNvPr id="161" name="Text Placeholder 68"/>
          <p:cNvSpPr>
            <a:spLocks noGrp="1"/>
          </p:cNvSpPr>
          <p:nvPr>
            <p:ph type="body" sz="quarter" idx="11" hasCustomPrompt="1"/>
          </p:nvPr>
        </p:nvSpPr>
        <p:spPr bwMode="gray">
          <a:xfrm>
            <a:off x="4717252" y="3624932"/>
            <a:ext cx="3969278" cy="1657100"/>
          </a:xfrm>
        </p:spPr>
        <p:txBody>
          <a:bodyPr wrap="square" lIns="63075" tIns="31537" rIns="63075" bIns="31537">
            <a:spAutoFit/>
          </a:bodyPr>
          <a:lstStyle>
            <a:lvl1pPr marL="0" indent="0">
              <a:spcBef>
                <a:spcPts val="0"/>
              </a:spcBef>
              <a:buNone/>
              <a:tabLst>
                <a:tab pos="239199" algn="l"/>
              </a:tabLst>
              <a:defRPr sz="1600" baseline="0">
                <a:solidFill>
                  <a:schemeClr val="bg1"/>
                </a:solidFill>
                <a:latin typeface="+mn-lt"/>
              </a:defRPr>
            </a:lvl1pPr>
            <a:lvl2pPr marL="400525" indent="0">
              <a:buNone/>
              <a:defRPr>
                <a:solidFill>
                  <a:schemeClr val="bg1"/>
                </a:solidFill>
              </a:defRPr>
            </a:lvl2pPr>
            <a:lvl3pPr marL="801046" indent="0">
              <a:buNone/>
              <a:defRPr>
                <a:solidFill>
                  <a:schemeClr val="bg1"/>
                </a:solidFill>
              </a:defRPr>
            </a:lvl3pPr>
            <a:lvl4pPr marL="1201571" indent="0">
              <a:buNone/>
              <a:defRPr>
                <a:solidFill>
                  <a:schemeClr val="bg1"/>
                </a:solidFill>
              </a:defRPr>
            </a:lvl4pPr>
            <a:lvl5pPr marL="1602094" indent="0">
              <a:buNone/>
              <a:defRPr>
                <a:solidFill>
                  <a:schemeClr val="bg1"/>
                </a:solidFill>
              </a:defRPr>
            </a:lvl5pPr>
          </a:lstStyle>
          <a:p>
            <a:pPr lvl="0"/>
            <a:r>
              <a:rPr lang="en-US" dirty="0" err="1"/>
              <a:t>Firstname</a:t>
            </a:r>
            <a:r>
              <a:rPr lang="en-US" dirty="0"/>
              <a:t> </a:t>
            </a:r>
            <a:r>
              <a:rPr lang="en-US" dirty="0" err="1"/>
              <a:t>Lastname</a:t>
            </a:r>
            <a:endParaRPr lang="en-US" dirty="0"/>
          </a:p>
          <a:p>
            <a:pPr lvl="0"/>
            <a:r>
              <a:rPr lang="en-US" dirty="0"/>
              <a:t>Job title</a:t>
            </a:r>
          </a:p>
          <a:p>
            <a:pPr lvl="0"/>
            <a:r>
              <a:rPr lang="en-US" dirty="0"/>
              <a:t>	020 #### ####</a:t>
            </a:r>
            <a:br>
              <a:rPr lang="en-US" dirty="0"/>
            </a:br>
            <a:r>
              <a:rPr lang="en-US" dirty="0"/>
              <a:t>	##### ######</a:t>
            </a:r>
          </a:p>
          <a:p>
            <a:pPr lvl="0"/>
            <a:r>
              <a:rPr lang="en-US" dirty="0"/>
              <a:t>	firstname.lastname@ipsos.com</a:t>
            </a:r>
            <a:endParaRPr lang="en-GB" dirty="0"/>
          </a:p>
        </p:txBody>
      </p:sp>
      <p:sp>
        <p:nvSpPr>
          <p:cNvPr id="29" name="TextBox 28">
            <a:hlinkClick r:id="rId2"/>
          </p:cNvPr>
          <p:cNvSpPr txBox="1"/>
          <p:nvPr userDrawn="1"/>
        </p:nvSpPr>
        <p:spPr>
          <a:xfrm>
            <a:off x="4717251" y="6329618"/>
            <a:ext cx="4041224" cy="266822"/>
          </a:xfrm>
          <a:prstGeom prst="rect">
            <a:avLst/>
          </a:prstGeom>
          <a:noFill/>
        </p:spPr>
        <p:txBody>
          <a:bodyPr wrap="square" lIns="63075" tIns="31537" rIns="63075" bIns="31537" rtlCol="0">
            <a:spAutoFit/>
          </a:bodyPr>
          <a:lstStyle/>
          <a:p>
            <a:pPr defTabSz="801046">
              <a:lnSpc>
                <a:spcPct val="110000"/>
              </a:lnSpc>
              <a:spcBef>
                <a:spcPts val="2104"/>
              </a:spcBef>
              <a:buClr>
                <a:srgbClr val="222223"/>
              </a:buClr>
            </a:pPr>
            <a:r>
              <a:rPr lang="en-GB" sz="1200" b="1" dirty="0">
                <a:solidFill>
                  <a:prstClr val="white"/>
                </a:solidFill>
                <a:ea typeface="Segoe UI" panose="020B0502040204020203" pitchFamily="34" charset="0"/>
                <a:cs typeface="Segoe UI" panose="020B0502040204020203" pitchFamily="34" charset="0"/>
              </a:rPr>
              <a:t>www.ipsos-mori.com/</a:t>
            </a:r>
          </a:p>
        </p:txBody>
      </p:sp>
      <p:sp>
        <p:nvSpPr>
          <p:cNvPr id="35" name="Frame 34"/>
          <p:cNvSpPr/>
          <p:nvPr userDrawn="1"/>
        </p:nvSpPr>
        <p:spPr bwMode="gray">
          <a:xfrm>
            <a:off x="0" y="-148"/>
            <a:ext cx="9144000" cy="6858151"/>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05" tIns="40053" rIns="80105" bIns="40053" numCol="1" spcCol="0" rtlCol="0" fromWordArt="0" anchor="ctr" anchorCtr="0" forceAA="0" compatLnSpc="1">
            <a:prstTxWarp prst="textNoShape">
              <a:avLst/>
            </a:prstTxWarp>
            <a:noAutofit/>
          </a:bodyPr>
          <a:lstStyle/>
          <a:p>
            <a:pPr algn="ctr" defTabSz="801046"/>
            <a:endParaRPr lang="en-GB" sz="1600" dirty="0">
              <a:solidFill>
                <a:srgbClr val="222223"/>
              </a:solidFill>
              <a:latin typeface="Segoe UI Light" panose="020B0502040204020203" pitchFamily="34" charset="0"/>
            </a:endParaRPr>
          </a:p>
        </p:txBody>
      </p:sp>
      <p:sp>
        <p:nvSpPr>
          <p:cNvPr id="20" name="TextBox 19"/>
          <p:cNvSpPr txBox="1"/>
          <p:nvPr userDrawn="1"/>
        </p:nvSpPr>
        <p:spPr bwMode="gray">
          <a:xfrm>
            <a:off x="463608" y="6693861"/>
            <a:ext cx="4186603" cy="164143"/>
          </a:xfrm>
          <a:prstGeom prst="rect">
            <a:avLst/>
          </a:prstGeom>
          <a:noFill/>
        </p:spPr>
        <p:txBody>
          <a:bodyPr wrap="none" lIns="0" tIns="0" rIns="0" bIns="0" rtlCol="0" anchor="ctr">
            <a:noAutofit/>
          </a:bodyPr>
          <a:lstStyle/>
          <a:p>
            <a:pPr defTabSz="801046"/>
            <a:r>
              <a:rPr lang="en-GB" sz="600" dirty="0">
                <a:solidFill>
                  <a:srgbClr val="222223"/>
                </a:solidFill>
                <a:latin typeface="Segoe UI Light" panose="020B0502040204020203" pitchFamily="34" charset="0"/>
              </a:rPr>
              <a:t>Document Name Here  |  Month 2016 |  Version 1  |  Public  |  Internal Use Only  |  Confidential  |  Strictly  Confidential (DELETE CLASSIFICATION)</a:t>
            </a:r>
          </a:p>
        </p:txBody>
      </p:sp>
      <p:sp>
        <p:nvSpPr>
          <p:cNvPr id="10" name="TextBox 9"/>
          <p:cNvSpPr txBox="1"/>
          <p:nvPr userDrawn="1"/>
        </p:nvSpPr>
        <p:spPr>
          <a:xfrm>
            <a:off x="8564924" y="6688039"/>
            <a:ext cx="492596" cy="188757"/>
          </a:xfrm>
          <a:prstGeom prst="rect">
            <a:avLst/>
          </a:prstGeom>
          <a:noFill/>
        </p:spPr>
        <p:txBody>
          <a:bodyPr wrap="square" lIns="63075" tIns="31537" rIns="63075" bIns="31537" rtlCol="0">
            <a:spAutoFit/>
          </a:bodyPr>
          <a:lstStyle/>
          <a:p>
            <a:pPr algn="r" defTabSz="801046">
              <a:lnSpc>
                <a:spcPct val="110000"/>
              </a:lnSpc>
              <a:spcBef>
                <a:spcPts val="2104"/>
              </a:spcBef>
              <a:buClr>
                <a:srgbClr val="222223"/>
              </a:buClr>
            </a:pPr>
            <a:fld id="{08492756-E806-4604-9C5F-A6997CE6540C}" type="slidenum">
              <a:rPr lang="en-GB" sz="700" smtClean="0">
                <a:solidFill>
                  <a:sysClr val="windowText" lastClr="000000"/>
                </a:solidFill>
              </a:rPr>
              <a:pPr algn="r" defTabSz="801046">
                <a:lnSpc>
                  <a:spcPct val="110000"/>
                </a:lnSpc>
                <a:spcBef>
                  <a:spcPts val="2104"/>
                </a:spcBef>
                <a:buClr>
                  <a:srgbClr val="222223"/>
                </a:buClr>
              </a:pPr>
              <a:t>‹#›</a:t>
            </a:fld>
            <a:endParaRPr lang="en-GB" sz="700" dirty="0" err="1">
              <a:solidFill>
                <a:sysClr val="windowText" lastClr="000000"/>
              </a:solidFill>
            </a:endParaRPr>
          </a:p>
        </p:txBody>
      </p:sp>
      <p:pic>
        <p:nvPicPr>
          <p:cNvPr id="12" name="Picture 11"/>
          <p:cNvPicPr>
            <a:picLocks noChangeAspect="1"/>
          </p:cNvPicPr>
          <p:nvPr userDrawn="1"/>
        </p:nvPicPr>
        <p:blipFill rotWithShape="1">
          <a:blip r:embed="rId3" cstate="screen">
            <a:extLst>
              <a:ext uri="{28A0092B-C50C-407E-A947-70E740481C1C}">
                <a14:useLocalDpi xmlns:a14="http://schemas.microsoft.com/office/drawing/2010/main"/>
              </a:ext>
            </a:extLst>
          </a:blip>
          <a:srcRect t="17784" b="38176"/>
          <a:stretch/>
        </p:blipFill>
        <p:spPr>
          <a:xfrm>
            <a:off x="369139" y="6220148"/>
            <a:ext cx="1517683" cy="501428"/>
          </a:xfrm>
          <a:prstGeom prst="rect">
            <a:avLst/>
          </a:prstGeom>
        </p:spPr>
      </p:pic>
    </p:spTree>
    <p:extLst>
      <p:ext uri="{BB962C8B-B14F-4D97-AF65-F5344CB8AC3E}">
        <p14:creationId xmlns:p14="http://schemas.microsoft.com/office/powerpoint/2010/main" val="3056741138"/>
      </p:ext>
    </p:extLst>
  </p:cSld>
  <p:clrMapOvr>
    <a:masterClrMapping/>
  </p:clrMapOvr>
  <p:transition>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userDrawn="1">
  <p:cSld name="Presentation - title with image">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154753" y="162703"/>
            <a:ext cx="8834494" cy="6531154"/>
          </a:xfrm>
          <a:solidFill>
            <a:schemeClr val="bg1">
              <a:lumMod val="95000"/>
            </a:schemeClr>
          </a:solidFill>
        </p:spPr>
        <p:txBody>
          <a:bodyPr>
            <a:normAutofit/>
          </a:bodyPr>
          <a:lstStyle>
            <a:lvl1pPr>
              <a:defRPr sz="1400" baseline="0">
                <a:solidFill>
                  <a:schemeClr val="tx1"/>
                </a:solidFill>
              </a:defRPr>
            </a:lvl1pPr>
          </a:lstStyle>
          <a:p>
            <a:r>
              <a:rPr lang="en-GB" dirty="0"/>
              <a:t>Insert image and send to back so that titles reappear</a:t>
            </a:r>
          </a:p>
        </p:txBody>
      </p:sp>
      <p:sp>
        <p:nvSpPr>
          <p:cNvPr id="3" name="Subtitle 2"/>
          <p:cNvSpPr>
            <a:spLocks noGrp="1"/>
          </p:cNvSpPr>
          <p:nvPr>
            <p:ph type="subTitle" idx="1" hasCustomPrompt="1"/>
          </p:nvPr>
        </p:nvSpPr>
        <p:spPr bwMode="gray">
          <a:xfrm>
            <a:off x="457524" y="3775593"/>
            <a:ext cx="5270969" cy="419172"/>
          </a:xfrm>
          <a:solidFill>
            <a:schemeClr val="accent2"/>
          </a:solidFill>
        </p:spPr>
        <p:txBody>
          <a:bodyPr wrap="none" lIns="63075" tIns="31537" rIns="63075" bIns="31537" rtlCol="0" anchor="t">
            <a:spAutoFit/>
          </a:bodyPr>
          <a:lstStyle>
            <a:lvl1pPr marL="0" indent="0">
              <a:buNone/>
              <a:defRPr lang="en-GB" sz="2100" b="1" baseline="0" dirty="0" smtClean="0">
                <a:solidFill>
                  <a:schemeClr val="bg1"/>
                </a:solidFill>
                <a:latin typeface="+mj-lt"/>
              </a:defRPr>
            </a:lvl1pPr>
          </a:lstStyle>
          <a:p>
            <a:pPr lvl="0">
              <a:spcBef>
                <a:spcPct val="0"/>
              </a:spcBef>
            </a:pPr>
            <a:r>
              <a:rPr lang="en-US" dirty="0"/>
              <a:t>Click to edit subtitle Click to add subtitle</a:t>
            </a:r>
            <a:endParaRPr lang="en-GB" dirty="0"/>
          </a:p>
        </p:txBody>
      </p:sp>
      <p:sp>
        <p:nvSpPr>
          <p:cNvPr id="69" name="Text Placeholder 68"/>
          <p:cNvSpPr>
            <a:spLocks noGrp="1"/>
          </p:cNvSpPr>
          <p:nvPr>
            <p:ph type="body" sz="quarter" idx="10" hasCustomPrompt="1"/>
          </p:nvPr>
        </p:nvSpPr>
        <p:spPr bwMode="gray">
          <a:xfrm>
            <a:off x="457428" y="4506610"/>
            <a:ext cx="4186603" cy="979551"/>
          </a:xfrm>
        </p:spPr>
        <p:txBody>
          <a:bodyPr wrap="square" lIns="63075" tIns="31537" rIns="63075" bIns="31537">
            <a:normAutofit/>
          </a:bodyPr>
          <a:lstStyle>
            <a:lvl1pPr marL="0" indent="0">
              <a:spcBef>
                <a:spcPts val="1052"/>
              </a:spcBef>
              <a:buNone/>
              <a:defRPr sz="1400">
                <a:solidFill>
                  <a:schemeClr val="bg1"/>
                </a:solidFill>
              </a:defRPr>
            </a:lvl1pPr>
            <a:lvl2pPr marL="400525" indent="0">
              <a:buNone/>
              <a:defRPr>
                <a:solidFill>
                  <a:schemeClr val="bg1"/>
                </a:solidFill>
              </a:defRPr>
            </a:lvl2pPr>
            <a:lvl3pPr marL="801046" indent="0">
              <a:buNone/>
              <a:defRPr>
                <a:solidFill>
                  <a:schemeClr val="bg1"/>
                </a:solidFill>
              </a:defRPr>
            </a:lvl3pPr>
            <a:lvl4pPr marL="1201571" indent="0">
              <a:buNone/>
              <a:defRPr>
                <a:solidFill>
                  <a:schemeClr val="bg1"/>
                </a:solidFill>
              </a:defRPr>
            </a:lvl4pPr>
            <a:lvl5pPr marL="1602094" indent="0">
              <a:buNone/>
              <a:defRPr>
                <a:solidFill>
                  <a:schemeClr val="bg1"/>
                </a:solidFill>
              </a:defRPr>
            </a:lvl5pPr>
          </a:lstStyle>
          <a:p>
            <a:pPr lvl="0"/>
            <a:r>
              <a:rPr lang="en-US" dirty="0"/>
              <a:t>Click to add text</a:t>
            </a:r>
            <a:endParaRPr lang="en-GB" dirty="0"/>
          </a:p>
        </p:txBody>
      </p:sp>
      <p:sp>
        <p:nvSpPr>
          <p:cNvPr id="2" name="Title 1"/>
          <p:cNvSpPr>
            <a:spLocks noGrp="1"/>
          </p:cNvSpPr>
          <p:nvPr>
            <p:ph type="ctrTitle" hasCustomPrompt="1"/>
          </p:nvPr>
        </p:nvSpPr>
        <p:spPr bwMode="gray">
          <a:xfrm>
            <a:off x="470999" y="3038835"/>
            <a:ext cx="2980727" cy="663854"/>
          </a:xfrm>
          <a:solidFill>
            <a:schemeClr val="accent3"/>
          </a:solidFill>
        </p:spPr>
        <p:txBody>
          <a:bodyPr anchor="b"/>
          <a:lstStyle>
            <a:lvl1pPr algn="l">
              <a:defRPr sz="3900" b="1" baseline="0">
                <a:latin typeface="+mj-lt"/>
              </a:defRPr>
            </a:lvl1pPr>
          </a:lstStyle>
          <a:p>
            <a:r>
              <a:rPr lang="en-US" dirty="0"/>
              <a:t>Title – line 2</a:t>
            </a:r>
            <a:endParaRPr lang="en-GB" dirty="0"/>
          </a:p>
        </p:txBody>
      </p:sp>
      <p:sp>
        <p:nvSpPr>
          <p:cNvPr id="8" name="Text Placeholder 5"/>
          <p:cNvSpPr>
            <a:spLocks noGrp="1"/>
          </p:cNvSpPr>
          <p:nvPr>
            <p:ph type="body" sz="quarter" idx="12" hasCustomPrompt="1"/>
          </p:nvPr>
        </p:nvSpPr>
        <p:spPr>
          <a:xfrm>
            <a:off x="83979" y="6687304"/>
            <a:ext cx="6281070" cy="195819"/>
          </a:xfrm>
        </p:spPr>
        <p:txBody>
          <a:bodyPr>
            <a:noAutofit/>
          </a:bodyPr>
          <a:lstStyle>
            <a:lvl1pPr marL="0" indent="0">
              <a:buNone/>
              <a:defRPr sz="600" baseline="0">
                <a:solidFill>
                  <a:schemeClr val="tx1"/>
                </a:solidFill>
                <a:latin typeface="Segoe UI Light" panose="020B0502040204020203" pitchFamily="34" charset="0"/>
              </a:defRPr>
            </a:lvl1pPr>
            <a:lvl2pPr marL="400525" indent="0">
              <a:buNone/>
              <a:defRPr sz="1000">
                <a:latin typeface="Segoe UI Light" panose="020B0502040204020203" pitchFamily="34" charset="0"/>
              </a:defRPr>
            </a:lvl2pPr>
            <a:lvl3pPr marL="801046" indent="0">
              <a:buNone/>
              <a:defRPr sz="900">
                <a:latin typeface="Segoe UI Light" panose="020B0502040204020203" pitchFamily="34" charset="0"/>
              </a:defRPr>
            </a:lvl3pPr>
            <a:lvl4pPr marL="1201571" indent="0">
              <a:buNone/>
              <a:defRPr sz="900">
                <a:latin typeface="Segoe UI Light" panose="020B0502040204020203" pitchFamily="34" charset="0"/>
              </a:defRPr>
            </a:lvl4pPr>
            <a:lvl5pPr marL="1602094" indent="0">
              <a:buNone/>
              <a:defRPr sz="900">
                <a:latin typeface="Segoe UI Light" panose="020B0502040204020203" pitchFamily="34" charset="0"/>
              </a:defRPr>
            </a:lvl5pPr>
          </a:lstStyle>
          <a:p>
            <a:pPr lvl="0"/>
            <a:r>
              <a:rPr lang="en-US" dirty="0"/>
              <a:t>Document Name | Date | Version xx | Public : Internal Use Only | Confidential | Strictly Confidential    (DELETE CLASSIFICATION)</a:t>
            </a:r>
          </a:p>
        </p:txBody>
      </p:sp>
      <p:sp>
        <p:nvSpPr>
          <p:cNvPr id="158" name="Frame 157"/>
          <p:cNvSpPr/>
          <p:nvPr userDrawn="1"/>
        </p:nvSpPr>
        <p:spPr bwMode="gray">
          <a:xfrm>
            <a:off x="0" y="-148"/>
            <a:ext cx="9144000" cy="6858151"/>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05" tIns="40053" rIns="80105" bIns="40053" numCol="1" spcCol="0" rtlCol="0" fromWordArt="0" anchor="ctr" anchorCtr="0" forceAA="0" compatLnSpc="1">
            <a:prstTxWarp prst="textNoShape">
              <a:avLst/>
            </a:prstTxWarp>
            <a:noAutofit/>
          </a:bodyPr>
          <a:lstStyle/>
          <a:p>
            <a:pPr algn="ctr" defTabSz="801046"/>
            <a:endParaRPr lang="en-GB" sz="1600" dirty="0">
              <a:solidFill>
                <a:srgbClr val="222223"/>
              </a:solidFill>
              <a:latin typeface="Segoe UI Light" panose="020B0502040204020203" pitchFamily="34" charset="0"/>
            </a:endParaRPr>
          </a:p>
        </p:txBody>
      </p:sp>
      <p:sp>
        <p:nvSpPr>
          <p:cNvPr id="12" name="TextBox 11"/>
          <p:cNvSpPr txBox="1"/>
          <p:nvPr userDrawn="1"/>
        </p:nvSpPr>
        <p:spPr bwMode="gray">
          <a:xfrm>
            <a:off x="457523" y="6693861"/>
            <a:ext cx="4186603" cy="164143"/>
          </a:xfrm>
          <a:prstGeom prst="rect">
            <a:avLst/>
          </a:prstGeom>
          <a:noFill/>
        </p:spPr>
        <p:txBody>
          <a:bodyPr wrap="none" lIns="0" tIns="0" rIns="0" bIns="0" rtlCol="0" anchor="ctr">
            <a:noAutofit/>
          </a:bodyPr>
          <a:lstStyle/>
          <a:p>
            <a:pPr defTabSz="801046"/>
            <a:r>
              <a:rPr lang="en-GB" sz="600" dirty="0">
                <a:solidFill>
                  <a:srgbClr val="222223"/>
                </a:solidFill>
                <a:latin typeface="Segoe UI Light" panose="020B0502040204020203" pitchFamily="34" charset="0"/>
              </a:rPr>
              <a:t>Document Name Here  |  Month 2016 |  Version 1  |  Public  |  Internal Use Only  |  Confidential  |  Strictly  Confidential (DELETE CLASSIFICATION)</a:t>
            </a:r>
          </a:p>
        </p:txBody>
      </p:sp>
      <p:sp>
        <p:nvSpPr>
          <p:cNvPr id="13" name="Title 1"/>
          <p:cNvSpPr txBox="1">
            <a:spLocks/>
          </p:cNvSpPr>
          <p:nvPr userDrawn="1"/>
        </p:nvSpPr>
        <p:spPr bwMode="gray">
          <a:xfrm>
            <a:off x="469040" y="2257997"/>
            <a:ext cx="3341403" cy="740798"/>
          </a:xfrm>
          <a:prstGeom prst="rect">
            <a:avLst/>
          </a:prstGeom>
          <a:solidFill>
            <a:schemeClr val="accent3"/>
          </a:solidFill>
        </p:spPr>
        <p:txBody>
          <a:bodyPr wrap="none" lIns="63075" tIns="31537" rIns="63075" bIns="31537" rtlCol="0" anchor="b">
            <a:spAutoFit/>
          </a:bodyPr>
          <a:lstStyle>
            <a:lvl1pPr algn="l" defTabSz="914400" rtl="0" eaLnBrk="1" latinLnBrk="0" hangingPunct="1">
              <a:spcBef>
                <a:spcPct val="0"/>
              </a:spcBef>
              <a:buNone/>
              <a:defRPr lang="en-GB" sz="4400" b="1" kern="1200">
                <a:solidFill>
                  <a:schemeClr val="bg1"/>
                </a:solidFill>
                <a:latin typeface="+mj-lt"/>
                <a:ea typeface="+mn-ea"/>
                <a:cs typeface="+mn-cs"/>
              </a:defRPr>
            </a:lvl1pPr>
          </a:lstStyle>
          <a:p>
            <a:r>
              <a:rPr lang="en-US" dirty="0">
                <a:solidFill>
                  <a:prstClr val="white"/>
                </a:solidFill>
              </a:rPr>
              <a:t>Title – line 1</a:t>
            </a:r>
          </a:p>
        </p:txBody>
      </p:sp>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7784" b="38176"/>
          <a:stretch/>
        </p:blipFill>
        <p:spPr>
          <a:xfrm>
            <a:off x="352141" y="6206170"/>
            <a:ext cx="1641843" cy="542450"/>
          </a:xfrm>
          <a:prstGeom prst="rect">
            <a:avLst/>
          </a:prstGeom>
        </p:spPr>
      </p:pic>
      <p:sp>
        <p:nvSpPr>
          <p:cNvPr id="15" name="TextBox 14"/>
          <p:cNvSpPr txBox="1"/>
          <p:nvPr userDrawn="1"/>
        </p:nvSpPr>
        <p:spPr>
          <a:xfrm>
            <a:off x="8564924" y="6688039"/>
            <a:ext cx="492596" cy="188757"/>
          </a:xfrm>
          <a:prstGeom prst="rect">
            <a:avLst/>
          </a:prstGeom>
          <a:noFill/>
        </p:spPr>
        <p:txBody>
          <a:bodyPr wrap="square" lIns="63075" tIns="31537" rIns="63075" bIns="31537" rtlCol="0">
            <a:spAutoFit/>
          </a:bodyPr>
          <a:lstStyle/>
          <a:p>
            <a:pPr algn="r" defTabSz="801046">
              <a:lnSpc>
                <a:spcPct val="110000"/>
              </a:lnSpc>
              <a:spcBef>
                <a:spcPts val="2104"/>
              </a:spcBef>
              <a:buClr>
                <a:srgbClr val="222223"/>
              </a:buClr>
            </a:pPr>
            <a:fld id="{08492756-E806-4604-9C5F-A6997CE6540C}" type="slidenum">
              <a:rPr lang="en-GB" sz="700" smtClean="0">
                <a:solidFill>
                  <a:sysClr val="windowText" lastClr="000000"/>
                </a:solidFill>
              </a:rPr>
              <a:pPr algn="r" defTabSz="801046">
                <a:lnSpc>
                  <a:spcPct val="110000"/>
                </a:lnSpc>
                <a:spcBef>
                  <a:spcPts val="2104"/>
                </a:spcBef>
                <a:buClr>
                  <a:srgbClr val="222223"/>
                </a:buClr>
              </a:pPr>
              <a:t>‹#›</a:t>
            </a:fld>
            <a:endParaRPr lang="en-GB" sz="700" dirty="0" err="1">
              <a:solidFill>
                <a:sysClr val="windowText" lastClr="000000"/>
              </a:solidFill>
            </a:endParaRPr>
          </a:p>
        </p:txBody>
      </p:sp>
    </p:spTree>
    <p:extLst>
      <p:ext uri="{BB962C8B-B14F-4D97-AF65-F5344CB8AC3E}">
        <p14:creationId xmlns:p14="http://schemas.microsoft.com/office/powerpoint/2010/main" val="3330276361"/>
      </p:ext>
    </p:extLst>
  </p:cSld>
  <p:clrMapOvr>
    <a:masterClrMapping/>
  </p:clrMapOvr>
  <p:transition>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Report - Title, Full Pag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487897" y="847724"/>
            <a:ext cx="3328579" cy="556132"/>
          </a:xfrm>
        </p:spPr>
        <p:txBody>
          <a:bodyPr/>
          <a:lstStyle>
            <a:lvl1pPr algn="l">
              <a:defRPr b="1"/>
            </a:lvl1pPr>
          </a:lstStyle>
          <a:p>
            <a:r>
              <a:rPr lang="en-US" dirty="0"/>
              <a:t>Click to edit title</a:t>
            </a:r>
            <a:endParaRPr lang="en-GB" dirty="0"/>
          </a:p>
        </p:txBody>
      </p:sp>
      <p:sp>
        <p:nvSpPr>
          <p:cNvPr id="7" name="Content Placeholder 6"/>
          <p:cNvSpPr>
            <a:spLocks noGrp="1"/>
          </p:cNvSpPr>
          <p:nvPr>
            <p:ph sz="quarter" idx="10" hasCustomPrompt="1"/>
          </p:nvPr>
        </p:nvSpPr>
        <p:spPr>
          <a:xfrm>
            <a:off x="472404" y="1599676"/>
            <a:ext cx="8204622" cy="4597437"/>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523309462"/>
      </p:ext>
    </p:extLst>
  </p:cSld>
  <p:clrMapOvr>
    <a:masterClrMapping/>
  </p:clrMapOvr>
  <p:transition>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userDrawn="1">
  <p:cSld name="Title Purple">
    <p:bg>
      <p:bgPr>
        <a:solidFill>
          <a:schemeClr val="tx1"/>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32352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GB">
              <a:solidFill>
                <a:prstClr val="white"/>
              </a:solidFill>
            </a:endParaRPr>
          </a:p>
        </p:txBody>
      </p:sp>
      <p:sp>
        <p:nvSpPr>
          <p:cNvPr id="8" name="Rectangle 7"/>
          <p:cNvSpPr/>
          <p:nvPr userDrawn="1"/>
        </p:nvSpPr>
        <p:spPr>
          <a:xfrm>
            <a:off x="8820472" y="0"/>
            <a:ext cx="32352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GB">
              <a:solidFill>
                <a:prstClr val="white"/>
              </a:solidFill>
            </a:endParaRPr>
          </a:p>
        </p:txBody>
      </p:sp>
      <p:pic>
        <p:nvPicPr>
          <p:cNvPr id="26" name="Picture 25" descr="Ipsos MORI Logo - WHITE.png"/>
          <p:cNvPicPr>
            <a:picLocks noChangeAspect="1"/>
          </p:cNvPicPr>
          <p:nvPr userDrawn="1"/>
        </p:nvPicPr>
        <p:blipFill rotWithShape="1">
          <a:blip r:embed="rId2" cstate="screen">
            <a:extLst>
              <a:ext uri="{28A0092B-C50C-407E-A947-70E740481C1C}">
                <a14:useLocalDpi xmlns:a14="http://schemas.microsoft.com/office/drawing/2010/main"/>
              </a:ext>
            </a:extLst>
          </a:blip>
          <a:srcRect l="-9569" t="-43308" r="-9569" b="-43308"/>
          <a:stretch/>
        </p:blipFill>
        <p:spPr bwMode="white">
          <a:xfrm>
            <a:off x="458974" y="6381329"/>
            <a:ext cx="1069640" cy="310272"/>
          </a:xfrm>
          <a:prstGeom prst="rect">
            <a:avLst/>
          </a:prstGeom>
          <a:solidFill>
            <a:schemeClr val="tx1"/>
          </a:solidFill>
          <a:ln>
            <a:noFill/>
          </a:ln>
        </p:spPr>
      </p:pic>
      <p:grpSp>
        <p:nvGrpSpPr>
          <p:cNvPr id="44" name="Group 2"/>
          <p:cNvGrpSpPr>
            <a:grpSpLocks noChangeAspect="1"/>
          </p:cNvGrpSpPr>
          <p:nvPr userDrawn="1"/>
        </p:nvGrpSpPr>
        <p:grpSpPr bwMode="auto">
          <a:xfrm>
            <a:off x="8249742" y="6275412"/>
            <a:ext cx="332913" cy="333044"/>
            <a:chOff x="1352" y="681"/>
            <a:chExt cx="3519" cy="3153"/>
          </a:xfrm>
        </p:grpSpPr>
        <p:sp>
          <p:nvSpPr>
            <p:cNvPr id="45" name="Freeform 3"/>
            <p:cNvSpPr>
              <a:spLocks noChangeAspect="1"/>
            </p:cNvSpPr>
            <p:nvPr/>
          </p:nvSpPr>
          <p:spPr bwMode="auto">
            <a:xfrm>
              <a:off x="1352" y="681"/>
              <a:ext cx="3519" cy="3153"/>
            </a:xfrm>
            <a:custGeom>
              <a:avLst/>
              <a:gdLst>
                <a:gd name="T0" fmla="*/ 0 w 3862"/>
                <a:gd name="T1" fmla="*/ 3449 h 3449"/>
                <a:gd name="T2" fmla="*/ 0 w 3862"/>
                <a:gd name="T3" fmla="*/ 3449 h 3449"/>
                <a:gd name="T4" fmla="*/ 0 w 3862"/>
                <a:gd name="T5" fmla="*/ 0 h 3449"/>
                <a:gd name="T6" fmla="*/ 3696 w 3862"/>
                <a:gd name="T7" fmla="*/ 0 h 3449"/>
                <a:gd name="T8" fmla="*/ 3327 w 3862"/>
                <a:gd name="T9" fmla="*/ 3449 h 3449"/>
                <a:gd name="T10" fmla="*/ 0 w 3862"/>
                <a:gd name="T11" fmla="*/ 3449 h 3449"/>
              </a:gdLst>
              <a:ahLst/>
              <a:cxnLst>
                <a:cxn ang="0">
                  <a:pos x="T0" y="T1"/>
                </a:cxn>
                <a:cxn ang="0">
                  <a:pos x="T2" y="T3"/>
                </a:cxn>
                <a:cxn ang="0">
                  <a:pos x="T4" y="T5"/>
                </a:cxn>
                <a:cxn ang="0">
                  <a:pos x="T6" y="T7"/>
                </a:cxn>
                <a:cxn ang="0">
                  <a:pos x="T8" y="T9"/>
                </a:cxn>
                <a:cxn ang="0">
                  <a:pos x="T10" y="T11"/>
                </a:cxn>
              </a:cxnLst>
              <a:rect l="0" t="0" r="r" b="b"/>
              <a:pathLst>
                <a:path w="3862" h="3449">
                  <a:moveTo>
                    <a:pt x="0" y="3449"/>
                  </a:moveTo>
                  <a:lnTo>
                    <a:pt x="0" y="3449"/>
                  </a:lnTo>
                  <a:lnTo>
                    <a:pt x="0" y="0"/>
                  </a:lnTo>
                  <a:lnTo>
                    <a:pt x="3696" y="0"/>
                  </a:lnTo>
                  <a:cubicBezTo>
                    <a:pt x="3862" y="1150"/>
                    <a:pt x="3797" y="2241"/>
                    <a:pt x="3327" y="3449"/>
                  </a:cubicBezTo>
                  <a:lnTo>
                    <a:pt x="0" y="3449"/>
                  </a:lnTo>
                  <a:close/>
                </a:path>
              </a:pathLst>
            </a:custGeom>
            <a:solidFill>
              <a:srgbClr val="009D9C"/>
            </a:solidFill>
            <a:ln>
              <a:noFill/>
            </a:ln>
            <a:extLst/>
          </p:spPr>
          <p:txBody>
            <a:bodyPr/>
            <a:lstStyle/>
            <a:p>
              <a:pPr>
                <a:defRPr/>
              </a:pPr>
              <a:endParaRPr lang="en-US" dirty="0">
                <a:solidFill>
                  <a:prstClr val="black"/>
                </a:solidFill>
              </a:endParaRPr>
            </a:p>
          </p:txBody>
        </p:sp>
        <p:sp>
          <p:nvSpPr>
            <p:cNvPr id="46" name="Freeform 4"/>
            <p:cNvSpPr>
              <a:spLocks noChangeAspect="1"/>
            </p:cNvSpPr>
            <p:nvPr/>
          </p:nvSpPr>
          <p:spPr bwMode="auto">
            <a:xfrm>
              <a:off x="2708" y="1844"/>
              <a:ext cx="78" cy="52"/>
            </a:xfrm>
            <a:custGeom>
              <a:avLst/>
              <a:gdLst>
                <a:gd name="T0" fmla="*/ 16 w 81"/>
                <a:gd name="T1" fmla="*/ 40 h 66"/>
                <a:gd name="T2" fmla="*/ 16 w 81"/>
                <a:gd name="T3" fmla="*/ 40 h 66"/>
                <a:gd name="T4" fmla="*/ 0 w 81"/>
                <a:gd name="T5" fmla="*/ 54 h 66"/>
                <a:gd name="T6" fmla="*/ 79 w 81"/>
                <a:gd name="T7" fmla="*/ 22 h 66"/>
                <a:gd name="T8" fmla="*/ 81 w 81"/>
                <a:gd name="T9" fmla="*/ 0 h 66"/>
                <a:gd name="T10" fmla="*/ 16 w 81"/>
                <a:gd name="T11" fmla="*/ 40 h 66"/>
              </a:gdLst>
              <a:ahLst/>
              <a:cxnLst>
                <a:cxn ang="0">
                  <a:pos x="T0" y="T1"/>
                </a:cxn>
                <a:cxn ang="0">
                  <a:pos x="T2" y="T3"/>
                </a:cxn>
                <a:cxn ang="0">
                  <a:pos x="T4" y="T5"/>
                </a:cxn>
                <a:cxn ang="0">
                  <a:pos x="T6" y="T7"/>
                </a:cxn>
                <a:cxn ang="0">
                  <a:pos x="T8" y="T9"/>
                </a:cxn>
                <a:cxn ang="0">
                  <a:pos x="T10" y="T11"/>
                </a:cxn>
              </a:cxnLst>
              <a:rect l="0" t="0" r="r" b="b"/>
              <a:pathLst>
                <a:path w="81" h="66">
                  <a:moveTo>
                    <a:pt x="16" y="40"/>
                  </a:moveTo>
                  <a:lnTo>
                    <a:pt x="16" y="40"/>
                  </a:lnTo>
                  <a:lnTo>
                    <a:pt x="0" y="54"/>
                  </a:lnTo>
                  <a:cubicBezTo>
                    <a:pt x="35" y="66"/>
                    <a:pt x="72" y="42"/>
                    <a:pt x="79" y="22"/>
                  </a:cubicBezTo>
                  <a:lnTo>
                    <a:pt x="81" y="0"/>
                  </a:lnTo>
                  <a:cubicBezTo>
                    <a:pt x="54" y="6"/>
                    <a:pt x="27" y="19"/>
                    <a:pt x="16" y="40"/>
                  </a:cubicBezTo>
                  <a:close/>
                </a:path>
              </a:pathLst>
            </a:custGeom>
            <a:solidFill>
              <a:srgbClr val="2F469C"/>
            </a:solidFill>
            <a:ln>
              <a:noFill/>
            </a:ln>
            <a:extLst/>
          </p:spPr>
          <p:txBody>
            <a:bodyPr/>
            <a:lstStyle/>
            <a:p>
              <a:pPr>
                <a:defRPr/>
              </a:pPr>
              <a:endParaRPr lang="en-US" dirty="0">
                <a:solidFill>
                  <a:prstClr val="black"/>
                </a:solidFill>
              </a:endParaRPr>
            </a:p>
          </p:txBody>
        </p:sp>
        <p:sp>
          <p:nvSpPr>
            <p:cNvPr id="47" name="Freeform 5"/>
            <p:cNvSpPr>
              <a:spLocks noChangeAspect="1"/>
            </p:cNvSpPr>
            <p:nvPr/>
          </p:nvSpPr>
          <p:spPr bwMode="auto">
            <a:xfrm>
              <a:off x="2868" y="1973"/>
              <a:ext cx="67" cy="52"/>
            </a:xfrm>
            <a:custGeom>
              <a:avLst/>
              <a:gdLst>
                <a:gd name="T0" fmla="*/ 27 w 81"/>
                <a:gd name="T1" fmla="*/ 1 h 63"/>
                <a:gd name="T2" fmla="*/ 27 w 81"/>
                <a:gd name="T3" fmla="*/ 1 h 63"/>
                <a:gd name="T4" fmla="*/ 0 w 81"/>
                <a:gd name="T5" fmla="*/ 0 h 63"/>
                <a:gd name="T6" fmla="*/ 33 w 81"/>
                <a:gd name="T7" fmla="*/ 58 h 63"/>
                <a:gd name="T8" fmla="*/ 53 w 81"/>
                <a:gd name="T9" fmla="*/ 63 h 63"/>
                <a:gd name="T10" fmla="*/ 27 w 81"/>
                <a:gd name="T11" fmla="*/ 1 h 63"/>
              </a:gdLst>
              <a:ahLst/>
              <a:cxnLst>
                <a:cxn ang="0">
                  <a:pos x="T0" y="T1"/>
                </a:cxn>
                <a:cxn ang="0">
                  <a:pos x="T2" y="T3"/>
                </a:cxn>
                <a:cxn ang="0">
                  <a:pos x="T4" y="T5"/>
                </a:cxn>
                <a:cxn ang="0">
                  <a:pos x="T6" y="T7"/>
                </a:cxn>
                <a:cxn ang="0">
                  <a:pos x="T8" y="T9"/>
                </a:cxn>
                <a:cxn ang="0">
                  <a:pos x="T10" y="T11"/>
                </a:cxn>
              </a:cxnLst>
              <a:rect l="0" t="0" r="r" b="b"/>
              <a:pathLst>
                <a:path w="81" h="63">
                  <a:moveTo>
                    <a:pt x="27" y="1"/>
                  </a:moveTo>
                  <a:lnTo>
                    <a:pt x="27" y="1"/>
                  </a:lnTo>
                  <a:lnTo>
                    <a:pt x="0" y="0"/>
                  </a:lnTo>
                  <a:cubicBezTo>
                    <a:pt x="0" y="24"/>
                    <a:pt x="8" y="43"/>
                    <a:pt x="33" y="58"/>
                  </a:cubicBezTo>
                  <a:lnTo>
                    <a:pt x="53" y="63"/>
                  </a:lnTo>
                  <a:cubicBezTo>
                    <a:pt x="81" y="39"/>
                    <a:pt x="44" y="15"/>
                    <a:pt x="27" y="1"/>
                  </a:cubicBezTo>
                  <a:close/>
                </a:path>
              </a:pathLst>
            </a:custGeom>
            <a:solidFill>
              <a:srgbClr val="2F469C"/>
            </a:solidFill>
            <a:ln>
              <a:noFill/>
            </a:ln>
            <a:extLst/>
          </p:spPr>
          <p:txBody>
            <a:bodyPr/>
            <a:lstStyle/>
            <a:p>
              <a:pPr>
                <a:defRPr/>
              </a:pPr>
              <a:endParaRPr lang="en-US" dirty="0">
                <a:solidFill>
                  <a:prstClr val="black"/>
                </a:solidFill>
              </a:endParaRPr>
            </a:p>
          </p:txBody>
        </p:sp>
        <p:sp>
          <p:nvSpPr>
            <p:cNvPr id="48" name="Freeform 6"/>
            <p:cNvSpPr>
              <a:spLocks noChangeAspect="1"/>
            </p:cNvSpPr>
            <p:nvPr/>
          </p:nvSpPr>
          <p:spPr bwMode="auto">
            <a:xfrm>
              <a:off x="2620" y="1415"/>
              <a:ext cx="88" cy="72"/>
            </a:xfrm>
            <a:custGeom>
              <a:avLst/>
              <a:gdLst>
                <a:gd name="T0" fmla="*/ 20 w 96"/>
                <a:gd name="T1" fmla="*/ 50 h 79"/>
                <a:gd name="T2" fmla="*/ 20 w 96"/>
                <a:gd name="T3" fmla="*/ 50 h 79"/>
                <a:gd name="T4" fmla="*/ 0 w 96"/>
                <a:gd name="T5" fmla="*/ 64 h 79"/>
                <a:gd name="T6" fmla="*/ 89 w 96"/>
                <a:gd name="T7" fmla="*/ 27 h 79"/>
                <a:gd name="T8" fmla="*/ 96 w 96"/>
                <a:gd name="T9" fmla="*/ 0 h 79"/>
                <a:gd name="T10" fmla="*/ 20 w 96"/>
                <a:gd name="T11" fmla="*/ 50 h 79"/>
              </a:gdLst>
              <a:ahLst/>
              <a:cxnLst>
                <a:cxn ang="0">
                  <a:pos x="T0" y="T1"/>
                </a:cxn>
                <a:cxn ang="0">
                  <a:pos x="T2" y="T3"/>
                </a:cxn>
                <a:cxn ang="0">
                  <a:pos x="T4" y="T5"/>
                </a:cxn>
                <a:cxn ang="0">
                  <a:pos x="T6" y="T7"/>
                </a:cxn>
                <a:cxn ang="0">
                  <a:pos x="T8" y="T9"/>
                </a:cxn>
                <a:cxn ang="0">
                  <a:pos x="T10" y="T11"/>
                </a:cxn>
              </a:cxnLst>
              <a:rect l="0" t="0" r="r" b="b"/>
              <a:pathLst>
                <a:path w="96" h="79">
                  <a:moveTo>
                    <a:pt x="20" y="50"/>
                  </a:moveTo>
                  <a:lnTo>
                    <a:pt x="20" y="50"/>
                  </a:lnTo>
                  <a:lnTo>
                    <a:pt x="0" y="64"/>
                  </a:lnTo>
                  <a:cubicBezTo>
                    <a:pt x="41" y="79"/>
                    <a:pt x="75" y="57"/>
                    <a:pt x="89" y="27"/>
                  </a:cubicBezTo>
                  <a:lnTo>
                    <a:pt x="96" y="0"/>
                  </a:lnTo>
                  <a:cubicBezTo>
                    <a:pt x="63" y="8"/>
                    <a:pt x="38" y="8"/>
                    <a:pt x="20" y="50"/>
                  </a:cubicBezTo>
                  <a:close/>
                </a:path>
              </a:pathLst>
            </a:custGeom>
            <a:solidFill>
              <a:srgbClr val="2F469C"/>
            </a:solidFill>
            <a:ln>
              <a:noFill/>
            </a:ln>
            <a:extLst/>
          </p:spPr>
          <p:txBody>
            <a:bodyPr/>
            <a:lstStyle/>
            <a:p>
              <a:pPr>
                <a:defRPr/>
              </a:pPr>
              <a:endParaRPr lang="en-US" dirty="0">
                <a:solidFill>
                  <a:prstClr val="black"/>
                </a:solidFill>
              </a:endParaRPr>
            </a:p>
          </p:txBody>
        </p:sp>
        <p:sp>
          <p:nvSpPr>
            <p:cNvPr id="49" name="Freeform 7"/>
            <p:cNvSpPr>
              <a:spLocks noChangeAspect="1"/>
            </p:cNvSpPr>
            <p:nvPr/>
          </p:nvSpPr>
          <p:spPr bwMode="auto">
            <a:xfrm>
              <a:off x="2568" y="1565"/>
              <a:ext cx="72" cy="72"/>
            </a:xfrm>
            <a:custGeom>
              <a:avLst/>
              <a:gdLst>
                <a:gd name="T0" fmla="*/ 77 w 77"/>
                <a:gd name="T1" fmla="*/ 22 h 77"/>
                <a:gd name="T2" fmla="*/ 77 w 77"/>
                <a:gd name="T3" fmla="*/ 22 h 77"/>
                <a:gd name="T4" fmla="*/ 71 w 77"/>
                <a:gd name="T5" fmla="*/ 0 h 77"/>
                <a:gd name="T6" fmla="*/ 0 w 77"/>
                <a:gd name="T7" fmla="*/ 44 h 77"/>
                <a:gd name="T8" fmla="*/ 0 w 77"/>
                <a:gd name="T9" fmla="*/ 62 h 77"/>
                <a:gd name="T10" fmla="*/ 77 w 77"/>
                <a:gd name="T11" fmla="*/ 22 h 77"/>
              </a:gdLst>
              <a:ahLst/>
              <a:cxnLst>
                <a:cxn ang="0">
                  <a:pos x="T0" y="T1"/>
                </a:cxn>
                <a:cxn ang="0">
                  <a:pos x="T2" y="T3"/>
                </a:cxn>
                <a:cxn ang="0">
                  <a:pos x="T4" y="T5"/>
                </a:cxn>
                <a:cxn ang="0">
                  <a:pos x="T6" y="T7"/>
                </a:cxn>
                <a:cxn ang="0">
                  <a:pos x="T8" y="T9"/>
                </a:cxn>
                <a:cxn ang="0">
                  <a:pos x="T10" y="T11"/>
                </a:cxn>
              </a:cxnLst>
              <a:rect l="0" t="0" r="r" b="b"/>
              <a:pathLst>
                <a:path w="77" h="77">
                  <a:moveTo>
                    <a:pt x="77" y="22"/>
                  </a:moveTo>
                  <a:lnTo>
                    <a:pt x="77" y="22"/>
                  </a:lnTo>
                  <a:lnTo>
                    <a:pt x="71" y="0"/>
                  </a:lnTo>
                  <a:cubicBezTo>
                    <a:pt x="38" y="7"/>
                    <a:pt x="14" y="19"/>
                    <a:pt x="0" y="44"/>
                  </a:cubicBezTo>
                  <a:lnTo>
                    <a:pt x="0" y="62"/>
                  </a:lnTo>
                  <a:cubicBezTo>
                    <a:pt x="42" y="77"/>
                    <a:pt x="64" y="40"/>
                    <a:pt x="77" y="22"/>
                  </a:cubicBezTo>
                  <a:close/>
                </a:path>
              </a:pathLst>
            </a:custGeom>
            <a:solidFill>
              <a:srgbClr val="2F469C"/>
            </a:solidFill>
            <a:ln>
              <a:noFill/>
            </a:ln>
            <a:extLst/>
          </p:spPr>
          <p:txBody>
            <a:bodyPr/>
            <a:lstStyle/>
            <a:p>
              <a:pPr>
                <a:defRPr/>
              </a:pPr>
              <a:endParaRPr lang="en-US" dirty="0">
                <a:solidFill>
                  <a:prstClr val="black"/>
                </a:solidFill>
              </a:endParaRPr>
            </a:p>
          </p:txBody>
        </p:sp>
        <p:sp>
          <p:nvSpPr>
            <p:cNvPr id="50" name="Freeform 8"/>
            <p:cNvSpPr>
              <a:spLocks noChangeAspect="1"/>
            </p:cNvSpPr>
            <p:nvPr/>
          </p:nvSpPr>
          <p:spPr bwMode="auto">
            <a:xfrm>
              <a:off x="2547" y="1725"/>
              <a:ext cx="88" cy="62"/>
            </a:xfrm>
            <a:custGeom>
              <a:avLst/>
              <a:gdLst>
                <a:gd name="T0" fmla="*/ 0 w 90"/>
                <a:gd name="T1" fmla="*/ 52 h 74"/>
                <a:gd name="T2" fmla="*/ 0 w 90"/>
                <a:gd name="T3" fmla="*/ 52 h 74"/>
                <a:gd name="T4" fmla="*/ 14 w 90"/>
                <a:gd name="T5" fmla="*/ 60 h 74"/>
                <a:gd name="T6" fmla="*/ 73 w 90"/>
                <a:gd name="T7" fmla="*/ 23 h 74"/>
                <a:gd name="T8" fmla="*/ 90 w 90"/>
                <a:gd name="T9" fmla="*/ 8 h 74"/>
                <a:gd name="T10" fmla="*/ 0 w 90"/>
                <a:gd name="T11" fmla="*/ 52 h 74"/>
              </a:gdLst>
              <a:ahLst/>
              <a:cxnLst>
                <a:cxn ang="0">
                  <a:pos x="T0" y="T1"/>
                </a:cxn>
                <a:cxn ang="0">
                  <a:pos x="T2" y="T3"/>
                </a:cxn>
                <a:cxn ang="0">
                  <a:pos x="T4" y="T5"/>
                </a:cxn>
                <a:cxn ang="0">
                  <a:pos x="T6" y="T7"/>
                </a:cxn>
                <a:cxn ang="0">
                  <a:pos x="T8" y="T9"/>
                </a:cxn>
                <a:cxn ang="0">
                  <a:pos x="T10" y="T11"/>
                </a:cxn>
              </a:cxnLst>
              <a:rect l="0" t="0" r="r" b="b"/>
              <a:pathLst>
                <a:path w="90" h="74">
                  <a:moveTo>
                    <a:pt x="0" y="52"/>
                  </a:moveTo>
                  <a:lnTo>
                    <a:pt x="0" y="52"/>
                  </a:lnTo>
                  <a:lnTo>
                    <a:pt x="14" y="60"/>
                  </a:lnTo>
                  <a:cubicBezTo>
                    <a:pt x="59" y="74"/>
                    <a:pt x="62" y="38"/>
                    <a:pt x="73" y="23"/>
                  </a:cubicBezTo>
                  <a:lnTo>
                    <a:pt x="90" y="8"/>
                  </a:lnTo>
                  <a:cubicBezTo>
                    <a:pt x="48" y="0"/>
                    <a:pt x="11" y="31"/>
                    <a:pt x="0" y="52"/>
                  </a:cubicBezTo>
                  <a:close/>
                </a:path>
              </a:pathLst>
            </a:custGeom>
            <a:solidFill>
              <a:srgbClr val="2F469C"/>
            </a:solidFill>
            <a:ln>
              <a:noFill/>
            </a:ln>
            <a:extLst/>
          </p:spPr>
          <p:txBody>
            <a:bodyPr/>
            <a:lstStyle/>
            <a:p>
              <a:pPr>
                <a:defRPr/>
              </a:pPr>
              <a:endParaRPr lang="en-US" dirty="0">
                <a:solidFill>
                  <a:prstClr val="black"/>
                </a:solidFill>
              </a:endParaRPr>
            </a:p>
          </p:txBody>
        </p:sp>
        <p:sp>
          <p:nvSpPr>
            <p:cNvPr id="51" name="Freeform 9"/>
            <p:cNvSpPr>
              <a:spLocks noChangeAspect="1"/>
            </p:cNvSpPr>
            <p:nvPr/>
          </p:nvSpPr>
          <p:spPr bwMode="auto">
            <a:xfrm>
              <a:off x="2775" y="1177"/>
              <a:ext cx="83" cy="72"/>
            </a:xfrm>
            <a:custGeom>
              <a:avLst/>
              <a:gdLst>
                <a:gd name="T0" fmla="*/ 16 w 88"/>
                <a:gd name="T1" fmla="*/ 4 h 72"/>
                <a:gd name="T2" fmla="*/ 16 w 88"/>
                <a:gd name="T3" fmla="*/ 4 h 72"/>
                <a:gd name="T4" fmla="*/ 0 w 88"/>
                <a:gd name="T5" fmla="*/ 12 h 72"/>
                <a:gd name="T6" fmla="*/ 86 w 88"/>
                <a:gd name="T7" fmla="*/ 49 h 72"/>
                <a:gd name="T8" fmla="*/ 88 w 88"/>
                <a:gd name="T9" fmla="*/ 22 h 72"/>
                <a:gd name="T10" fmla="*/ 16 w 88"/>
                <a:gd name="T11" fmla="*/ 4 h 72"/>
              </a:gdLst>
              <a:ahLst/>
              <a:cxnLst>
                <a:cxn ang="0">
                  <a:pos x="T0" y="T1"/>
                </a:cxn>
                <a:cxn ang="0">
                  <a:pos x="T2" y="T3"/>
                </a:cxn>
                <a:cxn ang="0">
                  <a:pos x="T4" y="T5"/>
                </a:cxn>
                <a:cxn ang="0">
                  <a:pos x="T6" y="T7"/>
                </a:cxn>
                <a:cxn ang="0">
                  <a:pos x="T8" y="T9"/>
                </a:cxn>
                <a:cxn ang="0">
                  <a:pos x="T10" y="T11"/>
                </a:cxn>
              </a:cxnLst>
              <a:rect l="0" t="0" r="r" b="b"/>
              <a:pathLst>
                <a:path w="88" h="72">
                  <a:moveTo>
                    <a:pt x="16" y="4"/>
                  </a:moveTo>
                  <a:lnTo>
                    <a:pt x="16" y="4"/>
                  </a:lnTo>
                  <a:lnTo>
                    <a:pt x="0" y="12"/>
                  </a:lnTo>
                  <a:cubicBezTo>
                    <a:pt x="4" y="40"/>
                    <a:pt x="70" y="72"/>
                    <a:pt x="86" y="49"/>
                  </a:cubicBezTo>
                  <a:lnTo>
                    <a:pt x="88" y="22"/>
                  </a:lnTo>
                  <a:cubicBezTo>
                    <a:pt x="67" y="8"/>
                    <a:pt x="45" y="0"/>
                    <a:pt x="16" y="4"/>
                  </a:cubicBezTo>
                  <a:close/>
                </a:path>
              </a:pathLst>
            </a:custGeom>
            <a:solidFill>
              <a:srgbClr val="2F469C"/>
            </a:solidFill>
            <a:ln>
              <a:noFill/>
            </a:ln>
            <a:extLst/>
          </p:spPr>
          <p:txBody>
            <a:bodyPr/>
            <a:lstStyle/>
            <a:p>
              <a:pPr>
                <a:defRPr/>
              </a:pPr>
              <a:endParaRPr lang="en-US" dirty="0">
                <a:solidFill>
                  <a:prstClr val="black"/>
                </a:solidFill>
              </a:endParaRPr>
            </a:p>
          </p:txBody>
        </p:sp>
        <p:sp>
          <p:nvSpPr>
            <p:cNvPr id="52" name="Freeform 10"/>
            <p:cNvSpPr>
              <a:spLocks noChangeAspect="1"/>
            </p:cNvSpPr>
            <p:nvPr/>
          </p:nvSpPr>
          <p:spPr bwMode="auto">
            <a:xfrm>
              <a:off x="2956" y="1110"/>
              <a:ext cx="72" cy="88"/>
            </a:xfrm>
            <a:custGeom>
              <a:avLst/>
              <a:gdLst>
                <a:gd name="T0" fmla="*/ 46 w 86"/>
                <a:gd name="T1" fmla="*/ 7 h 92"/>
                <a:gd name="T2" fmla="*/ 46 w 86"/>
                <a:gd name="T3" fmla="*/ 7 h 92"/>
                <a:gd name="T4" fmla="*/ 21 w 86"/>
                <a:gd name="T5" fmla="*/ 0 h 92"/>
                <a:gd name="T6" fmla="*/ 14 w 86"/>
                <a:gd name="T7" fmla="*/ 66 h 92"/>
                <a:gd name="T8" fmla="*/ 27 w 86"/>
                <a:gd name="T9" fmla="*/ 92 h 92"/>
                <a:gd name="T10" fmla="*/ 46 w 86"/>
                <a:gd name="T11" fmla="*/ 7 h 92"/>
              </a:gdLst>
              <a:ahLst/>
              <a:cxnLst>
                <a:cxn ang="0">
                  <a:pos x="T0" y="T1"/>
                </a:cxn>
                <a:cxn ang="0">
                  <a:pos x="T2" y="T3"/>
                </a:cxn>
                <a:cxn ang="0">
                  <a:pos x="T4" y="T5"/>
                </a:cxn>
                <a:cxn ang="0">
                  <a:pos x="T6" y="T7"/>
                </a:cxn>
                <a:cxn ang="0">
                  <a:pos x="T8" y="T9"/>
                </a:cxn>
                <a:cxn ang="0">
                  <a:pos x="T10" y="T11"/>
                </a:cxn>
              </a:cxnLst>
              <a:rect l="0" t="0" r="r" b="b"/>
              <a:pathLst>
                <a:path w="86" h="92">
                  <a:moveTo>
                    <a:pt x="46" y="7"/>
                  </a:moveTo>
                  <a:lnTo>
                    <a:pt x="46" y="7"/>
                  </a:lnTo>
                  <a:lnTo>
                    <a:pt x="21" y="0"/>
                  </a:lnTo>
                  <a:cubicBezTo>
                    <a:pt x="7" y="19"/>
                    <a:pt x="0" y="33"/>
                    <a:pt x="14" y="66"/>
                  </a:cubicBezTo>
                  <a:lnTo>
                    <a:pt x="27" y="92"/>
                  </a:lnTo>
                  <a:cubicBezTo>
                    <a:pt x="57" y="63"/>
                    <a:pt x="86" y="36"/>
                    <a:pt x="46" y="7"/>
                  </a:cubicBezTo>
                  <a:close/>
                </a:path>
              </a:pathLst>
            </a:custGeom>
            <a:solidFill>
              <a:srgbClr val="2F469C"/>
            </a:solidFill>
            <a:ln>
              <a:noFill/>
            </a:ln>
            <a:extLst/>
          </p:spPr>
          <p:txBody>
            <a:bodyPr/>
            <a:lstStyle/>
            <a:p>
              <a:pPr>
                <a:defRPr/>
              </a:pPr>
              <a:endParaRPr lang="en-US" dirty="0">
                <a:solidFill>
                  <a:prstClr val="black"/>
                </a:solidFill>
              </a:endParaRPr>
            </a:p>
          </p:txBody>
        </p:sp>
        <p:sp>
          <p:nvSpPr>
            <p:cNvPr id="53" name="Freeform 11"/>
            <p:cNvSpPr>
              <a:spLocks noChangeAspect="1" noEditPoints="1"/>
            </p:cNvSpPr>
            <p:nvPr/>
          </p:nvSpPr>
          <p:spPr bwMode="auto">
            <a:xfrm>
              <a:off x="3148" y="929"/>
              <a:ext cx="668" cy="1680"/>
            </a:xfrm>
            <a:custGeom>
              <a:avLst/>
              <a:gdLst>
                <a:gd name="T0" fmla="*/ 451 w 724"/>
                <a:gd name="T1" fmla="*/ 808 h 1845"/>
                <a:gd name="T2" fmla="*/ 451 w 724"/>
                <a:gd name="T3" fmla="*/ 808 h 1845"/>
                <a:gd name="T4" fmla="*/ 326 w 724"/>
                <a:gd name="T5" fmla="*/ 776 h 1845"/>
                <a:gd name="T6" fmla="*/ 477 w 724"/>
                <a:gd name="T7" fmla="*/ 746 h 1845"/>
                <a:gd name="T8" fmla="*/ 493 w 724"/>
                <a:gd name="T9" fmla="*/ 773 h 1845"/>
                <a:gd name="T10" fmla="*/ 451 w 724"/>
                <a:gd name="T11" fmla="*/ 808 h 1845"/>
                <a:gd name="T12" fmla="*/ 451 w 724"/>
                <a:gd name="T13" fmla="*/ 808 h 1845"/>
                <a:gd name="T14" fmla="*/ 639 w 724"/>
                <a:gd name="T15" fmla="*/ 841 h 1845"/>
                <a:gd name="T16" fmla="*/ 639 w 724"/>
                <a:gd name="T17" fmla="*/ 841 h 1845"/>
                <a:gd name="T18" fmla="*/ 601 w 724"/>
                <a:gd name="T19" fmla="*/ 701 h 1845"/>
                <a:gd name="T20" fmla="*/ 634 w 724"/>
                <a:gd name="T21" fmla="*/ 646 h 1845"/>
                <a:gd name="T22" fmla="*/ 627 w 724"/>
                <a:gd name="T23" fmla="*/ 477 h 1845"/>
                <a:gd name="T24" fmla="*/ 641 w 724"/>
                <a:gd name="T25" fmla="*/ 463 h 1845"/>
                <a:gd name="T26" fmla="*/ 627 w 724"/>
                <a:gd name="T27" fmla="*/ 414 h 1845"/>
                <a:gd name="T28" fmla="*/ 615 w 724"/>
                <a:gd name="T29" fmla="*/ 342 h 1845"/>
                <a:gd name="T30" fmla="*/ 590 w 724"/>
                <a:gd name="T31" fmla="*/ 286 h 1845"/>
                <a:gd name="T32" fmla="*/ 602 w 724"/>
                <a:gd name="T33" fmla="*/ 260 h 1845"/>
                <a:gd name="T34" fmla="*/ 560 w 724"/>
                <a:gd name="T35" fmla="*/ 236 h 1845"/>
                <a:gd name="T36" fmla="*/ 523 w 724"/>
                <a:gd name="T37" fmla="*/ 213 h 1845"/>
                <a:gd name="T38" fmla="*/ 514 w 724"/>
                <a:gd name="T39" fmla="*/ 180 h 1845"/>
                <a:gd name="T40" fmla="*/ 483 w 724"/>
                <a:gd name="T41" fmla="*/ 195 h 1845"/>
                <a:gd name="T42" fmla="*/ 476 w 724"/>
                <a:gd name="T43" fmla="*/ 154 h 1845"/>
                <a:gd name="T44" fmla="*/ 434 w 724"/>
                <a:gd name="T45" fmla="*/ 171 h 1845"/>
                <a:gd name="T46" fmla="*/ 411 w 724"/>
                <a:gd name="T47" fmla="*/ 119 h 1845"/>
                <a:gd name="T48" fmla="*/ 389 w 724"/>
                <a:gd name="T49" fmla="*/ 124 h 1845"/>
                <a:gd name="T50" fmla="*/ 356 w 724"/>
                <a:gd name="T51" fmla="*/ 150 h 1845"/>
                <a:gd name="T52" fmla="*/ 356 w 724"/>
                <a:gd name="T53" fmla="*/ 101 h 1845"/>
                <a:gd name="T54" fmla="*/ 341 w 724"/>
                <a:gd name="T55" fmla="*/ 93 h 1845"/>
                <a:gd name="T56" fmla="*/ 314 w 724"/>
                <a:gd name="T57" fmla="*/ 81 h 1845"/>
                <a:gd name="T58" fmla="*/ 276 w 724"/>
                <a:gd name="T59" fmla="*/ 97 h 1845"/>
                <a:gd name="T60" fmla="*/ 292 w 724"/>
                <a:gd name="T61" fmla="*/ 51 h 1845"/>
                <a:gd name="T62" fmla="*/ 244 w 724"/>
                <a:gd name="T63" fmla="*/ 106 h 1845"/>
                <a:gd name="T64" fmla="*/ 216 w 724"/>
                <a:gd name="T65" fmla="*/ 112 h 1845"/>
                <a:gd name="T66" fmla="*/ 266 w 724"/>
                <a:gd name="T67" fmla="*/ 43 h 1845"/>
                <a:gd name="T68" fmla="*/ 214 w 724"/>
                <a:gd name="T69" fmla="*/ 91 h 1845"/>
                <a:gd name="T70" fmla="*/ 173 w 724"/>
                <a:gd name="T71" fmla="*/ 98 h 1845"/>
                <a:gd name="T72" fmla="*/ 186 w 724"/>
                <a:gd name="T73" fmla="*/ 38 h 1845"/>
                <a:gd name="T74" fmla="*/ 173 w 724"/>
                <a:gd name="T75" fmla="*/ 69 h 1845"/>
                <a:gd name="T76" fmla="*/ 166 w 724"/>
                <a:gd name="T77" fmla="*/ 36 h 1845"/>
                <a:gd name="T78" fmla="*/ 142 w 724"/>
                <a:gd name="T79" fmla="*/ 114 h 1845"/>
                <a:gd name="T80" fmla="*/ 126 w 724"/>
                <a:gd name="T81" fmla="*/ 39 h 1845"/>
                <a:gd name="T82" fmla="*/ 80 w 724"/>
                <a:gd name="T83" fmla="*/ 112 h 1845"/>
                <a:gd name="T84" fmla="*/ 56 w 724"/>
                <a:gd name="T85" fmla="*/ 117 h 1845"/>
                <a:gd name="T86" fmla="*/ 37 w 724"/>
                <a:gd name="T87" fmla="*/ 43 h 1845"/>
                <a:gd name="T88" fmla="*/ 5 w 724"/>
                <a:gd name="T89" fmla="*/ 1808 h 1845"/>
                <a:gd name="T90" fmla="*/ 0 w 724"/>
                <a:gd name="T91" fmla="*/ 1840 h 1845"/>
                <a:gd name="T92" fmla="*/ 162 w 724"/>
                <a:gd name="T93" fmla="*/ 1823 h 1845"/>
                <a:gd name="T94" fmla="*/ 529 w 724"/>
                <a:gd name="T95" fmla="*/ 1842 h 1845"/>
                <a:gd name="T96" fmla="*/ 614 w 724"/>
                <a:gd name="T97" fmla="*/ 1829 h 1845"/>
                <a:gd name="T98" fmla="*/ 421 w 724"/>
                <a:gd name="T99" fmla="*/ 1778 h 1845"/>
                <a:gd name="T100" fmla="*/ 272 w 724"/>
                <a:gd name="T101" fmla="*/ 1664 h 1845"/>
                <a:gd name="T102" fmla="*/ 237 w 724"/>
                <a:gd name="T103" fmla="*/ 1566 h 1845"/>
                <a:gd name="T104" fmla="*/ 239 w 724"/>
                <a:gd name="T105" fmla="*/ 1432 h 1845"/>
                <a:gd name="T106" fmla="*/ 315 w 724"/>
                <a:gd name="T107" fmla="*/ 1404 h 1845"/>
                <a:gd name="T108" fmla="*/ 586 w 724"/>
                <a:gd name="T109" fmla="*/ 1387 h 1845"/>
                <a:gd name="T110" fmla="*/ 605 w 724"/>
                <a:gd name="T111" fmla="*/ 1286 h 1845"/>
                <a:gd name="T112" fmla="*/ 609 w 724"/>
                <a:gd name="T113" fmla="*/ 1223 h 1845"/>
                <a:gd name="T114" fmla="*/ 630 w 724"/>
                <a:gd name="T115" fmla="*/ 1174 h 1845"/>
                <a:gd name="T116" fmla="*/ 590 w 724"/>
                <a:gd name="T117" fmla="*/ 1133 h 1845"/>
                <a:gd name="T118" fmla="*/ 650 w 724"/>
                <a:gd name="T119" fmla="*/ 1082 h 1845"/>
                <a:gd name="T120" fmla="*/ 621 w 724"/>
                <a:gd name="T121" fmla="*/ 1018 h 1845"/>
                <a:gd name="T122" fmla="*/ 704 w 724"/>
                <a:gd name="T123" fmla="*/ 959 h 1845"/>
                <a:gd name="T124" fmla="*/ 639 w 724"/>
                <a:gd name="T125" fmla="*/ 841 h 1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24" h="1845">
                  <a:moveTo>
                    <a:pt x="451" y="808"/>
                  </a:moveTo>
                  <a:lnTo>
                    <a:pt x="451" y="808"/>
                  </a:lnTo>
                  <a:cubicBezTo>
                    <a:pt x="397" y="820"/>
                    <a:pt x="315" y="783"/>
                    <a:pt x="326" y="776"/>
                  </a:cubicBezTo>
                  <a:cubicBezTo>
                    <a:pt x="353" y="757"/>
                    <a:pt x="416" y="725"/>
                    <a:pt x="477" y="746"/>
                  </a:cubicBezTo>
                  <a:cubicBezTo>
                    <a:pt x="488" y="750"/>
                    <a:pt x="492" y="760"/>
                    <a:pt x="493" y="773"/>
                  </a:cubicBezTo>
                  <a:cubicBezTo>
                    <a:pt x="496" y="804"/>
                    <a:pt x="471" y="805"/>
                    <a:pt x="451" y="808"/>
                  </a:cubicBezTo>
                  <a:lnTo>
                    <a:pt x="451" y="808"/>
                  </a:lnTo>
                  <a:close/>
                  <a:moveTo>
                    <a:pt x="639" y="841"/>
                  </a:moveTo>
                  <a:lnTo>
                    <a:pt x="639" y="841"/>
                  </a:lnTo>
                  <a:cubicBezTo>
                    <a:pt x="610" y="803"/>
                    <a:pt x="557" y="751"/>
                    <a:pt x="601" y="701"/>
                  </a:cubicBezTo>
                  <a:cubicBezTo>
                    <a:pt x="624" y="684"/>
                    <a:pt x="631" y="670"/>
                    <a:pt x="634" y="646"/>
                  </a:cubicBezTo>
                  <a:cubicBezTo>
                    <a:pt x="644" y="560"/>
                    <a:pt x="639" y="524"/>
                    <a:pt x="627" y="477"/>
                  </a:cubicBezTo>
                  <a:cubicBezTo>
                    <a:pt x="629" y="473"/>
                    <a:pt x="638" y="478"/>
                    <a:pt x="641" y="463"/>
                  </a:cubicBezTo>
                  <a:cubicBezTo>
                    <a:pt x="650" y="422"/>
                    <a:pt x="627" y="414"/>
                    <a:pt x="627" y="414"/>
                  </a:cubicBezTo>
                  <a:cubicBezTo>
                    <a:pt x="645" y="399"/>
                    <a:pt x="643" y="342"/>
                    <a:pt x="615" y="342"/>
                  </a:cubicBezTo>
                  <a:cubicBezTo>
                    <a:pt x="631" y="317"/>
                    <a:pt x="617" y="277"/>
                    <a:pt x="590" y="286"/>
                  </a:cubicBezTo>
                  <a:cubicBezTo>
                    <a:pt x="590" y="286"/>
                    <a:pt x="604" y="278"/>
                    <a:pt x="602" y="260"/>
                  </a:cubicBezTo>
                  <a:cubicBezTo>
                    <a:pt x="599" y="224"/>
                    <a:pt x="547" y="259"/>
                    <a:pt x="560" y="236"/>
                  </a:cubicBezTo>
                  <a:cubicBezTo>
                    <a:pt x="567" y="223"/>
                    <a:pt x="538" y="180"/>
                    <a:pt x="523" y="213"/>
                  </a:cubicBezTo>
                  <a:cubicBezTo>
                    <a:pt x="515" y="207"/>
                    <a:pt x="529" y="187"/>
                    <a:pt x="514" y="180"/>
                  </a:cubicBezTo>
                  <a:cubicBezTo>
                    <a:pt x="504" y="181"/>
                    <a:pt x="495" y="188"/>
                    <a:pt x="483" y="195"/>
                  </a:cubicBezTo>
                  <a:cubicBezTo>
                    <a:pt x="479" y="181"/>
                    <a:pt x="494" y="174"/>
                    <a:pt x="476" y="154"/>
                  </a:cubicBezTo>
                  <a:cubicBezTo>
                    <a:pt x="452" y="138"/>
                    <a:pt x="451" y="162"/>
                    <a:pt x="434" y="171"/>
                  </a:cubicBezTo>
                  <a:cubicBezTo>
                    <a:pt x="404" y="164"/>
                    <a:pt x="476" y="146"/>
                    <a:pt x="411" y="119"/>
                  </a:cubicBezTo>
                  <a:cubicBezTo>
                    <a:pt x="395" y="159"/>
                    <a:pt x="396" y="130"/>
                    <a:pt x="389" y="124"/>
                  </a:cubicBezTo>
                  <a:cubicBezTo>
                    <a:pt x="384" y="121"/>
                    <a:pt x="375" y="131"/>
                    <a:pt x="356" y="150"/>
                  </a:cubicBezTo>
                  <a:cubicBezTo>
                    <a:pt x="366" y="124"/>
                    <a:pt x="388" y="92"/>
                    <a:pt x="356" y="101"/>
                  </a:cubicBezTo>
                  <a:cubicBezTo>
                    <a:pt x="320" y="117"/>
                    <a:pt x="341" y="96"/>
                    <a:pt x="341" y="93"/>
                  </a:cubicBezTo>
                  <a:cubicBezTo>
                    <a:pt x="372" y="79"/>
                    <a:pt x="312" y="45"/>
                    <a:pt x="314" y="81"/>
                  </a:cubicBezTo>
                  <a:cubicBezTo>
                    <a:pt x="313" y="105"/>
                    <a:pt x="261" y="126"/>
                    <a:pt x="276" y="97"/>
                  </a:cubicBezTo>
                  <a:cubicBezTo>
                    <a:pt x="286" y="60"/>
                    <a:pt x="331" y="116"/>
                    <a:pt x="292" y="51"/>
                  </a:cubicBezTo>
                  <a:cubicBezTo>
                    <a:pt x="268" y="78"/>
                    <a:pt x="248" y="96"/>
                    <a:pt x="244" y="106"/>
                  </a:cubicBezTo>
                  <a:cubicBezTo>
                    <a:pt x="225" y="181"/>
                    <a:pt x="236" y="113"/>
                    <a:pt x="216" y="112"/>
                  </a:cubicBezTo>
                  <a:cubicBezTo>
                    <a:pt x="242" y="94"/>
                    <a:pt x="276" y="63"/>
                    <a:pt x="266" y="43"/>
                  </a:cubicBezTo>
                  <a:cubicBezTo>
                    <a:pt x="237" y="41"/>
                    <a:pt x="172" y="87"/>
                    <a:pt x="214" y="91"/>
                  </a:cubicBezTo>
                  <a:cubicBezTo>
                    <a:pt x="211" y="106"/>
                    <a:pt x="187" y="123"/>
                    <a:pt x="173" y="98"/>
                  </a:cubicBezTo>
                  <a:cubicBezTo>
                    <a:pt x="196" y="92"/>
                    <a:pt x="235" y="15"/>
                    <a:pt x="186" y="38"/>
                  </a:cubicBezTo>
                  <a:cubicBezTo>
                    <a:pt x="181" y="42"/>
                    <a:pt x="181" y="56"/>
                    <a:pt x="173" y="69"/>
                  </a:cubicBezTo>
                  <a:cubicBezTo>
                    <a:pt x="161" y="58"/>
                    <a:pt x="170" y="42"/>
                    <a:pt x="166" y="36"/>
                  </a:cubicBezTo>
                  <a:cubicBezTo>
                    <a:pt x="127" y="0"/>
                    <a:pt x="141" y="93"/>
                    <a:pt x="142" y="114"/>
                  </a:cubicBezTo>
                  <a:cubicBezTo>
                    <a:pt x="92" y="82"/>
                    <a:pt x="139" y="91"/>
                    <a:pt x="126" y="39"/>
                  </a:cubicBezTo>
                  <a:cubicBezTo>
                    <a:pt x="84" y="47"/>
                    <a:pt x="73" y="64"/>
                    <a:pt x="80" y="112"/>
                  </a:cubicBezTo>
                  <a:cubicBezTo>
                    <a:pt x="74" y="123"/>
                    <a:pt x="63" y="149"/>
                    <a:pt x="56" y="117"/>
                  </a:cubicBezTo>
                  <a:cubicBezTo>
                    <a:pt x="79" y="87"/>
                    <a:pt x="77" y="44"/>
                    <a:pt x="37" y="43"/>
                  </a:cubicBezTo>
                  <a:cubicBezTo>
                    <a:pt x="101" y="631"/>
                    <a:pt x="97" y="1225"/>
                    <a:pt x="5" y="1808"/>
                  </a:cubicBezTo>
                  <a:lnTo>
                    <a:pt x="0" y="1840"/>
                  </a:lnTo>
                  <a:cubicBezTo>
                    <a:pt x="46" y="1839"/>
                    <a:pt x="113" y="1825"/>
                    <a:pt x="162" y="1823"/>
                  </a:cubicBezTo>
                  <a:cubicBezTo>
                    <a:pt x="301" y="1827"/>
                    <a:pt x="298" y="1845"/>
                    <a:pt x="529" y="1842"/>
                  </a:cubicBezTo>
                  <a:cubicBezTo>
                    <a:pt x="582" y="1837"/>
                    <a:pt x="597" y="1829"/>
                    <a:pt x="614" y="1829"/>
                  </a:cubicBezTo>
                  <a:cubicBezTo>
                    <a:pt x="597" y="1758"/>
                    <a:pt x="481" y="1798"/>
                    <a:pt x="421" y="1778"/>
                  </a:cubicBezTo>
                  <a:cubicBezTo>
                    <a:pt x="321" y="1768"/>
                    <a:pt x="304" y="1708"/>
                    <a:pt x="272" y="1664"/>
                  </a:cubicBezTo>
                  <a:cubicBezTo>
                    <a:pt x="258" y="1639"/>
                    <a:pt x="237" y="1608"/>
                    <a:pt x="237" y="1566"/>
                  </a:cubicBezTo>
                  <a:cubicBezTo>
                    <a:pt x="230" y="1513"/>
                    <a:pt x="240" y="1484"/>
                    <a:pt x="239" y="1432"/>
                  </a:cubicBezTo>
                  <a:cubicBezTo>
                    <a:pt x="243" y="1393"/>
                    <a:pt x="287" y="1401"/>
                    <a:pt x="315" y="1404"/>
                  </a:cubicBezTo>
                  <a:cubicBezTo>
                    <a:pt x="402" y="1413"/>
                    <a:pt x="547" y="1399"/>
                    <a:pt x="586" y="1387"/>
                  </a:cubicBezTo>
                  <a:cubicBezTo>
                    <a:pt x="641" y="1371"/>
                    <a:pt x="642" y="1337"/>
                    <a:pt x="605" y="1286"/>
                  </a:cubicBezTo>
                  <a:cubicBezTo>
                    <a:pt x="597" y="1261"/>
                    <a:pt x="598" y="1245"/>
                    <a:pt x="609" y="1223"/>
                  </a:cubicBezTo>
                  <a:cubicBezTo>
                    <a:pt x="625" y="1206"/>
                    <a:pt x="644" y="1195"/>
                    <a:pt x="630" y="1174"/>
                  </a:cubicBezTo>
                  <a:cubicBezTo>
                    <a:pt x="630" y="1174"/>
                    <a:pt x="504" y="1147"/>
                    <a:pt x="590" y="1133"/>
                  </a:cubicBezTo>
                  <a:cubicBezTo>
                    <a:pt x="679" y="1118"/>
                    <a:pt x="650" y="1082"/>
                    <a:pt x="650" y="1082"/>
                  </a:cubicBezTo>
                  <a:cubicBezTo>
                    <a:pt x="650" y="1082"/>
                    <a:pt x="635" y="1045"/>
                    <a:pt x="621" y="1018"/>
                  </a:cubicBezTo>
                  <a:cubicBezTo>
                    <a:pt x="611" y="998"/>
                    <a:pt x="695" y="991"/>
                    <a:pt x="704" y="959"/>
                  </a:cubicBezTo>
                  <a:cubicBezTo>
                    <a:pt x="724" y="932"/>
                    <a:pt x="661" y="871"/>
                    <a:pt x="639" y="841"/>
                  </a:cubicBezTo>
                  <a:close/>
                </a:path>
              </a:pathLst>
            </a:custGeom>
            <a:solidFill>
              <a:srgbClr val="2F469C"/>
            </a:solidFill>
            <a:ln>
              <a:noFill/>
            </a:ln>
            <a:extLst/>
          </p:spPr>
          <p:txBody>
            <a:bodyPr/>
            <a:lstStyle/>
            <a:p>
              <a:pPr>
                <a:defRPr/>
              </a:pPr>
              <a:endParaRPr lang="en-US" dirty="0">
                <a:solidFill>
                  <a:prstClr val="black"/>
                </a:solidFill>
              </a:endParaRPr>
            </a:p>
          </p:txBody>
        </p:sp>
        <p:sp>
          <p:nvSpPr>
            <p:cNvPr id="54" name="Freeform 12"/>
            <p:cNvSpPr>
              <a:spLocks noChangeAspect="1"/>
            </p:cNvSpPr>
            <p:nvPr/>
          </p:nvSpPr>
          <p:spPr bwMode="auto">
            <a:xfrm>
              <a:off x="1352" y="681"/>
              <a:ext cx="1827" cy="3153"/>
            </a:xfrm>
            <a:custGeom>
              <a:avLst/>
              <a:gdLst>
                <a:gd name="T0" fmla="*/ 1974 w 2011"/>
                <a:gd name="T1" fmla="*/ 2106 h 3449"/>
                <a:gd name="T2" fmla="*/ 0 w 2011"/>
                <a:gd name="T3" fmla="*/ 3449 h 3449"/>
                <a:gd name="T4" fmla="*/ 1972 w 2011"/>
                <a:gd name="T5" fmla="*/ 0 h 3449"/>
                <a:gd name="T6" fmla="*/ 1980 w 2011"/>
                <a:gd name="T7" fmla="*/ 347 h 3449"/>
                <a:gd name="T8" fmla="*/ 1982 w 2011"/>
                <a:gd name="T9" fmla="*/ 392 h 3449"/>
                <a:gd name="T10" fmla="*/ 1923 w 2011"/>
                <a:gd name="T11" fmla="*/ 324 h 3449"/>
                <a:gd name="T12" fmla="*/ 1878 w 2011"/>
                <a:gd name="T13" fmla="*/ 384 h 3449"/>
                <a:gd name="T14" fmla="*/ 1858 w 2011"/>
                <a:gd name="T15" fmla="*/ 411 h 3449"/>
                <a:gd name="T16" fmla="*/ 1823 w 2011"/>
                <a:gd name="T17" fmla="*/ 348 h 3449"/>
                <a:gd name="T18" fmla="*/ 1766 w 2011"/>
                <a:gd name="T19" fmla="*/ 359 h 3449"/>
                <a:gd name="T20" fmla="*/ 1702 w 2011"/>
                <a:gd name="T21" fmla="*/ 494 h 3449"/>
                <a:gd name="T22" fmla="*/ 1680 w 2011"/>
                <a:gd name="T23" fmla="*/ 420 h 3449"/>
                <a:gd name="T24" fmla="*/ 1605 w 2011"/>
                <a:gd name="T25" fmla="*/ 427 h 3449"/>
                <a:gd name="T26" fmla="*/ 1609 w 2011"/>
                <a:gd name="T27" fmla="*/ 499 h 3449"/>
                <a:gd name="T28" fmla="*/ 1520 w 2011"/>
                <a:gd name="T29" fmla="*/ 498 h 3449"/>
                <a:gd name="T30" fmla="*/ 1513 w 2011"/>
                <a:gd name="T31" fmla="*/ 560 h 3449"/>
                <a:gd name="T32" fmla="*/ 1407 w 2011"/>
                <a:gd name="T33" fmla="*/ 521 h 3449"/>
                <a:gd name="T34" fmla="*/ 1521 w 2011"/>
                <a:gd name="T35" fmla="*/ 578 h 3449"/>
                <a:gd name="T36" fmla="*/ 1453 w 2011"/>
                <a:gd name="T37" fmla="*/ 612 h 3449"/>
                <a:gd name="T38" fmla="*/ 1441 w 2011"/>
                <a:gd name="T39" fmla="*/ 603 h 3449"/>
                <a:gd name="T40" fmla="*/ 1404 w 2011"/>
                <a:gd name="T41" fmla="*/ 640 h 3449"/>
                <a:gd name="T42" fmla="*/ 1448 w 2011"/>
                <a:gd name="T43" fmla="*/ 632 h 3449"/>
                <a:gd name="T44" fmla="*/ 1433 w 2011"/>
                <a:gd name="T45" fmla="*/ 703 h 3449"/>
                <a:gd name="T46" fmla="*/ 1392 w 2011"/>
                <a:gd name="T47" fmla="*/ 719 h 3449"/>
                <a:gd name="T48" fmla="*/ 1410 w 2011"/>
                <a:gd name="T49" fmla="*/ 785 h 3449"/>
                <a:gd name="T50" fmla="*/ 1321 w 2011"/>
                <a:gd name="T51" fmla="*/ 761 h 3449"/>
                <a:gd name="T52" fmla="*/ 1255 w 2011"/>
                <a:gd name="T53" fmla="*/ 760 h 3449"/>
                <a:gd name="T54" fmla="*/ 1205 w 2011"/>
                <a:gd name="T55" fmla="*/ 829 h 3449"/>
                <a:gd name="T56" fmla="*/ 1350 w 2011"/>
                <a:gd name="T57" fmla="*/ 845 h 3449"/>
                <a:gd name="T58" fmla="*/ 1308 w 2011"/>
                <a:gd name="T59" fmla="*/ 881 h 3449"/>
                <a:gd name="T60" fmla="*/ 1308 w 2011"/>
                <a:gd name="T61" fmla="*/ 953 h 3449"/>
                <a:gd name="T62" fmla="*/ 1358 w 2011"/>
                <a:gd name="T63" fmla="*/ 951 h 3449"/>
                <a:gd name="T64" fmla="*/ 1319 w 2011"/>
                <a:gd name="T65" fmla="*/ 1061 h 3449"/>
                <a:gd name="T66" fmla="*/ 1324 w 2011"/>
                <a:gd name="T67" fmla="*/ 1115 h 3449"/>
                <a:gd name="T68" fmla="*/ 1283 w 2011"/>
                <a:gd name="T69" fmla="*/ 1185 h 3449"/>
                <a:gd name="T70" fmla="*/ 1257 w 2011"/>
                <a:gd name="T71" fmla="*/ 1226 h 3449"/>
                <a:gd name="T72" fmla="*/ 1285 w 2011"/>
                <a:gd name="T73" fmla="*/ 1267 h 3449"/>
                <a:gd name="T74" fmla="*/ 1314 w 2011"/>
                <a:gd name="T75" fmla="*/ 1311 h 3449"/>
                <a:gd name="T76" fmla="*/ 1363 w 2011"/>
                <a:gd name="T77" fmla="*/ 1376 h 3449"/>
                <a:gd name="T78" fmla="*/ 1438 w 2011"/>
                <a:gd name="T79" fmla="*/ 1413 h 3449"/>
                <a:gd name="T80" fmla="*/ 1494 w 2011"/>
                <a:gd name="T81" fmla="*/ 1379 h 3449"/>
                <a:gd name="T82" fmla="*/ 1513 w 2011"/>
                <a:gd name="T83" fmla="*/ 1471 h 3449"/>
                <a:gd name="T84" fmla="*/ 1605 w 2011"/>
                <a:gd name="T85" fmla="*/ 1474 h 3449"/>
                <a:gd name="T86" fmla="*/ 1584 w 2011"/>
                <a:gd name="T87" fmla="*/ 1525 h 3449"/>
                <a:gd name="T88" fmla="*/ 1618 w 2011"/>
                <a:gd name="T89" fmla="*/ 1559 h 3449"/>
                <a:gd name="T90" fmla="*/ 1644 w 2011"/>
                <a:gd name="T91" fmla="*/ 1602 h 3449"/>
                <a:gd name="T92" fmla="*/ 1700 w 2011"/>
                <a:gd name="T93" fmla="*/ 1594 h 3449"/>
                <a:gd name="T94" fmla="*/ 1729 w 2011"/>
                <a:gd name="T95" fmla="*/ 1535 h 3449"/>
                <a:gd name="T96" fmla="*/ 1794 w 2011"/>
                <a:gd name="T97" fmla="*/ 1574 h 3449"/>
                <a:gd name="T98" fmla="*/ 1808 w 2011"/>
                <a:gd name="T99" fmla="*/ 1711 h 3449"/>
                <a:gd name="T100" fmla="*/ 1870 w 2011"/>
                <a:gd name="T101" fmla="*/ 1688 h 3449"/>
                <a:gd name="T102" fmla="*/ 1839 w 2011"/>
                <a:gd name="T103" fmla="*/ 1844 h 3449"/>
                <a:gd name="T104" fmla="*/ 1446 w 2011"/>
                <a:gd name="T105" fmla="*/ 2092 h 3449"/>
                <a:gd name="T106" fmla="*/ 1654 w 2011"/>
                <a:gd name="T107" fmla="*/ 2103 h 3449"/>
                <a:gd name="T108" fmla="*/ 1974 w 2011"/>
                <a:gd name="T109" fmla="*/ 2105 h 3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11" h="3449">
                  <a:moveTo>
                    <a:pt x="1974" y="2106"/>
                  </a:moveTo>
                  <a:lnTo>
                    <a:pt x="1974" y="2106"/>
                  </a:lnTo>
                  <a:cubicBezTo>
                    <a:pt x="1903" y="2543"/>
                    <a:pt x="1782" y="2987"/>
                    <a:pt x="1602" y="3449"/>
                  </a:cubicBezTo>
                  <a:lnTo>
                    <a:pt x="0" y="3449"/>
                  </a:lnTo>
                  <a:lnTo>
                    <a:pt x="0" y="0"/>
                  </a:lnTo>
                  <a:lnTo>
                    <a:pt x="1972" y="0"/>
                  </a:lnTo>
                  <a:cubicBezTo>
                    <a:pt x="1988" y="113"/>
                    <a:pt x="1999" y="197"/>
                    <a:pt x="2011" y="309"/>
                  </a:cubicBezTo>
                  <a:cubicBezTo>
                    <a:pt x="2011" y="309"/>
                    <a:pt x="1977" y="320"/>
                    <a:pt x="1980" y="347"/>
                  </a:cubicBezTo>
                  <a:cubicBezTo>
                    <a:pt x="1984" y="378"/>
                    <a:pt x="1997" y="385"/>
                    <a:pt x="1997" y="385"/>
                  </a:cubicBezTo>
                  <a:lnTo>
                    <a:pt x="1982" y="392"/>
                  </a:lnTo>
                  <a:cubicBezTo>
                    <a:pt x="1982" y="392"/>
                    <a:pt x="1966" y="368"/>
                    <a:pt x="1966" y="369"/>
                  </a:cubicBezTo>
                  <a:cubicBezTo>
                    <a:pt x="1966" y="346"/>
                    <a:pt x="1976" y="311"/>
                    <a:pt x="1923" y="324"/>
                  </a:cubicBezTo>
                  <a:cubicBezTo>
                    <a:pt x="1904" y="365"/>
                    <a:pt x="1952" y="373"/>
                    <a:pt x="1939" y="401"/>
                  </a:cubicBezTo>
                  <a:cubicBezTo>
                    <a:pt x="1883" y="404"/>
                    <a:pt x="1923" y="359"/>
                    <a:pt x="1878" y="384"/>
                  </a:cubicBezTo>
                  <a:cubicBezTo>
                    <a:pt x="1881" y="371"/>
                    <a:pt x="1871" y="336"/>
                    <a:pt x="1857" y="339"/>
                  </a:cubicBezTo>
                  <a:cubicBezTo>
                    <a:pt x="1851" y="358"/>
                    <a:pt x="1836" y="391"/>
                    <a:pt x="1858" y="411"/>
                  </a:cubicBezTo>
                  <a:cubicBezTo>
                    <a:pt x="1851" y="416"/>
                    <a:pt x="1830" y="413"/>
                    <a:pt x="1825" y="406"/>
                  </a:cubicBezTo>
                  <a:cubicBezTo>
                    <a:pt x="1819" y="396"/>
                    <a:pt x="1840" y="379"/>
                    <a:pt x="1823" y="348"/>
                  </a:cubicBezTo>
                  <a:cubicBezTo>
                    <a:pt x="1771" y="371"/>
                    <a:pt x="1819" y="421"/>
                    <a:pt x="1776" y="440"/>
                  </a:cubicBezTo>
                  <a:cubicBezTo>
                    <a:pt x="1729" y="434"/>
                    <a:pt x="1803" y="394"/>
                    <a:pt x="1766" y="359"/>
                  </a:cubicBezTo>
                  <a:cubicBezTo>
                    <a:pt x="1723" y="369"/>
                    <a:pt x="1707" y="413"/>
                    <a:pt x="1724" y="439"/>
                  </a:cubicBezTo>
                  <a:cubicBezTo>
                    <a:pt x="1723" y="462"/>
                    <a:pt x="1705" y="474"/>
                    <a:pt x="1702" y="494"/>
                  </a:cubicBezTo>
                  <a:cubicBezTo>
                    <a:pt x="1681" y="491"/>
                    <a:pt x="1672" y="483"/>
                    <a:pt x="1670" y="475"/>
                  </a:cubicBezTo>
                  <a:cubicBezTo>
                    <a:pt x="1667" y="460"/>
                    <a:pt x="1708" y="453"/>
                    <a:pt x="1680" y="420"/>
                  </a:cubicBezTo>
                  <a:cubicBezTo>
                    <a:pt x="1635" y="427"/>
                    <a:pt x="1665" y="500"/>
                    <a:pt x="1629" y="461"/>
                  </a:cubicBezTo>
                  <a:cubicBezTo>
                    <a:pt x="1626" y="444"/>
                    <a:pt x="1614" y="429"/>
                    <a:pt x="1605" y="427"/>
                  </a:cubicBezTo>
                  <a:cubicBezTo>
                    <a:pt x="1588" y="439"/>
                    <a:pt x="1580" y="459"/>
                    <a:pt x="1591" y="476"/>
                  </a:cubicBezTo>
                  <a:lnTo>
                    <a:pt x="1609" y="499"/>
                  </a:lnTo>
                  <a:cubicBezTo>
                    <a:pt x="1607" y="499"/>
                    <a:pt x="1617" y="513"/>
                    <a:pt x="1615" y="512"/>
                  </a:cubicBezTo>
                  <a:cubicBezTo>
                    <a:pt x="1585" y="488"/>
                    <a:pt x="1545" y="471"/>
                    <a:pt x="1520" y="498"/>
                  </a:cubicBezTo>
                  <a:cubicBezTo>
                    <a:pt x="1523" y="523"/>
                    <a:pt x="1545" y="525"/>
                    <a:pt x="1579" y="533"/>
                  </a:cubicBezTo>
                  <a:cubicBezTo>
                    <a:pt x="1536" y="537"/>
                    <a:pt x="1527" y="552"/>
                    <a:pt x="1513" y="560"/>
                  </a:cubicBezTo>
                  <a:cubicBezTo>
                    <a:pt x="1508" y="532"/>
                    <a:pt x="1475" y="527"/>
                    <a:pt x="1444" y="523"/>
                  </a:cubicBezTo>
                  <a:cubicBezTo>
                    <a:pt x="1426" y="527"/>
                    <a:pt x="1415" y="515"/>
                    <a:pt x="1407" y="521"/>
                  </a:cubicBezTo>
                  <a:cubicBezTo>
                    <a:pt x="1420" y="553"/>
                    <a:pt x="1451" y="578"/>
                    <a:pt x="1490" y="586"/>
                  </a:cubicBezTo>
                  <a:cubicBezTo>
                    <a:pt x="1507" y="584"/>
                    <a:pt x="1509" y="584"/>
                    <a:pt x="1521" y="578"/>
                  </a:cubicBezTo>
                  <a:cubicBezTo>
                    <a:pt x="1544" y="588"/>
                    <a:pt x="1542" y="592"/>
                    <a:pt x="1548" y="608"/>
                  </a:cubicBezTo>
                  <a:cubicBezTo>
                    <a:pt x="1514" y="623"/>
                    <a:pt x="1487" y="604"/>
                    <a:pt x="1453" y="612"/>
                  </a:cubicBezTo>
                  <a:cubicBezTo>
                    <a:pt x="1453" y="614"/>
                    <a:pt x="1445" y="614"/>
                    <a:pt x="1444" y="611"/>
                  </a:cubicBezTo>
                  <a:cubicBezTo>
                    <a:pt x="1445" y="611"/>
                    <a:pt x="1440" y="603"/>
                    <a:pt x="1441" y="603"/>
                  </a:cubicBezTo>
                  <a:cubicBezTo>
                    <a:pt x="1426" y="575"/>
                    <a:pt x="1387" y="586"/>
                    <a:pt x="1366" y="592"/>
                  </a:cubicBezTo>
                  <a:cubicBezTo>
                    <a:pt x="1363" y="614"/>
                    <a:pt x="1386" y="632"/>
                    <a:pt x="1404" y="640"/>
                  </a:cubicBezTo>
                  <a:cubicBezTo>
                    <a:pt x="1429" y="649"/>
                    <a:pt x="1438" y="641"/>
                    <a:pt x="1438" y="641"/>
                  </a:cubicBezTo>
                  <a:lnTo>
                    <a:pt x="1448" y="632"/>
                  </a:lnTo>
                  <a:cubicBezTo>
                    <a:pt x="1459" y="672"/>
                    <a:pt x="1473" y="674"/>
                    <a:pt x="1494" y="690"/>
                  </a:cubicBezTo>
                  <a:cubicBezTo>
                    <a:pt x="1471" y="698"/>
                    <a:pt x="1462" y="705"/>
                    <a:pt x="1433" y="703"/>
                  </a:cubicBezTo>
                  <a:cubicBezTo>
                    <a:pt x="1400" y="652"/>
                    <a:pt x="1301" y="630"/>
                    <a:pt x="1305" y="654"/>
                  </a:cubicBezTo>
                  <a:cubicBezTo>
                    <a:pt x="1319" y="706"/>
                    <a:pt x="1392" y="719"/>
                    <a:pt x="1392" y="719"/>
                  </a:cubicBezTo>
                  <a:cubicBezTo>
                    <a:pt x="1392" y="719"/>
                    <a:pt x="1354" y="733"/>
                    <a:pt x="1360" y="746"/>
                  </a:cubicBezTo>
                  <a:cubicBezTo>
                    <a:pt x="1367" y="758"/>
                    <a:pt x="1417" y="766"/>
                    <a:pt x="1410" y="785"/>
                  </a:cubicBezTo>
                  <a:cubicBezTo>
                    <a:pt x="1358" y="762"/>
                    <a:pt x="1348" y="771"/>
                    <a:pt x="1383" y="817"/>
                  </a:cubicBezTo>
                  <a:cubicBezTo>
                    <a:pt x="1339" y="819"/>
                    <a:pt x="1349" y="772"/>
                    <a:pt x="1321" y="761"/>
                  </a:cubicBezTo>
                  <a:cubicBezTo>
                    <a:pt x="1301" y="775"/>
                    <a:pt x="1313" y="806"/>
                    <a:pt x="1313" y="806"/>
                  </a:cubicBezTo>
                  <a:cubicBezTo>
                    <a:pt x="1303" y="798"/>
                    <a:pt x="1277" y="754"/>
                    <a:pt x="1255" y="760"/>
                  </a:cubicBezTo>
                  <a:cubicBezTo>
                    <a:pt x="1248" y="765"/>
                    <a:pt x="1248" y="789"/>
                    <a:pt x="1265" y="805"/>
                  </a:cubicBezTo>
                  <a:cubicBezTo>
                    <a:pt x="1244" y="809"/>
                    <a:pt x="1210" y="806"/>
                    <a:pt x="1205" y="829"/>
                  </a:cubicBezTo>
                  <a:cubicBezTo>
                    <a:pt x="1239" y="855"/>
                    <a:pt x="1276" y="855"/>
                    <a:pt x="1329" y="849"/>
                  </a:cubicBezTo>
                  <a:cubicBezTo>
                    <a:pt x="1329" y="849"/>
                    <a:pt x="1339" y="848"/>
                    <a:pt x="1350" y="845"/>
                  </a:cubicBezTo>
                  <a:cubicBezTo>
                    <a:pt x="1360" y="842"/>
                    <a:pt x="1375" y="856"/>
                    <a:pt x="1375" y="856"/>
                  </a:cubicBezTo>
                  <a:cubicBezTo>
                    <a:pt x="1349" y="862"/>
                    <a:pt x="1360" y="870"/>
                    <a:pt x="1308" y="881"/>
                  </a:cubicBezTo>
                  <a:cubicBezTo>
                    <a:pt x="1274" y="897"/>
                    <a:pt x="1247" y="918"/>
                    <a:pt x="1247" y="953"/>
                  </a:cubicBezTo>
                  <a:cubicBezTo>
                    <a:pt x="1268" y="963"/>
                    <a:pt x="1294" y="973"/>
                    <a:pt x="1308" y="953"/>
                  </a:cubicBezTo>
                  <a:cubicBezTo>
                    <a:pt x="1331" y="920"/>
                    <a:pt x="1324" y="946"/>
                    <a:pt x="1340" y="945"/>
                  </a:cubicBezTo>
                  <a:lnTo>
                    <a:pt x="1358" y="951"/>
                  </a:lnTo>
                  <a:cubicBezTo>
                    <a:pt x="1344" y="986"/>
                    <a:pt x="1264" y="985"/>
                    <a:pt x="1279" y="1011"/>
                  </a:cubicBezTo>
                  <a:cubicBezTo>
                    <a:pt x="1295" y="1035"/>
                    <a:pt x="1319" y="1061"/>
                    <a:pt x="1319" y="1061"/>
                  </a:cubicBezTo>
                  <a:cubicBezTo>
                    <a:pt x="1319" y="1061"/>
                    <a:pt x="1263" y="1032"/>
                    <a:pt x="1247" y="1053"/>
                  </a:cubicBezTo>
                  <a:cubicBezTo>
                    <a:pt x="1232" y="1071"/>
                    <a:pt x="1265" y="1102"/>
                    <a:pt x="1324" y="1115"/>
                  </a:cubicBezTo>
                  <a:cubicBezTo>
                    <a:pt x="1304" y="1128"/>
                    <a:pt x="1233" y="1115"/>
                    <a:pt x="1276" y="1160"/>
                  </a:cubicBezTo>
                  <a:cubicBezTo>
                    <a:pt x="1225" y="1181"/>
                    <a:pt x="1242" y="1196"/>
                    <a:pt x="1283" y="1185"/>
                  </a:cubicBezTo>
                  <a:lnTo>
                    <a:pt x="1303" y="1188"/>
                  </a:lnTo>
                  <a:cubicBezTo>
                    <a:pt x="1291" y="1196"/>
                    <a:pt x="1254" y="1213"/>
                    <a:pt x="1257" y="1226"/>
                  </a:cubicBezTo>
                  <a:cubicBezTo>
                    <a:pt x="1259" y="1243"/>
                    <a:pt x="1300" y="1222"/>
                    <a:pt x="1307" y="1235"/>
                  </a:cubicBezTo>
                  <a:cubicBezTo>
                    <a:pt x="1310" y="1254"/>
                    <a:pt x="1287" y="1262"/>
                    <a:pt x="1285" y="1267"/>
                  </a:cubicBezTo>
                  <a:cubicBezTo>
                    <a:pt x="1314" y="1286"/>
                    <a:pt x="1331" y="1241"/>
                    <a:pt x="1358" y="1267"/>
                  </a:cubicBezTo>
                  <a:cubicBezTo>
                    <a:pt x="1348" y="1286"/>
                    <a:pt x="1305" y="1282"/>
                    <a:pt x="1314" y="1311"/>
                  </a:cubicBezTo>
                  <a:cubicBezTo>
                    <a:pt x="1330" y="1323"/>
                    <a:pt x="1357" y="1318"/>
                    <a:pt x="1373" y="1329"/>
                  </a:cubicBezTo>
                  <a:cubicBezTo>
                    <a:pt x="1373" y="1329"/>
                    <a:pt x="1351" y="1371"/>
                    <a:pt x="1363" y="1376"/>
                  </a:cubicBezTo>
                  <a:cubicBezTo>
                    <a:pt x="1386" y="1388"/>
                    <a:pt x="1408" y="1351"/>
                    <a:pt x="1416" y="1349"/>
                  </a:cubicBezTo>
                  <a:cubicBezTo>
                    <a:pt x="1410" y="1396"/>
                    <a:pt x="1450" y="1380"/>
                    <a:pt x="1438" y="1413"/>
                  </a:cubicBezTo>
                  <a:cubicBezTo>
                    <a:pt x="1438" y="1430"/>
                    <a:pt x="1436" y="1454"/>
                    <a:pt x="1454" y="1463"/>
                  </a:cubicBezTo>
                  <a:cubicBezTo>
                    <a:pt x="1491" y="1452"/>
                    <a:pt x="1495" y="1423"/>
                    <a:pt x="1494" y="1379"/>
                  </a:cubicBezTo>
                  <a:cubicBezTo>
                    <a:pt x="1494" y="1364"/>
                    <a:pt x="1537" y="1389"/>
                    <a:pt x="1537" y="1389"/>
                  </a:cubicBezTo>
                  <a:cubicBezTo>
                    <a:pt x="1563" y="1410"/>
                    <a:pt x="1492" y="1426"/>
                    <a:pt x="1513" y="1471"/>
                  </a:cubicBezTo>
                  <a:cubicBezTo>
                    <a:pt x="1573" y="1479"/>
                    <a:pt x="1573" y="1428"/>
                    <a:pt x="1621" y="1419"/>
                  </a:cubicBezTo>
                  <a:cubicBezTo>
                    <a:pt x="1643" y="1433"/>
                    <a:pt x="1612" y="1457"/>
                    <a:pt x="1605" y="1474"/>
                  </a:cubicBezTo>
                  <a:cubicBezTo>
                    <a:pt x="1575" y="1491"/>
                    <a:pt x="1538" y="1471"/>
                    <a:pt x="1509" y="1530"/>
                  </a:cubicBezTo>
                  <a:cubicBezTo>
                    <a:pt x="1551" y="1546"/>
                    <a:pt x="1570" y="1533"/>
                    <a:pt x="1584" y="1525"/>
                  </a:cubicBezTo>
                  <a:cubicBezTo>
                    <a:pt x="1597" y="1516"/>
                    <a:pt x="1596" y="1511"/>
                    <a:pt x="1606" y="1507"/>
                  </a:cubicBezTo>
                  <a:cubicBezTo>
                    <a:pt x="1607" y="1523"/>
                    <a:pt x="1603" y="1553"/>
                    <a:pt x="1618" y="1559"/>
                  </a:cubicBezTo>
                  <a:cubicBezTo>
                    <a:pt x="1632" y="1558"/>
                    <a:pt x="1633" y="1553"/>
                    <a:pt x="1645" y="1546"/>
                  </a:cubicBezTo>
                  <a:cubicBezTo>
                    <a:pt x="1657" y="1558"/>
                    <a:pt x="1626" y="1589"/>
                    <a:pt x="1644" y="1602"/>
                  </a:cubicBezTo>
                  <a:cubicBezTo>
                    <a:pt x="1661" y="1599"/>
                    <a:pt x="1667" y="1583"/>
                    <a:pt x="1667" y="1583"/>
                  </a:cubicBezTo>
                  <a:cubicBezTo>
                    <a:pt x="1677" y="1597"/>
                    <a:pt x="1689" y="1597"/>
                    <a:pt x="1700" y="1594"/>
                  </a:cubicBezTo>
                  <a:cubicBezTo>
                    <a:pt x="1706" y="1579"/>
                    <a:pt x="1707" y="1545"/>
                    <a:pt x="1688" y="1533"/>
                  </a:cubicBezTo>
                  <a:cubicBezTo>
                    <a:pt x="1697" y="1522"/>
                    <a:pt x="1720" y="1543"/>
                    <a:pt x="1729" y="1535"/>
                  </a:cubicBezTo>
                  <a:cubicBezTo>
                    <a:pt x="1748" y="1557"/>
                    <a:pt x="1707" y="1600"/>
                    <a:pt x="1737" y="1618"/>
                  </a:cubicBezTo>
                  <a:cubicBezTo>
                    <a:pt x="1766" y="1615"/>
                    <a:pt x="1765" y="1586"/>
                    <a:pt x="1794" y="1574"/>
                  </a:cubicBezTo>
                  <a:cubicBezTo>
                    <a:pt x="1789" y="1604"/>
                    <a:pt x="1824" y="1626"/>
                    <a:pt x="1779" y="1648"/>
                  </a:cubicBezTo>
                  <a:cubicBezTo>
                    <a:pt x="1779" y="1677"/>
                    <a:pt x="1834" y="1669"/>
                    <a:pt x="1808" y="1711"/>
                  </a:cubicBezTo>
                  <a:cubicBezTo>
                    <a:pt x="1818" y="1728"/>
                    <a:pt x="1831" y="1721"/>
                    <a:pt x="1843" y="1718"/>
                  </a:cubicBezTo>
                  <a:lnTo>
                    <a:pt x="1870" y="1688"/>
                  </a:lnTo>
                  <a:cubicBezTo>
                    <a:pt x="1862" y="1712"/>
                    <a:pt x="1860" y="1750"/>
                    <a:pt x="1867" y="1777"/>
                  </a:cubicBezTo>
                  <a:cubicBezTo>
                    <a:pt x="1858" y="1800"/>
                    <a:pt x="1879" y="1825"/>
                    <a:pt x="1839" y="1844"/>
                  </a:cubicBezTo>
                  <a:cubicBezTo>
                    <a:pt x="1828" y="1900"/>
                    <a:pt x="1827" y="1956"/>
                    <a:pt x="1763" y="1992"/>
                  </a:cubicBezTo>
                  <a:cubicBezTo>
                    <a:pt x="1726" y="2060"/>
                    <a:pt x="1497" y="2024"/>
                    <a:pt x="1446" y="2092"/>
                  </a:cubicBezTo>
                  <a:cubicBezTo>
                    <a:pt x="1459" y="2104"/>
                    <a:pt x="1576" y="2100"/>
                    <a:pt x="1591" y="2096"/>
                  </a:cubicBezTo>
                  <a:cubicBezTo>
                    <a:pt x="1613" y="2085"/>
                    <a:pt x="1631" y="2104"/>
                    <a:pt x="1654" y="2103"/>
                  </a:cubicBezTo>
                  <a:cubicBezTo>
                    <a:pt x="1705" y="2103"/>
                    <a:pt x="1767" y="2086"/>
                    <a:pt x="1809" y="2103"/>
                  </a:cubicBezTo>
                  <a:cubicBezTo>
                    <a:pt x="1869" y="2103"/>
                    <a:pt x="1920" y="2105"/>
                    <a:pt x="1974" y="2105"/>
                  </a:cubicBezTo>
                  <a:lnTo>
                    <a:pt x="1974" y="2106"/>
                  </a:lnTo>
                  <a:close/>
                </a:path>
              </a:pathLst>
            </a:custGeom>
            <a:solidFill>
              <a:srgbClr val="2F469C"/>
            </a:solidFill>
            <a:ln>
              <a:noFill/>
            </a:ln>
            <a:extLst/>
          </p:spPr>
          <p:txBody>
            <a:bodyPr/>
            <a:lstStyle/>
            <a:p>
              <a:pPr>
                <a:defRPr/>
              </a:pPr>
              <a:endParaRPr lang="en-US" dirty="0">
                <a:solidFill>
                  <a:prstClr val="black"/>
                </a:solidFill>
              </a:endParaRPr>
            </a:p>
          </p:txBody>
        </p:sp>
        <p:sp>
          <p:nvSpPr>
            <p:cNvPr id="55" name="Freeform 13"/>
            <p:cNvSpPr>
              <a:spLocks noChangeAspect="1" noEditPoints="1"/>
            </p:cNvSpPr>
            <p:nvPr/>
          </p:nvSpPr>
          <p:spPr bwMode="auto">
            <a:xfrm>
              <a:off x="3236" y="2759"/>
              <a:ext cx="580" cy="569"/>
            </a:xfrm>
            <a:custGeom>
              <a:avLst/>
              <a:gdLst>
                <a:gd name="T0" fmla="*/ 321 w 639"/>
                <a:gd name="T1" fmla="*/ 621 h 621"/>
                <a:gd name="T2" fmla="*/ 321 w 639"/>
                <a:gd name="T3" fmla="*/ 621 h 621"/>
                <a:gd name="T4" fmla="*/ 639 w 639"/>
                <a:gd name="T5" fmla="*/ 307 h 621"/>
                <a:gd name="T6" fmla="*/ 321 w 639"/>
                <a:gd name="T7" fmla="*/ 0 h 621"/>
                <a:gd name="T8" fmla="*/ 0 w 639"/>
                <a:gd name="T9" fmla="*/ 307 h 621"/>
                <a:gd name="T10" fmla="*/ 321 w 639"/>
                <a:gd name="T11" fmla="*/ 621 h 621"/>
                <a:gd name="T12" fmla="*/ 321 w 639"/>
                <a:gd name="T13" fmla="*/ 621 h 621"/>
                <a:gd name="T14" fmla="*/ 162 w 639"/>
                <a:gd name="T15" fmla="*/ 307 h 621"/>
                <a:gd name="T16" fmla="*/ 162 w 639"/>
                <a:gd name="T17" fmla="*/ 307 h 621"/>
                <a:gd name="T18" fmla="*/ 321 w 639"/>
                <a:gd name="T19" fmla="*/ 125 h 621"/>
                <a:gd name="T20" fmla="*/ 477 w 639"/>
                <a:gd name="T21" fmla="*/ 307 h 621"/>
                <a:gd name="T22" fmla="*/ 321 w 639"/>
                <a:gd name="T23" fmla="*/ 495 h 621"/>
                <a:gd name="T24" fmla="*/ 162 w 639"/>
                <a:gd name="T25" fmla="*/ 307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9" h="621">
                  <a:moveTo>
                    <a:pt x="321" y="621"/>
                  </a:moveTo>
                  <a:lnTo>
                    <a:pt x="321" y="621"/>
                  </a:lnTo>
                  <a:cubicBezTo>
                    <a:pt x="512" y="621"/>
                    <a:pt x="639" y="480"/>
                    <a:pt x="639" y="307"/>
                  </a:cubicBezTo>
                  <a:cubicBezTo>
                    <a:pt x="639" y="124"/>
                    <a:pt x="511" y="0"/>
                    <a:pt x="321" y="0"/>
                  </a:cubicBezTo>
                  <a:cubicBezTo>
                    <a:pt x="130" y="0"/>
                    <a:pt x="0" y="121"/>
                    <a:pt x="0" y="307"/>
                  </a:cubicBezTo>
                  <a:cubicBezTo>
                    <a:pt x="0" y="489"/>
                    <a:pt x="132" y="621"/>
                    <a:pt x="321" y="621"/>
                  </a:cubicBezTo>
                  <a:lnTo>
                    <a:pt x="321" y="621"/>
                  </a:lnTo>
                  <a:close/>
                  <a:moveTo>
                    <a:pt x="162" y="307"/>
                  </a:moveTo>
                  <a:lnTo>
                    <a:pt x="162" y="307"/>
                  </a:lnTo>
                  <a:cubicBezTo>
                    <a:pt x="162" y="198"/>
                    <a:pt x="214" y="125"/>
                    <a:pt x="321" y="125"/>
                  </a:cubicBezTo>
                  <a:cubicBezTo>
                    <a:pt x="425" y="125"/>
                    <a:pt x="477" y="192"/>
                    <a:pt x="477" y="307"/>
                  </a:cubicBezTo>
                  <a:cubicBezTo>
                    <a:pt x="477" y="413"/>
                    <a:pt x="426" y="495"/>
                    <a:pt x="321" y="495"/>
                  </a:cubicBezTo>
                  <a:cubicBezTo>
                    <a:pt x="220" y="495"/>
                    <a:pt x="162" y="415"/>
                    <a:pt x="162" y="307"/>
                  </a:cubicBezTo>
                  <a:close/>
                </a:path>
              </a:pathLst>
            </a:custGeom>
            <a:solidFill>
              <a:schemeClr val="bg1"/>
            </a:solidFill>
            <a:ln>
              <a:noFill/>
            </a:ln>
            <a:extLst/>
          </p:spPr>
          <p:txBody>
            <a:bodyPr/>
            <a:lstStyle/>
            <a:p>
              <a:pPr>
                <a:defRPr/>
              </a:pPr>
              <a:endParaRPr lang="en-US" dirty="0">
                <a:solidFill>
                  <a:prstClr val="black"/>
                </a:solidFill>
              </a:endParaRPr>
            </a:p>
          </p:txBody>
        </p:sp>
        <p:sp>
          <p:nvSpPr>
            <p:cNvPr id="56" name="Freeform 14"/>
            <p:cNvSpPr>
              <a:spLocks noChangeAspect="1"/>
            </p:cNvSpPr>
            <p:nvPr/>
          </p:nvSpPr>
          <p:spPr bwMode="auto">
            <a:xfrm>
              <a:off x="3893" y="2759"/>
              <a:ext cx="409" cy="569"/>
            </a:xfrm>
            <a:custGeom>
              <a:avLst/>
              <a:gdLst>
                <a:gd name="T0" fmla="*/ 377 w 441"/>
                <a:gd name="T1" fmla="*/ 128 h 621"/>
                <a:gd name="T2" fmla="*/ 377 w 441"/>
                <a:gd name="T3" fmla="*/ 128 h 621"/>
                <a:gd name="T4" fmla="*/ 270 w 441"/>
                <a:gd name="T5" fmla="*/ 114 h 621"/>
                <a:gd name="T6" fmla="*/ 163 w 441"/>
                <a:gd name="T7" fmla="*/ 160 h 621"/>
                <a:gd name="T8" fmla="*/ 290 w 441"/>
                <a:gd name="T9" fmla="*/ 260 h 621"/>
                <a:gd name="T10" fmla="*/ 441 w 441"/>
                <a:gd name="T11" fmla="*/ 443 h 621"/>
                <a:gd name="T12" fmla="*/ 187 w 441"/>
                <a:gd name="T13" fmla="*/ 621 h 621"/>
                <a:gd name="T14" fmla="*/ 11 w 441"/>
                <a:gd name="T15" fmla="*/ 594 h 621"/>
                <a:gd name="T16" fmla="*/ 11 w 441"/>
                <a:gd name="T17" fmla="*/ 469 h 621"/>
                <a:gd name="T18" fmla="*/ 193 w 441"/>
                <a:gd name="T19" fmla="*/ 506 h 621"/>
                <a:gd name="T20" fmla="*/ 279 w 441"/>
                <a:gd name="T21" fmla="*/ 448 h 621"/>
                <a:gd name="T22" fmla="*/ 153 w 441"/>
                <a:gd name="T23" fmla="*/ 349 h 621"/>
                <a:gd name="T24" fmla="*/ 0 w 441"/>
                <a:gd name="T25" fmla="*/ 160 h 621"/>
                <a:gd name="T26" fmla="*/ 243 w 441"/>
                <a:gd name="T27" fmla="*/ 0 h 621"/>
                <a:gd name="T28" fmla="*/ 377 w 441"/>
                <a:gd name="T29" fmla="*/ 10 h 621"/>
                <a:gd name="T30" fmla="*/ 377 w 441"/>
                <a:gd name="T31" fmla="*/ 128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1" h="621">
                  <a:moveTo>
                    <a:pt x="377" y="128"/>
                  </a:moveTo>
                  <a:lnTo>
                    <a:pt x="377" y="128"/>
                  </a:lnTo>
                  <a:cubicBezTo>
                    <a:pt x="341" y="122"/>
                    <a:pt x="306" y="114"/>
                    <a:pt x="270" y="114"/>
                  </a:cubicBezTo>
                  <a:cubicBezTo>
                    <a:pt x="207" y="114"/>
                    <a:pt x="163" y="129"/>
                    <a:pt x="163" y="160"/>
                  </a:cubicBezTo>
                  <a:cubicBezTo>
                    <a:pt x="163" y="195"/>
                    <a:pt x="223" y="224"/>
                    <a:pt x="290" y="260"/>
                  </a:cubicBezTo>
                  <a:cubicBezTo>
                    <a:pt x="353" y="294"/>
                    <a:pt x="441" y="340"/>
                    <a:pt x="441" y="443"/>
                  </a:cubicBezTo>
                  <a:cubicBezTo>
                    <a:pt x="441" y="557"/>
                    <a:pt x="340" y="621"/>
                    <a:pt x="187" y="621"/>
                  </a:cubicBezTo>
                  <a:cubicBezTo>
                    <a:pt x="117" y="621"/>
                    <a:pt x="69" y="607"/>
                    <a:pt x="11" y="594"/>
                  </a:cubicBezTo>
                  <a:lnTo>
                    <a:pt x="11" y="469"/>
                  </a:lnTo>
                  <a:cubicBezTo>
                    <a:pt x="56" y="482"/>
                    <a:pt x="128" y="506"/>
                    <a:pt x="193" y="506"/>
                  </a:cubicBezTo>
                  <a:cubicBezTo>
                    <a:pt x="236" y="506"/>
                    <a:pt x="279" y="487"/>
                    <a:pt x="279" y="448"/>
                  </a:cubicBezTo>
                  <a:cubicBezTo>
                    <a:pt x="279" y="412"/>
                    <a:pt x="227" y="391"/>
                    <a:pt x="153" y="349"/>
                  </a:cubicBezTo>
                  <a:cubicBezTo>
                    <a:pt x="86" y="316"/>
                    <a:pt x="0" y="247"/>
                    <a:pt x="0" y="160"/>
                  </a:cubicBezTo>
                  <a:cubicBezTo>
                    <a:pt x="0" y="57"/>
                    <a:pt x="104" y="0"/>
                    <a:pt x="243" y="0"/>
                  </a:cubicBezTo>
                  <a:cubicBezTo>
                    <a:pt x="288" y="0"/>
                    <a:pt x="333" y="4"/>
                    <a:pt x="377" y="10"/>
                  </a:cubicBezTo>
                  <a:lnTo>
                    <a:pt x="377" y="128"/>
                  </a:lnTo>
                  <a:close/>
                </a:path>
              </a:pathLst>
            </a:custGeom>
            <a:solidFill>
              <a:schemeClr val="bg1"/>
            </a:solidFill>
            <a:ln>
              <a:noFill/>
            </a:ln>
            <a:extLst/>
          </p:spPr>
          <p:txBody>
            <a:bodyPr/>
            <a:lstStyle/>
            <a:p>
              <a:pPr>
                <a:defRPr/>
              </a:pPr>
              <a:endParaRPr lang="en-US" dirty="0">
                <a:solidFill>
                  <a:prstClr val="black"/>
                </a:solidFill>
              </a:endParaRPr>
            </a:p>
          </p:txBody>
        </p:sp>
        <p:sp>
          <p:nvSpPr>
            <p:cNvPr id="57" name="Freeform 15"/>
            <p:cNvSpPr>
              <a:spLocks noChangeAspect="1"/>
            </p:cNvSpPr>
            <p:nvPr/>
          </p:nvSpPr>
          <p:spPr bwMode="auto">
            <a:xfrm>
              <a:off x="1771" y="2562"/>
              <a:ext cx="217" cy="744"/>
            </a:xfrm>
            <a:custGeom>
              <a:avLst/>
              <a:gdLst>
                <a:gd name="T0" fmla="*/ 18 w 229"/>
                <a:gd name="T1" fmla="*/ 817 h 817"/>
                <a:gd name="T2" fmla="*/ 18 w 229"/>
                <a:gd name="T3" fmla="*/ 817 h 817"/>
                <a:gd name="T4" fmla="*/ 24 w 229"/>
                <a:gd name="T5" fmla="*/ 606 h 817"/>
                <a:gd name="T6" fmla="*/ 24 w 229"/>
                <a:gd name="T7" fmla="*/ 287 h 817"/>
                <a:gd name="T8" fmla="*/ 0 w 229"/>
                <a:gd name="T9" fmla="*/ 0 h 817"/>
                <a:gd name="T10" fmla="*/ 211 w 229"/>
                <a:gd name="T11" fmla="*/ 0 h 817"/>
                <a:gd name="T12" fmla="*/ 205 w 229"/>
                <a:gd name="T13" fmla="*/ 232 h 817"/>
                <a:gd name="T14" fmla="*/ 205 w 229"/>
                <a:gd name="T15" fmla="*/ 530 h 817"/>
                <a:gd name="T16" fmla="*/ 229 w 229"/>
                <a:gd name="T17" fmla="*/ 817 h 817"/>
                <a:gd name="T18" fmla="*/ 18 w 229"/>
                <a:gd name="T19" fmla="*/ 817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817">
                  <a:moveTo>
                    <a:pt x="18" y="817"/>
                  </a:moveTo>
                  <a:lnTo>
                    <a:pt x="18" y="817"/>
                  </a:lnTo>
                  <a:cubicBezTo>
                    <a:pt x="22" y="750"/>
                    <a:pt x="24" y="699"/>
                    <a:pt x="24" y="606"/>
                  </a:cubicBezTo>
                  <a:lnTo>
                    <a:pt x="24" y="287"/>
                  </a:lnTo>
                  <a:cubicBezTo>
                    <a:pt x="24" y="172"/>
                    <a:pt x="17" y="85"/>
                    <a:pt x="0" y="0"/>
                  </a:cubicBezTo>
                  <a:lnTo>
                    <a:pt x="211" y="0"/>
                  </a:lnTo>
                  <a:cubicBezTo>
                    <a:pt x="211" y="59"/>
                    <a:pt x="205" y="140"/>
                    <a:pt x="205" y="232"/>
                  </a:cubicBezTo>
                  <a:lnTo>
                    <a:pt x="205" y="530"/>
                  </a:lnTo>
                  <a:cubicBezTo>
                    <a:pt x="205" y="614"/>
                    <a:pt x="218" y="739"/>
                    <a:pt x="229" y="817"/>
                  </a:cubicBezTo>
                  <a:lnTo>
                    <a:pt x="18" y="817"/>
                  </a:lnTo>
                  <a:close/>
                </a:path>
              </a:pathLst>
            </a:custGeom>
            <a:solidFill>
              <a:schemeClr val="bg1"/>
            </a:solidFill>
            <a:ln>
              <a:noFill/>
            </a:ln>
            <a:extLst/>
          </p:spPr>
          <p:txBody>
            <a:bodyPr/>
            <a:lstStyle/>
            <a:p>
              <a:pPr>
                <a:defRPr/>
              </a:pPr>
              <a:endParaRPr lang="en-US" dirty="0">
                <a:solidFill>
                  <a:prstClr val="black"/>
                </a:solidFill>
              </a:endParaRPr>
            </a:p>
          </p:txBody>
        </p:sp>
        <p:sp>
          <p:nvSpPr>
            <p:cNvPr id="58" name="Freeform 16"/>
            <p:cNvSpPr>
              <a:spLocks noChangeAspect="1" noEditPoints="1"/>
            </p:cNvSpPr>
            <p:nvPr/>
          </p:nvSpPr>
          <p:spPr bwMode="auto">
            <a:xfrm>
              <a:off x="2097" y="2759"/>
              <a:ext cx="600" cy="786"/>
            </a:xfrm>
            <a:custGeom>
              <a:avLst/>
              <a:gdLst>
                <a:gd name="T0" fmla="*/ 210 w 662"/>
                <a:gd name="T1" fmla="*/ 851 h 863"/>
                <a:gd name="T2" fmla="*/ 210 w 662"/>
                <a:gd name="T3" fmla="*/ 851 h 863"/>
                <a:gd name="T4" fmla="*/ 198 w 662"/>
                <a:gd name="T5" fmla="*/ 632 h 863"/>
                <a:gd name="T6" fmla="*/ 198 w 662"/>
                <a:gd name="T7" fmla="*/ 564 h 863"/>
                <a:gd name="T8" fmla="*/ 385 w 662"/>
                <a:gd name="T9" fmla="*/ 621 h 863"/>
                <a:gd name="T10" fmla="*/ 662 w 662"/>
                <a:gd name="T11" fmla="*/ 322 h 863"/>
                <a:gd name="T12" fmla="*/ 378 w 662"/>
                <a:gd name="T13" fmla="*/ 0 h 863"/>
                <a:gd name="T14" fmla="*/ 174 w 662"/>
                <a:gd name="T15" fmla="*/ 98 h 863"/>
                <a:gd name="T16" fmla="*/ 153 w 662"/>
                <a:gd name="T17" fmla="*/ 15 h 863"/>
                <a:gd name="T18" fmla="*/ 0 w 662"/>
                <a:gd name="T19" fmla="*/ 26 h 863"/>
                <a:gd name="T20" fmla="*/ 36 w 662"/>
                <a:gd name="T21" fmla="*/ 323 h 863"/>
                <a:gd name="T22" fmla="*/ 36 w 662"/>
                <a:gd name="T23" fmla="*/ 564 h 863"/>
                <a:gd name="T24" fmla="*/ 12 w 662"/>
                <a:gd name="T25" fmla="*/ 863 h 863"/>
                <a:gd name="T26" fmla="*/ 210 w 662"/>
                <a:gd name="T27" fmla="*/ 851 h 863"/>
                <a:gd name="T28" fmla="*/ 210 w 662"/>
                <a:gd name="T29" fmla="*/ 851 h 863"/>
                <a:gd name="T30" fmla="*/ 186 w 662"/>
                <a:gd name="T31" fmla="*/ 323 h 863"/>
                <a:gd name="T32" fmla="*/ 186 w 662"/>
                <a:gd name="T33" fmla="*/ 323 h 863"/>
                <a:gd name="T34" fmla="*/ 338 w 662"/>
                <a:gd name="T35" fmla="*/ 125 h 863"/>
                <a:gd name="T36" fmla="*/ 500 w 662"/>
                <a:gd name="T37" fmla="*/ 323 h 863"/>
                <a:gd name="T38" fmla="*/ 345 w 662"/>
                <a:gd name="T39" fmla="*/ 495 h 863"/>
                <a:gd name="T40" fmla="*/ 186 w 662"/>
                <a:gd name="T41" fmla="*/ 323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2" h="863">
                  <a:moveTo>
                    <a:pt x="210" y="851"/>
                  </a:moveTo>
                  <a:lnTo>
                    <a:pt x="210" y="851"/>
                  </a:lnTo>
                  <a:cubicBezTo>
                    <a:pt x="198" y="763"/>
                    <a:pt x="198" y="664"/>
                    <a:pt x="198" y="632"/>
                  </a:cubicBezTo>
                  <a:lnTo>
                    <a:pt x="198" y="564"/>
                  </a:lnTo>
                  <a:cubicBezTo>
                    <a:pt x="242" y="589"/>
                    <a:pt x="288" y="621"/>
                    <a:pt x="385" y="621"/>
                  </a:cubicBezTo>
                  <a:cubicBezTo>
                    <a:pt x="550" y="621"/>
                    <a:pt x="662" y="495"/>
                    <a:pt x="662" y="322"/>
                  </a:cubicBezTo>
                  <a:cubicBezTo>
                    <a:pt x="662" y="134"/>
                    <a:pt x="546" y="0"/>
                    <a:pt x="378" y="0"/>
                  </a:cubicBezTo>
                  <a:cubicBezTo>
                    <a:pt x="261" y="0"/>
                    <a:pt x="213" y="56"/>
                    <a:pt x="174" y="98"/>
                  </a:cubicBezTo>
                  <a:cubicBezTo>
                    <a:pt x="166" y="67"/>
                    <a:pt x="162" y="41"/>
                    <a:pt x="153" y="15"/>
                  </a:cubicBezTo>
                  <a:lnTo>
                    <a:pt x="0" y="26"/>
                  </a:lnTo>
                  <a:cubicBezTo>
                    <a:pt x="19" y="127"/>
                    <a:pt x="36" y="220"/>
                    <a:pt x="36" y="323"/>
                  </a:cubicBezTo>
                  <a:lnTo>
                    <a:pt x="36" y="564"/>
                  </a:lnTo>
                  <a:cubicBezTo>
                    <a:pt x="36" y="648"/>
                    <a:pt x="18" y="808"/>
                    <a:pt x="12" y="863"/>
                  </a:cubicBezTo>
                  <a:lnTo>
                    <a:pt x="210" y="851"/>
                  </a:lnTo>
                  <a:lnTo>
                    <a:pt x="210" y="851"/>
                  </a:lnTo>
                  <a:close/>
                  <a:moveTo>
                    <a:pt x="186" y="323"/>
                  </a:moveTo>
                  <a:lnTo>
                    <a:pt x="186" y="323"/>
                  </a:lnTo>
                  <a:cubicBezTo>
                    <a:pt x="186" y="206"/>
                    <a:pt x="236" y="125"/>
                    <a:pt x="338" y="125"/>
                  </a:cubicBezTo>
                  <a:cubicBezTo>
                    <a:pt x="433" y="125"/>
                    <a:pt x="500" y="207"/>
                    <a:pt x="500" y="323"/>
                  </a:cubicBezTo>
                  <a:cubicBezTo>
                    <a:pt x="500" y="426"/>
                    <a:pt x="448" y="495"/>
                    <a:pt x="345" y="495"/>
                  </a:cubicBezTo>
                  <a:cubicBezTo>
                    <a:pt x="244" y="495"/>
                    <a:pt x="186" y="437"/>
                    <a:pt x="186" y="323"/>
                  </a:cubicBezTo>
                  <a:close/>
                </a:path>
              </a:pathLst>
            </a:custGeom>
            <a:solidFill>
              <a:schemeClr val="bg1"/>
            </a:solidFill>
            <a:ln>
              <a:noFill/>
            </a:ln>
            <a:extLst/>
          </p:spPr>
          <p:txBody>
            <a:bodyPr/>
            <a:lstStyle/>
            <a:p>
              <a:pPr>
                <a:defRPr/>
              </a:pPr>
              <a:endParaRPr lang="en-US" dirty="0">
                <a:solidFill>
                  <a:prstClr val="black"/>
                </a:solidFill>
              </a:endParaRPr>
            </a:p>
          </p:txBody>
        </p:sp>
        <p:sp>
          <p:nvSpPr>
            <p:cNvPr id="59" name="Freeform 17"/>
            <p:cNvSpPr>
              <a:spLocks noChangeAspect="1"/>
            </p:cNvSpPr>
            <p:nvPr/>
          </p:nvSpPr>
          <p:spPr bwMode="auto">
            <a:xfrm>
              <a:off x="2775" y="2759"/>
              <a:ext cx="393" cy="569"/>
            </a:xfrm>
            <a:custGeom>
              <a:avLst/>
              <a:gdLst>
                <a:gd name="T0" fmla="*/ 364 w 440"/>
                <a:gd name="T1" fmla="*/ 126 h 621"/>
                <a:gd name="T2" fmla="*/ 364 w 440"/>
                <a:gd name="T3" fmla="*/ 126 h 621"/>
                <a:gd name="T4" fmla="*/ 270 w 440"/>
                <a:gd name="T5" fmla="*/ 114 h 621"/>
                <a:gd name="T6" fmla="*/ 162 w 440"/>
                <a:gd name="T7" fmla="*/ 160 h 621"/>
                <a:gd name="T8" fmla="*/ 289 w 440"/>
                <a:gd name="T9" fmla="*/ 260 h 621"/>
                <a:gd name="T10" fmla="*/ 440 w 440"/>
                <a:gd name="T11" fmla="*/ 443 h 621"/>
                <a:gd name="T12" fmla="*/ 186 w 440"/>
                <a:gd name="T13" fmla="*/ 621 h 621"/>
                <a:gd name="T14" fmla="*/ 11 w 440"/>
                <a:gd name="T15" fmla="*/ 594 h 621"/>
                <a:gd name="T16" fmla="*/ 11 w 440"/>
                <a:gd name="T17" fmla="*/ 469 h 621"/>
                <a:gd name="T18" fmla="*/ 192 w 440"/>
                <a:gd name="T19" fmla="*/ 506 h 621"/>
                <a:gd name="T20" fmla="*/ 278 w 440"/>
                <a:gd name="T21" fmla="*/ 448 h 621"/>
                <a:gd name="T22" fmla="*/ 152 w 440"/>
                <a:gd name="T23" fmla="*/ 349 h 621"/>
                <a:gd name="T24" fmla="*/ 0 w 440"/>
                <a:gd name="T25" fmla="*/ 160 h 621"/>
                <a:gd name="T26" fmla="*/ 242 w 440"/>
                <a:gd name="T27" fmla="*/ 0 h 621"/>
                <a:gd name="T28" fmla="*/ 387 w 440"/>
                <a:gd name="T29" fmla="*/ 12 h 621"/>
                <a:gd name="T30" fmla="*/ 364 w 440"/>
                <a:gd name="T31" fmla="*/ 126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0" h="621">
                  <a:moveTo>
                    <a:pt x="364" y="126"/>
                  </a:moveTo>
                  <a:lnTo>
                    <a:pt x="364" y="126"/>
                  </a:lnTo>
                  <a:cubicBezTo>
                    <a:pt x="328" y="120"/>
                    <a:pt x="306" y="114"/>
                    <a:pt x="270" y="114"/>
                  </a:cubicBezTo>
                  <a:cubicBezTo>
                    <a:pt x="206" y="114"/>
                    <a:pt x="162" y="129"/>
                    <a:pt x="162" y="160"/>
                  </a:cubicBezTo>
                  <a:cubicBezTo>
                    <a:pt x="162" y="195"/>
                    <a:pt x="222" y="224"/>
                    <a:pt x="289" y="260"/>
                  </a:cubicBezTo>
                  <a:cubicBezTo>
                    <a:pt x="353" y="294"/>
                    <a:pt x="440" y="340"/>
                    <a:pt x="440" y="443"/>
                  </a:cubicBezTo>
                  <a:cubicBezTo>
                    <a:pt x="440" y="557"/>
                    <a:pt x="339" y="621"/>
                    <a:pt x="186" y="621"/>
                  </a:cubicBezTo>
                  <a:cubicBezTo>
                    <a:pt x="116" y="621"/>
                    <a:pt x="68" y="607"/>
                    <a:pt x="11" y="594"/>
                  </a:cubicBezTo>
                  <a:lnTo>
                    <a:pt x="11" y="469"/>
                  </a:lnTo>
                  <a:cubicBezTo>
                    <a:pt x="55" y="482"/>
                    <a:pt x="127" y="506"/>
                    <a:pt x="192" y="506"/>
                  </a:cubicBezTo>
                  <a:cubicBezTo>
                    <a:pt x="235" y="506"/>
                    <a:pt x="278" y="487"/>
                    <a:pt x="278" y="448"/>
                  </a:cubicBezTo>
                  <a:cubicBezTo>
                    <a:pt x="278" y="412"/>
                    <a:pt x="227" y="391"/>
                    <a:pt x="152" y="349"/>
                  </a:cubicBezTo>
                  <a:cubicBezTo>
                    <a:pt x="85" y="316"/>
                    <a:pt x="0" y="247"/>
                    <a:pt x="0" y="160"/>
                  </a:cubicBezTo>
                  <a:cubicBezTo>
                    <a:pt x="0" y="57"/>
                    <a:pt x="103" y="0"/>
                    <a:pt x="242" y="0"/>
                  </a:cubicBezTo>
                  <a:cubicBezTo>
                    <a:pt x="288" y="0"/>
                    <a:pt x="342" y="6"/>
                    <a:pt x="387" y="12"/>
                  </a:cubicBezTo>
                  <a:lnTo>
                    <a:pt x="364" y="126"/>
                  </a:lnTo>
                  <a:close/>
                </a:path>
              </a:pathLst>
            </a:custGeom>
            <a:solidFill>
              <a:schemeClr val="bg1"/>
            </a:solidFill>
            <a:ln>
              <a:noFill/>
            </a:ln>
            <a:extLst/>
          </p:spPr>
          <p:txBody>
            <a:bodyPr/>
            <a:lstStyle/>
            <a:p>
              <a:pPr>
                <a:defRPr/>
              </a:pPr>
              <a:endParaRPr lang="en-US" dirty="0">
                <a:solidFill>
                  <a:prstClr val="black"/>
                </a:solidFill>
              </a:endParaRPr>
            </a:p>
          </p:txBody>
        </p:sp>
      </p:grpSp>
      <p:sp>
        <p:nvSpPr>
          <p:cNvPr id="60" name="Title 1"/>
          <p:cNvSpPr>
            <a:spLocks noGrp="1"/>
          </p:cNvSpPr>
          <p:nvPr>
            <p:ph type="ctrTitle" hasCustomPrompt="1"/>
          </p:nvPr>
        </p:nvSpPr>
        <p:spPr>
          <a:xfrm>
            <a:off x="549077" y="980729"/>
            <a:ext cx="8040502" cy="1470025"/>
          </a:xfrm>
        </p:spPr>
        <p:txBody>
          <a:bodyPr anchor="b">
            <a:normAutofit/>
          </a:bodyPr>
          <a:lstStyle>
            <a:lvl1pPr algn="l">
              <a:defRPr sz="8000">
                <a:solidFill>
                  <a:schemeClr val="accent2">
                    <a:lumMod val="60000"/>
                    <a:lumOff val="40000"/>
                    <a:alpha val="40000"/>
                  </a:schemeClr>
                </a:solidFill>
              </a:defRPr>
            </a:lvl1pPr>
          </a:lstStyle>
          <a:p>
            <a:r>
              <a:rPr lang="en-US" dirty="0" smtClean="0"/>
              <a:t>Year</a:t>
            </a:r>
            <a:endParaRPr lang="en-GB" dirty="0"/>
          </a:p>
        </p:txBody>
      </p:sp>
      <p:sp>
        <p:nvSpPr>
          <p:cNvPr id="61" name="Subtitle 2"/>
          <p:cNvSpPr>
            <a:spLocks noGrp="1"/>
          </p:cNvSpPr>
          <p:nvPr>
            <p:ph type="subTitle" idx="1"/>
          </p:nvPr>
        </p:nvSpPr>
        <p:spPr>
          <a:xfrm>
            <a:off x="553840" y="2458988"/>
            <a:ext cx="8028814" cy="1752600"/>
          </a:xfrm>
        </p:spPr>
        <p:txBody>
          <a:bodyPr>
            <a:normAutofit/>
          </a:bodyPr>
          <a:lstStyle>
            <a:lvl1pPr marL="0" indent="0" algn="l">
              <a:lnSpc>
                <a:spcPct val="80000"/>
              </a:lnSpc>
              <a:spcBef>
                <a:spcPts val="600"/>
              </a:spcBef>
              <a:buNone/>
              <a:defRPr sz="3200" b="1" cap="all" baseline="0">
                <a:solidFill>
                  <a:schemeClr val="accent2">
                    <a:lumMod val="20000"/>
                    <a:lumOff val="80000"/>
                  </a:schemeClr>
                </a:solidFill>
              </a:defRPr>
            </a:lvl1pPr>
            <a:lvl2pPr marL="457119" indent="0" algn="ctr">
              <a:buNone/>
              <a:defRPr>
                <a:solidFill>
                  <a:schemeClr val="tx1">
                    <a:tint val="75000"/>
                  </a:schemeClr>
                </a:solidFill>
              </a:defRPr>
            </a:lvl2pPr>
            <a:lvl3pPr marL="914239" indent="0" algn="ctr">
              <a:buNone/>
              <a:defRPr>
                <a:solidFill>
                  <a:schemeClr val="tx1">
                    <a:tint val="75000"/>
                  </a:schemeClr>
                </a:solidFill>
              </a:defRPr>
            </a:lvl3pPr>
            <a:lvl4pPr marL="1371358" indent="0" algn="ctr">
              <a:buNone/>
              <a:defRPr>
                <a:solidFill>
                  <a:schemeClr val="tx1">
                    <a:tint val="75000"/>
                  </a:schemeClr>
                </a:solidFill>
              </a:defRPr>
            </a:lvl4pPr>
            <a:lvl5pPr marL="1828477" indent="0" algn="ctr">
              <a:buNone/>
              <a:defRPr>
                <a:solidFill>
                  <a:schemeClr val="tx1">
                    <a:tint val="75000"/>
                  </a:schemeClr>
                </a:solidFill>
              </a:defRPr>
            </a:lvl5pPr>
            <a:lvl6pPr marL="2285596" indent="0" algn="ctr">
              <a:buNone/>
              <a:defRPr>
                <a:solidFill>
                  <a:schemeClr val="tx1">
                    <a:tint val="75000"/>
                  </a:schemeClr>
                </a:solidFill>
              </a:defRPr>
            </a:lvl6pPr>
            <a:lvl7pPr marL="2742716" indent="0" algn="ctr">
              <a:buNone/>
              <a:defRPr>
                <a:solidFill>
                  <a:schemeClr val="tx1">
                    <a:tint val="75000"/>
                  </a:schemeClr>
                </a:solidFill>
              </a:defRPr>
            </a:lvl7pPr>
            <a:lvl8pPr marL="3199835" indent="0" algn="ctr">
              <a:buNone/>
              <a:defRPr>
                <a:solidFill>
                  <a:schemeClr val="tx1">
                    <a:tint val="75000"/>
                  </a:schemeClr>
                </a:solidFill>
              </a:defRPr>
            </a:lvl8pPr>
            <a:lvl9pPr marL="3656954" indent="0" algn="ctr">
              <a:buNone/>
              <a:defRPr>
                <a:solidFill>
                  <a:schemeClr val="tx1">
                    <a:tint val="75000"/>
                  </a:schemeClr>
                </a:solidFill>
              </a:defRPr>
            </a:lvl9pPr>
          </a:lstStyle>
          <a:p>
            <a:r>
              <a:rPr lang="en-US" dirty="0" smtClean="0"/>
              <a:t>Click to edit Master subtitle style</a:t>
            </a:r>
            <a:endParaRPr lang="en-GB" dirty="0"/>
          </a:p>
        </p:txBody>
      </p:sp>
    </p:spTree>
    <p:extLst>
      <p:ext uri="{BB962C8B-B14F-4D97-AF65-F5344CB8AC3E}">
        <p14:creationId xmlns:p14="http://schemas.microsoft.com/office/powerpoint/2010/main" val="376298316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userDrawn="1">
  <p:cSld name="Title Blue">
    <p:bg>
      <p:bgPr>
        <a:solidFill>
          <a:schemeClr val="tx1"/>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32352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GB">
              <a:solidFill>
                <a:prstClr val="white"/>
              </a:solidFill>
            </a:endParaRPr>
          </a:p>
        </p:txBody>
      </p:sp>
      <p:sp>
        <p:nvSpPr>
          <p:cNvPr id="8" name="Rectangle 7"/>
          <p:cNvSpPr/>
          <p:nvPr userDrawn="1"/>
        </p:nvSpPr>
        <p:spPr>
          <a:xfrm>
            <a:off x="8820472" y="0"/>
            <a:ext cx="32352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GB">
              <a:solidFill>
                <a:prstClr val="white"/>
              </a:solidFill>
            </a:endParaRPr>
          </a:p>
        </p:txBody>
      </p:sp>
      <p:pic>
        <p:nvPicPr>
          <p:cNvPr id="30" name="Picture 29" descr="Ipsos MORI Logo - WHITE.png"/>
          <p:cNvPicPr>
            <a:picLocks noChangeAspect="1"/>
          </p:cNvPicPr>
          <p:nvPr userDrawn="1"/>
        </p:nvPicPr>
        <p:blipFill rotWithShape="1">
          <a:blip r:embed="rId2" cstate="screen">
            <a:extLst>
              <a:ext uri="{28A0092B-C50C-407E-A947-70E740481C1C}">
                <a14:useLocalDpi xmlns:a14="http://schemas.microsoft.com/office/drawing/2010/main"/>
              </a:ext>
            </a:extLst>
          </a:blip>
          <a:srcRect l="-9569" t="-43308" r="-9569" b="-43308"/>
          <a:stretch/>
        </p:blipFill>
        <p:spPr bwMode="white">
          <a:xfrm>
            <a:off x="458974" y="6381329"/>
            <a:ext cx="1069640" cy="310272"/>
          </a:xfrm>
          <a:prstGeom prst="rect">
            <a:avLst/>
          </a:prstGeom>
          <a:solidFill>
            <a:schemeClr val="tx1"/>
          </a:solidFill>
          <a:ln>
            <a:noFill/>
          </a:ln>
        </p:spPr>
      </p:pic>
      <p:grpSp>
        <p:nvGrpSpPr>
          <p:cNvPr id="31" name="Group 2"/>
          <p:cNvGrpSpPr>
            <a:grpSpLocks noChangeAspect="1"/>
          </p:cNvGrpSpPr>
          <p:nvPr userDrawn="1"/>
        </p:nvGrpSpPr>
        <p:grpSpPr bwMode="auto">
          <a:xfrm>
            <a:off x="8249742" y="6275412"/>
            <a:ext cx="332913" cy="333044"/>
            <a:chOff x="1352" y="681"/>
            <a:chExt cx="3519" cy="3153"/>
          </a:xfrm>
        </p:grpSpPr>
        <p:sp>
          <p:nvSpPr>
            <p:cNvPr id="32" name="Freeform 3"/>
            <p:cNvSpPr>
              <a:spLocks noChangeAspect="1"/>
            </p:cNvSpPr>
            <p:nvPr/>
          </p:nvSpPr>
          <p:spPr bwMode="auto">
            <a:xfrm>
              <a:off x="1352" y="681"/>
              <a:ext cx="3519" cy="3153"/>
            </a:xfrm>
            <a:custGeom>
              <a:avLst/>
              <a:gdLst>
                <a:gd name="T0" fmla="*/ 0 w 3862"/>
                <a:gd name="T1" fmla="*/ 3449 h 3449"/>
                <a:gd name="T2" fmla="*/ 0 w 3862"/>
                <a:gd name="T3" fmla="*/ 3449 h 3449"/>
                <a:gd name="T4" fmla="*/ 0 w 3862"/>
                <a:gd name="T5" fmla="*/ 0 h 3449"/>
                <a:gd name="T6" fmla="*/ 3696 w 3862"/>
                <a:gd name="T7" fmla="*/ 0 h 3449"/>
                <a:gd name="T8" fmla="*/ 3327 w 3862"/>
                <a:gd name="T9" fmla="*/ 3449 h 3449"/>
                <a:gd name="T10" fmla="*/ 0 w 3862"/>
                <a:gd name="T11" fmla="*/ 3449 h 3449"/>
              </a:gdLst>
              <a:ahLst/>
              <a:cxnLst>
                <a:cxn ang="0">
                  <a:pos x="T0" y="T1"/>
                </a:cxn>
                <a:cxn ang="0">
                  <a:pos x="T2" y="T3"/>
                </a:cxn>
                <a:cxn ang="0">
                  <a:pos x="T4" y="T5"/>
                </a:cxn>
                <a:cxn ang="0">
                  <a:pos x="T6" y="T7"/>
                </a:cxn>
                <a:cxn ang="0">
                  <a:pos x="T8" y="T9"/>
                </a:cxn>
                <a:cxn ang="0">
                  <a:pos x="T10" y="T11"/>
                </a:cxn>
              </a:cxnLst>
              <a:rect l="0" t="0" r="r" b="b"/>
              <a:pathLst>
                <a:path w="3862" h="3449">
                  <a:moveTo>
                    <a:pt x="0" y="3449"/>
                  </a:moveTo>
                  <a:lnTo>
                    <a:pt x="0" y="3449"/>
                  </a:lnTo>
                  <a:lnTo>
                    <a:pt x="0" y="0"/>
                  </a:lnTo>
                  <a:lnTo>
                    <a:pt x="3696" y="0"/>
                  </a:lnTo>
                  <a:cubicBezTo>
                    <a:pt x="3862" y="1150"/>
                    <a:pt x="3797" y="2241"/>
                    <a:pt x="3327" y="3449"/>
                  </a:cubicBezTo>
                  <a:lnTo>
                    <a:pt x="0" y="3449"/>
                  </a:lnTo>
                  <a:close/>
                </a:path>
              </a:pathLst>
            </a:custGeom>
            <a:solidFill>
              <a:srgbClr val="009D9C"/>
            </a:solidFill>
            <a:ln>
              <a:noFill/>
            </a:ln>
            <a:extLst/>
          </p:spPr>
          <p:txBody>
            <a:bodyPr/>
            <a:lstStyle/>
            <a:p>
              <a:pPr>
                <a:defRPr/>
              </a:pPr>
              <a:endParaRPr lang="en-US" dirty="0">
                <a:solidFill>
                  <a:prstClr val="black"/>
                </a:solidFill>
              </a:endParaRPr>
            </a:p>
          </p:txBody>
        </p:sp>
        <p:sp>
          <p:nvSpPr>
            <p:cNvPr id="33" name="Freeform 4"/>
            <p:cNvSpPr>
              <a:spLocks noChangeAspect="1"/>
            </p:cNvSpPr>
            <p:nvPr/>
          </p:nvSpPr>
          <p:spPr bwMode="auto">
            <a:xfrm>
              <a:off x="2708" y="1844"/>
              <a:ext cx="78" cy="52"/>
            </a:xfrm>
            <a:custGeom>
              <a:avLst/>
              <a:gdLst>
                <a:gd name="T0" fmla="*/ 16 w 81"/>
                <a:gd name="T1" fmla="*/ 40 h 66"/>
                <a:gd name="T2" fmla="*/ 16 w 81"/>
                <a:gd name="T3" fmla="*/ 40 h 66"/>
                <a:gd name="T4" fmla="*/ 0 w 81"/>
                <a:gd name="T5" fmla="*/ 54 h 66"/>
                <a:gd name="T6" fmla="*/ 79 w 81"/>
                <a:gd name="T7" fmla="*/ 22 h 66"/>
                <a:gd name="T8" fmla="*/ 81 w 81"/>
                <a:gd name="T9" fmla="*/ 0 h 66"/>
                <a:gd name="T10" fmla="*/ 16 w 81"/>
                <a:gd name="T11" fmla="*/ 40 h 66"/>
              </a:gdLst>
              <a:ahLst/>
              <a:cxnLst>
                <a:cxn ang="0">
                  <a:pos x="T0" y="T1"/>
                </a:cxn>
                <a:cxn ang="0">
                  <a:pos x="T2" y="T3"/>
                </a:cxn>
                <a:cxn ang="0">
                  <a:pos x="T4" y="T5"/>
                </a:cxn>
                <a:cxn ang="0">
                  <a:pos x="T6" y="T7"/>
                </a:cxn>
                <a:cxn ang="0">
                  <a:pos x="T8" y="T9"/>
                </a:cxn>
                <a:cxn ang="0">
                  <a:pos x="T10" y="T11"/>
                </a:cxn>
              </a:cxnLst>
              <a:rect l="0" t="0" r="r" b="b"/>
              <a:pathLst>
                <a:path w="81" h="66">
                  <a:moveTo>
                    <a:pt x="16" y="40"/>
                  </a:moveTo>
                  <a:lnTo>
                    <a:pt x="16" y="40"/>
                  </a:lnTo>
                  <a:lnTo>
                    <a:pt x="0" y="54"/>
                  </a:lnTo>
                  <a:cubicBezTo>
                    <a:pt x="35" y="66"/>
                    <a:pt x="72" y="42"/>
                    <a:pt x="79" y="22"/>
                  </a:cubicBezTo>
                  <a:lnTo>
                    <a:pt x="81" y="0"/>
                  </a:lnTo>
                  <a:cubicBezTo>
                    <a:pt x="54" y="6"/>
                    <a:pt x="27" y="19"/>
                    <a:pt x="16" y="40"/>
                  </a:cubicBezTo>
                  <a:close/>
                </a:path>
              </a:pathLst>
            </a:custGeom>
            <a:solidFill>
              <a:srgbClr val="2F469C"/>
            </a:solidFill>
            <a:ln>
              <a:noFill/>
            </a:ln>
            <a:extLst/>
          </p:spPr>
          <p:txBody>
            <a:bodyPr/>
            <a:lstStyle/>
            <a:p>
              <a:pPr>
                <a:defRPr/>
              </a:pPr>
              <a:endParaRPr lang="en-US" dirty="0">
                <a:solidFill>
                  <a:prstClr val="black"/>
                </a:solidFill>
              </a:endParaRPr>
            </a:p>
          </p:txBody>
        </p:sp>
        <p:sp>
          <p:nvSpPr>
            <p:cNvPr id="34" name="Freeform 5"/>
            <p:cNvSpPr>
              <a:spLocks noChangeAspect="1"/>
            </p:cNvSpPr>
            <p:nvPr/>
          </p:nvSpPr>
          <p:spPr bwMode="auto">
            <a:xfrm>
              <a:off x="2868" y="1973"/>
              <a:ext cx="67" cy="52"/>
            </a:xfrm>
            <a:custGeom>
              <a:avLst/>
              <a:gdLst>
                <a:gd name="T0" fmla="*/ 27 w 81"/>
                <a:gd name="T1" fmla="*/ 1 h 63"/>
                <a:gd name="T2" fmla="*/ 27 w 81"/>
                <a:gd name="T3" fmla="*/ 1 h 63"/>
                <a:gd name="T4" fmla="*/ 0 w 81"/>
                <a:gd name="T5" fmla="*/ 0 h 63"/>
                <a:gd name="T6" fmla="*/ 33 w 81"/>
                <a:gd name="T7" fmla="*/ 58 h 63"/>
                <a:gd name="T8" fmla="*/ 53 w 81"/>
                <a:gd name="T9" fmla="*/ 63 h 63"/>
                <a:gd name="T10" fmla="*/ 27 w 81"/>
                <a:gd name="T11" fmla="*/ 1 h 63"/>
              </a:gdLst>
              <a:ahLst/>
              <a:cxnLst>
                <a:cxn ang="0">
                  <a:pos x="T0" y="T1"/>
                </a:cxn>
                <a:cxn ang="0">
                  <a:pos x="T2" y="T3"/>
                </a:cxn>
                <a:cxn ang="0">
                  <a:pos x="T4" y="T5"/>
                </a:cxn>
                <a:cxn ang="0">
                  <a:pos x="T6" y="T7"/>
                </a:cxn>
                <a:cxn ang="0">
                  <a:pos x="T8" y="T9"/>
                </a:cxn>
                <a:cxn ang="0">
                  <a:pos x="T10" y="T11"/>
                </a:cxn>
              </a:cxnLst>
              <a:rect l="0" t="0" r="r" b="b"/>
              <a:pathLst>
                <a:path w="81" h="63">
                  <a:moveTo>
                    <a:pt x="27" y="1"/>
                  </a:moveTo>
                  <a:lnTo>
                    <a:pt x="27" y="1"/>
                  </a:lnTo>
                  <a:lnTo>
                    <a:pt x="0" y="0"/>
                  </a:lnTo>
                  <a:cubicBezTo>
                    <a:pt x="0" y="24"/>
                    <a:pt x="8" y="43"/>
                    <a:pt x="33" y="58"/>
                  </a:cubicBezTo>
                  <a:lnTo>
                    <a:pt x="53" y="63"/>
                  </a:lnTo>
                  <a:cubicBezTo>
                    <a:pt x="81" y="39"/>
                    <a:pt x="44" y="15"/>
                    <a:pt x="27" y="1"/>
                  </a:cubicBezTo>
                  <a:close/>
                </a:path>
              </a:pathLst>
            </a:custGeom>
            <a:solidFill>
              <a:srgbClr val="2F469C"/>
            </a:solidFill>
            <a:ln>
              <a:noFill/>
            </a:ln>
            <a:extLst/>
          </p:spPr>
          <p:txBody>
            <a:bodyPr/>
            <a:lstStyle/>
            <a:p>
              <a:pPr>
                <a:defRPr/>
              </a:pPr>
              <a:endParaRPr lang="en-US" dirty="0">
                <a:solidFill>
                  <a:prstClr val="black"/>
                </a:solidFill>
              </a:endParaRPr>
            </a:p>
          </p:txBody>
        </p:sp>
        <p:sp>
          <p:nvSpPr>
            <p:cNvPr id="35" name="Freeform 6"/>
            <p:cNvSpPr>
              <a:spLocks noChangeAspect="1"/>
            </p:cNvSpPr>
            <p:nvPr/>
          </p:nvSpPr>
          <p:spPr bwMode="auto">
            <a:xfrm>
              <a:off x="2620" y="1415"/>
              <a:ext cx="88" cy="72"/>
            </a:xfrm>
            <a:custGeom>
              <a:avLst/>
              <a:gdLst>
                <a:gd name="T0" fmla="*/ 20 w 96"/>
                <a:gd name="T1" fmla="*/ 50 h 79"/>
                <a:gd name="T2" fmla="*/ 20 w 96"/>
                <a:gd name="T3" fmla="*/ 50 h 79"/>
                <a:gd name="T4" fmla="*/ 0 w 96"/>
                <a:gd name="T5" fmla="*/ 64 h 79"/>
                <a:gd name="T6" fmla="*/ 89 w 96"/>
                <a:gd name="T7" fmla="*/ 27 h 79"/>
                <a:gd name="T8" fmla="*/ 96 w 96"/>
                <a:gd name="T9" fmla="*/ 0 h 79"/>
                <a:gd name="T10" fmla="*/ 20 w 96"/>
                <a:gd name="T11" fmla="*/ 50 h 79"/>
              </a:gdLst>
              <a:ahLst/>
              <a:cxnLst>
                <a:cxn ang="0">
                  <a:pos x="T0" y="T1"/>
                </a:cxn>
                <a:cxn ang="0">
                  <a:pos x="T2" y="T3"/>
                </a:cxn>
                <a:cxn ang="0">
                  <a:pos x="T4" y="T5"/>
                </a:cxn>
                <a:cxn ang="0">
                  <a:pos x="T6" y="T7"/>
                </a:cxn>
                <a:cxn ang="0">
                  <a:pos x="T8" y="T9"/>
                </a:cxn>
                <a:cxn ang="0">
                  <a:pos x="T10" y="T11"/>
                </a:cxn>
              </a:cxnLst>
              <a:rect l="0" t="0" r="r" b="b"/>
              <a:pathLst>
                <a:path w="96" h="79">
                  <a:moveTo>
                    <a:pt x="20" y="50"/>
                  </a:moveTo>
                  <a:lnTo>
                    <a:pt x="20" y="50"/>
                  </a:lnTo>
                  <a:lnTo>
                    <a:pt x="0" y="64"/>
                  </a:lnTo>
                  <a:cubicBezTo>
                    <a:pt x="41" y="79"/>
                    <a:pt x="75" y="57"/>
                    <a:pt x="89" y="27"/>
                  </a:cubicBezTo>
                  <a:lnTo>
                    <a:pt x="96" y="0"/>
                  </a:lnTo>
                  <a:cubicBezTo>
                    <a:pt x="63" y="8"/>
                    <a:pt x="38" y="8"/>
                    <a:pt x="20" y="50"/>
                  </a:cubicBezTo>
                  <a:close/>
                </a:path>
              </a:pathLst>
            </a:custGeom>
            <a:solidFill>
              <a:srgbClr val="2F469C"/>
            </a:solidFill>
            <a:ln>
              <a:noFill/>
            </a:ln>
            <a:extLst/>
          </p:spPr>
          <p:txBody>
            <a:bodyPr/>
            <a:lstStyle/>
            <a:p>
              <a:pPr>
                <a:defRPr/>
              </a:pPr>
              <a:endParaRPr lang="en-US" dirty="0">
                <a:solidFill>
                  <a:prstClr val="black"/>
                </a:solidFill>
              </a:endParaRPr>
            </a:p>
          </p:txBody>
        </p:sp>
        <p:sp>
          <p:nvSpPr>
            <p:cNvPr id="36" name="Freeform 7"/>
            <p:cNvSpPr>
              <a:spLocks noChangeAspect="1"/>
            </p:cNvSpPr>
            <p:nvPr/>
          </p:nvSpPr>
          <p:spPr bwMode="auto">
            <a:xfrm>
              <a:off x="2568" y="1565"/>
              <a:ext cx="72" cy="72"/>
            </a:xfrm>
            <a:custGeom>
              <a:avLst/>
              <a:gdLst>
                <a:gd name="T0" fmla="*/ 77 w 77"/>
                <a:gd name="T1" fmla="*/ 22 h 77"/>
                <a:gd name="T2" fmla="*/ 77 w 77"/>
                <a:gd name="T3" fmla="*/ 22 h 77"/>
                <a:gd name="T4" fmla="*/ 71 w 77"/>
                <a:gd name="T5" fmla="*/ 0 h 77"/>
                <a:gd name="T6" fmla="*/ 0 w 77"/>
                <a:gd name="T7" fmla="*/ 44 h 77"/>
                <a:gd name="T8" fmla="*/ 0 w 77"/>
                <a:gd name="T9" fmla="*/ 62 h 77"/>
                <a:gd name="T10" fmla="*/ 77 w 77"/>
                <a:gd name="T11" fmla="*/ 22 h 77"/>
              </a:gdLst>
              <a:ahLst/>
              <a:cxnLst>
                <a:cxn ang="0">
                  <a:pos x="T0" y="T1"/>
                </a:cxn>
                <a:cxn ang="0">
                  <a:pos x="T2" y="T3"/>
                </a:cxn>
                <a:cxn ang="0">
                  <a:pos x="T4" y="T5"/>
                </a:cxn>
                <a:cxn ang="0">
                  <a:pos x="T6" y="T7"/>
                </a:cxn>
                <a:cxn ang="0">
                  <a:pos x="T8" y="T9"/>
                </a:cxn>
                <a:cxn ang="0">
                  <a:pos x="T10" y="T11"/>
                </a:cxn>
              </a:cxnLst>
              <a:rect l="0" t="0" r="r" b="b"/>
              <a:pathLst>
                <a:path w="77" h="77">
                  <a:moveTo>
                    <a:pt x="77" y="22"/>
                  </a:moveTo>
                  <a:lnTo>
                    <a:pt x="77" y="22"/>
                  </a:lnTo>
                  <a:lnTo>
                    <a:pt x="71" y="0"/>
                  </a:lnTo>
                  <a:cubicBezTo>
                    <a:pt x="38" y="7"/>
                    <a:pt x="14" y="19"/>
                    <a:pt x="0" y="44"/>
                  </a:cubicBezTo>
                  <a:lnTo>
                    <a:pt x="0" y="62"/>
                  </a:lnTo>
                  <a:cubicBezTo>
                    <a:pt x="42" y="77"/>
                    <a:pt x="64" y="40"/>
                    <a:pt x="77" y="22"/>
                  </a:cubicBezTo>
                  <a:close/>
                </a:path>
              </a:pathLst>
            </a:custGeom>
            <a:solidFill>
              <a:srgbClr val="2F469C"/>
            </a:solidFill>
            <a:ln>
              <a:noFill/>
            </a:ln>
            <a:extLst/>
          </p:spPr>
          <p:txBody>
            <a:bodyPr/>
            <a:lstStyle/>
            <a:p>
              <a:pPr>
                <a:defRPr/>
              </a:pPr>
              <a:endParaRPr lang="en-US" dirty="0">
                <a:solidFill>
                  <a:prstClr val="black"/>
                </a:solidFill>
              </a:endParaRPr>
            </a:p>
          </p:txBody>
        </p:sp>
        <p:sp>
          <p:nvSpPr>
            <p:cNvPr id="37" name="Freeform 8"/>
            <p:cNvSpPr>
              <a:spLocks noChangeAspect="1"/>
            </p:cNvSpPr>
            <p:nvPr/>
          </p:nvSpPr>
          <p:spPr bwMode="auto">
            <a:xfrm>
              <a:off x="2547" y="1725"/>
              <a:ext cx="88" cy="62"/>
            </a:xfrm>
            <a:custGeom>
              <a:avLst/>
              <a:gdLst>
                <a:gd name="T0" fmla="*/ 0 w 90"/>
                <a:gd name="T1" fmla="*/ 52 h 74"/>
                <a:gd name="T2" fmla="*/ 0 w 90"/>
                <a:gd name="T3" fmla="*/ 52 h 74"/>
                <a:gd name="T4" fmla="*/ 14 w 90"/>
                <a:gd name="T5" fmla="*/ 60 h 74"/>
                <a:gd name="T6" fmla="*/ 73 w 90"/>
                <a:gd name="T7" fmla="*/ 23 h 74"/>
                <a:gd name="T8" fmla="*/ 90 w 90"/>
                <a:gd name="T9" fmla="*/ 8 h 74"/>
                <a:gd name="T10" fmla="*/ 0 w 90"/>
                <a:gd name="T11" fmla="*/ 52 h 74"/>
              </a:gdLst>
              <a:ahLst/>
              <a:cxnLst>
                <a:cxn ang="0">
                  <a:pos x="T0" y="T1"/>
                </a:cxn>
                <a:cxn ang="0">
                  <a:pos x="T2" y="T3"/>
                </a:cxn>
                <a:cxn ang="0">
                  <a:pos x="T4" y="T5"/>
                </a:cxn>
                <a:cxn ang="0">
                  <a:pos x="T6" y="T7"/>
                </a:cxn>
                <a:cxn ang="0">
                  <a:pos x="T8" y="T9"/>
                </a:cxn>
                <a:cxn ang="0">
                  <a:pos x="T10" y="T11"/>
                </a:cxn>
              </a:cxnLst>
              <a:rect l="0" t="0" r="r" b="b"/>
              <a:pathLst>
                <a:path w="90" h="74">
                  <a:moveTo>
                    <a:pt x="0" y="52"/>
                  </a:moveTo>
                  <a:lnTo>
                    <a:pt x="0" y="52"/>
                  </a:lnTo>
                  <a:lnTo>
                    <a:pt x="14" y="60"/>
                  </a:lnTo>
                  <a:cubicBezTo>
                    <a:pt x="59" y="74"/>
                    <a:pt x="62" y="38"/>
                    <a:pt x="73" y="23"/>
                  </a:cubicBezTo>
                  <a:lnTo>
                    <a:pt x="90" y="8"/>
                  </a:lnTo>
                  <a:cubicBezTo>
                    <a:pt x="48" y="0"/>
                    <a:pt x="11" y="31"/>
                    <a:pt x="0" y="52"/>
                  </a:cubicBezTo>
                  <a:close/>
                </a:path>
              </a:pathLst>
            </a:custGeom>
            <a:solidFill>
              <a:srgbClr val="2F469C"/>
            </a:solidFill>
            <a:ln>
              <a:noFill/>
            </a:ln>
            <a:extLst/>
          </p:spPr>
          <p:txBody>
            <a:bodyPr/>
            <a:lstStyle/>
            <a:p>
              <a:pPr>
                <a:defRPr/>
              </a:pPr>
              <a:endParaRPr lang="en-US" dirty="0">
                <a:solidFill>
                  <a:prstClr val="black"/>
                </a:solidFill>
              </a:endParaRPr>
            </a:p>
          </p:txBody>
        </p:sp>
        <p:sp>
          <p:nvSpPr>
            <p:cNvPr id="38" name="Freeform 9"/>
            <p:cNvSpPr>
              <a:spLocks noChangeAspect="1"/>
            </p:cNvSpPr>
            <p:nvPr/>
          </p:nvSpPr>
          <p:spPr bwMode="auto">
            <a:xfrm>
              <a:off x="2775" y="1177"/>
              <a:ext cx="83" cy="72"/>
            </a:xfrm>
            <a:custGeom>
              <a:avLst/>
              <a:gdLst>
                <a:gd name="T0" fmla="*/ 16 w 88"/>
                <a:gd name="T1" fmla="*/ 4 h 72"/>
                <a:gd name="T2" fmla="*/ 16 w 88"/>
                <a:gd name="T3" fmla="*/ 4 h 72"/>
                <a:gd name="T4" fmla="*/ 0 w 88"/>
                <a:gd name="T5" fmla="*/ 12 h 72"/>
                <a:gd name="T6" fmla="*/ 86 w 88"/>
                <a:gd name="T7" fmla="*/ 49 h 72"/>
                <a:gd name="T8" fmla="*/ 88 w 88"/>
                <a:gd name="T9" fmla="*/ 22 h 72"/>
                <a:gd name="T10" fmla="*/ 16 w 88"/>
                <a:gd name="T11" fmla="*/ 4 h 72"/>
              </a:gdLst>
              <a:ahLst/>
              <a:cxnLst>
                <a:cxn ang="0">
                  <a:pos x="T0" y="T1"/>
                </a:cxn>
                <a:cxn ang="0">
                  <a:pos x="T2" y="T3"/>
                </a:cxn>
                <a:cxn ang="0">
                  <a:pos x="T4" y="T5"/>
                </a:cxn>
                <a:cxn ang="0">
                  <a:pos x="T6" y="T7"/>
                </a:cxn>
                <a:cxn ang="0">
                  <a:pos x="T8" y="T9"/>
                </a:cxn>
                <a:cxn ang="0">
                  <a:pos x="T10" y="T11"/>
                </a:cxn>
              </a:cxnLst>
              <a:rect l="0" t="0" r="r" b="b"/>
              <a:pathLst>
                <a:path w="88" h="72">
                  <a:moveTo>
                    <a:pt x="16" y="4"/>
                  </a:moveTo>
                  <a:lnTo>
                    <a:pt x="16" y="4"/>
                  </a:lnTo>
                  <a:lnTo>
                    <a:pt x="0" y="12"/>
                  </a:lnTo>
                  <a:cubicBezTo>
                    <a:pt x="4" y="40"/>
                    <a:pt x="70" y="72"/>
                    <a:pt x="86" y="49"/>
                  </a:cubicBezTo>
                  <a:lnTo>
                    <a:pt x="88" y="22"/>
                  </a:lnTo>
                  <a:cubicBezTo>
                    <a:pt x="67" y="8"/>
                    <a:pt x="45" y="0"/>
                    <a:pt x="16" y="4"/>
                  </a:cubicBezTo>
                  <a:close/>
                </a:path>
              </a:pathLst>
            </a:custGeom>
            <a:solidFill>
              <a:srgbClr val="2F469C"/>
            </a:solidFill>
            <a:ln>
              <a:noFill/>
            </a:ln>
            <a:extLst/>
          </p:spPr>
          <p:txBody>
            <a:bodyPr/>
            <a:lstStyle/>
            <a:p>
              <a:pPr>
                <a:defRPr/>
              </a:pPr>
              <a:endParaRPr lang="en-US" dirty="0">
                <a:solidFill>
                  <a:prstClr val="black"/>
                </a:solidFill>
              </a:endParaRPr>
            </a:p>
          </p:txBody>
        </p:sp>
        <p:sp>
          <p:nvSpPr>
            <p:cNvPr id="39" name="Freeform 10"/>
            <p:cNvSpPr>
              <a:spLocks noChangeAspect="1"/>
            </p:cNvSpPr>
            <p:nvPr/>
          </p:nvSpPr>
          <p:spPr bwMode="auto">
            <a:xfrm>
              <a:off x="2956" y="1110"/>
              <a:ext cx="72" cy="88"/>
            </a:xfrm>
            <a:custGeom>
              <a:avLst/>
              <a:gdLst>
                <a:gd name="T0" fmla="*/ 46 w 86"/>
                <a:gd name="T1" fmla="*/ 7 h 92"/>
                <a:gd name="T2" fmla="*/ 46 w 86"/>
                <a:gd name="T3" fmla="*/ 7 h 92"/>
                <a:gd name="T4" fmla="*/ 21 w 86"/>
                <a:gd name="T5" fmla="*/ 0 h 92"/>
                <a:gd name="T6" fmla="*/ 14 w 86"/>
                <a:gd name="T7" fmla="*/ 66 h 92"/>
                <a:gd name="T8" fmla="*/ 27 w 86"/>
                <a:gd name="T9" fmla="*/ 92 h 92"/>
                <a:gd name="T10" fmla="*/ 46 w 86"/>
                <a:gd name="T11" fmla="*/ 7 h 92"/>
              </a:gdLst>
              <a:ahLst/>
              <a:cxnLst>
                <a:cxn ang="0">
                  <a:pos x="T0" y="T1"/>
                </a:cxn>
                <a:cxn ang="0">
                  <a:pos x="T2" y="T3"/>
                </a:cxn>
                <a:cxn ang="0">
                  <a:pos x="T4" y="T5"/>
                </a:cxn>
                <a:cxn ang="0">
                  <a:pos x="T6" y="T7"/>
                </a:cxn>
                <a:cxn ang="0">
                  <a:pos x="T8" y="T9"/>
                </a:cxn>
                <a:cxn ang="0">
                  <a:pos x="T10" y="T11"/>
                </a:cxn>
              </a:cxnLst>
              <a:rect l="0" t="0" r="r" b="b"/>
              <a:pathLst>
                <a:path w="86" h="92">
                  <a:moveTo>
                    <a:pt x="46" y="7"/>
                  </a:moveTo>
                  <a:lnTo>
                    <a:pt x="46" y="7"/>
                  </a:lnTo>
                  <a:lnTo>
                    <a:pt x="21" y="0"/>
                  </a:lnTo>
                  <a:cubicBezTo>
                    <a:pt x="7" y="19"/>
                    <a:pt x="0" y="33"/>
                    <a:pt x="14" y="66"/>
                  </a:cubicBezTo>
                  <a:lnTo>
                    <a:pt x="27" y="92"/>
                  </a:lnTo>
                  <a:cubicBezTo>
                    <a:pt x="57" y="63"/>
                    <a:pt x="86" y="36"/>
                    <a:pt x="46" y="7"/>
                  </a:cubicBezTo>
                  <a:close/>
                </a:path>
              </a:pathLst>
            </a:custGeom>
            <a:solidFill>
              <a:srgbClr val="2F469C"/>
            </a:solidFill>
            <a:ln>
              <a:noFill/>
            </a:ln>
            <a:extLst/>
          </p:spPr>
          <p:txBody>
            <a:bodyPr/>
            <a:lstStyle/>
            <a:p>
              <a:pPr>
                <a:defRPr/>
              </a:pPr>
              <a:endParaRPr lang="en-US" dirty="0">
                <a:solidFill>
                  <a:prstClr val="black"/>
                </a:solidFill>
              </a:endParaRPr>
            </a:p>
          </p:txBody>
        </p:sp>
        <p:sp>
          <p:nvSpPr>
            <p:cNvPr id="40" name="Freeform 11"/>
            <p:cNvSpPr>
              <a:spLocks noChangeAspect="1" noEditPoints="1"/>
            </p:cNvSpPr>
            <p:nvPr/>
          </p:nvSpPr>
          <p:spPr bwMode="auto">
            <a:xfrm>
              <a:off x="3148" y="929"/>
              <a:ext cx="668" cy="1680"/>
            </a:xfrm>
            <a:custGeom>
              <a:avLst/>
              <a:gdLst>
                <a:gd name="T0" fmla="*/ 451 w 724"/>
                <a:gd name="T1" fmla="*/ 808 h 1845"/>
                <a:gd name="T2" fmla="*/ 451 w 724"/>
                <a:gd name="T3" fmla="*/ 808 h 1845"/>
                <a:gd name="T4" fmla="*/ 326 w 724"/>
                <a:gd name="T5" fmla="*/ 776 h 1845"/>
                <a:gd name="T6" fmla="*/ 477 w 724"/>
                <a:gd name="T7" fmla="*/ 746 h 1845"/>
                <a:gd name="T8" fmla="*/ 493 w 724"/>
                <a:gd name="T9" fmla="*/ 773 h 1845"/>
                <a:gd name="T10" fmla="*/ 451 w 724"/>
                <a:gd name="T11" fmla="*/ 808 h 1845"/>
                <a:gd name="T12" fmla="*/ 451 w 724"/>
                <a:gd name="T13" fmla="*/ 808 h 1845"/>
                <a:gd name="T14" fmla="*/ 639 w 724"/>
                <a:gd name="T15" fmla="*/ 841 h 1845"/>
                <a:gd name="T16" fmla="*/ 639 w 724"/>
                <a:gd name="T17" fmla="*/ 841 h 1845"/>
                <a:gd name="T18" fmla="*/ 601 w 724"/>
                <a:gd name="T19" fmla="*/ 701 h 1845"/>
                <a:gd name="T20" fmla="*/ 634 w 724"/>
                <a:gd name="T21" fmla="*/ 646 h 1845"/>
                <a:gd name="T22" fmla="*/ 627 w 724"/>
                <a:gd name="T23" fmla="*/ 477 h 1845"/>
                <a:gd name="T24" fmla="*/ 641 w 724"/>
                <a:gd name="T25" fmla="*/ 463 h 1845"/>
                <a:gd name="T26" fmla="*/ 627 w 724"/>
                <a:gd name="T27" fmla="*/ 414 h 1845"/>
                <a:gd name="T28" fmla="*/ 615 w 724"/>
                <a:gd name="T29" fmla="*/ 342 h 1845"/>
                <a:gd name="T30" fmla="*/ 590 w 724"/>
                <a:gd name="T31" fmla="*/ 286 h 1845"/>
                <a:gd name="T32" fmla="*/ 602 w 724"/>
                <a:gd name="T33" fmla="*/ 260 h 1845"/>
                <a:gd name="T34" fmla="*/ 560 w 724"/>
                <a:gd name="T35" fmla="*/ 236 h 1845"/>
                <a:gd name="T36" fmla="*/ 523 w 724"/>
                <a:gd name="T37" fmla="*/ 213 h 1845"/>
                <a:gd name="T38" fmla="*/ 514 w 724"/>
                <a:gd name="T39" fmla="*/ 180 h 1845"/>
                <a:gd name="T40" fmla="*/ 483 w 724"/>
                <a:gd name="T41" fmla="*/ 195 h 1845"/>
                <a:gd name="T42" fmla="*/ 476 w 724"/>
                <a:gd name="T43" fmla="*/ 154 h 1845"/>
                <a:gd name="T44" fmla="*/ 434 w 724"/>
                <a:gd name="T45" fmla="*/ 171 h 1845"/>
                <a:gd name="T46" fmla="*/ 411 w 724"/>
                <a:gd name="T47" fmla="*/ 119 h 1845"/>
                <a:gd name="T48" fmla="*/ 389 w 724"/>
                <a:gd name="T49" fmla="*/ 124 h 1845"/>
                <a:gd name="T50" fmla="*/ 356 w 724"/>
                <a:gd name="T51" fmla="*/ 150 h 1845"/>
                <a:gd name="T52" fmla="*/ 356 w 724"/>
                <a:gd name="T53" fmla="*/ 101 h 1845"/>
                <a:gd name="T54" fmla="*/ 341 w 724"/>
                <a:gd name="T55" fmla="*/ 93 h 1845"/>
                <a:gd name="T56" fmla="*/ 314 w 724"/>
                <a:gd name="T57" fmla="*/ 81 h 1845"/>
                <a:gd name="T58" fmla="*/ 276 w 724"/>
                <a:gd name="T59" fmla="*/ 97 h 1845"/>
                <a:gd name="T60" fmla="*/ 292 w 724"/>
                <a:gd name="T61" fmla="*/ 51 h 1845"/>
                <a:gd name="T62" fmla="*/ 244 w 724"/>
                <a:gd name="T63" fmla="*/ 106 h 1845"/>
                <a:gd name="T64" fmla="*/ 216 w 724"/>
                <a:gd name="T65" fmla="*/ 112 h 1845"/>
                <a:gd name="T66" fmla="*/ 266 w 724"/>
                <a:gd name="T67" fmla="*/ 43 h 1845"/>
                <a:gd name="T68" fmla="*/ 214 w 724"/>
                <a:gd name="T69" fmla="*/ 91 h 1845"/>
                <a:gd name="T70" fmla="*/ 173 w 724"/>
                <a:gd name="T71" fmla="*/ 98 h 1845"/>
                <a:gd name="T72" fmla="*/ 186 w 724"/>
                <a:gd name="T73" fmla="*/ 38 h 1845"/>
                <a:gd name="T74" fmla="*/ 173 w 724"/>
                <a:gd name="T75" fmla="*/ 69 h 1845"/>
                <a:gd name="T76" fmla="*/ 166 w 724"/>
                <a:gd name="T77" fmla="*/ 36 h 1845"/>
                <a:gd name="T78" fmla="*/ 142 w 724"/>
                <a:gd name="T79" fmla="*/ 114 h 1845"/>
                <a:gd name="T80" fmla="*/ 126 w 724"/>
                <a:gd name="T81" fmla="*/ 39 h 1845"/>
                <a:gd name="T82" fmla="*/ 80 w 724"/>
                <a:gd name="T83" fmla="*/ 112 h 1845"/>
                <a:gd name="T84" fmla="*/ 56 w 724"/>
                <a:gd name="T85" fmla="*/ 117 h 1845"/>
                <a:gd name="T86" fmla="*/ 37 w 724"/>
                <a:gd name="T87" fmla="*/ 43 h 1845"/>
                <a:gd name="T88" fmla="*/ 5 w 724"/>
                <a:gd name="T89" fmla="*/ 1808 h 1845"/>
                <a:gd name="T90" fmla="*/ 0 w 724"/>
                <a:gd name="T91" fmla="*/ 1840 h 1845"/>
                <a:gd name="T92" fmla="*/ 162 w 724"/>
                <a:gd name="T93" fmla="*/ 1823 h 1845"/>
                <a:gd name="T94" fmla="*/ 529 w 724"/>
                <a:gd name="T95" fmla="*/ 1842 h 1845"/>
                <a:gd name="T96" fmla="*/ 614 w 724"/>
                <a:gd name="T97" fmla="*/ 1829 h 1845"/>
                <a:gd name="T98" fmla="*/ 421 w 724"/>
                <a:gd name="T99" fmla="*/ 1778 h 1845"/>
                <a:gd name="T100" fmla="*/ 272 w 724"/>
                <a:gd name="T101" fmla="*/ 1664 h 1845"/>
                <a:gd name="T102" fmla="*/ 237 w 724"/>
                <a:gd name="T103" fmla="*/ 1566 h 1845"/>
                <a:gd name="T104" fmla="*/ 239 w 724"/>
                <a:gd name="T105" fmla="*/ 1432 h 1845"/>
                <a:gd name="T106" fmla="*/ 315 w 724"/>
                <a:gd name="T107" fmla="*/ 1404 h 1845"/>
                <a:gd name="T108" fmla="*/ 586 w 724"/>
                <a:gd name="T109" fmla="*/ 1387 h 1845"/>
                <a:gd name="T110" fmla="*/ 605 w 724"/>
                <a:gd name="T111" fmla="*/ 1286 h 1845"/>
                <a:gd name="T112" fmla="*/ 609 w 724"/>
                <a:gd name="T113" fmla="*/ 1223 h 1845"/>
                <a:gd name="T114" fmla="*/ 630 w 724"/>
                <a:gd name="T115" fmla="*/ 1174 h 1845"/>
                <a:gd name="T116" fmla="*/ 590 w 724"/>
                <a:gd name="T117" fmla="*/ 1133 h 1845"/>
                <a:gd name="T118" fmla="*/ 650 w 724"/>
                <a:gd name="T119" fmla="*/ 1082 h 1845"/>
                <a:gd name="T120" fmla="*/ 621 w 724"/>
                <a:gd name="T121" fmla="*/ 1018 h 1845"/>
                <a:gd name="T122" fmla="*/ 704 w 724"/>
                <a:gd name="T123" fmla="*/ 959 h 1845"/>
                <a:gd name="T124" fmla="*/ 639 w 724"/>
                <a:gd name="T125" fmla="*/ 841 h 1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24" h="1845">
                  <a:moveTo>
                    <a:pt x="451" y="808"/>
                  </a:moveTo>
                  <a:lnTo>
                    <a:pt x="451" y="808"/>
                  </a:lnTo>
                  <a:cubicBezTo>
                    <a:pt x="397" y="820"/>
                    <a:pt x="315" y="783"/>
                    <a:pt x="326" y="776"/>
                  </a:cubicBezTo>
                  <a:cubicBezTo>
                    <a:pt x="353" y="757"/>
                    <a:pt x="416" y="725"/>
                    <a:pt x="477" y="746"/>
                  </a:cubicBezTo>
                  <a:cubicBezTo>
                    <a:pt x="488" y="750"/>
                    <a:pt x="492" y="760"/>
                    <a:pt x="493" y="773"/>
                  </a:cubicBezTo>
                  <a:cubicBezTo>
                    <a:pt x="496" y="804"/>
                    <a:pt x="471" y="805"/>
                    <a:pt x="451" y="808"/>
                  </a:cubicBezTo>
                  <a:lnTo>
                    <a:pt x="451" y="808"/>
                  </a:lnTo>
                  <a:close/>
                  <a:moveTo>
                    <a:pt x="639" y="841"/>
                  </a:moveTo>
                  <a:lnTo>
                    <a:pt x="639" y="841"/>
                  </a:lnTo>
                  <a:cubicBezTo>
                    <a:pt x="610" y="803"/>
                    <a:pt x="557" y="751"/>
                    <a:pt x="601" y="701"/>
                  </a:cubicBezTo>
                  <a:cubicBezTo>
                    <a:pt x="624" y="684"/>
                    <a:pt x="631" y="670"/>
                    <a:pt x="634" y="646"/>
                  </a:cubicBezTo>
                  <a:cubicBezTo>
                    <a:pt x="644" y="560"/>
                    <a:pt x="639" y="524"/>
                    <a:pt x="627" y="477"/>
                  </a:cubicBezTo>
                  <a:cubicBezTo>
                    <a:pt x="629" y="473"/>
                    <a:pt x="638" y="478"/>
                    <a:pt x="641" y="463"/>
                  </a:cubicBezTo>
                  <a:cubicBezTo>
                    <a:pt x="650" y="422"/>
                    <a:pt x="627" y="414"/>
                    <a:pt x="627" y="414"/>
                  </a:cubicBezTo>
                  <a:cubicBezTo>
                    <a:pt x="645" y="399"/>
                    <a:pt x="643" y="342"/>
                    <a:pt x="615" y="342"/>
                  </a:cubicBezTo>
                  <a:cubicBezTo>
                    <a:pt x="631" y="317"/>
                    <a:pt x="617" y="277"/>
                    <a:pt x="590" y="286"/>
                  </a:cubicBezTo>
                  <a:cubicBezTo>
                    <a:pt x="590" y="286"/>
                    <a:pt x="604" y="278"/>
                    <a:pt x="602" y="260"/>
                  </a:cubicBezTo>
                  <a:cubicBezTo>
                    <a:pt x="599" y="224"/>
                    <a:pt x="547" y="259"/>
                    <a:pt x="560" y="236"/>
                  </a:cubicBezTo>
                  <a:cubicBezTo>
                    <a:pt x="567" y="223"/>
                    <a:pt x="538" y="180"/>
                    <a:pt x="523" y="213"/>
                  </a:cubicBezTo>
                  <a:cubicBezTo>
                    <a:pt x="515" y="207"/>
                    <a:pt x="529" y="187"/>
                    <a:pt x="514" y="180"/>
                  </a:cubicBezTo>
                  <a:cubicBezTo>
                    <a:pt x="504" y="181"/>
                    <a:pt x="495" y="188"/>
                    <a:pt x="483" y="195"/>
                  </a:cubicBezTo>
                  <a:cubicBezTo>
                    <a:pt x="479" y="181"/>
                    <a:pt x="494" y="174"/>
                    <a:pt x="476" y="154"/>
                  </a:cubicBezTo>
                  <a:cubicBezTo>
                    <a:pt x="452" y="138"/>
                    <a:pt x="451" y="162"/>
                    <a:pt x="434" y="171"/>
                  </a:cubicBezTo>
                  <a:cubicBezTo>
                    <a:pt x="404" y="164"/>
                    <a:pt x="476" y="146"/>
                    <a:pt x="411" y="119"/>
                  </a:cubicBezTo>
                  <a:cubicBezTo>
                    <a:pt x="395" y="159"/>
                    <a:pt x="396" y="130"/>
                    <a:pt x="389" y="124"/>
                  </a:cubicBezTo>
                  <a:cubicBezTo>
                    <a:pt x="384" y="121"/>
                    <a:pt x="375" y="131"/>
                    <a:pt x="356" y="150"/>
                  </a:cubicBezTo>
                  <a:cubicBezTo>
                    <a:pt x="366" y="124"/>
                    <a:pt x="388" y="92"/>
                    <a:pt x="356" y="101"/>
                  </a:cubicBezTo>
                  <a:cubicBezTo>
                    <a:pt x="320" y="117"/>
                    <a:pt x="341" y="96"/>
                    <a:pt x="341" y="93"/>
                  </a:cubicBezTo>
                  <a:cubicBezTo>
                    <a:pt x="372" y="79"/>
                    <a:pt x="312" y="45"/>
                    <a:pt x="314" y="81"/>
                  </a:cubicBezTo>
                  <a:cubicBezTo>
                    <a:pt x="313" y="105"/>
                    <a:pt x="261" y="126"/>
                    <a:pt x="276" y="97"/>
                  </a:cubicBezTo>
                  <a:cubicBezTo>
                    <a:pt x="286" y="60"/>
                    <a:pt x="331" y="116"/>
                    <a:pt x="292" y="51"/>
                  </a:cubicBezTo>
                  <a:cubicBezTo>
                    <a:pt x="268" y="78"/>
                    <a:pt x="248" y="96"/>
                    <a:pt x="244" y="106"/>
                  </a:cubicBezTo>
                  <a:cubicBezTo>
                    <a:pt x="225" y="181"/>
                    <a:pt x="236" y="113"/>
                    <a:pt x="216" y="112"/>
                  </a:cubicBezTo>
                  <a:cubicBezTo>
                    <a:pt x="242" y="94"/>
                    <a:pt x="276" y="63"/>
                    <a:pt x="266" y="43"/>
                  </a:cubicBezTo>
                  <a:cubicBezTo>
                    <a:pt x="237" y="41"/>
                    <a:pt x="172" y="87"/>
                    <a:pt x="214" y="91"/>
                  </a:cubicBezTo>
                  <a:cubicBezTo>
                    <a:pt x="211" y="106"/>
                    <a:pt x="187" y="123"/>
                    <a:pt x="173" y="98"/>
                  </a:cubicBezTo>
                  <a:cubicBezTo>
                    <a:pt x="196" y="92"/>
                    <a:pt x="235" y="15"/>
                    <a:pt x="186" y="38"/>
                  </a:cubicBezTo>
                  <a:cubicBezTo>
                    <a:pt x="181" y="42"/>
                    <a:pt x="181" y="56"/>
                    <a:pt x="173" y="69"/>
                  </a:cubicBezTo>
                  <a:cubicBezTo>
                    <a:pt x="161" y="58"/>
                    <a:pt x="170" y="42"/>
                    <a:pt x="166" y="36"/>
                  </a:cubicBezTo>
                  <a:cubicBezTo>
                    <a:pt x="127" y="0"/>
                    <a:pt x="141" y="93"/>
                    <a:pt x="142" y="114"/>
                  </a:cubicBezTo>
                  <a:cubicBezTo>
                    <a:pt x="92" y="82"/>
                    <a:pt x="139" y="91"/>
                    <a:pt x="126" y="39"/>
                  </a:cubicBezTo>
                  <a:cubicBezTo>
                    <a:pt x="84" y="47"/>
                    <a:pt x="73" y="64"/>
                    <a:pt x="80" y="112"/>
                  </a:cubicBezTo>
                  <a:cubicBezTo>
                    <a:pt x="74" y="123"/>
                    <a:pt x="63" y="149"/>
                    <a:pt x="56" y="117"/>
                  </a:cubicBezTo>
                  <a:cubicBezTo>
                    <a:pt x="79" y="87"/>
                    <a:pt x="77" y="44"/>
                    <a:pt x="37" y="43"/>
                  </a:cubicBezTo>
                  <a:cubicBezTo>
                    <a:pt x="101" y="631"/>
                    <a:pt x="97" y="1225"/>
                    <a:pt x="5" y="1808"/>
                  </a:cubicBezTo>
                  <a:lnTo>
                    <a:pt x="0" y="1840"/>
                  </a:lnTo>
                  <a:cubicBezTo>
                    <a:pt x="46" y="1839"/>
                    <a:pt x="113" y="1825"/>
                    <a:pt x="162" y="1823"/>
                  </a:cubicBezTo>
                  <a:cubicBezTo>
                    <a:pt x="301" y="1827"/>
                    <a:pt x="298" y="1845"/>
                    <a:pt x="529" y="1842"/>
                  </a:cubicBezTo>
                  <a:cubicBezTo>
                    <a:pt x="582" y="1837"/>
                    <a:pt x="597" y="1829"/>
                    <a:pt x="614" y="1829"/>
                  </a:cubicBezTo>
                  <a:cubicBezTo>
                    <a:pt x="597" y="1758"/>
                    <a:pt x="481" y="1798"/>
                    <a:pt x="421" y="1778"/>
                  </a:cubicBezTo>
                  <a:cubicBezTo>
                    <a:pt x="321" y="1768"/>
                    <a:pt x="304" y="1708"/>
                    <a:pt x="272" y="1664"/>
                  </a:cubicBezTo>
                  <a:cubicBezTo>
                    <a:pt x="258" y="1639"/>
                    <a:pt x="237" y="1608"/>
                    <a:pt x="237" y="1566"/>
                  </a:cubicBezTo>
                  <a:cubicBezTo>
                    <a:pt x="230" y="1513"/>
                    <a:pt x="240" y="1484"/>
                    <a:pt x="239" y="1432"/>
                  </a:cubicBezTo>
                  <a:cubicBezTo>
                    <a:pt x="243" y="1393"/>
                    <a:pt x="287" y="1401"/>
                    <a:pt x="315" y="1404"/>
                  </a:cubicBezTo>
                  <a:cubicBezTo>
                    <a:pt x="402" y="1413"/>
                    <a:pt x="547" y="1399"/>
                    <a:pt x="586" y="1387"/>
                  </a:cubicBezTo>
                  <a:cubicBezTo>
                    <a:pt x="641" y="1371"/>
                    <a:pt x="642" y="1337"/>
                    <a:pt x="605" y="1286"/>
                  </a:cubicBezTo>
                  <a:cubicBezTo>
                    <a:pt x="597" y="1261"/>
                    <a:pt x="598" y="1245"/>
                    <a:pt x="609" y="1223"/>
                  </a:cubicBezTo>
                  <a:cubicBezTo>
                    <a:pt x="625" y="1206"/>
                    <a:pt x="644" y="1195"/>
                    <a:pt x="630" y="1174"/>
                  </a:cubicBezTo>
                  <a:cubicBezTo>
                    <a:pt x="630" y="1174"/>
                    <a:pt x="504" y="1147"/>
                    <a:pt x="590" y="1133"/>
                  </a:cubicBezTo>
                  <a:cubicBezTo>
                    <a:pt x="679" y="1118"/>
                    <a:pt x="650" y="1082"/>
                    <a:pt x="650" y="1082"/>
                  </a:cubicBezTo>
                  <a:cubicBezTo>
                    <a:pt x="650" y="1082"/>
                    <a:pt x="635" y="1045"/>
                    <a:pt x="621" y="1018"/>
                  </a:cubicBezTo>
                  <a:cubicBezTo>
                    <a:pt x="611" y="998"/>
                    <a:pt x="695" y="991"/>
                    <a:pt x="704" y="959"/>
                  </a:cubicBezTo>
                  <a:cubicBezTo>
                    <a:pt x="724" y="932"/>
                    <a:pt x="661" y="871"/>
                    <a:pt x="639" y="841"/>
                  </a:cubicBezTo>
                  <a:close/>
                </a:path>
              </a:pathLst>
            </a:custGeom>
            <a:solidFill>
              <a:srgbClr val="2F469C"/>
            </a:solidFill>
            <a:ln>
              <a:noFill/>
            </a:ln>
            <a:extLst/>
          </p:spPr>
          <p:txBody>
            <a:bodyPr/>
            <a:lstStyle/>
            <a:p>
              <a:pPr>
                <a:defRPr/>
              </a:pPr>
              <a:endParaRPr lang="en-US" dirty="0">
                <a:solidFill>
                  <a:prstClr val="black"/>
                </a:solidFill>
              </a:endParaRPr>
            </a:p>
          </p:txBody>
        </p:sp>
        <p:sp>
          <p:nvSpPr>
            <p:cNvPr id="41" name="Freeform 12"/>
            <p:cNvSpPr>
              <a:spLocks noChangeAspect="1"/>
            </p:cNvSpPr>
            <p:nvPr/>
          </p:nvSpPr>
          <p:spPr bwMode="auto">
            <a:xfrm>
              <a:off x="1352" y="681"/>
              <a:ext cx="1827" cy="3153"/>
            </a:xfrm>
            <a:custGeom>
              <a:avLst/>
              <a:gdLst>
                <a:gd name="T0" fmla="*/ 1974 w 2011"/>
                <a:gd name="T1" fmla="*/ 2106 h 3449"/>
                <a:gd name="T2" fmla="*/ 0 w 2011"/>
                <a:gd name="T3" fmla="*/ 3449 h 3449"/>
                <a:gd name="T4" fmla="*/ 1972 w 2011"/>
                <a:gd name="T5" fmla="*/ 0 h 3449"/>
                <a:gd name="T6" fmla="*/ 1980 w 2011"/>
                <a:gd name="T7" fmla="*/ 347 h 3449"/>
                <a:gd name="T8" fmla="*/ 1982 w 2011"/>
                <a:gd name="T9" fmla="*/ 392 h 3449"/>
                <a:gd name="T10" fmla="*/ 1923 w 2011"/>
                <a:gd name="T11" fmla="*/ 324 h 3449"/>
                <a:gd name="T12" fmla="*/ 1878 w 2011"/>
                <a:gd name="T13" fmla="*/ 384 h 3449"/>
                <a:gd name="T14" fmla="*/ 1858 w 2011"/>
                <a:gd name="T15" fmla="*/ 411 h 3449"/>
                <a:gd name="T16" fmla="*/ 1823 w 2011"/>
                <a:gd name="T17" fmla="*/ 348 h 3449"/>
                <a:gd name="T18" fmla="*/ 1766 w 2011"/>
                <a:gd name="T19" fmla="*/ 359 h 3449"/>
                <a:gd name="T20" fmla="*/ 1702 w 2011"/>
                <a:gd name="T21" fmla="*/ 494 h 3449"/>
                <a:gd name="T22" fmla="*/ 1680 w 2011"/>
                <a:gd name="T23" fmla="*/ 420 h 3449"/>
                <a:gd name="T24" fmla="*/ 1605 w 2011"/>
                <a:gd name="T25" fmla="*/ 427 h 3449"/>
                <a:gd name="T26" fmla="*/ 1609 w 2011"/>
                <a:gd name="T27" fmla="*/ 499 h 3449"/>
                <a:gd name="T28" fmla="*/ 1520 w 2011"/>
                <a:gd name="T29" fmla="*/ 498 h 3449"/>
                <a:gd name="T30" fmla="*/ 1513 w 2011"/>
                <a:gd name="T31" fmla="*/ 560 h 3449"/>
                <a:gd name="T32" fmla="*/ 1407 w 2011"/>
                <a:gd name="T33" fmla="*/ 521 h 3449"/>
                <a:gd name="T34" fmla="*/ 1521 w 2011"/>
                <a:gd name="T35" fmla="*/ 578 h 3449"/>
                <a:gd name="T36" fmla="*/ 1453 w 2011"/>
                <a:gd name="T37" fmla="*/ 612 h 3449"/>
                <a:gd name="T38" fmla="*/ 1441 w 2011"/>
                <a:gd name="T39" fmla="*/ 603 h 3449"/>
                <a:gd name="T40" fmla="*/ 1404 w 2011"/>
                <a:gd name="T41" fmla="*/ 640 h 3449"/>
                <a:gd name="T42" fmla="*/ 1448 w 2011"/>
                <a:gd name="T43" fmla="*/ 632 h 3449"/>
                <a:gd name="T44" fmla="*/ 1433 w 2011"/>
                <a:gd name="T45" fmla="*/ 703 h 3449"/>
                <a:gd name="T46" fmla="*/ 1392 w 2011"/>
                <a:gd name="T47" fmla="*/ 719 h 3449"/>
                <a:gd name="T48" fmla="*/ 1410 w 2011"/>
                <a:gd name="T49" fmla="*/ 785 h 3449"/>
                <a:gd name="T50" fmla="*/ 1321 w 2011"/>
                <a:gd name="T51" fmla="*/ 761 h 3449"/>
                <a:gd name="T52" fmla="*/ 1255 w 2011"/>
                <a:gd name="T53" fmla="*/ 760 h 3449"/>
                <a:gd name="T54" fmla="*/ 1205 w 2011"/>
                <a:gd name="T55" fmla="*/ 829 h 3449"/>
                <a:gd name="T56" fmla="*/ 1350 w 2011"/>
                <a:gd name="T57" fmla="*/ 845 h 3449"/>
                <a:gd name="T58" fmla="*/ 1308 w 2011"/>
                <a:gd name="T59" fmla="*/ 881 h 3449"/>
                <a:gd name="T60" fmla="*/ 1308 w 2011"/>
                <a:gd name="T61" fmla="*/ 953 h 3449"/>
                <a:gd name="T62" fmla="*/ 1358 w 2011"/>
                <a:gd name="T63" fmla="*/ 951 h 3449"/>
                <a:gd name="T64" fmla="*/ 1319 w 2011"/>
                <a:gd name="T65" fmla="*/ 1061 h 3449"/>
                <a:gd name="T66" fmla="*/ 1324 w 2011"/>
                <a:gd name="T67" fmla="*/ 1115 h 3449"/>
                <a:gd name="T68" fmla="*/ 1283 w 2011"/>
                <a:gd name="T69" fmla="*/ 1185 h 3449"/>
                <a:gd name="T70" fmla="*/ 1257 w 2011"/>
                <a:gd name="T71" fmla="*/ 1226 h 3449"/>
                <a:gd name="T72" fmla="*/ 1285 w 2011"/>
                <a:gd name="T73" fmla="*/ 1267 h 3449"/>
                <a:gd name="T74" fmla="*/ 1314 w 2011"/>
                <a:gd name="T75" fmla="*/ 1311 h 3449"/>
                <a:gd name="T76" fmla="*/ 1363 w 2011"/>
                <a:gd name="T77" fmla="*/ 1376 h 3449"/>
                <a:gd name="T78" fmla="*/ 1438 w 2011"/>
                <a:gd name="T79" fmla="*/ 1413 h 3449"/>
                <a:gd name="T80" fmla="*/ 1494 w 2011"/>
                <a:gd name="T81" fmla="*/ 1379 h 3449"/>
                <a:gd name="T82" fmla="*/ 1513 w 2011"/>
                <a:gd name="T83" fmla="*/ 1471 h 3449"/>
                <a:gd name="T84" fmla="*/ 1605 w 2011"/>
                <a:gd name="T85" fmla="*/ 1474 h 3449"/>
                <a:gd name="T86" fmla="*/ 1584 w 2011"/>
                <a:gd name="T87" fmla="*/ 1525 h 3449"/>
                <a:gd name="T88" fmla="*/ 1618 w 2011"/>
                <a:gd name="T89" fmla="*/ 1559 h 3449"/>
                <a:gd name="T90" fmla="*/ 1644 w 2011"/>
                <a:gd name="T91" fmla="*/ 1602 h 3449"/>
                <a:gd name="T92" fmla="*/ 1700 w 2011"/>
                <a:gd name="T93" fmla="*/ 1594 h 3449"/>
                <a:gd name="T94" fmla="*/ 1729 w 2011"/>
                <a:gd name="T95" fmla="*/ 1535 h 3449"/>
                <a:gd name="T96" fmla="*/ 1794 w 2011"/>
                <a:gd name="T97" fmla="*/ 1574 h 3449"/>
                <a:gd name="T98" fmla="*/ 1808 w 2011"/>
                <a:gd name="T99" fmla="*/ 1711 h 3449"/>
                <a:gd name="T100" fmla="*/ 1870 w 2011"/>
                <a:gd name="T101" fmla="*/ 1688 h 3449"/>
                <a:gd name="T102" fmla="*/ 1839 w 2011"/>
                <a:gd name="T103" fmla="*/ 1844 h 3449"/>
                <a:gd name="T104" fmla="*/ 1446 w 2011"/>
                <a:gd name="T105" fmla="*/ 2092 h 3449"/>
                <a:gd name="T106" fmla="*/ 1654 w 2011"/>
                <a:gd name="T107" fmla="*/ 2103 h 3449"/>
                <a:gd name="T108" fmla="*/ 1974 w 2011"/>
                <a:gd name="T109" fmla="*/ 2105 h 3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11" h="3449">
                  <a:moveTo>
                    <a:pt x="1974" y="2106"/>
                  </a:moveTo>
                  <a:lnTo>
                    <a:pt x="1974" y="2106"/>
                  </a:lnTo>
                  <a:cubicBezTo>
                    <a:pt x="1903" y="2543"/>
                    <a:pt x="1782" y="2987"/>
                    <a:pt x="1602" y="3449"/>
                  </a:cubicBezTo>
                  <a:lnTo>
                    <a:pt x="0" y="3449"/>
                  </a:lnTo>
                  <a:lnTo>
                    <a:pt x="0" y="0"/>
                  </a:lnTo>
                  <a:lnTo>
                    <a:pt x="1972" y="0"/>
                  </a:lnTo>
                  <a:cubicBezTo>
                    <a:pt x="1988" y="113"/>
                    <a:pt x="1999" y="197"/>
                    <a:pt x="2011" y="309"/>
                  </a:cubicBezTo>
                  <a:cubicBezTo>
                    <a:pt x="2011" y="309"/>
                    <a:pt x="1977" y="320"/>
                    <a:pt x="1980" y="347"/>
                  </a:cubicBezTo>
                  <a:cubicBezTo>
                    <a:pt x="1984" y="378"/>
                    <a:pt x="1997" y="385"/>
                    <a:pt x="1997" y="385"/>
                  </a:cubicBezTo>
                  <a:lnTo>
                    <a:pt x="1982" y="392"/>
                  </a:lnTo>
                  <a:cubicBezTo>
                    <a:pt x="1982" y="392"/>
                    <a:pt x="1966" y="368"/>
                    <a:pt x="1966" y="369"/>
                  </a:cubicBezTo>
                  <a:cubicBezTo>
                    <a:pt x="1966" y="346"/>
                    <a:pt x="1976" y="311"/>
                    <a:pt x="1923" y="324"/>
                  </a:cubicBezTo>
                  <a:cubicBezTo>
                    <a:pt x="1904" y="365"/>
                    <a:pt x="1952" y="373"/>
                    <a:pt x="1939" y="401"/>
                  </a:cubicBezTo>
                  <a:cubicBezTo>
                    <a:pt x="1883" y="404"/>
                    <a:pt x="1923" y="359"/>
                    <a:pt x="1878" y="384"/>
                  </a:cubicBezTo>
                  <a:cubicBezTo>
                    <a:pt x="1881" y="371"/>
                    <a:pt x="1871" y="336"/>
                    <a:pt x="1857" y="339"/>
                  </a:cubicBezTo>
                  <a:cubicBezTo>
                    <a:pt x="1851" y="358"/>
                    <a:pt x="1836" y="391"/>
                    <a:pt x="1858" y="411"/>
                  </a:cubicBezTo>
                  <a:cubicBezTo>
                    <a:pt x="1851" y="416"/>
                    <a:pt x="1830" y="413"/>
                    <a:pt x="1825" y="406"/>
                  </a:cubicBezTo>
                  <a:cubicBezTo>
                    <a:pt x="1819" y="396"/>
                    <a:pt x="1840" y="379"/>
                    <a:pt x="1823" y="348"/>
                  </a:cubicBezTo>
                  <a:cubicBezTo>
                    <a:pt x="1771" y="371"/>
                    <a:pt x="1819" y="421"/>
                    <a:pt x="1776" y="440"/>
                  </a:cubicBezTo>
                  <a:cubicBezTo>
                    <a:pt x="1729" y="434"/>
                    <a:pt x="1803" y="394"/>
                    <a:pt x="1766" y="359"/>
                  </a:cubicBezTo>
                  <a:cubicBezTo>
                    <a:pt x="1723" y="369"/>
                    <a:pt x="1707" y="413"/>
                    <a:pt x="1724" y="439"/>
                  </a:cubicBezTo>
                  <a:cubicBezTo>
                    <a:pt x="1723" y="462"/>
                    <a:pt x="1705" y="474"/>
                    <a:pt x="1702" y="494"/>
                  </a:cubicBezTo>
                  <a:cubicBezTo>
                    <a:pt x="1681" y="491"/>
                    <a:pt x="1672" y="483"/>
                    <a:pt x="1670" y="475"/>
                  </a:cubicBezTo>
                  <a:cubicBezTo>
                    <a:pt x="1667" y="460"/>
                    <a:pt x="1708" y="453"/>
                    <a:pt x="1680" y="420"/>
                  </a:cubicBezTo>
                  <a:cubicBezTo>
                    <a:pt x="1635" y="427"/>
                    <a:pt x="1665" y="500"/>
                    <a:pt x="1629" y="461"/>
                  </a:cubicBezTo>
                  <a:cubicBezTo>
                    <a:pt x="1626" y="444"/>
                    <a:pt x="1614" y="429"/>
                    <a:pt x="1605" y="427"/>
                  </a:cubicBezTo>
                  <a:cubicBezTo>
                    <a:pt x="1588" y="439"/>
                    <a:pt x="1580" y="459"/>
                    <a:pt x="1591" y="476"/>
                  </a:cubicBezTo>
                  <a:lnTo>
                    <a:pt x="1609" y="499"/>
                  </a:lnTo>
                  <a:cubicBezTo>
                    <a:pt x="1607" y="499"/>
                    <a:pt x="1617" y="513"/>
                    <a:pt x="1615" y="512"/>
                  </a:cubicBezTo>
                  <a:cubicBezTo>
                    <a:pt x="1585" y="488"/>
                    <a:pt x="1545" y="471"/>
                    <a:pt x="1520" y="498"/>
                  </a:cubicBezTo>
                  <a:cubicBezTo>
                    <a:pt x="1523" y="523"/>
                    <a:pt x="1545" y="525"/>
                    <a:pt x="1579" y="533"/>
                  </a:cubicBezTo>
                  <a:cubicBezTo>
                    <a:pt x="1536" y="537"/>
                    <a:pt x="1527" y="552"/>
                    <a:pt x="1513" y="560"/>
                  </a:cubicBezTo>
                  <a:cubicBezTo>
                    <a:pt x="1508" y="532"/>
                    <a:pt x="1475" y="527"/>
                    <a:pt x="1444" y="523"/>
                  </a:cubicBezTo>
                  <a:cubicBezTo>
                    <a:pt x="1426" y="527"/>
                    <a:pt x="1415" y="515"/>
                    <a:pt x="1407" y="521"/>
                  </a:cubicBezTo>
                  <a:cubicBezTo>
                    <a:pt x="1420" y="553"/>
                    <a:pt x="1451" y="578"/>
                    <a:pt x="1490" y="586"/>
                  </a:cubicBezTo>
                  <a:cubicBezTo>
                    <a:pt x="1507" y="584"/>
                    <a:pt x="1509" y="584"/>
                    <a:pt x="1521" y="578"/>
                  </a:cubicBezTo>
                  <a:cubicBezTo>
                    <a:pt x="1544" y="588"/>
                    <a:pt x="1542" y="592"/>
                    <a:pt x="1548" y="608"/>
                  </a:cubicBezTo>
                  <a:cubicBezTo>
                    <a:pt x="1514" y="623"/>
                    <a:pt x="1487" y="604"/>
                    <a:pt x="1453" y="612"/>
                  </a:cubicBezTo>
                  <a:cubicBezTo>
                    <a:pt x="1453" y="614"/>
                    <a:pt x="1445" y="614"/>
                    <a:pt x="1444" y="611"/>
                  </a:cubicBezTo>
                  <a:cubicBezTo>
                    <a:pt x="1445" y="611"/>
                    <a:pt x="1440" y="603"/>
                    <a:pt x="1441" y="603"/>
                  </a:cubicBezTo>
                  <a:cubicBezTo>
                    <a:pt x="1426" y="575"/>
                    <a:pt x="1387" y="586"/>
                    <a:pt x="1366" y="592"/>
                  </a:cubicBezTo>
                  <a:cubicBezTo>
                    <a:pt x="1363" y="614"/>
                    <a:pt x="1386" y="632"/>
                    <a:pt x="1404" y="640"/>
                  </a:cubicBezTo>
                  <a:cubicBezTo>
                    <a:pt x="1429" y="649"/>
                    <a:pt x="1438" y="641"/>
                    <a:pt x="1438" y="641"/>
                  </a:cubicBezTo>
                  <a:lnTo>
                    <a:pt x="1448" y="632"/>
                  </a:lnTo>
                  <a:cubicBezTo>
                    <a:pt x="1459" y="672"/>
                    <a:pt x="1473" y="674"/>
                    <a:pt x="1494" y="690"/>
                  </a:cubicBezTo>
                  <a:cubicBezTo>
                    <a:pt x="1471" y="698"/>
                    <a:pt x="1462" y="705"/>
                    <a:pt x="1433" y="703"/>
                  </a:cubicBezTo>
                  <a:cubicBezTo>
                    <a:pt x="1400" y="652"/>
                    <a:pt x="1301" y="630"/>
                    <a:pt x="1305" y="654"/>
                  </a:cubicBezTo>
                  <a:cubicBezTo>
                    <a:pt x="1319" y="706"/>
                    <a:pt x="1392" y="719"/>
                    <a:pt x="1392" y="719"/>
                  </a:cubicBezTo>
                  <a:cubicBezTo>
                    <a:pt x="1392" y="719"/>
                    <a:pt x="1354" y="733"/>
                    <a:pt x="1360" y="746"/>
                  </a:cubicBezTo>
                  <a:cubicBezTo>
                    <a:pt x="1367" y="758"/>
                    <a:pt x="1417" y="766"/>
                    <a:pt x="1410" y="785"/>
                  </a:cubicBezTo>
                  <a:cubicBezTo>
                    <a:pt x="1358" y="762"/>
                    <a:pt x="1348" y="771"/>
                    <a:pt x="1383" y="817"/>
                  </a:cubicBezTo>
                  <a:cubicBezTo>
                    <a:pt x="1339" y="819"/>
                    <a:pt x="1349" y="772"/>
                    <a:pt x="1321" y="761"/>
                  </a:cubicBezTo>
                  <a:cubicBezTo>
                    <a:pt x="1301" y="775"/>
                    <a:pt x="1313" y="806"/>
                    <a:pt x="1313" y="806"/>
                  </a:cubicBezTo>
                  <a:cubicBezTo>
                    <a:pt x="1303" y="798"/>
                    <a:pt x="1277" y="754"/>
                    <a:pt x="1255" y="760"/>
                  </a:cubicBezTo>
                  <a:cubicBezTo>
                    <a:pt x="1248" y="765"/>
                    <a:pt x="1248" y="789"/>
                    <a:pt x="1265" y="805"/>
                  </a:cubicBezTo>
                  <a:cubicBezTo>
                    <a:pt x="1244" y="809"/>
                    <a:pt x="1210" y="806"/>
                    <a:pt x="1205" y="829"/>
                  </a:cubicBezTo>
                  <a:cubicBezTo>
                    <a:pt x="1239" y="855"/>
                    <a:pt x="1276" y="855"/>
                    <a:pt x="1329" y="849"/>
                  </a:cubicBezTo>
                  <a:cubicBezTo>
                    <a:pt x="1329" y="849"/>
                    <a:pt x="1339" y="848"/>
                    <a:pt x="1350" y="845"/>
                  </a:cubicBezTo>
                  <a:cubicBezTo>
                    <a:pt x="1360" y="842"/>
                    <a:pt x="1375" y="856"/>
                    <a:pt x="1375" y="856"/>
                  </a:cubicBezTo>
                  <a:cubicBezTo>
                    <a:pt x="1349" y="862"/>
                    <a:pt x="1360" y="870"/>
                    <a:pt x="1308" y="881"/>
                  </a:cubicBezTo>
                  <a:cubicBezTo>
                    <a:pt x="1274" y="897"/>
                    <a:pt x="1247" y="918"/>
                    <a:pt x="1247" y="953"/>
                  </a:cubicBezTo>
                  <a:cubicBezTo>
                    <a:pt x="1268" y="963"/>
                    <a:pt x="1294" y="973"/>
                    <a:pt x="1308" y="953"/>
                  </a:cubicBezTo>
                  <a:cubicBezTo>
                    <a:pt x="1331" y="920"/>
                    <a:pt x="1324" y="946"/>
                    <a:pt x="1340" y="945"/>
                  </a:cubicBezTo>
                  <a:lnTo>
                    <a:pt x="1358" y="951"/>
                  </a:lnTo>
                  <a:cubicBezTo>
                    <a:pt x="1344" y="986"/>
                    <a:pt x="1264" y="985"/>
                    <a:pt x="1279" y="1011"/>
                  </a:cubicBezTo>
                  <a:cubicBezTo>
                    <a:pt x="1295" y="1035"/>
                    <a:pt x="1319" y="1061"/>
                    <a:pt x="1319" y="1061"/>
                  </a:cubicBezTo>
                  <a:cubicBezTo>
                    <a:pt x="1319" y="1061"/>
                    <a:pt x="1263" y="1032"/>
                    <a:pt x="1247" y="1053"/>
                  </a:cubicBezTo>
                  <a:cubicBezTo>
                    <a:pt x="1232" y="1071"/>
                    <a:pt x="1265" y="1102"/>
                    <a:pt x="1324" y="1115"/>
                  </a:cubicBezTo>
                  <a:cubicBezTo>
                    <a:pt x="1304" y="1128"/>
                    <a:pt x="1233" y="1115"/>
                    <a:pt x="1276" y="1160"/>
                  </a:cubicBezTo>
                  <a:cubicBezTo>
                    <a:pt x="1225" y="1181"/>
                    <a:pt x="1242" y="1196"/>
                    <a:pt x="1283" y="1185"/>
                  </a:cubicBezTo>
                  <a:lnTo>
                    <a:pt x="1303" y="1188"/>
                  </a:lnTo>
                  <a:cubicBezTo>
                    <a:pt x="1291" y="1196"/>
                    <a:pt x="1254" y="1213"/>
                    <a:pt x="1257" y="1226"/>
                  </a:cubicBezTo>
                  <a:cubicBezTo>
                    <a:pt x="1259" y="1243"/>
                    <a:pt x="1300" y="1222"/>
                    <a:pt x="1307" y="1235"/>
                  </a:cubicBezTo>
                  <a:cubicBezTo>
                    <a:pt x="1310" y="1254"/>
                    <a:pt x="1287" y="1262"/>
                    <a:pt x="1285" y="1267"/>
                  </a:cubicBezTo>
                  <a:cubicBezTo>
                    <a:pt x="1314" y="1286"/>
                    <a:pt x="1331" y="1241"/>
                    <a:pt x="1358" y="1267"/>
                  </a:cubicBezTo>
                  <a:cubicBezTo>
                    <a:pt x="1348" y="1286"/>
                    <a:pt x="1305" y="1282"/>
                    <a:pt x="1314" y="1311"/>
                  </a:cubicBezTo>
                  <a:cubicBezTo>
                    <a:pt x="1330" y="1323"/>
                    <a:pt x="1357" y="1318"/>
                    <a:pt x="1373" y="1329"/>
                  </a:cubicBezTo>
                  <a:cubicBezTo>
                    <a:pt x="1373" y="1329"/>
                    <a:pt x="1351" y="1371"/>
                    <a:pt x="1363" y="1376"/>
                  </a:cubicBezTo>
                  <a:cubicBezTo>
                    <a:pt x="1386" y="1388"/>
                    <a:pt x="1408" y="1351"/>
                    <a:pt x="1416" y="1349"/>
                  </a:cubicBezTo>
                  <a:cubicBezTo>
                    <a:pt x="1410" y="1396"/>
                    <a:pt x="1450" y="1380"/>
                    <a:pt x="1438" y="1413"/>
                  </a:cubicBezTo>
                  <a:cubicBezTo>
                    <a:pt x="1438" y="1430"/>
                    <a:pt x="1436" y="1454"/>
                    <a:pt x="1454" y="1463"/>
                  </a:cubicBezTo>
                  <a:cubicBezTo>
                    <a:pt x="1491" y="1452"/>
                    <a:pt x="1495" y="1423"/>
                    <a:pt x="1494" y="1379"/>
                  </a:cubicBezTo>
                  <a:cubicBezTo>
                    <a:pt x="1494" y="1364"/>
                    <a:pt x="1537" y="1389"/>
                    <a:pt x="1537" y="1389"/>
                  </a:cubicBezTo>
                  <a:cubicBezTo>
                    <a:pt x="1563" y="1410"/>
                    <a:pt x="1492" y="1426"/>
                    <a:pt x="1513" y="1471"/>
                  </a:cubicBezTo>
                  <a:cubicBezTo>
                    <a:pt x="1573" y="1479"/>
                    <a:pt x="1573" y="1428"/>
                    <a:pt x="1621" y="1419"/>
                  </a:cubicBezTo>
                  <a:cubicBezTo>
                    <a:pt x="1643" y="1433"/>
                    <a:pt x="1612" y="1457"/>
                    <a:pt x="1605" y="1474"/>
                  </a:cubicBezTo>
                  <a:cubicBezTo>
                    <a:pt x="1575" y="1491"/>
                    <a:pt x="1538" y="1471"/>
                    <a:pt x="1509" y="1530"/>
                  </a:cubicBezTo>
                  <a:cubicBezTo>
                    <a:pt x="1551" y="1546"/>
                    <a:pt x="1570" y="1533"/>
                    <a:pt x="1584" y="1525"/>
                  </a:cubicBezTo>
                  <a:cubicBezTo>
                    <a:pt x="1597" y="1516"/>
                    <a:pt x="1596" y="1511"/>
                    <a:pt x="1606" y="1507"/>
                  </a:cubicBezTo>
                  <a:cubicBezTo>
                    <a:pt x="1607" y="1523"/>
                    <a:pt x="1603" y="1553"/>
                    <a:pt x="1618" y="1559"/>
                  </a:cubicBezTo>
                  <a:cubicBezTo>
                    <a:pt x="1632" y="1558"/>
                    <a:pt x="1633" y="1553"/>
                    <a:pt x="1645" y="1546"/>
                  </a:cubicBezTo>
                  <a:cubicBezTo>
                    <a:pt x="1657" y="1558"/>
                    <a:pt x="1626" y="1589"/>
                    <a:pt x="1644" y="1602"/>
                  </a:cubicBezTo>
                  <a:cubicBezTo>
                    <a:pt x="1661" y="1599"/>
                    <a:pt x="1667" y="1583"/>
                    <a:pt x="1667" y="1583"/>
                  </a:cubicBezTo>
                  <a:cubicBezTo>
                    <a:pt x="1677" y="1597"/>
                    <a:pt x="1689" y="1597"/>
                    <a:pt x="1700" y="1594"/>
                  </a:cubicBezTo>
                  <a:cubicBezTo>
                    <a:pt x="1706" y="1579"/>
                    <a:pt x="1707" y="1545"/>
                    <a:pt x="1688" y="1533"/>
                  </a:cubicBezTo>
                  <a:cubicBezTo>
                    <a:pt x="1697" y="1522"/>
                    <a:pt x="1720" y="1543"/>
                    <a:pt x="1729" y="1535"/>
                  </a:cubicBezTo>
                  <a:cubicBezTo>
                    <a:pt x="1748" y="1557"/>
                    <a:pt x="1707" y="1600"/>
                    <a:pt x="1737" y="1618"/>
                  </a:cubicBezTo>
                  <a:cubicBezTo>
                    <a:pt x="1766" y="1615"/>
                    <a:pt x="1765" y="1586"/>
                    <a:pt x="1794" y="1574"/>
                  </a:cubicBezTo>
                  <a:cubicBezTo>
                    <a:pt x="1789" y="1604"/>
                    <a:pt x="1824" y="1626"/>
                    <a:pt x="1779" y="1648"/>
                  </a:cubicBezTo>
                  <a:cubicBezTo>
                    <a:pt x="1779" y="1677"/>
                    <a:pt x="1834" y="1669"/>
                    <a:pt x="1808" y="1711"/>
                  </a:cubicBezTo>
                  <a:cubicBezTo>
                    <a:pt x="1818" y="1728"/>
                    <a:pt x="1831" y="1721"/>
                    <a:pt x="1843" y="1718"/>
                  </a:cubicBezTo>
                  <a:lnTo>
                    <a:pt x="1870" y="1688"/>
                  </a:lnTo>
                  <a:cubicBezTo>
                    <a:pt x="1862" y="1712"/>
                    <a:pt x="1860" y="1750"/>
                    <a:pt x="1867" y="1777"/>
                  </a:cubicBezTo>
                  <a:cubicBezTo>
                    <a:pt x="1858" y="1800"/>
                    <a:pt x="1879" y="1825"/>
                    <a:pt x="1839" y="1844"/>
                  </a:cubicBezTo>
                  <a:cubicBezTo>
                    <a:pt x="1828" y="1900"/>
                    <a:pt x="1827" y="1956"/>
                    <a:pt x="1763" y="1992"/>
                  </a:cubicBezTo>
                  <a:cubicBezTo>
                    <a:pt x="1726" y="2060"/>
                    <a:pt x="1497" y="2024"/>
                    <a:pt x="1446" y="2092"/>
                  </a:cubicBezTo>
                  <a:cubicBezTo>
                    <a:pt x="1459" y="2104"/>
                    <a:pt x="1576" y="2100"/>
                    <a:pt x="1591" y="2096"/>
                  </a:cubicBezTo>
                  <a:cubicBezTo>
                    <a:pt x="1613" y="2085"/>
                    <a:pt x="1631" y="2104"/>
                    <a:pt x="1654" y="2103"/>
                  </a:cubicBezTo>
                  <a:cubicBezTo>
                    <a:pt x="1705" y="2103"/>
                    <a:pt x="1767" y="2086"/>
                    <a:pt x="1809" y="2103"/>
                  </a:cubicBezTo>
                  <a:cubicBezTo>
                    <a:pt x="1869" y="2103"/>
                    <a:pt x="1920" y="2105"/>
                    <a:pt x="1974" y="2105"/>
                  </a:cubicBezTo>
                  <a:lnTo>
                    <a:pt x="1974" y="2106"/>
                  </a:lnTo>
                  <a:close/>
                </a:path>
              </a:pathLst>
            </a:custGeom>
            <a:solidFill>
              <a:srgbClr val="2F469C"/>
            </a:solidFill>
            <a:ln>
              <a:noFill/>
            </a:ln>
            <a:extLst/>
          </p:spPr>
          <p:txBody>
            <a:bodyPr/>
            <a:lstStyle/>
            <a:p>
              <a:pPr>
                <a:defRPr/>
              </a:pPr>
              <a:endParaRPr lang="en-US" dirty="0">
                <a:solidFill>
                  <a:prstClr val="black"/>
                </a:solidFill>
              </a:endParaRPr>
            </a:p>
          </p:txBody>
        </p:sp>
        <p:sp>
          <p:nvSpPr>
            <p:cNvPr id="42" name="Freeform 13"/>
            <p:cNvSpPr>
              <a:spLocks noChangeAspect="1" noEditPoints="1"/>
            </p:cNvSpPr>
            <p:nvPr/>
          </p:nvSpPr>
          <p:spPr bwMode="auto">
            <a:xfrm>
              <a:off x="3236" y="2759"/>
              <a:ext cx="580" cy="569"/>
            </a:xfrm>
            <a:custGeom>
              <a:avLst/>
              <a:gdLst>
                <a:gd name="T0" fmla="*/ 321 w 639"/>
                <a:gd name="T1" fmla="*/ 621 h 621"/>
                <a:gd name="T2" fmla="*/ 321 w 639"/>
                <a:gd name="T3" fmla="*/ 621 h 621"/>
                <a:gd name="T4" fmla="*/ 639 w 639"/>
                <a:gd name="T5" fmla="*/ 307 h 621"/>
                <a:gd name="T6" fmla="*/ 321 w 639"/>
                <a:gd name="T7" fmla="*/ 0 h 621"/>
                <a:gd name="T8" fmla="*/ 0 w 639"/>
                <a:gd name="T9" fmla="*/ 307 h 621"/>
                <a:gd name="T10" fmla="*/ 321 w 639"/>
                <a:gd name="T11" fmla="*/ 621 h 621"/>
                <a:gd name="T12" fmla="*/ 321 w 639"/>
                <a:gd name="T13" fmla="*/ 621 h 621"/>
                <a:gd name="T14" fmla="*/ 162 w 639"/>
                <a:gd name="T15" fmla="*/ 307 h 621"/>
                <a:gd name="T16" fmla="*/ 162 w 639"/>
                <a:gd name="T17" fmla="*/ 307 h 621"/>
                <a:gd name="T18" fmla="*/ 321 w 639"/>
                <a:gd name="T19" fmla="*/ 125 h 621"/>
                <a:gd name="T20" fmla="*/ 477 w 639"/>
                <a:gd name="T21" fmla="*/ 307 h 621"/>
                <a:gd name="T22" fmla="*/ 321 w 639"/>
                <a:gd name="T23" fmla="*/ 495 h 621"/>
                <a:gd name="T24" fmla="*/ 162 w 639"/>
                <a:gd name="T25" fmla="*/ 307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9" h="621">
                  <a:moveTo>
                    <a:pt x="321" y="621"/>
                  </a:moveTo>
                  <a:lnTo>
                    <a:pt x="321" y="621"/>
                  </a:lnTo>
                  <a:cubicBezTo>
                    <a:pt x="512" y="621"/>
                    <a:pt x="639" y="480"/>
                    <a:pt x="639" y="307"/>
                  </a:cubicBezTo>
                  <a:cubicBezTo>
                    <a:pt x="639" y="124"/>
                    <a:pt x="511" y="0"/>
                    <a:pt x="321" y="0"/>
                  </a:cubicBezTo>
                  <a:cubicBezTo>
                    <a:pt x="130" y="0"/>
                    <a:pt x="0" y="121"/>
                    <a:pt x="0" y="307"/>
                  </a:cubicBezTo>
                  <a:cubicBezTo>
                    <a:pt x="0" y="489"/>
                    <a:pt x="132" y="621"/>
                    <a:pt x="321" y="621"/>
                  </a:cubicBezTo>
                  <a:lnTo>
                    <a:pt x="321" y="621"/>
                  </a:lnTo>
                  <a:close/>
                  <a:moveTo>
                    <a:pt x="162" y="307"/>
                  </a:moveTo>
                  <a:lnTo>
                    <a:pt x="162" y="307"/>
                  </a:lnTo>
                  <a:cubicBezTo>
                    <a:pt x="162" y="198"/>
                    <a:pt x="214" y="125"/>
                    <a:pt x="321" y="125"/>
                  </a:cubicBezTo>
                  <a:cubicBezTo>
                    <a:pt x="425" y="125"/>
                    <a:pt x="477" y="192"/>
                    <a:pt x="477" y="307"/>
                  </a:cubicBezTo>
                  <a:cubicBezTo>
                    <a:pt x="477" y="413"/>
                    <a:pt x="426" y="495"/>
                    <a:pt x="321" y="495"/>
                  </a:cubicBezTo>
                  <a:cubicBezTo>
                    <a:pt x="220" y="495"/>
                    <a:pt x="162" y="415"/>
                    <a:pt x="162" y="307"/>
                  </a:cubicBezTo>
                  <a:close/>
                </a:path>
              </a:pathLst>
            </a:custGeom>
            <a:solidFill>
              <a:schemeClr val="bg1"/>
            </a:solidFill>
            <a:ln>
              <a:noFill/>
            </a:ln>
            <a:extLst/>
          </p:spPr>
          <p:txBody>
            <a:bodyPr/>
            <a:lstStyle/>
            <a:p>
              <a:pPr>
                <a:defRPr/>
              </a:pPr>
              <a:endParaRPr lang="en-US" dirty="0">
                <a:solidFill>
                  <a:prstClr val="black"/>
                </a:solidFill>
              </a:endParaRPr>
            </a:p>
          </p:txBody>
        </p:sp>
        <p:sp>
          <p:nvSpPr>
            <p:cNvPr id="43" name="Freeform 14"/>
            <p:cNvSpPr>
              <a:spLocks noChangeAspect="1"/>
            </p:cNvSpPr>
            <p:nvPr/>
          </p:nvSpPr>
          <p:spPr bwMode="auto">
            <a:xfrm>
              <a:off x="3893" y="2759"/>
              <a:ext cx="409" cy="569"/>
            </a:xfrm>
            <a:custGeom>
              <a:avLst/>
              <a:gdLst>
                <a:gd name="T0" fmla="*/ 377 w 441"/>
                <a:gd name="T1" fmla="*/ 128 h 621"/>
                <a:gd name="T2" fmla="*/ 377 w 441"/>
                <a:gd name="T3" fmla="*/ 128 h 621"/>
                <a:gd name="T4" fmla="*/ 270 w 441"/>
                <a:gd name="T5" fmla="*/ 114 h 621"/>
                <a:gd name="T6" fmla="*/ 163 w 441"/>
                <a:gd name="T7" fmla="*/ 160 h 621"/>
                <a:gd name="T8" fmla="*/ 290 w 441"/>
                <a:gd name="T9" fmla="*/ 260 h 621"/>
                <a:gd name="T10" fmla="*/ 441 w 441"/>
                <a:gd name="T11" fmla="*/ 443 h 621"/>
                <a:gd name="T12" fmla="*/ 187 w 441"/>
                <a:gd name="T13" fmla="*/ 621 h 621"/>
                <a:gd name="T14" fmla="*/ 11 w 441"/>
                <a:gd name="T15" fmla="*/ 594 h 621"/>
                <a:gd name="T16" fmla="*/ 11 w 441"/>
                <a:gd name="T17" fmla="*/ 469 h 621"/>
                <a:gd name="T18" fmla="*/ 193 w 441"/>
                <a:gd name="T19" fmla="*/ 506 h 621"/>
                <a:gd name="T20" fmla="*/ 279 w 441"/>
                <a:gd name="T21" fmla="*/ 448 h 621"/>
                <a:gd name="T22" fmla="*/ 153 w 441"/>
                <a:gd name="T23" fmla="*/ 349 h 621"/>
                <a:gd name="T24" fmla="*/ 0 w 441"/>
                <a:gd name="T25" fmla="*/ 160 h 621"/>
                <a:gd name="T26" fmla="*/ 243 w 441"/>
                <a:gd name="T27" fmla="*/ 0 h 621"/>
                <a:gd name="T28" fmla="*/ 377 w 441"/>
                <a:gd name="T29" fmla="*/ 10 h 621"/>
                <a:gd name="T30" fmla="*/ 377 w 441"/>
                <a:gd name="T31" fmla="*/ 128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1" h="621">
                  <a:moveTo>
                    <a:pt x="377" y="128"/>
                  </a:moveTo>
                  <a:lnTo>
                    <a:pt x="377" y="128"/>
                  </a:lnTo>
                  <a:cubicBezTo>
                    <a:pt x="341" y="122"/>
                    <a:pt x="306" y="114"/>
                    <a:pt x="270" y="114"/>
                  </a:cubicBezTo>
                  <a:cubicBezTo>
                    <a:pt x="207" y="114"/>
                    <a:pt x="163" y="129"/>
                    <a:pt x="163" y="160"/>
                  </a:cubicBezTo>
                  <a:cubicBezTo>
                    <a:pt x="163" y="195"/>
                    <a:pt x="223" y="224"/>
                    <a:pt x="290" y="260"/>
                  </a:cubicBezTo>
                  <a:cubicBezTo>
                    <a:pt x="353" y="294"/>
                    <a:pt x="441" y="340"/>
                    <a:pt x="441" y="443"/>
                  </a:cubicBezTo>
                  <a:cubicBezTo>
                    <a:pt x="441" y="557"/>
                    <a:pt x="340" y="621"/>
                    <a:pt x="187" y="621"/>
                  </a:cubicBezTo>
                  <a:cubicBezTo>
                    <a:pt x="117" y="621"/>
                    <a:pt x="69" y="607"/>
                    <a:pt x="11" y="594"/>
                  </a:cubicBezTo>
                  <a:lnTo>
                    <a:pt x="11" y="469"/>
                  </a:lnTo>
                  <a:cubicBezTo>
                    <a:pt x="56" y="482"/>
                    <a:pt x="128" y="506"/>
                    <a:pt x="193" y="506"/>
                  </a:cubicBezTo>
                  <a:cubicBezTo>
                    <a:pt x="236" y="506"/>
                    <a:pt x="279" y="487"/>
                    <a:pt x="279" y="448"/>
                  </a:cubicBezTo>
                  <a:cubicBezTo>
                    <a:pt x="279" y="412"/>
                    <a:pt x="227" y="391"/>
                    <a:pt x="153" y="349"/>
                  </a:cubicBezTo>
                  <a:cubicBezTo>
                    <a:pt x="86" y="316"/>
                    <a:pt x="0" y="247"/>
                    <a:pt x="0" y="160"/>
                  </a:cubicBezTo>
                  <a:cubicBezTo>
                    <a:pt x="0" y="57"/>
                    <a:pt x="104" y="0"/>
                    <a:pt x="243" y="0"/>
                  </a:cubicBezTo>
                  <a:cubicBezTo>
                    <a:pt x="288" y="0"/>
                    <a:pt x="333" y="4"/>
                    <a:pt x="377" y="10"/>
                  </a:cubicBezTo>
                  <a:lnTo>
                    <a:pt x="377" y="128"/>
                  </a:lnTo>
                  <a:close/>
                </a:path>
              </a:pathLst>
            </a:custGeom>
            <a:solidFill>
              <a:schemeClr val="bg1"/>
            </a:solidFill>
            <a:ln>
              <a:noFill/>
            </a:ln>
            <a:extLst/>
          </p:spPr>
          <p:txBody>
            <a:bodyPr/>
            <a:lstStyle/>
            <a:p>
              <a:pPr>
                <a:defRPr/>
              </a:pPr>
              <a:endParaRPr lang="en-US" dirty="0">
                <a:solidFill>
                  <a:prstClr val="black"/>
                </a:solidFill>
              </a:endParaRPr>
            </a:p>
          </p:txBody>
        </p:sp>
        <p:sp>
          <p:nvSpPr>
            <p:cNvPr id="44" name="Freeform 15"/>
            <p:cNvSpPr>
              <a:spLocks noChangeAspect="1"/>
            </p:cNvSpPr>
            <p:nvPr/>
          </p:nvSpPr>
          <p:spPr bwMode="auto">
            <a:xfrm>
              <a:off x="1771" y="2562"/>
              <a:ext cx="217" cy="744"/>
            </a:xfrm>
            <a:custGeom>
              <a:avLst/>
              <a:gdLst>
                <a:gd name="T0" fmla="*/ 18 w 229"/>
                <a:gd name="T1" fmla="*/ 817 h 817"/>
                <a:gd name="T2" fmla="*/ 18 w 229"/>
                <a:gd name="T3" fmla="*/ 817 h 817"/>
                <a:gd name="T4" fmla="*/ 24 w 229"/>
                <a:gd name="T5" fmla="*/ 606 h 817"/>
                <a:gd name="T6" fmla="*/ 24 w 229"/>
                <a:gd name="T7" fmla="*/ 287 h 817"/>
                <a:gd name="T8" fmla="*/ 0 w 229"/>
                <a:gd name="T9" fmla="*/ 0 h 817"/>
                <a:gd name="T10" fmla="*/ 211 w 229"/>
                <a:gd name="T11" fmla="*/ 0 h 817"/>
                <a:gd name="T12" fmla="*/ 205 w 229"/>
                <a:gd name="T13" fmla="*/ 232 h 817"/>
                <a:gd name="T14" fmla="*/ 205 w 229"/>
                <a:gd name="T15" fmla="*/ 530 h 817"/>
                <a:gd name="T16" fmla="*/ 229 w 229"/>
                <a:gd name="T17" fmla="*/ 817 h 817"/>
                <a:gd name="T18" fmla="*/ 18 w 229"/>
                <a:gd name="T19" fmla="*/ 817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817">
                  <a:moveTo>
                    <a:pt x="18" y="817"/>
                  </a:moveTo>
                  <a:lnTo>
                    <a:pt x="18" y="817"/>
                  </a:lnTo>
                  <a:cubicBezTo>
                    <a:pt x="22" y="750"/>
                    <a:pt x="24" y="699"/>
                    <a:pt x="24" y="606"/>
                  </a:cubicBezTo>
                  <a:lnTo>
                    <a:pt x="24" y="287"/>
                  </a:lnTo>
                  <a:cubicBezTo>
                    <a:pt x="24" y="172"/>
                    <a:pt x="17" y="85"/>
                    <a:pt x="0" y="0"/>
                  </a:cubicBezTo>
                  <a:lnTo>
                    <a:pt x="211" y="0"/>
                  </a:lnTo>
                  <a:cubicBezTo>
                    <a:pt x="211" y="59"/>
                    <a:pt x="205" y="140"/>
                    <a:pt x="205" y="232"/>
                  </a:cubicBezTo>
                  <a:lnTo>
                    <a:pt x="205" y="530"/>
                  </a:lnTo>
                  <a:cubicBezTo>
                    <a:pt x="205" y="614"/>
                    <a:pt x="218" y="739"/>
                    <a:pt x="229" y="817"/>
                  </a:cubicBezTo>
                  <a:lnTo>
                    <a:pt x="18" y="817"/>
                  </a:lnTo>
                  <a:close/>
                </a:path>
              </a:pathLst>
            </a:custGeom>
            <a:solidFill>
              <a:schemeClr val="bg1"/>
            </a:solidFill>
            <a:ln>
              <a:noFill/>
            </a:ln>
            <a:extLst/>
          </p:spPr>
          <p:txBody>
            <a:bodyPr/>
            <a:lstStyle/>
            <a:p>
              <a:pPr>
                <a:defRPr/>
              </a:pPr>
              <a:endParaRPr lang="en-US" dirty="0">
                <a:solidFill>
                  <a:prstClr val="black"/>
                </a:solidFill>
              </a:endParaRPr>
            </a:p>
          </p:txBody>
        </p:sp>
        <p:sp>
          <p:nvSpPr>
            <p:cNvPr id="45" name="Freeform 16"/>
            <p:cNvSpPr>
              <a:spLocks noChangeAspect="1" noEditPoints="1"/>
            </p:cNvSpPr>
            <p:nvPr/>
          </p:nvSpPr>
          <p:spPr bwMode="auto">
            <a:xfrm>
              <a:off x="2097" y="2759"/>
              <a:ext cx="600" cy="786"/>
            </a:xfrm>
            <a:custGeom>
              <a:avLst/>
              <a:gdLst>
                <a:gd name="T0" fmla="*/ 210 w 662"/>
                <a:gd name="T1" fmla="*/ 851 h 863"/>
                <a:gd name="T2" fmla="*/ 210 w 662"/>
                <a:gd name="T3" fmla="*/ 851 h 863"/>
                <a:gd name="T4" fmla="*/ 198 w 662"/>
                <a:gd name="T5" fmla="*/ 632 h 863"/>
                <a:gd name="T6" fmla="*/ 198 w 662"/>
                <a:gd name="T7" fmla="*/ 564 h 863"/>
                <a:gd name="T8" fmla="*/ 385 w 662"/>
                <a:gd name="T9" fmla="*/ 621 h 863"/>
                <a:gd name="T10" fmla="*/ 662 w 662"/>
                <a:gd name="T11" fmla="*/ 322 h 863"/>
                <a:gd name="T12" fmla="*/ 378 w 662"/>
                <a:gd name="T13" fmla="*/ 0 h 863"/>
                <a:gd name="T14" fmla="*/ 174 w 662"/>
                <a:gd name="T15" fmla="*/ 98 h 863"/>
                <a:gd name="T16" fmla="*/ 153 w 662"/>
                <a:gd name="T17" fmla="*/ 15 h 863"/>
                <a:gd name="T18" fmla="*/ 0 w 662"/>
                <a:gd name="T19" fmla="*/ 26 h 863"/>
                <a:gd name="T20" fmla="*/ 36 w 662"/>
                <a:gd name="T21" fmla="*/ 323 h 863"/>
                <a:gd name="T22" fmla="*/ 36 w 662"/>
                <a:gd name="T23" fmla="*/ 564 h 863"/>
                <a:gd name="T24" fmla="*/ 12 w 662"/>
                <a:gd name="T25" fmla="*/ 863 h 863"/>
                <a:gd name="T26" fmla="*/ 210 w 662"/>
                <a:gd name="T27" fmla="*/ 851 h 863"/>
                <a:gd name="T28" fmla="*/ 210 w 662"/>
                <a:gd name="T29" fmla="*/ 851 h 863"/>
                <a:gd name="T30" fmla="*/ 186 w 662"/>
                <a:gd name="T31" fmla="*/ 323 h 863"/>
                <a:gd name="T32" fmla="*/ 186 w 662"/>
                <a:gd name="T33" fmla="*/ 323 h 863"/>
                <a:gd name="T34" fmla="*/ 338 w 662"/>
                <a:gd name="T35" fmla="*/ 125 h 863"/>
                <a:gd name="T36" fmla="*/ 500 w 662"/>
                <a:gd name="T37" fmla="*/ 323 h 863"/>
                <a:gd name="T38" fmla="*/ 345 w 662"/>
                <a:gd name="T39" fmla="*/ 495 h 863"/>
                <a:gd name="T40" fmla="*/ 186 w 662"/>
                <a:gd name="T41" fmla="*/ 323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2" h="863">
                  <a:moveTo>
                    <a:pt x="210" y="851"/>
                  </a:moveTo>
                  <a:lnTo>
                    <a:pt x="210" y="851"/>
                  </a:lnTo>
                  <a:cubicBezTo>
                    <a:pt x="198" y="763"/>
                    <a:pt x="198" y="664"/>
                    <a:pt x="198" y="632"/>
                  </a:cubicBezTo>
                  <a:lnTo>
                    <a:pt x="198" y="564"/>
                  </a:lnTo>
                  <a:cubicBezTo>
                    <a:pt x="242" y="589"/>
                    <a:pt x="288" y="621"/>
                    <a:pt x="385" y="621"/>
                  </a:cubicBezTo>
                  <a:cubicBezTo>
                    <a:pt x="550" y="621"/>
                    <a:pt x="662" y="495"/>
                    <a:pt x="662" y="322"/>
                  </a:cubicBezTo>
                  <a:cubicBezTo>
                    <a:pt x="662" y="134"/>
                    <a:pt x="546" y="0"/>
                    <a:pt x="378" y="0"/>
                  </a:cubicBezTo>
                  <a:cubicBezTo>
                    <a:pt x="261" y="0"/>
                    <a:pt x="213" y="56"/>
                    <a:pt x="174" y="98"/>
                  </a:cubicBezTo>
                  <a:cubicBezTo>
                    <a:pt x="166" y="67"/>
                    <a:pt x="162" y="41"/>
                    <a:pt x="153" y="15"/>
                  </a:cubicBezTo>
                  <a:lnTo>
                    <a:pt x="0" y="26"/>
                  </a:lnTo>
                  <a:cubicBezTo>
                    <a:pt x="19" y="127"/>
                    <a:pt x="36" y="220"/>
                    <a:pt x="36" y="323"/>
                  </a:cubicBezTo>
                  <a:lnTo>
                    <a:pt x="36" y="564"/>
                  </a:lnTo>
                  <a:cubicBezTo>
                    <a:pt x="36" y="648"/>
                    <a:pt x="18" y="808"/>
                    <a:pt x="12" y="863"/>
                  </a:cubicBezTo>
                  <a:lnTo>
                    <a:pt x="210" y="851"/>
                  </a:lnTo>
                  <a:lnTo>
                    <a:pt x="210" y="851"/>
                  </a:lnTo>
                  <a:close/>
                  <a:moveTo>
                    <a:pt x="186" y="323"/>
                  </a:moveTo>
                  <a:lnTo>
                    <a:pt x="186" y="323"/>
                  </a:lnTo>
                  <a:cubicBezTo>
                    <a:pt x="186" y="206"/>
                    <a:pt x="236" y="125"/>
                    <a:pt x="338" y="125"/>
                  </a:cubicBezTo>
                  <a:cubicBezTo>
                    <a:pt x="433" y="125"/>
                    <a:pt x="500" y="207"/>
                    <a:pt x="500" y="323"/>
                  </a:cubicBezTo>
                  <a:cubicBezTo>
                    <a:pt x="500" y="426"/>
                    <a:pt x="448" y="495"/>
                    <a:pt x="345" y="495"/>
                  </a:cubicBezTo>
                  <a:cubicBezTo>
                    <a:pt x="244" y="495"/>
                    <a:pt x="186" y="437"/>
                    <a:pt x="186" y="323"/>
                  </a:cubicBezTo>
                  <a:close/>
                </a:path>
              </a:pathLst>
            </a:custGeom>
            <a:solidFill>
              <a:schemeClr val="bg1"/>
            </a:solidFill>
            <a:ln>
              <a:noFill/>
            </a:ln>
            <a:extLst/>
          </p:spPr>
          <p:txBody>
            <a:bodyPr/>
            <a:lstStyle/>
            <a:p>
              <a:pPr>
                <a:defRPr/>
              </a:pPr>
              <a:endParaRPr lang="en-US" dirty="0">
                <a:solidFill>
                  <a:prstClr val="black"/>
                </a:solidFill>
              </a:endParaRPr>
            </a:p>
          </p:txBody>
        </p:sp>
        <p:sp>
          <p:nvSpPr>
            <p:cNvPr id="46" name="Freeform 17"/>
            <p:cNvSpPr>
              <a:spLocks noChangeAspect="1"/>
            </p:cNvSpPr>
            <p:nvPr/>
          </p:nvSpPr>
          <p:spPr bwMode="auto">
            <a:xfrm>
              <a:off x="2775" y="2759"/>
              <a:ext cx="393" cy="569"/>
            </a:xfrm>
            <a:custGeom>
              <a:avLst/>
              <a:gdLst>
                <a:gd name="T0" fmla="*/ 364 w 440"/>
                <a:gd name="T1" fmla="*/ 126 h 621"/>
                <a:gd name="T2" fmla="*/ 364 w 440"/>
                <a:gd name="T3" fmla="*/ 126 h 621"/>
                <a:gd name="T4" fmla="*/ 270 w 440"/>
                <a:gd name="T5" fmla="*/ 114 h 621"/>
                <a:gd name="T6" fmla="*/ 162 w 440"/>
                <a:gd name="T7" fmla="*/ 160 h 621"/>
                <a:gd name="T8" fmla="*/ 289 w 440"/>
                <a:gd name="T9" fmla="*/ 260 h 621"/>
                <a:gd name="T10" fmla="*/ 440 w 440"/>
                <a:gd name="T11" fmla="*/ 443 h 621"/>
                <a:gd name="T12" fmla="*/ 186 w 440"/>
                <a:gd name="T13" fmla="*/ 621 h 621"/>
                <a:gd name="T14" fmla="*/ 11 w 440"/>
                <a:gd name="T15" fmla="*/ 594 h 621"/>
                <a:gd name="T16" fmla="*/ 11 w 440"/>
                <a:gd name="T17" fmla="*/ 469 h 621"/>
                <a:gd name="T18" fmla="*/ 192 w 440"/>
                <a:gd name="T19" fmla="*/ 506 h 621"/>
                <a:gd name="T20" fmla="*/ 278 w 440"/>
                <a:gd name="T21" fmla="*/ 448 h 621"/>
                <a:gd name="T22" fmla="*/ 152 w 440"/>
                <a:gd name="T23" fmla="*/ 349 h 621"/>
                <a:gd name="T24" fmla="*/ 0 w 440"/>
                <a:gd name="T25" fmla="*/ 160 h 621"/>
                <a:gd name="T26" fmla="*/ 242 w 440"/>
                <a:gd name="T27" fmla="*/ 0 h 621"/>
                <a:gd name="T28" fmla="*/ 387 w 440"/>
                <a:gd name="T29" fmla="*/ 12 h 621"/>
                <a:gd name="T30" fmla="*/ 364 w 440"/>
                <a:gd name="T31" fmla="*/ 126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0" h="621">
                  <a:moveTo>
                    <a:pt x="364" y="126"/>
                  </a:moveTo>
                  <a:lnTo>
                    <a:pt x="364" y="126"/>
                  </a:lnTo>
                  <a:cubicBezTo>
                    <a:pt x="328" y="120"/>
                    <a:pt x="306" y="114"/>
                    <a:pt x="270" y="114"/>
                  </a:cubicBezTo>
                  <a:cubicBezTo>
                    <a:pt x="206" y="114"/>
                    <a:pt x="162" y="129"/>
                    <a:pt x="162" y="160"/>
                  </a:cubicBezTo>
                  <a:cubicBezTo>
                    <a:pt x="162" y="195"/>
                    <a:pt x="222" y="224"/>
                    <a:pt x="289" y="260"/>
                  </a:cubicBezTo>
                  <a:cubicBezTo>
                    <a:pt x="353" y="294"/>
                    <a:pt x="440" y="340"/>
                    <a:pt x="440" y="443"/>
                  </a:cubicBezTo>
                  <a:cubicBezTo>
                    <a:pt x="440" y="557"/>
                    <a:pt x="339" y="621"/>
                    <a:pt x="186" y="621"/>
                  </a:cubicBezTo>
                  <a:cubicBezTo>
                    <a:pt x="116" y="621"/>
                    <a:pt x="68" y="607"/>
                    <a:pt x="11" y="594"/>
                  </a:cubicBezTo>
                  <a:lnTo>
                    <a:pt x="11" y="469"/>
                  </a:lnTo>
                  <a:cubicBezTo>
                    <a:pt x="55" y="482"/>
                    <a:pt x="127" y="506"/>
                    <a:pt x="192" y="506"/>
                  </a:cubicBezTo>
                  <a:cubicBezTo>
                    <a:pt x="235" y="506"/>
                    <a:pt x="278" y="487"/>
                    <a:pt x="278" y="448"/>
                  </a:cubicBezTo>
                  <a:cubicBezTo>
                    <a:pt x="278" y="412"/>
                    <a:pt x="227" y="391"/>
                    <a:pt x="152" y="349"/>
                  </a:cubicBezTo>
                  <a:cubicBezTo>
                    <a:pt x="85" y="316"/>
                    <a:pt x="0" y="247"/>
                    <a:pt x="0" y="160"/>
                  </a:cubicBezTo>
                  <a:cubicBezTo>
                    <a:pt x="0" y="57"/>
                    <a:pt x="103" y="0"/>
                    <a:pt x="242" y="0"/>
                  </a:cubicBezTo>
                  <a:cubicBezTo>
                    <a:pt x="288" y="0"/>
                    <a:pt x="342" y="6"/>
                    <a:pt x="387" y="12"/>
                  </a:cubicBezTo>
                  <a:lnTo>
                    <a:pt x="364" y="126"/>
                  </a:lnTo>
                  <a:close/>
                </a:path>
              </a:pathLst>
            </a:custGeom>
            <a:solidFill>
              <a:schemeClr val="bg1"/>
            </a:solidFill>
            <a:ln>
              <a:noFill/>
            </a:ln>
            <a:extLst/>
          </p:spPr>
          <p:txBody>
            <a:bodyPr/>
            <a:lstStyle/>
            <a:p>
              <a:pPr>
                <a:defRPr/>
              </a:pPr>
              <a:endParaRPr lang="en-US" dirty="0">
                <a:solidFill>
                  <a:prstClr val="black"/>
                </a:solidFill>
              </a:endParaRPr>
            </a:p>
          </p:txBody>
        </p:sp>
      </p:grpSp>
      <p:sp>
        <p:nvSpPr>
          <p:cNvPr id="47" name="Title 1"/>
          <p:cNvSpPr>
            <a:spLocks noGrp="1"/>
          </p:cNvSpPr>
          <p:nvPr>
            <p:ph type="ctrTitle" hasCustomPrompt="1"/>
          </p:nvPr>
        </p:nvSpPr>
        <p:spPr>
          <a:xfrm>
            <a:off x="549077" y="980729"/>
            <a:ext cx="8040502" cy="1470025"/>
          </a:xfrm>
        </p:spPr>
        <p:txBody>
          <a:bodyPr anchor="b">
            <a:normAutofit/>
          </a:bodyPr>
          <a:lstStyle>
            <a:lvl1pPr algn="l">
              <a:defRPr sz="8000">
                <a:solidFill>
                  <a:schemeClr val="accent1">
                    <a:lumMod val="60000"/>
                    <a:lumOff val="40000"/>
                    <a:alpha val="40000"/>
                  </a:schemeClr>
                </a:solidFill>
              </a:defRPr>
            </a:lvl1pPr>
          </a:lstStyle>
          <a:p>
            <a:r>
              <a:rPr lang="en-US" dirty="0" smtClean="0"/>
              <a:t>Year</a:t>
            </a:r>
            <a:endParaRPr lang="en-GB" dirty="0"/>
          </a:p>
        </p:txBody>
      </p:sp>
      <p:sp>
        <p:nvSpPr>
          <p:cNvPr id="48" name="Subtitle 2"/>
          <p:cNvSpPr>
            <a:spLocks noGrp="1"/>
          </p:cNvSpPr>
          <p:nvPr>
            <p:ph type="subTitle" idx="1"/>
          </p:nvPr>
        </p:nvSpPr>
        <p:spPr>
          <a:xfrm>
            <a:off x="553840" y="2458988"/>
            <a:ext cx="8028814" cy="1752600"/>
          </a:xfrm>
        </p:spPr>
        <p:txBody>
          <a:bodyPr>
            <a:normAutofit/>
          </a:bodyPr>
          <a:lstStyle>
            <a:lvl1pPr marL="0" indent="0" algn="l">
              <a:lnSpc>
                <a:spcPct val="80000"/>
              </a:lnSpc>
              <a:spcBef>
                <a:spcPts val="600"/>
              </a:spcBef>
              <a:buNone/>
              <a:defRPr sz="3200" b="1" cap="all" baseline="0">
                <a:solidFill>
                  <a:schemeClr val="accent1">
                    <a:lumMod val="40000"/>
                    <a:lumOff val="60000"/>
                  </a:schemeClr>
                </a:solidFill>
              </a:defRPr>
            </a:lvl1pPr>
            <a:lvl2pPr marL="457119" indent="0" algn="ctr">
              <a:buNone/>
              <a:defRPr>
                <a:solidFill>
                  <a:schemeClr val="tx1">
                    <a:tint val="75000"/>
                  </a:schemeClr>
                </a:solidFill>
              </a:defRPr>
            </a:lvl2pPr>
            <a:lvl3pPr marL="914239" indent="0" algn="ctr">
              <a:buNone/>
              <a:defRPr>
                <a:solidFill>
                  <a:schemeClr val="tx1">
                    <a:tint val="75000"/>
                  </a:schemeClr>
                </a:solidFill>
              </a:defRPr>
            </a:lvl3pPr>
            <a:lvl4pPr marL="1371358" indent="0" algn="ctr">
              <a:buNone/>
              <a:defRPr>
                <a:solidFill>
                  <a:schemeClr val="tx1">
                    <a:tint val="75000"/>
                  </a:schemeClr>
                </a:solidFill>
              </a:defRPr>
            </a:lvl4pPr>
            <a:lvl5pPr marL="1828477" indent="0" algn="ctr">
              <a:buNone/>
              <a:defRPr>
                <a:solidFill>
                  <a:schemeClr val="tx1">
                    <a:tint val="75000"/>
                  </a:schemeClr>
                </a:solidFill>
              </a:defRPr>
            </a:lvl5pPr>
            <a:lvl6pPr marL="2285596" indent="0" algn="ctr">
              <a:buNone/>
              <a:defRPr>
                <a:solidFill>
                  <a:schemeClr val="tx1">
                    <a:tint val="75000"/>
                  </a:schemeClr>
                </a:solidFill>
              </a:defRPr>
            </a:lvl6pPr>
            <a:lvl7pPr marL="2742716" indent="0" algn="ctr">
              <a:buNone/>
              <a:defRPr>
                <a:solidFill>
                  <a:schemeClr val="tx1">
                    <a:tint val="75000"/>
                  </a:schemeClr>
                </a:solidFill>
              </a:defRPr>
            </a:lvl7pPr>
            <a:lvl8pPr marL="3199835" indent="0" algn="ctr">
              <a:buNone/>
              <a:defRPr>
                <a:solidFill>
                  <a:schemeClr val="tx1">
                    <a:tint val="75000"/>
                  </a:schemeClr>
                </a:solidFill>
              </a:defRPr>
            </a:lvl8pPr>
            <a:lvl9pPr marL="3656954" indent="0" algn="ctr">
              <a:buNone/>
              <a:defRPr>
                <a:solidFill>
                  <a:schemeClr val="tx1">
                    <a:tint val="75000"/>
                  </a:schemeClr>
                </a:solidFill>
              </a:defRPr>
            </a:lvl9pPr>
          </a:lstStyle>
          <a:p>
            <a:r>
              <a:rPr lang="en-US" dirty="0" smtClean="0"/>
              <a:t>Click to edit Master subtitle style</a:t>
            </a:r>
            <a:endParaRPr lang="en-GB" dirty="0"/>
          </a:p>
        </p:txBody>
      </p:sp>
    </p:spTree>
    <p:extLst>
      <p:ext uri="{BB962C8B-B14F-4D97-AF65-F5344CB8AC3E}">
        <p14:creationId xmlns:p14="http://schemas.microsoft.com/office/powerpoint/2010/main" val="191630433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preserve="1" userDrawn="1">
  <p:cSld name="Title Orange">
    <p:bg>
      <p:bgPr>
        <a:solidFill>
          <a:schemeClr val="tx1"/>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323528"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GB">
              <a:solidFill>
                <a:prstClr val="white"/>
              </a:solidFill>
            </a:endParaRPr>
          </a:p>
        </p:txBody>
      </p:sp>
      <p:sp>
        <p:nvSpPr>
          <p:cNvPr id="8" name="Rectangle 7"/>
          <p:cNvSpPr/>
          <p:nvPr userDrawn="1"/>
        </p:nvSpPr>
        <p:spPr>
          <a:xfrm>
            <a:off x="8820472" y="0"/>
            <a:ext cx="323528"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GB">
              <a:solidFill>
                <a:prstClr val="white"/>
              </a:solidFill>
            </a:endParaRPr>
          </a:p>
        </p:txBody>
      </p:sp>
      <p:pic>
        <p:nvPicPr>
          <p:cNvPr id="27" name="Picture 26" descr="Ipsos MORI Logo - WHITE.png"/>
          <p:cNvPicPr>
            <a:picLocks noChangeAspect="1"/>
          </p:cNvPicPr>
          <p:nvPr userDrawn="1"/>
        </p:nvPicPr>
        <p:blipFill rotWithShape="1">
          <a:blip r:embed="rId2" cstate="screen">
            <a:extLst>
              <a:ext uri="{28A0092B-C50C-407E-A947-70E740481C1C}">
                <a14:useLocalDpi xmlns:a14="http://schemas.microsoft.com/office/drawing/2010/main"/>
              </a:ext>
            </a:extLst>
          </a:blip>
          <a:srcRect l="-9569" t="-43308" r="-9569" b="-43308"/>
          <a:stretch/>
        </p:blipFill>
        <p:spPr bwMode="white">
          <a:xfrm>
            <a:off x="458974" y="6381329"/>
            <a:ext cx="1069640" cy="310272"/>
          </a:xfrm>
          <a:prstGeom prst="rect">
            <a:avLst/>
          </a:prstGeom>
          <a:solidFill>
            <a:schemeClr val="tx1"/>
          </a:solidFill>
          <a:ln>
            <a:noFill/>
          </a:ln>
        </p:spPr>
      </p:pic>
      <p:grpSp>
        <p:nvGrpSpPr>
          <p:cNvPr id="28" name="Group 2"/>
          <p:cNvGrpSpPr>
            <a:grpSpLocks noChangeAspect="1"/>
          </p:cNvGrpSpPr>
          <p:nvPr userDrawn="1"/>
        </p:nvGrpSpPr>
        <p:grpSpPr bwMode="auto">
          <a:xfrm>
            <a:off x="8249742" y="6275412"/>
            <a:ext cx="332913" cy="333044"/>
            <a:chOff x="1352" y="681"/>
            <a:chExt cx="3519" cy="3153"/>
          </a:xfrm>
        </p:grpSpPr>
        <p:sp>
          <p:nvSpPr>
            <p:cNvPr id="29" name="Freeform 3"/>
            <p:cNvSpPr>
              <a:spLocks noChangeAspect="1"/>
            </p:cNvSpPr>
            <p:nvPr/>
          </p:nvSpPr>
          <p:spPr bwMode="auto">
            <a:xfrm>
              <a:off x="1352" y="681"/>
              <a:ext cx="3519" cy="3153"/>
            </a:xfrm>
            <a:custGeom>
              <a:avLst/>
              <a:gdLst>
                <a:gd name="T0" fmla="*/ 0 w 3862"/>
                <a:gd name="T1" fmla="*/ 3449 h 3449"/>
                <a:gd name="T2" fmla="*/ 0 w 3862"/>
                <a:gd name="T3" fmla="*/ 3449 h 3449"/>
                <a:gd name="T4" fmla="*/ 0 w 3862"/>
                <a:gd name="T5" fmla="*/ 0 h 3449"/>
                <a:gd name="T6" fmla="*/ 3696 w 3862"/>
                <a:gd name="T7" fmla="*/ 0 h 3449"/>
                <a:gd name="T8" fmla="*/ 3327 w 3862"/>
                <a:gd name="T9" fmla="*/ 3449 h 3449"/>
                <a:gd name="T10" fmla="*/ 0 w 3862"/>
                <a:gd name="T11" fmla="*/ 3449 h 3449"/>
              </a:gdLst>
              <a:ahLst/>
              <a:cxnLst>
                <a:cxn ang="0">
                  <a:pos x="T0" y="T1"/>
                </a:cxn>
                <a:cxn ang="0">
                  <a:pos x="T2" y="T3"/>
                </a:cxn>
                <a:cxn ang="0">
                  <a:pos x="T4" y="T5"/>
                </a:cxn>
                <a:cxn ang="0">
                  <a:pos x="T6" y="T7"/>
                </a:cxn>
                <a:cxn ang="0">
                  <a:pos x="T8" y="T9"/>
                </a:cxn>
                <a:cxn ang="0">
                  <a:pos x="T10" y="T11"/>
                </a:cxn>
              </a:cxnLst>
              <a:rect l="0" t="0" r="r" b="b"/>
              <a:pathLst>
                <a:path w="3862" h="3449">
                  <a:moveTo>
                    <a:pt x="0" y="3449"/>
                  </a:moveTo>
                  <a:lnTo>
                    <a:pt x="0" y="3449"/>
                  </a:lnTo>
                  <a:lnTo>
                    <a:pt x="0" y="0"/>
                  </a:lnTo>
                  <a:lnTo>
                    <a:pt x="3696" y="0"/>
                  </a:lnTo>
                  <a:cubicBezTo>
                    <a:pt x="3862" y="1150"/>
                    <a:pt x="3797" y="2241"/>
                    <a:pt x="3327" y="3449"/>
                  </a:cubicBezTo>
                  <a:lnTo>
                    <a:pt x="0" y="3449"/>
                  </a:lnTo>
                  <a:close/>
                </a:path>
              </a:pathLst>
            </a:custGeom>
            <a:solidFill>
              <a:srgbClr val="009D9C"/>
            </a:solidFill>
            <a:ln>
              <a:noFill/>
            </a:ln>
            <a:extLst/>
          </p:spPr>
          <p:txBody>
            <a:bodyPr/>
            <a:lstStyle/>
            <a:p>
              <a:pPr>
                <a:defRPr/>
              </a:pPr>
              <a:endParaRPr lang="en-US" dirty="0">
                <a:solidFill>
                  <a:prstClr val="black"/>
                </a:solidFill>
              </a:endParaRPr>
            </a:p>
          </p:txBody>
        </p:sp>
        <p:sp>
          <p:nvSpPr>
            <p:cNvPr id="30" name="Freeform 4"/>
            <p:cNvSpPr>
              <a:spLocks noChangeAspect="1"/>
            </p:cNvSpPr>
            <p:nvPr/>
          </p:nvSpPr>
          <p:spPr bwMode="auto">
            <a:xfrm>
              <a:off x="2708" y="1844"/>
              <a:ext cx="78" cy="52"/>
            </a:xfrm>
            <a:custGeom>
              <a:avLst/>
              <a:gdLst>
                <a:gd name="T0" fmla="*/ 16 w 81"/>
                <a:gd name="T1" fmla="*/ 40 h 66"/>
                <a:gd name="T2" fmla="*/ 16 w 81"/>
                <a:gd name="T3" fmla="*/ 40 h 66"/>
                <a:gd name="T4" fmla="*/ 0 w 81"/>
                <a:gd name="T5" fmla="*/ 54 h 66"/>
                <a:gd name="T6" fmla="*/ 79 w 81"/>
                <a:gd name="T7" fmla="*/ 22 h 66"/>
                <a:gd name="T8" fmla="*/ 81 w 81"/>
                <a:gd name="T9" fmla="*/ 0 h 66"/>
                <a:gd name="T10" fmla="*/ 16 w 81"/>
                <a:gd name="T11" fmla="*/ 40 h 66"/>
              </a:gdLst>
              <a:ahLst/>
              <a:cxnLst>
                <a:cxn ang="0">
                  <a:pos x="T0" y="T1"/>
                </a:cxn>
                <a:cxn ang="0">
                  <a:pos x="T2" y="T3"/>
                </a:cxn>
                <a:cxn ang="0">
                  <a:pos x="T4" y="T5"/>
                </a:cxn>
                <a:cxn ang="0">
                  <a:pos x="T6" y="T7"/>
                </a:cxn>
                <a:cxn ang="0">
                  <a:pos x="T8" y="T9"/>
                </a:cxn>
                <a:cxn ang="0">
                  <a:pos x="T10" y="T11"/>
                </a:cxn>
              </a:cxnLst>
              <a:rect l="0" t="0" r="r" b="b"/>
              <a:pathLst>
                <a:path w="81" h="66">
                  <a:moveTo>
                    <a:pt x="16" y="40"/>
                  </a:moveTo>
                  <a:lnTo>
                    <a:pt x="16" y="40"/>
                  </a:lnTo>
                  <a:lnTo>
                    <a:pt x="0" y="54"/>
                  </a:lnTo>
                  <a:cubicBezTo>
                    <a:pt x="35" y="66"/>
                    <a:pt x="72" y="42"/>
                    <a:pt x="79" y="22"/>
                  </a:cubicBezTo>
                  <a:lnTo>
                    <a:pt x="81" y="0"/>
                  </a:lnTo>
                  <a:cubicBezTo>
                    <a:pt x="54" y="6"/>
                    <a:pt x="27" y="19"/>
                    <a:pt x="16" y="40"/>
                  </a:cubicBezTo>
                  <a:close/>
                </a:path>
              </a:pathLst>
            </a:custGeom>
            <a:solidFill>
              <a:srgbClr val="2F469C"/>
            </a:solidFill>
            <a:ln>
              <a:noFill/>
            </a:ln>
            <a:extLst/>
          </p:spPr>
          <p:txBody>
            <a:bodyPr/>
            <a:lstStyle/>
            <a:p>
              <a:pPr>
                <a:defRPr/>
              </a:pPr>
              <a:endParaRPr lang="en-US" dirty="0">
                <a:solidFill>
                  <a:prstClr val="black"/>
                </a:solidFill>
              </a:endParaRPr>
            </a:p>
          </p:txBody>
        </p:sp>
        <p:sp>
          <p:nvSpPr>
            <p:cNvPr id="31" name="Freeform 5"/>
            <p:cNvSpPr>
              <a:spLocks noChangeAspect="1"/>
            </p:cNvSpPr>
            <p:nvPr/>
          </p:nvSpPr>
          <p:spPr bwMode="auto">
            <a:xfrm>
              <a:off x="2868" y="1973"/>
              <a:ext cx="67" cy="52"/>
            </a:xfrm>
            <a:custGeom>
              <a:avLst/>
              <a:gdLst>
                <a:gd name="T0" fmla="*/ 27 w 81"/>
                <a:gd name="T1" fmla="*/ 1 h 63"/>
                <a:gd name="T2" fmla="*/ 27 w 81"/>
                <a:gd name="T3" fmla="*/ 1 h 63"/>
                <a:gd name="T4" fmla="*/ 0 w 81"/>
                <a:gd name="T5" fmla="*/ 0 h 63"/>
                <a:gd name="T6" fmla="*/ 33 w 81"/>
                <a:gd name="T7" fmla="*/ 58 h 63"/>
                <a:gd name="T8" fmla="*/ 53 w 81"/>
                <a:gd name="T9" fmla="*/ 63 h 63"/>
                <a:gd name="T10" fmla="*/ 27 w 81"/>
                <a:gd name="T11" fmla="*/ 1 h 63"/>
              </a:gdLst>
              <a:ahLst/>
              <a:cxnLst>
                <a:cxn ang="0">
                  <a:pos x="T0" y="T1"/>
                </a:cxn>
                <a:cxn ang="0">
                  <a:pos x="T2" y="T3"/>
                </a:cxn>
                <a:cxn ang="0">
                  <a:pos x="T4" y="T5"/>
                </a:cxn>
                <a:cxn ang="0">
                  <a:pos x="T6" y="T7"/>
                </a:cxn>
                <a:cxn ang="0">
                  <a:pos x="T8" y="T9"/>
                </a:cxn>
                <a:cxn ang="0">
                  <a:pos x="T10" y="T11"/>
                </a:cxn>
              </a:cxnLst>
              <a:rect l="0" t="0" r="r" b="b"/>
              <a:pathLst>
                <a:path w="81" h="63">
                  <a:moveTo>
                    <a:pt x="27" y="1"/>
                  </a:moveTo>
                  <a:lnTo>
                    <a:pt x="27" y="1"/>
                  </a:lnTo>
                  <a:lnTo>
                    <a:pt x="0" y="0"/>
                  </a:lnTo>
                  <a:cubicBezTo>
                    <a:pt x="0" y="24"/>
                    <a:pt x="8" y="43"/>
                    <a:pt x="33" y="58"/>
                  </a:cubicBezTo>
                  <a:lnTo>
                    <a:pt x="53" y="63"/>
                  </a:lnTo>
                  <a:cubicBezTo>
                    <a:pt x="81" y="39"/>
                    <a:pt x="44" y="15"/>
                    <a:pt x="27" y="1"/>
                  </a:cubicBezTo>
                  <a:close/>
                </a:path>
              </a:pathLst>
            </a:custGeom>
            <a:solidFill>
              <a:srgbClr val="2F469C"/>
            </a:solidFill>
            <a:ln>
              <a:noFill/>
            </a:ln>
            <a:extLst/>
          </p:spPr>
          <p:txBody>
            <a:bodyPr/>
            <a:lstStyle/>
            <a:p>
              <a:pPr>
                <a:defRPr/>
              </a:pPr>
              <a:endParaRPr lang="en-US" dirty="0">
                <a:solidFill>
                  <a:prstClr val="black"/>
                </a:solidFill>
              </a:endParaRPr>
            </a:p>
          </p:txBody>
        </p:sp>
        <p:sp>
          <p:nvSpPr>
            <p:cNvPr id="32" name="Freeform 6"/>
            <p:cNvSpPr>
              <a:spLocks noChangeAspect="1"/>
            </p:cNvSpPr>
            <p:nvPr/>
          </p:nvSpPr>
          <p:spPr bwMode="auto">
            <a:xfrm>
              <a:off x="2620" y="1415"/>
              <a:ext cx="88" cy="72"/>
            </a:xfrm>
            <a:custGeom>
              <a:avLst/>
              <a:gdLst>
                <a:gd name="T0" fmla="*/ 20 w 96"/>
                <a:gd name="T1" fmla="*/ 50 h 79"/>
                <a:gd name="T2" fmla="*/ 20 w 96"/>
                <a:gd name="T3" fmla="*/ 50 h 79"/>
                <a:gd name="T4" fmla="*/ 0 w 96"/>
                <a:gd name="T5" fmla="*/ 64 h 79"/>
                <a:gd name="T6" fmla="*/ 89 w 96"/>
                <a:gd name="T7" fmla="*/ 27 h 79"/>
                <a:gd name="T8" fmla="*/ 96 w 96"/>
                <a:gd name="T9" fmla="*/ 0 h 79"/>
                <a:gd name="T10" fmla="*/ 20 w 96"/>
                <a:gd name="T11" fmla="*/ 50 h 79"/>
              </a:gdLst>
              <a:ahLst/>
              <a:cxnLst>
                <a:cxn ang="0">
                  <a:pos x="T0" y="T1"/>
                </a:cxn>
                <a:cxn ang="0">
                  <a:pos x="T2" y="T3"/>
                </a:cxn>
                <a:cxn ang="0">
                  <a:pos x="T4" y="T5"/>
                </a:cxn>
                <a:cxn ang="0">
                  <a:pos x="T6" y="T7"/>
                </a:cxn>
                <a:cxn ang="0">
                  <a:pos x="T8" y="T9"/>
                </a:cxn>
                <a:cxn ang="0">
                  <a:pos x="T10" y="T11"/>
                </a:cxn>
              </a:cxnLst>
              <a:rect l="0" t="0" r="r" b="b"/>
              <a:pathLst>
                <a:path w="96" h="79">
                  <a:moveTo>
                    <a:pt x="20" y="50"/>
                  </a:moveTo>
                  <a:lnTo>
                    <a:pt x="20" y="50"/>
                  </a:lnTo>
                  <a:lnTo>
                    <a:pt x="0" y="64"/>
                  </a:lnTo>
                  <a:cubicBezTo>
                    <a:pt x="41" y="79"/>
                    <a:pt x="75" y="57"/>
                    <a:pt x="89" y="27"/>
                  </a:cubicBezTo>
                  <a:lnTo>
                    <a:pt x="96" y="0"/>
                  </a:lnTo>
                  <a:cubicBezTo>
                    <a:pt x="63" y="8"/>
                    <a:pt x="38" y="8"/>
                    <a:pt x="20" y="50"/>
                  </a:cubicBezTo>
                  <a:close/>
                </a:path>
              </a:pathLst>
            </a:custGeom>
            <a:solidFill>
              <a:srgbClr val="2F469C"/>
            </a:solidFill>
            <a:ln>
              <a:noFill/>
            </a:ln>
            <a:extLst/>
          </p:spPr>
          <p:txBody>
            <a:bodyPr/>
            <a:lstStyle/>
            <a:p>
              <a:pPr>
                <a:defRPr/>
              </a:pPr>
              <a:endParaRPr lang="en-US" dirty="0">
                <a:solidFill>
                  <a:prstClr val="black"/>
                </a:solidFill>
              </a:endParaRPr>
            </a:p>
          </p:txBody>
        </p:sp>
        <p:sp>
          <p:nvSpPr>
            <p:cNvPr id="33" name="Freeform 7"/>
            <p:cNvSpPr>
              <a:spLocks noChangeAspect="1"/>
            </p:cNvSpPr>
            <p:nvPr/>
          </p:nvSpPr>
          <p:spPr bwMode="auto">
            <a:xfrm>
              <a:off x="2568" y="1565"/>
              <a:ext cx="72" cy="72"/>
            </a:xfrm>
            <a:custGeom>
              <a:avLst/>
              <a:gdLst>
                <a:gd name="T0" fmla="*/ 77 w 77"/>
                <a:gd name="T1" fmla="*/ 22 h 77"/>
                <a:gd name="T2" fmla="*/ 77 w 77"/>
                <a:gd name="T3" fmla="*/ 22 h 77"/>
                <a:gd name="T4" fmla="*/ 71 w 77"/>
                <a:gd name="T5" fmla="*/ 0 h 77"/>
                <a:gd name="T6" fmla="*/ 0 w 77"/>
                <a:gd name="T7" fmla="*/ 44 h 77"/>
                <a:gd name="T8" fmla="*/ 0 w 77"/>
                <a:gd name="T9" fmla="*/ 62 h 77"/>
                <a:gd name="T10" fmla="*/ 77 w 77"/>
                <a:gd name="T11" fmla="*/ 22 h 77"/>
              </a:gdLst>
              <a:ahLst/>
              <a:cxnLst>
                <a:cxn ang="0">
                  <a:pos x="T0" y="T1"/>
                </a:cxn>
                <a:cxn ang="0">
                  <a:pos x="T2" y="T3"/>
                </a:cxn>
                <a:cxn ang="0">
                  <a:pos x="T4" y="T5"/>
                </a:cxn>
                <a:cxn ang="0">
                  <a:pos x="T6" y="T7"/>
                </a:cxn>
                <a:cxn ang="0">
                  <a:pos x="T8" y="T9"/>
                </a:cxn>
                <a:cxn ang="0">
                  <a:pos x="T10" y="T11"/>
                </a:cxn>
              </a:cxnLst>
              <a:rect l="0" t="0" r="r" b="b"/>
              <a:pathLst>
                <a:path w="77" h="77">
                  <a:moveTo>
                    <a:pt x="77" y="22"/>
                  </a:moveTo>
                  <a:lnTo>
                    <a:pt x="77" y="22"/>
                  </a:lnTo>
                  <a:lnTo>
                    <a:pt x="71" y="0"/>
                  </a:lnTo>
                  <a:cubicBezTo>
                    <a:pt x="38" y="7"/>
                    <a:pt x="14" y="19"/>
                    <a:pt x="0" y="44"/>
                  </a:cubicBezTo>
                  <a:lnTo>
                    <a:pt x="0" y="62"/>
                  </a:lnTo>
                  <a:cubicBezTo>
                    <a:pt x="42" y="77"/>
                    <a:pt x="64" y="40"/>
                    <a:pt x="77" y="22"/>
                  </a:cubicBezTo>
                  <a:close/>
                </a:path>
              </a:pathLst>
            </a:custGeom>
            <a:solidFill>
              <a:srgbClr val="2F469C"/>
            </a:solidFill>
            <a:ln>
              <a:noFill/>
            </a:ln>
            <a:extLst/>
          </p:spPr>
          <p:txBody>
            <a:bodyPr/>
            <a:lstStyle/>
            <a:p>
              <a:pPr>
                <a:defRPr/>
              </a:pPr>
              <a:endParaRPr lang="en-US" dirty="0">
                <a:solidFill>
                  <a:prstClr val="black"/>
                </a:solidFill>
              </a:endParaRPr>
            </a:p>
          </p:txBody>
        </p:sp>
        <p:sp>
          <p:nvSpPr>
            <p:cNvPr id="34" name="Freeform 8"/>
            <p:cNvSpPr>
              <a:spLocks noChangeAspect="1"/>
            </p:cNvSpPr>
            <p:nvPr/>
          </p:nvSpPr>
          <p:spPr bwMode="auto">
            <a:xfrm>
              <a:off x="2547" y="1725"/>
              <a:ext cx="88" cy="62"/>
            </a:xfrm>
            <a:custGeom>
              <a:avLst/>
              <a:gdLst>
                <a:gd name="T0" fmla="*/ 0 w 90"/>
                <a:gd name="T1" fmla="*/ 52 h 74"/>
                <a:gd name="T2" fmla="*/ 0 w 90"/>
                <a:gd name="T3" fmla="*/ 52 h 74"/>
                <a:gd name="T4" fmla="*/ 14 w 90"/>
                <a:gd name="T5" fmla="*/ 60 h 74"/>
                <a:gd name="T6" fmla="*/ 73 w 90"/>
                <a:gd name="T7" fmla="*/ 23 h 74"/>
                <a:gd name="T8" fmla="*/ 90 w 90"/>
                <a:gd name="T9" fmla="*/ 8 h 74"/>
                <a:gd name="T10" fmla="*/ 0 w 90"/>
                <a:gd name="T11" fmla="*/ 52 h 74"/>
              </a:gdLst>
              <a:ahLst/>
              <a:cxnLst>
                <a:cxn ang="0">
                  <a:pos x="T0" y="T1"/>
                </a:cxn>
                <a:cxn ang="0">
                  <a:pos x="T2" y="T3"/>
                </a:cxn>
                <a:cxn ang="0">
                  <a:pos x="T4" y="T5"/>
                </a:cxn>
                <a:cxn ang="0">
                  <a:pos x="T6" y="T7"/>
                </a:cxn>
                <a:cxn ang="0">
                  <a:pos x="T8" y="T9"/>
                </a:cxn>
                <a:cxn ang="0">
                  <a:pos x="T10" y="T11"/>
                </a:cxn>
              </a:cxnLst>
              <a:rect l="0" t="0" r="r" b="b"/>
              <a:pathLst>
                <a:path w="90" h="74">
                  <a:moveTo>
                    <a:pt x="0" y="52"/>
                  </a:moveTo>
                  <a:lnTo>
                    <a:pt x="0" y="52"/>
                  </a:lnTo>
                  <a:lnTo>
                    <a:pt x="14" y="60"/>
                  </a:lnTo>
                  <a:cubicBezTo>
                    <a:pt x="59" y="74"/>
                    <a:pt x="62" y="38"/>
                    <a:pt x="73" y="23"/>
                  </a:cubicBezTo>
                  <a:lnTo>
                    <a:pt x="90" y="8"/>
                  </a:lnTo>
                  <a:cubicBezTo>
                    <a:pt x="48" y="0"/>
                    <a:pt x="11" y="31"/>
                    <a:pt x="0" y="52"/>
                  </a:cubicBezTo>
                  <a:close/>
                </a:path>
              </a:pathLst>
            </a:custGeom>
            <a:solidFill>
              <a:srgbClr val="2F469C"/>
            </a:solidFill>
            <a:ln>
              <a:noFill/>
            </a:ln>
            <a:extLst/>
          </p:spPr>
          <p:txBody>
            <a:bodyPr/>
            <a:lstStyle/>
            <a:p>
              <a:pPr>
                <a:defRPr/>
              </a:pPr>
              <a:endParaRPr lang="en-US" dirty="0">
                <a:solidFill>
                  <a:prstClr val="black"/>
                </a:solidFill>
              </a:endParaRPr>
            </a:p>
          </p:txBody>
        </p:sp>
        <p:sp>
          <p:nvSpPr>
            <p:cNvPr id="35" name="Freeform 9"/>
            <p:cNvSpPr>
              <a:spLocks noChangeAspect="1"/>
            </p:cNvSpPr>
            <p:nvPr/>
          </p:nvSpPr>
          <p:spPr bwMode="auto">
            <a:xfrm>
              <a:off x="2775" y="1177"/>
              <a:ext cx="83" cy="72"/>
            </a:xfrm>
            <a:custGeom>
              <a:avLst/>
              <a:gdLst>
                <a:gd name="T0" fmla="*/ 16 w 88"/>
                <a:gd name="T1" fmla="*/ 4 h 72"/>
                <a:gd name="T2" fmla="*/ 16 w 88"/>
                <a:gd name="T3" fmla="*/ 4 h 72"/>
                <a:gd name="T4" fmla="*/ 0 w 88"/>
                <a:gd name="T5" fmla="*/ 12 h 72"/>
                <a:gd name="T6" fmla="*/ 86 w 88"/>
                <a:gd name="T7" fmla="*/ 49 h 72"/>
                <a:gd name="T8" fmla="*/ 88 w 88"/>
                <a:gd name="T9" fmla="*/ 22 h 72"/>
                <a:gd name="T10" fmla="*/ 16 w 88"/>
                <a:gd name="T11" fmla="*/ 4 h 72"/>
              </a:gdLst>
              <a:ahLst/>
              <a:cxnLst>
                <a:cxn ang="0">
                  <a:pos x="T0" y="T1"/>
                </a:cxn>
                <a:cxn ang="0">
                  <a:pos x="T2" y="T3"/>
                </a:cxn>
                <a:cxn ang="0">
                  <a:pos x="T4" y="T5"/>
                </a:cxn>
                <a:cxn ang="0">
                  <a:pos x="T6" y="T7"/>
                </a:cxn>
                <a:cxn ang="0">
                  <a:pos x="T8" y="T9"/>
                </a:cxn>
                <a:cxn ang="0">
                  <a:pos x="T10" y="T11"/>
                </a:cxn>
              </a:cxnLst>
              <a:rect l="0" t="0" r="r" b="b"/>
              <a:pathLst>
                <a:path w="88" h="72">
                  <a:moveTo>
                    <a:pt x="16" y="4"/>
                  </a:moveTo>
                  <a:lnTo>
                    <a:pt x="16" y="4"/>
                  </a:lnTo>
                  <a:lnTo>
                    <a:pt x="0" y="12"/>
                  </a:lnTo>
                  <a:cubicBezTo>
                    <a:pt x="4" y="40"/>
                    <a:pt x="70" y="72"/>
                    <a:pt x="86" y="49"/>
                  </a:cubicBezTo>
                  <a:lnTo>
                    <a:pt x="88" y="22"/>
                  </a:lnTo>
                  <a:cubicBezTo>
                    <a:pt x="67" y="8"/>
                    <a:pt x="45" y="0"/>
                    <a:pt x="16" y="4"/>
                  </a:cubicBezTo>
                  <a:close/>
                </a:path>
              </a:pathLst>
            </a:custGeom>
            <a:solidFill>
              <a:srgbClr val="2F469C"/>
            </a:solidFill>
            <a:ln>
              <a:noFill/>
            </a:ln>
            <a:extLst/>
          </p:spPr>
          <p:txBody>
            <a:bodyPr/>
            <a:lstStyle/>
            <a:p>
              <a:pPr>
                <a:defRPr/>
              </a:pPr>
              <a:endParaRPr lang="en-US" dirty="0">
                <a:solidFill>
                  <a:prstClr val="black"/>
                </a:solidFill>
              </a:endParaRPr>
            </a:p>
          </p:txBody>
        </p:sp>
        <p:sp>
          <p:nvSpPr>
            <p:cNvPr id="36" name="Freeform 10"/>
            <p:cNvSpPr>
              <a:spLocks noChangeAspect="1"/>
            </p:cNvSpPr>
            <p:nvPr/>
          </p:nvSpPr>
          <p:spPr bwMode="auto">
            <a:xfrm>
              <a:off x="2956" y="1110"/>
              <a:ext cx="72" cy="88"/>
            </a:xfrm>
            <a:custGeom>
              <a:avLst/>
              <a:gdLst>
                <a:gd name="T0" fmla="*/ 46 w 86"/>
                <a:gd name="T1" fmla="*/ 7 h 92"/>
                <a:gd name="T2" fmla="*/ 46 w 86"/>
                <a:gd name="T3" fmla="*/ 7 h 92"/>
                <a:gd name="T4" fmla="*/ 21 w 86"/>
                <a:gd name="T5" fmla="*/ 0 h 92"/>
                <a:gd name="T6" fmla="*/ 14 w 86"/>
                <a:gd name="T7" fmla="*/ 66 h 92"/>
                <a:gd name="T8" fmla="*/ 27 w 86"/>
                <a:gd name="T9" fmla="*/ 92 h 92"/>
                <a:gd name="T10" fmla="*/ 46 w 86"/>
                <a:gd name="T11" fmla="*/ 7 h 92"/>
              </a:gdLst>
              <a:ahLst/>
              <a:cxnLst>
                <a:cxn ang="0">
                  <a:pos x="T0" y="T1"/>
                </a:cxn>
                <a:cxn ang="0">
                  <a:pos x="T2" y="T3"/>
                </a:cxn>
                <a:cxn ang="0">
                  <a:pos x="T4" y="T5"/>
                </a:cxn>
                <a:cxn ang="0">
                  <a:pos x="T6" y="T7"/>
                </a:cxn>
                <a:cxn ang="0">
                  <a:pos x="T8" y="T9"/>
                </a:cxn>
                <a:cxn ang="0">
                  <a:pos x="T10" y="T11"/>
                </a:cxn>
              </a:cxnLst>
              <a:rect l="0" t="0" r="r" b="b"/>
              <a:pathLst>
                <a:path w="86" h="92">
                  <a:moveTo>
                    <a:pt x="46" y="7"/>
                  </a:moveTo>
                  <a:lnTo>
                    <a:pt x="46" y="7"/>
                  </a:lnTo>
                  <a:lnTo>
                    <a:pt x="21" y="0"/>
                  </a:lnTo>
                  <a:cubicBezTo>
                    <a:pt x="7" y="19"/>
                    <a:pt x="0" y="33"/>
                    <a:pt x="14" y="66"/>
                  </a:cubicBezTo>
                  <a:lnTo>
                    <a:pt x="27" y="92"/>
                  </a:lnTo>
                  <a:cubicBezTo>
                    <a:pt x="57" y="63"/>
                    <a:pt x="86" y="36"/>
                    <a:pt x="46" y="7"/>
                  </a:cubicBezTo>
                  <a:close/>
                </a:path>
              </a:pathLst>
            </a:custGeom>
            <a:solidFill>
              <a:srgbClr val="2F469C"/>
            </a:solidFill>
            <a:ln>
              <a:noFill/>
            </a:ln>
            <a:extLst/>
          </p:spPr>
          <p:txBody>
            <a:bodyPr/>
            <a:lstStyle/>
            <a:p>
              <a:pPr>
                <a:defRPr/>
              </a:pPr>
              <a:endParaRPr lang="en-US" dirty="0">
                <a:solidFill>
                  <a:prstClr val="black"/>
                </a:solidFill>
              </a:endParaRPr>
            </a:p>
          </p:txBody>
        </p:sp>
        <p:sp>
          <p:nvSpPr>
            <p:cNvPr id="37" name="Freeform 11"/>
            <p:cNvSpPr>
              <a:spLocks noChangeAspect="1" noEditPoints="1"/>
            </p:cNvSpPr>
            <p:nvPr/>
          </p:nvSpPr>
          <p:spPr bwMode="auto">
            <a:xfrm>
              <a:off x="3148" y="929"/>
              <a:ext cx="668" cy="1680"/>
            </a:xfrm>
            <a:custGeom>
              <a:avLst/>
              <a:gdLst>
                <a:gd name="T0" fmla="*/ 451 w 724"/>
                <a:gd name="T1" fmla="*/ 808 h 1845"/>
                <a:gd name="T2" fmla="*/ 451 w 724"/>
                <a:gd name="T3" fmla="*/ 808 h 1845"/>
                <a:gd name="T4" fmla="*/ 326 w 724"/>
                <a:gd name="T5" fmla="*/ 776 h 1845"/>
                <a:gd name="T6" fmla="*/ 477 w 724"/>
                <a:gd name="T7" fmla="*/ 746 h 1845"/>
                <a:gd name="T8" fmla="*/ 493 w 724"/>
                <a:gd name="T9" fmla="*/ 773 h 1845"/>
                <a:gd name="T10" fmla="*/ 451 w 724"/>
                <a:gd name="T11" fmla="*/ 808 h 1845"/>
                <a:gd name="T12" fmla="*/ 451 w 724"/>
                <a:gd name="T13" fmla="*/ 808 h 1845"/>
                <a:gd name="T14" fmla="*/ 639 w 724"/>
                <a:gd name="T15" fmla="*/ 841 h 1845"/>
                <a:gd name="T16" fmla="*/ 639 w 724"/>
                <a:gd name="T17" fmla="*/ 841 h 1845"/>
                <a:gd name="T18" fmla="*/ 601 w 724"/>
                <a:gd name="T19" fmla="*/ 701 h 1845"/>
                <a:gd name="T20" fmla="*/ 634 w 724"/>
                <a:gd name="T21" fmla="*/ 646 h 1845"/>
                <a:gd name="T22" fmla="*/ 627 w 724"/>
                <a:gd name="T23" fmla="*/ 477 h 1845"/>
                <a:gd name="T24" fmla="*/ 641 w 724"/>
                <a:gd name="T25" fmla="*/ 463 h 1845"/>
                <a:gd name="T26" fmla="*/ 627 w 724"/>
                <a:gd name="T27" fmla="*/ 414 h 1845"/>
                <a:gd name="T28" fmla="*/ 615 w 724"/>
                <a:gd name="T29" fmla="*/ 342 h 1845"/>
                <a:gd name="T30" fmla="*/ 590 w 724"/>
                <a:gd name="T31" fmla="*/ 286 h 1845"/>
                <a:gd name="T32" fmla="*/ 602 w 724"/>
                <a:gd name="T33" fmla="*/ 260 h 1845"/>
                <a:gd name="T34" fmla="*/ 560 w 724"/>
                <a:gd name="T35" fmla="*/ 236 h 1845"/>
                <a:gd name="T36" fmla="*/ 523 w 724"/>
                <a:gd name="T37" fmla="*/ 213 h 1845"/>
                <a:gd name="T38" fmla="*/ 514 w 724"/>
                <a:gd name="T39" fmla="*/ 180 h 1845"/>
                <a:gd name="T40" fmla="*/ 483 w 724"/>
                <a:gd name="T41" fmla="*/ 195 h 1845"/>
                <a:gd name="T42" fmla="*/ 476 w 724"/>
                <a:gd name="T43" fmla="*/ 154 h 1845"/>
                <a:gd name="T44" fmla="*/ 434 w 724"/>
                <a:gd name="T45" fmla="*/ 171 h 1845"/>
                <a:gd name="T46" fmla="*/ 411 w 724"/>
                <a:gd name="T47" fmla="*/ 119 h 1845"/>
                <a:gd name="T48" fmla="*/ 389 w 724"/>
                <a:gd name="T49" fmla="*/ 124 h 1845"/>
                <a:gd name="T50" fmla="*/ 356 w 724"/>
                <a:gd name="T51" fmla="*/ 150 h 1845"/>
                <a:gd name="T52" fmla="*/ 356 w 724"/>
                <a:gd name="T53" fmla="*/ 101 h 1845"/>
                <a:gd name="T54" fmla="*/ 341 w 724"/>
                <a:gd name="T55" fmla="*/ 93 h 1845"/>
                <a:gd name="T56" fmla="*/ 314 w 724"/>
                <a:gd name="T57" fmla="*/ 81 h 1845"/>
                <a:gd name="T58" fmla="*/ 276 w 724"/>
                <a:gd name="T59" fmla="*/ 97 h 1845"/>
                <a:gd name="T60" fmla="*/ 292 w 724"/>
                <a:gd name="T61" fmla="*/ 51 h 1845"/>
                <a:gd name="T62" fmla="*/ 244 w 724"/>
                <a:gd name="T63" fmla="*/ 106 h 1845"/>
                <a:gd name="T64" fmla="*/ 216 w 724"/>
                <a:gd name="T65" fmla="*/ 112 h 1845"/>
                <a:gd name="T66" fmla="*/ 266 w 724"/>
                <a:gd name="T67" fmla="*/ 43 h 1845"/>
                <a:gd name="T68" fmla="*/ 214 w 724"/>
                <a:gd name="T69" fmla="*/ 91 h 1845"/>
                <a:gd name="T70" fmla="*/ 173 w 724"/>
                <a:gd name="T71" fmla="*/ 98 h 1845"/>
                <a:gd name="T72" fmla="*/ 186 w 724"/>
                <a:gd name="T73" fmla="*/ 38 h 1845"/>
                <a:gd name="T74" fmla="*/ 173 w 724"/>
                <a:gd name="T75" fmla="*/ 69 h 1845"/>
                <a:gd name="T76" fmla="*/ 166 w 724"/>
                <a:gd name="T77" fmla="*/ 36 h 1845"/>
                <a:gd name="T78" fmla="*/ 142 w 724"/>
                <a:gd name="T79" fmla="*/ 114 h 1845"/>
                <a:gd name="T80" fmla="*/ 126 w 724"/>
                <a:gd name="T81" fmla="*/ 39 h 1845"/>
                <a:gd name="T82" fmla="*/ 80 w 724"/>
                <a:gd name="T83" fmla="*/ 112 h 1845"/>
                <a:gd name="T84" fmla="*/ 56 w 724"/>
                <a:gd name="T85" fmla="*/ 117 h 1845"/>
                <a:gd name="T86" fmla="*/ 37 w 724"/>
                <a:gd name="T87" fmla="*/ 43 h 1845"/>
                <a:gd name="T88" fmla="*/ 5 w 724"/>
                <a:gd name="T89" fmla="*/ 1808 h 1845"/>
                <a:gd name="T90" fmla="*/ 0 w 724"/>
                <a:gd name="T91" fmla="*/ 1840 h 1845"/>
                <a:gd name="T92" fmla="*/ 162 w 724"/>
                <a:gd name="T93" fmla="*/ 1823 h 1845"/>
                <a:gd name="T94" fmla="*/ 529 w 724"/>
                <a:gd name="T95" fmla="*/ 1842 h 1845"/>
                <a:gd name="T96" fmla="*/ 614 w 724"/>
                <a:gd name="T97" fmla="*/ 1829 h 1845"/>
                <a:gd name="T98" fmla="*/ 421 w 724"/>
                <a:gd name="T99" fmla="*/ 1778 h 1845"/>
                <a:gd name="T100" fmla="*/ 272 w 724"/>
                <a:gd name="T101" fmla="*/ 1664 h 1845"/>
                <a:gd name="T102" fmla="*/ 237 w 724"/>
                <a:gd name="T103" fmla="*/ 1566 h 1845"/>
                <a:gd name="T104" fmla="*/ 239 w 724"/>
                <a:gd name="T105" fmla="*/ 1432 h 1845"/>
                <a:gd name="T106" fmla="*/ 315 w 724"/>
                <a:gd name="T107" fmla="*/ 1404 h 1845"/>
                <a:gd name="T108" fmla="*/ 586 w 724"/>
                <a:gd name="T109" fmla="*/ 1387 h 1845"/>
                <a:gd name="T110" fmla="*/ 605 w 724"/>
                <a:gd name="T111" fmla="*/ 1286 h 1845"/>
                <a:gd name="T112" fmla="*/ 609 w 724"/>
                <a:gd name="T113" fmla="*/ 1223 h 1845"/>
                <a:gd name="T114" fmla="*/ 630 w 724"/>
                <a:gd name="T115" fmla="*/ 1174 h 1845"/>
                <a:gd name="T116" fmla="*/ 590 w 724"/>
                <a:gd name="T117" fmla="*/ 1133 h 1845"/>
                <a:gd name="T118" fmla="*/ 650 w 724"/>
                <a:gd name="T119" fmla="*/ 1082 h 1845"/>
                <a:gd name="T120" fmla="*/ 621 w 724"/>
                <a:gd name="T121" fmla="*/ 1018 h 1845"/>
                <a:gd name="T122" fmla="*/ 704 w 724"/>
                <a:gd name="T123" fmla="*/ 959 h 1845"/>
                <a:gd name="T124" fmla="*/ 639 w 724"/>
                <a:gd name="T125" fmla="*/ 841 h 1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24" h="1845">
                  <a:moveTo>
                    <a:pt x="451" y="808"/>
                  </a:moveTo>
                  <a:lnTo>
                    <a:pt x="451" y="808"/>
                  </a:lnTo>
                  <a:cubicBezTo>
                    <a:pt x="397" y="820"/>
                    <a:pt x="315" y="783"/>
                    <a:pt x="326" y="776"/>
                  </a:cubicBezTo>
                  <a:cubicBezTo>
                    <a:pt x="353" y="757"/>
                    <a:pt x="416" y="725"/>
                    <a:pt x="477" y="746"/>
                  </a:cubicBezTo>
                  <a:cubicBezTo>
                    <a:pt x="488" y="750"/>
                    <a:pt x="492" y="760"/>
                    <a:pt x="493" y="773"/>
                  </a:cubicBezTo>
                  <a:cubicBezTo>
                    <a:pt x="496" y="804"/>
                    <a:pt x="471" y="805"/>
                    <a:pt x="451" y="808"/>
                  </a:cubicBezTo>
                  <a:lnTo>
                    <a:pt x="451" y="808"/>
                  </a:lnTo>
                  <a:close/>
                  <a:moveTo>
                    <a:pt x="639" y="841"/>
                  </a:moveTo>
                  <a:lnTo>
                    <a:pt x="639" y="841"/>
                  </a:lnTo>
                  <a:cubicBezTo>
                    <a:pt x="610" y="803"/>
                    <a:pt x="557" y="751"/>
                    <a:pt x="601" y="701"/>
                  </a:cubicBezTo>
                  <a:cubicBezTo>
                    <a:pt x="624" y="684"/>
                    <a:pt x="631" y="670"/>
                    <a:pt x="634" y="646"/>
                  </a:cubicBezTo>
                  <a:cubicBezTo>
                    <a:pt x="644" y="560"/>
                    <a:pt x="639" y="524"/>
                    <a:pt x="627" y="477"/>
                  </a:cubicBezTo>
                  <a:cubicBezTo>
                    <a:pt x="629" y="473"/>
                    <a:pt x="638" y="478"/>
                    <a:pt x="641" y="463"/>
                  </a:cubicBezTo>
                  <a:cubicBezTo>
                    <a:pt x="650" y="422"/>
                    <a:pt x="627" y="414"/>
                    <a:pt x="627" y="414"/>
                  </a:cubicBezTo>
                  <a:cubicBezTo>
                    <a:pt x="645" y="399"/>
                    <a:pt x="643" y="342"/>
                    <a:pt x="615" y="342"/>
                  </a:cubicBezTo>
                  <a:cubicBezTo>
                    <a:pt x="631" y="317"/>
                    <a:pt x="617" y="277"/>
                    <a:pt x="590" y="286"/>
                  </a:cubicBezTo>
                  <a:cubicBezTo>
                    <a:pt x="590" y="286"/>
                    <a:pt x="604" y="278"/>
                    <a:pt x="602" y="260"/>
                  </a:cubicBezTo>
                  <a:cubicBezTo>
                    <a:pt x="599" y="224"/>
                    <a:pt x="547" y="259"/>
                    <a:pt x="560" y="236"/>
                  </a:cubicBezTo>
                  <a:cubicBezTo>
                    <a:pt x="567" y="223"/>
                    <a:pt x="538" y="180"/>
                    <a:pt x="523" y="213"/>
                  </a:cubicBezTo>
                  <a:cubicBezTo>
                    <a:pt x="515" y="207"/>
                    <a:pt x="529" y="187"/>
                    <a:pt x="514" y="180"/>
                  </a:cubicBezTo>
                  <a:cubicBezTo>
                    <a:pt x="504" y="181"/>
                    <a:pt x="495" y="188"/>
                    <a:pt x="483" y="195"/>
                  </a:cubicBezTo>
                  <a:cubicBezTo>
                    <a:pt x="479" y="181"/>
                    <a:pt x="494" y="174"/>
                    <a:pt x="476" y="154"/>
                  </a:cubicBezTo>
                  <a:cubicBezTo>
                    <a:pt x="452" y="138"/>
                    <a:pt x="451" y="162"/>
                    <a:pt x="434" y="171"/>
                  </a:cubicBezTo>
                  <a:cubicBezTo>
                    <a:pt x="404" y="164"/>
                    <a:pt x="476" y="146"/>
                    <a:pt x="411" y="119"/>
                  </a:cubicBezTo>
                  <a:cubicBezTo>
                    <a:pt x="395" y="159"/>
                    <a:pt x="396" y="130"/>
                    <a:pt x="389" y="124"/>
                  </a:cubicBezTo>
                  <a:cubicBezTo>
                    <a:pt x="384" y="121"/>
                    <a:pt x="375" y="131"/>
                    <a:pt x="356" y="150"/>
                  </a:cubicBezTo>
                  <a:cubicBezTo>
                    <a:pt x="366" y="124"/>
                    <a:pt x="388" y="92"/>
                    <a:pt x="356" y="101"/>
                  </a:cubicBezTo>
                  <a:cubicBezTo>
                    <a:pt x="320" y="117"/>
                    <a:pt x="341" y="96"/>
                    <a:pt x="341" y="93"/>
                  </a:cubicBezTo>
                  <a:cubicBezTo>
                    <a:pt x="372" y="79"/>
                    <a:pt x="312" y="45"/>
                    <a:pt x="314" y="81"/>
                  </a:cubicBezTo>
                  <a:cubicBezTo>
                    <a:pt x="313" y="105"/>
                    <a:pt x="261" y="126"/>
                    <a:pt x="276" y="97"/>
                  </a:cubicBezTo>
                  <a:cubicBezTo>
                    <a:pt x="286" y="60"/>
                    <a:pt x="331" y="116"/>
                    <a:pt x="292" y="51"/>
                  </a:cubicBezTo>
                  <a:cubicBezTo>
                    <a:pt x="268" y="78"/>
                    <a:pt x="248" y="96"/>
                    <a:pt x="244" y="106"/>
                  </a:cubicBezTo>
                  <a:cubicBezTo>
                    <a:pt x="225" y="181"/>
                    <a:pt x="236" y="113"/>
                    <a:pt x="216" y="112"/>
                  </a:cubicBezTo>
                  <a:cubicBezTo>
                    <a:pt x="242" y="94"/>
                    <a:pt x="276" y="63"/>
                    <a:pt x="266" y="43"/>
                  </a:cubicBezTo>
                  <a:cubicBezTo>
                    <a:pt x="237" y="41"/>
                    <a:pt x="172" y="87"/>
                    <a:pt x="214" y="91"/>
                  </a:cubicBezTo>
                  <a:cubicBezTo>
                    <a:pt x="211" y="106"/>
                    <a:pt x="187" y="123"/>
                    <a:pt x="173" y="98"/>
                  </a:cubicBezTo>
                  <a:cubicBezTo>
                    <a:pt x="196" y="92"/>
                    <a:pt x="235" y="15"/>
                    <a:pt x="186" y="38"/>
                  </a:cubicBezTo>
                  <a:cubicBezTo>
                    <a:pt x="181" y="42"/>
                    <a:pt x="181" y="56"/>
                    <a:pt x="173" y="69"/>
                  </a:cubicBezTo>
                  <a:cubicBezTo>
                    <a:pt x="161" y="58"/>
                    <a:pt x="170" y="42"/>
                    <a:pt x="166" y="36"/>
                  </a:cubicBezTo>
                  <a:cubicBezTo>
                    <a:pt x="127" y="0"/>
                    <a:pt x="141" y="93"/>
                    <a:pt x="142" y="114"/>
                  </a:cubicBezTo>
                  <a:cubicBezTo>
                    <a:pt x="92" y="82"/>
                    <a:pt x="139" y="91"/>
                    <a:pt x="126" y="39"/>
                  </a:cubicBezTo>
                  <a:cubicBezTo>
                    <a:pt x="84" y="47"/>
                    <a:pt x="73" y="64"/>
                    <a:pt x="80" y="112"/>
                  </a:cubicBezTo>
                  <a:cubicBezTo>
                    <a:pt x="74" y="123"/>
                    <a:pt x="63" y="149"/>
                    <a:pt x="56" y="117"/>
                  </a:cubicBezTo>
                  <a:cubicBezTo>
                    <a:pt x="79" y="87"/>
                    <a:pt x="77" y="44"/>
                    <a:pt x="37" y="43"/>
                  </a:cubicBezTo>
                  <a:cubicBezTo>
                    <a:pt x="101" y="631"/>
                    <a:pt x="97" y="1225"/>
                    <a:pt x="5" y="1808"/>
                  </a:cubicBezTo>
                  <a:lnTo>
                    <a:pt x="0" y="1840"/>
                  </a:lnTo>
                  <a:cubicBezTo>
                    <a:pt x="46" y="1839"/>
                    <a:pt x="113" y="1825"/>
                    <a:pt x="162" y="1823"/>
                  </a:cubicBezTo>
                  <a:cubicBezTo>
                    <a:pt x="301" y="1827"/>
                    <a:pt x="298" y="1845"/>
                    <a:pt x="529" y="1842"/>
                  </a:cubicBezTo>
                  <a:cubicBezTo>
                    <a:pt x="582" y="1837"/>
                    <a:pt x="597" y="1829"/>
                    <a:pt x="614" y="1829"/>
                  </a:cubicBezTo>
                  <a:cubicBezTo>
                    <a:pt x="597" y="1758"/>
                    <a:pt x="481" y="1798"/>
                    <a:pt x="421" y="1778"/>
                  </a:cubicBezTo>
                  <a:cubicBezTo>
                    <a:pt x="321" y="1768"/>
                    <a:pt x="304" y="1708"/>
                    <a:pt x="272" y="1664"/>
                  </a:cubicBezTo>
                  <a:cubicBezTo>
                    <a:pt x="258" y="1639"/>
                    <a:pt x="237" y="1608"/>
                    <a:pt x="237" y="1566"/>
                  </a:cubicBezTo>
                  <a:cubicBezTo>
                    <a:pt x="230" y="1513"/>
                    <a:pt x="240" y="1484"/>
                    <a:pt x="239" y="1432"/>
                  </a:cubicBezTo>
                  <a:cubicBezTo>
                    <a:pt x="243" y="1393"/>
                    <a:pt x="287" y="1401"/>
                    <a:pt x="315" y="1404"/>
                  </a:cubicBezTo>
                  <a:cubicBezTo>
                    <a:pt x="402" y="1413"/>
                    <a:pt x="547" y="1399"/>
                    <a:pt x="586" y="1387"/>
                  </a:cubicBezTo>
                  <a:cubicBezTo>
                    <a:pt x="641" y="1371"/>
                    <a:pt x="642" y="1337"/>
                    <a:pt x="605" y="1286"/>
                  </a:cubicBezTo>
                  <a:cubicBezTo>
                    <a:pt x="597" y="1261"/>
                    <a:pt x="598" y="1245"/>
                    <a:pt x="609" y="1223"/>
                  </a:cubicBezTo>
                  <a:cubicBezTo>
                    <a:pt x="625" y="1206"/>
                    <a:pt x="644" y="1195"/>
                    <a:pt x="630" y="1174"/>
                  </a:cubicBezTo>
                  <a:cubicBezTo>
                    <a:pt x="630" y="1174"/>
                    <a:pt x="504" y="1147"/>
                    <a:pt x="590" y="1133"/>
                  </a:cubicBezTo>
                  <a:cubicBezTo>
                    <a:pt x="679" y="1118"/>
                    <a:pt x="650" y="1082"/>
                    <a:pt x="650" y="1082"/>
                  </a:cubicBezTo>
                  <a:cubicBezTo>
                    <a:pt x="650" y="1082"/>
                    <a:pt x="635" y="1045"/>
                    <a:pt x="621" y="1018"/>
                  </a:cubicBezTo>
                  <a:cubicBezTo>
                    <a:pt x="611" y="998"/>
                    <a:pt x="695" y="991"/>
                    <a:pt x="704" y="959"/>
                  </a:cubicBezTo>
                  <a:cubicBezTo>
                    <a:pt x="724" y="932"/>
                    <a:pt x="661" y="871"/>
                    <a:pt x="639" y="841"/>
                  </a:cubicBezTo>
                  <a:close/>
                </a:path>
              </a:pathLst>
            </a:custGeom>
            <a:solidFill>
              <a:srgbClr val="2F469C"/>
            </a:solidFill>
            <a:ln>
              <a:noFill/>
            </a:ln>
            <a:extLst/>
          </p:spPr>
          <p:txBody>
            <a:bodyPr/>
            <a:lstStyle/>
            <a:p>
              <a:pPr>
                <a:defRPr/>
              </a:pPr>
              <a:endParaRPr lang="en-US" dirty="0">
                <a:solidFill>
                  <a:prstClr val="black"/>
                </a:solidFill>
              </a:endParaRPr>
            </a:p>
          </p:txBody>
        </p:sp>
        <p:sp>
          <p:nvSpPr>
            <p:cNvPr id="38" name="Freeform 12"/>
            <p:cNvSpPr>
              <a:spLocks noChangeAspect="1"/>
            </p:cNvSpPr>
            <p:nvPr/>
          </p:nvSpPr>
          <p:spPr bwMode="auto">
            <a:xfrm>
              <a:off x="1352" y="681"/>
              <a:ext cx="1827" cy="3153"/>
            </a:xfrm>
            <a:custGeom>
              <a:avLst/>
              <a:gdLst>
                <a:gd name="T0" fmla="*/ 1974 w 2011"/>
                <a:gd name="T1" fmla="*/ 2106 h 3449"/>
                <a:gd name="T2" fmla="*/ 0 w 2011"/>
                <a:gd name="T3" fmla="*/ 3449 h 3449"/>
                <a:gd name="T4" fmla="*/ 1972 w 2011"/>
                <a:gd name="T5" fmla="*/ 0 h 3449"/>
                <a:gd name="T6" fmla="*/ 1980 w 2011"/>
                <a:gd name="T7" fmla="*/ 347 h 3449"/>
                <a:gd name="T8" fmla="*/ 1982 w 2011"/>
                <a:gd name="T9" fmla="*/ 392 h 3449"/>
                <a:gd name="T10" fmla="*/ 1923 w 2011"/>
                <a:gd name="T11" fmla="*/ 324 h 3449"/>
                <a:gd name="T12" fmla="*/ 1878 w 2011"/>
                <a:gd name="T13" fmla="*/ 384 h 3449"/>
                <a:gd name="T14" fmla="*/ 1858 w 2011"/>
                <a:gd name="T15" fmla="*/ 411 h 3449"/>
                <a:gd name="T16" fmla="*/ 1823 w 2011"/>
                <a:gd name="T17" fmla="*/ 348 h 3449"/>
                <a:gd name="T18" fmla="*/ 1766 w 2011"/>
                <a:gd name="T19" fmla="*/ 359 h 3449"/>
                <a:gd name="T20" fmla="*/ 1702 w 2011"/>
                <a:gd name="T21" fmla="*/ 494 h 3449"/>
                <a:gd name="T22" fmla="*/ 1680 w 2011"/>
                <a:gd name="T23" fmla="*/ 420 h 3449"/>
                <a:gd name="T24" fmla="*/ 1605 w 2011"/>
                <a:gd name="T25" fmla="*/ 427 h 3449"/>
                <a:gd name="T26" fmla="*/ 1609 w 2011"/>
                <a:gd name="T27" fmla="*/ 499 h 3449"/>
                <a:gd name="T28" fmla="*/ 1520 w 2011"/>
                <a:gd name="T29" fmla="*/ 498 h 3449"/>
                <a:gd name="T30" fmla="*/ 1513 w 2011"/>
                <a:gd name="T31" fmla="*/ 560 h 3449"/>
                <a:gd name="T32" fmla="*/ 1407 w 2011"/>
                <a:gd name="T33" fmla="*/ 521 h 3449"/>
                <a:gd name="T34" fmla="*/ 1521 w 2011"/>
                <a:gd name="T35" fmla="*/ 578 h 3449"/>
                <a:gd name="T36" fmla="*/ 1453 w 2011"/>
                <a:gd name="T37" fmla="*/ 612 h 3449"/>
                <a:gd name="T38" fmla="*/ 1441 w 2011"/>
                <a:gd name="T39" fmla="*/ 603 h 3449"/>
                <a:gd name="T40" fmla="*/ 1404 w 2011"/>
                <a:gd name="T41" fmla="*/ 640 h 3449"/>
                <a:gd name="T42" fmla="*/ 1448 w 2011"/>
                <a:gd name="T43" fmla="*/ 632 h 3449"/>
                <a:gd name="T44" fmla="*/ 1433 w 2011"/>
                <a:gd name="T45" fmla="*/ 703 h 3449"/>
                <a:gd name="T46" fmla="*/ 1392 w 2011"/>
                <a:gd name="T47" fmla="*/ 719 h 3449"/>
                <a:gd name="T48" fmla="*/ 1410 w 2011"/>
                <a:gd name="T49" fmla="*/ 785 h 3449"/>
                <a:gd name="T50" fmla="*/ 1321 w 2011"/>
                <a:gd name="T51" fmla="*/ 761 h 3449"/>
                <a:gd name="T52" fmla="*/ 1255 w 2011"/>
                <a:gd name="T53" fmla="*/ 760 h 3449"/>
                <a:gd name="T54" fmla="*/ 1205 w 2011"/>
                <a:gd name="T55" fmla="*/ 829 h 3449"/>
                <a:gd name="T56" fmla="*/ 1350 w 2011"/>
                <a:gd name="T57" fmla="*/ 845 h 3449"/>
                <a:gd name="T58" fmla="*/ 1308 w 2011"/>
                <a:gd name="T59" fmla="*/ 881 h 3449"/>
                <a:gd name="T60" fmla="*/ 1308 w 2011"/>
                <a:gd name="T61" fmla="*/ 953 h 3449"/>
                <a:gd name="T62" fmla="*/ 1358 w 2011"/>
                <a:gd name="T63" fmla="*/ 951 h 3449"/>
                <a:gd name="T64" fmla="*/ 1319 w 2011"/>
                <a:gd name="T65" fmla="*/ 1061 h 3449"/>
                <a:gd name="T66" fmla="*/ 1324 w 2011"/>
                <a:gd name="T67" fmla="*/ 1115 h 3449"/>
                <a:gd name="T68" fmla="*/ 1283 w 2011"/>
                <a:gd name="T69" fmla="*/ 1185 h 3449"/>
                <a:gd name="T70" fmla="*/ 1257 w 2011"/>
                <a:gd name="T71" fmla="*/ 1226 h 3449"/>
                <a:gd name="T72" fmla="*/ 1285 w 2011"/>
                <a:gd name="T73" fmla="*/ 1267 h 3449"/>
                <a:gd name="T74" fmla="*/ 1314 w 2011"/>
                <a:gd name="T75" fmla="*/ 1311 h 3449"/>
                <a:gd name="T76" fmla="*/ 1363 w 2011"/>
                <a:gd name="T77" fmla="*/ 1376 h 3449"/>
                <a:gd name="T78" fmla="*/ 1438 w 2011"/>
                <a:gd name="T79" fmla="*/ 1413 h 3449"/>
                <a:gd name="T80" fmla="*/ 1494 w 2011"/>
                <a:gd name="T81" fmla="*/ 1379 h 3449"/>
                <a:gd name="T82" fmla="*/ 1513 w 2011"/>
                <a:gd name="T83" fmla="*/ 1471 h 3449"/>
                <a:gd name="T84" fmla="*/ 1605 w 2011"/>
                <a:gd name="T85" fmla="*/ 1474 h 3449"/>
                <a:gd name="T86" fmla="*/ 1584 w 2011"/>
                <a:gd name="T87" fmla="*/ 1525 h 3449"/>
                <a:gd name="T88" fmla="*/ 1618 w 2011"/>
                <a:gd name="T89" fmla="*/ 1559 h 3449"/>
                <a:gd name="T90" fmla="*/ 1644 w 2011"/>
                <a:gd name="T91" fmla="*/ 1602 h 3449"/>
                <a:gd name="T92" fmla="*/ 1700 w 2011"/>
                <a:gd name="T93" fmla="*/ 1594 h 3449"/>
                <a:gd name="T94" fmla="*/ 1729 w 2011"/>
                <a:gd name="T95" fmla="*/ 1535 h 3449"/>
                <a:gd name="T96" fmla="*/ 1794 w 2011"/>
                <a:gd name="T97" fmla="*/ 1574 h 3449"/>
                <a:gd name="T98" fmla="*/ 1808 w 2011"/>
                <a:gd name="T99" fmla="*/ 1711 h 3449"/>
                <a:gd name="T100" fmla="*/ 1870 w 2011"/>
                <a:gd name="T101" fmla="*/ 1688 h 3449"/>
                <a:gd name="T102" fmla="*/ 1839 w 2011"/>
                <a:gd name="T103" fmla="*/ 1844 h 3449"/>
                <a:gd name="T104" fmla="*/ 1446 w 2011"/>
                <a:gd name="T105" fmla="*/ 2092 h 3449"/>
                <a:gd name="T106" fmla="*/ 1654 w 2011"/>
                <a:gd name="T107" fmla="*/ 2103 h 3449"/>
                <a:gd name="T108" fmla="*/ 1974 w 2011"/>
                <a:gd name="T109" fmla="*/ 2105 h 3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11" h="3449">
                  <a:moveTo>
                    <a:pt x="1974" y="2106"/>
                  </a:moveTo>
                  <a:lnTo>
                    <a:pt x="1974" y="2106"/>
                  </a:lnTo>
                  <a:cubicBezTo>
                    <a:pt x="1903" y="2543"/>
                    <a:pt x="1782" y="2987"/>
                    <a:pt x="1602" y="3449"/>
                  </a:cubicBezTo>
                  <a:lnTo>
                    <a:pt x="0" y="3449"/>
                  </a:lnTo>
                  <a:lnTo>
                    <a:pt x="0" y="0"/>
                  </a:lnTo>
                  <a:lnTo>
                    <a:pt x="1972" y="0"/>
                  </a:lnTo>
                  <a:cubicBezTo>
                    <a:pt x="1988" y="113"/>
                    <a:pt x="1999" y="197"/>
                    <a:pt x="2011" y="309"/>
                  </a:cubicBezTo>
                  <a:cubicBezTo>
                    <a:pt x="2011" y="309"/>
                    <a:pt x="1977" y="320"/>
                    <a:pt x="1980" y="347"/>
                  </a:cubicBezTo>
                  <a:cubicBezTo>
                    <a:pt x="1984" y="378"/>
                    <a:pt x="1997" y="385"/>
                    <a:pt x="1997" y="385"/>
                  </a:cubicBezTo>
                  <a:lnTo>
                    <a:pt x="1982" y="392"/>
                  </a:lnTo>
                  <a:cubicBezTo>
                    <a:pt x="1982" y="392"/>
                    <a:pt x="1966" y="368"/>
                    <a:pt x="1966" y="369"/>
                  </a:cubicBezTo>
                  <a:cubicBezTo>
                    <a:pt x="1966" y="346"/>
                    <a:pt x="1976" y="311"/>
                    <a:pt x="1923" y="324"/>
                  </a:cubicBezTo>
                  <a:cubicBezTo>
                    <a:pt x="1904" y="365"/>
                    <a:pt x="1952" y="373"/>
                    <a:pt x="1939" y="401"/>
                  </a:cubicBezTo>
                  <a:cubicBezTo>
                    <a:pt x="1883" y="404"/>
                    <a:pt x="1923" y="359"/>
                    <a:pt x="1878" y="384"/>
                  </a:cubicBezTo>
                  <a:cubicBezTo>
                    <a:pt x="1881" y="371"/>
                    <a:pt x="1871" y="336"/>
                    <a:pt x="1857" y="339"/>
                  </a:cubicBezTo>
                  <a:cubicBezTo>
                    <a:pt x="1851" y="358"/>
                    <a:pt x="1836" y="391"/>
                    <a:pt x="1858" y="411"/>
                  </a:cubicBezTo>
                  <a:cubicBezTo>
                    <a:pt x="1851" y="416"/>
                    <a:pt x="1830" y="413"/>
                    <a:pt x="1825" y="406"/>
                  </a:cubicBezTo>
                  <a:cubicBezTo>
                    <a:pt x="1819" y="396"/>
                    <a:pt x="1840" y="379"/>
                    <a:pt x="1823" y="348"/>
                  </a:cubicBezTo>
                  <a:cubicBezTo>
                    <a:pt x="1771" y="371"/>
                    <a:pt x="1819" y="421"/>
                    <a:pt x="1776" y="440"/>
                  </a:cubicBezTo>
                  <a:cubicBezTo>
                    <a:pt x="1729" y="434"/>
                    <a:pt x="1803" y="394"/>
                    <a:pt x="1766" y="359"/>
                  </a:cubicBezTo>
                  <a:cubicBezTo>
                    <a:pt x="1723" y="369"/>
                    <a:pt x="1707" y="413"/>
                    <a:pt x="1724" y="439"/>
                  </a:cubicBezTo>
                  <a:cubicBezTo>
                    <a:pt x="1723" y="462"/>
                    <a:pt x="1705" y="474"/>
                    <a:pt x="1702" y="494"/>
                  </a:cubicBezTo>
                  <a:cubicBezTo>
                    <a:pt x="1681" y="491"/>
                    <a:pt x="1672" y="483"/>
                    <a:pt x="1670" y="475"/>
                  </a:cubicBezTo>
                  <a:cubicBezTo>
                    <a:pt x="1667" y="460"/>
                    <a:pt x="1708" y="453"/>
                    <a:pt x="1680" y="420"/>
                  </a:cubicBezTo>
                  <a:cubicBezTo>
                    <a:pt x="1635" y="427"/>
                    <a:pt x="1665" y="500"/>
                    <a:pt x="1629" y="461"/>
                  </a:cubicBezTo>
                  <a:cubicBezTo>
                    <a:pt x="1626" y="444"/>
                    <a:pt x="1614" y="429"/>
                    <a:pt x="1605" y="427"/>
                  </a:cubicBezTo>
                  <a:cubicBezTo>
                    <a:pt x="1588" y="439"/>
                    <a:pt x="1580" y="459"/>
                    <a:pt x="1591" y="476"/>
                  </a:cubicBezTo>
                  <a:lnTo>
                    <a:pt x="1609" y="499"/>
                  </a:lnTo>
                  <a:cubicBezTo>
                    <a:pt x="1607" y="499"/>
                    <a:pt x="1617" y="513"/>
                    <a:pt x="1615" y="512"/>
                  </a:cubicBezTo>
                  <a:cubicBezTo>
                    <a:pt x="1585" y="488"/>
                    <a:pt x="1545" y="471"/>
                    <a:pt x="1520" y="498"/>
                  </a:cubicBezTo>
                  <a:cubicBezTo>
                    <a:pt x="1523" y="523"/>
                    <a:pt x="1545" y="525"/>
                    <a:pt x="1579" y="533"/>
                  </a:cubicBezTo>
                  <a:cubicBezTo>
                    <a:pt x="1536" y="537"/>
                    <a:pt x="1527" y="552"/>
                    <a:pt x="1513" y="560"/>
                  </a:cubicBezTo>
                  <a:cubicBezTo>
                    <a:pt x="1508" y="532"/>
                    <a:pt x="1475" y="527"/>
                    <a:pt x="1444" y="523"/>
                  </a:cubicBezTo>
                  <a:cubicBezTo>
                    <a:pt x="1426" y="527"/>
                    <a:pt x="1415" y="515"/>
                    <a:pt x="1407" y="521"/>
                  </a:cubicBezTo>
                  <a:cubicBezTo>
                    <a:pt x="1420" y="553"/>
                    <a:pt x="1451" y="578"/>
                    <a:pt x="1490" y="586"/>
                  </a:cubicBezTo>
                  <a:cubicBezTo>
                    <a:pt x="1507" y="584"/>
                    <a:pt x="1509" y="584"/>
                    <a:pt x="1521" y="578"/>
                  </a:cubicBezTo>
                  <a:cubicBezTo>
                    <a:pt x="1544" y="588"/>
                    <a:pt x="1542" y="592"/>
                    <a:pt x="1548" y="608"/>
                  </a:cubicBezTo>
                  <a:cubicBezTo>
                    <a:pt x="1514" y="623"/>
                    <a:pt x="1487" y="604"/>
                    <a:pt x="1453" y="612"/>
                  </a:cubicBezTo>
                  <a:cubicBezTo>
                    <a:pt x="1453" y="614"/>
                    <a:pt x="1445" y="614"/>
                    <a:pt x="1444" y="611"/>
                  </a:cubicBezTo>
                  <a:cubicBezTo>
                    <a:pt x="1445" y="611"/>
                    <a:pt x="1440" y="603"/>
                    <a:pt x="1441" y="603"/>
                  </a:cubicBezTo>
                  <a:cubicBezTo>
                    <a:pt x="1426" y="575"/>
                    <a:pt x="1387" y="586"/>
                    <a:pt x="1366" y="592"/>
                  </a:cubicBezTo>
                  <a:cubicBezTo>
                    <a:pt x="1363" y="614"/>
                    <a:pt x="1386" y="632"/>
                    <a:pt x="1404" y="640"/>
                  </a:cubicBezTo>
                  <a:cubicBezTo>
                    <a:pt x="1429" y="649"/>
                    <a:pt x="1438" y="641"/>
                    <a:pt x="1438" y="641"/>
                  </a:cubicBezTo>
                  <a:lnTo>
                    <a:pt x="1448" y="632"/>
                  </a:lnTo>
                  <a:cubicBezTo>
                    <a:pt x="1459" y="672"/>
                    <a:pt x="1473" y="674"/>
                    <a:pt x="1494" y="690"/>
                  </a:cubicBezTo>
                  <a:cubicBezTo>
                    <a:pt x="1471" y="698"/>
                    <a:pt x="1462" y="705"/>
                    <a:pt x="1433" y="703"/>
                  </a:cubicBezTo>
                  <a:cubicBezTo>
                    <a:pt x="1400" y="652"/>
                    <a:pt x="1301" y="630"/>
                    <a:pt x="1305" y="654"/>
                  </a:cubicBezTo>
                  <a:cubicBezTo>
                    <a:pt x="1319" y="706"/>
                    <a:pt x="1392" y="719"/>
                    <a:pt x="1392" y="719"/>
                  </a:cubicBezTo>
                  <a:cubicBezTo>
                    <a:pt x="1392" y="719"/>
                    <a:pt x="1354" y="733"/>
                    <a:pt x="1360" y="746"/>
                  </a:cubicBezTo>
                  <a:cubicBezTo>
                    <a:pt x="1367" y="758"/>
                    <a:pt x="1417" y="766"/>
                    <a:pt x="1410" y="785"/>
                  </a:cubicBezTo>
                  <a:cubicBezTo>
                    <a:pt x="1358" y="762"/>
                    <a:pt x="1348" y="771"/>
                    <a:pt x="1383" y="817"/>
                  </a:cubicBezTo>
                  <a:cubicBezTo>
                    <a:pt x="1339" y="819"/>
                    <a:pt x="1349" y="772"/>
                    <a:pt x="1321" y="761"/>
                  </a:cubicBezTo>
                  <a:cubicBezTo>
                    <a:pt x="1301" y="775"/>
                    <a:pt x="1313" y="806"/>
                    <a:pt x="1313" y="806"/>
                  </a:cubicBezTo>
                  <a:cubicBezTo>
                    <a:pt x="1303" y="798"/>
                    <a:pt x="1277" y="754"/>
                    <a:pt x="1255" y="760"/>
                  </a:cubicBezTo>
                  <a:cubicBezTo>
                    <a:pt x="1248" y="765"/>
                    <a:pt x="1248" y="789"/>
                    <a:pt x="1265" y="805"/>
                  </a:cubicBezTo>
                  <a:cubicBezTo>
                    <a:pt x="1244" y="809"/>
                    <a:pt x="1210" y="806"/>
                    <a:pt x="1205" y="829"/>
                  </a:cubicBezTo>
                  <a:cubicBezTo>
                    <a:pt x="1239" y="855"/>
                    <a:pt x="1276" y="855"/>
                    <a:pt x="1329" y="849"/>
                  </a:cubicBezTo>
                  <a:cubicBezTo>
                    <a:pt x="1329" y="849"/>
                    <a:pt x="1339" y="848"/>
                    <a:pt x="1350" y="845"/>
                  </a:cubicBezTo>
                  <a:cubicBezTo>
                    <a:pt x="1360" y="842"/>
                    <a:pt x="1375" y="856"/>
                    <a:pt x="1375" y="856"/>
                  </a:cubicBezTo>
                  <a:cubicBezTo>
                    <a:pt x="1349" y="862"/>
                    <a:pt x="1360" y="870"/>
                    <a:pt x="1308" y="881"/>
                  </a:cubicBezTo>
                  <a:cubicBezTo>
                    <a:pt x="1274" y="897"/>
                    <a:pt x="1247" y="918"/>
                    <a:pt x="1247" y="953"/>
                  </a:cubicBezTo>
                  <a:cubicBezTo>
                    <a:pt x="1268" y="963"/>
                    <a:pt x="1294" y="973"/>
                    <a:pt x="1308" y="953"/>
                  </a:cubicBezTo>
                  <a:cubicBezTo>
                    <a:pt x="1331" y="920"/>
                    <a:pt x="1324" y="946"/>
                    <a:pt x="1340" y="945"/>
                  </a:cubicBezTo>
                  <a:lnTo>
                    <a:pt x="1358" y="951"/>
                  </a:lnTo>
                  <a:cubicBezTo>
                    <a:pt x="1344" y="986"/>
                    <a:pt x="1264" y="985"/>
                    <a:pt x="1279" y="1011"/>
                  </a:cubicBezTo>
                  <a:cubicBezTo>
                    <a:pt x="1295" y="1035"/>
                    <a:pt x="1319" y="1061"/>
                    <a:pt x="1319" y="1061"/>
                  </a:cubicBezTo>
                  <a:cubicBezTo>
                    <a:pt x="1319" y="1061"/>
                    <a:pt x="1263" y="1032"/>
                    <a:pt x="1247" y="1053"/>
                  </a:cubicBezTo>
                  <a:cubicBezTo>
                    <a:pt x="1232" y="1071"/>
                    <a:pt x="1265" y="1102"/>
                    <a:pt x="1324" y="1115"/>
                  </a:cubicBezTo>
                  <a:cubicBezTo>
                    <a:pt x="1304" y="1128"/>
                    <a:pt x="1233" y="1115"/>
                    <a:pt x="1276" y="1160"/>
                  </a:cubicBezTo>
                  <a:cubicBezTo>
                    <a:pt x="1225" y="1181"/>
                    <a:pt x="1242" y="1196"/>
                    <a:pt x="1283" y="1185"/>
                  </a:cubicBezTo>
                  <a:lnTo>
                    <a:pt x="1303" y="1188"/>
                  </a:lnTo>
                  <a:cubicBezTo>
                    <a:pt x="1291" y="1196"/>
                    <a:pt x="1254" y="1213"/>
                    <a:pt x="1257" y="1226"/>
                  </a:cubicBezTo>
                  <a:cubicBezTo>
                    <a:pt x="1259" y="1243"/>
                    <a:pt x="1300" y="1222"/>
                    <a:pt x="1307" y="1235"/>
                  </a:cubicBezTo>
                  <a:cubicBezTo>
                    <a:pt x="1310" y="1254"/>
                    <a:pt x="1287" y="1262"/>
                    <a:pt x="1285" y="1267"/>
                  </a:cubicBezTo>
                  <a:cubicBezTo>
                    <a:pt x="1314" y="1286"/>
                    <a:pt x="1331" y="1241"/>
                    <a:pt x="1358" y="1267"/>
                  </a:cubicBezTo>
                  <a:cubicBezTo>
                    <a:pt x="1348" y="1286"/>
                    <a:pt x="1305" y="1282"/>
                    <a:pt x="1314" y="1311"/>
                  </a:cubicBezTo>
                  <a:cubicBezTo>
                    <a:pt x="1330" y="1323"/>
                    <a:pt x="1357" y="1318"/>
                    <a:pt x="1373" y="1329"/>
                  </a:cubicBezTo>
                  <a:cubicBezTo>
                    <a:pt x="1373" y="1329"/>
                    <a:pt x="1351" y="1371"/>
                    <a:pt x="1363" y="1376"/>
                  </a:cubicBezTo>
                  <a:cubicBezTo>
                    <a:pt x="1386" y="1388"/>
                    <a:pt x="1408" y="1351"/>
                    <a:pt x="1416" y="1349"/>
                  </a:cubicBezTo>
                  <a:cubicBezTo>
                    <a:pt x="1410" y="1396"/>
                    <a:pt x="1450" y="1380"/>
                    <a:pt x="1438" y="1413"/>
                  </a:cubicBezTo>
                  <a:cubicBezTo>
                    <a:pt x="1438" y="1430"/>
                    <a:pt x="1436" y="1454"/>
                    <a:pt x="1454" y="1463"/>
                  </a:cubicBezTo>
                  <a:cubicBezTo>
                    <a:pt x="1491" y="1452"/>
                    <a:pt x="1495" y="1423"/>
                    <a:pt x="1494" y="1379"/>
                  </a:cubicBezTo>
                  <a:cubicBezTo>
                    <a:pt x="1494" y="1364"/>
                    <a:pt x="1537" y="1389"/>
                    <a:pt x="1537" y="1389"/>
                  </a:cubicBezTo>
                  <a:cubicBezTo>
                    <a:pt x="1563" y="1410"/>
                    <a:pt x="1492" y="1426"/>
                    <a:pt x="1513" y="1471"/>
                  </a:cubicBezTo>
                  <a:cubicBezTo>
                    <a:pt x="1573" y="1479"/>
                    <a:pt x="1573" y="1428"/>
                    <a:pt x="1621" y="1419"/>
                  </a:cubicBezTo>
                  <a:cubicBezTo>
                    <a:pt x="1643" y="1433"/>
                    <a:pt x="1612" y="1457"/>
                    <a:pt x="1605" y="1474"/>
                  </a:cubicBezTo>
                  <a:cubicBezTo>
                    <a:pt x="1575" y="1491"/>
                    <a:pt x="1538" y="1471"/>
                    <a:pt x="1509" y="1530"/>
                  </a:cubicBezTo>
                  <a:cubicBezTo>
                    <a:pt x="1551" y="1546"/>
                    <a:pt x="1570" y="1533"/>
                    <a:pt x="1584" y="1525"/>
                  </a:cubicBezTo>
                  <a:cubicBezTo>
                    <a:pt x="1597" y="1516"/>
                    <a:pt x="1596" y="1511"/>
                    <a:pt x="1606" y="1507"/>
                  </a:cubicBezTo>
                  <a:cubicBezTo>
                    <a:pt x="1607" y="1523"/>
                    <a:pt x="1603" y="1553"/>
                    <a:pt x="1618" y="1559"/>
                  </a:cubicBezTo>
                  <a:cubicBezTo>
                    <a:pt x="1632" y="1558"/>
                    <a:pt x="1633" y="1553"/>
                    <a:pt x="1645" y="1546"/>
                  </a:cubicBezTo>
                  <a:cubicBezTo>
                    <a:pt x="1657" y="1558"/>
                    <a:pt x="1626" y="1589"/>
                    <a:pt x="1644" y="1602"/>
                  </a:cubicBezTo>
                  <a:cubicBezTo>
                    <a:pt x="1661" y="1599"/>
                    <a:pt x="1667" y="1583"/>
                    <a:pt x="1667" y="1583"/>
                  </a:cubicBezTo>
                  <a:cubicBezTo>
                    <a:pt x="1677" y="1597"/>
                    <a:pt x="1689" y="1597"/>
                    <a:pt x="1700" y="1594"/>
                  </a:cubicBezTo>
                  <a:cubicBezTo>
                    <a:pt x="1706" y="1579"/>
                    <a:pt x="1707" y="1545"/>
                    <a:pt x="1688" y="1533"/>
                  </a:cubicBezTo>
                  <a:cubicBezTo>
                    <a:pt x="1697" y="1522"/>
                    <a:pt x="1720" y="1543"/>
                    <a:pt x="1729" y="1535"/>
                  </a:cubicBezTo>
                  <a:cubicBezTo>
                    <a:pt x="1748" y="1557"/>
                    <a:pt x="1707" y="1600"/>
                    <a:pt x="1737" y="1618"/>
                  </a:cubicBezTo>
                  <a:cubicBezTo>
                    <a:pt x="1766" y="1615"/>
                    <a:pt x="1765" y="1586"/>
                    <a:pt x="1794" y="1574"/>
                  </a:cubicBezTo>
                  <a:cubicBezTo>
                    <a:pt x="1789" y="1604"/>
                    <a:pt x="1824" y="1626"/>
                    <a:pt x="1779" y="1648"/>
                  </a:cubicBezTo>
                  <a:cubicBezTo>
                    <a:pt x="1779" y="1677"/>
                    <a:pt x="1834" y="1669"/>
                    <a:pt x="1808" y="1711"/>
                  </a:cubicBezTo>
                  <a:cubicBezTo>
                    <a:pt x="1818" y="1728"/>
                    <a:pt x="1831" y="1721"/>
                    <a:pt x="1843" y="1718"/>
                  </a:cubicBezTo>
                  <a:lnTo>
                    <a:pt x="1870" y="1688"/>
                  </a:lnTo>
                  <a:cubicBezTo>
                    <a:pt x="1862" y="1712"/>
                    <a:pt x="1860" y="1750"/>
                    <a:pt x="1867" y="1777"/>
                  </a:cubicBezTo>
                  <a:cubicBezTo>
                    <a:pt x="1858" y="1800"/>
                    <a:pt x="1879" y="1825"/>
                    <a:pt x="1839" y="1844"/>
                  </a:cubicBezTo>
                  <a:cubicBezTo>
                    <a:pt x="1828" y="1900"/>
                    <a:pt x="1827" y="1956"/>
                    <a:pt x="1763" y="1992"/>
                  </a:cubicBezTo>
                  <a:cubicBezTo>
                    <a:pt x="1726" y="2060"/>
                    <a:pt x="1497" y="2024"/>
                    <a:pt x="1446" y="2092"/>
                  </a:cubicBezTo>
                  <a:cubicBezTo>
                    <a:pt x="1459" y="2104"/>
                    <a:pt x="1576" y="2100"/>
                    <a:pt x="1591" y="2096"/>
                  </a:cubicBezTo>
                  <a:cubicBezTo>
                    <a:pt x="1613" y="2085"/>
                    <a:pt x="1631" y="2104"/>
                    <a:pt x="1654" y="2103"/>
                  </a:cubicBezTo>
                  <a:cubicBezTo>
                    <a:pt x="1705" y="2103"/>
                    <a:pt x="1767" y="2086"/>
                    <a:pt x="1809" y="2103"/>
                  </a:cubicBezTo>
                  <a:cubicBezTo>
                    <a:pt x="1869" y="2103"/>
                    <a:pt x="1920" y="2105"/>
                    <a:pt x="1974" y="2105"/>
                  </a:cubicBezTo>
                  <a:lnTo>
                    <a:pt x="1974" y="2106"/>
                  </a:lnTo>
                  <a:close/>
                </a:path>
              </a:pathLst>
            </a:custGeom>
            <a:solidFill>
              <a:srgbClr val="2F469C"/>
            </a:solidFill>
            <a:ln>
              <a:noFill/>
            </a:ln>
            <a:extLst/>
          </p:spPr>
          <p:txBody>
            <a:bodyPr/>
            <a:lstStyle/>
            <a:p>
              <a:pPr>
                <a:defRPr/>
              </a:pPr>
              <a:endParaRPr lang="en-US" dirty="0">
                <a:solidFill>
                  <a:prstClr val="black"/>
                </a:solidFill>
              </a:endParaRPr>
            </a:p>
          </p:txBody>
        </p:sp>
        <p:sp>
          <p:nvSpPr>
            <p:cNvPr id="39" name="Freeform 13"/>
            <p:cNvSpPr>
              <a:spLocks noChangeAspect="1" noEditPoints="1"/>
            </p:cNvSpPr>
            <p:nvPr/>
          </p:nvSpPr>
          <p:spPr bwMode="auto">
            <a:xfrm>
              <a:off x="3236" y="2759"/>
              <a:ext cx="580" cy="569"/>
            </a:xfrm>
            <a:custGeom>
              <a:avLst/>
              <a:gdLst>
                <a:gd name="T0" fmla="*/ 321 w 639"/>
                <a:gd name="T1" fmla="*/ 621 h 621"/>
                <a:gd name="T2" fmla="*/ 321 w 639"/>
                <a:gd name="T3" fmla="*/ 621 h 621"/>
                <a:gd name="T4" fmla="*/ 639 w 639"/>
                <a:gd name="T5" fmla="*/ 307 h 621"/>
                <a:gd name="T6" fmla="*/ 321 w 639"/>
                <a:gd name="T7" fmla="*/ 0 h 621"/>
                <a:gd name="T8" fmla="*/ 0 w 639"/>
                <a:gd name="T9" fmla="*/ 307 h 621"/>
                <a:gd name="T10" fmla="*/ 321 w 639"/>
                <a:gd name="T11" fmla="*/ 621 h 621"/>
                <a:gd name="T12" fmla="*/ 321 w 639"/>
                <a:gd name="T13" fmla="*/ 621 h 621"/>
                <a:gd name="T14" fmla="*/ 162 w 639"/>
                <a:gd name="T15" fmla="*/ 307 h 621"/>
                <a:gd name="T16" fmla="*/ 162 w 639"/>
                <a:gd name="T17" fmla="*/ 307 h 621"/>
                <a:gd name="T18" fmla="*/ 321 w 639"/>
                <a:gd name="T19" fmla="*/ 125 h 621"/>
                <a:gd name="T20" fmla="*/ 477 w 639"/>
                <a:gd name="T21" fmla="*/ 307 h 621"/>
                <a:gd name="T22" fmla="*/ 321 w 639"/>
                <a:gd name="T23" fmla="*/ 495 h 621"/>
                <a:gd name="T24" fmla="*/ 162 w 639"/>
                <a:gd name="T25" fmla="*/ 307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9" h="621">
                  <a:moveTo>
                    <a:pt x="321" y="621"/>
                  </a:moveTo>
                  <a:lnTo>
                    <a:pt x="321" y="621"/>
                  </a:lnTo>
                  <a:cubicBezTo>
                    <a:pt x="512" y="621"/>
                    <a:pt x="639" y="480"/>
                    <a:pt x="639" y="307"/>
                  </a:cubicBezTo>
                  <a:cubicBezTo>
                    <a:pt x="639" y="124"/>
                    <a:pt x="511" y="0"/>
                    <a:pt x="321" y="0"/>
                  </a:cubicBezTo>
                  <a:cubicBezTo>
                    <a:pt x="130" y="0"/>
                    <a:pt x="0" y="121"/>
                    <a:pt x="0" y="307"/>
                  </a:cubicBezTo>
                  <a:cubicBezTo>
                    <a:pt x="0" y="489"/>
                    <a:pt x="132" y="621"/>
                    <a:pt x="321" y="621"/>
                  </a:cubicBezTo>
                  <a:lnTo>
                    <a:pt x="321" y="621"/>
                  </a:lnTo>
                  <a:close/>
                  <a:moveTo>
                    <a:pt x="162" y="307"/>
                  </a:moveTo>
                  <a:lnTo>
                    <a:pt x="162" y="307"/>
                  </a:lnTo>
                  <a:cubicBezTo>
                    <a:pt x="162" y="198"/>
                    <a:pt x="214" y="125"/>
                    <a:pt x="321" y="125"/>
                  </a:cubicBezTo>
                  <a:cubicBezTo>
                    <a:pt x="425" y="125"/>
                    <a:pt x="477" y="192"/>
                    <a:pt x="477" y="307"/>
                  </a:cubicBezTo>
                  <a:cubicBezTo>
                    <a:pt x="477" y="413"/>
                    <a:pt x="426" y="495"/>
                    <a:pt x="321" y="495"/>
                  </a:cubicBezTo>
                  <a:cubicBezTo>
                    <a:pt x="220" y="495"/>
                    <a:pt x="162" y="415"/>
                    <a:pt x="162" y="307"/>
                  </a:cubicBezTo>
                  <a:close/>
                </a:path>
              </a:pathLst>
            </a:custGeom>
            <a:solidFill>
              <a:schemeClr val="bg1"/>
            </a:solidFill>
            <a:ln>
              <a:noFill/>
            </a:ln>
            <a:extLst/>
          </p:spPr>
          <p:txBody>
            <a:bodyPr/>
            <a:lstStyle/>
            <a:p>
              <a:pPr>
                <a:defRPr/>
              </a:pPr>
              <a:endParaRPr lang="en-US" dirty="0">
                <a:solidFill>
                  <a:prstClr val="black"/>
                </a:solidFill>
              </a:endParaRPr>
            </a:p>
          </p:txBody>
        </p:sp>
        <p:sp>
          <p:nvSpPr>
            <p:cNvPr id="40" name="Freeform 14"/>
            <p:cNvSpPr>
              <a:spLocks noChangeAspect="1"/>
            </p:cNvSpPr>
            <p:nvPr/>
          </p:nvSpPr>
          <p:spPr bwMode="auto">
            <a:xfrm>
              <a:off x="3893" y="2759"/>
              <a:ext cx="409" cy="569"/>
            </a:xfrm>
            <a:custGeom>
              <a:avLst/>
              <a:gdLst>
                <a:gd name="T0" fmla="*/ 377 w 441"/>
                <a:gd name="T1" fmla="*/ 128 h 621"/>
                <a:gd name="T2" fmla="*/ 377 w 441"/>
                <a:gd name="T3" fmla="*/ 128 h 621"/>
                <a:gd name="T4" fmla="*/ 270 w 441"/>
                <a:gd name="T5" fmla="*/ 114 h 621"/>
                <a:gd name="T6" fmla="*/ 163 w 441"/>
                <a:gd name="T7" fmla="*/ 160 h 621"/>
                <a:gd name="T8" fmla="*/ 290 w 441"/>
                <a:gd name="T9" fmla="*/ 260 h 621"/>
                <a:gd name="T10" fmla="*/ 441 w 441"/>
                <a:gd name="T11" fmla="*/ 443 h 621"/>
                <a:gd name="T12" fmla="*/ 187 w 441"/>
                <a:gd name="T13" fmla="*/ 621 h 621"/>
                <a:gd name="T14" fmla="*/ 11 w 441"/>
                <a:gd name="T15" fmla="*/ 594 h 621"/>
                <a:gd name="T16" fmla="*/ 11 w 441"/>
                <a:gd name="T17" fmla="*/ 469 h 621"/>
                <a:gd name="T18" fmla="*/ 193 w 441"/>
                <a:gd name="T19" fmla="*/ 506 h 621"/>
                <a:gd name="T20" fmla="*/ 279 w 441"/>
                <a:gd name="T21" fmla="*/ 448 h 621"/>
                <a:gd name="T22" fmla="*/ 153 w 441"/>
                <a:gd name="T23" fmla="*/ 349 h 621"/>
                <a:gd name="T24" fmla="*/ 0 w 441"/>
                <a:gd name="T25" fmla="*/ 160 h 621"/>
                <a:gd name="T26" fmla="*/ 243 w 441"/>
                <a:gd name="T27" fmla="*/ 0 h 621"/>
                <a:gd name="T28" fmla="*/ 377 w 441"/>
                <a:gd name="T29" fmla="*/ 10 h 621"/>
                <a:gd name="T30" fmla="*/ 377 w 441"/>
                <a:gd name="T31" fmla="*/ 128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1" h="621">
                  <a:moveTo>
                    <a:pt x="377" y="128"/>
                  </a:moveTo>
                  <a:lnTo>
                    <a:pt x="377" y="128"/>
                  </a:lnTo>
                  <a:cubicBezTo>
                    <a:pt x="341" y="122"/>
                    <a:pt x="306" y="114"/>
                    <a:pt x="270" y="114"/>
                  </a:cubicBezTo>
                  <a:cubicBezTo>
                    <a:pt x="207" y="114"/>
                    <a:pt x="163" y="129"/>
                    <a:pt x="163" y="160"/>
                  </a:cubicBezTo>
                  <a:cubicBezTo>
                    <a:pt x="163" y="195"/>
                    <a:pt x="223" y="224"/>
                    <a:pt x="290" y="260"/>
                  </a:cubicBezTo>
                  <a:cubicBezTo>
                    <a:pt x="353" y="294"/>
                    <a:pt x="441" y="340"/>
                    <a:pt x="441" y="443"/>
                  </a:cubicBezTo>
                  <a:cubicBezTo>
                    <a:pt x="441" y="557"/>
                    <a:pt x="340" y="621"/>
                    <a:pt x="187" y="621"/>
                  </a:cubicBezTo>
                  <a:cubicBezTo>
                    <a:pt x="117" y="621"/>
                    <a:pt x="69" y="607"/>
                    <a:pt x="11" y="594"/>
                  </a:cubicBezTo>
                  <a:lnTo>
                    <a:pt x="11" y="469"/>
                  </a:lnTo>
                  <a:cubicBezTo>
                    <a:pt x="56" y="482"/>
                    <a:pt x="128" y="506"/>
                    <a:pt x="193" y="506"/>
                  </a:cubicBezTo>
                  <a:cubicBezTo>
                    <a:pt x="236" y="506"/>
                    <a:pt x="279" y="487"/>
                    <a:pt x="279" y="448"/>
                  </a:cubicBezTo>
                  <a:cubicBezTo>
                    <a:pt x="279" y="412"/>
                    <a:pt x="227" y="391"/>
                    <a:pt x="153" y="349"/>
                  </a:cubicBezTo>
                  <a:cubicBezTo>
                    <a:pt x="86" y="316"/>
                    <a:pt x="0" y="247"/>
                    <a:pt x="0" y="160"/>
                  </a:cubicBezTo>
                  <a:cubicBezTo>
                    <a:pt x="0" y="57"/>
                    <a:pt x="104" y="0"/>
                    <a:pt x="243" y="0"/>
                  </a:cubicBezTo>
                  <a:cubicBezTo>
                    <a:pt x="288" y="0"/>
                    <a:pt x="333" y="4"/>
                    <a:pt x="377" y="10"/>
                  </a:cubicBezTo>
                  <a:lnTo>
                    <a:pt x="377" y="128"/>
                  </a:lnTo>
                  <a:close/>
                </a:path>
              </a:pathLst>
            </a:custGeom>
            <a:solidFill>
              <a:schemeClr val="bg1"/>
            </a:solidFill>
            <a:ln>
              <a:noFill/>
            </a:ln>
            <a:extLst/>
          </p:spPr>
          <p:txBody>
            <a:bodyPr/>
            <a:lstStyle/>
            <a:p>
              <a:pPr>
                <a:defRPr/>
              </a:pPr>
              <a:endParaRPr lang="en-US" dirty="0">
                <a:solidFill>
                  <a:prstClr val="black"/>
                </a:solidFill>
              </a:endParaRPr>
            </a:p>
          </p:txBody>
        </p:sp>
        <p:sp>
          <p:nvSpPr>
            <p:cNvPr id="41" name="Freeform 15"/>
            <p:cNvSpPr>
              <a:spLocks noChangeAspect="1"/>
            </p:cNvSpPr>
            <p:nvPr/>
          </p:nvSpPr>
          <p:spPr bwMode="auto">
            <a:xfrm>
              <a:off x="1771" y="2562"/>
              <a:ext cx="217" cy="744"/>
            </a:xfrm>
            <a:custGeom>
              <a:avLst/>
              <a:gdLst>
                <a:gd name="T0" fmla="*/ 18 w 229"/>
                <a:gd name="T1" fmla="*/ 817 h 817"/>
                <a:gd name="T2" fmla="*/ 18 w 229"/>
                <a:gd name="T3" fmla="*/ 817 h 817"/>
                <a:gd name="T4" fmla="*/ 24 w 229"/>
                <a:gd name="T5" fmla="*/ 606 h 817"/>
                <a:gd name="T6" fmla="*/ 24 w 229"/>
                <a:gd name="T7" fmla="*/ 287 h 817"/>
                <a:gd name="T8" fmla="*/ 0 w 229"/>
                <a:gd name="T9" fmla="*/ 0 h 817"/>
                <a:gd name="T10" fmla="*/ 211 w 229"/>
                <a:gd name="T11" fmla="*/ 0 h 817"/>
                <a:gd name="T12" fmla="*/ 205 w 229"/>
                <a:gd name="T13" fmla="*/ 232 h 817"/>
                <a:gd name="T14" fmla="*/ 205 w 229"/>
                <a:gd name="T15" fmla="*/ 530 h 817"/>
                <a:gd name="T16" fmla="*/ 229 w 229"/>
                <a:gd name="T17" fmla="*/ 817 h 817"/>
                <a:gd name="T18" fmla="*/ 18 w 229"/>
                <a:gd name="T19" fmla="*/ 817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817">
                  <a:moveTo>
                    <a:pt x="18" y="817"/>
                  </a:moveTo>
                  <a:lnTo>
                    <a:pt x="18" y="817"/>
                  </a:lnTo>
                  <a:cubicBezTo>
                    <a:pt x="22" y="750"/>
                    <a:pt x="24" y="699"/>
                    <a:pt x="24" y="606"/>
                  </a:cubicBezTo>
                  <a:lnTo>
                    <a:pt x="24" y="287"/>
                  </a:lnTo>
                  <a:cubicBezTo>
                    <a:pt x="24" y="172"/>
                    <a:pt x="17" y="85"/>
                    <a:pt x="0" y="0"/>
                  </a:cubicBezTo>
                  <a:lnTo>
                    <a:pt x="211" y="0"/>
                  </a:lnTo>
                  <a:cubicBezTo>
                    <a:pt x="211" y="59"/>
                    <a:pt x="205" y="140"/>
                    <a:pt x="205" y="232"/>
                  </a:cubicBezTo>
                  <a:lnTo>
                    <a:pt x="205" y="530"/>
                  </a:lnTo>
                  <a:cubicBezTo>
                    <a:pt x="205" y="614"/>
                    <a:pt x="218" y="739"/>
                    <a:pt x="229" y="817"/>
                  </a:cubicBezTo>
                  <a:lnTo>
                    <a:pt x="18" y="817"/>
                  </a:lnTo>
                  <a:close/>
                </a:path>
              </a:pathLst>
            </a:custGeom>
            <a:solidFill>
              <a:schemeClr val="bg1"/>
            </a:solidFill>
            <a:ln>
              <a:noFill/>
            </a:ln>
            <a:extLst/>
          </p:spPr>
          <p:txBody>
            <a:bodyPr/>
            <a:lstStyle/>
            <a:p>
              <a:pPr>
                <a:defRPr/>
              </a:pPr>
              <a:endParaRPr lang="en-US" dirty="0">
                <a:solidFill>
                  <a:prstClr val="black"/>
                </a:solidFill>
              </a:endParaRPr>
            </a:p>
          </p:txBody>
        </p:sp>
        <p:sp>
          <p:nvSpPr>
            <p:cNvPr id="42" name="Freeform 16"/>
            <p:cNvSpPr>
              <a:spLocks noChangeAspect="1" noEditPoints="1"/>
            </p:cNvSpPr>
            <p:nvPr/>
          </p:nvSpPr>
          <p:spPr bwMode="auto">
            <a:xfrm>
              <a:off x="2097" y="2759"/>
              <a:ext cx="600" cy="786"/>
            </a:xfrm>
            <a:custGeom>
              <a:avLst/>
              <a:gdLst>
                <a:gd name="T0" fmla="*/ 210 w 662"/>
                <a:gd name="T1" fmla="*/ 851 h 863"/>
                <a:gd name="T2" fmla="*/ 210 w 662"/>
                <a:gd name="T3" fmla="*/ 851 h 863"/>
                <a:gd name="T4" fmla="*/ 198 w 662"/>
                <a:gd name="T5" fmla="*/ 632 h 863"/>
                <a:gd name="T6" fmla="*/ 198 w 662"/>
                <a:gd name="T7" fmla="*/ 564 h 863"/>
                <a:gd name="T8" fmla="*/ 385 w 662"/>
                <a:gd name="T9" fmla="*/ 621 h 863"/>
                <a:gd name="T10" fmla="*/ 662 w 662"/>
                <a:gd name="T11" fmla="*/ 322 h 863"/>
                <a:gd name="T12" fmla="*/ 378 w 662"/>
                <a:gd name="T13" fmla="*/ 0 h 863"/>
                <a:gd name="T14" fmla="*/ 174 w 662"/>
                <a:gd name="T15" fmla="*/ 98 h 863"/>
                <a:gd name="T16" fmla="*/ 153 w 662"/>
                <a:gd name="T17" fmla="*/ 15 h 863"/>
                <a:gd name="T18" fmla="*/ 0 w 662"/>
                <a:gd name="T19" fmla="*/ 26 h 863"/>
                <a:gd name="T20" fmla="*/ 36 w 662"/>
                <a:gd name="T21" fmla="*/ 323 h 863"/>
                <a:gd name="T22" fmla="*/ 36 w 662"/>
                <a:gd name="T23" fmla="*/ 564 h 863"/>
                <a:gd name="T24" fmla="*/ 12 w 662"/>
                <a:gd name="T25" fmla="*/ 863 h 863"/>
                <a:gd name="T26" fmla="*/ 210 w 662"/>
                <a:gd name="T27" fmla="*/ 851 h 863"/>
                <a:gd name="T28" fmla="*/ 210 w 662"/>
                <a:gd name="T29" fmla="*/ 851 h 863"/>
                <a:gd name="T30" fmla="*/ 186 w 662"/>
                <a:gd name="T31" fmla="*/ 323 h 863"/>
                <a:gd name="T32" fmla="*/ 186 w 662"/>
                <a:gd name="T33" fmla="*/ 323 h 863"/>
                <a:gd name="T34" fmla="*/ 338 w 662"/>
                <a:gd name="T35" fmla="*/ 125 h 863"/>
                <a:gd name="T36" fmla="*/ 500 w 662"/>
                <a:gd name="T37" fmla="*/ 323 h 863"/>
                <a:gd name="T38" fmla="*/ 345 w 662"/>
                <a:gd name="T39" fmla="*/ 495 h 863"/>
                <a:gd name="T40" fmla="*/ 186 w 662"/>
                <a:gd name="T41" fmla="*/ 323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2" h="863">
                  <a:moveTo>
                    <a:pt x="210" y="851"/>
                  </a:moveTo>
                  <a:lnTo>
                    <a:pt x="210" y="851"/>
                  </a:lnTo>
                  <a:cubicBezTo>
                    <a:pt x="198" y="763"/>
                    <a:pt x="198" y="664"/>
                    <a:pt x="198" y="632"/>
                  </a:cubicBezTo>
                  <a:lnTo>
                    <a:pt x="198" y="564"/>
                  </a:lnTo>
                  <a:cubicBezTo>
                    <a:pt x="242" y="589"/>
                    <a:pt x="288" y="621"/>
                    <a:pt x="385" y="621"/>
                  </a:cubicBezTo>
                  <a:cubicBezTo>
                    <a:pt x="550" y="621"/>
                    <a:pt x="662" y="495"/>
                    <a:pt x="662" y="322"/>
                  </a:cubicBezTo>
                  <a:cubicBezTo>
                    <a:pt x="662" y="134"/>
                    <a:pt x="546" y="0"/>
                    <a:pt x="378" y="0"/>
                  </a:cubicBezTo>
                  <a:cubicBezTo>
                    <a:pt x="261" y="0"/>
                    <a:pt x="213" y="56"/>
                    <a:pt x="174" y="98"/>
                  </a:cubicBezTo>
                  <a:cubicBezTo>
                    <a:pt x="166" y="67"/>
                    <a:pt x="162" y="41"/>
                    <a:pt x="153" y="15"/>
                  </a:cubicBezTo>
                  <a:lnTo>
                    <a:pt x="0" y="26"/>
                  </a:lnTo>
                  <a:cubicBezTo>
                    <a:pt x="19" y="127"/>
                    <a:pt x="36" y="220"/>
                    <a:pt x="36" y="323"/>
                  </a:cubicBezTo>
                  <a:lnTo>
                    <a:pt x="36" y="564"/>
                  </a:lnTo>
                  <a:cubicBezTo>
                    <a:pt x="36" y="648"/>
                    <a:pt x="18" y="808"/>
                    <a:pt x="12" y="863"/>
                  </a:cubicBezTo>
                  <a:lnTo>
                    <a:pt x="210" y="851"/>
                  </a:lnTo>
                  <a:lnTo>
                    <a:pt x="210" y="851"/>
                  </a:lnTo>
                  <a:close/>
                  <a:moveTo>
                    <a:pt x="186" y="323"/>
                  </a:moveTo>
                  <a:lnTo>
                    <a:pt x="186" y="323"/>
                  </a:lnTo>
                  <a:cubicBezTo>
                    <a:pt x="186" y="206"/>
                    <a:pt x="236" y="125"/>
                    <a:pt x="338" y="125"/>
                  </a:cubicBezTo>
                  <a:cubicBezTo>
                    <a:pt x="433" y="125"/>
                    <a:pt x="500" y="207"/>
                    <a:pt x="500" y="323"/>
                  </a:cubicBezTo>
                  <a:cubicBezTo>
                    <a:pt x="500" y="426"/>
                    <a:pt x="448" y="495"/>
                    <a:pt x="345" y="495"/>
                  </a:cubicBezTo>
                  <a:cubicBezTo>
                    <a:pt x="244" y="495"/>
                    <a:pt x="186" y="437"/>
                    <a:pt x="186" y="323"/>
                  </a:cubicBezTo>
                  <a:close/>
                </a:path>
              </a:pathLst>
            </a:custGeom>
            <a:solidFill>
              <a:schemeClr val="bg1"/>
            </a:solidFill>
            <a:ln>
              <a:noFill/>
            </a:ln>
            <a:extLst/>
          </p:spPr>
          <p:txBody>
            <a:bodyPr/>
            <a:lstStyle/>
            <a:p>
              <a:pPr>
                <a:defRPr/>
              </a:pPr>
              <a:endParaRPr lang="en-US" dirty="0">
                <a:solidFill>
                  <a:prstClr val="black"/>
                </a:solidFill>
              </a:endParaRPr>
            </a:p>
          </p:txBody>
        </p:sp>
        <p:sp>
          <p:nvSpPr>
            <p:cNvPr id="43" name="Freeform 17"/>
            <p:cNvSpPr>
              <a:spLocks noChangeAspect="1"/>
            </p:cNvSpPr>
            <p:nvPr/>
          </p:nvSpPr>
          <p:spPr bwMode="auto">
            <a:xfrm>
              <a:off x="2775" y="2759"/>
              <a:ext cx="393" cy="569"/>
            </a:xfrm>
            <a:custGeom>
              <a:avLst/>
              <a:gdLst>
                <a:gd name="T0" fmla="*/ 364 w 440"/>
                <a:gd name="T1" fmla="*/ 126 h 621"/>
                <a:gd name="T2" fmla="*/ 364 w 440"/>
                <a:gd name="T3" fmla="*/ 126 h 621"/>
                <a:gd name="T4" fmla="*/ 270 w 440"/>
                <a:gd name="T5" fmla="*/ 114 h 621"/>
                <a:gd name="T6" fmla="*/ 162 w 440"/>
                <a:gd name="T7" fmla="*/ 160 h 621"/>
                <a:gd name="T8" fmla="*/ 289 w 440"/>
                <a:gd name="T9" fmla="*/ 260 h 621"/>
                <a:gd name="T10" fmla="*/ 440 w 440"/>
                <a:gd name="T11" fmla="*/ 443 h 621"/>
                <a:gd name="T12" fmla="*/ 186 w 440"/>
                <a:gd name="T13" fmla="*/ 621 h 621"/>
                <a:gd name="T14" fmla="*/ 11 w 440"/>
                <a:gd name="T15" fmla="*/ 594 h 621"/>
                <a:gd name="T16" fmla="*/ 11 w 440"/>
                <a:gd name="T17" fmla="*/ 469 h 621"/>
                <a:gd name="T18" fmla="*/ 192 w 440"/>
                <a:gd name="T19" fmla="*/ 506 h 621"/>
                <a:gd name="T20" fmla="*/ 278 w 440"/>
                <a:gd name="T21" fmla="*/ 448 h 621"/>
                <a:gd name="T22" fmla="*/ 152 w 440"/>
                <a:gd name="T23" fmla="*/ 349 h 621"/>
                <a:gd name="T24" fmla="*/ 0 w 440"/>
                <a:gd name="T25" fmla="*/ 160 h 621"/>
                <a:gd name="T26" fmla="*/ 242 w 440"/>
                <a:gd name="T27" fmla="*/ 0 h 621"/>
                <a:gd name="T28" fmla="*/ 387 w 440"/>
                <a:gd name="T29" fmla="*/ 12 h 621"/>
                <a:gd name="T30" fmla="*/ 364 w 440"/>
                <a:gd name="T31" fmla="*/ 126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0" h="621">
                  <a:moveTo>
                    <a:pt x="364" y="126"/>
                  </a:moveTo>
                  <a:lnTo>
                    <a:pt x="364" y="126"/>
                  </a:lnTo>
                  <a:cubicBezTo>
                    <a:pt x="328" y="120"/>
                    <a:pt x="306" y="114"/>
                    <a:pt x="270" y="114"/>
                  </a:cubicBezTo>
                  <a:cubicBezTo>
                    <a:pt x="206" y="114"/>
                    <a:pt x="162" y="129"/>
                    <a:pt x="162" y="160"/>
                  </a:cubicBezTo>
                  <a:cubicBezTo>
                    <a:pt x="162" y="195"/>
                    <a:pt x="222" y="224"/>
                    <a:pt x="289" y="260"/>
                  </a:cubicBezTo>
                  <a:cubicBezTo>
                    <a:pt x="353" y="294"/>
                    <a:pt x="440" y="340"/>
                    <a:pt x="440" y="443"/>
                  </a:cubicBezTo>
                  <a:cubicBezTo>
                    <a:pt x="440" y="557"/>
                    <a:pt x="339" y="621"/>
                    <a:pt x="186" y="621"/>
                  </a:cubicBezTo>
                  <a:cubicBezTo>
                    <a:pt x="116" y="621"/>
                    <a:pt x="68" y="607"/>
                    <a:pt x="11" y="594"/>
                  </a:cubicBezTo>
                  <a:lnTo>
                    <a:pt x="11" y="469"/>
                  </a:lnTo>
                  <a:cubicBezTo>
                    <a:pt x="55" y="482"/>
                    <a:pt x="127" y="506"/>
                    <a:pt x="192" y="506"/>
                  </a:cubicBezTo>
                  <a:cubicBezTo>
                    <a:pt x="235" y="506"/>
                    <a:pt x="278" y="487"/>
                    <a:pt x="278" y="448"/>
                  </a:cubicBezTo>
                  <a:cubicBezTo>
                    <a:pt x="278" y="412"/>
                    <a:pt x="227" y="391"/>
                    <a:pt x="152" y="349"/>
                  </a:cubicBezTo>
                  <a:cubicBezTo>
                    <a:pt x="85" y="316"/>
                    <a:pt x="0" y="247"/>
                    <a:pt x="0" y="160"/>
                  </a:cubicBezTo>
                  <a:cubicBezTo>
                    <a:pt x="0" y="57"/>
                    <a:pt x="103" y="0"/>
                    <a:pt x="242" y="0"/>
                  </a:cubicBezTo>
                  <a:cubicBezTo>
                    <a:pt x="288" y="0"/>
                    <a:pt x="342" y="6"/>
                    <a:pt x="387" y="12"/>
                  </a:cubicBezTo>
                  <a:lnTo>
                    <a:pt x="364" y="126"/>
                  </a:lnTo>
                  <a:close/>
                </a:path>
              </a:pathLst>
            </a:custGeom>
            <a:solidFill>
              <a:schemeClr val="bg1"/>
            </a:solidFill>
            <a:ln>
              <a:noFill/>
            </a:ln>
            <a:extLst/>
          </p:spPr>
          <p:txBody>
            <a:bodyPr/>
            <a:lstStyle/>
            <a:p>
              <a:pPr>
                <a:defRPr/>
              </a:pPr>
              <a:endParaRPr lang="en-US" dirty="0">
                <a:solidFill>
                  <a:prstClr val="black"/>
                </a:solidFill>
              </a:endParaRPr>
            </a:p>
          </p:txBody>
        </p:sp>
      </p:grpSp>
      <p:sp>
        <p:nvSpPr>
          <p:cNvPr id="44" name="Title 1"/>
          <p:cNvSpPr>
            <a:spLocks noGrp="1"/>
          </p:cNvSpPr>
          <p:nvPr>
            <p:ph type="ctrTitle" hasCustomPrompt="1"/>
          </p:nvPr>
        </p:nvSpPr>
        <p:spPr>
          <a:xfrm>
            <a:off x="549076" y="980729"/>
            <a:ext cx="8033577" cy="1470025"/>
          </a:xfrm>
        </p:spPr>
        <p:txBody>
          <a:bodyPr anchor="b">
            <a:normAutofit/>
          </a:bodyPr>
          <a:lstStyle>
            <a:lvl1pPr algn="l">
              <a:defRPr sz="8000">
                <a:solidFill>
                  <a:schemeClr val="accent3">
                    <a:lumMod val="60000"/>
                    <a:lumOff val="40000"/>
                    <a:alpha val="40000"/>
                  </a:schemeClr>
                </a:solidFill>
              </a:defRPr>
            </a:lvl1pPr>
          </a:lstStyle>
          <a:p>
            <a:r>
              <a:rPr lang="en-US" dirty="0" smtClean="0"/>
              <a:t>Year</a:t>
            </a:r>
            <a:endParaRPr lang="en-GB" dirty="0"/>
          </a:p>
        </p:txBody>
      </p:sp>
      <p:sp>
        <p:nvSpPr>
          <p:cNvPr id="45" name="Subtitle 2"/>
          <p:cNvSpPr>
            <a:spLocks noGrp="1"/>
          </p:cNvSpPr>
          <p:nvPr>
            <p:ph type="subTitle" idx="1"/>
          </p:nvPr>
        </p:nvSpPr>
        <p:spPr>
          <a:xfrm>
            <a:off x="553841" y="2458988"/>
            <a:ext cx="8021899" cy="1752600"/>
          </a:xfrm>
        </p:spPr>
        <p:txBody>
          <a:bodyPr>
            <a:normAutofit/>
          </a:bodyPr>
          <a:lstStyle>
            <a:lvl1pPr marL="0" indent="0" algn="l">
              <a:lnSpc>
                <a:spcPct val="80000"/>
              </a:lnSpc>
              <a:spcBef>
                <a:spcPts val="600"/>
              </a:spcBef>
              <a:buNone/>
              <a:defRPr sz="3200" b="1" cap="all" baseline="0">
                <a:solidFill>
                  <a:schemeClr val="accent3">
                    <a:lumMod val="40000"/>
                    <a:lumOff val="60000"/>
                  </a:schemeClr>
                </a:solidFill>
              </a:defRPr>
            </a:lvl1pPr>
            <a:lvl2pPr marL="457119" indent="0" algn="ctr">
              <a:buNone/>
              <a:defRPr>
                <a:solidFill>
                  <a:schemeClr val="tx1">
                    <a:tint val="75000"/>
                  </a:schemeClr>
                </a:solidFill>
              </a:defRPr>
            </a:lvl2pPr>
            <a:lvl3pPr marL="914239" indent="0" algn="ctr">
              <a:buNone/>
              <a:defRPr>
                <a:solidFill>
                  <a:schemeClr val="tx1">
                    <a:tint val="75000"/>
                  </a:schemeClr>
                </a:solidFill>
              </a:defRPr>
            </a:lvl3pPr>
            <a:lvl4pPr marL="1371358" indent="0" algn="ctr">
              <a:buNone/>
              <a:defRPr>
                <a:solidFill>
                  <a:schemeClr val="tx1">
                    <a:tint val="75000"/>
                  </a:schemeClr>
                </a:solidFill>
              </a:defRPr>
            </a:lvl4pPr>
            <a:lvl5pPr marL="1828477" indent="0" algn="ctr">
              <a:buNone/>
              <a:defRPr>
                <a:solidFill>
                  <a:schemeClr val="tx1">
                    <a:tint val="75000"/>
                  </a:schemeClr>
                </a:solidFill>
              </a:defRPr>
            </a:lvl5pPr>
            <a:lvl6pPr marL="2285596" indent="0" algn="ctr">
              <a:buNone/>
              <a:defRPr>
                <a:solidFill>
                  <a:schemeClr val="tx1">
                    <a:tint val="75000"/>
                  </a:schemeClr>
                </a:solidFill>
              </a:defRPr>
            </a:lvl6pPr>
            <a:lvl7pPr marL="2742716" indent="0" algn="ctr">
              <a:buNone/>
              <a:defRPr>
                <a:solidFill>
                  <a:schemeClr val="tx1">
                    <a:tint val="75000"/>
                  </a:schemeClr>
                </a:solidFill>
              </a:defRPr>
            </a:lvl7pPr>
            <a:lvl8pPr marL="3199835" indent="0" algn="ctr">
              <a:buNone/>
              <a:defRPr>
                <a:solidFill>
                  <a:schemeClr val="tx1">
                    <a:tint val="75000"/>
                  </a:schemeClr>
                </a:solidFill>
              </a:defRPr>
            </a:lvl8pPr>
            <a:lvl9pPr marL="3656954" indent="0" algn="ctr">
              <a:buNone/>
              <a:defRPr>
                <a:solidFill>
                  <a:schemeClr val="tx1">
                    <a:tint val="75000"/>
                  </a:schemeClr>
                </a:solidFill>
              </a:defRPr>
            </a:lvl9pPr>
          </a:lstStyle>
          <a:p>
            <a:r>
              <a:rPr lang="en-US" dirty="0" smtClean="0"/>
              <a:t>Click to edit Master subtitle style</a:t>
            </a:r>
            <a:endParaRPr lang="en-GB" dirty="0"/>
          </a:p>
        </p:txBody>
      </p:sp>
    </p:spTree>
    <p:extLst>
      <p:ext uri="{BB962C8B-B14F-4D97-AF65-F5344CB8AC3E}">
        <p14:creationId xmlns:p14="http://schemas.microsoft.com/office/powerpoint/2010/main" val="18451202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Presentation - Fly 4 - Double Image">
    <p:bg>
      <p:bgPr>
        <a:solidFill>
          <a:schemeClr val="bg2"/>
        </a:solidFill>
        <a:effectLst/>
      </p:bgPr>
    </p:bg>
    <p:spTree>
      <p:nvGrpSpPr>
        <p:cNvPr id="1" name=""/>
        <p:cNvGrpSpPr/>
        <p:nvPr/>
      </p:nvGrpSpPr>
      <p:grpSpPr>
        <a:xfrm>
          <a:off x="0" y="0"/>
          <a:ext cx="0" cy="0"/>
          <a:chOff x="0" y="0"/>
          <a:chExt cx="0" cy="0"/>
        </a:xfrm>
      </p:grpSpPr>
      <p:sp>
        <p:nvSpPr>
          <p:cNvPr id="5" name="Rectangle 4"/>
          <p:cNvSpPr/>
          <p:nvPr userDrawn="1"/>
        </p:nvSpPr>
        <p:spPr bwMode="gray">
          <a:xfrm>
            <a:off x="4580145" y="72017"/>
            <a:ext cx="4486796" cy="6652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6194" tIns="63097" rIns="126194" bIns="63097" numCol="1" spcCol="0" rtlCol="0" fromWordArt="0" anchor="ctr" anchorCtr="0" forceAA="0" compatLnSpc="1">
            <a:prstTxWarp prst="textNoShape">
              <a:avLst/>
            </a:prstTxWarp>
            <a:noAutofit/>
          </a:bodyPr>
          <a:lstStyle/>
          <a:p>
            <a:pPr algn="ctr" defTabSz="801330">
              <a:lnSpc>
                <a:spcPct val="110000"/>
              </a:lnSpc>
              <a:spcBef>
                <a:spcPts val="2104"/>
              </a:spcBef>
              <a:buClr>
                <a:srgbClr val="222223"/>
              </a:buClr>
            </a:pPr>
            <a:endParaRPr lang="en-GB" sz="2500" dirty="0">
              <a:solidFill>
                <a:prstClr val="white"/>
              </a:solidFill>
              <a:latin typeface="Segoe UI Light" panose="020B0502040204020203" pitchFamily="34" charset="0"/>
            </a:endParaRPr>
          </a:p>
        </p:txBody>
      </p:sp>
      <p:sp>
        <p:nvSpPr>
          <p:cNvPr id="2" name="Title 1"/>
          <p:cNvSpPr>
            <a:spLocks noGrp="1"/>
          </p:cNvSpPr>
          <p:nvPr>
            <p:ph type="ctrTitle" hasCustomPrompt="1"/>
          </p:nvPr>
        </p:nvSpPr>
        <p:spPr bwMode="gray">
          <a:xfrm>
            <a:off x="476968" y="2403081"/>
            <a:ext cx="2044618" cy="556157"/>
          </a:xfrm>
          <a:solidFill>
            <a:schemeClr val="accent3"/>
          </a:solidFill>
        </p:spPr>
        <p:txBody>
          <a:bodyPr anchor="b"/>
          <a:lstStyle>
            <a:lvl1pPr algn="l">
              <a:defRPr sz="3200" baseline="0">
                <a:latin typeface="+mj-lt"/>
              </a:defRPr>
            </a:lvl1pPr>
          </a:lstStyle>
          <a:p>
            <a:r>
              <a:rPr lang="en-US" dirty="0"/>
              <a:t>Fly style 4</a:t>
            </a:r>
            <a:endParaRPr lang="en-GB" dirty="0"/>
          </a:p>
        </p:txBody>
      </p:sp>
      <p:sp>
        <p:nvSpPr>
          <p:cNvPr id="3" name="Subtitle 2"/>
          <p:cNvSpPr>
            <a:spLocks noGrp="1"/>
          </p:cNvSpPr>
          <p:nvPr>
            <p:ph type="subTitle" idx="1" hasCustomPrompt="1"/>
          </p:nvPr>
        </p:nvSpPr>
        <p:spPr bwMode="gray">
          <a:xfrm>
            <a:off x="476969" y="3010609"/>
            <a:ext cx="2670367" cy="419196"/>
          </a:xfrm>
          <a:solidFill>
            <a:schemeClr val="accent2"/>
          </a:solidFill>
        </p:spPr>
        <p:txBody>
          <a:bodyPr wrap="none" lIns="63097" tIns="31549" rIns="63097" bIns="31549" rtlCol="0" anchor="t">
            <a:spAutoFit/>
          </a:bodyPr>
          <a:lstStyle>
            <a:lvl1pPr marL="0" indent="0">
              <a:buNone/>
              <a:defRPr lang="en-GB" sz="2100" b="1" dirty="0" smtClean="0">
                <a:solidFill>
                  <a:schemeClr val="bg1"/>
                </a:solidFill>
                <a:latin typeface="+mj-lt"/>
              </a:defRPr>
            </a:lvl1pPr>
          </a:lstStyle>
          <a:p>
            <a:pPr lvl="0">
              <a:spcBef>
                <a:spcPct val="0"/>
              </a:spcBef>
            </a:pPr>
            <a:r>
              <a:rPr lang="en-US" dirty="0"/>
              <a:t>Click to edit subtitle</a:t>
            </a:r>
            <a:endParaRPr lang="en-GB" dirty="0"/>
          </a:p>
        </p:txBody>
      </p:sp>
      <p:sp>
        <p:nvSpPr>
          <p:cNvPr id="69" name="Text Placeholder 68"/>
          <p:cNvSpPr>
            <a:spLocks noGrp="1"/>
          </p:cNvSpPr>
          <p:nvPr>
            <p:ph type="body" sz="quarter" idx="10" hasCustomPrompt="1"/>
          </p:nvPr>
        </p:nvSpPr>
        <p:spPr bwMode="gray">
          <a:xfrm>
            <a:off x="476968" y="3591618"/>
            <a:ext cx="3931482" cy="2396714"/>
          </a:xfrm>
        </p:spPr>
        <p:txBody>
          <a:bodyPr wrap="square" lIns="0" tIns="0" rIns="0" bIns="0">
            <a:noAutofit/>
          </a:bodyPr>
          <a:lstStyle>
            <a:lvl1pPr marL="0" indent="0">
              <a:spcBef>
                <a:spcPts val="1052"/>
              </a:spcBef>
              <a:buNone/>
              <a:defRPr sz="1400">
                <a:solidFill>
                  <a:schemeClr val="bg1"/>
                </a:solidFill>
              </a:defRPr>
            </a:lvl1pPr>
            <a:lvl2pPr marL="400666" indent="0">
              <a:buNone/>
              <a:defRPr>
                <a:solidFill>
                  <a:schemeClr val="bg1"/>
                </a:solidFill>
              </a:defRPr>
            </a:lvl2pPr>
            <a:lvl3pPr marL="801330" indent="0">
              <a:buNone/>
              <a:defRPr>
                <a:solidFill>
                  <a:schemeClr val="bg1"/>
                </a:solidFill>
              </a:defRPr>
            </a:lvl3pPr>
            <a:lvl4pPr marL="1201995" indent="0">
              <a:buNone/>
              <a:defRPr>
                <a:solidFill>
                  <a:schemeClr val="bg1"/>
                </a:solidFill>
              </a:defRPr>
            </a:lvl4pPr>
            <a:lvl5pPr marL="1602660" indent="0">
              <a:buNone/>
              <a:defRPr>
                <a:solidFill>
                  <a:schemeClr val="bg1"/>
                </a:solidFill>
              </a:defRPr>
            </a:lvl5pPr>
          </a:lstStyle>
          <a:p>
            <a:pPr lvl="0"/>
            <a:r>
              <a:rPr lang="en-US" dirty="0"/>
              <a:t>Click to add text</a:t>
            </a:r>
            <a:endParaRPr lang="en-GB" dirty="0"/>
          </a:p>
        </p:txBody>
      </p:sp>
      <p:sp>
        <p:nvSpPr>
          <p:cNvPr id="44" name="Frame 43"/>
          <p:cNvSpPr/>
          <p:nvPr userDrawn="1"/>
        </p:nvSpPr>
        <p:spPr bwMode="gray">
          <a:xfrm>
            <a:off x="0" y="-150"/>
            <a:ext cx="9144000" cy="6858151"/>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33" tIns="40067" rIns="80133" bIns="40067" numCol="1" spcCol="0" rtlCol="0" fromWordArt="0" anchor="ctr" anchorCtr="0" forceAA="0" compatLnSpc="1">
            <a:prstTxWarp prst="textNoShape">
              <a:avLst/>
            </a:prstTxWarp>
            <a:noAutofit/>
          </a:bodyPr>
          <a:lstStyle/>
          <a:p>
            <a:pPr algn="ctr" defTabSz="801330"/>
            <a:endParaRPr lang="en-GB" sz="1600" dirty="0">
              <a:solidFill>
                <a:srgbClr val="222223"/>
              </a:solidFill>
              <a:latin typeface="Segoe UI Light" panose="020B0502040204020203" pitchFamily="34" charset="0"/>
            </a:endParaRPr>
          </a:p>
        </p:txBody>
      </p:sp>
      <p:sp>
        <p:nvSpPr>
          <p:cNvPr id="4" name="Rectangle 3"/>
          <p:cNvSpPr/>
          <p:nvPr userDrawn="1"/>
        </p:nvSpPr>
        <p:spPr bwMode="gray">
          <a:xfrm>
            <a:off x="4503185" y="158980"/>
            <a:ext cx="153919" cy="6539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6194" tIns="63097" rIns="126194" bIns="63097" numCol="1" spcCol="0" rtlCol="0" fromWordArt="0" anchor="ctr" anchorCtr="0" forceAA="0" compatLnSpc="1">
            <a:prstTxWarp prst="textNoShape">
              <a:avLst/>
            </a:prstTxWarp>
            <a:noAutofit/>
          </a:bodyPr>
          <a:lstStyle/>
          <a:p>
            <a:pPr algn="ctr" defTabSz="801330">
              <a:lnSpc>
                <a:spcPct val="110000"/>
              </a:lnSpc>
              <a:spcBef>
                <a:spcPts val="2104"/>
              </a:spcBef>
              <a:buClr>
                <a:srgbClr val="222223"/>
              </a:buClr>
            </a:pPr>
            <a:endParaRPr lang="en-GB" sz="2500" dirty="0">
              <a:solidFill>
                <a:prstClr val="white"/>
              </a:solidFill>
              <a:latin typeface="Segoe UI Light" panose="020B0502040204020203" pitchFamily="34" charset="0"/>
            </a:endParaRPr>
          </a:p>
        </p:txBody>
      </p:sp>
      <p:sp>
        <p:nvSpPr>
          <p:cNvPr id="28" name="Picture Placeholder 7"/>
          <p:cNvSpPr>
            <a:spLocks noGrp="1"/>
          </p:cNvSpPr>
          <p:nvPr>
            <p:ph type="pic" sz="quarter" idx="13" hasCustomPrompt="1"/>
          </p:nvPr>
        </p:nvSpPr>
        <p:spPr>
          <a:xfrm>
            <a:off x="4657105" y="3510555"/>
            <a:ext cx="4332143" cy="3183978"/>
          </a:xfrm>
          <a:solidFill>
            <a:schemeClr val="bg1">
              <a:lumMod val="95000"/>
            </a:schemeClr>
          </a:solidFill>
        </p:spPr>
        <p:txBody>
          <a:bodyPr>
            <a:normAutofit/>
          </a:bodyPr>
          <a:lstStyle>
            <a:lvl1pPr marL="0" indent="0">
              <a:buNone/>
              <a:defRPr sz="2100" baseline="0"/>
            </a:lvl1pPr>
          </a:lstStyle>
          <a:p>
            <a:r>
              <a:rPr lang="en-GB" dirty="0"/>
              <a:t>A picture can be inserted here, it can be left blank or it can be filled in another colour</a:t>
            </a:r>
          </a:p>
        </p:txBody>
      </p:sp>
      <p:sp>
        <p:nvSpPr>
          <p:cNvPr id="35" name="Picture Placeholder 7"/>
          <p:cNvSpPr>
            <a:spLocks noGrp="1"/>
          </p:cNvSpPr>
          <p:nvPr>
            <p:ph type="pic" sz="quarter" idx="14" hasCustomPrompt="1"/>
          </p:nvPr>
        </p:nvSpPr>
        <p:spPr>
          <a:xfrm>
            <a:off x="4657105" y="167617"/>
            <a:ext cx="4332143" cy="3179678"/>
          </a:xfrm>
          <a:solidFill>
            <a:schemeClr val="bg1">
              <a:lumMod val="95000"/>
            </a:schemeClr>
          </a:solidFill>
        </p:spPr>
        <p:txBody>
          <a:bodyPr>
            <a:normAutofit/>
          </a:bodyPr>
          <a:lstStyle>
            <a:lvl1pPr marL="0" indent="0">
              <a:buNone/>
              <a:defRPr sz="2100" baseline="0"/>
            </a:lvl1pPr>
          </a:lstStyle>
          <a:p>
            <a:r>
              <a:rPr lang="en-GB" dirty="0"/>
              <a:t>A picture can be inserted here, it can be left blank or it can be filled in another colour</a:t>
            </a:r>
          </a:p>
        </p:txBody>
      </p:sp>
      <p:sp>
        <p:nvSpPr>
          <p:cNvPr id="13" name="TextBox 12"/>
          <p:cNvSpPr txBox="1"/>
          <p:nvPr userDrawn="1"/>
        </p:nvSpPr>
        <p:spPr bwMode="gray">
          <a:xfrm>
            <a:off x="463608" y="6693859"/>
            <a:ext cx="4186603" cy="164143"/>
          </a:xfrm>
          <a:prstGeom prst="rect">
            <a:avLst/>
          </a:prstGeom>
          <a:noFill/>
        </p:spPr>
        <p:txBody>
          <a:bodyPr wrap="none" lIns="0" tIns="0" rIns="0" bIns="0" rtlCol="0" anchor="ctr">
            <a:noAutofit/>
          </a:bodyPr>
          <a:lstStyle/>
          <a:p>
            <a:pPr defTabSz="801330"/>
            <a:r>
              <a:rPr lang="en-GB" sz="600" dirty="0">
                <a:solidFill>
                  <a:srgbClr val="222223"/>
                </a:solidFill>
                <a:latin typeface="Segoe UI Light" panose="020B0502040204020203" pitchFamily="34" charset="0"/>
              </a:rPr>
              <a:t>Document Name Here  |  Month 2016 |  Version 1  |  Public  |  Internal Use Only  |  Confidential  |  Strictly  Confidential (DELETE CLASSIFICATION)</a:t>
            </a:r>
          </a:p>
        </p:txBody>
      </p:sp>
      <p:sp>
        <p:nvSpPr>
          <p:cNvPr id="17" name="TextBox 16"/>
          <p:cNvSpPr txBox="1"/>
          <p:nvPr userDrawn="1"/>
        </p:nvSpPr>
        <p:spPr>
          <a:xfrm>
            <a:off x="8564924" y="6688037"/>
            <a:ext cx="492596" cy="188757"/>
          </a:xfrm>
          <a:prstGeom prst="rect">
            <a:avLst/>
          </a:prstGeom>
          <a:noFill/>
        </p:spPr>
        <p:txBody>
          <a:bodyPr wrap="square" lIns="63097" tIns="31549" rIns="63097" bIns="31549" rtlCol="0">
            <a:spAutoFit/>
          </a:bodyPr>
          <a:lstStyle/>
          <a:p>
            <a:pPr algn="r" defTabSz="801330">
              <a:lnSpc>
                <a:spcPct val="110000"/>
              </a:lnSpc>
              <a:spcBef>
                <a:spcPts val="2104"/>
              </a:spcBef>
              <a:buClr>
                <a:srgbClr val="222223"/>
              </a:buClr>
            </a:pPr>
            <a:fld id="{08492756-E806-4604-9C5F-A6997CE6540C}" type="slidenum">
              <a:rPr lang="en-GB" sz="700" smtClean="0">
                <a:solidFill>
                  <a:sysClr val="windowText" lastClr="000000"/>
                </a:solidFill>
              </a:rPr>
              <a:pPr algn="r" defTabSz="801330">
                <a:lnSpc>
                  <a:spcPct val="110000"/>
                </a:lnSpc>
                <a:spcBef>
                  <a:spcPts val="2104"/>
                </a:spcBef>
                <a:buClr>
                  <a:srgbClr val="222223"/>
                </a:buClr>
              </a:pPr>
              <a:t>‹#›</a:t>
            </a:fld>
            <a:endParaRPr lang="en-GB" sz="700" dirty="0" err="1">
              <a:solidFill>
                <a:sysClr val="windowText" lastClr="000000"/>
              </a:solidFill>
            </a:endParaRPr>
          </a:p>
        </p:txBody>
      </p:sp>
      <p:pic>
        <p:nvPicPr>
          <p:cNvPr id="18" name="Picture 17"/>
          <p:cNvPicPr>
            <a:picLocks noChangeAspect="1"/>
          </p:cNvPicPr>
          <p:nvPr userDrawn="1"/>
        </p:nvPicPr>
        <p:blipFill rotWithShape="1">
          <a:blip r:embed="rId2" cstate="screen">
            <a:extLst>
              <a:ext uri="{28A0092B-C50C-407E-A947-70E740481C1C}">
                <a14:useLocalDpi xmlns:a14="http://schemas.microsoft.com/office/drawing/2010/main"/>
              </a:ext>
            </a:extLst>
          </a:blip>
          <a:srcRect t="17784" b="38176"/>
          <a:stretch/>
        </p:blipFill>
        <p:spPr>
          <a:xfrm>
            <a:off x="369139" y="6220148"/>
            <a:ext cx="1517683" cy="501428"/>
          </a:xfrm>
          <a:prstGeom prst="rect">
            <a:avLst/>
          </a:prstGeom>
        </p:spPr>
      </p:pic>
    </p:spTree>
    <p:extLst>
      <p:ext uri="{BB962C8B-B14F-4D97-AF65-F5344CB8AC3E}">
        <p14:creationId xmlns:p14="http://schemas.microsoft.com/office/powerpoint/2010/main" val="2302565739"/>
      </p:ext>
    </p:extLst>
  </p:cSld>
  <p:clrMapOvr>
    <a:masterClrMapping/>
  </p:clrMapOvr>
  <p:transition>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userDrawn="1">
  <p:cSld name="Title Yellow">
    <p:bg>
      <p:bgPr>
        <a:solidFill>
          <a:schemeClr val="tx1"/>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32352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GB">
              <a:solidFill>
                <a:prstClr val="white"/>
              </a:solidFill>
            </a:endParaRPr>
          </a:p>
        </p:txBody>
      </p:sp>
      <p:sp>
        <p:nvSpPr>
          <p:cNvPr id="8" name="Rectangle 7"/>
          <p:cNvSpPr/>
          <p:nvPr userDrawn="1"/>
        </p:nvSpPr>
        <p:spPr>
          <a:xfrm>
            <a:off x="8820472" y="0"/>
            <a:ext cx="32352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GB">
              <a:solidFill>
                <a:prstClr val="white"/>
              </a:solidFill>
            </a:endParaRPr>
          </a:p>
        </p:txBody>
      </p:sp>
      <p:pic>
        <p:nvPicPr>
          <p:cNvPr id="27" name="Picture 26" descr="Ipsos MORI Logo - WHITE.png"/>
          <p:cNvPicPr>
            <a:picLocks noChangeAspect="1"/>
          </p:cNvPicPr>
          <p:nvPr userDrawn="1"/>
        </p:nvPicPr>
        <p:blipFill rotWithShape="1">
          <a:blip r:embed="rId2" cstate="screen">
            <a:extLst>
              <a:ext uri="{28A0092B-C50C-407E-A947-70E740481C1C}">
                <a14:useLocalDpi xmlns:a14="http://schemas.microsoft.com/office/drawing/2010/main"/>
              </a:ext>
            </a:extLst>
          </a:blip>
          <a:srcRect l="-9569" t="-43308" r="-9569" b="-43308"/>
          <a:stretch/>
        </p:blipFill>
        <p:spPr bwMode="white">
          <a:xfrm>
            <a:off x="458974" y="6381329"/>
            <a:ext cx="1069640" cy="310272"/>
          </a:xfrm>
          <a:prstGeom prst="rect">
            <a:avLst/>
          </a:prstGeom>
          <a:solidFill>
            <a:schemeClr val="tx1"/>
          </a:solidFill>
          <a:ln>
            <a:noFill/>
          </a:ln>
        </p:spPr>
      </p:pic>
      <p:grpSp>
        <p:nvGrpSpPr>
          <p:cNvPr id="28" name="Group 2"/>
          <p:cNvGrpSpPr>
            <a:grpSpLocks noChangeAspect="1"/>
          </p:cNvGrpSpPr>
          <p:nvPr userDrawn="1"/>
        </p:nvGrpSpPr>
        <p:grpSpPr bwMode="auto">
          <a:xfrm>
            <a:off x="8249742" y="6275412"/>
            <a:ext cx="332913" cy="333044"/>
            <a:chOff x="1352" y="681"/>
            <a:chExt cx="3519" cy="3153"/>
          </a:xfrm>
        </p:grpSpPr>
        <p:sp>
          <p:nvSpPr>
            <p:cNvPr id="29" name="Freeform 3"/>
            <p:cNvSpPr>
              <a:spLocks noChangeAspect="1"/>
            </p:cNvSpPr>
            <p:nvPr/>
          </p:nvSpPr>
          <p:spPr bwMode="auto">
            <a:xfrm>
              <a:off x="1352" y="681"/>
              <a:ext cx="3519" cy="3153"/>
            </a:xfrm>
            <a:custGeom>
              <a:avLst/>
              <a:gdLst>
                <a:gd name="T0" fmla="*/ 0 w 3862"/>
                <a:gd name="T1" fmla="*/ 3449 h 3449"/>
                <a:gd name="T2" fmla="*/ 0 w 3862"/>
                <a:gd name="T3" fmla="*/ 3449 h 3449"/>
                <a:gd name="T4" fmla="*/ 0 w 3862"/>
                <a:gd name="T5" fmla="*/ 0 h 3449"/>
                <a:gd name="T6" fmla="*/ 3696 w 3862"/>
                <a:gd name="T7" fmla="*/ 0 h 3449"/>
                <a:gd name="T8" fmla="*/ 3327 w 3862"/>
                <a:gd name="T9" fmla="*/ 3449 h 3449"/>
                <a:gd name="T10" fmla="*/ 0 w 3862"/>
                <a:gd name="T11" fmla="*/ 3449 h 3449"/>
              </a:gdLst>
              <a:ahLst/>
              <a:cxnLst>
                <a:cxn ang="0">
                  <a:pos x="T0" y="T1"/>
                </a:cxn>
                <a:cxn ang="0">
                  <a:pos x="T2" y="T3"/>
                </a:cxn>
                <a:cxn ang="0">
                  <a:pos x="T4" y="T5"/>
                </a:cxn>
                <a:cxn ang="0">
                  <a:pos x="T6" y="T7"/>
                </a:cxn>
                <a:cxn ang="0">
                  <a:pos x="T8" y="T9"/>
                </a:cxn>
                <a:cxn ang="0">
                  <a:pos x="T10" y="T11"/>
                </a:cxn>
              </a:cxnLst>
              <a:rect l="0" t="0" r="r" b="b"/>
              <a:pathLst>
                <a:path w="3862" h="3449">
                  <a:moveTo>
                    <a:pt x="0" y="3449"/>
                  </a:moveTo>
                  <a:lnTo>
                    <a:pt x="0" y="3449"/>
                  </a:lnTo>
                  <a:lnTo>
                    <a:pt x="0" y="0"/>
                  </a:lnTo>
                  <a:lnTo>
                    <a:pt x="3696" y="0"/>
                  </a:lnTo>
                  <a:cubicBezTo>
                    <a:pt x="3862" y="1150"/>
                    <a:pt x="3797" y="2241"/>
                    <a:pt x="3327" y="3449"/>
                  </a:cubicBezTo>
                  <a:lnTo>
                    <a:pt x="0" y="3449"/>
                  </a:lnTo>
                  <a:close/>
                </a:path>
              </a:pathLst>
            </a:custGeom>
            <a:solidFill>
              <a:srgbClr val="009D9C"/>
            </a:solidFill>
            <a:ln>
              <a:noFill/>
            </a:ln>
            <a:extLst/>
          </p:spPr>
          <p:txBody>
            <a:bodyPr/>
            <a:lstStyle/>
            <a:p>
              <a:pPr>
                <a:defRPr/>
              </a:pPr>
              <a:endParaRPr lang="en-US" dirty="0">
                <a:solidFill>
                  <a:prstClr val="black"/>
                </a:solidFill>
              </a:endParaRPr>
            </a:p>
          </p:txBody>
        </p:sp>
        <p:sp>
          <p:nvSpPr>
            <p:cNvPr id="30" name="Freeform 4"/>
            <p:cNvSpPr>
              <a:spLocks noChangeAspect="1"/>
            </p:cNvSpPr>
            <p:nvPr/>
          </p:nvSpPr>
          <p:spPr bwMode="auto">
            <a:xfrm>
              <a:off x="2708" y="1844"/>
              <a:ext cx="78" cy="52"/>
            </a:xfrm>
            <a:custGeom>
              <a:avLst/>
              <a:gdLst>
                <a:gd name="T0" fmla="*/ 16 w 81"/>
                <a:gd name="T1" fmla="*/ 40 h 66"/>
                <a:gd name="T2" fmla="*/ 16 w 81"/>
                <a:gd name="T3" fmla="*/ 40 h 66"/>
                <a:gd name="T4" fmla="*/ 0 w 81"/>
                <a:gd name="T5" fmla="*/ 54 h 66"/>
                <a:gd name="T6" fmla="*/ 79 w 81"/>
                <a:gd name="T7" fmla="*/ 22 h 66"/>
                <a:gd name="T8" fmla="*/ 81 w 81"/>
                <a:gd name="T9" fmla="*/ 0 h 66"/>
                <a:gd name="T10" fmla="*/ 16 w 81"/>
                <a:gd name="T11" fmla="*/ 40 h 66"/>
              </a:gdLst>
              <a:ahLst/>
              <a:cxnLst>
                <a:cxn ang="0">
                  <a:pos x="T0" y="T1"/>
                </a:cxn>
                <a:cxn ang="0">
                  <a:pos x="T2" y="T3"/>
                </a:cxn>
                <a:cxn ang="0">
                  <a:pos x="T4" y="T5"/>
                </a:cxn>
                <a:cxn ang="0">
                  <a:pos x="T6" y="T7"/>
                </a:cxn>
                <a:cxn ang="0">
                  <a:pos x="T8" y="T9"/>
                </a:cxn>
                <a:cxn ang="0">
                  <a:pos x="T10" y="T11"/>
                </a:cxn>
              </a:cxnLst>
              <a:rect l="0" t="0" r="r" b="b"/>
              <a:pathLst>
                <a:path w="81" h="66">
                  <a:moveTo>
                    <a:pt x="16" y="40"/>
                  </a:moveTo>
                  <a:lnTo>
                    <a:pt x="16" y="40"/>
                  </a:lnTo>
                  <a:lnTo>
                    <a:pt x="0" y="54"/>
                  </a:lnTo>
                  <a:cubicBezTo>
                    <a:pt x="35" y="66"/>
                    <a:pt x="72" y="42"/>
                    <a:pt x="79" y="22"/>
                  </a:cubicBezTo>
                  <a:lnTo>
                    <a:pt x="81" y="0"/>
                  </a:lnTo>
                  <a:cubicBezTo>
                    <a:pt x="54" y="6"/>
                    <a:pt x="27" y="19"/>
                    <a:pt x="16" y="40"/>
                  </a:cubicBezTo>
                  <a:close/>
                </a:path>
              </a:pathLst>
            </a:custGeom>
            <a:solidFill>
              <a:srgbClr val="2F469C"/>
            </a:solidFill>
            <a:ln>
              <a:noFill/>
            </a:ln>
            <a:extLst/>
          </p:spPr>
          <p:txBody>
            <a:bodyPr/>
            <a:lstStyle/>
            <a:p>
              <a:pPr>
                <a:defRPr/>
              </a:pPr>
              <a:endParaRPr lang="en-US" dirty="0">
                <a:solidFill>
                  <a:prstClr val="black"/>
                </a:solidFill>
              </a:endParaRPr>
            </a:p>
          </p:txBody>
        </p:sp>
        <p:sp>
          <p:nvSpPr>
            <p:cNvPr id="31" name="Freeform 5"/>
            <p:cNvSpPr>
              <a:spLocks noChangeAspect="1"/>
            </p:cNvSpPr>
            <p:nvPr/>
          </p:nvSpPr>
          <p:spPr bwMode="auto">
            <a:xfrm>
              <a:off x="2868" y="1973"/>
              <a:ext cx="67" cy="52"/>
            </a:xfrm>
            <a:custGeom>
              <a:avLst/>
              <a:gdLst>
                <a:gd name="T0" fmla="*/ 27 w 81"/>
                <a:gd name="T1" fmla="*/ 1 h 63"/>
                <a:gd name="T2" fmla="*/ 27 w 81"/>
                <a:gd name="T3" fmla="*/ 1 h 63"/>
                <a:gd name="T4" fmla="*/ 0 w 81"/>
                <a:gd name="T5" fmla="*/ 0 h 63"/>
                <a:gd name="T6" fmla="*/ 33 w 81"/>
                <a:gd name="T7" fmla="*/ 58 h 63"/>
                <a:gd name="T8" fmla="*/ 53 w 81"/>
                <a:gd name="T9" fmla="*/ 63 h 63"/>
                <a:gd name="T10" fmla="*/ 27 w 81"/>
                <a:gd name="T11" fmla="*/ 1 h 63"/>
              </a:gdLst>
              <a:ahLst/>
              <a:cxnLst>
                <a:cxn ang="0">
                  <a:pos x="T0" y="T1"/>
                </a:cxn>
                <a:cxn ang="0">
                  <a:pos x="T2" y="T3"/>
                </a:cxn>
                <a:cxn ang="0">
                  <a:pos x="T4" y="T5"/>
                </a:cxn>
                <a:cxn ang="0">
                  <a:pos x="T6" y="T7"/>
                </a:cxn>
                <a:cxn ang="0">
                  <a:pos x="T8" y="T9"/>
                </a:cxn>
                <a:cxn ang="0">
                  <a:pos x="T10" y="T11"/>
                </a:cxn>
              </a:cxnLst>
              <a:rect l="0" t="0" r="r" b="b"/>
              <a:pathLst>
                <a:path w="81" h="63">
                  <a:moveTo>
                    <a:pt x="27" y="1"/>
                  </a:moveTo>
                  <a:lnTo>
                    <a:pt x="27" y="1"/>
                  </a:lnTo>
                  <a:lnTo>
                    <a:pt x="0" y="0"/>
                  </a:lnTo>
                  <a:cubicBezTo>
                    <a:pt x="0" y="24"/>
                    <a:pt x="8" y="43"/>
                    <a:pt x="33" y="58"/>
                  </a:cubicBezTo>
                  <a:lnTo>
                    <a:pt x="53" y="63"/>
                  </a:lnTo>
                  <a:cubicBezTo>
                    <a:pt x="81" y="39"/>
                    <a:pt x="44" y="15"/>
                    <a:pt x="27" y="1"/>
                  </a:cubicBezTo>
                  <a:close/>
                </a:path>
              </a:pathLst>
            </a:custGeom>
            <a:solidFill>
              <a:srgbClr val="2F469C"/>
            </a:solidFill>
            <a:ln>
              <a:noFill/>
            </a:ln>
            <a:extLst/>
          </p:spPr>
          <p:txBody>
            <a:bodyPr/>
            <a:lstStyle/>
            <a:p>
              <a:pPr>
                <a:defRPr/>
              </a:pPr>
              <a:endParaRPr lang="en-US" dirty="0">
                <a:solidFill>
                  <a:prstClr val="black"/>
                </a:solidFill>
              </a:endParaRPr>
            </a:p>
          </p:txBody>
        </p:sp>
        <p:sp>
          <p:nvSpPr>
            <p:cNvPr id="32" name="Freeform 6"/>
            <p:cNvSpPr>
              <a:spLocks noChangeAspect="1"/>
            </p:cNvSpPr>
            <p:nvPr/>
          </p:nvSpPr>
          <p:spPr bwMode="auto">
            <a:xfrm>
              <a:off x="2620" y="1415"/>
              <a:ext cx="88" cy="72"/>
            </a:xfrm>
            <a:custGeom>
              <a:avLst/>
              <a:gdLst>
                <a:gd name="T0" fmla="*/ 20 w 96"/>
                <a:gd name="T1" fmla="*/ 50 h 79"/>
                <a:gd name="T2" fmla="*/ 20 w 96"/>
                <a:gd name="T3" fmla="*/ 50 h 79"/>
                <a:gd name="T4" fmla="*/ 0 w 96"/>
                <a:gd name="T5" fmla="*/ 64 h 79"/>
                <a:gd name="T6" fmla="*/ 89 w 96"/>
                <a:gd name="T7" fmla="*/ 27 h 79"/>
                <a:gd name="T8" fmla="*/ 96 w 96"/>
                <a:gd name="T9" fmla="*/ 0 h 79"/>
                <a:gd name="T10" fmla="*/ 20 w 96"/>
                <a:gd name="T11" fmla="*/ 50 h 79"/>
              </a:gdLst>
              <a:ahLst/>
              <a:cxnLst>
                <a:cxn ang="0">
                  <a:pos x="T0" y="T1"/>
                </a:cxn>
                <a:cxn ang="0">
                  <a:pos x="T2" y="T3"/>
                </a:cxn>
                <a:cxn ang="0">
                  <a:pos x="T4" y="T5"/>
                </a:cxn>
                <a:cxn ang="0">
                  <a:pos x="T6" y="T7"/>
                </a:cxn>
                <a:cxn ang="0">
                  <a:pos x="T8" y="T9"/>
                </a:cxn>
                <a:cxn ang="0">
                  <a:pos x="T10" y="T11"/>
                </a:cxn>
              </a:cxnLst>
              <a:rect l="0" t="0" r="r" b="b"/>
              <a:pathLst>
                <a:path w="96" h="79">
                  <a:moveTo>
                    <a:pt x="20" y="50"/>
                  </a:moveTo>
                  <a:lnTo>
                    <a:pt x="20" y="50"/>
                  </a:lnTo>
                  <a:lnTo>
                    <a:pt x="0" y="64"/>
                  </a:lnTo>
                  <a:cubicBezTo>
                    <a:pt x="41" y="79"/>
                    <a:pt x="75" y="57"/>
                    <a:pt x="89" y="27"/>
                  </a:cubicBezTo>
                  <a:lnTo>
                    <a:pt x="96" y="0"/>
                  </a:lnTo>
                  <a:cubicBezTo>
                    <a:pt x="63" y="8"/>
                    <a:pt x="38" y="8"/>
                    <a:pt x="20" y="50"/>
                  </a:cubicBezTo>
                  <a:close/>
                </a:path>
              </a:pathLst>
            </a:custGeom>
            <a:solidFill>
              <a:srgbClr val="2F469C"/>
            </a:solidFill>
            <a:ln>
              <a:noFill/>
            </a:ln>
            <a:extLst/>
          </p:spPr>
          <p:txBody>
            <a:bodyPr/>
            <a:lstStyle/>
            <a:p>
              <a:pPr>
                <a:defRPr/>
              </a:pPr>
              <a:endParaRPr lang="en-US" dirty="0">
                <a:solidFill>
                  <a:prstClr val="black"/>
                </a:solidFill>
              </a:endParaRPr>
            </a:p>
          </p:txBody>
        </p:sp>
        <p:sp>
          <p:nvSpPr>
            <p:cNvPr id="33" name="Freeform 7"/>
            <p:cNvSpPr>
              <a:spLocks noChangeAspect="1"/>
            </p:cNvSpPr>
            <p:nvPr/>
          </p:nvSpPr>
          <p:spPr bwMode="auto">
            <a:xfrm>
              <a:off x="2568" y="1565"/>
              <a:ext cx="72" cy="72"/>
            </a:xfrm>
            <a:custGeom>
              <a:avLst/>
              <a:gdLst>
                <a:gd name="T0" fmla="*/ 77 w 77"/>
                <a:gd name="T1" fmla="*/ 22 h 77"/>
                <a:gd name="T2" fmla="*/ 77 w 77"/>
                <a:gd name="T3" fmla="*/ 22 h 77"/>
                <a:gd name="T4" fmla="*/ 71 w 77"/>
                <a:gd name="T5" fmla="*/ 0 h 77"/>
                <a:gd name="T6" fmla="*/ 0 w 77"/>
                <a:gd name="T7" fmla="*/ 44 h 77"/>
                <a:gd name="T8" fmla="*/ 0 w 77"/>
                <a:gd name="T9" fmla="*/ 62 h 77"/>
                <a:gd name="T10" fmla="*/ 77 w 77"/>
                <a:gd name="T11" fmla="*/ 22 h 77"/>
              </a:gdLst>
              <a:ahLst/>
              <a:cxnLst>
                <a:cxn ang="0">
                  <a:pos x="T0" y="T1"/>
                </a:cxn>
                <a:cxn ang="0">
                  <a:pos x="T2" y="T3"/>
                </a:cxn>
                <a:cxn ang="0">
                  <a:pos x="T4" y="T5"/>
                </a:cxn>
                <a:cxn ang="0">
                  <a:pos x="T6" y="T7"/>
                </a:cxn>
                <a:cxn ang="0">
                  <a:pos x="T8" y="T9"/>
                </a:cxn>
                <a:cxn ang="0">
                  <a:pos x="T10" y="T11"/>
                </a:cxn>
              </a:cxnLst>
              <a:rect l="0" t="0" r="r" b="b"/>
              <a:pathLst>
                <a:path w="77" h="77">
                  <a:moveTo>
                    <a:pt x="77" y="22"/>
                  </a:moveTo>
                  <a:lnTo>
                    <a:pt x="77" y="22"/>
                  </a:lnTo>
                  <a:lnTo>
                    <a:pt x="71" y="0"/>
                  </a:lnTo>
                  <a:cubicBezTo>
                    <a:pt x="38" y="7"/>
                    <a:pt x="14" y="19"/>
                    <a:pt x="0" y="44"/>
                  </a:cubicBezTo>
                  <a:lnTo>
                    <a:pt x="0" y="62"/>
                  </a:lnTo>
                  <a:cubicBezTo>
                    <a:pt x="42" y="77"/>
                    <a:pt x="64" y="40"/>
                    <a:pt x="77" y="22"/>
                  </a:cubicBezTo>
                  <a:close/>
                </a:path>
              </a:pathLst>
            </a:custGeom>
            <a:solidFill>
              <a:srgbClr val="2F469C"/>
            </a:solidFill>
            <a:ln>
              <a:noFill/>
            </a:ln>
            <a:extLst/>
          </p:spPr>
          <p:txBody>
            <a:bodyPr/>
            <a:lstStyle/>
            <a:p>
              <a:pPr>
                <a:defRPr/>
              </a:pPr>
              <a:endParaRPr lang="en-US" dirty="0">
                <a:solidFill>
                  <a:prstClr val="black"/>
                </a:solidFill>
              </a:endParaRPr>
            </a:p>
          </p:txBody>
        </p:sp>
        <p:sp>
          <p:nvSpPr>
            <p:cNvPr id="34" name="Freeform 8"/>
            <p:cNvSpPr>
              <a:spLocks noChangeAspect="1"/>
            </p:cNvSpPr>
            <p:nvPr/>
          </p:nvSpPr>
          <p:spPr bwMode="auto">
            <a:xfrm>
              <a:off x="2547" y="1725"/>
              <a:ext cx="88" cy="62"/>
            </a:xfrm>
            <a:custGeom>
              <a:avLst/>
              <a:gdLst>
                <a:gd name="T0" fmla="*/ 0 w 90"/>
                <a:gd name="T1" fmla="*/ 52 h 74"/>
                <a:gd name="T2" fmla="*/ 0 w 90"/>
                <a:gd name="T3" fmla="*/ 52 h 74"/>
                <a:gd name="T4" fmla="*/ 14 w 90"/>
                <a:gd name="T5" fmla="*/ 60 h 74"/>
                <a:gd name="T6" fmla="*/ 73 w 90"/>
                <a:gd name="T7" fmla="*/ 23 h 74"/>
                <a:gd name="T8" fmla="*/ 90 w 90"/>
                <a:gd name="T9" fmla="*/ 8 h 74"/>
                <a:gd name="T10" fmla="*/ 0 w 90"/>
                <a:gd name="T11" fmla="*/ 52 h 74"/>
              </a:gdLst>
              <a:ahLst/>
              <a:cxnLst>
                <a:cxn ang="0">
                  <a:pos x="T0" y="T1"/>
                </a:cxn>
                <a:cxn ang="0">
                  <a:pos x="T2" y="T3"/>
                </a:cxn>
                <a:cxn ang="0">
                  <a:pos x="T4" y="T5"/>
                </a:cxn>
                <a:cxn ang="0">
                  <a:pos x="T6" y="T7"/>
                </a:cxn>
                <a:cxn ang="0">
                  <a:pos x="T8" y="T9"/>
                </a:cxn>
                <a:cxn ang="0">
                  <a:pos x="T10" y="T11"/>
                </a:cxn>
              </a:cxnLst>
              <a:rect l="0" t="0" r="r" b="b"/>
              <a:pathLst>
                <a:path w="90" h="74">
                  <a:moveTo>
                    <a:pt x="0" y="52"/>
                  </a:moveTo>
                  <a:lnTo>
                    <a:pt x="0" y="52"/>
                  </a:lnTo>
                  <a:lnTo>
                    <a:pt x="14" y="60"/>
                  </a:lnTo>
                  <a:cubicBezTo>
                    <a:pt x="59" y="74"/>
                    <a:pt x="62" y="38"/>
                    <a:pt x="73" y="23"/>
                  </a:cubicBezTo>
                  <a:lnTo>
                    <a:pt x="90" y="8"/>
                  </a:lnTo>
                  <a:cubicBezTo>
                    <a:pt x="48" y="0"/>
                    <a:pt x="11" y="31"/>
                    <a:pt x="0" y="52"/>
                  </a:cubicBezTo>
                  <a:close/>
                </a:path>
              </a:pathLst>
            </a:custGeom>
            <a:solidFill>
              <a:srgbClr val="2F469C"/>
            </a:solidFill>
            <a:ln>
              <a:noFill/>
            </a:ln>
            <a:extLst/>
          </p:spPr>
          <p:txBody>
            <a:bodyPr/>
            <a:lstStyle/>
            <a:p>
              <a:pPr>
                <a:defRPr/>
              </a:pPr>
              <a:endParaRPr lang="en-US" dirty="0">
                <a:solidFill>
                  <a:prstClr val="black"/>
                </a:solidFill>
              </a:endParaRPr>
            </a:p>
          </p:txBody>
        </p:sp>
        <p:sp>
          <p:nvSpPr>
            <p:cNvPr id="35" name="Freeform 9"/>
            <p:cNvSpPr>
              <a:spLocks noChangeAspect="1"/>
            </p:cNvSpPr>
            <p:nvPr/>
          </p:nvSpPr>
          <p:spPr bwMode="auto">
            <a:xfrm>
              <a:off x="2775" y="1177"/>
              <a:ext cx="83" cy="72"/>
            </a:xfrm>
            <a:custGeom>
              <a:avLst/>
              <a:gdLst>
                <a:gd name="T0" fmla="*/ 16 w 88"/>
                <a:gd name="T1" fmla="*/ 4 h 72"/>
                <a:gd name="T2" fmla="*/ 16 w 88"/>
                <a:gd name="T3" fmla="*/ 4 h 72"/>
                <a:gd name="T4" fmla="*/ 0 w 88"/>
                <a:gd name="T5" fmla="*/ 12 h 72"/>
                <a:gd name="T6" fmla="*/ 86 w 88"/>
                <a:gd name="T7" fmla="*/ 49 h 72"/>
                <a:gd name="T8" fmla="*/ 88 w 88"/>
                <a:gd name="T9" fmla="*/ 22 h 72"/>
                <a:gd name="T10" fmla="*/ 16 w 88"/>
                <a:gd name="T11" fmla="*/ 4 h 72"/>
              </a:gdLst>
              <a:ahLst/>
              <a:cxnLst>
                <a:cxn ang="0">
                  <a:pos x="T0" y="T1"/>
                </a:cxn>
                <a:cxn ang="0">
                  <a:pos x="T2" y="T3"/>
                </a:cxn>
                <a:cxn ang="0">
                  <a:pos x="T4" y="T5"/>
                </a:cxn>
                <a:cxn ang="0">
                  <a:pos x="T6" y="T7"/>
                </a:cxn>
                <a:cxn ang="0">
                  <a:pos x="T8" y="T9"/>
                </a:cxn>
                <a:cxn ang="0">
                  <a:pos x="T10" y="T11"/>
                </a:cxn>
              </a:cxnLst>
              <a:rect l="0" t="0" r="r" b="b"/>
              <a:pathLst>
                <a:path w="88" h="72">
                  <a:moveTo>
                    <a:pt x="16" y="4"/>
                  </a:moveTo>
                  <a:lnTo>
                    <a:pt x="16" y="4"/>
                  </a:lnTo>
                  <a:lnTo>
                    <a:pt x="0" y="12"/>
                  </a:lnTo>
                  <a:cubicBezTo>
                    <a:pt x="4" y="40"/>
                    <a:pt x="70" y="72"/>
                    <a:pt x="86" y="49"/>
                  </a:cubicBezTo>
                  <a:lnTo>
                    <a:pt x="88" y="22"/>
                  </a:lnTo>
                  <a:cubicBezTo>
                    <a:pt x="67" y="8"/>
                    <a:pt x="45" y="0"/>
                    <a:pt x="16" y="4"/>
                  </a:cubicBezTo>
                  <a:close/>
                </a:path>
              </a:pathLst>
            </a:custGeom>
            <a:solidFill>
              <a:srgbClr val="2F469C"/>
            </a:solidFill>
            <a:ln>
              <a:noFill/>
            </a:ln>
            <a:extLst/>
          </p:spPr>
          <p:txBody>
            <a:bodyPr/>
            <a:lstStyle/>
            <a:p>
              <a:pPr>
                <a:defRPr/>
              </a:pPr>
              <a:endParaRPr lang="en-US" dirty="0">
                <a:solidFill>
                  <a:prstClr val="black"/>
                </a:solidFill>
              </a:endParaRPr>
            </a:p>
          </p:txBody>
        </p:sp>
        <p:sp>
          <p:nvSpPr>
            <p:cNvPr id="36" name="Freeform 10"/>
            <p:cNvSpPr>
              <a:spLocks noChangeAspect="1"/>
            </p:cNvSpPr>
            <p:nvPr/>
          </p:nvSpPr>
          <p:spPr bwMode="auto">
            <a:xfrm>
              <a:off x="2956" y="1110"/>
              <a:ext cx="72" cy="88"/>
            </a:xfrm>
            <a:custGeom>
              <a:avLst/>
              <a:gdLst>
                <a:gd name="T0" fmla="*/ 46 w 86"/>
                <a:gd name="T1" fmla="*/ 7 h 92"/>
                <a:gd name="T2" fmla="*/ 46 w 86"/>
                <a:gd name="T3" fmla="*/ 7 h 92"/>
                <a:gd name="T4" fmla="*/ 21 w 86"/>
                <a:gd name="T5" fmla="*/ 0 h 92"/>
                <a:gd name="T6" fmla="*/ 14 w 86"/>
                <a:gd name="T7" fmla="*/ 66 h 92"/>
                <a:gd name="T8" fmla="*/ 27 w 86"/>
                <a:gd name="T9" fmla="*/ 92 h 92"/>
                <a:gd name="T10" fmla="*/ 46 w 86"/>
                <a:gd name="T11" fmla="*/ 7 h 92"/>
              </a:gdLst>
              <a:ahLst/>
              <a:cxnLst>
                <a:cxn ang="0">
                  <a:pos x="T0" y="T1"/>
                </a:cxn>
                <a:cxn ang="0">
                  <a:pos x="T2" y="T3"/>
                </a:cxn>
                <a:cxn ang="0">
                  <a:pos x="T4" y="T5"/>
                </a:cxn>
                <a:cxn ang="0">
                  <a:pos x="T6" y="T7"/>
                </a:cxn>
                <a:cxn ang="0">
                  <a:pos x="T8" y="T9"/>
                </a:cxn>
                <a:cxn ang="0">
                  <a:pos x="T10" y="T11"/>
                </a:cxn>
              </a:cxnLst>
              <a:rect l="0" t="0" r="r" b="b"/>
              <a:pathLst>
                <a:path w="86" h="92">
                  <a:moveTo>
                    <a:pt x="46" y="7"/>
                  </a:moveTo>
                  <a:lnTo>
                    <a:pt x="46" y="7"/>
                  </a:lnTo>
                  <a:lnTo>
                    <a:pt x="21" y="0"/>
                  </a:lnTo>
                  <a:cubicBezTo>
                    <a:pt x="7" y="19"/>
                    <a:pt x="0" y="33"/>
                    <a:pt x="14" y="66"/>
                  </a:cubicBezTo>
                  <a:lnTo>
                    <a:pt x="27" y="92"/>
                  </a:lnTo>
                  <a:cubicBezTo>
                    <a:pt x="57" y="63"/>
                    <a:pt x="86" y="36"/>
                    <a:pt x="46" y="7"/>
                  </a:cubicBezTo>
                  <a:close/>
                </a:path>
              </a:pathLst>
            </a:custGeom>
            <a:solidFill>
              <a:srgbClr val="2F469C"/>
            </a:solidFill>
            <a:ln>
              <a:noFill/>
            </a:ln>
            <a:extLst/>
          </p:spPr>
          <p:txBody>
            <a:bodyPr/>
            <a:lstStyle/>
            <a:p>
              <a:pPr>
                <a:defRPr/>
              </a:pPr>
              <a:endParaRPr lang="en-US" dirty="0">
                <a:solidFill>
                  <a:prstClr val="black"/>
                </a:solidFill>
              </a:endParaRPr>
            </a:p>
          </p:txBody>
        </p:sp>
        <p:sp>
          <p:nvSpPr>
            <p:cNvPr id="37" name="Freeform 11"/>
            <p:cNvSpPr>
              <a:spLocks noChangeAspect="1" noEditPoints="1"/>
            </p:cNvSpPr>
            <p:nvPr/>
          </p:nvSpPr>
          <p:spPr bwMode="auto">
            <a:xfrm>
              <a:off x="3148" y="929"/>
              <a:ext cx="668" cy="1680"/>
            </a:xfrm>
            <a:custGeom>
              <a:avLst/>
              <a:gdLst>
                <a:gd name="T0" fmla="*/ 451 w 724"/>
                <a:gd name="T1" fmla="*/ 808 h 1845"/>
                <a:gd name="T2" fmla="*/ 451 w 724"/>
                <a:gd name="T3" fmla="*/ 808 h 1845"/>
                <a:gd name="T4" fmla="*/ 326 w 724"/>
                <a:gd name="T5" fmla="*/ 776 h 1845"/>
                <a:gd name="T6" fmla="*/ 477 w 724"/>
                <a:gd name="T7" fmla="*/ 746 h 1845"/>
                <a:gd name="T8" fmla="*/ 493 w 724"/>
                <a:gd name="T9" fmla="*/ 773 h 1845"/>
                <a:gd name="T10" fmla="*/ 451 w 724"/>
                <a:gd name="T11" fmla="*/ 808 h 1845"/>
                <a:gd name="T12" fmla="*/ 451 w 724"/>
                <a:gd name="T13" fmla="*/ 808 h 1845"/>
                <a:gd name="T14" fmla="*/ 639 w 724"/>
                <a:gd name="T15" fmla="*/ 841 h 1845"/>
                <a:gd name="T16" fmla="*/ 639 w 724"/>
                <a:gd name="T17" fmla="*/ 841 h 1845"/>
                <a:gd name="T18" fmla="*/ 601 w 724"/>
                <a:gd name="T19" fmla="*/ 701 h 1845"/>
                <a:gd name="T20" fmla="*/ 634 w 724"/>
                <a:gd name="T21" fmla="*/ 646 h 1845"/>
                <a:gd name="T22" fmla="*/ 627 w 724"/>
                <a:gd name="T23" fmla="*/ 477 h 1845"/>
                <a:gd name="T24" fmla="*/ 641 w 724"/>
                <a:gd name="T25" fmla="*/ 463 h 1845"/>
                <a:gd name="T26" fmla="*/ 627 w 724"/>
                <a:gd name="T27" fmla="*/ 414 h 1845"/>
                <a:gd name="T28" fmla="*/ 615 w 724"/>
                <a:gd name="T29" fmla="*/ 342 h 1845"/>
                <a:gd name="T30" fmla="*/ 590 w 724"/>
                <a:gd name="T31" fmla="*/ 286 h 1845"/>
                <a:gd name="T32" fmla="*/ 602 w 724"/>
                <a:gd name="T33" fmla="*/ 260 h 1845"/>
                <a:gd name="T34" fmla="*/ 560 w 724"/>
                <a:gd name="T35" fmla="*/ 236 h 1845"/>
                <a:gd name="T36" fmla="*/ 523 w 724"/>
                <a:gd name="T37" fmla="*/ 213 h 1845"/>
                <a:gd name="T38" fmla="*/ 514 w 724"/>
                <a:gd name="T39" fmla="*/ 180 h 1845"/>
                <a:gd name="T40" fmla="*/ 483 w 724"/>
                <a:gd name="T41" fmla="*/ 195 h 1845"/>
                <a:gd name="T42" fmla="*/ 476 w 724"/>
                <a:gd name="T43" fmla="*/ 154 h 1845"/>
                <a:gd name="T44" fmla="*/ 434 w 724"/>
                <a:gd name="T45" fmla="*/ 171 h 1845"/>
                <a:gd name="T46" fmla="*/ 411 w 724"/>
                <a:gd name="T47" fmla="*/ 119 h 1845"/>
                <a:gd name="T48" fmla="*/ 389 w 724"/>
                <a:gd name="T49" fmla="*/ 124 h 1845"/>
                <a:gd name="T50" fmla="*/ 356 w 724"/>
                <a:gd name="T51" fmla="*/ 150 h 1845"/>
                <a:gd name="T52" fmla="*/ 356 w 724"/>
                <a:gd name="T53" fmla="*/ 101 h 1845"/>
                <a:gd name="T54" fmla="*/ 341 w 724"/>
                <a:gd name="T55" fmla="*/ 93 h 1845"/>
                <a:gd name="T56" fmla="*/ 314 w 724"/>
                <a:gd name="T57" fmla="*/ 81 h 1845"/>
                <a:gd name="T58" fmla="*/ 276 w 724"/>
                <a:gd name="T59" fmla="*/ 97 h 1845"/>
                <a:gd name="T60" fmla="*/ 292 w 724"/>
                <a:gd name="T61" fmla="*/ 51 h 1845"/>
                <a:gd name="T62" fmla="*/ 244 w 724"/>
                <a:gd name="T63" fmla="*/ 106 h 1845"/>
                <a:gd name="T64" fmla="*/ 216 w 724"/>
                <a:gd name="T65" fmla="*/ 112 h 1845"/>
                <a:gd name="T66" fmla="*/ 266 w 724"/>
                <a:gd name="T67" fmla="*/ 43 h 1845"/>
                <a:gd name="T68" fmla="*/ 214 w 724"/>
                <a:gd name="T69" fmla="*/ 91 h 1845"/>
                <a:gd name="T70" fmla="*/ 173 w 724"/>
                <a:gd name="T71" fmla="*/ 98 h 1845"/>
                <a:gd name="T72" fmla="*/ 186 w 724"/>
                <a:gd name="T73" fmla="*/ 38 h 1845"/>
                <a:gd name="T74" fmla="*/ 173 w 724"/>
                <a:gd name="T75" fmla="*/ 69 h 1845"/>
                <a:gd name="T76" fmla="*/ 166 w 724"/>
                <a:gd name="T77" fmla="*/ 36 h 1845"/>
                <a:gd name="T78" fmla="*/ 142 w 724"/>
                <a:gd name="T79" fmla="*/ 114 h 1845"/>
                <a:gd name="T80" fmla="*/ 126 w 724"/>
                <a:gd name="T81" fmla="*/ 39 h 1845"/>
                <a:gd name="T82" fmla="*/ 80 w 724"/>
                <a:gd name="T83" fmla="*/ 112 h 1845"/>
                <a:gd name="T84" fmla="*/ 56 w 724"/>
                <a:gd name="T85" fmla="*/ 117 h 1845"/>
                <a:gd name="T86" fmla="*/ 37 w 724"/>
                <a:gd name="T87" fmla="*/ 43 h 1845"/>
                <a:gd name="T88" fmla="*/ 5 w 724"/>
                <a:gd name="T89" fmla="*/ 1808 h 1845"/>
                <a:gd name="T90" fmla="*/ 0 w 724"/>
                <a:gd name="T91" fmla="*/ 1840 h 1845"/>
                <a:gd name="T92" fmla="*/ 162 w 724"/>
                <a:gd name="T93" fmla="*/ 1823 h 1845"/>
                <a:gd name="T94" fmla="*/ 529 w 724"/>
                <a:gd name="T95" fmla="*/ 1842 h 1845"/>
                <a:gd name="T96" fmla="*/ 614 w 724"/>
                <a:gd name="T97" fmla="*/ 1829 h 1845"/>
                <a:gd name="T98" fmla="*/ 421 w 724"/>
                <a:gd name="T99" fmla="*/ 1778 h 1845"/>
                <a:gd name="T100" fmla="*/ 272 w 724"/>
                <a:gd name="T101" fmla="*/ 1664 h 1845"/>
                <a:gd name="T102" fmla="*/ 237 w 724"/>
                <a:gd name="T103" fmla="*/ 1566 h 1845"/>
                <a:gd name="T104" fmla="*/ 239 w 724"/>
                <a:gd name="T105" fmla="*/ 1432 h 1845"/>
                <a:gd name="T106" fmla="*/ 315 w 724"/>
                <a:gd name="T107" fmla="*/ 1404 h 1845"/>
                <a:gd name="T108" fmla="*/ 586 w 724"/>
                <a:gd name="T109" fmla="*/ 1387 h 1845"/>
                <a:gd name="T110" fmla="*/ 605 w 724"/>
                <a:gd name="T111" fmla="*/ 1286 h 1845"/>
                <a:gd name="T112" fmla="*/ 609 w 724"/>
                <a:gd name="T113" fmla="*/ 1223 h 1845"/>
                <a:gd name="T114" fmla="*/ 630 w 724"/>
                <a:gd name="T115" fmla="*/ 1174 h 1845"/>
                <a:gd name="T116" fmla="*/ 590 w 724"/>
                <a:gd name="T117" fmla="*/ 1133 h 1845"/>
                <a:gd name="T118" fmla="*/ 650 w 724"/>
                <a:gd name="T119" fmla="*/ 1082 h 1845"/>
                <a:gd name="T120" fmla="*/ 621 w 724"/>
                <a:gd name="T121" fmla="*/ 1018 h 1845"/>
                <a:gd name="T122" fmla="*/ 704 w 724"/>
                <a:gd name="T123" fmla="*/ 959 h 1845"/>
                <a:gd name="T124" fmla="*/ 639 w 724"/>
                <a:gd name="T125" fmla="*/ 841 h 1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24" h="1845">
                  <a:moveTo>
                    <a:pt x="451" y="808"/>
                  </a:moveTo>
                  <a:lnTo>
                    <a:pt x="451" y="808"/>
                  </a:lnTo>
                  <a:cubicBezTo>
                    <a:pt x="397" y="820"/>
                    <a:pt x="315" y="783"/>
                    <a:pt x="326" y="776"/>
                  </a:cubicBezTo>
                  <a:cubicBezTo>
                    <a:pt x="353" y="757"/>
                    <a:pt x="416" y="725"/>
                    <a:pt x="477" y="746"/>
                  </a:cubicBezTo>
                  <a:cubicBezTo>
                    <a:pt x="488" y="750"/>
                    <a:pt x="492" y="760"/>
                    <a:pt x="493" y="773"/>
                  </a:cubicBezTo>
                  <a:cubicBezTo>
                    <a:pt x="496" y="804"/>
                    <a:pt x="471" y="805"/>
                    <a:pt x="451" y="808"/>
                  </a:cubicBezTo>
                  <a:lnTo>
                    <a:pt x="451" y="808"/>
                  </a:lnTo>
                  <a:close/>
                  <a:moveTo>
                    <a:pt x="639" y="841"/>
                  </a:moveTo>
                  <a:lnTo>
                    <a:pt x="639" y="841"/>
                  </a:lnTo>
                  <a:cubicBezTo>
                    <a:pt x="610" y="803"/>
                    <a:pt x="557" y="751"/>
                    <a:pt x="601" y="701"/>
                  </a:cubicBezTo>
                  <a:cubicBezTo>
                    <a:pt x="624" y="684"/>
                    <a:pt x="631" y="670"/>
                    <a:pt x="634" y="646"/>
                  </a:cubicBezTo>
                  <a:cubicBezTo>
                    <a:pt x="644" y="560"/>
                    <a:pt x="639" y="524"/>
                    <a:pt x="627" y="477"/>
                  </a:cubicBezTo>
                  <a:cubicBezTo>
                    <a:pt x="629" y="473"/>
                    <a:pt x="638" y="478"/>
                    <a:pt x="641" y="463"/>
                  </a:cubicBezTo>
                  <a:cubicBezTo>
                    <a:pt x="650" y="422"/>
                    <a:pt x="627" y="414"/>
                    <a:pt x="627" y="414"/>
                  </a:cubicBezTo>
                  <a:cubicBezTo>
                    <a:pt x="645" y="399"/>
                    <a:pt x="643" y="342"/>
                    <a:pt x="615" y="342"/>
                  </a:cubicBezTo>
                  <a:cubicBezTo>
                    <a:pt x="631" y="317"/>
                    <a:pt x="617" y="277"/>
                    <a:pt x="590" y="286"/>
                  </a:cubicBezTo>
                  <a:cubicBezTo>
                    <a:pt x="590" y="286"/>
                    <a:pt x="604" y="278"/>
                    <a:pt x="602" y="260"/>
                  </a:cubicBezTo>
                  <a:cubicBezTo>
                    <a:pt x="599" y="224"/>
                    <a:pt x="547" y="259"/>
                    <a:pt x="560" y="236"/>
                  </a:cubicBezTo>
                  <a:cubicBezTo>
                    <a:pt x="567" y="223"/>
                    <a:pt x="538" y="180"/>
                    <a:pt x="523" y="213"/>
                  </a:cubicBezTo>
                  <a:cubicBezTo>
                    <a:pt x="515" y="207"/>
                    <a:pt x="529" y="187"/>
                    <a:pt x="514" y="180"/>
                  </a:cubicBezTo>
                  <a:cubicBezTo>
                    <a:pt x="504" y="181"/>
                    <a:pt x="495" y="188"/>
                    <a:pt x="483" y="195"/>
                  </a:cubicBezTo>
                  <a:cubicBezTo>
                    <a:pt x="479" y="181"/>
                    <a:pt x="494" y="174"/>
                    <a:pt x="476" y="154"/>
                  </a:cubicBezTo>
                  <a:cubicBezTo>
                    <a:pt x="452" y="138"/>
                    <a:pt x="451" y="162"/>
                    <a:pt x="434" y="171"/>
                  </a:cubicBezTo>
                  <a:cubicBezTo>
                    <a:pt x="404" y="164"/>
                    <a:pt x="476" y="146"/>
                    <a:pt x="411" y="119"/>
                  </a:cubicBezTo>
                  <a:cubicBezTo>
                    <a:pt x="395" y="159"/>
                    <a:pt x="396" y="130"/>
                    <a:pt x="389" y="124"/>
                  </a:cubicBezTo>
                  <a:cubicBezTo>
                    <a:pt x="384" y="121"/>
                    <a:pt x="375" y="131"/>
                    <a:pt x="356" y="150"/>
                  </a:cubicBezTo>
                  <a:cubicBezTo>
                    <a:pt x="366" y="124"/>
                    <a:pt x="388" y="92"/>
                    <a:pt x="356" y="101"/>
                  </a:cubicBezTo>
                  <a:cubicBezTo>
                    <a:pt x="320" y="117"/>
                    <a:pt x="341" y="96"/>
                    <a:pt x="341" y="93"/>
                  </a:cubicBezTo>
                  <a:cubicBezTo>
                    <a:pt x="372" y="79"/>
                    <a:pt x="312" y="45"/>
                    <a:pt x="314" y="81"/>
                  </a:cubicBezTo>
                  <a:cubicBezTo>
                    <a:pt x="313" y="105"/>
                    <a:pt x="261" y="126"/>
                    <a:pt x="276" y="97"/>
                  </a:cubicBezTo>
                  <a:cubicBezTo>
                    <a:pt x="286" y="60"/>
                    <a:pt x="331" y="116"/>
                    <a:pt x="292" y="51"/>
                  </a:cubicBezTo>
                  <a:cubicBezTo>
                    <a:pt x="268" y="78"/>
                    <a:pt x="248" y="96"/>
                    <a:pt x="244" y="106"/>
                  </a:cubicBezTo>
                  <a:cubicBezTo>
                    <a:pt x="225" y="181"/>
                    <a:pt x="236" y="113"/>
                    <a:pt x="216" y="112"/>
                  </a:cubicBezTo>
                  <a:cubicBezTo>
                    <a:pt x="242" y="94"/>
                    <a:pt x="276" y="63"/>
                    <a:pt x="266" y="43"/>
                  </a:cubicBezTo>
                  <a:cubicBezTo>
                    <a:pt x="237" y="41"/>
                    <a:pt x="172" y="87"/>
                    <a:pt x="214" y="91"/>
                  </a:cubicBezTo>
                  <a:cubicBezTo>
                    <a:pt x="211" y="106"/>
                    <a:pt x="187" y="123"/>
                    <a:pt x="173" y="98"/>
                  </a:cubicBezTo>
                  <a:cubicBezTo>
                    <a:pt x="196" y="92"/>
                    <a:pt x="235" y="15"/>
                    <a:pt x="186" y="38"/>
                  </a:cubicBezTo>
                  <a:cubicBezTo>
                    <a:pt x="181" y="42"/>
                    <a:pt x="181" y="56"/>
                    <a:pt x="173" y="69"/>
                  </a:cubicBezTo>
                  <a:cubicBezTo>
                    <a:pt x="161" y="58"/>
                    <a:pt x="170" y="42"/>
                    <a:pt x="166" y="36"/>
                  </a:cubicBezTo>
                  <a:cubicBezTo>
                    <a:pt x="127" y="0"/>
                    <a:pt x="141" y="93"/>
                    <a:pt x="142" y="114"/>
                  </a:cubicBezTo>
                  <a:cubicBezTo>
                    <a:pt x="92" y="82"/>
                    <a:pt x="139" y="91"/>
                    <a:pt x="126" y="39"/>
                  </a:cubicBezTo>
                  <a:cubicBezTo>
                    <a:pt x="84" y="47"/>
                    <a:pt x="73" y="64"/>
                    <a:pt x="80" y="112"/>
                  </a:cubicBezTo>
                  <a:cubicBezTo>
                    <a:pt x="74" y="123"/>
                    <a:pt x="63" y="149"/>
                    <a:pt x="56" y="117"/>
                  </a:cubicBezTo>
                  <a:cubicBezTo>
                    <a:pt x="79" y="87"/>
                    <a:pt x="77" y="44"/>
                    <a:pt x="37" y="43"/>
                  </a:cubicBezTo>
                  <a:cubicBezTo>
                    <a:pt x="101" y="631"/>
                    <a:pt x="97" y="1225"/>
                    <a:pt x="5" y="1808"/>
                  </a:cubicBezTo>
                  <a:lnTo>
                    <a:pt x="0" y="1840"/>
                  </a:lnTo>
                  <a:cubicBezTo>
                    <a:pt x="46" y="1839"/>
                    <a:pt x="113" y="1825"/>
                    <a:pt x="162" y="1823"/>
                  </a:cubicBezTo>
                  <a:cubicBezTo>
                    <a:pt x="301" y="1827"/>
                    <a:pt x="298" y="1845"/>
                    <a:pt x="529" y="1842"/>
                  </a:cubicBezTo>
                  <a:cubicBezTo>
                    <a:pt x="582" y="1837"/>
                    <a:pt x="597" y="1829"/>
                    <a:pt x="614" y="1829"/>
                  </a:cubicBezTo>
                  <a:cubicBezTo>
                    <a:pt x="597" y="1758"/>
                    <a:pt x="481" y="1798"/>
                    <a:pt x="421" y="1778"/>
                  </a:cubicBezTo>
                  <a:cubicBezTo>
                    <a:pt x="321" y="1768"/>
                    <a:pt x="304" y="1708"/>
                    <a:pt x="272" y="1664"/>
                  </a:cubicBezTo>
                  <a:cubicBezTo>
                    <a:pt x="258" y="1639"/>
                    <a:pt x="237" y="1608"/>
                    <a:pt x="237" y="1566"/>
                  </a:cubicBezTo>
                  <a:cubicBezTo>
                    <a:pt x="230" y="1513"/>
                    <a:pt x="240" y="1484"/>
                    <a:pt x="239" y="1432"/>
                  </a:cubicBezTo>
                  <a:cubicBezTo>
                    <a:pt x="243" y="1393"/>
                    <a:pt x="287" y="1401"/>
                    <a:pt x="315" y="1404"/>
                  </a:cubicBezTo>
                  <a:cubicBezTo>
                    <a:pt x="402" y="1413"/>
                    <a:pt x="547" y="1399"/>
                    <a:pt x="586" y="1387"/>
                  </a:cubicBezTo>
                  <a:cubicBezTo>
                    <a:pt x="641" y="1371"/>
                    <a:pt x="642" y="1337"/>
                    <a:pt x="605" y="1286"/>
                  </a:cubicBezTo>
                  <a:cubicBezTo>
                    <a:pt x="597" y="1261"/>
                    <a:pt x="598" y="1245"/>
                    <a:pt x="609" y="1223"/>
                  </a:cubicBezTo>
                  <a:cubicBezTo>
                    <a:pt x="625" y="1206"/>
                    <a:pt x="644" y="1195"/>
                    <a:pt x="630" y="1174"/>
                  </a:cubicBezTo>
                  <a:cubicBezTo>
                    <a:pt x="630" y="1174"/>
                    <a:pt x="504" y="1147"/>
                    <a:pt x="590" y="1133"/>
                  </a:cubicBezTo>
                  <a:cubicBezTo>
                    <a:pt x="679" y="1118"/>
                    <a:pt x="650" y="1082"/>
                    <a:pt x="650" y="1082"/>
                  </a:cubicBezTo>
                  <a:cubicBezTo>
                    <a:pt x="650" y="1082"/>
                    <a:pt x="635" y="1045"/>
                    <a:pt x="621" y="1018"/>
                  </a:cubicBezTo>
                  <a:cubicBezTo>
                    <a:pt x="611" y="998"/>
                    <a:pt x="695" y="991"/>
                    <a:pt x="704" y="959"/>
                  </a:cubicBezTo>
                  <a:cubicBezTo>
                    <a:pt x="724" y="932"/>
                    <a:pt x="661" y="871"/>
                    <a:pt x="639" y="841"/>
                  </a:cubicBezTo>
                  <a:close/>
                </a:path>
              </a:pathLst>
            </a:custGeom>
            <a:solidFill>
              <a:srgbClr val="2F469C"/>
            </a:solidFill>
            <a:ln>
              <a:noFill/>
            </a:ln>
            <a:extLst/>
          </p:spPr>
          <p:txBody>
            <a:bodyPr/>
            <a:lstStyle/>
            <a:p>
              <a:pPr>
                <a:defRPr/>
              </a:pPr>
              <a:endParaRPr lang="en-US" dirty="0">
                <a:solidFill>
                  <a:prstClr val="black"/>
                </a:solidFill>
              </a:endParaRPr>
            </a:p>
          </p:txBody>
        </p:sp>
        <p:sp>
          <p:nvSpPr>
            <p:cNvPr id="38" name="Freeform 12"/>
            <p:cNvSpPr>
              <a:spLocks noChangeAspect="1"/>
            </p:cNvSpPr>
            <p:nvPr/>
          </p:nvSpPr>
          <p:spPr bwMode="auto">
            <a:xfrm>
              <a:off x="1352" y="681"/>
              <a:ext cx="1827" cy="3153"/>
            </a:xfrm>
            <a:custGeom>
              <a:avLst/>
              <a:gdLst>
                <a:gd name="T0" fmla="*/ 1974 w 2011"/>
                <a:gd name="T1" fmla="*/ 2106 h 3449"/>
                <a:gd name="T2" fmla="*/ 0 w 2011"/>
                <a:gd name="T3" fmla="*/ 3449 h 3449"/>
                <a:gd name="T4" fmla="*/ 1972 w 2011"/>
                <a:gd name="T5" fmla="*/ 0 h 3449"/>
                <a:gd name="T6" fmla="*/ 1980 w 2011"/>
                <a:gd name="T7" fmla="*/ 347 h 3449"/>
                <a:gd name="T8" fmla="*/ 1982 w 2011"/>
                <a:gd name="T9" fmla="*/ 392 h 3449"/>
                <a:gd name="T10" fmla="*/ 1923 w 2011"/>
                <a:gd name="T11" fmla="*/ 324 h 3449"/>
                <a:gd name="T12" fmla="*/ 1878 w 2011"/>
                <a:gd name="T13" fmla="*/ 384 h 3449"/>
                <a:gd name="T14" fmla="*/ 1858 w 2011"/>
                <a:gd name="T15" fmla="*/ 411 h 3449"/>
                <a:gd name="T16" fmla="*/ 1823 w 2011"/>
                <a:gd name="T17" fmla="*/ 348 h 3449"/>
                <a:gd name="T18" fmla="*/ 1766 w 2011"/>
                <a:gd name="T19" fmla="*/ 359 h 3449"/>
                <a:gd name="T20" fmla="*/ 1702 w 2011"/>
                <a:gd name="T21" fmla="*/ 494 h 3449"/>
                <a:gd name="T22" fmla="*/ 1680 w 2011"/>
                <a:gd name="T23" fmla="*/ 420 h 3449"/>
                <a:gd name="T24" fmla="*/ 1605 w 2011"/>
                <a:gd name="T25" fmla="*/ 427 h 3449"/>
                <a:gd name="T26" fmla="*/ 1609 w 2011"/>
                <a:gd name="T27" fmla="*/ 499 h 3449"/>
                <a:gd name="T28" fmla="*/ 1520 w 2011"/>
                <a:gd name="T29" fmla="*/ 498 h 3449"/>
                <a:gd name="T30" fmla="*/ 1513 w 2011"/>
                <a:gd name="T31" fmla="*/ 560 h 3449"/>
                <a:gd name="T32" fmla="*/ 1407 w 2011"/>
                <a:gd name="T33" fmla="*/ 521 h 3449"/>
                <a:gd name="T34" fmla="*/ 1521 w 2011"/>
                <a:gd name="T35" fmla="*/ 578 h 3449"/>
                <a:gd name="T36" fmla="*/ 1453 w 2011"/>
                <a:gd name="T37" fmla="*/ 612 h 3449"/>
                <a:gd name="T38" fmla="*/ 1441 w 2011"/>
                <a:gd name="T39" fmla="*/ 603 h 3449"/>
                <a:gd name="T40" fmla="*/ 1404 w 2011"/>
                <a:gd name="T41" fmla="*/ 640 h 3449"/>
                <a:gd name="T42" fmla="*/ 1448 w 2011"/>
                <a:gd name="T43" fmla="*/ 632 h 3449"/>
                <a:gd name="T44" fmla="*/ 1433 w 2011"/>
                <a:gd name="T45" fmla="*/ 703 h 3449"/>
                <a:gd name="T46" fmla="*/ 1392 w 2011"/>
                <a:gd name="T47" fmla="*/ 719 h 3449"/>
                <a:gd name="T48" fmla="*/ 1410 w 2011"/>
                <a:gd name="T49" fmla="*/ 785 h 3449"/>
                <a:gd name="T50" fmla="*/ 1321 w 2011"/>
                <a:gd name="T51" fmla="*/ 761 h 3449"/>
                <a:gd name="T52" fmla="*/ 1255 w 2011"/>
                <a:gd name="T53" fmla="*/ 760 h 3449"/>
                <a:gd name="T54" fmla="*/ 1205 w 2011"/>
                <a:gd name="T55" fmla="*/ 829 h 3449"/>
                <a:gd name="T56" fmla="*/ 1350 w 2011"/>
                <a:gd name="T57" fmla="*/ 845 h 3449"/>
                <a:gd name="T58" fmla="*/ 1308 w 2011"/>
                <a:gd name="T59" fmla="*/ 881 h 3449"/>
                <a:gd name="T60" fmla="*/ 1308 w 2011"/>
                <a:gd name="T61" fmla="*/ 953 h 3449"/>
                <a:gd name="T62" fmla="*/ 1358 w 2011"/>
                <a:gd name="T63" fmla="*/ 951 h 3449"/>
                <a:gd name="T64" fmla="*/ 1319 w 2011"/>
                <a:gd name="T65" fmla="*/ 1061 h 3449"/>
                <a:gd name="T66" fmla="*/ 1324 w 2011"/>
                <a:gd name="T67" fmla="*/ 1115 h 3449"/>
                <a:gd name="T68" fmla="*/ 1283 w 2011"/>
                <a:gd name="T69" fmla="*/ 1185 h 3449"/>
                <a:gd name="T70" fmla="*/ 1257 w 2011"/>
                <a:gd name="T71" fmla="*/ 1226 h 3449"/>
                <a:gd name="T72" fmla="*/ 1285 w 2011"/>
                <a:gd name="T73" fmla="*/ 1267 h 3449"/>
                <a:gd name="T74" fmla="*/ 1314 w 2011"/>
                <a:gd name="T75" fmla="*/ 1311 h 3449"/>
                <a:gd name="T76" fmla="*/ 1363 w 2011"/>
                <a:gd name="T77" fmla="*/ 1376 h 3449"/>
                <a:gd name="T78" fmla="*/ 1438 w 2011"/>
                <a:gd name="T79" fmla="*/ 1413 h 3449"/>
                <a:gd name="T80" fmla="*/ 1494 w 2011"/>
                <a:gd name="T81" fmla="*/ 1379 h 3449"/>
                <a:gd name="T82" fmla="*/ 1513 w 2011"/>
                <a:gd name="T83" fmla="*/ 1471 h 3449"/>
                <a:gd name="T84" fmla="*/ 1605 w 2011"/>
                <a:gd name="T85" fmla="*/ 1474 h 3449"/>
                <a:gd name="T86" fmla="*/ 1584 w 2011"/>
                <a:gd name="T87" fmla="*/ 1525 h 3449"/>
                <a:gd name="T88" fmla="*/ 1618 w 2011"/>
                <a:gd name="T89" fmla="*/ 1559 h 3449"/>
                <a:gd name="T90" fmla="*/ 1644 w 2011"/>
                <a:gd name="T91" fmla="*/ 1602 h 3449"/>
                <a:gd name="T92" fmla="*/ 1700 w 2011"/>
                <a:gd name="T93" fmla="*/ 1594 h 3449"/>
                <a:gd name="T94" fmla="*/ 1729 w 2011"/>
                <a:gd name="T95" fmla="*/ 1535 h 3449"/>
                <a:gd name="T96" fmla="*/ 1794 w 2011"/>
                <a:gd name="T97" fmla="*/ 1574 h 3449"/>
                <a:gd name="T98" fmla="*/ 1808 w 2011"/>
                <a:gd name="T99" fmla="*/ 1711 h 3449"/>
                <a:gd name="T100" fmla="*/ 1870 w 2011"/>
                <a:gd name="T101" fmla="*/ 1688 h 3449"/>
                <a:gd name="T102" fmla="*/ 1839 w 2011"/>
                <a:gd name="T103" fmla="*/ 1844 h 3449"/>
                <a:gd name="T104" fmla="*/ 1446 w 2011"/>
                <a:gd name="T105" fmla="*/ 2092 h 3449"/>
                <a:gd name="T106" fmla="*/ 1654 w 2011"/>
                <a:gd name="T107" fmla="*/ 2103 h 3449"/>
                <a:gd name="T108" fmla="*/ 1974 w 2011"/>
                <a:gd name="T109" fmla="*/ 2105 h 3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11" h="3449">
                  <a:moveTo>
                    <a:pt x="1974" y="2106"/>
                  </a:moveTo>
                  <a:lnTo>
                    <a:pt x="1974" y="2106"/>
                  </a:lnTo>
                  <a:cubicBezTo>
                    <a:pt x="1903" y="2543"/>
                    <a:pt x="1782" y="2987"/>
                    <a:pt x="1602" y="3449"/>
                  </a:cubicBezTo>
                  <a:lnTo>
                    <a:pt x="0" y="3449"/>
                  </a:lnTo>
                  <a:lnTo>
                    <a:pt x="0" y="0"/>
                  </a:lnTo>
                  <a:lnTo>
                    <a:pt x="1972" y="0"/>
                  </a:lnTo>
                  <a:cubicBezTo>
                    <a:pt x="1988" y="113"/>
                    <a:pt x="1999" y="197"/>
                    <a:pt x="2011" y="309"/>
                  </a:cubicBezTo>
                  <a:cubicBezTo>
                    <a:pt x="2011" y="309"/>
                    <a:pt x="1977" y="320"/>
                    <a:pt x="1980" y="347"/>
                  </a:cubicBezTo>
                  <a:cubicBezTo>
                    <a:pt x="1984" y="378"/>
                    <a:pt x="1997" y="385"/>
                    <a:pt x="1997" y="385"/>
                  </a:cubicBezTo>
                  <a:lnTo>
                    <a:pt x="1982" y="392"/>
                  </a:lnTo>
                  <a:cubicBezTo>
                    <a:pt x="1982" y="392"/>
                    <a:pt x="1966" y="368"/>
                    <a:pt x="1966" y="369"/>
                  </a:cubicBezTo>
                  <a:cubicBezTo>
                    <a:pt x="1966" y="346"/>
                    <a:pt x="1976" y="311"/>
                    <a:pt x="1923" y="324"/>
                  </a:cubicBezTo>
                  <a:cubicBezTo>
                    <a:pt x="1904" y="365"/>
                    <a:pt x="1952" y="373"/>
                    <a:pt x="1939" y="401"/>
                  </a:cubicBezTo>
                  <a:cubicBezTo>
                    <a:pt x="1883" y="404"/>
                    <a:pt x="1923" y="359"/>
                    <a:pt x="1878" y="384"/>
                  </a:cubicBezTo>
                  <a:cubicBezTo>
                    <a:pt x="1881" y="371"/>
                    <a:pt x="1871" y="336"/>
                    <a:pt x="1857" y="339"/>
                  </a:cubicBezTo>
                  <a:cubicBezTo>
                    <a:pt x="1851" y="358"/>
                    <a:pt x="1836" y="391"/>
                    <a:pt x="1858" y="411"/>
                  </a:cubicBezTo>
                  <a:cubicBezTo>
                    <a:pt x="1851" y="416"/>
                    <a:pt x="1830" y="413"/>
                    <a:pt x="1825" y="406"/>
                  </a:cubicBezTo>
                  <a:cubicBezTo>
                    <a:pt x="1819" y="396"/>
                    <a:pt x="1840" y="379"/>
                    <a:pt x="1823" y="348"/>
                  </a:cubicBezTo>
                  <a:cubicBezTo>
                    <a:pt x="1771" y="371"/>
                    <a:pt x="1819" y="421"/>
                    <a:pt x="1776" y="440"/>
                  </a:cubicBezTo>
                  <a:cubicBezTo>
                    <a:pt x="1729" y="434"/>
                    <a:pt x="1803" y="394"/>
                    <a:pt x="1766" y="359"/>
                  </a:cubicBezTo>
                  <a:cubicBezTo>
                    <a:pt x="1723" y="369"/>
                    <a:pt x="1707" y="413"/>
                    <a:pt x="1724" y="439"/>
                  </a:cubicBezTo>
                  <a:cubicBezTo>
                    <a:pt x="1723" y="462"/>
                    <a:pt x="1705" y="474"/>
                    <a:pt x="1702" y="494"/>
                  </a:cubicBezTo>
                  <a:cubicBezTo>
                    <a:pt x="1681" y="491"/>
                    <a:pt x="1672" y="483"/>
                    <a:pt x="1670" y="475"/>
                  </a:cubicBezTo>
                  <a:cubicBezTo>
                    <a:pt x="1667" y="460"/>
                    <a:pt x="1708" y="453"/>
                    <a:pt x="1680" y="420"/>
                  </a:cubicBezTo>
                  <a:cubicBezTo>
                    <a:pt x="1635" y="427"/>
                    <a:pt x="1665" y="500"/>
                    <a:pt x="1629" y="461"/>
                  </a:cubicBezTo>
                  <a:cubicBezTo>
                    <a:pt x="1626" y="444"/>
                    <a:pt x="1614" y="429"/>
                    <a:pt x="1605" y="427"/>
                  </a:cubicBezTo>
                  <a:cubicBezTo>
                    <a:pt x="1588" y="439"/>
                    <a:pt x="1580" y="459"/>
                    <a:pt x="1591" y="476"/>
                  </a:cubicBezTo>
                  <a:lnTo>
                    <a:pt x="1609" y="499"/>
                  </a:lnTo>
                  <a:cubicBezTo>
                    <a:pt x="1607" y="499"/>
                    <a:pt x="1617" y="513"/>
                    <a:pt x="1615" y="512"/>
                  </a:cubicBezTo>
                  <a:cubicBezTo>
                    <a:pt x="1585" y="488"/>
                    <a:pt x="1545" y="471"/>
                    <a:pt x="1520" y="498"/>
                  </a:cubicBezTo>
                  <a:cubicBezTo>
                    <a:pt x="1523" y="523"/>
                    <a:pt x="1545" y="525"/>
                    <a:pt x="1579" y="533"/>
                  </a:cubicBezTo>
                  <a:cubicBezTo>
                    <a:pt x="1536" y="537"/>
                    <a:pt x="1527" y="552"/>
                    <a:pt x="1513" y="560"/>
                  </a:cubicBezTo>
                  <a:cubicBezTo>
                    <a:pt x="1508" y="532"/>
                    <a:pt x="1475" y="527"/>
                    <a:pt x="1444" y="523"/>
                  </a:cubicBezTo>
                  <a:cubicBezTo>
                    <a:pt x="1426" y="527"/>
                    <a:pt x="1415" y="515"/>
                    <a:pt x="1407" y="521"/>
                  </a:cubicBezTo>
                  <a:cubicBezTo>
                    <a:pt x="1420" y="553"/>
                    <a:pt x="1451" y="578"/>
                    <a:pt x="1490" y="586"/>
                  </a:cubicBezTo>
                  <a:cubicBezTo>
                    <a:pt x="1507" y="584"/>
                    <a:pt x="1509" y="584"/>
                    <a:pt x="1521" y="578"/>
                  </a:cubicBezTo>
                  <a:cubicBezTo>
                    <a:pt x="1544" y="588"/>
                    <a:pt x="1542" y="592"/>
                    <a:pt x="1548" y="608"/>
                  </a:cubicBezTo>
                  <a:cubicBezTo>
                    <a:pt x="1514" y="623"/>
                    <a:pt x="1487" y="604"/>
                    <a:pt x="1453" y="612"/>
                  </a:cubicBezTo>
                  <a:cubicBezTo>
                    <a:pt x="1453" y="614"/>
                    <a:pt x="1445" y="614"/>
                    <a:pt x="1444" y="611"/>
                  </a:cubicBezTo>
                  <a:cubicBezTo>
                    <a:pt x="1445" y="611"/>
                    <a:pt x="1440" y="603"/>
                    <a:pt x="1441" y="603"/>
                  </a:cubicBezTo>
                  <a:cubicBezTo>
                    <a:pt x="1426" y="575"/>
                    <a:pt x="1387" y="586"/>
                    <a:pt x="1366" y="592"/>
                  </a:cubicBezTo>
                  <a:cubicBezTo>
                    <a:pt x="1363" y="614"/>
                    <a:pt x="1386" y="632"/>
                    <a:pt x="1404" y="640"/>
                  </a:cubicBezTo>
                  <a:cubicBezTo>
                    <a:pt x="1429" y="649"/>
                    <a:pt x="1438" y="641"/>
                    <a:pt x="1438" y="641"/>
                  </a:cubicBezTo>
                  <a:lnTo>
                    <a:pt x="1448" y="632"/>
                  </a:lnTo>
                  <a:cubicBezTo>
                    <a:pt x="1459" y="672"/>
                    <a:pt x="1473" y="674"/>
                    <a:pt x="1494" y="690"/>
                  </a:cubicBezTo>
                  <a:cubicBezTo>
                    <a:pt x="1471" y="698"/>
                    <a:pt x="1462" y="705"/>
                    <a:pt x="1433" y="703"/>
                  </a:cubicBezTo>
                  <a:cubicBezTo>
                    <a:pt x="1400" y="652"/>
                    <a:pt x="1301" y="630"/>
                    <a:pt x="1305" y="654"/>
                  </a:cubicBezTo>
                  <a:cubicBezTo>
                    <a:pt x="1319" y="706"/>
                    <a:pt x="1392" y="719"/>
                    <a:pt x="1392" y="719"/>
                  </a:cubicBezTo>
                  <a:cubicBezTo>
                    <a:pt x="1392" y="719"/>
                    <a:pt x="1354" y="733"/>
                    <a:pt x="1360" y="746"/>
                  </a:cubicBezTo>
                  <a:cubicBezTo>
                    <a:pt x="1367" y="758"/>
                    <a:pt x="1417" y="766"/>
                    <a:pt x="1410" y="785"/>
                  </a:cubicBezTo>
                  <a:cubicBezTo>
                    <a:pt x="1358" y="762"/>
                    <a:pt x="1348" y="771"/>
                    <a:pt x="1383" y="817"/>
                  </a:cubicBezTo>
                  <a:cubicBezTo>
                    <a:pt x="1339" y="819"/>
                    <a:pt x="1349" y="772"/>
                    <a:pt x="1321" y="761"/>
                  </a:cubicBezTo>
                  <a:cubicBezTo>
                    <a:pt x="1301" y="775"/>
                    <a:pt x="1313" y="806"/>
                    <a:pt x="1313" y="806"/>
                  </a:cubicBezTo>
                  <a:cubicBezTo>
                    <a:pt x="1303" y="798"/>
                    <a:pt x="1277" y="754"/>
                    <a:pt x="1255" y="760"/>
                  </a:cubicBezTo>
                  <a:cubicBezTo>
                    <a:pt x="1248" y="765"/>
                    <a:pt x="1248" y="789"/>
                    <a:pt x="1265" y="805"/>
                  </a:cubicBezTo>
                  <a:cubicBezTo>
                    <a:pt x="1244" y="809"/>
                    <a:pt x="1210" y="806"/>
                    <a:pt x="1205" y="829"/>
                  </a:cubicBezTo>
                  <a:cubicBezTo>
                    <a:pt x="1239" y="855"/>
                    <a:pt x="1276" y="855"/>
                    <a:pt x="1329" y="849"/>
                  </a:cubicBezTo>
                  <a:cubicBezTo>
                    <a:pt x="1329" y="849"/>
                    <a:pt x="1339" y="848"/>
                    <a:pt x="1350" y="845"/>
                  </a:cubicBezTo>
                  <a:cubicBezTo>
                    <a:pt x="1360" y="842"/>
                    <a:pt x="1375" y="856"/>
                    <a:pt x="1375" y="856"/>
                  </a:cubicBezTo>
                  <a:cubicBezTo>
                    <a:pt x="1349" y="862"/>
                    <a:pt x="1360" y="870"/>
                    <a:pt x="1308" y="881"/>
                  </a:cubicBezTo>
                  <a:cubicBezTo>
                    <a:pt x="1274" y="897"/>
                    <a:pt x="1247" y="918"/>
                    <a:pt x="1247" y="953"/>
                  </a:cubicBezTo>
                  <a:cubicBezTo>
                    <a:pt x="1268" y="963"/>
                    <a:pt x="1294" y="973"/>
                    <a:pt x="1308" y="953"/>
                  </a:cubicBezTo>
                  <a:cubicBezTo>
                    <a:pt x="1331" y="920"/>
                    <a:pt x="1324" y="946"/>
                    <a:pt x="1340" y="945"/>
                  </a:cubicBezTo>
                  <a:lnTo>
                    <a:pt x="1358" y="951"/>
                  </a:lnTo>
                  <a:cubicBezTo>
                    <a:pt x="1344" y="986"/>
                    <a:pt x="1264" y="985"/>
                    <a:pt x="1279" y="1011"/>
                  </a:cubicBezTo>
                  <a:cubicBezTo>
                    <a:pt x="1295" y="1035"/>
                    <a:pt x="1319" y="1061"/>
                    <a:pt x="1319" y="1061"/>
                  </a:cubicBezTo>
                  <a:cubicBezTo>
                    <a:pt x="1319" y="1061"/>
                    <a:pt x="1263" y="1032"/>
                    <a:pt x="1247" y="1053"/>
                  </a:cubicBezTo>
                  <a:cubicBezTo>
                    <a:pt x="1232" y="1071"/>
                    <a:pt x="1265" y="1102"/>
                    <a:pt x="1324" y="1115"/>
                  </a:cubicBezTo>
                  <a:cubicBezTo>
                    <a:pt x="1304" y="1128"/>
                    <a:pt x="1233" y="1115"/>
                    <a:pt x="1276" y="1160"/>
                  </a:cubicBezTo>
                  <a:cubicBezTo>
                    <a:pt x="1225" y="1181"/>
                    <a:pt x="1242" y="1196"/>
                    <a:pt x="1283" y="1185"/>
                  </a:cubicBezTo>
                  <a:lnTo>
                    <a:pt x="1303" y="1188"/>
                  </a:lnTo>
                  <a:cubicBezTo>
                    <a:pt x="1291" y="1196"/>
                    <a:pt x="1254" y="1213"/>
                    <a:pt x="1257" y="1226"/>
                  </a:cubicBezTo>
                  <a:cubicBezTo>
                    <a:pt x="1259" y="1243"/>
                    <a:pt x="1300" y="1222"/>
                    <a:pt x="1307" y="1235"/>
                  </a:cubicBezTo>
                  <a:cubicBezTo>
                    <a:pt x="1310" y="1254"/>
                    <a:pt x="1287" y="1262"/>
                    <a:pt x="1285" y="1267"/>
                  </a:cubicBezTo>
                  <a:cubicBezTo>
                    <a:pt x="1314" y="1286"/>
                    <a:pt x="1331" y="1241"/>
                    <a:pt x="1358" y="1267"/>
                  </a:cubicBezTo>
                  <a:cubicBezTo>
                    <a:pt x="1348" y="1286"/>
                    <a:pt x="1305" y="1282"/>
                    <a:pt x="1314" y="1311"/>
                  </a:cubicBezTo>
                  <a:cubicBezTo>
                    <a:pt x="1330" y="1323"/>
                    <a:pt x="1357" y="1318"/>
                    <a:pt x="1373" y="1329"/>
                  </a:cubicBezTo>
                  <a:cubicBezTo>
                    <a:pt x="1373" y="1329"/>
                    <a:pt x="1351" y="1371"/>
                    <a:pt x="1363" y="1376"/>
                  </a:cubicBezTo>
                  <a:cubicBezTo>
                    <a:pt x="1386" y="1388"/>
                    <a:pt x="1408" y="1351"/>
                    <a:pt x="1416" y="1349"/>
                  </a:cubicBezTo>
                  <a:cubicBezTo>
                    <a:pt x="1410" y="1396"/>
                    <a:pt x="1450" y="1380"/>
                    <a:pt x="1438" y="1413"/>
                  </a:cubicBezTo>
                  <a:cubicBezTo>
                    <a:pt x="1438" y="1430"/>
                    <a:pt x="1436" y="1454"/>
                    <a:pt x="1454" y="1463"/>
                  </a:cubicBezTo>
                  <a:cubicBezTo>
                    <a:pt x="1491" y="1452"/>
                    <a:pt x="1495" y="1423"/>
                    <a:pt x="1494" y="1379"/>
                  </a:cubicBezTo>
                  <a:cubicBezTo>
                    <a:pt x="1494" y="1364"/>
                    <a:pt x="1537" y="1389"/>
                    <a:pt x="1537" y="1389"/>
                  </a:cubicBezTo>
                  <a:cubicBezTo>
                    <a:pt x="1563" y="1410"/>
                    <a:pt x="1492" y="1426"/>
                    <a:pt x="1513" y="1471"/>
                  </a:cubicBezTo>
                  <a:cubicBezTo>
                    <a:pt x="1573" y="1479"/>
                    <a:pt x="1573" y="1428"/>
                    <a:pt x="1621" y="1419"/>
                  </a:cubicBezTo>
                  <a:cubicBezTo>
                    <a:pt x="1643" y="1433"/>
                    <a:pt x="1612" y="1457"/>
                    <a:pt x="1605" y="1474"/>
                  </a:cubicBezTo>
                  <a:cubicBezTo>
                    <a:pt x="1575" y="1491"/>
                    <a:pt x="1538" y="1471"/>
                    <a:pt x="1509" y="1530"/>
                  </a:cubicBezTo>
                  <a:cubicBezTo>
                    <a:pt x="1551" y="1546"/>
                    <a:pt x="1570" y="1533"/>
                    <a:pt x="1584" y="1525"/>
                  </a:cubicBezTo>
                  <a:cubicBezTo>
                    <a:pt x="1597" y="1516"/>
                    <a:pt x="1596" y="1511"/>
                    <a:pt x="1606" y="1507"/>
                  </a:cubicBezTo>
                  <a:cubicBezTo>
                    <a:pt x="1607" y="1523"/>
                    <a:pt x="1603" y="1553"/>
                    <a:pt x="1618" y="1559"/>
                  </a:cubicBezTo>
                  <a:cubicBezTo>
                    <a:pt x="1632" y="1558"/>
                    <a:pt x="1633" y="1553"/>
                    <a:pt x="1645" y="1546"/>
                  </a:cubicBezTo>
                  <a:cubicBezTo>
                    <a:pt x="1657" y="1558"/>
                    <a:pt x="1626" y="1589"/>
                    <a:pt x="1644" y="1602"/>
                  </a:cubicBezTo>
                  <a:cubicBezTo>
                    <a:pt x="1661" y="1599"/>
                    <a:pt x="1667" y="1583"/>
                    <a:pt x="1667" y="1583"/>
                  </a:cubicBezTo>
                  <a:cubicBezTo>
                    <a:pt x="1677" y="1597"/>
                    <a:pt x="1689" y="1597"/>
                    <a:pt x="1700" y="1594"/>
                  </a:cubicBezTo>
                  <a:cubicBezTo>
                    <a:pt x="1706" y="1579"/>
                    <a:pt x="1707" y="1545"/>
                    <a:pt x="1688" y="1533"/>
                  </a:cubicBezTo>
                  <a:cubicBezTo>
                    <a:pt x="1697" y="1522"/>
                    <a:pt x="1720" y="1543"/>
                    <a:pt x="1729" y="1535"/>
                  </a:cubicBezTo>
                  <a:cubicBezTo>
                    <a:pt x="1748" y="1557"/>
                    <a:pt x="1707" y="1600"/>
                    <a:pt x="1737" y="1618"/>
                  </a:cubicBezTo>
                  <a:cubicBezTo>
                    <a:pt x="1766" y="1615"/>
                    <a:pt x="1765" y="1586"/>
                    <a:pt x="1794" y="1574"/>
                  </a:cubicBezTo>
                  <a:cubicBezTo>
                    <a:pt x="1789" y="1604"/>
                    <a:pt x="1824" y="1626"/>
                    <a:pt x="1779" y="1648"/>
                  </a:cubicBezTo>
                  <a:cubicBezTo>
                    <a:pt x="1779" y="1677"/>
                    <a:pt x="1834" y="1669"/>
                    <a:pt x="1808" y="1711"/>
                  </a:cubicBezTo>
                  <a:cubicBezTo>
                    <a:pt x="1818" y="1728"/>
                    <a:pt x="1831" y="1721"/>
                    <a:pt x="1843" y="1718"/>
                  </a:cubicBezTo>
                  <a:lnTo>
                    <a:pt x="1870" y="1688"/>
                  </a:lnTo>
                  <a:cubicBezTo>
                    <a:pt x="1862" y="1712"/>
                    <a:pt x="1860" y="1750"/>
                    <a:pt x="1867" y="1777"/>
                  </a:cubicBezTo>
                  <a:cubicBezTo>
                    <a:pt x="1858" y="1800"/>
                    <a:pt x="1879" y="1825"/>
                    <a:pt x="1839" y="1844"/>
                  </a:cubicBezTo>
                  <a:cubicBezTo>
                    <a:pt x="1828" y="1900"/>
                    <a:pt x="1827" y="1956"/>
                    <a:pt x="1763" y="1992"/>
                  </a:cubicBezTo>
                  <a:cubicBezTo>
                    <a:pt x="1726" y="2060"/>
                    <a:pt x="1497" y="2024"/>
                    <a:pt x="1446" y="2092"/>
                  </a:cubicBezTo>
                  <a:cubicBezTo>
                    <a:pt x="1459" y="2104"/>
                    <a:pt x="1576" y="2100"/>
                    <a:pt x="1591" y="2096"/>
                  </a:cubicBezTo>
                  <a:cubicBezTo>
                    <a:pt x="1613" y="2085"/>
                    <a:pt x="1631" y="2104"/>
                    <a:pt x="1654" y="2103"/>
                  </a:cubicBezTo>
                  <a:cubicBezTo>
                    <a:pt x="1705" y="2103"/>
                    <a:pt x="1767" y="2086"/>
                    <a:pt x="1809" y="2103"/>
                  </a:cubicBezTo>
                  <a:cubicBezTo>
                    <a:pt x="1869" y="2103"/>
                    <a:pt x="1920" y="2105"/>
                    <a:pt x="1974" y="2105"/>
                  </a:cubicBezTo>
                  <a:lnTo>
                    <a:pt x="1974" y="2106"/>
                  </a:lnTo>
                  <a:close/>
                </a:path>
              </a:pathLst>
            </a:custGeom>
            <a:solidFill>
              <a:srgbClr val="2F469C"/>
            </a:solidFill>
            <a:ln>
              <a:noFill/>
            </a:ln>
            <a:extLst/>
          </p:spPr>
          <p:txBody>
            <a:bodyPr/>
            <a:lstStyle/>
            <a:p>
              <a:pPr>
                <a:defRPr/>
              </a:pPr>
              <a:endParaRPr lang="en-US" dirty="0">
                <a:solidFill>
                  <a:prstClr val="black"/>
                </a:solidFill>
              </a:endParaRPr>
            </a:p>
          </p:txBody>
        </p:sp>
        <p:sp>
          <p:nvSpPr>
            <p:cNvPr id="39" name="Freeform 13"/>
            <p:cNvSpPr>
              <a:spLocks noChangeAspect="1" noEditPoints="1"/>
            </p:cNvSpPr>
            <p:nvPr/>
          </p:nvSpPr>
          <p:spPr bwMode="auto">
            <a:xfrm>
              <a:off x="3236" y="2759"/>
              <a:ext cx="580" cy="569"/>
            </a:xfrm>
            <a:custGeom>
              <a:avLst/>
              <a:gdLst>
                <a:gd name="T0" fmla="*/ 321 w 639"/>
                <a:gd name="T1" fmla="*/ 621 h 621"/>
                <a:gd name="T2" fmla="*/ 321 w 639"/>
                <a:gd name="T3" fmla="*/ 621 h 621"/>
                <a:gd name="T4" fmla="*/ 639 w 639"/>
                <a:gd name="T5" fmla="*/ 307 h 621"/>
                <a:gd name="T6" fmla="*/ 321 w 639"/>
                <a:gd name="T7" fmla="*/ 0 h 621"/>
                <a:gd name="T8" fmla="*/ 0 w 639"/>
                <a:gd name="T9" fmla="*/ 307 h 621"/>
                <a:gd name="T10" fmla="*/ 321 w 639"/>
                <a:gd name="T11" fmla="*/ 621 h 621"/>
                <a:gd name="T12" fmla="*/ 321 w 639"/>
                <a:gd name="T13" fmla="*/ 621 h 621"/>
                <a:gd name="T14" fmla="*/ 162 w 639"/>
                <a:gd name="T15" fmla="*/ 307 h 621"/>
                <a:gd name="T16" fmla="*/ 162 w 639"/>
                <a:gd name="T17" fmla="*/ 307 h 621"/>
                <a:gd name="T18" fmla="*/ 321 w 639"/>
                <a:gd name="T19" fmla="*/ 125 h 621"/>
                <a:gd name="T20" fmla="*/ 477 w 639"/>
                <a:gd name="T21" fmla="*/ 307 h 621"/>
                <a:gd name="T22" fmla="*/ 321 w 639"/>
                <a:gd name="T23" fmla="*/ 495 h 621"/>
                <a:gd name="T24" fmla="*/ 162 w 639"/>
                <a:gd name="T25" fmla="*/ 307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9" h="621">
                  <a:moveTo>
                    <a:pt x="321" y="621"/>
                  </a:moveTo>
                  <a:lnTo>
                    <a:pt x="321" y="621"/>
                  </a:lnTo>
                  <a:cubicBezTo>
                    <a:pt x="512" y="621"/>
                    <a:pt x="639" y="480"/>
                    <a:pt x="639" y="307"/>
                  </a:cubicBezTo>
                  <a:cubicBezTo>
                    <a:pt x="639" y="124"/>
                    <a:pt x="511" y="0"/>
                    <a:pt x="321" y="0"/>
                  </a:cubicBezTo>
                  <a:cubicBezTo>
                    <a:pt x="130" y="0"/>
                    <a:pt x="0" y="121"/>
                    <a:pt x="0" y="307"/>
                  </a:cubicBezTo>
                  <a:cubicBezTo>
                    <a:pt x="0" y="489"/>
                    <a:pt x="132" y="621"/>
                    <a:pt x="321" y="621"/>
                  </a:cubicBezTo>
                  <a:lnTo>
                    <a:pt x="321" y="621"/>
                  </a:lnTo>
                  <a:close/>
                  <a:moveTo>
                    <a:pt x="162" y="307"/>
                  </a:moveTo>
                  <a:lnTo>
                    <a:pt x="162" y="307"/>
                  </a:lnTo>
                  <a:cubicBezTo>
                    <a:pt x="162" y="198"/>
                    <a:pt x="214" y="125"/>
                    <a:pt x="321" y="125"/>
                  </a:cubicBezTo>
                  <a:cubicBezTo>
                    <a:pt x="425" y="125"/>
                    <a:pt x="477" y="192"/>
                    <a:pt x="477" y="307"/>
                  </a:cubicBezTo>
                  <a:cubicBezTo>
                    <a:pt x="477" y="413"/>
                    <a:pt x="426" y="495"/>
                    <a:pt x="321" y="495"/>
                  </a:cubicBezTo>
                  <a:cubicBezTo>
                    <a:pt x="220" y="495"/>
                    <a:pt x="162" y="415"/>
                    <a:pt x="162" y="307"/>
                  </a:cubicBezTo>
                  <a:close/>
                </a:path>
              </a:pathLst>
            </a:custGeom>
            <a:solidFill>
              <a:schemeClr val="bg1"/>
            </a:solidFill>
            <a:ln>
              <a:noFill/>
            </a:ln>
            <a:extLst/>
          </p:spPr>
          <p:txBody>
            <a:bodyPr/>
            <a:lstStyle/>
            <a:p>
              <a:pPr>
                <a:defRPr/>
              </a:pPr>
              <a:endParaRPr lang="en-US" dirty="0">
                <a:solidFill>
                  <a:prstClr val="black"/>
                </a:solidFill>
              </a:endParaRPr>
            </a:p>
          </p:txBody>
        </p:sp>
        <p:sp>
          <p:nvSpPr>
            <p:cNvPr id="40" name="Freeform 14"/>
            <p:cNvSpPr>
              <a:spLocks noChangeAspect="1"/>
            </p:cNvSpPr>
            <p:nvPr/>
          </p:nvSpPr>
          <p:spPr bwMode="auto">
            <a:xfrm>
              <a:off x="3893" y="2759"/>
              <a:ext cx="409" cy="569"/>
            </a:xfrm>
            <a:custGeom>
              <a:avLst/>
              <a:gdLst>
                <a:gd name="T0" fmla="*/ 377 w 441"/>
                <a:gd name="T1" fmla="*/ 128 h 621"/>
                <a:gd name="T2" fmla="*/ 377 w 441"/>
                <a:gd name="T3" fmla="*/ 128 h 621"/>
                <a:gd name="T4" fmla="*/ 270 w 441"/>
                <a:gd name="T5" fmla="*/ 114 h 621"/>
                <a:gd name="T6" fmla="*/ 163 w 441"/>
                <a:gd name="T7" fmla="*/ 160 h 621"/>
                <a:gd name="T8" fmla="*/ 290 w 441"/>
                <a:gd name="T9" fmla="*/ 260 h 621"/>
                <a:gd name="T10" fmla="*/ 441 w 441"/>
                <a:gd name="T11" fmla="*/ 443 h 621"/>
                <a:gd name="T12" fmla="*/ 187 w 441"/>
                <a:gd name="T13" fmla="*/ 621 h 621"/>
                <a:gd name="T14" fmla="*/ 11 w 441"/>
                <a:gd name="T15" fmla="*/ 594 h 621"/>
                <a:gd name="T16" fmla="*/ 11 w 441"/>
                <a:gd name="T17" fmla="*/ 469 h 621"/>
                <a:gd name="T18" fmla="*/ 193 w 441"/>
                <a:gd name="T19" fmla="*/ 506 h 621"/>
                <a:gd name="T20" fmla="*/ 279 w 441"/>
                <a:gd name="T21" fmla="*/ 448 h 621"/>
                <a:gd name="T22" fmla="*/ 153 w 441"/>
                <a:gd name="T23" fmla="*/ 349 h 621"/>
                <a:gd name="T24" fmla="*/ 0 w 441"/>
                <a:gd name="T25" fmla="*/ 160 h 621"/>
                <a:gd name="T26" fmla="*/ 243 w 441"/>
                <a:gd name="T27" fmla="*/ 0 h 621"/>
                <a:gd name="T28" fmla="*/ 377 w 441"/>
                <a:gd name="T29" fmla="*/ 10 h 621"/>
                <a:gd name="T30" fmla="*/ 377 w 441"/>
                <a:gd name="T31" fmla="*/ 128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1" h="621">
                  <a:moveTo>
                    <a:pt x="377" y="128"/>
                  </a:moveTo>
                  <a:lnTo>
                    <a:pt x="377" y="128"/>
                  </a:lnTo>
                  <a:cubicBezTo>
                    <a:pt x="341" y="122"/>
                    <a:pt x="306" y="114"/>
                    <a:pt x="270" y="114"/>
                  </a:cubicBezTo>
                  <a:cubicBezTo>
                    <a:pt x="207" y="114"/>
                    <a:pt x="163" y="129"/>
                    <a:pt x="163" y="160"/>
                  </a:cubicBezTo>
                  <a:cubicBezTo>
                    <a:pt x="163" y="195"/>
                    <a:pt x="223" y="224"/>
                    <a:pt x="290" y="260"/>
                  </a:cubicBezTo>
                  <a:cubicBezTo>
                    <a:pt x="353" y="294"/>
                    <a:pt x="441" y="340"/>
                    <a:pt x="441" y="443"/>
                  </a:cubicBezTo>
                  <a:cubicBezTo>
                    <a:pt x="441" y="557"/>
                    <a:pt x="340" y="621"/>
                    <a:pt x="187" y="621"/>
                  </a:cubicBezTo>
                  <a:cubicBezTo>
                    <a:pt x="117" y="621"/>
                    <a:pt x="69" y="607"/>
                    <a:pt x="11" y="594"/>
                  </a:cubicBezTo>
                  <a:lnTo>
                    <a:pt x="11" y="469"/>
                  </a:lnTo>
                  <a:cubicBezTo>
                    <a:pt x="56" y="482"/>
                    <a:pt x="128" y="506"/>
                    <a:pt x="193" y="506"/>
                  </a:cubicBezTo>
                  <a:cubicBezTo>
                    <a:pt x="236" y="506"/>
                    <a:pt x="279" y="487"/>
                    <a:pt x="279" y="448"/>
                  </a:cubicBezTo>
                  <a:cubicBezTo>
                    <a:pt x="279" y="412"/>
                    <a:pt x="227" y="391"/>
                    <a:pt x="153" y="349"/>
                  </a:cubicBezTo>
                  <a:cubicBezTo>
                    <a:pt x="86" y="316"/>
                    <a:pt x="0" y="247"/>
                    <a:pt x="0" y="160"/>
                  </a:cubicBezTo>
                  <a:cubicBezTo>
                    <a:pt x="0" y="57"/>
                    <a:pt x="104" y="0"/>
                    <a:pt x="243" y="0"/>
                  </a:cubicBezTo>
                  <a:cubicBezTo>
                    <a:pt x="288" y="0"/>
                    <a:pt x="333" y="4"/>
                    <a:pt x="377" y="10"/>
                  </a:cubicBezTo>
                  <a:lnTo>
                    <a:pt x="377" y="128"/>
                  </a:lnTo>
                  <a:close/>
                </a:path>
              </a:pathLst>
            </a:custGeom>
            <a:solidFill>
              <a:schemeClr val="bg1"/>
            </a:solidFill>
            <a:ln>
              <a:noFill/>
            </a:ln>
            <a:extLst/>
          </p:spPr>
          <p:txBody>
            <a:bodyPr/>
            <a:lstStyle/>
            <a:p>
              <a:pPr>
                <a:defRPr/>
              </a:pPr>
              <a:endParaRPr lang="en-US" dirty="0">
                <a:solidFill>
                  <a:prstClr val="black"/>
                </a:solidFill>
              </a:endParaRPr>
            </a:p>
          </p:txBody>
        </p:sp>
        <p:sp>
          <p:nvSpPr>
            <p:cNvPr id="41" name="Freeform 15"/>
            <p:cNvSpPr>
              <a:spLocks noChangeAspect="1"/>
            </p:cNvSpPr>
            <p:nvPr/>
          </p:nvSpPr>
          <p:spPr bwMode="auto">
            <a:xfrm>
              <a:off x="1771" y="2562"/>
              <a:ext cx="217" cy="744"/>
            </a:xfrm>
            <a:custGeom>
              <a:avLst/>
              <a:gdLst>
                <a:gd name="T0" fmla="*/ 18 w 229"/>
                <a:gd name="T1" fmla="*/ 817 h 817"/>
                <a:gd name="T2" fmla="*/ 18 w 229"/>
                <a:gd name="T3" fmla="*/ 817 h 817"/>
                <a:gd name="T4" fmla="*/ 24 w 229"/>
                <a:gd name="T5" fmla="*/ 606 h 817"/>
                <a:gd name="T6" fmla="*/ 24 w 229"/>
                <a:gd name="T7" fmla="*/ 287 h 817"/>
                <a:gd name="T8" fmla="*/ 0 w 229"/>
                <a:gd name="T9" fmla="*/ 0 h 817"/>
                <a:gd name="T10" fmla="*/ 211 w 229"/>
                <a:gd name="T11" fmla="*/ 0 h 817"/>
                <a:gd name="T12" fmla="*/ 205 w 229"/>
                <a:gd name="T13" fmla="*/ 232 h 817"/>
                <a:gd name="T14" fmla="*/ 205 w 229"/>
                <a:gd name="T15" fmla="*/ 530 h 817"/>
                <a:gd name="T16" fmla="*/ 229 w 229"/>
                <a:gd name="T17" fmla="*/ 817 h 817"/>
                <a:gd name="T18" fmla="*/ 18 w 229"/>
                <a:gd name="T19" fmla="*/ 817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817">
                  <a:moveTo>
                    <a:pt x="18" y="817"/>
                  </a:moveTo>
                  <a:lnTo>
                    <a:pt x="18" y="817"/>
                  </a:lnTo>
                  <a:cubicBezTo>
                    <a:pt x="22" y="750"/>
                    <a:pt x="24" y="699"/>
                    <a:pt x="24" y="606"/>
                  </a:cubicBezTo>
                  <a:lnTo>
                    <a:pt x="24" y="287"/>
                  </a:lnTo>
                  <a:cubicBezTo>
                    <a:pt x="24" y="172"/>
                    <a:pt x="17" y="85"/>
                    <a:pt x="0" y="0"/>
                  </a:cubicBezTo>
                  <a:lnTo>
                    <a:pt x="211" y="0"/>
                  </a:lnTo>
                  <a:cubicBezTo>
                    <a:pt x="211" y="59"/>
                    <a:pt x="205" y="140"/>
                    <a:pt x="205" y="232"/>
                  </a:cubicBezTo>
                  <a:lnTo>
                    <a:pt x="205" y="530"/>
                  </a:lnTo>
                  <a:cubicBezTo>
                    <a:pt x="205" y="614"/>
                    <a:pt x="218" y="739"/>
                    <a:pt x="229" y="817"/>
                  </a:cubicBezTo>
                  <a:lnTo>
                    <a:pt x="18" y="817"/>
                  </a:lnTo>
                  <a:close/>
                </a:path>
              </a:pathLst>
            </a:custGeom>
            <a:solidFill>
              <a:schemeClr val="bg1"/>
            </a:solidFill>
            <a:ln>
              <a:noFill/>
            </a:ln>
            <a:extLst/>
          </p:spPr>
          <p:txBody>
            <a:bodyPr/>
            <a:lstStyle/>
            <a:p>
              <a:pPr>
                <a:defRPr/>
              </a:pPr>
              <a:endParaRPr lang="en-US" dirty="0">
                <a:solidFill>
                  <a:prstClr val="black"/>
                </a:solidFill>
              </a:endParaRPr>
            </a:p>
          </p:txBody>
        </p:sp>
        <p:sp>
          <p:nvSpPr>
            <p:cNvPr id="42" name="Freeform 16"/>
            <p:cNvSpPr>
              <a:spLocks noChangeAspect="1" noEditPoints="1"/>
            </p:cNvSpPr>
            <p:nvPr/>
          </p:nvSpPr>
          <p:spPr bwMode="auto">
            <a:xfrm>
              <a:off x="2097" y="2759"/>
              <a:ext cx="600" cy="786"/>
            </a:xfrm>
            <a:custGeom>
              <a:avLst/>
              <a:gdLst>
                <a:gd name="T0" fmla="*/ 210 w 662"/>
                <a:gd name="T1" fmla="*/ 851 h 863"/>
                <a:gd name="T2" fmla="*/ 210 w 662"/>
                <a:gd name="T3" fmla="*/ 851 h 863"/>
                <a:gd name="T4" fmla="*/ 198 w 662"/>
                <a:gd name="T5" fmla="*/ 632 h 863"/>
                <a:gd name="T6" fmla="*/ 198 w 662"/>
                <a:gd name="T7" fmla="*/ 564 h 863"/>
                <a:gd name="T8" fmla="*/ 385 w 662"/>
                <a:gd name="T9" fmla="*/ 621 h 863"/>
                <a:gd name="T10" fmla="*/ 662 w 662"/>
                <a:gd name="T11" fmla="*/ 322 h 863"/>
                <a:gd name="T12" fmla="*/ 378 w 662"/>
                <a:gd name="T13" fmla="*/ 0 h 863"/>
                <a:gd name="T14" fmla="*/ 174 w 662"/>
                <a:gd name="T15" fmla="*/ 98 h 863"/>
                <a:gd name="T16" fmla="*/ 153 w 662"/>
                <a:gd name="T17" fmla="*/ 15 h 863"/>
                <a:gd name="T18" fmla="*/ 0 w 662"/>
                <a:gd name="T19" fmla="*/ 26 h 863"/>
                <a:gd name="T20" fmla="*/ 36 w 662"/>
                <a:gd name="T21" fmla="*/ 323 h 863"/>
                <a:gd name="T22" fmla="*/ 36 w 662"/>
                <a:gd name="T23" fmla="*/ 564 h 863"/>
                <a:gd name="T24" fmla="*/ 12 w 662"/>
                <a:gd name="T25" fmla="*/ 863 h 863"/>
                <a:gd name="T26" fmla="*/ 210 w 662"/>
                <a:gd name="T27" fmla="*/ 851 h 863"/>
                <a:gd name="T28" fmla="*/ 210 w 662"/>
                <a:gd name="T29" fmla="*/ 851 h 863"/>
                <a:gd name="T30" fmla="*/ 186 w 662"/>
                <a:gd name="T31" fmla="*/ 323 h 863"/>
                <a:gd name="T32" fmla="*/ 186 w 662"/>
                <a:gd name="T33" fmla="*/ 323 h 863"/>
                <a:gd name="T34" fmla="*/ 338 w 662"/>
                <a:gd name="T35" fmla="*/ 125 h 863"/>
                <a:gd name="T36" fmla="*/ 500 w 662"/>
                <a:gd name="T37" fmla="*/ 323 h 863"/>
                <a:gd name="T38" fmla="*/ 345 w 662"/>
                <a:gd name="T39" fmla="*/ 495 h 863"/>
                <a:gd name="T40" fmla="*/ 186 w 662"/>
                <a:gd name="T41" fmla="*/ 323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2" h="863">
                  <a:moveTo>
                    <a:pt x="210" y="851"/>
                  </a:moveTo>
                  <a:lnTo>
                    <a:pt x="210" y="851"/>
                  </a:lnTo>
                  <a:cubicBezTo>
                    <a:pt x="198" y="763"/>
                    <a:pt x="198" y="664"/>
                    <a:pt x="198" y="632"/>
                  </a:cubicBezTo>
                  <a:lnTo>
                    <a:pt x="198" y="564"/>
                  </a:lnTo>
                  <a:cubicBezTo>
                    <a:pt x="242" y="589"/>
                    <a:pt x="288" y="621"/>
                    <a:pt x="385" y="621"/>
                  </a:cubicBezTo>
                  <a:cubicBezTo>
                    <a:pt x="550" y="621"/>
                    <a:pt x="662" y="495"/>
                    <a:pt x="662" y="322"/>
                  </a:cubicBezTo>
                  <a:cubicBezTo>
                    <a:pt x="662" y="134"/>
                    <a:pt x="546" y="0"/>
                    <a:pt x="378" y="0"/>
                  </a:cubicBezTo>
                  <a:cubicBezTo>
                    <a:pt x="261" y="0"/>
                    <a:pt x="213" y="56"/>
                    <a:pt x="174" y="98"/>
                  </a:cubicBezTo>
                  <a:cubicBezTo>
                    <a:pt x="166" y="67"/>
                    <a:pt x="162" y="41"/>
                    <a:pt x="153" y="15"/>
                  </a:cubicBezTo>
                  <a:lnTo>
                    <a:pt x="0" y="26"/>
                  </a:lnTo>
                  <a:cubicBezTo>
                    <a:pt x="19" y="127"/>
                    <a:pt x="36" y="220"/>
                    <a:pt x="36" y="323"/>
                  </a:cubicBezTo>
                  <a:lnTo>
                    <a:pt x="36" y="564"/>
                  </a:lnTo>
                  <a:cubicBezTo>
                    <a:pt x="36" y="648"/>
                    <a:pt x="18" y="808"/>
                    <a:pt x="12" y="863"/>
                  </a:cubicBezTo>
                  <a:lnTo>
                    <a:pt x="210" y="851"/>
                  </a:lnTo>
                  <a:lnTo>
                    <a:pt x="210" y="851"/>
                  </a:lnTo>
                  <a:close/>
                  <a:moveTo>
                    <a:pt x="186" y="323"/>
                  </a:moveTo>
                  <a:lnTo>
                    <a:pt x="186" y="323"/>
                  </a:lnTo>
                  <a:cubicBezTo>
                    <a:pt x="186" y="206"/>
                    <a:pt x="236" y="125"/>
                    <a:pt x="338" y="125"/>
                  </a:cubicBezTo>
                  <a:cubicBezTo>
                    <a:pt x="433" y="125"/>
                    <a:pt x="500" y="207"/>
                    <a:pt x="500" y="323"/>
                  </a:cubicBezTo>
                  <a:cubicBezTo>
                    <a:pt x="500" y="426"/>
                    <a:pt x="448" y="495"/>
                    <a:pt x="345" y="495"/>
                  </a:cubicBezTo>
                  <a:cubicBezTo>
                    <a:pt x="244" y="495"/>
                    <a:pt x="186" y="437"/>
                    <a:pt x="186" y="323"/>
                  </a:cubicBezTo>
                  <a:close/>
                </a:path>
              </a:pathLst>
            </a:custGeom>
            <a:solidFill>
              <a:schemeClr val="bg1"/>
            </a:solidFill>
            <a:ln>
              <a:noFill/>
            </a:ln>
            <a:extLst/>
          </p:spPr>
          <p:txBody>
            <a:bodyPr/>
            <a:lstStyle/>
            <a:p>
              <a:pPr>
                <a:defRPr/>
              </a:pPr>
              <a:endParaRPr lang="en-US" dirty="0">
                <a:solidFill>
                  <a:prstClr val="black"/>
                </a:solidFill>
              </a:endParaRPr>
            </a:p>
          </p:txBody>
        </p:sp>
        <p:sp>
          <p:nvSpPr>
            <p:cNvPr id="43" name="Freeform 17"/>
            <p:cNvSpPr>
              <a:spLocks noChangeAspect="1"/>
            </p:cNvSpPr>
            <p:nvPr/>
          </p:nvSpPr>
          <p:spPr bwMode="auto">
            <a:xfrm>
              <a:off x="2775" y="2759"/>
              <a:ext cx="393" cy="569"/>
            </a:xfrm>
            <a:custGeom>
              <a:avLst/>
              <a:gdLst>
                <a:gd name="T0" fmla="*/ 364 w 440"/>
                <a:gd name="T1" fmla="*/ 126 h 621"/>
                <a:gd name="T2" fmla="*/ 364 w 440"/>
                <a:gd name="T3" fmla="*/ 126 h 621"/>
                <a:gd name="T4" fmla="*/ 270 w 440"/>
                <a:gd name="T5" fmla="*/ 114 h 621"/>
                <a:gd name="T6" fmla="*/ 162 w 440"/>
                <a:gd name="T7" fmla="*/ 160 h 621"/>
                <a:gd name="T8" fmla="*/ 289 w 440"/>
                <a:gd name="T9" fmla="*/ 260 h 621"/>
                <a:gd name="T10" fmla="*/ 440 w 440"/>
                <a:gd name="T11" fmla="*/ 443 h 621"/>
                <a:gd name="T12" fmla="*/ 186 w 440"/>
                <a:gd name="T13" fmla="*/ 621 h 621"/>
                <a:gd name="T14" fmla="*/ 11 w 440"/>
                <a:gd name="T15" fmla="*/ 594 h 621"/>
                <a:gd name="T16" fmla="*/ 11 w 440"/>
                <a:gd name="T17" fmla="*/ 469 h 621"/>
                <a:gd name="T18" fmla="*/ 192 w 440"/>
                <a:gd name="T19" fmla="*/ 506 h 621"/>
                <a:gd name="T20" fmla="*/ 278 w 440"/>
                <a:gd name="T21" fmla="*/ 448 h 621"/>
                <a:gd name="T22" fmla="*/ 152 w 440"/>
                <a:gd name="T23" fmla="*/ 349 h 621"/>
                <a:gd name="T24" fmla="*/ 0 w 440"/>
                <a:gd name="T25" fmla="*/ 160 h 621"/>
                <a:gd name="T26" fmla="*/ 242 w 440"/>
                <a:gd name="T27" fmla="*/ 0 h 621"/>
                <a:gd name="T28" fmla="*/ 387 w 440"/>
                <a:gd name="T29" fmla="*/ 12 h 621"/>
                <a:gd name="T30" fmla="*/ 364 w 440"/>
                <a:gd name="T31" fmla="*/ 126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0" h="621">
                  <a:moveTo>
                    <a:pt x="364" y="126"/>
                  </a:moveTo>
                  <a:lnTo>
                    <a:pt x="364" y="126"/>
                  </a:lnTo>
                  <a:cubicBezTo>
                    <a:pt x="328" y="120"/>
                    <a:pt x="306" y="114"/>
                    <a:pt x="270" y="114"/>
                  </a:cubicBezTo>
                  <a:cubicBezTo>
                    <a:pt x="206" y="114"/>
                    <a:pt x="162" y="129"/>
                    <a:pt x="162" y="160"/>
                  </a:cubicBezTo>
                  <a:cubicBezTo>
                    <a:pt x="162" y="195"/>
                    <a:pt x="222" y="224"/>
                    <a:pt x="289" y="260"/>
                  </a:cubicBezTo>
                  <a:cubicBezTo>
                    <a:pt x="353" y="294"/>
                    <a:pt x="440" y="340"/>
                    <a:pt x="440" y="443"/>
                  </a:cubicBezTo>
                  <a:cubicBezTo>
                    <a:pt x="440" y="557"/>
                    <a:pt x="339" y="621"/>
                    <a:pt x="186" y="621"/>
                  </a:cubicBezTo>
                  <a:cubicBezTo>
                    <a:pt x="116" y="621"/>
                    <a:pt x="68" y="607"/>
                    <a:pt x="11" y="594"/>
                  </a:cubicBezTo>
                  <a:lnTo>
                    <a:pt x="11" y="469"/>
                  </a:lnTo>
                  <a:cubicBezTo>
                    <a:pt x="55" y="482"/>
                    <a:pt x="127" y="506"/>
                    <a:pt x="192" y="506"/>
                  </a:cubicBezTo>
                  <a:cubicBezTo>
                    <a:pt x="235" y="506"/>
                    <a:pt x="278" y="487"/>
                    <a:pt x="278" y="448"/>
                  </a:cubicBezTo>
                  <a:cubicBezTo>
                    <a:pt x="278" y="412"/>
                    <a:pt x="227" y="391"/>
                    <a:pt x="152" y="349"/>
                  </a:cubicBezTo>
                  <a:cubicBezTo>
                    <a:pt x="85" y="316"/>
                    <a:pt x="0" y="247"/>
                    <a:pt x="0" y="160"/>
                  </a:cubicBezTo>
                  <a:cubicBezTo>
                    <a:pt x="0" y="57"/>
                    <a:pt x="103" y="0"/>
                    <a:pt x="242" y="0"/>
                  </a:cubicBezTo>
                  <a:cubicBezTo>
                    <a:pt x="288" y="0"/>
                    <a:pt x="342" y="6"/>
                    <a:pt x="387" y="12"/>
                  </a:cubicBezTo>
                  <a:lnTo>
                    <a:pt x="364" y="126"/>
                  </a:lnTo>
                  <a:close/>
                </a:path>
              </a:pathLst>
            </a:custGeom>
            <a:solidFill>
              <a:schemeClr val="bg1"/>
            </a:solidFill>
            <a:ln>
              <a:noFill/>
            </a:ln>
            <a:extLst/>
          </p:spPr>
          <p:txBody>
            <a:bodyPr/>
            <a:lstStyle/>
            <a:p>
              <a:pPr>
                <a:defRPr/>
              </a:pPr>
              <a:endParaRPr lang="en-US" dirty="0">
                <a:solidFill>
                  <a:prstClr val="black"/>
                </a:solidFill>
              </a:endParaRPr>
            </a:p>
          </p:txBody>
        </p:sp>
      </p:grpSp>
      <p:sp>
        <p:nvSpPr>
          <p:cNvPr id="44" name="Title 1"/>
          <p:cNvSpPr>
            <a:spLocks noGrp="1"/>
          </p:cNvSpPr>
          <p:nvPr>
            <p:ph type="ctrTitle" hasCustomPrompt="1"/>
          </p:nvPr>
        </p:nvSpPr>
        <p:spPr>
          <a:xfrm>
            <a:off x="549077" y="980729"/>
            <a:ext cx="8040502" cy="1470025"/>
          </a:xfrm>
        </p:spPr>
        <p:txBody>
          <a:bodyPr anchor="b">
            <a:normAutofit/>
          </a:bodyPr>
          <a:lstStyle>
            <a:lvl1pPr algn="l">
              <a:defRPr sz="8000">
                <a:solidFill>
                  <a:schemeClr val="accent4">
                    <a:lumMod val="60000"/>
                    <a:lumOff val="40000"/>
                    <a:alpha val="40000"/>
                  </a:schemeClr>
                </a:solidFill>
              </a:defRPr>
            </a:lvl1pPr>
          </a:lstStyle>
          <a:p>
            <a:r>
              <a:rPr lang="en-US" dirty="0" smtClean="0"/>
              <a:t>Year</a:t>
            </a:r>
            <a:endParaRPr lang="en-GB" dirty="0"/>
          </a:p>
        </p:txBody>
      </p:sp>
      <p:sp>
        <p:nvSpPr>
          <p:cNvPr id="45" name="Subtitle 2"/>
          <p:cNvSpPr>
            <a:spLocks noGrp="1"/>
          </p:cNvSpPr>
          <p:nvPr>
            <p:ph type="subTitle" idx="1"/>
          </p:nvPr>
        </p:nvSpPr>
        <p:spPr>
          <a:xfrm>
            <a:off x="553840" y="2458988"/>
            <a:ext cx="8028814" cy="1752600"/>
          </a:xfrm>
        </p:spPr>
        <p:txBody>
          <a:bodyPr>
            <a:normAutofit/>
          </a:bodyPr>
          <a:lstStyle>
            <a:lvl1pPr marL="0" indent="0" algn="l">
              <a:lnSpc>
                <a:spcPct val="80000"/>
              </a:lnSpc>
              <a:spcBef>
                <a:spcPts val="600"/>
              </a:spcBef>
              <a:buNone/>
              <a:defRPr sz="3200" b="1" cap="all" baseline="0">
                <a:solidFill>
                  <a:schemeClr val="accent4">
                    <a:lumMod val="40000"/>
                    <a:lumOff val="60000"/>
                  </a:schemeClr>
                </a:solidFill>
              </a:defRPr>
            </a:lvl1pPr>
            <a:lvl2pPr marL="457119" indent="0" algn="ctr">
              <a:buNone/>
              <a:defRPr>
                <a:solidFill>
                  <a:schemeClr val="tx1">
                    <a:tint val="75000"/>
                  </a:schemeClr>
                </a:solidFill>
              </a:defRPr>
            </a:lvl2pPr>
            <a:lvl3pPr marL="914239" indent="0" algn="ctr">
              <a:buNone/>
              <a:defRPr>
                <a:solidFill>
                  <a:schemeClr val="tx1">
                    <a:tint val="75000"/>
                  </a:schemeClr>
                </a:solidFill>
              </a:defRPr>
            </a:lvl3pPr>
            <a:lvl4pPr marL="1371358" indent="0" algn="ctr">
              <a:buNone/>
              <a:defRPr>
                <a:solidFill>
                  <a:schemeClr val="tx1">
                    <a:tint val="75000"/>
                  </a:schemeClr>
                </a:solidFill>
              </a:defRPr>
            </a:lvl4pPr>
            <a:lvl5pPr marL="1828477" indent="0" algn="ctr">
              <a:buNone/>
              <a:defRPr>
                <a:solidFill>
                  <a:schemeClr val="tx1">
                    <a:tint val="75000"/>
                  </a:schemeClr>
                </a:solidFill>
              </a:defRPr>
            </a:lvl5pPr>
            <a:lvl6pPr marL="2285596" indent="0" algn="ctr">
              <a:buNone/>
              <a:defRPr>
                <a:solidFill>
                  <a:schemeClr val="tx1">
                    <a:tint val="75000"/>
                  </a:schemeClr>
                </a:solidFill>
              </a:defRPr>
            </a:lvl6pPr>
            <a:lvl7pPr marL="2742716" indent="0" algn="ctr">
              <a:buNone/>
              <a:defRPr>
                <a:solidFill>
                  <a:schemeClr val="tx1">
                    <a:tint val="75000"/>
                  </a:schemeClr>
                </a:solidFill>
              </a:defRPr>
            </a:lvl7pPr>
            <a:lvl8pPr marL="3199835" indent="0" algn="ctr">
              <a:buNone/>
              <a:defRPr>
                <a:solidFill>
                  <a:schemeClr val="tx1">
                    <a:tint val="75000"/>
                  </a:schemeClr>
                </a:solidFill>
              </a:defRPr>
            </a:lvl8pPr>
            <a:lvl9pPr marL="3656954" indent="0" algn="ctr">
              <a:buNone/>
              <a:defRPr>
                <a:solidFill>
                  <a:schemeClr val="tx1">
                    <a:tint val="75000"/>
                  </a:schemeClr>
                </a:solidFill>
              </a:defRPr>
            </a:lvl9pPr>
          </a:lstStyle>
          <a:p>
            <a:r>
              <a:rPr lang="en-US" dirty="0" smtClean="0"/>
              <a:t>Click to edit Master subtitle style</a:t>
            </a:r>
            <a:endParaRPr lang="en-GB" dirty="0"/>
          </a:p>
        </p:txBody>
      </p:sp>
    </p:spTree>
    <p:extLst>
      <p:ext uri="{BB962C8B-B14F-4D97-AF65-F5344CB8AC3E}">
        <p14:creationId xmlns:p14="http://schemas.microsoft.com/office/powerpoint/2010/main" val="251948034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userDrawn="1">
  <p:cSld name="Title Red">
    <p:bg>
      <p:bgPr>
        <a:solidFill>
          <a:schemeClr val="tx1"/>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323528"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GB">
              <a:solidFill>
                <a:prstClr val="white"/>
              </a:solidFill>
            </a:endParaRPr>
          </a:p>
        </p:txBody>
      </p:sp>
      <p:sp>
        <p:nvSpPr>
          <p:cNvPr id="8" name="Rectangle 7"/>
          <p:cNvSpPr/>
          <p:nvPr userDrawn="1"/>
        </p:nvSpPr>
        <p:spPr>
          <a:xfrm>
            <a:off x="8820472" y="0"/>
            <a:ext cx="323528"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GB">
              <a:solidFill>
                <a:prstClr val="white"/>
              </a:solidFill>
            </a:endParaRPr>
          </a:p>
        </p:txBody>
      </p:sp>
      <p:pic>
        <p:nvPicPr>
          <p:cNvPr id="27" name="Picture 26" descr="Ipsos MORI Logo - WHITE.png"/>
          <p:cNvPicPr>
            <a:picLocks noChangeAspect="1"/>
          </p:cNvPicPr>
          <p:nvPr userDrawn="1"/>
        </p:nvPicPr>
        <p:blipFill rotWithShape="1">
          <a:blip r:embed="rId2" cstate="screen">
            <a:extLst>
              <a:ext uri="{28A0092B-C50C-407E-A947-70E740481C1C}">
                <a14:useLocalDpi xmlns:a14="http://schemas.microsoft.com/office/drawing/2010/main"/>
              </a:ext>
            </a:extLst>
          </a:blip>
          <a:srcRect l="-9569" t="-43308" r="-9569" b="-43308"/>
          <a:stretch/>
        </p:blipFill>
        <p:spPr bwMode="white">
          <a:xfrm>
            <a:off x="458974" y="6381329"/>
            <a:ext cx="1069640" cy="310272"/>
          </a:xfrm>
          <a:prstGeom prst="rect">
            <a:avLst/>
          </a:prstGeom>
          <a:solidFill>
            <a:schemeClr val="tx1"/>
          </a:solidFill>
          <a:ln>
            <a:noFill/>
          </a:ln>
        </p:spPr>
      </p:pic>
      <p:grpSp>
        <p:nvGrpSpPr>
          <p:cNvPr id="28" name="Group 2"/>
          <p:cNvGrpSpPr>
            <a:grpSpLocks noChangeAspect="1"/>
          </p:cNvGrpSpPr>
          <p:nvPr userDrawn="1"/>
        </p:nvGrpSpPr>
        <p:grpSpPr bwMode="auto">
          <a:xfrm>
            <a:off x="8249742" y="6275412"/>
            <a:ext cx="332913" cy="333044"/>
            <a:chOff x="1352" y="681"/>
            <a:chExt cx="3519" cy="3153"/>
          </a:xfrm>
        </p:grpSpPr>
        <p:sp>
          <p:nvSpPr>
            <p:cNvPr id="29" name="Freeform 3"/>
            <p:cNvSpPr>
              <a:spLocks noChangeAspect="1"/>
            </p:cNvSpPr>
            <p:nvPr/>
          </p:nvSpPr>
          <p:spPr bwMode="auto">
            <a:xfrm>
              <a:off x="1352" y="681"/>
              <a:ext cx="3519" cy="3153"/>
            </a:xfrm>
            <a:custGeom>
              <a:avLst/>
              <a:gdLst>
                <a:gd name="T0" fmla="*/ 0 w 3862"/>
                <a:gd name="T1" fmla="*/ 3449 h 3449"/>
                <a:gd name="T2" fmla="*/ 0 w 3862"/>
                <a:gd name="T3" fmla="*/ 3449 h 3449"/>
                <a:gd name="T4" fmla="*/ 0 w 3862"/>
                <a:gd name="T5" fmla="*/ 0 h 3449"/>
                <a:gd name="T6" fmla="*/ 3696 w 3862"/>
                <a:gd name="T7" fmla="*/ 0 h 3449"/>
                <a:gd name="T8" fmla="*/ 3327 w 3862"/>
                <a:gd name="T9" fmla="*/ 3449 h 3449"/>
                <a:gd name="T10" fmla="*/ 0 w 3862"/>
                <a:gd name="T11" fmla="*/ 3449 h 3449"/>
              </a:gdLst>
              <a:ahLst/>
              <a:cxnLst>
                <a:cxn ang="0">
                  <a:pos x="T0" y="T1"/>
                </a:cxn>
                <a:cxn ang="0">
                  <a:pos x="T2" y="T3"/>
                </a:cxn>
                <a:cxn ang="0">
                  <a:pos x="T4" y="T5"/>
                </a:cxn>
                <a:cxn ang="0">
                  <a:pos x="T6" y="T7"/>
                </a:cxn>
                <a:cxn ang="0">
                  <a:pos x="T8" y="T9"/>
                </a:cxn>
                <a:cxn ang="0">
                  <a:pos x="T10" y="T11"/>
                </a:cxn>
              </a:cxnLst>
              <a:rect l="0" t="0" r="r" b="b"/>
              <a:pathLst>
                <a:path w="3862" h="3449">
                  <a:moveTo>
                    <a:pt x="0" y="3449"/>
                  </a:moveTo>
                  <a:lnTo>
                    <a:pt x="0" y="3449"/>
                  </a:lnTo>
                  <a:lnTo>
                    <a:pt x="0" y="0"/>
                  </a:lnTo>
                  <a:lnTo>
                    <a:pt x="3696" y="0"/>
                  </a:lnTo>
                  <a:cubicBezTo>
                    <a:pt x="3862" y="1150"/>
                    <a:pt x="3797" y="2241"/>
                    <a:pt x="3327" y="3449"/>
                  </a:cubicBezTo>
                  <a:lnTo>
                    <a:pt x="0" y="3449"/>
                  </a:lnTo>
                  <a:close/>
                </a:path>
              </a:pathLst>
            </a:custGeom>
            <a:solidFill>
              <a:srgbClr val="009D9C"/>
            </a:solidFill>
            <a:ln>
              <a:noFill/>
            </a:ln>
            <a:extLst/>
          </p:spPr>
          <p:txBody>
            <a:bodyPr/>
            <a:lstStyle/>
            <a:p>
              <a:pPr>
                <a:defRPr/>
              </a:pPr>
              <a:endParaRPr lang="en-US" dirty="0">
                <a:solidFill>
                  <a:prstClr val="black"/>
                </a:solidFill>
              </a:endParaRPr>
            </a:p>
          </p:txBody>
        </p:sp>
        <p:sp>
          <p:nvSpPr>
            <p:cNvPr id="30" name="Freeform 4"/>
            <p:cNvSpPr>
              <a:spLocks noChangeAspect="1"/>
            </p:cNvSpPr>
            <p:nvPr/>
          </p:nvSpPr>
          <p:spPr bwMode="auto">
            <a:xfrm>
              <a:off x="2708" y="1844"/>
              <a:ext cx="78" cy="52"/>
            </a:xfrm>
            <a:custGeom>
              <a:avLst/>
              <a:gdLst>
                <a:gd name="T0" fmla="*/ 16 w 81"/>
                <a:gd name="T1" fmla="*/ 40 h 66"/>
                <a:gd name="T2" fmla="*/ 16 w 81"/>
                <a:gd name="T3" fmla="*/ 40 h 66"/>
                <a:gd name="T4" fmla="*/ 0 w 81"/>
                <a:gd name="T5" fmla="*/ 54 h 66"/>
                <a:gd name="T6" fmla="*/ 79 w 81"/>
                <a:gd name="T7" fmla="*/ 22 h 66"/>
                <a:gd name="T8" fmla="*/ 81 w 81"/>
                <a:gd name="T9" fmla="*/ 0 h 66"/>
                <a:gd name="T10" fmla="*/ 16 w 81"/>
                <a:gd name="T11" fmla="*/ 40 h 66"/>
              </a:gdLst>
              <a:ahLst/>
              <a:cxnLst>
                <a:cxn ang="0">
                  <a:pos x="T0" y="T1"/>
                </a:cxn>
                <a:cxn ang="0">
                  <a:pos x="T2" y="T3"/>
                </a:cxn>
                <a:cxn ang="0">
                  <a:pos x="T4" y="T5"/>
                </a:cxn>
                <a:cxn ang="0">
                  <a:pos x="T6" y="T7"/>
                </a:cxn>
                <a:cxn ang="0">
                  <a:pos x="T8" y="T9"/>
                </a:cxn>
                <a:cxn ang="0">
                  <a:pos x="T10" y="T11"/>
                </a:cxn>
              </a:cxnLst>
              <a:rect l="0" t="0" r="r" b="b"/>
              <a:pathLst>
                <a:path w="81" h="66">
                  <a:moveTo>
                    <a:pt x="16" y="40"/>
                  </a:moveTo>
                  <a:lnTo>
                    <a:pt x="16" y="40"/>
                  </a:lnTo>
                  <a:lnTo>
                    <a:pt x="0" y="54"/>
                  </a:lnTo>
                  <a:cubicBezTo>
                    <a:pt x="35" y="66"/>
                    <a:pt x="72" y="42"/>
                    <a:pt x="79" y="22"/>
                  </a:cubicBezTo>
                  <a:lnTo>
                    <a:pt x="81" y="0"/>
                  </a:lnTo>
                  <a:cubicBezTo>
                    <a:pt x="54" y="6"/>
                    <a:pt x="27" y="19"/>
                    <a:pt x="16" y="40"/>
                  </a:cubicBezTo>
                  <a:close/>
                </a:path>
              </a:pathLst>
            </a:custGeom>
            <a:solidFill>
              <a:srgbClr val="2F469C"/>
            </a:solidFill>
            <a:ln>
              <a:noFill/>
            </a:ln>
            <a:extLst/>
          </p:spPr>
          <p:txBody>
            <a:bodyPr/>
            <a:lstStyle/>
            <a:p>
              <a:pPr>
                <a:defRPr/>
              </a:pPr>
              <a:endParaRPr lang="en-US" dirty="0">
                <a:solidFill>
                  <a:prstClr val="black"/>
                </a:solidFill>
              </a:endParaRPr>
            </a:p>
          </p:txBody>
        </p:sp>
        <p:sp>
          <p:nvSpPr>
            <p:cNvPr id="31" name="Freeform 5"/>
            <p:cNvSpPr>
              <a:spLocks noChangeAspect="1"/>
            </p:cNvSpPr>
            <p:nvPr/>
          </p:nvSpPr>
          <p:spPr bwMode="auto">
            <a:xfrm>
              <a:off x="2868" y="1973"/>
              <a:ext cx="67" cy="52"/>
            </a:xfrm>
            <a:custGeom>
              <a:avLst/>
              <a:gdLst>
                <a:gd name="T0" fmla="*/ 27 w 81"/>
                <a:gd name="T1" fmla="*/ 1 h 63"/>
                <a:gd name="T2" fmla="*/ 27 w 81"/>
                <a:gd name="T3" fmla="*/ 1 h 63"/>
                <a:gd name="T4" fmla="*/ 0 w 81"/>
                <a:gd name="T5" fmla="*/ 0 h 63"/>
                <a:gd name="T6" fmla="*/ 33 w 81"/>
                <a:gd name="T7" fmla="*/ 58 h 63"/>
                <a:gd name="T8" fmla="*/ 53 w 81"/>
                <a:gd name="T9" fmla="*/ 63 h 63"/>
                <a:gd name="T10" fmla="*/ 27 w 81"/>
                <a:gd name="T11" fmla="*/ 1 h 63"/>
              </a:gdLst>
              <a:ahLst/>
              <a:cxnLst>
                <a:cxn ang="0">
                  <a:pos x="T0" y="T1"/>
                </a:cxn>
                <a:cxn ang="0">
                  <a:pos x="T2" y="T3"/>
                </a:cxn>
                <a:cxn ang="0">
                  <a:pos x="T4" y="T5"/>
                </a:cxn>
                <a:cxn ang="0">
                  <a:pos x="T6" y="T7"/>
                </a:cxn>
                <a:cxn ang="0">
                  <a:pos x="T8" y="T9"/>
                </a:cxn>
                <a:cxn ang="0">
                  <a:pos x="T10" y="T11"/>
                </a:cxn>
              </a:cxnLst>
              <a:rect l="0" t="0" r="r" b="b"/>
              <a:pathLst>
                <a:path w="81" h="63">
                  <a:moveTo>
                    <a:pt x="27" y="1"/>
                  </a:moveTo>
                  <a:lnTo>
                    <a:pt x="27" y="1"/>
                  </a:lnTo>
                  <a:lnTo>
                    <a:pt x="0" y="0"/>
                  </a:lnTo>
                  <a:cubicBezTo>
                    <a:pt x="0" y="24"/>
                    <a:pt x="8" y="43"/>
                    <a:pt x="33" y="58"/>
                  </a:cubicBezTo>
                  <a:lnTo>
                    <a:pt x="53" y="63"/>
                  </a:lnTo>
                  <a:cubicBezTo>
                    <a:pt x="81" y="39"/>
                    <a:pt x="44" y="15"/>
                    <a:pt x="27" y="1"/>
                  </a:cubicBezTo>
                  <a:close/>
                </a:path>
              </a:pathLst>
            </a:custGeom>
            <a:solidFill>
              <a:srgbClr val="2F469C"/>
            </a:solidFill>
            <a:ln>
              <a:noFill/>
            </a:ln>
            <a:extLst/>
          </p:spPr>
          <p:txBody>
            <a:bodyPr/>
            <a:lstStyle/>
            <a:p>
              <a:pPr>
                <a:defRPr/>
              </a:pPr>
              <a:endParaRPr lang="en-US" dirty="0">
                <a:solidFill>
                  <a:prstClr val="black"/>
                </a:solidFill>
              </a:endParaRPr>
            </a:p>
          </p:txBody>
        </p:sp>
        <p:sp>
          <p:nvSpPr>
            <p:cNvPr id="32" name="Freeform 6"/>
            <p:cNvSpPr>
              <a:spLocks noChangeAspect="1"/>
            </p:cNvSpPr>
            <p:nvPr/>
          </p:nvSpPr>
          <p:spPr bwMode="auto">
            <a:xfrm>
              <a:off x="2620" y="1415"/>
              <a:ext cx="88" cy="72"/>
            </a:xfrm>
            <a:custGeom>
              <a:avLst/>
              <a:gdLst>
                <a:gd name="T0" fmla="*/ 20 w 96"/>
                <a:gd name="T1" fmla="*/ 50 h 79"/>
                <a:gd name="T2" fmla="*/ 20 w 96"/>
                <a:gd name="T3" fmla="*/ 50 h 79"/>
                <a:gd name="T4" fmla="*/ 0 w 96"/>
                <a:gd name="T5" fmla="*/ 64 h 79"/>
                <a:gd name="T6" fmla="*/ 89 w 96"/>
                <a:gd name="T7" fmla="*/ 27 h 79"/>
                <a:gd name="T8" fmla="*/ 96 w 96"/>
                <a:gd name="T9" fmla="*/ 0 h 79"/>
                <a:gd name="T10" fmla="*/ 20 w 96"/>
                <a:gd name="T11" fmla="*/ 50 h 79"/>
              </a:gdLst>
              <a:ahLst/>
              <a:cxnLst>
                <a:cxn ang="0">
                  <a:pos x="T0" y="T1"/>
                </a:cxn>
                <a:cxn ang="0">
                  <a:pos x="T2" y="T3"/>
                </a:cxn>
                <a:cxn ang="0">
                  <a:pos x="T4" y="T5"/>
                </a:cxn>
                <a:cxn ang="0">
                  <a:pos x="T6" y="T7"/>
                </a:cxn>
                <a:cxn ang="0">
                  <a:pos x="T8" y="T9"/>
                </a:cxn>
                <a:cxn ang="0">
                  <a:pos x="T10" y="T11"/>
                </a:cxn>
              </a:cxnLst>
              <a:rect l="0" t="0" r="r" b="b"/>
              <a:pathLst>
                <a:path w="96" h="79">
                  <a:moveTo>
                    <a:pt x="20" y="50"/>
                  </a:moveTo>
                  <a:lnTo>
                    <a:pt x="20" y="50"/>
                  </a:lnTo>
                  <a:lnTo>
                    <a:pt x="0" y="64"/>
                  </a:lnTo>
                  <a:cubicBezTo>
                    <a:pt x="41" y="79"/>
                    <a:pt x="75" y="57"/>
                    <a:pt x="89" y="27"/>
                  </a:cubicBezTo>
                  <a:lnTo>
                    <a:pt x="96" y="0"/>
                  </a:lnTo>
                  <a:cubicBezTo>
                    <a:pt x="63" y="8"/>
                    <a:pt x="38" y="8"/>
                    <a:pt x="20" y="50"/>
                  </a:cubicBezTo>
                  <a:close/>
                </a:path>
              </a:pathLst>
            </a:custGeom>
            <a:solidFill>
              <a:srgbClr val="2F469C"/>
            </a:solidFill>
            <a:ln>
              <a:noFill/>
            </a:ln>
            <a:extLst/>
          </p:spPr>
          <p:txBody>
            <a:bodyPr/>
            <a:lstStyle/>
            <a:p>
              <a:pPr>
                <a:defRPr/>
              </a:pPr>
              <a:endParaRPr lang="en-US" dirty="0">
                <a:solidFill>
                  <a:prstClr val="black"/>
                </a:solidFill>
              </a:endParaRPr>
            </a:p>
          </p:txBody>
        </p:sp>
        <p:sp>
          <p:nvSpPr>
            <p:cNvPr id="33" name="Freeform 7"/>
            <p:cNvSpPr>
              <a:spLocks noChangeAspect="1"/>
            </p:cNvSpPr>
            <p:nvPr/>
          </p:nvSpPr>
          <p:spPr bwMode="auto">
            <a:xfrm>
              <a:off x="2568" y="1565"/>
              <a:ext cx="72" cy="72"/>
            </a:xfrm>
            <a:custGeom>
              <a:avLst/>
              <a:gdLst>
                <a:gd name="T0" fmla="*/ 77 w 77"/>
                <a:gd name="T1" fmla="*/ 22 h 77"/>
                <a:gd name="T2" fmla="*/ 77 w 77"/>
                <a:gd name="T3" fmla="*/ 22 h 77"/>
                <a:gd name="T4" fmla="*/ 71 w 77"/>
                <a:gd name="T5" fmla="*/ 0 h 77"/>
                <a:gd name="T6" fmla="*/ 0 w 77"/>
                <a:gd name="T7" fmla="*/ 44 h 77"/>
                <a:gd name="T8" fmla="*/ 0 w 77"/>
                <a:gd name="T9" fmla="*/ 62 h 77"/>
                <a:gd name="T10" fmla="*/ 77 w 77"/>
                <a:gd name="T11" fmla="*/ 22 h 77"/>
              </a:gdLst>
              <a:ahLst/>
              <a:cxnLst>
                <a:cxn ang="0">
                  <a:pos x="T0" y="T1"/>
                </a:cxn>
                <a:cxn ang="0">
                  <a:pos x="T2" y="T3"/>
                </a:cxn>
                <a:cxn ang="0">
                  <a:pos x="T4" y="T5"/>
                </a:cxn>
                <a:cxn ang="0">
                  <a:pos x="T6" y="T7"/>
                </a:cxn>
                <a:cxn ang="0">
                  <a:pos x="T8" y="T9"/>
                </a:cxn>
                <a:cxn ang="0">
                  <a:pos x="T10" y="T11"/>
                </a:cxn>
              </a:cxnLst>
              <a:rect l="0" t="0" r="r" b="b"/>
              <a:pathLst>
                <a:path w="77" h="77">
                  <a:moveTo>
                    <a:pt x="77" y="22"/>
                  </a:moveTo>
                  <a:lnTo>
                    <a:pt x="77" y="22"/>
                  </a:lnTo>
                  <a:lnTo>
                    <a:pt x="71" y="0"/>
                  </a:lnTo>
                  <a:cubicBezTo>
                    <a:pt x="38" y="7"/>
                    <a:pt x="14" y="19"/>
                    <a:pt x="0" y="44"/>
                  </a:cubicBezTo>
                  <a:lnTo>
                    <a:pt x="0" y="62"/>
                  </a:lnTo>
                  <a:cubicBezTo>
                    <a:pt x="42" y="77"/>
                    <a:pt x="64" y="40"/>
                    <a:pt x="77" y="22"/>
                  </a:cubicBezTo>
                  <a:close/>
                </a:path>
              </a:pathLst>
            </a:custGeom>
            <a:solidFill>
              <a:srgbClr val="2F469C"/>
            </a:solidFill>
            <a:ln>
              <a:noFill/>
            </a:ln>
            <a:extLst/>
          </p:spPr>
          <p:txBody>
            <a:bodyPr/>
            <a:lstStyle/>
            <a:p>
              <a:pPr>
                <a:defRPr/>
              </a:pPr>
              <a:endParaRPr lang="en-US" dirty="0">
                <a:solidFill>
                  <a:prstClr val="black"/>
                </a:solidFill>
              </a:endParaRPr>
            </a:p>
          </p:txBody>
        </p:sp>
        <p:sp>
          <p:nvSpPr>
            <p:cNvPr id="34" name="Freeform 8"/>
            <p:cNvSpPr>
              <a:spLocks noChangeAspect="1"/>
            </p:cNvSpPr>
            <p:nvPr/>
          </p:nvSpPr>
          <p:spPr bwMode="auto">
            <a:xfrm>
              <a:off x="2547" y="1725"/>
              <a:ext cx="88" cy="62"/>
            </a:xfrm>
            <a:custGeom>
              <a:avLst/>
              <a:gdLst>
                <a:gd name="T0" fmla="*/ 0 w 90"/>
                <a:gd name="T1" fmla="*/ 52 h 74"/>
                <a:gd name="T2" fmla="*/ 0 w 90"/>
                <a:gd name="T3" fmla="*/ 52 h 74"/>
                <a:gd name="T4" fmla="*/ 14 w 90"/>
                <a:gd name="T5" fmla="*/ 60 h 74"/>
                <a:gd name="T6" fmla="*/ 73 w 90"/>
                <a:gd name="T7" fmla="*/ 23 h 74"/>
                <a:gd name="T8" fmla="*/ 90 w 90"/>
                <a:gd name="T9" fmla="*/ 8 h 74"/>
                <a:gd name="T10" fmla="*/ 0 w 90"/>
                <a:gd name="T11" fmla="*/ 52 h 74"/>
              </a:gdLst>
              <a:ahLst/>
              <a:cxnLst>
                <a:cxn ang="0">
                  <a:pos x="T0" y="T1"/>
                </a:cxn>
                <a:cxn ang="0">
                  <a:pos x="T2" y="T3"/>
                </a:cxn>
                <a:cxn ang="0">
                  <a:pos x="T4" y="T5"/>
                </a:cxn>
                <a:cxn ang="0">
                  <a:pos x="T6" y="T7"/>
                </a:cxn>
                <a:cxn ang="0">
                  <a:pos x="T8" y="T9"/>
                </a:cxn>
                <a:cxn ang="0">
                  <a:pos x="T10" y="T11"/>
                </a:cxn>
              </a:cxnLst>
              <a:rect l="0" t="0" r="r" b="b"/>
              <a:pathLst>
                <a:path w="90" h="74">
                  <a:moveTo>
                    <a:pt x="0" y="52"/>
                  </a:moveTo>
                  <a:lnTo>
                    <a:pt x="0" y="52"/>
                  </a:lnTo>
                  <a:lnTo>
                    <a:pt x="14" y="60"/>
                  </a:lnTo>
                  <a:cubicBezTo>
                    <a:pt x="59" y="74"/>
                    <a:pt x="62" y="38"/>
                    <a:pt x="73" y="23"/>
                  </a:cubicBezTo>
                  <a:lnTo>
                    <a:pt x="90" y="8"/>
                  </a:lnTo>
                  <a:cubicBezTo>
                    <a:pt x="48" y="0"/>
                    <a:pt x="11" y="31"/>
                    <a:pt x="0" y="52"/>
                  </a:cubicBezTo>
                  <a:close/>
                </a:path>
              </a:pathLst>
            </a:custGeom>
            <a:solidFill>
              <a:srgbClr val="2F469C"/>
            </a:solidFill>
            <a:ln>
              <a:noFill/>
            </a:ln>
            <a:extLst/>
          </p:spPr>
          <p:txBody>
            <a:bodyPr/>
            <a:lstStyle/>
            <a:p>
              <a:pPr>
                <a:defRPr/>
              </a:pPr>
              <a:endParaRPr lang="en-US" dirty="0">
                <a:solidFill>
                  <a:prstClr val="black"/>
                </a:solidFill>
              </a:endParaRPr>
            </a:p>
          </p:txBody>
        </p:sp>
        <p:sp>
          <p:nvSpPr>
            <p:cNvPr id="35" name="Freeform 9"/>
            <p:cNvSpPr>
              <a:spLocks noChangeAspect="1"/>
            </p:cNvSpPr>
            <p:nvPr/>
          </p:nvSpPr>
          <p:spPr bwMode="auto">
            <a:xfrm>
              <a:off x="2775" y="1177"/>
              <a:ext cx="83" cy="72"/>
            </a:xfrm>
            <a:custGeom>
              <a:avLst/>
              <a:gdLst>
                <a:gd name="T0" fmla="*/ 16 w 88"/>
                <a:gd name="T1" fmla="*/ 4 h 72"/>
                <a:gd name="T2" fmla="*/ 16 w 88"/>
                <a:gd name="T3" fmla="*/ 4 h 72"/>
                <a:gd name="T4" fmla="*/ 0 w 88"/>
                <a:gd name="T5" fmla="*/ 12 h 72"/>
                <a:gd name="T6" fmla="*/ 86 w 88"/>
                <a:gd name="T7" fmla="*/ 49 h 72"/>
                <a:gd name="T8" fmla="*/ 88 w 88"/>
                <a:gd name="T9" fmla="*/ 22 h 72"/>
                <a:gd name="T10" fmla="*/ 16 w 88"/>
                <a:gd name="T11" fmla="*/ 4 h 72"/>
              </a:gdLst>
              <a:ahLst/>
              <a:cxnLst>
                <a:cxn ang="0">
                  <a:pos x="T0" y="T1"/>
                </a:cxn>
                <a:cxn ang="0">
                  <a:pos x="T2" y="T3"/>
                </a:cxn>
                <a:cxn ang="0">
                  <a:pos x="T4" y="T5"/>
                </a:cxn>
                <a:cxn ang="0">
                  <a:pos x="T6" y="T7"/>
                </a:cxn>
                <a:cxn ang="0">
                  <a:pos x="T8" y="T9"/>
                </a:cxn>
                <a:cxn ang="0">
                  <a:pos x="T10" y="T11"/>
                </a:cxn>
              </a:cxnLst>
              <a:rect l="0" t="0" r="r" b="b"/>
              <a:pathLst>
                <a:path w="88" h="72">
                  <a:moveTo>
                    <a:pt x="16" y="4"/>
                  </a:moveTo>
                  <a:lnTo>
                    <a:pt x="16" y="4"/>
                  </a:lnTo>
                  <a:lnTo>
                    <a:pt x="0" y="12"/>
                  </a:lnTo>
                  <a:cubicBezTo>
                    <a:pt x="4" y="40"/>
                    <a:pt x="70" y="72"/>
                    <a:pt x="86" y="49"/>
                  </a:cubicBezTo>
                  <a:lnTo>
                    <a:pt x="88" y="22"/>
                  </a:lnTo>
                  <a:cubicBezTo>
                    <a:pt x="67" y="8"/>
                    <a:pt x="45" y="0"/>
                    <a:pt x="16" y="4"/>
                  </a:cubicBezTo>
                  <a:close/>
                </a:path>
              </a:pathLst>
            </a:custGeom>
            <a:solidFill>
              <a:srgbClr val="2F469C"/>
            </a:solidFill>
            <a:ln>
              <a:noFill/>
            </a:ln>
            <a:extLst/>
          </p:spPr>
          <p:txBody>
            <a:bodyPr/>
            <a:lstStyle/>
            <a:p>
              <a:pPr>
                <a:defRPr/>
              </a:pPr>
              <a:endParaRPr lang="en-US" dirty="0">
                <a:solidFill>
                  <a:prstClr val="black"/>
                </a:solidFill>
              </a:endParaRPr>
            </a:p>
          </p:txBody>
        </p:sp>
        <p:sp>
          <p:nvSpPr>
            <p:cNvPr id="36" name="Freeform 10"/>
            <p:cNvSpPr>
              <a:spLocks noChangeAspect="1"/>
            </p:cNvSpPr>
            <p:nvPr/>
          </p:nvSpPr>
          <p:spPr bwMode="auto">
            <a:xfrm>
              <a:off x="2956" y="1110"/>
              <a:ext cx="72" cy="88"/>
            </a:xfrm>
            <a:custGeom>
              <a:avLst/>
              <a:gdLst>
                <a:gd name="T0" fmla="*/ 46 w 86"/>
                <a:gd name="T1" fmla="*/ 7 h 92"/>
                <a:gd name="T2" fmla="*/ 46 w 86"/>
                <a:gd name="T3" fmla="*/ 7 h 92"/>
                <a:gd name="T4" fmla="*/ 21 w 86"/>
                <a:gd name="T5" fmla="*/ 0 h 92"/>
                <a:gd name="T6" fmla="*/ 14 w 86"/>
                <a:gd name="T7" fmla="*/ 66 h 92"/>
                <a:gd name="T8" fmla="*/ 27 w 86"/>
                <a:gd name="T9" fmla="*/ 92 h 92"/>
                <a:gd name="T10" fmla="*/ 46 w 86"/>
                <a:gd name="T11" fmla="*/ 7 h 92"/>
              </a:gdLst>
              <a:ahLst/>
              <a:cxnLst>
                <a:cxn ang="0">
                  <a:pos x="T0" y="T1"/>
                </a:cxn>
                <a:cxn ang="0">
                  <a:pos x="T2" y="T3"/>
                </a:cxn>
                <a:cxn ang="0">
                  <a:pos x="T4" y="T5"/>
                </a:cxn>
                <a:cxn ang="0">
                  <a:pos x="T6" y="T7"/>
                </a:cxn>
                <a:cxn ang="0">
                  <a:pos x="T8" y="T9"/>
                </a:cxn>
                <a:cxn ang="0">
                  <a:pos x="T10" y="T11"/>
                </a:cxn>
              </a:cxnLst>
              <a:rect l="0" t="0" r="r" b="b"/>
              <a:pathLst>
                <a:path w="86" h="92">
                  <a:moveTo>
                    <a:pt x="46" y="7"/>
                  </a:moveTo>
                  <a:lnTo>
                    <a:pt x="46" y="7"/>
                  </a:lnTo>
                  <a:lnTo>
                    <a:pt x="21" y="0"/>
                  </a:lnTo>
                  <a:cubicBezTo>
                    <a:pt x="7" y="19"/>
                    <a:pt x="0" y="33"/>
                    <a:pt x="14" y="66"/>
                  </a:cubicBezTo>
                  <a:lnTo>
                    <a:pt x="27" y="92"/>
                  </a:lnTo>
                  <a:cubicBezTo>
                    <a:pt x="57" y="63"/>
                    <a:pt x="86" y="36"/>
                    <a:pt x="46" y="7"/>
                  </a:cubicBezTo>
                  <a:close/>
                </a:path>
              </a:pathLst>
            </a:custGeom>
            <a:solidFill>
              <a:srgbClr val="2F469C"/>
            </a:solidFill>
            <a:ln>
              <a:noFill/>
            </a:ln>
            <a:extLst/>
          </p:spPr>
          <p:txBody>
            <a:bodyPr/>
            <a:lstStyle/>
            <a:p>
              <a:pPr>
                <a:defRPr/>
              </a:pPr>
              <a:endParaRPr lang="en-US" dirty="0">
                <a:solidFill>
                  <a:prstClr val="black"/>
                </a:solidFill>
              </a:endParaRPr>
            </a:p>
          </p:txBody>
        </p:sp>
        <p:sp>
          <p:nvSpPr>
            <p:cNvPr id="37" name="Freeform 11"/>
            <p:cNvSpPr>
              <a:spLocks noChangeAspect="1" noEditPoints="1"/>
            </p:cNvSpPr>
            <p:nvPr/>
          </p:nvSpPr>
          <p:spPr bwMode="auto">
            <a:xfrm>
              <a:off x="3148" y="929"/>
              <a:ext cx="668" cy="1680"/>
            </a:xfrm>
            <a:custGeom>
              <a:avLst/>
              <a:gdLst>
                <a:gd name="T0" fmla="*/ 451 w 724"/>
                <a:gd name="T1" fmla="*/ 808 h 1845"/>
                <a:gd name="T2" fmla="*/ 451 w 724"/>
                <a:gd name="T3" fmla="*/ 808 h 1845"/>
                <a:gd name="T4" fmla="*/ 326 w 724"/>
                <a:gd name="T5" fmla="*/ 776 h 1845"/>
                <a:gd name="T6" fmla="*/ 477 w 724"/>
                <a:gd name="T7" fmla="*/ 746 h 1845"/>
                <a:gd name="T8" fmla="*/ 493 w 724"/>
                <a:gd name="T9" fmla="*/ 773 h 1845"/>
                <a:gd name="T10" fmla="*/ 451 w 724"/>
                <a:gd name="T11" fmla="*/ 808 h 1845"/>
                <a:gd name="T12" fmla="*/ 451 w 724"/>
                <a:gd name="T13" fmla="*/ 808 h 1845"/>
                <a:gd name="T14" fmla="*/ 639 w 724"/>
                <a:gd name="T15" fmla="*/ 841 h 1845"/>
                <a:gd name="T16" fmla="*/ 639 w 724"/>
                <a:gd name="T17" fmla="*/ 841 h 1845"/>
                <a:gd name="T18" fmla="*/ 601 w 724"/>
                <a:gd name="T19" fmla="*/ 701 h 1845"/>
                <a:gd name="T20" fmla="*/ 634 w 724"/>
                <a:gd name="T21" fmla="*/ 646 h 1845"/>
                <a:gd name="T22" fmla="*/ 627 w 724"/>
                <a:gd name="T23" fmla="*/ 477 h 1845"/>
                <a:gd name="T24" fmla="*/ 641 w 724"/>
                <a:gd name="T25" fmla="*/ 463 h 1845"/>
                <a:gd name="T26" fmla="*/ 627 w 724"/>
                <a:gd name="T27" fmla="*/ 414 h 1845"/>
                <a:gd name="T28" fmla="*/ 615 w 724"/>
                <a:gd name="T29" fmla="*/ 342 h 1845"/>
                <a:gd name="T30" fmla="*/ 590 w 724"/>
                <a:gd name="T31" fmla="*/ 286 h 1845"/>
                <a:gd name="T32" fmla="*/ 602 w 724"/>
                <a:gd name="T33" fmla="*/ 260 h 1845"/>
                <a:gd name="T34" fmla="*/ 560 w 724"/>
                <a:gd name="T35" fmla="*/ 236 h 1845"/>
                <a:gd name="T36" fmla="*/ 523 w 724"/>
                <a:gd name="T37" fmla="*/ 213 h 1845"/>
                <a:gd name="T38" fmla="*/ 514 w 724"/>
                <a:gd name="T39" fmla="*/ 180 h 1845"/>
                <a:gd name="T40" fmla="*/ 483 w 724"/>
                <a:gd name="T41" fmla="*/ 195 h 1845"/>
                <a:gd name="T42" fmla="*/ 476 w 724"/>
                <a:gd name="T43" fmla="*/ 154 h 1845"/>
                <a:gd name="T44" fmla="*/ 434 w 724"/>
                <a:gd name="T45" fmla="*/ 171 h 1845"/>
                <a:gd name="T46" fmla="*/ 411 w 724"/>
                <a:gd name="T47" fmla="*/ 119 h 1845"/>
                <a:gd name="T48" fmla="*/ 389 w 724"/>
                <a:gd name="T49" fmla="*/ 124 h 1845"/>
                <a:gd name="T50" fmla="*/ 356 w 724"/>
                <a:gd name="T51" fmla="*/ 150 h 1845"/>
                <a:gd name="T52" fmla="*/ 356 w 724"/>
                <a:gd name="T53" fmla="*/ 101 h 1845"/>
                <a:gd name="T54" fmla="*/ 341 w 724"/>
                <a:gd name="T55" fmla="*/ 93 h 1845"/>
                <a:gd name="T56" fmla="*/ 314 w 724"/>
                <a:gd name="T57" fmla="*/ 81 h 1845"/>
                <a:gd name="T58" fmla="*/ 276 w 724"/>
                <a:gd name="T59" fmla="*/ 97 h 1845"/>
                <a:gd name="T60" fmla="*/ 292 w 724"/>
                <a:gd name="T61" fmla="*/ 51 h 1845"/>
                <a:gd name="T62" fmla="*/ 244 w 724"/>
                <a:gd name="T63" fmla="*/ 106 h 1845"/>
                <a:gd name="T64" fmla="*/ 216 w 724"/>
                <a:gd name="T65" fmla="*/ 112 h 1845"/>
                <a:gd name="T66" fmla="*/ 266 w 724"/>
                <a:gd name="T67" fmla="*/ 43 h 1845"/>
                <a:gd name="T68" fmla="*/ 214 w 724"/>
                <a:gd name="T69" fmla="*/ 91 h 1845"/>
                <a:gd name="T70" fmla="*/ 173 w 724"/>
                <a:gd name="T71" fmla="*/ 98 h 1845"/>
                <a:gd name="T72" fmla="*/ 186 w 724"/>
                <a:gd name="T73" fmla="*/ 38 h 1845"/>
                <a:gd name="T74" fmla="*/ 173 w 724"/>
                <a:gd name="T75" fmla="*/ 69 h 1845"/>
                <a:gd name="T76" fmla="*/ 166 w 724"/>
                <a:gd name="T77" fmla="*/ 36 h 1845"/>
                <a:gd name="T78" fmla="*/ 142 w 724"/>
                <a:gd name="T79" fmla="*/ 114 h 1845"/>
                <a:gd name="T80" fmla="*/ 126 w 724"/>
                <a:gd name="T81" fmla="*/ 39 h 1845"/>
                <a:gd name="T82" fmla="*/ 80 w 724"/>
                <a:gd name="T83" fmla="*/ 112 h 1845"/>
                <a:gd name="T84" fmla="*/ 56 w 724"/>
                <a:gd name="T85" fmla="*/ 117 h 1845"/>
                <a:gd name="T86" fmla="*/ 37 w 724"/>
                <a:gd name="T87" fmla="*/ 43 h 1845"/>
                <a:gd name="T88" fmla="*/ 5 w 724"/>
                <a:gd name="T89" fmla="*/ 1808 h 1845"/>
                <a:gd name="T90" fmla="*/ 0 w 724"/>
                <a:gd name="T91" fmla="*/ 1840 h 1845"/>
                <a:gd name="T92" fmla="*/ 162 w 724"/>
                <a:gd name="T93" fmla="*/ 1823 h 1845"/>
                <a:gd name="T94" fmla="*/ 529 w 724"/>
                <a:gd name="T95" fmla="*/ 1842 h 1845"/>
                <a:gd name="T96" fmla="*/ 614 w 724"/>
                <a:gd name="T97" fmla="*/ 1829 h 1845"/>
                <a:gd name="T98" fmla="*/ 421 w 724"/>
                <a:gd name="T99" fmla="*/ 1778 h 1845"/>
                <a:gd name="T100" fmla="*/ 272 w 724"/>
                <a:gd name="T101" fmla="*/ 1664 h 1845"/>
                <a:gd name="T102" fmla="*/ 237 w 724"/>
                <a:gd name="T103" fmla="*/ 1566 h 1845"/>
                <a:gd name="T104" fmla="*/ 239 w 724"/>
                <a:gd name="T105" fmla="*/ 1432 h 1845"/>
                <a:gd name="T106" fmla="*/ 315 w 724"/>
                <a:gd name="T107" fmla="*/ 1404 h 1845"/>
                <a:gd name="T108" fmla="*/ 586 w 724"/>
                <a:gd name="T109" fmla="*/ 1387 h 1845"/>
                <a:gd name="T110" fmla="*/ 605 w 724"/>
                <a:gd name="T111" fmla="*/ 1286 h 1845"/>
                <a:gd name="T112" fmla="*/ 609 w 724"/>
                <a:gd name="T113" fmla="*/ 1223 h 1845"/>
                <a:gd name="T114" fmla="*/ 630 w 724"/>
                <a:gd name="T115" fmla="*/ 1174 h 1845"/>
                <a:gd name="T116" fmla="*/ 590 w 724"/>
                <a:gd name="T117" fmla="*/ 1133 h 1845"/>
                <a:gd name="T118" fmla="*/ 650 w 724"/>
                <a:gd name="T119" fmla="*/ 1082 h 1845"/>
                <a:gd name="T120" fmla="*/ 621 w 724"/>
                <a:gd name="T121" fmla="*/ 1018 h 1845"/>
                <a:gd name="T122" fmla="*/ 704 w 724"/>
                <a:gd name="T123" fmla="*/ 959 h 1845"/>
                <a:gd name="T124" fmla="*/ 639 w 724"/>
                <a:gd name="T125" fmla="*/ 841 h 1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24" h="1845">
                  <a:moveTo>
                    <a:pt x="451" y="808"/>
                  </a:moveTo>
                  <a:lnTo>
                    <a:pt x="451" y="808"/>
                  </a:lnTo>
                  <a:cubicBezTo>
                    <a:pt x="397" y="820"/>
                    <a:pt x="315" y="783"/>
                    <a:pt x="326" y="776"/>
                  </a:cubicBezTo>
                  <a:cubicBezTo>
                    <a:pt x="353" y="757"/>
                    <a:pt x="416" y="725"/>
                    <a:pt x="477" y="746"/>
                  </a:cubicBezTo>
                  <a:cubicBezTo>
                    <a:pt x="488" y="750"/>
                    <a:pt x="492" y="760"/>
                    <a:pt x="493" y="773"/>
                  </a:cubicBezTo>
                  <a:cubicBezTo>
                    <a:pt x="496" y="804"/>
                    <a:pt x="471" y="805"/>
                    <a:pt x="451" y="808"/>
                  </a:cubicBezTo>
                  <a:lnTo>
                    <a:pt x="451" y="808"/>
                  </a:lnTo>
                  <a:close/>
                  <a:moveTo>
                    <a:pt x="639" y="841"/>
                  </a:moveTo>
                  <a:lnTo>
                    <a:pt x="639" y="841"/>
                  </a:lnTo>
                  <a:cubicBezTo>
                    <a:pt x="610" y="803"/>
                    <a:pt x="557" y="751"/>
                    <a:pt x="601" y="701"/>
                  </a:cubicBezTo>
                  <a:cubicBezTo>
                    <a:pt x="624" y="684"/>
                    <a:pt x="631" y="670"/>
                    <a:pt x="634" y="646"/>
                  </a:cubicBezTo>
                  <a:cubicBezTo>
                    <a:pt x="644" y="560"/>
                    <a:pt x="639" y="524"/>
                    <a:pt x="627" y="477"/>
                  </a:cubicBezTo>
                  <a:cubicBezTo>
                    <a:pt x="629" y="473"/>
                    <a:pt x="638" y="478"/>
                    <a:pt x="641" y="463"/>
                  </a:cubicBezTo>
                  <a:cubicBezTo>
                    <a:pt x="650" y="422"/>
                    <a:pt x="627" y="414"/>
                    <a:pt x="627" y="414"/>
                  </a:cubicBezTo>
                  <a:cubicBezTo>
                    <a:pt x="645" y="399"/>
                    <a:pt x="643" y="342"/>
                    <a:pt x="615" y="342"/>
                  </a:cubicBezTo>
                  <a:cubicBezTo>
                    <a:pt x="631" y="317"/>
                    <a:pt x="617" y="277"/>
                    <a:pt x="590" y="286"/>
                  </a:cubicBezTo>
                  <a:cubicBezTo>
                    <a:pt x="590" y="286"/>
                    <a:pt x="604" y="278"/>
                    <a:pt x="602" y="260"/>
                  </a:cubicBezTo>
                  <a:cubicBezTo>
                    <a:pt x="599" y="224"/>
                    <a:pt x="547" y="259"/>
                    <a:pt x="560" y="236"/>
                  </a:cubicBezTo>
                  <a:cubicBezTo>
                    <a:pt x="567" y="223"/>
                    <a:pt x="538" y="180"/>
                    <a:pt x="523" y="213"/>
                  </a:cubicBezTo>
                  <a:cubicBezTo>
                    <a:pt x="515" y="207"/>
                    <a:pt x="529" y="187"/>
                    <a:pt x="514" y="180"/>
                  </a:cubicBezTo>
                  <a:cubicBezTo>
                    <a:pt x="504" y="181"/>
                    <a:pt x="495" y="188"/>
                    <a:pt x="483" y="195"/>
                  </a:cubicBezTo>
                  <a:cubicBezTo>
                    <a:pt x="479" y="181"/>
                    <a:pt x="494" y="174"/>
                    <a:pt x="476" y="154"/>
                  </a:cubicBezTo>
                  <a:cubicBezTo>
                    <a:pt x="452" y="138"/>
                    <a:pt x="451" y="162"/>
                    <a:pt x="434" y="171"/>
                  </a:cubicBezTo>
                  <a:cubicBezTo>
                    <a:pt x="404" y="164"/>
                    <a:pt x="476" y="146"/>
                    <a:pt x="411" y="119"/>
                  </a:cubicBezTo>
                  <a:cubicBezTo>
                    <a:pt x="395" y="159"/>
                    <a:pt x="396" y="130"/>
                    <a:pt x="389" y="124"/>
                  </a:cubicBezTo>
                  <a:cubicBezTo>
                    <a:pt x="384" y="121"/>
                    <a:pt x="375" y="131"/>
                    <a:pt x="356" y="150"/>
                  </a:cubicBezTo>
                  <a:cubicBezTo>
                    <a:pt x="366" y="124"/>
                    <a:pt x="388" y="92"/>
                    <a:pt x="356" y="101"/>
                  </a:cubicBezTo>
                  <a:cubicBezTo>
                    <a:pt x="320" y="117"/>
                    <a:pt x="341" y="96"/>
                    <a:pt x="341" y="93"/>
                  </a:cubicBezTo>
                  <a:cubicBezTo>
                    <a:pt x="372" y="79"/>
                    <a:pt x="312" y="45"/>
                    <a:pt x="314" y="81"/>
                  </a:cubicBezTo>
                  <a:cubicBezTo>
                    <a:pt x="313" y="105"/>
                    <a:pt x="261" y="126"/>
                    <a:pt x="276" y="97"/>
                  </a:cubicBezTo>
                  <a:cubicBezTo>
                    <a:pt x="286" y="60"/>
                    <a:pt x="331" y="116"/>
                    <a:pt x="292" y="51"/>
                  </a:cubicBezTo>
                  <a:cubicBezTo>
                    <a:pt x="268" y="78"/>
                    <a:pt x="248" y="96"/>
                    <a:pt x="244" y="106"/>
                  </a:cubicBezTo>
                  <a:cubicBezTo>
                    <a:pt x="225" y="181"/>
                    <a:pt x="236" y="113"/>
                    <a:pt x="216" y="112"/>
                  </a:cubicBezTo>
                  <a:cubicBezTo>
                    <a:pt x="242" y="94"/>
                    <a:pt x="276" y="63"/>
                    <a:pt x="266" y="43"/>
                  </a:cubicBezTo>
                  <a:cubicBezTo>
                    <a:pt x="237" y="41"/>
                    <a:pt x="172" y="87"/>
                    <a:pt x="214" y="91"/>
                  </a:cubicBezTo>
                  <a:cubicBezTo>
                    <a:pt x="211" y="106"/>
                    <a:pt x="187" y="123"/>
                    <a:pt x="173" y="98"/>
                  </a:cubicBezTo>
                  <a:cubicBezTo>
                    <a:pt x="196" y="92"/>
                    <a:pt x="235" y="15"/>
                    <a:pt x="186" y="38"/>
                  </a:cubicBezTo>
                  <a:cubicBezTo>
                    <a:pt x="181" y="42"/>
                    <a:pt x="181" y="56"/>
                    <a:pt x="173" y="69"/>
                  </a:cubicBezTo>
                  <a:cubicBezTo>
                    <a:pt x="161" y="58"/>
                    <a:pt x="170" y="42"/>
                    <a:pt x="166" y="36"/>
                  </a:cubicBezTo>
                  <a:cubicBezTo>
                    <a:pt x="127" y="0"/>
                    <a:pt x="141" y="93"/>
                    <a:pt x="142" y="114"/>
                  </a:cubicBezTo>
                  <a:cubicBezTo>
                    <a:pt x="92" y="82"/>
                    <a:pt x="139" y="91"/>
                    <a:pt x="126" y="39"/>
                  </a:cubicBezTo>
                  <a:cubicBezTo>
                    <a:pt x="84" y="47"/>
                    <a:pt x="73" y="64"/>
                    <a:pt x="80" y="112"/>
                  </a:cubicBezTo>
                  <a:cubicBezTo>
                    <a:pt x="74" y="123"/>
                    <a:pt x="63" y="149"/>
                    <a:pt x="56" y="117"/>
                  </a:cubicBezTo>
                  <a:cubicBezTo>
                    <a:pt x="79" y="87"/>
                    <a:pt x="77" y="44"/>
                    <a:pt x="37" y="43"/>
                  </a:cubicBezTo>
                  <a:cubicBezTo>
                    <a:pt x="101" y="631"/>
                    <a:pt x="97" y="1225"/>
                    <a:pt x="5" y="1808"/>
                  </a:cubicBezTo>
                  <a:lnTo>
                    <a:pt x="0" y="1840"/>
                  </a:lnTo>
                  <a:cubicBezTo>
                    <a:pt x="46" y="1839"/>
                    <a:pt x="113" y="1825"/>
                    <a:pt x="162" y="1823"/>
                  </a:cubicBezTo>
                  <a:cubicBezTo>
                    <a:pt x="301" y="1827"/>
                    <a:pt x="298" y="1845"/>
                    <a:pt x="529" y="1842"/>
                  </a:cubicBezTo>
                  <a:cubicBezTo>
                    <a:pt x="582" y="1837"/>
                    <a:pt x="597" y="1829"/>
                    <a:pt x="614" y="1829"/>
                  </a:cubicBezTo>
                  <a:cubicBezTo>
                    <a:pt x="597" y="1758"/>
                    <a:pt x="481" y="1798"/>
                    <a:pt x="421" y="1778"/>
                  </a:cubicBezTo>
                  <a:cubicBezTo>
                    <a:pt x="321" y="1768"/>
                    <a:pt x="304" y="1708"/>
                    <a:pt x="272" y="1664"/>
                  </a:cubicBezTo>
                  <a:cubicBezTo>
                    <a:pt x="258" y="1639"/>
                    <a:pt x="237" y="1608"/>
                    <a:pt x="237" y="1566"/>
                  </a:cubicBezTo>
                  <a:cubicBezTo>
                    <a:pt x="230" y="1513"/>
                    <a:pt x="240" y="1484"/>
                    <a:pt x="239" y="1432"/>
                  </a:cubicBezTo>
                  <a:cubicBezTo>
                    <a:pt x="243" y="1393"/>
                    <a:pt x="287" y="1401"/>
                    <a:pt x="315" y="1404"/>
                  </a:cubicBezTo>
                  <a:cubicBezTo>
                    <a:pt x="402" y="1413"/>
                    <a:pt x="547" y="1399"/>
                    <a:pt x="586" y="1387"/>
                  </a:cubicBezTo>
                  <a:cubicBezTo>
                    <a:pt x="641" y="1371"/>
                    <a:pt x="642" y="1337"/>
                    <a:pt x="605" y="1286"/>
                  </a:cubicBezTo>
                  <a:cubicBezTo>
                    <a:pt x="597" y="1261"/>
                    <a:pt x="598" y="1245"/>
                    <a:pt x="609" y="1223"/>
                  </a:cubicBezTo>
                  <a:cubicBezTo>
                    <a:pt x="625" y="1206"/>
                    <a:pt x="644" y="1195"/>
                    <a:pt x="630" y="1174"/>
                  </a:cubicBezTo>
                  <a:cubicBezTo>
                    <a:pt x="630" y="1174"/>
                    <a:pt x="504" y="1147"/>
                    <a:pt x="590" y="1133"/>
                  </a:cubicBezTo>
                  <a:cubicBezTo>
                    <a:pt x="679" y="1118"/>
                    <a:pt x="650" y="1082"/>
                    <a:pt x="650" y="1082"/>
                  </a:cubicBezTo>
                  <a:cubicBezTo>
                    <a:pt x="650" y="1082"/>
                    <a:pt x="635" y="1045"/>
                    <a:pt x="621" y="1018"/>
                  </a:cubicBezTo>
                  <a:cubicBezTo>
                    <a:pt x="611" y="998"/>
                    <a:pt x="695" y="991"/>
                    <a:pt x="704" y="959"/>
                  </a:cubicBezTo>
                  <a:cubicBezTo>
                    <a:pt x="724" y="932"/>
                    <a:pt x="661" y="871"/>
                    <a:pt x="639" y="841"/>
                  </a:cubicBezTo>
                  <a:close/>
                </a:path>
              </a:pathLst>
            </a:custGeom>
            <a:solidFill>
              <a:srgbClr val="2F469C"/>
            </a:solidFill>
            <a:ln>
              <a:noFill/>
            </a:ln>
            <a:extLst/>
          </p:spPr>
          <p:txBody>
            <a:bodyPr/>
            <a:lstStyle/>
            <a:p>
              <a:pPr>
                <a:defRPr/>
              </a:pPr>
              <a:endParaRPr lang="en-US" dirty="0">
                <a:solidFill>
                  <a:prstClr val="black"/>
                </a:solidFill>
              </a:endParaRPr>
            </a:p>
          </p:txBody>
        </p:sp>
        <p:sp>
          <p:nvSpPr>
            <p:cNvPr id="38" name="Freeform 12"/>
            <p:cNvSpPr>
              <a:spLocks noChangeAspect="1"/>
            </p:cNvSpPr>
            <p:nvPr/>
          </p:nvSpPr>
          <p:spPr bwMode="auto">
            <a:xfrm>
              <a:off x="1352" y="681"/>
              <a:ext cx="1827" cy="3153"/>
            </a:xfrm>
            <a:custGeom>
              <a:avLst/>
              <a:gdLst>
                <a:gd name="T0" fmla="*/ 1974 w 2011"/>
                <a:gd name="T1" fmla="*/ 2106 h 3449"/>
                <a:gd name="T2" fmla="*/ 0 w 2011"/>
                <a:gd name="T3" fmla="*/ 3449 h 3449"/>
                <a:gd name="T4" fmla="*/ 1972 w 2011"/>
                <a:gd name="T5" fmla="*/ 0 h 3449"/>
                <a:gd name="T6" fmla="*/ 1980 w 2011"/>
                <a:gd name="T7" fmla="*/ 347 h 3449"/>
                <a:gd name="T8" fmla="*/ 1982 w 2011"/>
                <a:gd name="T9" fmla="*/ 392 h 3449"/>
                <a:gd name="T10" fmla="*/ 1923 w 2011"/>
                <a:gd name="T11" fmla="*/ 324 h 3449"/>
                <a:gd name="T12" fmla="*/ 1878 w 2011"/>
                <a:gd name="T13" fmla="*/ 384 h 3449"/>
                <a:gd name="T14" fmla="*/ 1858 w 2011"/>
                <a:gd name="T15" fmla="*/ 411 h 3449"/>
                <a:gd name="T16" fmla="*/ 1823 w 2011"/>
                <a:gd name="T17" fmla="*/ 348 h 3449"/>
                <a:gd name="T18" fmla="*/ 1766 w 2011"/>
                <a:gd name="T19" fmla="*/ 359 h 3449"/>
                <a:gd name="T20" fmla="*/ 1702 w 2011"/>
                <a:gd name="T21" fmla="*/ 494 h 3449"/>
                <a:gd name="T22" fmla="*/ 1680 w 2011"/>
                <a:gd name="T23" fmla="*/ 420 h 3449"/>
                <a:gd name="T24" fmla="*/ 1605 w 2011"/>
                <a:gd name="T25" fmla="*/ 427 h 3449"/>
                <a:gd name="T26" fmla="*/ 1609 w 2011"/>
                <a:gd name="T27" fmla="*/ 499 h 3449"/>
                <a:gd name="T28" fmla="*/ 1520 w 2011"/>
                <a:gd name="T29" fmla="*/ 498 h 3449"/>
                <a:gd name="T30" fmla="*/ 1513 w 2011"/>
                <a:gd name="T31" fmla="*/ 560 h 3449"/>
                <a:gd name="T32" fmla="*/ 1407 w 2011"/>
                <a:gd name="T33" fmla="*/ 521 h 3449"/>
                <a:gd name="T34" fmla="*/ 1521 w 2011"/>
                <a:gd name="T35" fmla="*/ 578 h 3449"/>
                <a:gd name="T36" fmla="*/ 1453 w 2011"/>
                <a:gd name="T37" fmla="*/ 612 h 3449"/>
                <a:gd name="T38" fmla="*/ 1441 w 2011"/>
                <a:gd name="T39" fmla="*/ 603 h 3449"/>
                <a:gd name="T40" fmla="*/ 1404 w 2011"/>
                <a:gd name="T41" fmla="*/ 640 h 3449"/>
                <a:gd name="T42" fmla="*/ 1448 w 2011"/>
                <a:gd name="T43" fmla="*/ 632 h 3449"/>
                <a:gd name="T44" fmla="*/ 1433 w 2011"/>
                <a:gd name="T45" fmla="*/ 703 h 3449"/>
                <a:gd name="T46" fmla="*/ 1392 w 2011"/>
                <a:gd name="T47" fmla="*/ 719 h 3449"/>
                <a:gd name="T48" fmla="*/ 1410 w 2011"/>
                <a:gd name="T49" fmla="*/ 785 h 3449"/>
                <a:gd name="T50" fmla="*/ 1321 w 2011"/>
                <a:gd name="T51" fmla="*/ 761 h 3449"/>
                <a:gd name="T52" fmla="*/ 1255 w 2011"/>
                <a:gd name="T53" fmla="*/ 760 h 3449"/>
                <a:gd name="T54" fmla="*/ 1205 w 2011"/>
                <a:gd name="T55" fmla="*/ 829 h 3449"/>
                <a:gd name="T56" fmla="*/ 1350 w 2011"/>
                <a:gd name="T57" fmla="*/ 845 h 3449"/>
                <a:gd name="T58" fmla="*/ 1308 w 2011"/>
                <a:gd name="T59" fmla="*/ 881 h 3449"/>
                <a:gd name="T60" fmla="*/ 1308 w 2011"/>
                <a:gd name="T61" fmla="*/ 953 h 3449"/>
                <a:gd name="T62" fmla="*/ 1358 w 2011"/>
                <a:gd name="T63" fmla="*/ 951 h 3449"/>
                <a:gd name="T64" fmla="*/ 1319 w 2011"/>
                <a:gd name="T65" fmla="*/ 1061 h 3449"/>
                <a:gd name="T66" fmla="*/ 1324 w 2011"/>
                <a:gd name="T67" fmla="*/ 1115 h 3449"/>
                <a:gd name="T68" fmla="*/ 1283 w 2011"/>
                <a:gd name="T69" fmla="*/ 1185 h 3449"/>
                <a:gd name="T70" fmla="*/ 1257 w 2011"/>
                <a:gd name="T71" fmla="*/ 1226 h 3449"/>
                <a:gd name="T72" fmla="*/ 1285 w 2011"/>
                <a:gd name="T73" fmla="*/ 1267 h 3449"/>
                <a:gd name="T74" fmla="*/ 1314 w 2011"/>
                <a:gd name="T75" fmla="*/ 1311 h 3449"/>
                <a:gd name="T76" fmla="*/ 1363 w 2011"/>
                <a:gd name="T77" fmla="*/ 1376 h 3449"/>
                <a:gd name="T78" fmla="*/ 1438 w 2011"/>
                <a:gd name="T79" fmla="*/ 1413 h 3449"/>
                <a:gd name="T80" fmla="*/ 1494 w 2011"/>
                <a:gd name="T81" fmla="*/ 1379 h 3449"/>
                <a:gd name="T82" fmla="*/ 1513 w 2011"/>
                <a:gd name="T83" fmla="*/ 1471 h 3449"/>
                <a:gd name="T84" fmla="*/ 1605 w 2011"/>
                <a:gd name="T85" fmla="*/ 1474 h 3449"/>
                <a:gd name="T86" fmla="*/ 1584 w 2011"/>
                <a:gd name="T87" fmla="*/ 1525 h 3449"/>
                <a:gd name="T88" fmla="*/ 1618 w 2011"/>
                <a:gd name="T89" fmla="*/ 1559 h 3449"/>
                <a:gd name="T90" fmla="*/ 1644 w 2011"/>
                <a:gd name="T91" fmla="*/ 1602 h 3449"/>
                <a:gd name="T92" fmla="*/ 1700 w 2011"/>
                <a:gd name="T93" fmla="*/ 1594 h 3449"/>
                <a:gd name="T94" fmla="*/ 1729 w 2011"/>
                <a:gd name="T95" fmla="*/ 1535 h 3449"/>
                <a:gd name="T96" fmla="*/ 1794 w 2011"/>
                <a:gd name="T97" fmla="*/ 1574 h 3449"/>
                <a:gd name="T98" fmla="*/ 1808 w 2011"/>
                <a:gd name="T99" fmla="*/ 1711 h 3449"/>
                <a:gd name="T100" fmla="*/ 1870 w 2011"/>
                <a:gd name="T101" fmla="*/ 1688 h 3449"/>
                <a:gd name="T102" fmla="*/ 1839 w 2011"/>
                <a:gd name="T103" fmla="*/ 1844 h 3449"/>
                <a:gd name="T104" fmla="*/ 1446 w 2011"/>
                <a:gd name="T105" fmla="*/ 2092 h 3449"/>
                <a:gd name="T106" fmla="*/ 1654 w 2011"/>
                <a:gd name="T107" fmla="*/ 2103 h 3449"/>
                <a:gd name="T108" fmla="*/ 1974 w 2011"/>
                <a:gd name="T109" fmla="*/ 2105 h 3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11" h="3449">
                  <a:moveTo>
                    <a:pt x="1974" y="2106"/>
                  </a:moveTo>
                  <a:lnTo>
                    <a:pt x="1974" y="2106"/>
                  </a:lnTo>
                  <a:cubicBezTo>
                    <a:pt x="1903" y="2543"/>
                    <a:pt x="1782" y="2987"/>
                    <a:pt x="1602" y="3449"/>
                  </a:cubicBezTo>
                  <a:lnTo>
                    <a:pt x="0" y="3449"/>
                  </a:lnTo>
                  <a:lnTo>
                    <a:pt x="0" y="0"/>
                  </a:lnTo>
                  <a:lnTo>
                    <a:pt x="1972" y="0"/>
                  </a:lnTo>
                  <a:cubicBezTo>
                    <a:pt x="1988" y="113"/>
                    <a:pt x="1999" y="197"/>
                    <a:pt x="2011" y="309"/>
                  </a:cubicBezTo>
                  <a:cubicBezTo>
                    <a:pt x="2011" y="309"/>
                    <a:pt x="1977" y="320"/>
                    <a:pt x="1980" y="347"/>
                  </a:cubicBezTo>
                  <a:cubicBezTo>
                    <a:pt x="1984" y="378"/>
                    <a:pt x="1997" y="385"/>
                    <a:pt x="1997" y="385"/>
                  </a:cubicBezTo>
                  <a:lnTo>
                    <a:pt x="1982" y="392"/>
                  </a:lnTo>
                  <a:cubicBezTo>
                    <a:pt x="1982" y="392"/>
                    <a:pt x="1966" y="368"/>
                    <a:pt x="1966" y="369"/>
                  </a:cubicBezTo>
                  <a:cubicBezTo>
                    <a:pt x="1966" y="346"/>
                    <a:pt x="1976" y="311"/>
                    <a:pt x="1923" y="324"/>
                  </a:cubicBezTo>
                  <a:cubicBezTo>
                    <a:pt x="1904" y="365"/>
                    <a:pt x="1952" y="373"/>
                    <a:pt x="1939" y="401"/>
                  </a:cubicBezTo>
                  <a:cubicBezTo>
                    <a:pt x="1883" y="404"/>
                    <a:pt x="1923" y="359"/>
                    <a:pt x="1878" y="384"/>
                  </a:cubicBezTo>
                  <a:cubicBezTo>
                    <a:pt x="1881" y="371"/>
                    <a:pt x="1871" y="336"/>
                    <a:pt x="1857" y="339"/>
                  </a:cubicBezTo>
                  <a:cubicBezTo>
                    <a:pt x="1851" y="358"/>
                    <a:pt x="1836" y="391"/>
                    <a:pt x="1858" y="411"/>
                  </a:cubicBezTo>
                  <a:cubicBezTo>
                    <a:pt x="1851" y="416"/>
                    <a:pt x="1830" y="413"/>
                    <a:pt x="1825" y="406"/>
                  </a:cubicBezTo>
                  <a:cubicBezTo>
                    <a:pt x="1819" y="396"/>
                    <a:pt x="1840" y="379"/>
                    <a:pt x="1823" y="348"/>
                  </a:cubicBezTo>
                  <a:cubicBezTo>
                    <a:pt x="1771" y="371"/>
                    <a:pt x="1819" y="421"/>
                    <a:pt x="1776" y="440"/>
                  </a:cubicBezTo>
                  <a:cubicBezTo>
                    <a:pt x="1729" y="434"/>
                    <a:pt x="1803" y="394"/>
                    <a:pt x="1766" y="359"/>
                  </a:cubicBezTo>
                  <a:cubicBezTo>
                    <a:pt x="1723" y="369"/>
                    <a:pt x="1707" y="413"/>
                    <a:pt x="1724" y="439"/>
                  </a:cubicBezTo>
                  <a:cubicBezTo>
                    <a:pt x="1723" y="462"/>
                    <a:pt x="1705" y="474"/>
                    <a:pt x="1702" y="494"/>
                  </a:cubicBezTo>
                  <a:cubicBezTo>
                    <a:pt x="1681" y="491"/>
                    <a:pt x="1672" y="483"/>
                    <a:pt x="1670" y="475"/>
                  </a:cubicBezTo>
                  <a:cubicBezTo>
                    <a:pt x="1667" y="460"/>
                    <a:pt x="1708" y="453"/>
                    <a:pt x="1680" y="420"/>
                  </a:cubicBezTo>
                  <a:cubicBezTo>
                    <a:pt x="1635" y="427"/>
                    <a:pt x="1665" y="500"/>
                    <a:pt x="1629" y="461"/>
                  </a:cubicBezTo>
                  <a:cubicBezTo>
                    <a:pt x="1626" y="444"/>
                    <a:pt x="1614" y="429"/>
                    <a:pt x="1605" y="427"/>
                  </a:cubicBezTo>
                  <a:cubicBezTo>
                    <a:pt x="1588" y="439"/>
                    <a:pt x="1580" y="459"/>
                    <a:pt x="1591" y="476"/>
                  </a:cubicBezTo>
                  <a:lnTo>
                    <a:pt x="1609" y="499"/>
                  </a:lnTo>
                  <a:cubicBezTo>
                    <a:pt x="1607" y="499"/>
                    <a:pt x="1617" y="513"/>
                    <a:pt x="1615" y="512"/>
                  </a:cubicBezTo>
                  <a:cubicBezTo>
                    <a:pt x="1585" y="488"/>
                    <a:pt x="1545" y="471"/>
                    <a:pt x="1520" y="498"/>
                  </a:cubicBezTo>
                  <a:cubicBezTo>
                    <a:pt x="1523" y="523"/>
                    <a:pt x="1545" y="525"/>
                    <a:pt x="1579" y="533"/>
                  </a:cubicBezTo>
                  <a:cubicBezTo>
                    <a:pt x="1536" y="537"/>
                    <a:pt x="1527" y="552"/>
                    <a:pt x="1513" y="560"/>
                  </a:cubicBezTo>
                  <a:cubicBezTo>
                    <a:pt x="1508" y="532"/>
                    <a:pt x="1475" y="527"/>
                    <a:pt x="1444" y="523"/>
                  </a:cubicBezTo>
                  <a:cubicBezTo>
                    <a:pt x="1426" y="527"/>
                    <a:pt x="1415" y="515"/>
                    <a:pt x="1407" y="521"/>
                  </a:cubicBezTo>
                  <a:cubicBezTo>
                    <a:pt x="1420" y="553"/>
                    <a:pt x="1451" y="578"/>
                    <a:pt x="1490" y="586"/>
                  </a:cubicBezTo>
                  <a:cubicBezTo>
                    <a:pt x="1507" y="584"/>
                    <a:pt x="1509" y="584"/>
                    <a:pt x="1521" y="578"/>
                  </a:cubicBezTo>
                  <a:cubicBezTo>
                    <a:pt x="1544" y="588"/>
                    <a:pt x="1542" y="592"/>
                    <a:pt x="1548" y="608"/>
                  </a:cubicBezTo>
                  <a:cubicBezTo>
                    <a:pt x="1514" y="623"/>
                    <a:pt x="1487" y="604"/>
                    <a:pt x="1453" y="612"/>
                  </a:cubicBezTo>
                  <a:cubicBezTo>
                    <a:pt x="1453" y="614"/>
                    <a:pt x="1445" y="614"/>
                    <a:pt x="1444" y="611"/>
                  </a:cubicBezTo>
                  <a:cubicBezTo>
                    <a:pt x="1445" y="611"/>
                    <a:pt x="1440" y="603"/>
                    <a:pt x="1441" y="603"/>
                  </a:cubicBezTo>
                  <a:cubicBezTo>
                    <a:pt x="1426" y="575"/>
                    <a:pt x="1387" y="586"/>
                    <a:pt x="1366" y="592"/>
                  </a:cubicBezTo>
                  <a:cubicBezTo>
                    <a:pt x="1363" y="614"/>
                    <a:pt x="1386" y="632"/>
                    <a:pt x="1404" y="640"/>
                  </a:cubicBezTo>
                  <a:cubicBezTo>
                    <a:pt x="1429" y="649"/>
                    <a:pt x="1438" y="641"/>
                    <a:pt x="1438" y="641"/>
                  </a:cubicBezTo>
                  <a:lnTo>
                    <a:pt x="1448" y="632"/>
                  </a:lnTo>
                  <a:cubicBezTo>
                    <a:pt x="1459" y="672"/>
                    <a:pt x="1473" y="674"/>
                    <a:pt x="1494" y="690"/>
                  </a:cubicBezTo>
                  <a:cubicBezTo>
                    <a:pt x="1471" y="698"/>
                    <a:pt x="1462" y="705"/>
                    <a:pt x="1433" y="703"/>
                  </a:cubicBezTo>
                  <a:cubicBezTo>
                    <a:pt x="1400" y="652"/>
                    <a:pt x="1301" y="630"/>
                    <a:pt x="1305" y="654"/>
                  </a:cubicBezTo>
                  <a:cubicBezTo>
                    <a:pt x="1319" y="706"/>
                    <a:pt x="1392" y="719"/>
                    <a:pt x="1392" y="719"/>
                  </a:cubicBezTo>
                  <a:cubicBezTo>
                    <a:pt x="1392" y="719"/>
                    <a:pt x="1354" y="733"/>
                    <a:pt x="1360" y="746"/>
                  </a:cubicBezTo>
                  <a:cubicBezTo>
                    <a:pt x="1367" y="758"/>
                    <a:pt x="1417" y="766"/>
                    <a:pt x="1410" y="785"/>
                  </a:cubicBezTo>
                  <a:cubicBezTo>
                    <a:pt x="1358" y="762"/>
                    <a:pt x="1348" y="771"/>
                    <a:pt x="1383" y="817"/>
                  </a:cubicBezTo>
                  <a:cubicBezTo>
                    <a:pt x="1339" y="819"/>
                    <a:pt x="1349" y="772"/>
                    <a:pt x="1321" y="761"/>
                  </a:cubicBezTo>
                  <a:cubicBezTo>
                    <a:pt x="1301" y="775"/>
                    <a:pt x="1313" y="806"/>
                    <a:pt x="1313" y="806"/>
                  </a:cubicBezTo>
                  <a:cubicBezTo>
                    <a:pt x="1303" y="798"/>
                    <a:pt x="1277" y="754"/>
                    <a:pt x="1255" y="760"/>
                  </a:cubicBezTo>
                  <a:cubicBezTo>
                    <a:pt x="1248" y="765"/>
                    <a:pt x="1248" y="789"/>
                    <a:pt x="1265" y="805"/>
                  </a:cubicBezTo>
                  <a:cubicBezTo>
                    <a:pt x="1244" y="809"/>
                    <a:pt x="1210" y="806"/>
                    <a:pt x="1205" y="829"/>
                  </a:cubicBezTo>
                  <a:cubicBezTo>
                    <a:pt x="1239" y="855"/>
                    <a:pt x="1276" y="855"/>
                    <a:pt x="1329" y="849"/>
                  </a:cubicBezTo>
                  <a:cubicBezTo>
                    <a:pt x="1329" y="849"/>
                    <a:pt x="1339" y="848"/>
                    <a:pt x="1350" y="845"/>
                  </a:cubicBezTo>
                  <a:cubicBezTo>
                    <a:pt x="1360" y="842"/>
                    <a:pt x="1375" y="856"/>
                    <a:pt x="1375" y="856"/>
                  </a:cubicBezTo>
                  <a:cubicBezTo>
                    <a:pt x="1349" y="862"/>
                    <a:pt x="1360" y="870"/>
                    <a:pt x="1308" y="881"/>
                  </a:cubicBezTo>
                  <a:cubicBezTo>
                    <a:pt x="1274" y="897"/>
                    <a:pt x="1247" y="918"/>
                    <a:pt x="1247" y="953"/>
                  </a:cubicBezTo>
                  <a:cubicBezTo>
                    <a:pt x="1268" y="963"/>
                    <a:pt x="1294" y="973"/>
                    <a:pt x="1308" y="953"/>
                  </a:cubicBezTo>
                  <a:cubicBezTo>
                    <a:pt x="1331" y="920"/>
                    <a:pt x="1324" y="946"/>
                    <a:pt x="1340" y="945"/>
                  </a:cubicBezTo>
                  <a:lnTo>
                    <a:pt x="1358" y="951"/>
                  </a:lnTo>
                  <a:cubicBezTo>
                    <a:pt x="1344" y="986"/>
                    <a:pt x="1264" y="985"/>
                    <a:pt x="1279" y="1011"/>
                  </a:cubicBezTo>
                  <a:cubicBezTo>
                    <a:pt x="1295" y="1035"/>
                    <a:pt x="1319" y="1061"/>
                    <a:pt x="1319" y="1061"/>
                  </a:cubicBezTo>
                  <a:cubicBezTo>
                    <a:pt x="1319" y="1061"/>
                    <a:pt x="1263" y="1032"/>
                    <a:pt x="1247" y="1053"/>
                  </a:cubicBezTo>
                  <a:cubicBezTo>
                    <a:pt x="1232" y="1071"/>
                    <a:pt x="1265" y="1102"/>
                    <a:pt x="1324" y="1115"/>
                  </a:cubicBezTo>
                  <a:cubicBezTo>
                    <a:pt x="1304" y="1128"/>
                    <a:pt x="1233" y="1115"/>
                    <a:pt x="1276" y="1160"/>
                  </a:cubicBezTo>
                  <a:cubicBezTo>
                    <a:pt x="1225" y="1181"/>
                    <a:pt x="1242" y="1196"/>
                    <a:pt x="1283" y="1185"/>
                  </a:cubicBezTo>
                  <a:lnTo>
                    <a:pt x="1303" y="1188"/>
                  </a:lnTo>
                  <a:cubicBezTo>
                    <a:pt x="1291" y="1196"/>
                    <a:pt x="1254" y="1213"/>
                    <a:pt x="1257" y="1226"/>
                  </a:cubicBezTo>
                  <a:cubicBezTo>
                    <a:pt x="1259" y="1243"/>
                    <a:pt x="1300" y="1222"/>
                    <a:pt x="1307" y="1235"/>
                  </a:cubicBezTo>
                  <a:cubicBezTo>
                    <a:pt x="1310" y="1254"/>
                    <a:pt x="1287" y="1262"/>
                    <a:pt x="1285" y="1267"/>
                  </a:cubicBezTo>
                  <a:cubicBezTo>
                    <a:pt x="1314" y="1286"/>
                    <a:pt x="1331" y="1241"/>
                    <a:pt x="1358" y="1267"/>
                  </a:cubicBezTo>
                  <a:cubicBezTo>
                    <a:pt x="1348" y="1286"/>
                    <a:pt x="1305" y="1282"/>
                    <a:pt x="1314" y="1311"/>
                  </a:cubicBezTo>
                  <a:cubicBezTo>
                    <a:pt x="1330" y="1323"/>
                    <a:pt x="1357" y="1318"/>
                    <a:pt x="1373" y="1329"/>
                  </a:cubicBezTo>
                  <a:cubicBezTo>
                    <a:pt x="1373" y="1329"/>
                    <a:pt x="1351" y="1371"/>
                    <a:pt x="1363" y="1376"/>
                  </a:cubicBezTo>
                  <a:cubicBezTo>
                    <a:pt x="1386" y="1388"/>
                    <a:pt x="1408" y="1351"/>
                    <a:pt x="1416" y="1349"/>
                  </a:cubicBezTo>
                  <a:cubicBezTo>
                    <a:pt x="1410" y="1396"/>
                    <a:pt x="1450" y="1380"/>
                    <a:pt x="1438" y="1413"/>
                  </a:cubicBezTo>
                  <a:cubicBezTo>
                    <a:pt x="1438" y="1430"/>
                    <a:pt x="1436" y="1454"/>
                    <a:pt x="1454" y="1463"/>
                  </a:cubicBezTo>
                  <a:cubicBezTo>
                    <a:pt x="1491" y="1452"/>
                    <a:pt x="1495" y="1423"/>
                    <a:pt x="1494" y="1379"/>
                  </a:cubicBezTo>
                  <a:cubicBezTo>
                    <a:pt x="1494" y="1364"/>
                    <a:pt x="1537" y="1389"/>
                    <a:pt x="1537" y="1389"/>
                  </a:cubicBezTo>
                  <a:cubicBezTo>
                    <a:pt x="1563" y="1410"/>
                    <a:pt x="1492" y="1426"/>
                    <a:pt x="1513" y="1471"/>
                  </a:cubicBezTo>
                  <a:cubicBezTo>
                    <a:pt x="1573" y="1479"/>
                    <a:pt x="1573" y="1428"/>
                    <a:pt x="1621" y="1419"/>
                  </a:cubicBezTo>
                  <a:cubicBezTo>
                    <a:pt x="1643" y="1433"/>
                    <a:pt x="1612" y="1457"/>
                    <a:pt x="1605" y="1474"/>
                  </a:cubicBezTo>
                  <a:cubicBezTo>
                    <a:pt x="1575" y="1491"/>
                    <a:pt x="1538" y="1471"/>
                    <a:pt x="1509" y="1530"/>
                  </a:cubicBezTo>
                  <a:cubicBezTo>
                    <a:pt x="1551" y="1546"/>
                    <a:pt x="1570" y="1533"/>
                    <a:pt x="1584" y="1525"/>
                  </a:cubicBezTo>
                  <a:cubicBezTo>
                    <a:pt x="1597" y="1516"/>
                    <a:pt x="1596" y="1511"/>
                    <a:pt x="1606" y="1507"/>
                  </a:cubicBezTo>
                  <a:cubicBezTo>
                    <a:pt x="1607" y="1523"/>
                    <a:pt x="1603" y="1553"/>
                    <a:pt x="1618" y="1559"/>
                  </a:cubicBezTo>
                  <a:cubicBezTo>
                    <a:pt x="1632" y="1558"/>
                    <a:pt x="1633" y="1553"/>
                    <a:pt x="1645" y="1546"/>
                  </a:cubicBezTo>
                  <a:cubicBezTo>
                    <a:pt x="1657" y="1558"/>
                    <a:pt x="1626" y="1589"/>
                    <a:pt x="1644" y="1602"/>
                  </a:cubicBezTo>
                  <a:cubicBezTo>
                    <a:pt x="1661" y="1599"/>
                    <a:pt x="1667" y="1583"/>
                    <a:pt x="1667" y="1583"/>
                  </a:cubicBezTo>
                  <a:cubicBezTo>
                    <a:pt x="1677" y="1597"/>
                    <a:pt x="1689" y="1597"/>
                    <a:pt x="1700" y="1594"/>
                  </a:cubicBezTo>
                  <a:cubicBezTo>
                    <a:pt x="1706" y="1579"/>
                    <a:pt x="1707" y="1545"/>
                    <a:pt x="1688" y="1533"/>
                  </a:cubicBezTo>
                  <a:cubicBezTo>
                    <a:pt x="1697" y="1522"/>
                    <a:pt x="1720" y="1543"/>
                    <a:pt x="1729" y="1535"/>
                  </a:cubicBezTo>
                  <a:cubicBezTo>
                    <a:pt x="1748" y="1557"/>
                    <a:pt x="1707" y="1600"/>
                    <a:pt x="1737" y="1618"/>
                  </a:cubicBezTo>
                  <a:cubicBezTo>
                    <a:pt x="1766" y="1615"/>
                    <a:pt x="1765" y="1586"/>
                    <a:pt x="1794" y="1574"/>
                  </a:cubicBezTo>
                  <a:cubicBezTo>
                    <a:pt x="1789" y="1604"/>
                    <a:pt x="1824" y="1626"/>
                    <a:pt x="1779" y="1648"/>
                  </a:cubicBezTo>
                  <a:cubicBezTo>
                    <a:pt x="1779" y="1677"/>
                    <a:pt x="1834" y="1669"/>
                    <a:pt x="1808" y="1711"/>
                  </a:cubicBezTo>
                  <a:cubicBezTo>
                    <a:pt x="1818" y="1728"/>
                    <a:pt x="1831" y="1721"/>
                    <a:pt x="1843" y="1718"/>
                  </a:cubicBezTo>
                  <a:lnTo>
                    <a:pt x="1870" y="1688"/>
                  </a:lnTo>
                  <a:cubicBezTo>
                    <a:pt x="1862" y="1712"/>
                    <a:pt x="1860" y="1750"/>
                    <a:pt x="1867" y="1777"/>
                  </a:cubicBezTo>
                  <a:cubicBezTo>
                    <a:pt x="1858" y="1800"/>
                    <a:pt x="1879" y="1825"/>
                    <a:pt x="1839" y="1844"/>
                  </a:cubicBezTo>
                  <a:cubicBezTo>
                    <a:pt x="1828" y="1900"/>
                    <a:pt x="1827" y="1956"/>
                    <a:pt x="1763" y="1992"/>
                  </a:cubicBezTo>
                  <a:cubicBezTo>
                    <a:pt x="1726" y="2060"/>
                    <a:pt x="1497" y="2024"/>
                    <a:pt x="1446" y="2092"/>
                  </a:cubicBezTo>
                  <a:cubicBezTo>
                    <a:pt x="1459" y="2104"/>
                    <a:pt x="1576" y="2100"/>
                    <a:pt x="1591" y="2096"/>
                  </a:cubicBezTo>
                  <a:cubicBezTo>
                    <a:pt x="1613" y="2085"/>
                    <a:pt x="1631" y="2104"/>
                    <a:pt x="1654" y="2103"/>
                  </a:cubicBezTo>
                  <a:cubicBezTo>
                    <a:pt x="1705" y="2103"/>
                    <a:pt x="1767" y="2086"/>
                    <a:pt x="1809" y="2103"/>
                  </a:cubicBezTo>
                  <a:cubicBezTo>
                    <a:pt x="1869" y="2103"/>
                    <a:pt x="1920" y="2105"/>
                    <a:pt x="1974" y="2105"/>
                  </a:cubicBezTo>
                  <a:lnTo>
                    <a:pt x="1974" y="2106"/>
                  </a:lnTo>
                  <a:close/>
                </a:path>
              </a:pathLst>
            </a:custGeom>
            <a:solidFill>
              <a:srgbClr val="2F469C"/>
            </a:solidFill>
            <a:ln>
              <a:noFill/>
            </a:ln>
            <a:extLst/>
          </p:spPr>
          <p:txBody>
            <a:bodyPr/>
            <a:lstStyle/>
            <a:p>
              <a:pPr>
                <a:defRPr/>
              </a:pPr>
              <a:endParaRPr lang="en-US" dirty="0">
                <a:solidFill>
                  <a:prstClr val="black"/>
                </a:solidFill>
              </a:endParaRPr>
            </a:p>
          </p:txBody>
        </p:sp>
        <p:sp>
          <p:nvSpPr>
            <p:cNvPr id="39" name="Freeform 13"/>
            <p:cNvSpPr>
              <a:spLocks noChangeAspect="1" noEditPoints="1"/>
            </p:cNvSpPr>
            <p:nvPr/>
          </p:nvSpPr>
          <p:spPr bwMode="auto">
            <a:xfrm>
              <a:off x="3236" y="2759"/>
              <a:ext cx="580" cy="569"/>
            </a:xfrm>
            <a:custGeom>
              <a:avLst/>
              <a:gdLst>
                <a:gd name="T0" fmla="*/ 321 w 639"/>
                <a:gd name="T1" fmla="*/ 621 h 621"/>
                <a:gd name="T2" fmla="*/ 321 w 639"/>
                <a:gd name="T3" fmla="*/ 621 h 621"/>
                <a:gd name="T4" fmla="*/ 639 w 639"/>
                <a:gd name="T5" fmla="*/ 307 h 621"/>
                <a:gd name="T6" fmla="*/ 321 w 639"/>
                <a:gd name="T7" fmla="*/ 0 h 621"/>
                <a:gd name="T8" fmla="*/ 0 w 639"/>
                <a:gd name="T9" fmla="*/ 307 h 621"/>
                <a:gd name="T10" fmla="*/ 321 w 639"/>
                <a:gd name="T11" fmla="*/ 621 h 621"/>
                <a:gd name="T12" fmla="*/ 321 w 639"/>
                <a:gd name="T13" fmla="*/ 621 h 621"/>
                <a:gd name="T14" fmla="*/ 162 w 639"/>
                <a:gd name="T15" fmla="*/ 307 h 621"/>
                <a:gd name="T16" fmla="*/ 162 w 639"/>
                <a:gd name="T17" fmla="*/ 307 h 621"/>
                <a:gd name="T18" fmla="*/ 321 w 639"/>
                <a:gd name="T19" fmla="*/ 125 h 621"/>
                <a:gd name="T20" fmla="*/ 477 w 639"/>
                <a:gd name="T21" fmla="*/ 307 h 621"/>
                <a:gd name="T22" fmla="*/ 321 w 639"/>
                <a:gd name="T23" fmla="*/ 495 h 621"/>
                <a:gd name="T24" fmla="*/ 162 w 639"/>
                <a:gd name="T25" fmla="*/ 307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9" h="621">
                  <a:moveTo>
                    <a:pt x="321" y="621"/>
                  </a:moveTo>
                  <a:lnTo>
                    <a:pt x="321" y="621"/>
                  </a:lnTo>
                  <a:cubicBezTo>
                    <a:pt x="512" y="621"/>
                    <a:pt x="639" y="480"/>
                    <a:pt x="639" y="307"/>
                  </a:cubicBezTo>
                  <a:cubicBezTo>
                    <a:pt x="639" y="124"/>
                    <a:pt x="511" y="0"/>
                    <a:pt x="321" y="0"/>
                  </a:cubicBezTo>
                  <a:cubicBezTo>
                    <a:pt x="130" y="0"/>
                    <a:pt x="0" y="121"/>
                    <a:pt x="0" y="307"/>
                  </a:cubicBezTo>
                  <a:cubicBezTo>
                    <a:pt x="0" y="489"/>
                    <a:pt x="132" y="621"/>
                    <a:pt x="321" y="621"/>
                  </a:cubicBezTo>
                  <a:lnTo>
                    <a:pt x="321" y="621"/>
                  </a:lnTo>
                  <a:close/>
                  <a:moveTo>
                    <a:pt x="162" y="307"/>
                  </a:moveTo>
                  <a:lnTo>
                    <a:pt x="162" y="307"/>
                  </a:lnTo>
                  <a:cubicBezTo>
                    <a:pt x="162" y="198"/>
                    <a:pt x="214" y="125"/>
                    <a:pt x="321" y="125"/>
                  </a:cubicBezTo>
                  <a:cubicBezTo>
                    <a:pt x="425" y="125"/>
                    <a:pt x="477" y="192"/>
                    <a:pt x="477" y="307"/>
                  </a:cubicBezTo>
                  <a:cubicBezTo>
                    <a:pt x="477" y="413"/>
                    <a:pt x="426" y="495"/>
                    <a:pt x="321" y="495"/>
                  </a:cubicBezTo>
                  <a:cubicBezTo>
                    <a:pt x="220" y="495"/>
                    <a:pt x="162" y="415"/>
                    <a:pt x="162" y="307"/>
                  </a:cubicBezTo>
                  <a:close/>
                </a:path>
              </a:pathLst>
            </a:custGeom>
            <a:solidFill>
              <a:schemeClr val="bg1"/>
            </a:solidFill>
            <a:ln>
              <a:noFill/>
            </a:ln>
            <a:extLst/>
          </p:spPr>
          <p:txBody>
            <a:bodyPr/>
            <a:lstStyle/>
            <a:p>
              <a:pPr>
                <a:defRPr/>
              </a:pPr>
              <a:endParaRPr lang="en-US" dirty="0">
                <a:solidFill>
                  <a:prstClr val="black"/>
                </a:solidFill>
              </a:endParaRPr>
            </a:p>
          </p:txBody>
        </p:sp>
        <p:sp>
          <p:nvSpPr>
            <p:cNvPr id="40" name="Freeform 14"/>
            <p:cNvSpPr>
              <a:spLocks noChangeAspect="1"/>
            </p:cNvSpPr>
            <p:nvPr/>
          </p:nvSpPr>
          <p:spPr bwMode="auto">
            <a:xfrm>
              <a:off x="3893" y="2759"/>
              <a:ext cx="409" cy="569"/>
            </a:xfrm>
            <a:custGeom>
              <a:avLst/>
              <a:gdLst>
                <a:gd name="T0" fmla="*/ 377 w 441"/>
                <a:gd name="T1" fmla="*/ 128 h 621"/>
                <a:gd name="T2" fmla="*/ 377 w 441"/>
                <a:gd name="T3" fmla="*/ 128 h 621"/>
                <a:gd name="T4" fmla="*/ 270 w 441"/>
                <a:gd name="T5" fmla="*/ 114 h 621"/>
                <a:gd name="T6" fmla="*/ 163 w 441"/>
                <a:gd name="T7" fmla="*/ 160 h 621"/>
                <a:gd name="T8" fmla="*/ 290 w 441"/>
                <a:gd name="T9" fmla="*/ 260 h 621"/>
                <a:gd name="T10" fmla="*/ 441 w 441"/>
                <a:gd name="T11" fmla="*/ 443 h 621"/>
                <a:gd name="T12" fmla="*/ 187 w 441"/>
                <a:gd name="T13" fmla="*/ 621 h 621"/>
                <a:gd name="T14" fmla="*/ 11 w 441"/>
                <a:gd name="T15" fmla="*/ 594 h 621"/>
                <a:gd name="T16" fmla="*/ 11 w 441"/>
                <a:gd name="T17" fmla="*/ 469 h 621"/>
                <a:gd name="T18" fmla="*/ 193 w 441"/>
                <a:gd name="T19" fmla="*/ 506 h 621"/>
                <a:gd name="T20" fmla="*/ 279 w 441"/>
                <a:gd name="T21" fmla="*/ 448 h 621"/>
                <a:gd name="T22" fmla="*/ 153 w 441"/>
                <a:gd name="T23" fmla="*/ 349 h 621"/>
                <a:gd name="T24" fmla="*/ 0 w 441"/>
                <a:gd name="T25" fmla="*/ 160 h 621"/>
                <a:gd name="T26" fmla="*/ 243 w 441"/>
                <a:gd name="T27" fmla="*/ 0 h 621"/>
                <a:gd name="T28" fmla="*/ 377 w 441"/>
                <a:gd name="T29" fmla="*/ 10 h 621"/>
                <a:gd name="T30" fmla="*/ 377 w 441"/>
                <a:gd name="T31" fmla="*/ 128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1" h="621">
                  <a:moveTo>
                    <a:pt x="377" y="128"/>
                  </a:moveTo>
                  <a:lnTo>
                    <a:pt x="377" y="128"/>
                  </a:lnTo>
                  <a:cubicBezTo>
                    <a:pt x="341" y="122"/>
                    <a:pt x="306" y="114"/>
                    <a:pt x="270" y="114"/>
                  </a:cubicBezTo>
                  <a:cubicBezTo>
                    <a:pt x="207" y="114"/>
                    <a:pt x="163" y="129"/>
                    <a:pt x="163" y="160"/>
                  </a:cubicBezTo>
                  <a:cubicBezTo>
                    <a:pt x="163" y="195"/>
                    <a:pt x="223" y="224"/>
                    <a:pt x="290" y="260"/>
                  </a:cubicBezTo>
                  <a:cubicBezTo>
                    <a:pt x="353" y="294"/>
                    <a:pt x="441" y="340"/>
                    <a:pt x="441" y="443"/>
                  </a:cubicBezTo>
                  <a:cubicBezTo>
                    <a:pt x="441" y="557"/>
                    <a:pt x="340" y="621"/>
                    <a:pt x="187" y="621"/>
                  </a:cubicBezTo>
                  <a:cubicBezTo>
                    <a:pt x="117" y="621"/>
                    <a:pt x="69" y="607"/>
                    <a:pt x="11" y="594"/>
                  </a:cubicBezTo>
                  <a:lnTo>
                    <a:pt x="11" y="469"/>
                  </a:lnTo>
                  <a:cubicBezTo>
                    <a:pt x="56" y="482"/>
                    <a:pt x="128" y="506"/>
                    <a:pt x="193" y="506"/>
                  </a:cubicBezTo>
                  <a:cubicBezTo>
                    <a:pt x="236" y="506"/>
                    <a:pt x="279" y="487"/>
                    <a:pt x="279" y="448"/>
                  </a:cubicBezTo>
                  <a:cubicBezTo>
                    <a:pt x="279" y="412"/>
                    <a:pt x="227" y="391"/>
                    <a:pt x="153" y="349"/>
                  </a:cubicBezTo>
                  <a:cubicBezTo>
                    <a:pt x="86" y="316"/>
                    <a:pt x="0" y="247"/>
                    <a:pt x="0" y="160"/>
                  </a:cubicBezTo>
                  <a:cubicBezTo>
                    <a:pt x="0" y="57"/>
                    <a:pt x="104" y="0"/>
                    <a:pt x="243" y="0"/>
                  </a:cubicBezTo>
                  <a:cubicBezTo>
                    <a:pt x="288" y="0"/>
                    <a:pt x="333" y="4"/>
                    <a:pt x="377" y="10"/>
                  </a:cubicBezTo>
                  <a:lnTo>
                    <a:pt x="377" y="128"/>
                  </a:lnTo>
                  <a:close/>
                </a:path>
              </a:pathLst>
            </a:custGeom>
            <a:solidFill>
              <a:schemeClr val="bg1"/>
            </a:solidFill>
            <a:ln>
              <a:noFill/>
            </a:ln>
            <a:extLst/>
          </p:spPr>
          <p:txBody>
            <a:bodyPr/>
            <a:lstStyle/>
            <a:p>
              <a:pPr>
                <a:defRPr/>
              </a:pPr>
              <a:endParaRPr lang="en-US" dirty="0">
                <a:solidFill>
                  <a:prstClr val="black"/>
                </a:solidFill>
              </a:endParaRPr>
            </a:p>
          </p:txBody>
        </p:sp>
        <p:sp>
          <p:nvSpPr>
            <p:cNvPr id="41" name="Freeform 15"/>
            <p:cNvSpPr>
              <a:spLocks noChangeAspect="1"/>
            </p:cNvSpPr>
            <p:nvPr/>
          </p:nvSpPr>
          <p:spPr bwMode="auto">
            <a:xfrm>
              <a:off x="1771" y="2562"/>
              <a:ext cx="217" cy="744"/>
            </a:xfrm>
            <a:custGeom>
              <a:avLst/>
              <a:gdLst>
                <a:gd name="T0" fmla="*/ 18 w 229"/>
                <a:gd name="T1" fmla="*/ 817 h 817"/>
                <a:gd name="T2" fmla="*/ 18 w 229"/>
                <a:gd name="T3" fmla="*/ 817 h 817"/>
                <a:gd name="T4" fmla="*/ 24 w 229"/>
                <a:gd name="T5" fmla="*/ 606 h 817"/>
                <a:gd name="T6" fmla="*/ 24 w 229"/>
                <a:gd name="T7" fmla="*/ 287 h 817"/>
                <a:gd name="T8" fmla="*/ 0 w 229"/>
                <a:gd name="T9" fmla="*/ 0 h 817"/>
                <a:gd name="T10" fmla="*/ 211 w 229"/>
                <a:gd name="T11" fmla="*/ 0 h 817"/>
                <a:gd name="T12" fmla="*/ 205 w 229"/>
                <a:gd name="T13" fmla="*/ 232 h 817"/>
                <a:gd name="T14" fmla="*/ 205 w 229"/>
                <a:gd name="T15" fmla="*/ 530 h 817"/>
                <a:gd name="T16" fmla="*/ 229 w 229"/>
                <a:gd name="T17" fmla="*/ 817 h 817"/>
                <a:gd name="T18" fmla="*/ 18 w 229"/>
                <a:gd name="T19" fmla="*/ 817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817">
                  <a:moveTo>
                    <a:pt x="18" y="817"/>
                  </a:moveTo>
                  <a:lnTo>
                    <a:pt x="18" y="817"/>
                  </a:lnTo>
                  <a:cubicBezTo>
                    <a:pt x="22" y="750"/>
                    <a:pt x="24" y="699"/>
                    <a:pt x="24" y="606"/>
                  </a:cubicBezTo>
                  <a:lnTo>
                    <a:pt x="24" y="287"/>
                  </a:lnTo>
                  <a:cubicBezTo>
                    <a:pt x="24" y="172"/>
                    <a:pt x="17" y="85"/>
                    <a:pt x="0" y="0"/>
                  </a:cubicBezTo>
                  <a:lnTo>
                    <a:pt x="211" y="0"/>
                  </a:lnTo>
                  <a:cubicBezTo>
                    <a:pt x="211" y="59"/>
                    <a:pt x="205" y="140"/>
                    <a:pt x="205" y="232"/>
                  </a:cubicBezTo>
                  <a:lnTo>
                    <a:pt x="205" y="530"/>
                  </a:lnTo>
                  <a:cubicBezTo>
                    <a:pt x="205" y="614"/>
                    <a:pt x="218" y="739"/>
                    <a:pt x="229" y="817"/>
                  </a:cubicBezTo>
                  <a:lnTo>
                    <a:pt x="18" y="817"/>
                  </a:lnTo>
                  <a:close/>
                </a:path>
              </a:pathLst>
            </a:custGeom>
            <a:solidFill>
              <a:schemeClr val="bg1"/>
            </a:solidFill>
            <a:ln>
              <a:noFill/>
            </a:ln>
            <a:extLst/>
          </p:spPr>
          <p:txBody>
            <a:bodyPr/>
            <a:lstStyle/>
            <a:p>
              <a:pPr>
                <a:defRPr/>
              </a:pPr>
              <a:endParaRPr lang="en-US" dirty="0">
                <a:solidFill>
                  <a:prstClr val="black"/>
                </a:solidFill>
              </a:endParaRPr>
            </a:p>
          </p:txBody>
        </p:sp>
        <p:sp>
          <p:nvSpPr>
            <p:cNvPr id="42" name="Freeform 16"/>
            <p:cNvSpPr>
              <a:spLocks noChangeAspect="1" noEditPoints="1"/>
            </p:cNvSpPr>
            <p:nvPr/>
          </p:nvSpPr>
          <p:spPr bwMode="auto">
            <a:xfrm>
              <a:off x="2097" y="2759"/>
              <a:ext cx="600" cy="786"/>
            </a:xfrm>
            <a:custGeom>
              <a:avLst/>
              <a:gdLst>
                <a:gd name="T0" fmla="*/ 210 w 662"/>
                <a:gd name="T1" fmla="*/ 851 h 863"/>
                <a:gd name="T2" fmla="*/ 210 w 662"/>
                <a:gd name="T3" fmla="*/ 851 h 863"/>
                <a:gd name="T4" fmla="*/ 198 w 662"/>
                <a:gd name="T5" fmla="*/ 632 h 863"/>
                <a:gd name="T6" fmla="*/ 198 w 662"/>
                <a:gd name="T7" fmla="*/ 564 h 863"/>
                <a:gd name="T8" fmla="*/ 385 w 662"/>
                <a:gd name="T9" fmla="*/ 621 h 863"/>
                <a:gd name="T10" fmla="*/ 662 w 662"/>
                <a:gd name="T11" fmla="*/ 322 h 863"/>
                <a:gd name="T12" fmla="*/ 378 w 662"/>
                <a:gd name="T13" fmla="*/ 0 h 863"/>
                <a:gd name="T14" fmla="*/ 174 w 662"/>
                <a:gd name="T15" fmla="*/ 98 h 863"/>
                <a:gd name="T16" fmla="*/ 153 w 662"/>
                <a:gd name="T17" fmla="*/ 15 h 863"/>
                <a:gd name="T18" fmla="*/ 0 w 662"/>
                <a:gd name="T19" fmla="*/ 26 h 863"/>
                <a:gd name="T20" fmla="*/ 36 w 662"/>
                <a:gd name="T21" fmla="*/ 323 h 863"/>
                <a:gd name="T22" fmla="*/ 36 w 662"/>
                <a:gd name="T23" fmla="*/ 564 h 863"/>
                <a:gd name="T24" fmla="*/ 12 w 662"/>
                <a:gd name="T25" fmla="*/ 863 h 863"/>
                <a:gd name="T26" fmla="*/ 210 w 662"/>
                <a:gd name="T27" fmla="*/ 851 h 863"/>
                <a:gd name="T28" fmla="*/ 210 w 662"/>
                <a:gd name="T29" fmla="*/ 851 h 863"/>
                <a:gd name="T30" fmla="*/ 186 w 662"/>
                <a:gd name="T31" fmla="*/ 323 h 863"/>
                <a:gd name="T32" fmla="*/ 186 w 662"/>
                <a:gd name="T33" fmla="*/ 323 h 863"/>
                <a:gd name="T34" fmla="*/ 338 w 662"/>
                <a:gd name="T35" fmla="*/ 125 h 863"/>
                <a:gd name="T36" fmla="*/ 500 w 662"/>
                <a:gd name="T37" fmla="*/ 323 h 863"/>
                <a:gd name="T38" fmla="*/ 345 w 662"/>
                <a:gd name="T39" fmla="*/ 495 h 863"/>
                <a:gd name="T40" fmla="*/ 186 w 662"/>
                <a:gd name="T41" fmla="*/ 323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2" h="863">
                  <a:moveTo>
                    <a:pt x="210" y="851"/>
                  </a:moveTo>
                  <a:lnTo>
                    <a:pt x="210" y="851"/>
                  </a:lnTo>
                  <a:cubicBezTo>
                    <a:pt x="198" y="763"/>
                    <a:pt x="198" y="664"/>
                    <a:pt x="198" y="632"/>
                  </a:cubicBezTo>
                  <a:lnTo>
                    <a:pt x="198" y="564"/>
                  </a:lnTo>
                  <a:cubicBezTo>
                    <a:pt x="242" y="589"/>
                    <a:pt x="288" y="621"/>
                    <a:pt x="385" y="621"/>
                  </a:cubicBezTo>
                  <a:cubicBezTo>
                    <a:pt x="550" y="621"/>
                    <a:pt x="662" y="495"/>
                    <a:pt x="662" y="322"/>
                  </a:cubicBezTo>
                  <a:cubicBezTo>
                    <a:pt x="662" y="134"/>
                    <a:pt x="546" y="0"/>
                    <a:pt x="378" y="0"/>
                  </a:cubicBezTo>
                  <a:cubicBezTo>
                    <a:pt x="261" y="0"/>
                    <a:pt x="213" y="56"/>
                    <a:pt x="174" y="98"/>
                  </a:cubicBezTo>
                  <a:cubicBezTo>
                    <a:pt x="166" y="67"/>
                    <a:pt x="162" y="41"/>
                    <a:pt x="153" y="15"/>
                  </a:cubicBezTo>
                  <a:lnTo>
                    <a:pt x="0" y="26"/>
                  </a:lnTo>
                  <a:cubicBezTo>
                    <a:pt x="19" y="127"/>
                    <a:pt x="36" y="220"/>
                    <a:pt x="36" y="323"/>
                  </a:cubicBezTo>
                  <a:lnTo>
                    <a:pt x="36" y="564"/>
                  </a:lnTo>
                  <a:cubicBezTo>
                    <a:pt x="36" y="648"/>
                    <a:pt x="18" y="808"/>
                    <a:pt x="12" y="863"/>
                  </a:cubicBezTo>
                  <a:lnTo>
                    <a:pt x="210" y="851"/>
                  </a:lnTo>
                  <a:lnTo>
                    <a:pt x="210" y="851"/>
                  </a:lnTo>
                  <a:close/>
                  <a:moveTo>
                    <a:pt x="186" y="323"/>
                  </a:moveTo>
                  <a:lnTo>
                    <a:pt x="186" y="323"/>
                  </a:lnTo>
                  <a:cubicBezTo>
                    <a:pt x="186" y="206"/>
                    <a:pt x="236" y="125"/>
                    <a:pt x="338" y="125"/>
                  </a:cubicBezTo>
                  <a:cubicBezTo>
                    <a:pt x="433" y="125"/>
                    <a:pt x="500" y="207"/>
                    <a:pt x="500" y="323"/>
                  </a:cubicBezTo>
                  <a:cubicBezTo>
                    <a:pt x="500" y="426"/>
                    <a:pt x="448" y="495"/>
                    <a:pt x="345" y="495"/>
                  </a:cubicBezTo>
                  <a:cubicBezTo>
                    <a:pt x="244" y="495"/>
                    <a:pt x="186" y="437"/>
                    <a:pt x="186" y="323"/>
                  </a:cubicBezTo>
                  <a:close/>
                </a:path>
              </a:pathLst>
            </a:custGeom>
            <a:solidFill>
              <a:schemeClr val="bg1"/>
            </a:solidFill>
            <a:ln>
              <a:noFill/>
            </a:ln>
            <a:extLst/>
          </p:spPr>
          <p:txBody>
            <a:bodyPr/>
            <a:lstStyle/>
            <a:p>
              <a:pPr>
                <a:defRPr/>
              </a:pPr>
              <a:endParaRPr lang="en-US" dirty="0">
                <a:solidFill>
                  <a:prstClr val="black"/>
                </a:solidFill>
              </a:endParaRPr>
            </a:p>
          </p:txBody>
        </p:sp>
        <p:sp>
          <p:nvSpPr>
            <p:cNvPr id="43" name="Freeform 17"/>
            <p:cNvSpPr>
              <a:spLocks noChangeAspect="1"/>
            </p:cNvSpPr>
            <p:nvPr/>
          </p:nvSpPr>
          <p:spPr bwMode="auto">
            <a:xfrm>
              <a:off x="2775" y="2759"/>
              <a:ext cx="393" cy="569"/>
            </a:xfrm>
            <a:custGeom>
              <a:avLst/>
              <a:gdLst>
                <a:gd name="T0" fmla="*/ 364 w 440"/>
                <a:gd name="T1" fmla="*/ 126 h 621"/>
                <a:gd name="T2" fmla="*/ 364 w 440"/>
                <a:gd name="T3" fmla="*/ 126 h 621"/>
                <a:gd name="T4" fmla="*/ 270 w 440"/>
                <a:gd name="T5" fmla="*/ 114 h 621"/>
                <a:gd name="T6" fmla="*/ 162 w 440"/>
                <a:gd name="T7" fmla="*/ 160 h 621"/>
                <a:gd name="T8" fmla="*/ 289 w 440"/>
                <a:gd name="T9" fmla="*/ 260 h 621"/>
                <a:gd name="T10" fmla="*/ 440 w 440"/>
                <a:gd name="T11" fmla="*/ 443 h 621"/>
                <a:gd name="T12" fmla="*/ 186 w 440"/>
                <a:gd name="T13" fmla="*/ 621 h 621"/>
                <a:gd name="T14" fmla="*/ 11 w 440"/>
                <a:gd name="T15" fmla="*/ 594 h 621"/>
                <a:gd name="T16" fmla="*/ 11 w 440"/>
                <a:gd name="T17" fmla="*/ 469 h 621"/>
                <a:gd name="T18" fmla="*/ 192 w 440"/>
                <a:gd name="T19" fmla="*/ 506 h 621"/>
                <a:gd name="T20" fmla="*/ 278 w 440"/>
                <a:gd name="T21" fmla="*/ 448 h 621"/>
                <a:gd name="T22" fmla="*/ 152 w 440"/>
                <a:gd name="T23" fmla="*/ 349 h 621"/>
                <a:gd name="T24" fmla="*/ 0 w 440"/>
                <a:gd name="T25" fmla="*/ 160 h 621"/>
                <a:gd name="T26" fmla="*/ 242 w 440"/>
                <a:gd name="T27" fmla="*/ 0 h 621"/>
                <a:gd name="T28" fmla="*/ 387 w 440"/>
                <a:gd name="T29" fmla="*/ 12 h 621"/>
                <a:gd name="T30" fmla="*/ 364 w 440"/>
                <a:gd name="T31" fmla="*/ 126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0" h="621">
                  <a:moveTo>
                    <a:pt x="364" y="126"/>
                  </a:moveTo>
                  <a:lnTo>
                    <a:pt x="364" y="126"/>
                  </a:lnTo>
                  <a:cubicBezTo>
                    <a:pt x="328" y="120"/>
                    <a:pt x="306" y="114"/>
                    <a:pt x="270" y="114"/>
                  </a:cubicBezTo>
                  <a:cubicBezTo>
                    <a:pt x="206" y="114"/>
                    <a:pt x="162" y="129"/>
                    <a:pt x="162" y="160"/>
                  </a:cubicBezTo>
                  <a:cubicBezTo>
                    <a:pt x="162" y="195"/>
                    <a:pt x="222" y="224"/>
                    <a:pt x="289" y="260"/>
                  </a:cubicBezTo>
                  <a:cubicBezTo>
                    <a:pt x="353" y="294"/>
                    <a:pt x="440" y="340"/>
                    <a:pt x="440" y="443"/>
                  </a:cubicBezTo>
                  <a:cubicBezTo>
                    <a:pt x="440" y="557"/>
                    <a:pt x="339" y="621"/>
                    <a:pt x="186" y="621"/>
                  </a:cubicBezTo>
                  <a:cubicBezTo>
                    <a:pt x="116" y="621"/>
                    <a:pt x="68" y="607"/>
                    <a:pt x="11" y="594"/>
                  </a:cubicBezTo>
                  <a:lnTo>
                    <a:pt x="11" y="469"/>
                  </a:lnTo>
                  <a:cubicBezTo>
                    <a:pt x="55" y="482"/>
                    <a:pt x="127" y="506"/>
                    <a:pt x="192" y="506"/>
                  </a:cubicBezTo>
                  <a:cubicBezTo>
                    <a:pt x="235" y="506"/>
                    <a:pt x="278" y="487"/>
                    <a:pt x="278" y="448"/>
                  </a:cubicBezTo>
                  <a:cubicBezTo>
                    <a:pt x="278" y="412"/>
                    <a:pt x="227" y="391"/>
                    <a:pt x="152" y="349"/>
                  </a:cubicBezTo>
                  <a:cubicBezTo>
                    <a:pt x="85" y="316"/>
                    <a:pt x="0" y="247"/>
                    <a:pt x="0" y="160"/>
                  </a:cubicBezTo>
                  <a:cubicBezTo>
                    <a:pt x="0" y="57"/>
                    <a:pt x="103" y="0"/>
                    <a:pt x="242" y="0"/>
                  </a:cubicBezTo>
                  <a:cubicBezTo>
                    <a:pt x="288" y="0"/>
                    <a:pt x="342" y="6"/>
                    <a:pt x="387" y="12"/>
                  </a:cubicBezTo>
                  <a:lnTo>
                    <a:pt x="364" y="126"/>
                  </a:lnTo>
                  <a:close/>
                </a:path>
              </a:pathLst>
            </a:custGeom>
            <a:solidFill>
              <a:schemeClr val="bg1"/>
            </a:solidFill>
            <a:ln>
              <a:noFill/>
            </a:ln>
            <a:extLst/>
          </p:spPr>
          <p:txBody>
            <a:bodyPr/>
            <a:lstStyle/>
            <a:p>
              <a:pPr>
                <a:defRPr/>
              </a:pPr>
              <a:endParaRPr lang="en-US" dirty="0">
                <a:solidFill>
                  <a:prstClr val="black"/>
                </a:solidFill>
              </a:endParaRPr>
            </a:p>
          </p:txBody>
        </p:sp>
      </p:grpSp>
      <p:sp>
        <p:nvSpPr>
          <p:cNvPr id="44" name="Title 1"/>
          <p:cNvSpPr>
            <a:spLocks noGrp="1"/>
          </p:cNvSpPr>
          <p:nvPr>
            <p:ph type="ctrTitle" hasCustomPrompt="1"/>
          </p:nvPr>
        </p:nvSpPr>
        <p:spPr>
          <a:xfrm>
            <a:off x="549077" y="980729"/>
            <a:ext cx="7960400" cy="1470025"/>
          </a:xfrm>
        </p:spPr>
        <p:txBody>
          <a:bodyPr anchor="b">
            <a:normAutofit/>
          </a:bodyPr>
          <a:lstStyle>
            <a:lvl1pPr algn="l">
              <a:defRPr sz="8000">
                <a:solidFill>
                  <a:schemeClr val="accent5">
                    <a:lumMod val="60000"/>
                    <a:lumOff val="40000"/>
                    <a:alpha val="40000"/>
                  </a:schemeClr>
                </a:solidFill>
              </a:defRPr>
            </a:lvl1pPr>
          </a:lstStyle>
          <a:p>
            <a:r>
              <a:rPr lang="en-US" dirty="0" smtClean="0"/>
              <a:t>Year</a:t>
            </a:r>
            <a:endParaRPr lang="en-GB" dirty="0"/>
          </a:p>
        </p:txBody>
      </p:sp>
      <p:sp>
        <p:nvSpPr>
          <p:cNvPr id="45" name="Subtitle 2"/>
          <p:cNvSpPr>
            <a:spLocks noGrp="1"/>
          </p:cNvSpPr>
          <p:nvPr>
            <p:ph type="subTitle" idx="1"/>
          </p:nvPr>
        </p:nvSpPr>
        <p:spPr>
          <a:xfrm>
            <a:off x="553841" y="2458988"/>
            <a:ext cx="7948829" cy="1752600"/>
          </a:xfrm>
        </p:spPr>
        <p:txBody>
          <a:bodyPr>
            <a:normAutofit/>
          </a:bodyPr>
          <a:lstStyle>
            <a:lvl1pPr marL="0" indent="0" algn="l">
              <a:lnSpc>
                <a:spcPct val="80000"/>
              </a:lnSpc>
              <a:spcBef>
                <a:spcPts val="600"/>
              </a:spcBef>
              <a:buNone/>
              <a:defRPr sz="3200" b="1" cap="all" baseline="0">
                <a:solidFill>
                  <a:schemeClr val="accent5">
                    <a:lumMod val="40000"/>
                    <a:lumOff val="60000"/>
                  </a:schemeClr>
                </a:solidFill>
              </a:defRPr>
            </a:lvl1pPr>
            <a:lvl2pPr marL="457119" indent="0" algn="ctr">
              <a:buNone/>
              <a:defRPr>
                <a:solidFill>
                  <a:schemeClr val="tx1">
                    <a:tint val="75000"/>
                  </a:schemeClr>
                </a:solidFill>
              </a:defRPr>
            </a:lvl2pPr>
            <a:lvl3pPr marL="914239" indent="0" algn="ctr">
              <a:buNone/>
              <a:defRPr>
                <a:solidFill>
                  <a:schemeClr val="tx1">
                    <a:tint val="75000"/>
                  </a:schemeClr>
                </a:solidFill>
              </a:defRPr>
            </a:lvl3pPr>
            <a:lvl4pPr marL="1371358" indent="0" algn="ctr">
              <a:buNone/>
              <a:defRPr>
                <a:solidFill>
                  <a:schemeClr val="tx1">
                    <a:tint val="75000"/>
                  </a:schemeClr>
                </a:solidFill>
              </a:defRPr>
            </a:lvl4pPr>
            <a:lvl5pPr marL="1828477" indent="0" algn="ctr">
              <a:buNone/>
              <a:defRPr>
                <a:solidFill>
                  <a:schemeClr val="tx1">
                    <a:tint val="75000"/>
                  </a:schemeClr>
                </a:solidFill>
              </a:defRPr>
            </a:lvl5pPr>
            <a:lvl6pPr marL="2285596" indent="0" algn="ctr">
              <a:buNone/>
              <a:defRPr>
                <a:solidFill>
                  <a:schemeClr val="tx1">
                    <a:tint val="75000"/>
                  </a:schemeClr>
                </a:solidFill>
              </a:defRPr>
            </a:lvl6pPr>
            <a:lvl7pPr marL="2742716" indent="0" algn="ctr">
              <a:buNone/>
              <a:defRPr>
                <a:solidFill>
                  <a:schemeClr val="tx1">
                    <a:tint val="75000"/>
                  </a:schemeClr>
                </a:solidFill>
              </a:defRPr>
            </a:lvl7pPr>
            <a:lvl8pPr marL="3199835" indent="0" algn="ctr">
              <a:buNone/>
              <a:defRPr>
                <a:solidFill>
                  <a:schemeClr val="tx1">
                    <a:tint val="75000"/>
                  </a:schemeClr>
                </a:solidFill>
              </a:defRPr>
            </a:lvl8pPr>
            <a:lvl9pPr marL="3656954" indent="0" algn="ctr">
              <a:buNone/>
              <a:defRPr>
                <a:solidFill>
                  <a:schemeClr val="tx1">
                    <a:tint val="75000"/>
                  </a:schemeClr>
                </a:solidFill>
              </a:defRPr>
            </a:lvl9pPr>
          </a:lstStyle>
          <a:p>
            <a:r>
              <a:rPr lang="en-US" dirty="0" smtClean="0"/>
              <a:t>Click to edit Master subtitle style</a:t>
            </a:r>
            <a:endParaRPr lang="en-GB" dirty="0"/>
          </a:p>
        </p:txBody>
      </p:sp>
    </p:spTree>
    <p:extLst>
      <p:ext uri="{BB962C8B-B14F-4D97-AF65-F5344CB8AC3E}">
        <p14:creationId xmlns:p14="http://schemas.microsoft.com/office/powerpoint/2010/main" val="197277417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type="title" preserve="1">
  <p:cSld name="Title Gree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49077" y="980729"/>
            <a:ext cx="7979747" cy="1470025"/>
          </a:xfrm>
        </p:spPr>
        <p:txBody>
          <a:bodyPr anchor="b">
            <a:normAutofit/>
          </a:bodyPr>
          <a:lstStyle>
            <a:lvl1pPr algn="l">
              <a:defRPr sz="8000">
                <a:solidFill>
                  <a:schemeClr val="accent6">
                    <a:lumMod val="60000"/>
                    <a:lumOff val="40000"/>
                    <a:alpha val="40000"/>
                  </a:schemeClr>
                </a:solidFill>
              </a:defRPr>
            </a:lvl1pPr>
          </a:lstStyle>
          <a:p>
            <a:r>
              <a:rPr lang="en-US" dirty="0" smtClean="0"/>
              <a:t>Year</a:t>
            </a:r>
            <a:endParaRPr lang="en-GB" dirty="0"/>
          </a:p>
        </p:txBody>
      </p:sp>
      <p:sp>
        <p:nvSpPr>
          <p:cNvPr id="3" name="Subtitle 2"/>
          <p:cNvSpPr>
            <a:spLocks noGrp="1"/>
          </p:cNvSpPr>
          <p:nvPr>
            <p:ph type="subTitle" idx="1"/>
          </p:nvPr>
        </p:nvSpPr>
        <p:spPr>
          <a:xfrm>
            <a:off x="553840" y="2458988"/>
            <a:ext cx="7968148" cy="1752600"/>
          </a:xfrm>
        </p:spPr>
        <p:txBody>
          <a:bodyPr>
            <a:normAutofit/>
          </a:bodyPr>
          <a:lstStyle>
            <a:lvl1pPr marL="0" indent="0" algn="l">
              <a:lnSpc>
                <a:spcPct val="80000"/>
              </a:lnSpc>
              <a:spcBef>
                <a:spcPts val="600"/>
              </a:spcBef>
              <a:buNone/>
              <a:defRPr sz="3200" b="1" cap="all" baseline="0">
                <a:solidFill>
                  <a:schemeClr val="accent6">
                    <a:lumMod val="40000"/>
                    <a:lumOff val="60000"/>
                  </a:schemeClr>
                </a:solidFill>
              </a:defRPr>
            </a:lvl1pPr>
            <a:lvl2pPr marL="457119" indent="0" algn="ctr">
              <a:buNone/>
              <a:defRPr>
                <a:solidFill>
                  <a:schemeClr val="tx1">
                    <a:tint val="75000"/>
                  </a:schemeClr>
                </a:solidFill>
              </a:defRPr>
            </a:lvl2pPr>
            <a:lvl3pPr marL="914239" indent="0" algn="ctr">
              <a:buNone/>
              <a:defRPr>
                <a:solidFill>
                  <a:schemeClr val="tx1">
                    <a:tint val="75000"/>
                  </a:schemeClr>
                </a:solidFill>
              </a:defRPr>
            </a:lvl3pPr>
            <a:lvl4pPr marL="1371358" indent="0" algn="ctr">
              <a:buNone/>
              <a:defRPr>
                <a:solidFill>
                  <a:schemeClr val="tx1">
                    <a:tint val="75000"/>
                  </a:schemeClr>
                </a:solidFill>
              </a:defRPr>
            </a:lvl4pPr>
            <a:lvl5pPr marL="1828477" indent="0" algn="ctr">
              <a:buNone/>
              <a:defRPr>
                <a:solidFill>
                  <a:schemeClr val="tx1">
                    <a:tint val="75000"/>
                  </a:schemeClr>
                </a:solidFill>
              </a:defRPr>
            </a:lvl5pPr>
            <a:lvl6pPr marL="2285596" indent="0" algn="ctr">
              <a:buNone/>
              <a:defRPr>
                <a:solidFill>
                  <a:schemeClr val="tx1">
                    <a:tint val="75000"/>
                  </a:schemeClr>
                </a:solidFill>
              </a:defRPr>
            </a:lvl6pPr>
            <a:lvl7pPr marL="2742716" indent="0" algn="ctr">
              <a:buNone/>
              <a:defRPr>
                <a:solidFill>
                  <a:schemeClr val="tx1">
                    <a:tint val="75000"/>
                  </a:schemeClr>
                </a:solidFill>
              </a:defRPr>
            </a:lvl7pPr>
            <a:lvl8pPr marL="3199835" indent="0" algn="ctr">
              <a:buNone/>
              <a:defRPr>
                <a:solidFill>
                  <a:schemeClr val="tx1">
                    <a:tint val="75000"/>
                  </a:schemeClr>
                </a:solidFill>
              </a:defRPr>
            </a:lvl8pPr>
            <a:lvl9pPr marL="3656954" indent="0" algn="ctr">
              <a:buNone/>
              <a:defRPr>
                <a:solidFill>
                  <a:schemeClr val="tx1">
                    <a:tint val="75000"/>
                  </a:schemeClr>
                </a:solidFill>
              </a:defRPr>
            </a:lvl9pPr>
          </a:lstStyle>
          <a:p>
            <a:r>
              <a:rPr lang="en-US" dirty="0" smtClean="0"/>
              <a:t>Click to edit Master subtitle style</a:t>
            </a:r>
            <a:endParaRPr lang="en-GB" dirty="0"/>
          </a:p>
        </p:txBody>
      </p:sp>
      <p:sp>
        <p:nvSpPr>
          <p:cNvPr id="7" name="Rectangle 6"/>
          <p:cNvSpPr/>
          <p:nvPr userDrawn="1"/>
        </p:nvSpPr>
        <p:spPr>
          <a:xfrm>
            <a:off x="0" y="0"/>
            <a:ext cx="323528"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GB">
              <a:solidFill>
                <a:prstClr val="white"/>
              </a:solidFill>
            </a:endParaRPr>
          </a:p>
        </p:txBody>
      </p:sp>
      <p:sp>
        <p:nvSpPr>
          <p:cNvPr id="8" name="Rectangle 7"/>
          <p:cNvSpPr/>
          <p:nvPr userDrawn="1"/>
        </p:nvSpPr>
        <p:spPr>
          <a:xfrm>
            <a:off x="8820472" y="0"/>
            <a:ext cx="323528"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GB">
              <a:solidFill>
                <a:prstClr val="white"/>
              </a:solidFill>
            </a:endParaRPr>
          </a:p>
        </p:txBody>
      </p:sp>
      <p:pic>
        <p:nvPicPr>
          <p:cNvPr id="27" name="Picture 26" descr="Ipsos MORI Logo - WHITE.png"/>
          <p:cNvPicPr>
            <a:picLocks noChangeAspect="1"/>
          </p:cNvPicPr>
          <p:nvPr userDrawn="1"/>
        </p:nvPicPr>
        <p:blipFill rotWithShape="1">
          <a:blip r:embed="rId2" cstate="screen">
            <a:extLst>
              <a:ext uri="{28A0092B-C50C-407E-A947-70E740481C1C}">
                <a14:useLocalDpi xmlns:a14="http://schemas.microsoft.com/office/drawing/2010/main"/>
              </a:ext>
            </a:extLst>
          </a:blip>
          <a:srcRect l="-9569" t="-43308" r="-9569" b="-43308"/>
          <a:stretch/>
        </p:blipFill>
        <p:spPr bwMode="white">
          <a:xfrm>
            <a:off x="458974" y="6381329"/>
            <a:ext cx="1069640" cy="310272"/>
          </a:xfrm>
          <a:prstGeom prst="rect">
            <a:avLst/>
          </a:prstGeom>
          <a:solidFill>
            <a:schemeClr val="tx1"/>
          </a:solidFill>
          <a:ln>
            <a:noFill/>
          </a:ln>
        </p:spPr>
      </p:pic>
      <p:grpSp>
        <p:nvGrpSpPr>
          <p:cNvPr id="28" name="Group 2"/>
          <p:cNvGrpSpPr>
            <a:grpSpLocks noChangeAspect="1"/>
          </p:cNvGrpSpPr>
          <p:nvPr userDrawn="1"/>
        </p:nvGrpSpPr>
        <p:grpSpPr bwMode="auto">
          <a:xfrm>
            <a:off x="8249742" y="6275412"/>
            <a:ext cx="332913" cy="333044"/>
            <a:chOff x="1352" y="681"/>
            <a:chExt cx="3519" cy="3153"/>
          </a:xfrm>
        </p:grpSpPr>
        <p:sp>
          <p:nvSpPr>
            <p:cNvPr id="29" name="Freeform 3"/>
            <p:cNvSpPr>
              <a:spLocks noChangeAspect="1"/>
            </p:cNvSpPr>
            <p:nvPr/>
          </p:nvSpPr>
          <p:spPr bwMode="auto">
            <a:xfrm>
              <a:off x="1352" y="681"/>
              <a:ext cx="3519" cy="3153"/>
            </a:xfrm>
            <a:custGeom>
              <a:avLst/>
              <a:gdLst>
                <a:gd name="T0" fmla="*/ 0 w 3862"/>
                <a:gd name="T1" fmla="*/ 3449 h 3449"/>
                <a:gd name="T2" fmla="*/ 0 w 3862"/>
                <a:gd name="T3" fmla="*/ 3449 h 3449"/>
                <a:gd name="T4" fmla="*/ 0 w 3862"/>
                <a:gd name="T5" fmla="*/ 0 h 3449"/>
                <a:gd name="T6" fmla="*/ 3696 w 3862"/>
                <a:gd name="T7" fmla="*/ 0 h 3449"/>
                <a:gd name="T8" fmla="*/ 3327 w 3862"/>
                <a:gd name="T9" fmla="*/ 3449 h 3449"/>
                <a:gd name="T10" fmla="*/ 0 w 3862"/>
                <a:gd name="T11" fmla="*/ 3449 h 3449"/>
              </a:gdLst>
              <a:ahLst/>
              <a:cxnLst>
                <a:cxn ang="0">
                  <a:pos x="T0" y="T1"/>
                </a:cxn>
                <a:cxn ang="0">
                  <a:pos x="T2" y="T3"/>
                </a:cxn>
                <a:cxn ang="0">
                  <a:pos x="T4" y="T5"/>
                </a:cxn>
                <a:cxn ang="0">
                  <a:pos x="T6" y="T7"/>
                </a:cxn>
                <a:cxn ang="0">
                  <a:pos x="T8" y="T9"/>
                </a:cxn>
                <a:cxn ang="0">
                  <a:pos x="T10" y="T11"/>
                </a:cxn>
              </a:cxnLst>
              <a:rect l="0" t="0" r="r" b="b"/>
              <a:pathLst>
                <a:path w="3862" h="3449">
                  <a:moveTo>
                    <a:pt x="0" y="3449"/>
                  </a:moveTo>
                  <a:lnTo>
                    <a:pt x="0" y="3449"/>
                  </a:lnTo>
                  <a:lnTo>
                    <a:pt x="0" y="0"/>
                  </a:lnTo>
                  <a:lnTo>
                    <a:pt x="3696" y="0"/>
                  </a:lnTo>
                  <a:cubicBezTo>
                    <a:pt x="3862" y="1150"/>
                    <a:pt x="3797" y="2241"/>
                    <a:pt x="3327" y="3449"/>
                  </a:cubicBezTo>
                  <a:lnTo>
                    <a:pt x="0" y="3449"/>
                  </a:lnTo>
                  <a:close/>
                </a:path>
              </a:pathLst>
            </a:custGeom>
            <a:solidFill>
              <a:srgbClr val="009D9C"/>
            </a:solidFill>
            <a:ln>
              <a:noFill/>
            </a:ln>
            <a:extLst/>
          </p:spPr>
          <p:txBody>
            <a:bodyPr/>
            <a:lstStyle/>
            <a:p>
              <a:pPr>
                <a:defRPr/>
              </a:pPr>
              <a:endParaRPr lang="en-US" dirty="0">
                <a:solidFill>
                  <a:prstClr val="black"/>
                </a:solidFill>
              </a:endParaRPr>
            </a:p>
          </p:txBody>
        </p:sp>
        <p:sp>
          <p:nvSpPr>
            <p:cNvPr id="30" name="Freeform 4"/>
            <p:cNvSpPr>
              <a:spLocks noChangeAspect="1"/>
            </p:cNvSpPr>
            <p:nvPr/>
          </p:nvSpPr>
          <p:spPr bwMode="auto">
            <a:xfrm>
              <a:off x="2708" y="1844"/>
              <a:ext cx="78" cy="52"/>
            </a:xfrm>
            <a:custGeom>
              <a:avLst/>
              <a:gdLst>
                <a:gd name="T0" fmla="*/ 16 w 81"/>
                <a:gd name="T1" fmla="*/ 40 h 66"/>
                <a:gd name="T2" fmla="*/ 16 w 81"/>
                <a:gd name="T3" fmla="*/ 40 h 66"/>
                <a:gd name="T4" fmla="*/ 0 w 81"/>
                <a:gd name="T5" fmla="*/ 54 h 66"/>
                <a:gd name="T6" fmla="*/ 79 w 81"/>
                <a:gd name="T7" fmla="*/ 22 h 66"/>
                <a:gd name="T8" fmla="*/ 81 w 81"/>
                <a:gd name="T9" fmla="*/ 0 h 66"/>
                <a:gd name="T10" fmla="*/ 16 w 81"/>
                <a:gd name="T11" fmla="*/ 40 h 66"/>
              </a:gdLst>
              <a:ahLst/>
              <a:cxnLst>
                <a:cxn ang="0">
                  <a:pos x="T0" y="T1"/>
                </a:cxn>
                <a:cxn ang="0">
                  <a:pos x="T2" y="T3"/>
                </a:cxn>
                <a:cxn ang="0">
                  <a:pos x="T4" y="T5"/>
                </a:cxn>
                <a:cxn ang="0">
                  <a:pos x="T6" y="T7"/>
                </a:cxn>
                <a:cxn ang="0">
                  <a:pos x="T8" y="T9"/>
                </a:cxn>
                <a:cxn ang="0">
                  <a:pos x="T10" y="T11"/>
                </a:cxn>
              </a:cxnLst>
              <a:rect l="0" t="0" r="r" b="b"/>
              <a:pathLst>
                <a:path w="81" h="66">
                  <a:moveTo>
                    <a:pt x="16" y="40"/>
                  </a:moveTo>
                  <a:lnTo>
                    <a:pt x="16" y="40"/>
                  </a:lnTo>
                  <a:lnTo>
                    <a:pt x="0" y="54"/>
                  </a:lnTo>
                  <a:cubicBezTo>
                    <a:pt x="35" y="66"/>
                    <a:pt x="72" y="42"/>
                    <a:pt x="79" y="22"/>
                  </a:cubicBezTo>
                  <a:lnTo>
                    <a:pt x="81" y="0"/>
                  </a:lnTo>
                  <a:cubicBezTo>
                    <a:pt x="54" y="6"/>
                    <a:pt x="27" y="19"/>
                    <a:pt x="16" y="40"/>
                  </a:cubicBezTo>
                  <a:close/>
                </a:path>
              </a:pathLst>
            </a:custGeom>
            <a:solidFill>
              <a:srgbClr val="2F469C"/>
            </a:solidFill>
            <a:ln>
              <a:noFill/>
            </a:ln>
            <a:extLst/>
          </p:spPr>
          <p:txBody>
            <a:bodyPr/>
            <a:lstStyle/>
            <a:p>
              <a:pPr>
                <a:defRPr/>
              </a:pPr>
              <a:endParaRPr lang="en-US" dirty="0">
                <a:solidFill>
                  <a:prstClr val="black"/>
                </a:solidFill>
              </a:endParaRPr>
            </a:p>
          </p:txBody>
        </p:sp>
        <p:sp>
          <p:nvSpPr>
            <p:cNvPr id="31" name="Freeform 5"/>
            <p:cNvSpPr>
              <a:spLocks noChangeAspect="1"/>
            </p:cNvSpPr>
            <p:nvPr/>
          </p:nvSpPr>
          <p:spPr bwMode="auto">
            <a:xfrm>
              <a:off x="2868" y="1973"/>
              <a:ext cx="67" cy="52"/>
            </a:xfrm>
            <a:custGeom>
              <a:avLst/>
              <a:gdLst>
                <a:gd name="T0" fmla="*/ 27 w 81"/>
                <a:gd name="T1" fmla="*/ 1 h 63"/>
                <a:gd name="T2" fmla="*/ 27 w 81"/>
                <a:gd name="T3" fmla="*/ 1 h 63"/>
                <a:gd name="T4" fmla="*/ 0 w 81"/>
                <a:gd name="T5" fmla="*/ 0 h 63"/>
                <a:gd name="T6" fmla="*/ 33 w 81"/>
                <a:gd name="T7" fmla="*/ 58 h 63"/>
                <a:gd name="T8" fmla="*/ 53 w 81"/>
                <a:gd name="T9" fmla="*/ 63 h 63"/>
                <a:gd name="T10" fmla="*/ 27 w 81"/>
                <a:gd name="T11" fmla="*/ 1 h 63"/>
              </a:gdLst>
              <a:ahLst/>
              <a:cxnLst>
                <a:cxn ang="0">
                  <a:pos x="T0" y="T1"/>
                </a:cxn>
                <a:cxn ang="0">
                  <a:pos x="T2" y="T3"/>
                </a:cxn>
                <a:cxn ang="0">
                  <a:pos x="T4" y="T5"/>
                </a:cxn>
                <a:cxn ang="0">
                  <a:pos x="T6" y="T7"/>
                </a:cxn>
                <a:cxn ang="0">
                  <a:pos x="T8" y="T9"/>
                </a:cxn>
                <a:cxn ang="0">
                  <a:pos x="T10" y="T11"/>
                </a:cxn>
              </a:cxnLst>
              <a:rect l="0" t="0" r="r" b="b"/>
              <a:pathLst>
                <a:path w="81" h="63">
                  <a:moveTo>
                    <a:pt x="27" y="1"/>
                  </a:moveTo>
                  <a:lnTo>
                    <a:pt x="27" y="1"/>
                  </a:lnTo>
                  <a:lnTo>
                    <a:pt x="0" y="0"/>
                  </a:lnTo>
                  <a:cubicBezTo>
                    <a:pt x="0" y="24"/>
                    <a:pt x="8" y="43"/>
                    <a:pt x="33" y="58"/>
                  </a:cubicBezTo>
                  <a:lnTo>
                    <a:pt x="53" y="63"/>
                  </a:lnTo>
                  <a:cubicBezTo>
                    <a:pt x="81" y="39"/>
                    <a:pt x="44" y="15"/>
                    <a:pt x="27" y="1"/>
                  </a:cubicBezTo>
                  <a:close/>
                </a:path>
              </a:pathLst>
            </a:custGeom>
            <a:solidFill>
              <a:srgbClr val="2F469C"/>
            </a:solidFill>
            <a:ln>
              <a:noFill/>
            </a:ln>
            <a:extLst/>
          </p:spPr>
          <p:txBody>
            <a:bodyPr/>
            <a:lstStyle/>
            <a:p>
              <a:pPr>
                <a:defRPr/>
              </a:pPr>
              <a:endParaRPr lang="en-US" dirty="0">
                <a:solidFill>
                  <a:prstClr val="black"/>
                </a:solidFill>
              </a:endParaRPr>
            </a:p>
          </p:txBody>
        </p:sp>
        <p:sp>
          <p:nvSpPr>
            <p:cNvPr id="32" name="Freeform 6"/>
            <p:cNvSpPr>
              <a:spLocks noChangeAspect="1"/>
            </p:cNvSpPr>
            <p:nvPr/>
          </p:nvSpPr>
          <p:spPr bwMode="auto">
            <a:xfrm>
              <a:off x="2620" y="1415"/>
              <a:ext cx="88" cy="72"/>
            </a:xfrm>
            <a:custGeom>
              <a:avLst/>
              <a:gdLst>
                <a:gd name="T0" fmla="*/ 20 w 96"/>
                <a:gd name="T1" fmla="*/ 50 h 79"/>
                <a:gd name="T2" fmla="*/ 20 w 96"/>
                <a:gd name="T3" fmla="*/ 50 h 79"/>
                <a:gd name="T4" fmla="*/ 0 w 96"/>
                <a:gd name="T5" fmla="*/ 64 h 79"/>
                <a:gd name="T6" fmla="*/ 89 w 96"/>
                <a:gd name="T7" fmla="*/ 27 h 79"/>
                <a:gd name="T8" fmla="*/ 96 w 96"/>
                <a:gd name="T9" fmla="*/ 0 h 79"/>
                <a:gd name="T10" fmla="*/ 20 w 96"/>
                <a:gd name="T11" fmla="*/ 50 h 79"/>
              </a:gdLst>
              <a:ahLst/>
              <a:cxnLst>
                <a:cxn ang="0">
                  <a:pos x="T0" y="T1"/>
                </a:cxn>
                <a:cxn ang="0">
                  <a:pos x="T2" y="T3"/>
                </a:cxn>
                <a:cxn ang="0">
                  <a:pos x="T4" y="T5"/>
                </a:cxn>
                <a:cxn ang="0">
                  <a:pos x="T6" y="T7"/>
                </a:cxn>
                <a:cxn ang="0">
                  <a:pos x="T8" y="T9"/>
                </a:cxn>
                <a:cxn ang="0">
                  <a:pos x="T10" y="T11"/>
                </a:cxn>
              </a:cxnLst>
              <a:rect l="0" t="0" r="r" b="b"/>
              <a:pathLst>
                <a:path w="96" h="79">
                  <a:moveTo>
                    <a:pt x="20" y="50"/>
                  </a:moveTo>
                  <a:lnTo>
                    <a:pt x="20" y="50"/>
                  </a:lnTo>
                  <a:lnTo>
                    <a:pt x="0" y="64"/>
                  </a:lnTo>
                  <a:cubicBezTo>
                    <a:pt x="41" y="79"/>
                    <a:pt x="75" y="57"/>
                    <a:pt x="89" y="27"/>
                  </a:cubicBezTo>
                  <a:lnTo>
                    <a:pt x="96" y="0"/>
                  </a:lnTo>
                  <a:cubicBezTo>
                    <a:pt x="63" y="8"/>
                    <a:pt x="38" y="8"/>
                    <a:pt x="20" y="50"/>
                  </a:cubicBezTo>
                  <a:close/>
                </a:path>
              </a:pathLst>
            </a:custGeom>
            <a:solidFill>
              <a:srgbClr val="2F469C"/>
            </a:solidFill>
            <a:ln>
              <a:noFill/>
            </a:ln>
            <a:extLst/>
          </p:spPr>
          <p:txBody>
            <a:bodyPr/>
            <a:lstStyle/>
            <a:p>
              <a:pPr>
                <a:defRPr/>
              </a:pPr>
              <a:endParaRPr lang="en-US" dirty="0">
                <a:solidFill>
                  <a:prstClr val="black"/>
                </a:solidFill>
              </a:endParaRPr>
            </a:p>
          </p:txBody>
        </p:sp>
        <p:sp>
          <p:nvSpPr>
            <p:cNvPr id="33" name="Freeform 7"/>
            <p:cNvSpPr>
              <a:spLocks noChangeAspect="1"/>
            </p:cNvSpPr>
            <p:nvPr/>
          </p:nvSpPr>
          <p:spPr bwMode="auto">
            <a:xfrm>
              <a:off x="2568" y="1565"/>
              <a:ext cx="72" cy="72"/>
            </a:xfrm>
            <a:custGeom>
              <a:avLst/>
              <a:gdLst>
                <a:gd name="T0" fmla="*/ 77 w 77"/>
                <a:gd name="T1" fmla="*/ 22 h 77"/>
                <a:gd name="T2" fmla="*/ 77 w 77"/>
                <a:gd name="T3" fmla="*/ 22 h 77"/>
                <a:gd name="T4" fmla="*/ 71 w 77"/>
                <a:gd name="T5" fmla="*/ 0 h 77"/>
                <a:gd name="T6" fmla="*/ 0 w 77"/>
                <a:gd name="T7" fmla="*/ 44 h 77"/>
                <a:gd name="T8" fmla="*/ 0 w 77"/>
                <a:gd name="T9" fmla="*/ 62 h 77"/>
                <a:gd name="T10" fmla="*/ 77 w 77"/>
                <a:gd name="T11" fmla="*/ 22 h 77"/>
              </a:gdLst>
              <a:ahLst/>
              <a:cxnLst>
                <a:cxn ang="0">
                  <a:pos x="T0" y="T1"/>
                </a:cxn>
                <a:cxn ang="0">
                  <a:pos x="T2" y="T3"/>
                </a:cxn>
                <a:cxn ang="0">
                  <a:pos x="T4" y="T5"/>
                </a:cxn>
                <a:cxn ang="0">
                  <a:pos x="T6" y="T7"/>
                </a:cxn>
                <a:cxn ang="0">
                  <a:pos x="T8" y="T9"/>
                </a:cxn>
                <a:cxn ang="0">
                  <a:pos x="T10" y="T11"/>
                </a:cxn>
              </a:cxnLst>
              <a:rect l="0" t="0" r="r" b="b"/>
              <a:pathLst>
                <a:path w="77" h="77">
                  <a:moveTo>
                    <a:pt x="77" y="22"/>
                  </a:moveTo>
                  <a:lnTo>
                    <a:pt x="77" y="22"/>
                  </a:lnTo>
                  <a:lnTo>
                    <a:pt x="71" y="0"/>
                  </a:lnTo>
                  <a:cubicBezTo>
                    <a:pt x="38" y="7"/>
                    <a:pt x="14" y="19"/>
                    <a:pt x="0" y="44"/>
                  </a:cubicBezTo>
                  <a:lnTo>
                    <a:pt x="0" y="62"/>
                  </a:lnTo>
                  <a:cubicBezTo>
                    <a:pt x="42" y="77"/>
                    <a:pt x="64" y="40"/>
                    <a:pt x="77" y="22"/>
                  </a:cubicBezTo>
                  <a:close/>
                </a:path>
              </a:pathLst>
            </a:custGeom>
            <a:solidFill>
              <a:srgbClr val="2F469C"/>
            </a:solidFill>
            <a:ln>
              <a:noFill/>
            </a:ln>
            <a:extLst/>
          </p:spPr>
          <p:txBody>
            <a:bodyPr/>
            <a:lstStyle/>
            <a:p>
              <a:pPr>
                <a:defRPr/>
              </a:pPr>
              <a:endParaRPr lang="en-US" dirty="0">
                <a:solidFill>
                  <a:prstClr val="black"/>
                </a:solidFill>
              </a:endParaRPr>
            </a:p>
          </p:txBody>
        </p:sp>
        <p:sp>
          <p:nvSpPr>
            <p:cNvPr id="34" name="Freeform 8"/>
            <p:cNvSpPr>
              <a:spLocks noChangeAspect="1"/>
            </p:cNvSpPr>
            <p:nvPr/>
          </p:nvSpPr>
          <p:spPr bwMode="auto">
            <a:xfrm>
              <a:off x="2547" y="1725"/>
              <a:ext cx="88" cy="62"/>
            </a:xfrm>
            <a:custGeom>
              <a:avLst/>
              <a:gdLst>
                <a:gd name="T0" fmla="*/ 0 w 90"/>
                <a:gd name="T1" fmla="*/ 52 h 74"/>
                <a:gd name="T2" fmla="*/ 0 w 90"/>
                <a:gd name="T3" fmla="*/ 52 h 74"/>
                <a:gd name="T4" fmla="*/ 14 w 90"/>
                <a:gd name="T5" fmla="*/ 60 h 74"/>
                <a:gd name="T6" fmla="*/ 73 w 90"/>
                <a:gd name="T7" fmla="*/ 23 h 74"/>
                <a:gd name="T8" fmla="*/ 90 w 90"/>
                <a:gd name="T9" fmla="*/ 8 h 74"/>
                <a:gd name="T10" fmla="*/ 0 w 90"/>
                <a:gd name="T11" fmla="*/ 52 h 74"/>
              </a:gdLst>
              <a:ahLst/>
              <a:cxnLst>
                <a:cxn ang="0">
                  <a:pos x="T0" y="T1"/>
                </a:cxn>
                <a:cxn ang="0">
                  <a:pos x="T2" y="T3"/>
                </a:cxn>
                <a:cxn ang="0">
                  <a:pos x="T4" y="T5"/>
                </a:cxn>
                <a:cxn ang="0">
                  <a:pos x="T6" y="T7"/>
                </a:cxn>
                <a:cxn ang="0">
                  <a:pos x="T8" y="T9"/>
                </a:cxn>
                <a:cxn ang="0">
                  <a:pos x="T10" y="T11"/>
                </a:cxn>
              </a:cxnLst>
              <a:rect l="0" t="0" r="r" b="b"/>
              <a:pathLst>
                <a:path w="90" h="74">
                  <a:moveTo>
                    <a:pt x="0" y="52"/>
                  </a:moveTo>
                  <a:lnTo>
                    <a:pt x="0" y="52"/>
                  </a:lnTo>
                  <a:lnTo>
                    <a:pt x="14" y="60"/>
                  </a:lnTo>
                  <a:cubicBezTo>
                    <a:pt x="59" y="74"/>
                    <a:pt x="62" y="38"/>
                    <a:pt x="73" y="23"/>
                  </a:cubicBezTo>
                  <a:lnTo>
                    <a:pt x="90" y="8"/>
                  </a:lnTo>
                  <a:cubicBezTo>
                    <a:pt x="48" y="0"/>
                    <a:pt x="11" y="31"/>
                    <a:pt x="0" y="52"/>
                  </a:cubicBezTo>
                  <a:close/>
                </a:path>
              </a:pathLst>
            </a:custGeom>
            <a:solidFill>
              <a:srgbClr val="2F469C"/>
            </a:solidFill>
            <a:ln>
              <a:noFill/>
            </a:ln>
            <a:extLst/>
          </p:spPr>
          <p:txBody>
            <a:bodyPr/>
            <a:lstStyle/>
            <a:p>
              <a:pPr>
                <a:defRPr/>
              </a:pPr>
              <a:endParaRPr lang="en-US" dirty="0">
                <a:solidFill>
                  <a:prstClr val="black"/>
                </a:solidFill>
              </a:endParaRPr>
            </a:p>
          </p:txBody>
        </p:sp>
        <p:sp>
          <p:nvSpPr>
            <p:cNvPr id="35" name="Freeform 9"/>
            <p:cNvSpPr>
              <a:spLocks noChangeAspect="1"/>
            </p:cNvSpPr>
            <p:nvPr/>
          </p:nvSpPr>
          <p:spPr bwMode="auto">
            <a:xfrm>
              <a:off x="2775" y="1177"/>
              <a:ext cx="83" cy="72"/>
            </a:xfrm>
            <a:custGeom>
              <a:avLst/>
              <a:gdLst>
                <a:gd name="T0" fmla="*/ 16 w 88"/>
                <a:gd name="T1" fmla="*/ 4 h 72"/>
                <a:gd name="T2" fmla="*/ 16 w 88"/>
                <a:gd name="T3" fmla="*/ 4 h 72"/>
                <a:gd name="T4" fmla="*/ 0 w 88"/>
                <a:gd name="T5" fmla="*/ 12 h 72"/>
                <a:gd name="T6" fmla="*/ 86 w 88"/>
                <a:gd name="T7" fmla="*/ 49 h 72"/>
                <a:gd name="T8" fmla="*/ 88 w 88"/>
                <a:gd name="T9" fmla="*/ 22 h 72"/>
                <a:gd name="T10" fmla="*/ 16 w 88"/>
                <a:gd name="T11" fmla="*/ 4 h 72"/>
              </a:gdLst>
              <a:ahLst/>
              <a:cxnLst>
                <a:cxn ang="0">
                  <a:pos x="T0" y="T1"/>
                </a:cxn>
                <a:cxn ang="0">
                  <a:pos x="T2" y="T3"/>
                </a:cxn>
                <a:cxn ang="0">
                  <a:pos x="T4" y="T5"/>
                </a:cxn>
                <a:cxn ang="0">
                  <a:pos x="T6" y="T7"/>
                </a:cxn>
                <a:cxn ang="0">
                  <a:pos x="T8" y="T9"/>
                </a:cxn>
                <a:cxn ang="0">
                  <a:pos x="T10" y="T11"/>
                </a:cxn>
              </a:cxnLst>
              <a:rect l="0" t="0" r="r" b="b"/>
              <a:pathLst>
                <a:path w="88" h="72">
                  <a:moveTo>
                    <a:pt x="16" y="4"/>
                  </a:moveTo>
                  <a:lnTo>
                    <a:pt x="16" y="4"/>
                  </a:lnTo>
                  <a:lnTo>
                    <a:pt x="0" y="12"/>
                  </a:lnTo>
                  <a:cubicBezTo>
                    <a:pt x="4" y="40"/>
                    <a:pt x="70" y="72"/>
                    <a:pt x="86" y="49"/>
                  </a:cubicBezTo>
                  <a:lnTo>
                    <a:pt x="88" y="22"/>
                  </a:lnTo>
                  <a:cubicBezTo>
                    <a:pt x="67" y="8"/>
                    <a:pt x="45" y="0"/>
                    <a:pt x="16" y="4"/>
                  </a:cubicBezTo>
                  <a:close/>
                </a:path>
              </a:pathLst>
            </a:custGeom>
            <a:solidFill>
              <a:srgbClr val="2F469C"/>
            </a:solidFill>
            <a:ln>
              <a:noFill/>
            </a:ln>
            <a:extLst/>
          </p:spPr>
          <p:txBody>
            <a:bodyPr/>
            <a:lstStyle/>
            <a:p>
              <a:pPr>
                <a:defRPr/>
              </a:pPr>
              <a:endParaRPr lang="en-US" dirty="0">
                <a:solidFill>
                  <a:prstClr val="black"/>
                </a:solidFill>
              </a:endParaRPr>
            </a:p>
          </p:txBody>
        </p:sp>
        <p:sp>
          <p:nvSpPr>
            <p:cNvPr id="36" name="Freeform 10"/>
            <p:cNvSpPr>
              <a:spLocks noChangeAspect="1"/>
            </p:cNvSpPr>
            <p:nvPr/>
          </p:nvSpPr>
          <p:spPr bwMode="auto">
            <a:xfrm>
              <a:off x="2956" y="1110"/>
              <a:ext cx="72" cy="88"/>
            </a:xfrm>
            <a:custGeom>
              <a:avLst/>
              <a:gdLst>
                <a:gd name="T0" fmla="*/ 46 w 86"/>
                <a:gd name="T1" fmla="*/ 7 h 92"/>
                <a:gd name="T2" fmla="*/ 46 w 86"/>
                <a:gd name="T3" fmla="*/ 7 h 92"/>
                <a:gd name="T4" fmla="*/ 21 w 86"/>
                <a:gd name="T5" fmla="*/ 0 h 92"/>
                <a:gd name="T6" fmla="*/ 14 w 86"/>
                <a:gd name="T7" fmla="*/ 66 h 92"/>
                <a:gd name="T8" fmla="*/ 27 w 86"/>
                <a:gd name="T9" fmla="*/ 92 h 92"/>
                <a:gd name="T10" fmla="*/ 46 w 86"/>
                <a:gd name="T11" fmla="*/ 7 h 92"/>
              </a:gdLst>
              <a:ahLst/>
              <a:cxnLst>
                <a:cxn ang="0">
                  <a:pos x="T0" y="T1"/>
                </a:cxn>
                <a:cxn ang="0">
                  <a:pos x="T2" y="T3"/>
                </a:cxn>
                <a:cxn ang="0">
                  <a:pos x="T4" y="T5"/>
                </a:cxn>
                <a:cxn ang="0">
                  <a:pos x="T6" y="T7"/>
                </a:cxn>
                <a:cxn ang="0">
                  <a:pos x="T8" y="T9"/>
                </a:cxn>
                <a:cxn ang="0">
                  <a:pos x="T10" y="T11"/>
                </a:cxn>
              </a:cxnLst>
              <a:rect l="0" t="0" r="r" b="b"/>
              <a:pathLst>
                <a:path w="86" h="92">
                  <a:moveTo>
                    <a:pt x="46" y="7"/>
                  </a:moveTo>
                  <a:lnTo>
                    <a:pt x="46" y="7"/>
                  </a:lnTo>
                  <a:lnTo>
                    <a:pt x="21" y="0"/>
                  </a:lnTo>
                  <a:cubicBezTo>
                    <a:pt x="7" y="19"/>
                    <a:pt x="0" y="33"/>
                    <a:pt x="14" y="66"/>
                  </a:cubicBezTo>
                  <a:lnTo>
                    <a:pt x="27" y="92"/>
                  </a:lnTo>
                  <a:cubicBezTo>
                    <a:pt x="57" y="63"/>
                    <a:pt x="86" y="36"/>
                    <a:pt x="46" y="7"/>
                  </a:cubicBezTo>
                  <a:close/>
                </a:path>
              </a:pathLst>
            </a:custGeom>
            <a:solidFill>
              <a:srgbClr val="2F469C"/>
            </a:solidFill>
            <a:ln>
              <a:noFill/>
            </a:ln>
            <a:extLst/>
          </p:spPr>
          <p:txBody>
            <a:bodyPr/>
            <a:lstStyle/>
            <a:p>
              <a:pPr>
                <a:defRPr/>
              </a:pPr>
              <a:endParaRPr lang="en-US" dirty="0">
                <a:solidFill>
                  <a:prstClr val="black"/>
                </a:solidFill>
              </a:endParaRPr>
            </a:p>
          </p:txBody>
        </p:sp>
        <p:sp>
          <p:nvSpPr>
            <p:cNvPr id="37" name="Freeform 11"/>
            <p:cNvSpPr>
              <a:spLocks noChangeAspect="1" noEditPoints="1"/>
            </p:cNvSpPr>
            <p:nvPr/>
          </p:nvSpPr>
          <p:spPr bwMode="auto">
            <a:xfrm>
              <a:off x="3148" y="929"/>
              <a:ext cx="668" cy="1680"/>
            </a:xfrm>
            <a:custGeom>
              <a:avLst/>
              <a:gdLst>
                <a:gd name="T0" fmla="*/ 451 w 724"/>
                <a:gd name="T1" fmla="*/ 808 h 1845"/>
                <a:gd name="T2" fmla="*/ 451 w 724"/>
                <a:gd name="T3" fmla="*/ 808 h 1845"/>
                <a:gd name="T4" fmla="*/ 326 w 724"/>
                <a:gd name="T5" fmla="*/ 776 h 1845"/>
                <a:gd name="T6" fmla="*/ 477 w 724"/>
                <a:gd name="T7" fmla="*/ 746 h 1845"/>
                <a:gd name="T8" fmla="*/ 493 w 724"/>
                <a:gd name="T9" fmla="*/ 773 h 1845"/>
                <a:gd name="T10" fmla="*/ 451 w 724"/>
                <a:gd name="T11" fmla="*/ 808 h 1845"/>
                <a:gd name="T12" fmla="*/ 451 w 724"/>
                <a:gd name="T13" fmla="*/ 808 h 1845"/>
                <a:gd name="T14" fmla="*/ 639 w 724"/>
                <a:gd name="T15" fmla="*/ 841 h 1845"/>
                <a:gd name="T16" fmla="*/ 639 w 724"/>
                <a:gd name="T17" fmla="*/ 841 h 1845"/>
                <a:gd name="T18" fmla="*/ 601 w 724"/>
                <a:gd name="T19" fmla="*/ 701 h 1845"/>
                <a:gd name="T20" fmla="*/ 634 w 724"/>
                <a:gd name="T21" fmla="*/ 646 h 1845"/>
                <a:gd name="T22" fmla="*/ 627 w 724"/>
                <a:gd name="T23" fmla="*/ 477 h 1845"/>
                <a:gd name="T24" fmla="*/ 641 w 724"/>
                <a:gd name="T25" fmla="*/ 463 h 1845"/>
                <a:gd name="T26" fmla="*/ 627 w 724"/>
                <a:gd name="T27" fmla="*/ 414 h 1845"/>
                <a:gd name="T28" fmla="*/ 615 w 724"/>
                <a:gd name="T29" fmla="*/ 342 h 1845"/>
                <a:gd name="T30" fmla="*/ 590 w 724"/>
                <a:gd name="T31" fmla="*/ 286 h 1845"/>
                <a:gd name="T32" fmla="*/ 602 w 724"/>
                <a:gd name="T33" fmla="*/ 260 h 1845"/>
                <a:gd name="T34" fmla="*/ 560 w 724"/>
                <a:gd name="T35" fmla="*/ 236 h 1845"/>
                <a:gd name="T36" fmla="*/ 523 w 724"/>
                <a:gd name="T37" fmla="*/ 213 h 1845"/>
                <a:gd name="T38" fmla="*/ 514 w 724"/>
                <a:gd name="T39" fmla="*/ 180 h 1845"/>
                <a:gd name="T40" fmla="*/ 483 w 724"/>
                <a:gd name="T41" fmla="*/ 195 h 1845"/>
                <a:gd name="T42" fmla="*/ 476 w 724"/>
                <a:gd name="T43" fmla="*/ 154 h 1845"/>
                <a:gd name="T44" fmla="*/ 434 w 724"/>
                <a:gd name="T45" fmla="*/ 171 h 1845"/>
                <a:gd name="T46" fmla="*/ 411 w 724"/>
                <a:gd name="T47" fmla="*/ 119 h 1845"/>
                <a:gd name="T48" fmla="*/ 389 w 724"/>
                <a:gd name="T49" fmla="*/ 124 h 1845"/>
                <a:gd name="T50" fmla="*/ 356 w 724"/>
                <a:gd name="T51" fmla="*/ 150 h 1845"/>
                <a:gd name="T52" fmla="*/ 356 w 724"/>
                <a:gd name="T53" fmla="*/ 101 h 1845"/>
                <a:gd name="T54" fmla="*/ 341 w 724"/>
                <a:gd name="T55" fmla="*/ 93 h 1845"/>
                <a:gd name="T56" fmla="*/ 314 w 724"/>
                <a:gd name="T57" fmla="*/ 81 h 1845"/>
                <a:gd name="T58" fmla="*/ 276 w 724"/>
                <a:gd name="T59" fmla="*/ 97 h 1845"/>
                <a:gd name="T60" fmla="*/ 292 w 724"/>
                <a:gd name="T61" fmla="*/ 51 h 1845"/>
                <a:gd name="T62" fmla="*/ 244 w 724"/>
                <a:gd name="T63" fmla="*/ 106 h 1845"/>
                <a:gd name="T64" fmla="*/ 216 w 724"/>
                <a:gd name="T65" fmla="*/ 112 h 1845"/>
                <a:gd name="T66" fmla="*/ 266 w 724"/>
                <a:gd name="T67" fmla="*/ 43 h 1845"/>
                <a:gd name="T68" fmla="*/ 214 w 724"/>
                <a:gd name="T69" fmla="*/ 91 h 1845"/>
                <a:gd name="T70" fmla="*/ 173 w 724"/>
                <a:gd name="T71" fmla="*/ 98 h 1845"/>
                <a:gd name="T72" fmla="*/ 186 w 724"/>
                <a:gd name="T73" fmla="*/ 38 h 1845"/>
                <a:gd name="T74" fmla="*/ 173 w 724"/>
                <a:gd name="T75" fmla="*/ 69 h 1845"/>
                <a:gd name="T76" fmla="*/ 166 w 724"/>
                <a:gd name="T77" fmla="*/ 36 h 1845"/>
                <a:gd name="T78" fmla="*/ 142 w 724"/>
                <a:gd name="T79" fmla="*/ 114 h 1845"/>
                <a:gd name="T80" fmla="*/ 126 w 724"/>
                <a:gd name="T81" fmla="*/ 39 h 1845"/>
                <a:gd name="T82" fmla="*/ 80 w 724"/>
                <a:gd name="T83" fmla="*/ 112 h 1845"/>
                <a:gd name="T84" fmla="*/ 56 w 724"/>
                <a:gd name="T85" fmla="*/ 117 h 1845"/>
                <a:gd name="T86" fmla="*/ 37 w 724"/>
                <a:gd name="T87" fmla="*/ 43 h 1845"/>
                <a:gd name="T88" fmla="*/ 5 w 724"/>
                <a:gd name="T89" fmla="*/ 1808 h 1845"/>
                <a:gd name="T90" fmla="*/ 0 w 724"/>
                <a:gd name="T91" fmla="*/ 1840 h 1845"/>
                <a:gd name="T92" fmla="*/ 162 w 724"/>
                <a:gd name="T93" fmla="*/ 1823 h 1845"/>
                <a:gd name="T94" fmla="*/ 529 w 724"/>
                <a:gd name="T95" fmla="*/ 1842 h 1845"/>
                <a:gd name="T96" fmla="*/ 614 w 724"/>
                <a:gd name="T97" fmla="*/ 1829 h 1845"/>
                <a:gd name="T98" fmla="*/ 421 w 724"/>
                <a:gd name="T99" fmla="*/ 1778 h 1845"/>
                <a:gd name="T100" fmla="*/ 272 w 724"/>
                <a:gd name="T101" fmla="*/ 1664 h 1845"/>
                <a:gd name="T102" fmla="*/ 237 w 724"/>
                <a:gd name="T103" fmla="*/ 1566 h 1845"/>
                <a:gd name="T104" fmla="*/ 239 w 724"/>
                <a:gd name="T105" fmla="*/ 1432 h 1845"/>
                <a:gd name="T106" fmla="*/ 315 w 724"/>
                <a:gd name="T107" fmla="*/ 1404 h 1845"/>
                <a:gd name="T108" fmla="*/ 586 w 724"/>
                <a:gd name="T109" fmla="*/ 1387 h 1845"/>
                <a:gd name="T110" fmla="*/ 605 w 724"/>
                <a:gd name="T111" fmla="*/ 1286 h 1845"/>
                <a:gd name="T112" fmla="*/ 609 w 724"/>
                <a:gd name="T113" fmla="*/ 1223 h 1845"/>
                <a:gd name="T114" fmla="*/ 630 w 724"/>
                <a:gd name="T115" fmla="*/ 1174 h 1845"/>
                <a:gd name="T116" fmla="*/ 590 w 724"/>
                <a:gd name="T117" fmla="*/ 1133 h 1845"/>
                <a:gd name="T118" fmla="*/ 650 w 724"/>
                <a:gd name="T119" fmla="*/ 1082 h 1845"/>
                <a:gd name="T120" fmla="*/ 621 w 724"/>
                <a:gd name="T121" fmla="*/ 1018 h 1845"/>
                <a:gd name="T122" fmla="*/ 704 w 724"/>
                <a:gd name="T123" fmla="*/ 959 h 1845"/>
                <a:gd name="T124" fmla="*/ 639 w 724"/>
                <a:gd name="T125" fmla="*/ 841 h 1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24" h="1845">
                  <a:moveTo>
                    <a:pt x="451" y="808"/>
                  </a:moveTo>
                  <a:lnTo>
                    <a:pt x="451" y="808"/>
                  </a:lnTo>
                  <a:cubicBezTo>
                    <a:pt x="397" y="820"/>
                    <a:pt x="315" y="783"/>
                    <a:pt x="326" y="776"/>
                  </a:cubicBezTo>
                  <a:cubicBezTo>
                    <a:pt x="353" y="757"/>
                    <a:pt x="416" y="725"/>
                    <a:pt x="477" y="746"/>
                  </a:cubicBezTo>
                  <a:cubicBezTo>
                    <a:pt x="488" y="750"/>
                    <a:pt x="492" y="760"/>
                    <a:pt x="493" y="773"/>
                  </a:cubicBezTo>
                  <a:cubicBezTo>
                    <a:pt x="496" y="804"/>
                    <a:pt x="471" y="805"/>
                    <a:pt x="451" y="808"/>
                  </a:cubicBezTo>
                  <a:lnTo>
                    <a:pt x="451" y="808"/>
                  </a:lnTo>
                  <a:close/>
                  <a:moveTo>
                    <a:pt x="639" y="841"/>
                  </a:moveTo>
                  <a:lnTo>
                    <a:pt x="639" y="841"/>
                  </a:lnTo>
                  <a:cubicBezTo>
                    <a:pt x="610" y="803"/>
                    <a:pt x="557" y="751"/>
                    <a:pt x="601" y="701"/>
                  </a:cubicBezTo>
                  <a:cubicBezTo>
                    <a:pt x="624" y="684"/>
                    <a:pt x="631" y="670"/>
                    <a:pt x="634" y="646"/>
                  </a:cubicBezTo>
                  <a:cubicBezTo>
                    <a:pt x="644" y="560"/>
                    <a:pt x="639" y="524"/>
                    <a:pt x="627" y="477"/>
                  </a:cubicBezTo>
                  <a:cubicBezTo>
                    <a:pt x="629" y="473"/>
                    <a:pt x="638" y="478"/>
                    <a:pt x="641" y="463"/>
                  </a:cubicBezTo>
                  <a:cubicBezTo>
                    <a:pt x="650" y="422"/>
                    <a:pt x="627" y="414"/>
                    <a:pt x="627" y="414"/>
                  </a:cubicBezTo>
                  <a:cubicBezTo>
                    <a:pt x="645" y="399"/>
                    <a:pt x="643" y="342"/>
                    <a:pt x="615" y="342"/>
                  </a:cubicBezTo>
                  <a:cubicBezTo>
                    <a:pt x="631" y="317"/>
                    <a:pt x="617" y="277"/>
                    <a:pt x="590" y="286"/>
                  </a:cubicBezTo>
                  <a:cubicBezTo>
                    <a:pt x="590" y="286"/>
                    <a:pt x="604" y="278"/>
                    <a:pt x="602" y="260"/>
                  </a:cubicBezTo>
                  <a:cubicBezTo>
                    <a:pt x="599" y="224"/>
                    <a:pt x="547" y="259"/>
                    <a:pt x="560" y="236"/>
                  </a:cubicBezTo>
                  <a:cubicBezTo>
                    <a:pt x="567" y="223"/>
                    <a:pt x="538" y="180"/>
                    <a:pt x="523" y="213"/>
                  </a:cubicBezTo>
                  <a:cubicBezTo>
                    <a:pt x="515" y="207"/>
                    <a:pt x="529" y="187"/>
                    <a:pt x="514" y="180"/>
                  </a:cubicBezTo>
                  <a:cubicBezTo>
                    <a:pt x="504" y="181"/>
                    <a:pt x="495" y="188"/>
                    <a:pt x="483" y="195"/>
                  </a:cubicBezTo>
                  <a:cubicBezTo>
                    <a:pt x="479" y="181"/>
                    <a:pt x="494" y="174"/>
                    <a:pt x="476" y="154"/>
                  </a:cubicBezTo>
                  <a:cubicBezTo>
                    <a:pt x="452" y="138"/>
                    <a:pt x="451" y="162"/>
                    <a:pt x="434" y="171"/>
                  </a:cubicBezTo>
                  <a:cubicBezTo>
                    <a:pt x="404" y="164"/>
                    <a:pt x="476" y="146"/>
                    <a:pt x="411" y="119"/>
                  </a:cubicBezTo>
                  <a:cubicBezTo>
                    <a:pt x="395" y="159"/>
                    <a:pt x="396" y="130"/>
                    <a:pt x="389" y="124"/>
                  </a:cubicBezTo>
                  <a:cubicBezTo>
                    <a:pt x="384" y="121"/>
                    <a:pt x="375" y="131"/>
                    <a:pt x="356" y="150"/>
                  </a:cubicBezTo>
                  <a:cubicBezTo>
                    <a:pt x="366" y="124"/>
                    <a:pt x="388" y="92"/>
                    <a:pt x="356" y="101"/>
                  </a:cubicBezTo>
                  <a:cubicBezTo>
                    <a:pt x="320" y="117"/>
                    <a:pt x="341" y="96"/>
                    <a:pt x="341" y="93"/>
                  </a:cubicBezTo>
                  <a:cubicBezTo>
                    <a:pt x="372" y="79"/>
                    <a:pt x="312" y="45"/>
                    <a:pt x="314" y="81"/>
                  </a:cubicBezTo>
                  <a:cubicBezTo>
                    <a:pt x="313" y="105"/>
                    <a:pt x="261" y="126"/>
                    <a:pt x="276" y="97"/>
                  </a:cubicBezTo>
                  <a:cubicBezTo>
                    <a:pt x="286" y="60"/>
                    <a:pt x="331" y="116"/>
                    <a:pt x="292" y="51"/>
                  </a:cubicBezTo>
                  <a:cubicBezTo>
                    <a:pt x="268" y="78"/>
                    <a:pt x="248" y="96"/>
                    <a:pt x="244" y="106"/>
                  </a:cubicBezTo>
                  <a:cubicBezTo>
                    <a:pt x="225" y="181"/>
                    <a:pt x="236" y="113"/>
                    <a:pt x="216" y="112"/>
                  </a:cubicBezTo>
                  <a:cubicBezTo>
                    <a:pt x="242" y="94"/>
                    <a:pt x="276" y="63"/>
                    <a:pt x="266" y="43"/>
                  </a:cubicBezTo>
                  <a:cubicBezTo>
                    <a:pt x="237" y="41"/>
                    <a:pt x="172" y="87"/>
                    <a:pt x="214" y="91"/>
                  </a:cubicBezTo>
                  <a:cubicBezTo>
                    <a:pt x="211" y="106"/>
                    <a:pt x="187" y="123"/>
                    <a:pt x="173" y="98"/>
                  </a:cubicBezTo>
                  <a:cubicBezTo>
                    <a:pt x="196" y="92"/>
                    <a:pt x="235" y="15"/>
                    <a:pt x="186" y="38"/>
                  </a:cubicBezTo>
                  <a:cubicBezTo>
                    <a:pt x="181" y="42"/>
                    <a:pt x="181" y="56"/>
                    <a:pt x="173" y="69"/>
                  </a:cubicBezTo>
                  <a:cubicBezTo>
                    <a:pt x="161" y="58"/>
                    <a:pt x="170" y="42"/>
                    <a:pt x="166" y="36"/>
                  </a:cubicBezTo>
                  <a:cubicBezTo>
                    <a:pt x="127" y="0"/>
                    <a:pt x="141" y="93"/>
                    <a:pt x="142" y="114"/>
                  </a:cubicBezTo>
                  <a:cubicBezTo>
                    <a:pt x="92" y="82"/>
                    <a:pt x="139" y="91"/>
                    <a:pt x="126" y="39"/>
                  </a:cubicBezTo>
                  <a:cubicBezTo>
                    <a:pt x="84" y="47"/>
                    <a:pt x="73" y="64"/>
                    <a:pt x="80" y="112"/>
                  </a:cubicBezTo>
                  <a:cubicBezTo>
                    <a:pt x="74" y="123"/>
                    <a:pt x="63" y="149"/>
                    <a:pt x="56" y="117"/>
                  </a:cubicBezTo>
                  <a:cubicBezTo>
                    <a:pt x="79" y="87"/>
                    <a:pt x="77" y="44"/>
                    <a:pt x="37" y="43"/>
                  </a:cubicBezTo>
                  <a:cubicBezTo>
                    <a:pt x="101" y="631"/>
                    <a:pt x="97" y="1225"/>
                    <a:pt x="5" y="1808"/>
                  </a:cubicBezTo>
                  <a:lnTo>
                    <a:pt x="0" y="1840"/>
                  </a:lnTo>
                  <a:cubicBezTo>
                    <a:pt x="46" y="1839"/>
                    <a:pt x="113" y="1825"/>
                    <a:pt x="162" y="1823"/>
                  </a:cubicBezTo>
                  <a:cubicBezTo>
                    <a:pt x="301" y="1827"/>
                    <a:pt x="298" y="1845"/>
                    <a:pt x="529" y="1842"/>
                  </a:cubicBezTo>
                  <a:cubicBezTo>
                    <a:pt x="582" y="1837"/>
                    <a:pt x="597" y="1829"/>
                    <a:pt x="614" y="1829"/>
                  </a:cubicBezTo>
                  <a:cubicBezTo>
                    <a:pt x="597" y="1758"/>
                    <a:pt x="481" y="1798"/>
                    <a:pt x="421" y="1778"/>
                  </a:cubicBezTo>
                  <a:cubicBezTo>
                    <a:pt x="321" y="1768"/>
                    <a:pt x="304" y="1708"/>
                    <a:pt x="272" y="1664"/>
                  </a:cubicBezTo>
                  <a:cubicBezTo>
                    <a:pt x="258" y="1639"/>
                    <a:pt x="237" y="1608"/>
                    <a:pt x="237" y="1566"/>
                  </a:cubicBezTo>
                  <a:cubicBezTo>
                    <a:pt x="230" y="1513"/>
                    <a:pt x="240" y="1484"/>
                    <a:pt x="239" y="1432"/>
                  </a:cubicBezTo>
                  <a:cubicBezTo>
                    <a:pt x="243" y="1393"/>
                    <a:pt x="287" y="1401"/>
                    <a:pt x="315" y="1404"/>
                  </a:cubicBezTo>
                  <a:cubicBezTo>
                    <a:pt x="402" y="1413"/>
                    <a:pt x="547" y="1399"/>
                    <a:pt x="586" y="1387"/>
                  </a:cubicBezTo>
                  <a:cubicBezTo>
                    <a:pt x="641" y="1371"/>
                    <a:pt x="642" y="1337"/>
                    <a:pt x="605" y="1286"/>
                  </a:cubicBezTo>
                  <a:cubicBezTo>
                    <a:pt x="597" y="1261"/>
                    <a:pt x="598" y="1245"/>
                    <a:pt x="609" y="1223"/>
                  </a:cubicBezTo>
                  <a:cubicBezTo>
                    <a:pt x="625" y="1206"/>
                    <a:pt x="644" y="1195"/>
                    <a:pt x="630" y="1174"/>
                  </a:cubicBezTo>
                  <a:cubicBezTo>
                    <a:pt x="630" y="1174"/>
                    <a:pt x="504" y="1147"/>
                    <a:pt x="590" y="1133"/>
                  </a:cubicBezTo>
                  <a:cubicBezTo>
                    <a:pt x="679" y="1118"/>
                    <a:pt x="650" y="1082"/>
                    <a:pt x="650" y="1082"/>
                  </a:cubicBezTo>
                  <a:cubicBezTo>
                    <a:pt x="650" y="1082"/>
                    <a:pt x="635" y="1045"/>
                    <a:pt x="621" y="1018"/>
                  </a:cubicBezTo>
                  <a:cubicBezTo>
                    <a:pt x="611" y="998"/>
                    <a:pt x="695" y="991"/>
                    <a:pt x="704" y="959"/>
                  </a:cubicBezTo>
                  <a:cubicBezTo>
                    <a:pt x="724" y="932"/>
                    <a:pt x="661" y="871"/>
                    <a:pt x="639" y="841"/>
                  </a:cubicBezTo>
                  <a:close/>
                </a:path>
              </a:pathLst>
            </a:custGeom>
            <a:solidFill>
              <a:srgbClr val="2F469C"/>
            </a:solidFill>
            <a:ln>
              <a:noFill/>
            </a:ln>
            <a:extLst/>
          </p:spPr>
          <p:txBody>
            <a:bodyPr/>
            <a:lstStyle/>
            <a:p>
              <a:pPr>
                <a:defRPr/>
              </a:pPr>
              <a:endParaRPr lang="en-US" dirty="0">
                <a:solidFill>
                  <a:prstClr val="black"/>
                </a:solidFill>
              </a:endParaRPr>
            </a:p>
          </p:txBody>
        </p:sp>
        <p:sp>
          <p:nvSpPr>
            <p:cNvPr id="38" name="Freeform 12"/>
            <p:cNvSpPr>
              <a:spLocks noChangeAspect="1"/>
            </p:cNvSpPr>
            <p:nvPr/>
          </p:nvSpPr>
          <p:spPr bwMode="auto">
            <a:xfrm>
              <a:off x="1352" y="681"/>
              <a:ext cx="1827" cy="3153"/>
            </a:xfrm>
            <a:custGeom>
              <a:avLst/>
              <a:gdLst>
                <a:gd name="T0" fmla="*/ 1974 w 2011"/>
                <a:gd name="T1" fmla="*/ 2106 h 3449"/>
                <a:gd name="T2" fmla="*/ 0 w 2011"/>
                <a:gd name="T3" fmla="*/ 3449 h 3449"/>
                <a:gd name="T4" fmla="*/ 1972 w 2011"/>
                <a:gd name="T5" fmla="*/ 0 h 3449"/>
                <a:gd name="T6" fmla="*/ 1980 w 2011"/>
                <a:gd name="T7" fmla="*/ 347 h 3449"/>
                <a:gd name="T8" fmla="*/ 1982 w 2011"/>
                <a:gd name="T9" fmla="*/ 392 h 3449"/>
                <a:gd name="T10" fmla="*/ 1923 w 2011"/>
                <a:gd name="T11" fmla="*/ 324 h 3449"/>
                <a:gd name="T12" fmla="*/ 1878 w 2011"/>
                <a:gd name="T13" fmla="*/ 384 h 3449"/>
                <a:gd name="T14" fmla="*/ 1858 w 2011"/>
                <a:gd name="T15" fmla="*/ 411 h 3449"/>
                <a:gd name="T16" fmla="*/ 1823 w 2011"/>
                <a:gd name="T17" fmla="*/ 348 h 3449"/>
                <a:gd name="T18" fmla="*/ 1766 w 2011"/>
                <a:gd name="T19" fmla="*/ 359 h 3449"/>
                <a:gd name="T20" fmla="*/ 1702 w 2011"/>
                <a:gd name="T21" fmla="*/ 494 h 3449"/>
                <a:gd name="T22" fmla="*/ 1680 w 2011"/>
                <a:gd name="T23" fmla="*/ 420 h 3449"/>
                <a:gd name="T24" fmla="*/ 1605 w 2011"/>
                <a:gd name="T25" fmla="*/ 427 h 3449"/>
                <a:gd name="T26" fmla="*/ 1609 w 2011"/>
                <a:gd name="T27" fmla="*/ 499 h 3449"/>
                <a:gd name="T28" fmla="*/ 1520 w 2011"/>
                <a:gd name="T29" fmla="*/ 498 h 3449"/>
                <a:gd name="T30" fmla="*/ 1513 w 2011"/>
                <a:gd name="T31" fmla="*/ 560 h 3449"/>
                <a:gd name="T32" fmla="*/ 1407 w 2011"/>
                <a:gd name="T33" fmla="*/ 521 h 3449"/>
                <a:gd name="T34" fmla="*/ 1521 w 2011"/>
                <a:gd name="T35" fmla="*/ 578 h 3449"/>
                <a:gd name="T36" fmla="*/ 1453 w 2011"/>
                <a:gd name="T37" fmla="*/ 612 h 3449"/>
                <a:gd name="T38" fmla="*/ 1441 w 2011"/>
                <a:gd name="T39" fmla="*/ 603 h 3449"/>
                <a:gd name="T40" fmla="*/ 1404 w 2011"/>
                <a:gd name="T41" fmla="*/ 640 h 3449"/>
                <a:gd name="T42" fmla="*/ 1448 w 2011"/>
                <a:gd name="T43" fmla="*/ 632 h 3449"/>
                <a:gd name="T44" fmla="*/ 1433 w 2011"/>
                <a:gd name="T45" fmla="*/ 703 h 3449"/>
                <a:gd name="T46" fmla="*/ 1392 w 2011"/>
                <a:gd name="T47" fmla="*/ 719 h 3449"/>
                <a:gd name="T48" fmla="*/ 1410 w 2011"/>
                <a:gd name="T49" fmla="*/ 785 h 3449"/>
                <a:gd name="T50" fmla="*/ 1321 w 2011"/>
                <a:gd name="T51" fmla="*/ 761 h 3449"/>
                <a:gd name="T52" fmla="*/ 1255 w 2011"/>
                <a:gd name="T53" fmla="*/ 760 h 3449"/>
                <a:gd name="T54" fmla="*/ 1205 w 2011"/>
                <a:gd name="T55" fmla="*/ 829 h 3449"/>
                <a:gd name="T56" fmla="*/ 1350 w 2011"/>
                <a:gd name="T57" fmla="*/ 845 h 3449"/>
                <a:gd name="T58" fmla="*/ 1308 w 2011"/>
                <a:gd name="T59" fmla="*/ 881 h 3449"/>
                <a:gd name="T60" fmla="*/ 1308 w 2011"/>
                <a:gd name="T61" fmla="*/ 953 h 3449"/>
                <a:gd name="T62" fmla="*/ 1358 w 2011"/>
                <a:gd name="T63" fmla="*/ 951 h 3449"/>
                <a:gd name="T64" fmla="*/ 1319 w 2011"/>
                <a:gd name="T65" fmla="*/ 1061 h 3449"/>
                <a:gd name="T66" fmla="*/ 1324 w 2011"/>
                <a:gd name="T67" fmla="*/ 1115 h 3449"/>
                <a:gd name="T68" fmla="*/ 1283 w 2011"/>
                <a:gd name="T69" fmla="*/ 1185 h 3449"/>
                <a:gd name="T70" fmla="*/ 1257 w 2011"/>
                <a:gd name="T71" fmla="*/ 1226 h 3449"/>
                <a:gd name="T72" fmla="*/ 1285 w 2011"/>
                <a:gd name="T73" fmla="*/ 1267 h 3449"/>
                <a:gd name="T74" fmla="*/ 1314 w 2011"/>
                <a:gd name="T75" fmla="*/ 1311 h 3449"/>
                <a:gd name="T76" fmla="*/ 1363 w 2011"/>
                <a:gd name="T77" fmla="*/ 1376 h 3449"/>
                <a:gd name="T78" fmla="*/ 1438 w 2011"/>
                <a:gd name="T79" fmla="*/ 1413 h 3449"/>
                <a:gd name="T80" fmla="*/ 1494 w 2011"/>
                <a:gd name="T81" fmla="*/ 1379 h 3449"/>
                <a:gd name="T82" fmla="*/ 1513 w 2011"/>
                <a:gd name="T83" fmla="*/ 1471 h 3449"/>
                <a:gd name="T84" fmla="*/ 1605 w 2011"/>
                <a:gd name="T85" fmla="*/ 1474 h 3449"/>
                <a:gd name="T86" fmla="*/ 1584 w 2011"/>
                <a:gd name="T87" fmla="*/ 1525 h 3449"/>
                <a:gd name="T88" fmla="*/ 1618 w 2011"/>
                <a:gd name="T89" fmla="*/ 1559 h 3449"/>
                <a:gd name="T90" fmla="*/ 1644 w 2011"/>
                <a:gd name="T91" fmla="*/ 1602 h 3449"/>
                <a:gd name="T92" fmla="*/ 1700 w 2011"/>
                <a:gd name="T93" fmla="*/ 1594 h 3449"/>
                <a:gd name="T94" fmla="*/ 1729 w 2011"/>
                <a:gd name="T95" fmla="*/ 1535 h 3449"/>
                <a:gd name="T96" fmla="*/ 1794 w 2011"/>
                <a:gd name="T97" fmla="*/ 1574 h 3449"/>
                <a:gd name="T98" fmla="*/ 1808 w 2011"/>
                <a:gd name="T99" fmla="*/ 1711 h 3449"/>
                <a:gd name="T100" fmla="*/ 1870 w 2011"/>
                <a:gd name="T101" fmla="*/ 1688 h 3449"/>
                <a:gd name="T102" fmla="*/ 1839 w 2011"/>
                <a:gd name="T103" fmla="*/ 1844 h 3449"/>
                <a:gd name="T104" fmla="*/ 1446 w 2011"/>
                <a:gd name="T105" fmla="*/ 2092 h 3449"/>
                <a:gd name="T106" fmla="*/ 1654 w 2011"/>
                <a:gd name="T107" fmla="*/ 2103 h 3449"/>
                <a:gd name="T108" fmla="*/ 1974 w 2011"/>
                <a:gd name="T109" fmla="*/ 2105 h 3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11" h="3449">
                  <a:moveTo>
                    <a:pt x="1974" y="2106"/>
                  </a:moveTo>
                  <a:lnTo>
                    <a:pt x="1974" y="2106"/>
                  </a:lnTo>
                  <a:cubicBezTo>
                    <a:pt x="1903" y="2543"/>
                    <a:pt x="1782" y="2987"/>
                    <a:pt x="1602" y="3449"/>
                  </a:cubicBezTo>
                  <a:lnTo>
                    <a:pt x="0" y="3449"/>
                  </a:lnTo>
                  <a:lnTo>
                    <a:pt x="0" y="0"/>
                  </a:lnTo>
                  <a:lnTo>
                    <a:pt x="1972" y="0"/>
                  </a:lnTo>
                  <a:cubicBezTo>
                    <a:pt x="1988" y="113"/>
                    <a:pt x="1999" y="197"/>
                    <a:pt x="2011" y="309"/>
                  </a:cubicBezTo>
                  <a:cubicBezTo>
                    <a:pt x="2011" y="309"/>
                    <a:pt x="1977" y="320"/>
                    <a:pt x="1980" y="347"/>
                  </a:cubicBezTo>
                  <a:cubicBezTo>
                    <a:pt x="1984" y="378"/>
                    <a:pt x="1997" y="385"/>
                    <a:pt x="1997" y="385"/>
                  </a:cubicBezTo>
                  <a:lnTo>
                    <a:pt x="1982" y="392"/>
                  </a:lnTo>
                  <a:cubicBezTo>
                    <a:pt x="1982" y="392"/>
                    <a:pt x="1966" y="368"/>
                    <a:pt x="1966" y="369"/>
                  </a:cubicBezTo>
                  <a:cubicBezTo>
                    <a:pt x="1966" y="346"/>
                    <a:pt x="1976" y="311"/>
                    <a:pt x="1923" y="324"/>
                  </a:cubicBezTo>
                  <a:cubicBezTo>
                    <a:pt x="1904" y="365"/>
                    <a:pt x="1952" y="373"/>
                    <a:pt x="1939" y="401"/>
                  </a:cubicBezTo>
                  <a:cubicBezTo>
                    <a:pt x="1883" y="404"/>
                    <a:pt x="1923" y="359"/>
                    <a:pt x="1878" y="384"/>
                  </a:cubicBezTo>
                  <a:cubicBezTo>
                    <a:pt x="1881" y="371"/>
                    <a:pt x="1871" y="336"/>
                    <a:pt x="1857" y="339"/>
                  </a:cubicBezTo>
                  <a:cubicBezTo>
                    <a:pt x="1851" y="358"/>
                    <a:pt x="1836" y="391"/>
                    <a:pt x="1858" y="411"/>
                  </a:cubicBezTo>
                  <a:cubicBezTo>
                    <a:pt x="1851" y="416"/>
                    <a:pt x="1830" y="413"/>
                    <a:pt x="1825" y="406"/>
                  </a:cubicBezTo>
                  <a:cubicBezTo>
                    <a:pt x="1819" y="396"/>
                    <a:pt x="1840" y="379"/>
                    <a:pt x="1823" y="348"/>
                  </a:cubicBezTo>
                  <a:cubicBezTo>
                    <a:pt x="1771" y="371"/>
                    <a:pt x="1819" y="421"/>
                    <a:pt x="1776" y="440"/>
                  </a:cubicBezTo>
                  <a:cubicBezTo>
                    <a:pt x="1729" y="434"/>
                    <a:pt x="1803" y="394"/>
                    <a:pt x="1766" y="359"/>
                  </a:cubicBezTo>
                  <a:cubicBezTo>
                    <a:pt x="1723" y="369"/>
                    <a:pt x="1707" y="413"/>
                    <a:pt x="1724" y="439"/>
                  </a:cubicBezTo>
                  <a:cubicBezTo>
                    <a:pt x="1723" y="462"/>
                    <a:pt x="1705" y="474"/>
                    <a:pt x="1702" y="494"/>
                  </a:cubicBezTo>
                  <a:cubicBezTo>
                    <a:pt x="1681" y="491"/>
                    <a:pt x="1672" y="483"/>
                    <a:pt x="1670" y="475"/>
                  </a:cubicBezTo>
                  <a:cubicBezTo>
                    <a:pt x="1667" y="460"/>
                    <a:pt x="1708" y="453"/>
                    <a:pt x="1680" y="420"/>
                  </a:cubicBezTo>
                  <a:cubicBezTo>
                    <a:pt x="1635" y="427"/>
                    <a:pt x="1665" y="500"/>
                    <a:pt x="1629" y="461"/>
                  </a:cubicBezTo>
                  <a:cubicBezTo>
                    <a:pt x="1626" y="444"/>
                    <a:pt x="1614" y="429"/>
                    <a:pt x="1605" y="427"/>
                  </a:cubicBezTo>
                  <a:cubicBezTo>
                    <a:pt x="1588" y="439"/>
                    <a:pt x="1580" y="459"/>
                    <a:pt x="1591" y="476"/>
                  </a:cubicBezTo>
                  <a:lnTo>
                    <a:pt x="1609" y="499"/>
                  </a:lnTo>
                  <a:cubicBezTo>
                    <a:pt x="1607" y="499"/>
                    <a:pt x="1617" y="513"/>
                    <a:pt x="1615" y="512"/>
                  </a:cubicBezTo>
                  <a:cubicBezTo>
                    <a:pt x="1585" y="488"/>
                    <a:pt x="1545" y="471"/>
                    <a:pt x="1520" y="498"/>
                  </a:cubicBezTo>
                  <a:cubicBezTo>
                    <a:pt x="1523" y="523"/>
                    <a:pt x="1545" y="525"/>
                    <a:pt x="1579" y="533"/>
                  </a:cubicBezTo>
                  <a:cubicBezTo>
                    <a:pt x="1536" y="537"/>
                    <a:pt x="1527" y="552"/>
                    <a:pt x="1513" y="560"/>
                  </a:cubicBezTo>
                  <a:cubicBezTo>
                    <a:pt x="1508" y="532"/>
                    <a:pt x="1475" y="527"/>
                    <a:pt x="1444" y="523"/>
                  </a:cubicBezTo>
                  <a:cubicBezTo>
                    <a:pt x="1426" y="527"/>
                    <a:pt x="1415" y="515"/>
                    <a:pt x="1407" y="521"/>
                  </a:cubicBezTo>
                  <a:cubicBezTo>
                    <a:pt x="1420" y="553"/>
                    <a:pt x="1451" y="578"/>
                    <a:pt x="1490" y="586"/>
                  </a:cubicBezTo>
                  <a:cubicBezTo>
                    <a:pt x="1507" y="584"/>
                    <a:pt x="1509" y="584"/>
                    <a:pt x="1521" y="578"/>
                  </a:cubicBezTo>
                  <a:cubicBezTo>
                    <a:pt x="1544" y="588"/>
                    <a:pt x="1542" y="592"/>
                    <a:pt x="1548" y="608"/>
                  </a:cubicBezTo>
                  <a:cubicBezTo>
                    <a:pt x="1514" y="623"/>
                    <a:pt x="1487" y="604"/>
                    <a:pt x="1453" y="612"/>
                  </a:cubicBezTo>
                  <a:cubicBezTo>
                    <a:pt x="1453" y="614"/>
                    <a:pt x="1445" y="614"/>
                    <a:pt x="1444" y="611"/>
                  </a:cubicBezTo>
                  <a:cubicBezTo>
                    <a:pt x="1445" y="611"/>
                    <a:pt x="1440" y="603"/>
                    <a:pt x="1441" y="603"/>
                  </a:cubicBezTo>
                  <a:cubicBezTo>
                    <a:pt x="1426" y="575"/>
                    <a:pt x="1387" y="586"/>
                    <a:pt x="1366" y="592"/>
                  </a:cubicBezTo>
                  <a:cubicBezTo>
                    <a:pt x="1363" y="614"/>
                    <a:pt x="1386" y="632"/>
                    <a:pt x="1404" y="640"/>
                  </a:cubicBezTo>
                  <a:cubicBezTo>
                    <a:pt x="1429" y="649"/>
                    <a:pt x="1438" y="641"/>
                    <a:pt x="1438" y="641"/>
                  </a:cubicBezTo>
                  <a:lnTo>
                    <a:pt x="1448" y="632"/>
                  </a:lnTo>
                  <a:cubicBezTo>
                    <a:pt x="1459" y="672"/>
                    <a:pt x="1473" y="674"/>
                    <a:pt x="1494" y="690"/>
                  </a:cubicBezTo>
                  <a:cubicBezTo>
                    <a:pt x="1471" y="698"/>
                    <a:pt x="1462" y="705"/>
                    <a:pt x="1433" y="703"/>
                  </a:cubicBezTo>
                  <a:cubicBezTo>
                    <a:pt x="1400" y="652"/>
                    <a:pt x="1301" y="630"/>
                    <a:pt x="1305" y="654"/>
                  </a:cubicBezTo>
                  <a:cubicBezTo>
                    <a:pt x="1319" y="706"/>
                    <a:pt x="1392" y="719"/>
                    <a:pt x="1392" y="719"/>
                  </a:cubicBezTo>
                  <a:cubicBezTo>
                    <a:pt x="1392" y="719"/>
                    <a:pt x="1354" y="733"/>
                    <a:pt x="1360" y="746"/>
                  </a:cubicBezTo>
                  <a:cubicBezTo>
                    <a:pt x="1367" y="758"/>
                    <a:pt x="1417" y="766"/>
                    <a:pt x="1410" y="785"/>
                  </a:cubicBezTo>
                  <a:cubicBezTo>
                    <a:pt x="1358" y="762"/>
                    <a:pt x="1348" y="771"/>
                    <a:pt x="1383" y="817"/>
                  </a:cubicBezTo>
                  <a:cubicBezTo>
                    <a:pt x="1339" y="819"/>
                    <a:pt x="1349" y="772"/>
                    <a:pt x="1321" y="761"/>
                  </a:cubicBezTo>
                  <a:cubicBezTo>
                    <a:pt x="1301" y="775"/>
                    <a:pt x="1313" y="806"/>
                    <a:pt x="1313" y="806"/>
                  </a:cubicBezTo>
                  <a:cubicBezTo>
                    <a:pt x="1303" y="798"/>
                    <a:pt x="1277" y="754"/>
                    <a:pt x="1255" y="760"/>
                  </a:cubicBezTo>
                  <a:cubicBezTo>
                    <a:pt x="1248" y="765"/>
                    <a:pt x="1248" y="789"/>
                    <a:pt x="1265" y="805"/>
                  </a:cubicBezTo>
                  <a:cubicBezTo>
                    <a:pt x="1244" y="809"/>
                    <a:pt x="1210" y="806"/>
                    <a:pt x="1205" y="829"/>
                  </a:cubicBezTo>
                  <a:cubicBezTo>
                    <a:pt x="1239" y="855"/>
                    <a:pt x="1276" y="855"/>
                    <a:pt x="1329" y="849"/>
                  </a:cubicBezTo>
                  <a:cubicBezTo>
                    <a:pt x="1329" y="849"/>
                    <a:pt x="1339" y="848"/>
                    <a:pt x="1350" y="845"/>
                  </a:cubicBezTo>
                  <a:cubicBezTo>
                    <a:pt x="1360" y="842"/>
                    <a:pt x="1375" y="856"/>
                    <a:pt x="1375" y="856"/>
                  </a:cubicBezTo>
                  <a:cubicBezTo>
                    <a:pt x="1349" y="862"/>
                    <a:pt x="1360" y="870"/>
                    <a:pt x="1308" y="881"/>
                  </a:cubicBezTo>
                  <a:cubicBezTo>
                    <a:pt x="1274" y="897"/>
                    <a:pt x="1247" y="918"/>
                    <a:pt x="1247" y="953"/>
                  </a:cubicBezTo>
                  <a:cubicBezTo>
                    <a:pt x="1268" y="963"/>
                    <a:pt x="1294" y="973"/>
                    <a:pt x="1308" y="953"/>
                  </a:cubicBezTo>
                  <a:cubicBezTo>
                    <a:pt x="1331" y="920"/>
                    <a:pt x="1324" y="946"/>
                    <a:pt x="1340" y="945"/>
                  </a:cubicBezTo>
                  <a:lnTo>
                    <a:pt x="1358" y="951"/>
                  </a:lnTo>
                  <a:cubicBezTo>
                    <a:pt x="1344" y="986"/>
                    <a:pt x="1264" y="985"/>
                    <a:pt x="1279" y="1011"/>
                  </a:cubicBezTo>
                  <a:cubicBezTo>
                    <a:pt x="1295" y="1035"/>
                    <a:pt x="1319" y="1061"/>
                    <a:pt x="1319" y="1061"/>
                  </a:cubicBezTo>
                  <a:cubicBezTo>
                    <a:pt x="1319" y="1061"/>
                    <a:pt x="1263" y="1032"/>
                    <a:pt x="1247" y="1053"/>
                  </a:cubicBezTo>
                  <a:cubicBezTo>
                    <a:pt x="1232" y="1071"/>
                    <a:pt x="1265" y="1102"/>
                    <a:pt x="1324" y="1115"/>
                  </a:cubicBezTo>
                  <a:cubicBezTo>
                    <a:pt x="1304" y="1128"/>
                    <a:pt x="1233" y="1115"/>
                    <a:pt x="1276" y="1160"/>
                  </a:cubicBezTo>
                  <a:cubicBezTo>
                    <a:pt x="1225" y="1181"/>
                    <a:pt x="1242" y="1196"/>
                    <a:pt x="1283" y="1185"/>
                  </a:cubicBezTo>
                  <a:lnTo>
                    <a:pt x="1303" y="1188"/>
                  </a:lnTo>
                  <a:cubicBezTo>
                    <a:pt x="1291" y="1196"/>
                    <a:pt x="1254" y="1213"/>
                    <a:pt x="1257" y="1226"/>
                  </a:cubicBezTo>
                  <a:cubicBezTo>
                    <a:pt x="1259" y="1243"/>
                    <a:pt x="1300" y="1222"/>
                    <a:pt x="1307" y="1235"/>
                  </a:cubicBezTo>
                  <a:cubicBezTo>
                    <a:pt x="1310" y="1254"/>
                    <a:pt x="1287" y="1262"/>
                    <a:pt x="1285" y="1267"/>
                  </a:cubicBezTo>
                  <a:cubicBezTo>
                    <a:pt x="1314" y="1286"/>
                    <a:pt x="1331" y="1241"/>
                    <a:pt x="1358" y="1267"/>
                  </a:cubicBezTo>
                  <a:cubicBezTo>
                    <a:pt x="1348" y="1286"/>
                    <a:pt x="1305" y="1282"/>
                    <a:pt x="1314" y="1311"/>
                  </a:cubicBezTo>
                  <a:cubicBezTo>
                    <a:pt x="1330" y="1323"/>
                    <a:pt x="1357" y="1318"/>
                    <a:pt x="1373" y="1329"/>
                  </a:cubicBezTo>
                  <a:cubicBezTo>
                    <a:pt x="1373" y="1329"/>
                    <a:pt x="1351" y="1371"/>
                    <a:pt x="1363" y="1376"/>
                  </a:cubicBezTo>
                  <a:cubicBezTo>
                    <a:pt x="1386" y="1388"/>
                    <a:pt x="1408" y="1351"/>
                    <a:pt x="1416" y="1349"/>
                  </a:cubicBezTo>
                  <a:cubicBezTo>
                    <a:pt x="1410" y="1396"/>
                    <a:pt x="1450" y="1380"/>
                    <a:pt x="1438" y="1413"/>
                  </a:cubicBezTo>
                  <a:cubicBezTo>
                    <a:pt x="1438" y="1430"/>
                    <a:pt x="1436" y="1454"/>
                    <a:pt x="1454" y="1463"/>
                  </a:cubicBezTo>
                  <a:cubicBezTo>
                    <a:pt x="1491" y="1452"/>
                    <a:pt x="1495" y="1423"/>
                    <a:pt x="1494" y="1379"/>
                  </a:cubicBezTo>
                  <a:cubicBezTo>
                    <a:pt x="1494" y="1364"/>
                    <a:pt x="1537" y="1389"/>
                    <a:pt x="1537" y="1389"/>
                  </a:cubicBezTo>
                  <a:cubicBezTo>
                    <a:pt x="1563" y="1410"/>
                    <a:pt x="1492" y="1426"/>
                    <a:pt x="1513" y="1471"/>
                  </a:cubicBezTo>
                  <a:cubicBezTo>
                    <a:pt x="1573" y="1479"/>
                    <a:pt x="1573" y="1428"/>
                    <a:pt x="1621" y="1419"/>
                  </a:cubicBezTo>
                  <a:cubicBezTo>
                    <a:pt x="1643" y="1433"/>
                    <a:pt x="1612" y="1457"/>
                    <a:pt x="1605" y="1474"/>
                  </a:cubicBezTo>
                  <a:cubicBezTo>
                    <a:pt x="1575" y="1491"/>
                    <a:pt x="1538" y="1471"/>
                    <a:pt x="1509" y="1530"/>
                  </a:cubicBezTo>
                  <a:cubicBezTo>
                    <a:pt x="1551" y="1546"/>
                    <a:pt x="1570" y="1533"/>
                    <a:pt x="1584" y="1525"/>
                  </a:cubicBezTo>
                  <a:cubicBezTo>
                    <a:pt x="1597" y="1516"/>
                    <a:pt x="1596" y="1511"/>
                    <a:pt x="1606" y="1507"/>
                  </a:cubicBezTo>
                  <a:cubicBezTo>
                    <a:pt x="1607" y="1523"/>
                    <a:pt x="1603" y="1553"/>
                    <a:pt x="1618" y="1559"/>
                  </a:cubicBezTo>
                  <a:cubicBezTo>
                    <a:pt x="1632" y="1558"/>
                    <a:pt x="1633" y="1553"/>
                    <a:pt x="1645" y="1546"/>
                  </a:cubicBezTo>
                  <a:cubicBezTo>
                    <a:pt x="1657" y="1558"/>
                    <a:pt x="1626" y="1589"/>
                    <a:pt x="1644" y="1602"/>
                  </a:cubicBezTo>
                  <a:cubicBezTo>
                    <a:pt x="1661" y="1599"/>
                    <a:pt x="1667" y="1583"/>
                    <a:pt x="1667" y="1583"/>
                  </a:cubicBezTo>
                  <a:cubicBezTo>
                    <a:pt x="1677" y="1597"/>
                    <a:pt x="1689" y="1597"/>
                    <a:pt x="1700" y="1594"/>
                  </a:cubicBezTo>
                  <a:cubicBezTo>
                    <a:pt x="1706" y="1579"/>
                    <a:pt x="1707" y="1545"/>
                    <a:pt x="1688" y="1533"/>
                  </a:cubicBezTo>
                  <a:cubicBezTo>
                    <a:pt x="1697" y="1522"/>
                    <a:pt x="1720" y="1543"/>
                    <a:pt x="1729" y="1535"/>
                  </a:cubicBezTo>
                  <a:cubicBezTo>
                    <a:pt x="1748" y="1557"/>
                    <a:pt x="1707" y="1600"/>
                    <a:pt x="1737" y="1618"/>
                  </a:cubicBezTo>
                  <a:cubicBezTo>
                    <a:pt x="1766" y="1615"/>
                    <a:pt x="1765" y="1586"/>
                    <a:pt x="1794" y="1574"/>
                  </a:cubicBezTo>
                  <a:cubicBezTo>
                    <a:pt x="1789" y="1604"/>
                    <a:pt x="1824" y="1626"/>
                    <a:pt x="1779" y="1648"/>
                  </a:cubicBezTo>
                  <a:cubicBezTo>
                    <a:pt x="1779" y="1677"/>
                    <a:pt x="1834" y="1669"/>
                    <a:pt x="1808" y="1711"/>
                  </a:cubicBezTo>
                  <a:cubicBezTo>
                    <a:pt x="1818" y="1728"/>
                    <a:pt x="1831" y="1721"/>
                    <a:pt x="1843" y="1718"/>
                  </a:cubicBezTo>
                  <a:lnTo>
                    <a:pt x="1870" y="1688"/>
                  </a:lnTo>
                  <a:cubicBezTo>
                    <a:pt x="1862" y="1712"/>
                    <a:pt x="1860" y="1750"/>
                    <a:pt x="1867" y="1777"/>
                  </a:cubicBezTo>
                  <a:cubicBezTo>
                    <a:pt x="1858" y="1800"/>
                    <a:pt x="1879" y="1825"/>
                    <a:pt x="1839" y="1844"/>
                  </a:cubicBezTo>
                  <a:cubicBezTo>
                    <a:pt x="1828" y="1900"/>
                    <a:pt x="1827" y="1956"/>
                    <a:pt x="1763" y="1992"/>
                  </a:cubicBezTo>
                  <a:cubicBezTo>
                    <a:pt x="1726" y="2060"/>
                    <a:pt x="1497" y="2024"/>
                    <a:pt x="1446" y="2092"/>
                  </a:cubicBezTo>
                  <a:cubicBezTo>
                    <a:pt x="1459" y="2104"/>
                    <a:pt x="1576" y="2100"/>
                    <a:pt x="1591" y="2096"/>
                  </a:cubicBezTo>
                  <a:cubicBezTo>
                    <a:pt x="1613" y="2085"/>
                    <a:pt x="1631" y="2104"/>
                    <a:pt x="1654" y="2103"/>
                  </a:cubicBezTo>
                  <a:cubicBezTo>
                    <a:pt x="1705" y="2103"/>
                    <a:pt x="1767" y="2086"/>
                    <a:pt x="1809" y="2103"/>
                  </a:cubicBezTo>
                  <a:cubicBezTo>
                    <a:pt x="1869" y="2103"/>
                    <a:pt x="1920" y="2105"/>
                    <a:pt x="1974" y="2105"/>
                  </a:cubicBezTo>
                  <a:lnTo>
                    <a:pt x="1974" y="2106"/>
                  </a:lnTo>
                  <a:close/>
                </a:path>
              </a:pathLst>
            </a:custGeom>
            <a:solidFill>
              <a:srgbClr val="2F469C"/>
            </a:solidFill>
            <a:ln>
              <a:noFill/>
            </a:ln>
            <a:extLst/>
          </p:spPr>
          <p:txBody>
            <a:bodyPr/>
            <a:lstStyle/>
            <a:p>
              <a:pPr>
                <a:defRPr/>
              </a:pPr>
              <a:endParaRPr lang="en-US" dirty="0">
                <a:solidFill>
                  <a:prstClr val="black"/>
                </a:solidFill>
              </a:endParaRPr>
            </a:p>
          </p:txBody>
        </p:sp>
        <p:sp>
          <p:nvSpPr>
            <p:cNvPr id="39" name="Freeform 13"/>
            <p:cNvSpPr>
              <a:spLocks noChangeAspect="1" noEditPoints="1"/>
            </p:cNvSpPr>
            <p:nvPr/>
          </p:nvSpPr>
          <p:spPr bwMode="auto">
            <a:xfrm>
              <a:off x="3236" y="2759"/>
              <a:ext cx="580" cy="569"/>
            </a:xfrm>
            <a:custGeom>
              <a:avLst/>
              <a:gdLst>
                <a:gd name="T0" fmla="*/ 321 w 639"/>
                <a:gd name="T1" fmla="*/ 621 h 621"/>
                <a:gd name="T2" fmla="*/ 321 w 639"/>
                <a:gd name="T3" fmla="*/ 621 h 621"/>
                <a:gd name="T4" fmla="*/ 639 w 639"/>
                <a:gd name="T5" fmla="*/ 307 h 621"/>
                <a:gd name="T6" fmla="*/ 321 w 639"/>
                <a:gd name="T7" fmla="*/ 0 h 621"/>
                <a:gd name="T8" fmla="*/ 0 w 639"/>
                <a:gd name="T9" fmla="*/ 307 h 621"/>
                <a:gd name="T10" fmla="*/ 321 w 639"/>
                <a:gd name="T11" fmla="*/ 621 h 621"/>
                <a:gd name="T12" fmla="*/ 321 w 639"/>
                <a:gd name="T13" fmla="*/ 621 h 621"/>
                <a:gd name="T14" fmla="*/ 162 w 639"/>
                <a:gd name="T15" fmla="*/ 307 h 621"/>
                <a:gd name="T16" fmla="*/ 162 w 639"/>
                <a:gd name="T17" fmla="*/ 307 h 621"/>
                <a:gd name="T18" fmla="*/ 321 w 639"/>
                <a:gd name="T19" fmla="*/ 125 h 621"/>
                <a:gd name="T20" fmla="*/ 477 w 639"/>
                <a:gd name="T21" fmla="*/ 307 h 621"/>
                <a:gd name="T22" fmla="*/ 321 w 639"/>
                <a:gd name="T23" fmla="*/ 495 h 621"/>
                <a:gd name="T24" fmla="*/ 162 w 639"/>
                <a:gd name="T25" fmla="*/ 307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9" h="621">
                  <a:moveTo>
                    <a:pt x="321" y="621"/>
                  </a:moveTo>
                  <a:lnTo>
                    <a:pt x="321" y="621"/>
                  </a:lnTo>
                  <a:cubicBezTo>
                    <a:pt x="512" y="621"/>
                    <a:pt x="639" y="480"/>
                    <a:pt x="639" y="307"/>
                  </a:cubicBezTo>
                  <a:cubicBezTo>
                    <a:pt x="639" y="124"/>
                    <a:pt x="511" y="0"/>
                    <a:pt x="321" y="0"/>
                  </a:cubicBezTo>
                  <a:cubicBezTo>
                    <a:pt x="130" y="0"/>
                    <a:pt x="0" y="121"/>
                    <a:pt x="0" y="307"/>
                  </a:cubicBezTo>
                  <a:cubicBezTo>
                    <a:pt x="0" y="489"/>
                    <a:pt x="132" y="621"/>
                    <a:pt x="321" y="621"/>
                  </a:cubicBezTo>
                  <a:lnTo>
                    <a:pt x="321" y="621"/>
                  </a:lnTo>
                  <a:close/>
                  <a:moveTo>
                    <a:pt x="162" y="307"/>
                  </a:moveTo>
                  <a:lnTo>
                    <a:pt x="162" y="307"/>
                  </a:lnTo>
                  <a:cubicBezTo>
                    <a:pt x="162" y="198"/>
                    <a:pt x="214" y="125"/>
                    <a:pt x="321" y="125"/>
                  </a:cubicBezTo>
                  <a:cubicBezTo>
                    <a:pt x="425" y="125"/>
                    <a:pt x="477" y="192"/>
                    <a:pt x="477" y="307"/>
                  </a:cubicBezTo>
                  <a:cubicBezTo>
                    <a:pt x="477" y="413"/>
                    <a:pt x="426" y="495"/>
                    <a:pt x="321" y="495"/>
                  </a:cubicBezTo>
                  <a:cubicBezTo>
                    <a:pt x="220" y="495"/>
                    <a:pt x="162" y="415"/>
                    <a:pt x="162" y="307"/>
                  </a:cubicBezTo>
                  <a:close/>
                </a:path>
              </a:pathLst>
            </a:custGeom>
            <a:solidFill>
              <a:schemeClr val="bg1"/>
            </a:solidFill>
            <a:ln>
              <a:noFill/>
            </a:ln>
            <a:extLst/>
          </p:spPr>
          <p:txBody>
            <a:bodyPr/>
            <a:lstStyle/>
            <a:p>
              <a:pPr>
                <a:defRPr/>
              </a:pPr>
              <a:endParaRPr lang="en-US" dirty="0">
                <a:solidFill>
                  <a:prstClr val="black"/>
                </a:solidFill>
              </a:endParaRPr>
            </a:p>
          </p:txBody>
        </p:sp>
        <p:sp>
          <p:nvSpPr>
            <p:cNvPr id="40" name="Freeform 14"/>
            <p:cNvSpPr>
              <a:spLocks noChangeAspect="1"/>
            </p:cNvSpPr>
            <p:nvPr/>
          </p:nvSpPr>
          <p:spPr bwMode="auto">
            <a:xfrm>
              <a:off x="3893" y="2759"/>
              <a:ext cx="409" cy="569"/>
            </a:xfrm>
            <a:custGeom>
              <a:avLst/>
              <a:gdLst>
                <a:gd name="T0" fmla="*/ 377 w 441"/>
                <a:gd name="T1" fmla="*/ 128 h 621"/>
                <a:gd name="T2" fmla="*/ 377 w 441"/>
                <a:gd name="T3" fmla="*/ 128 h 621"/>
                <a:gd name="T4" fmla="*/ 270 w 441"/>
                <a:gd name="T5" fmla="*/ 114 h 621"/>
                <a:gd name="T6" fmla="*/ 163 w 441"/>
                <a:gd name="T7" fmla="*/ 160 h 621"/>
                <a:gd name="T8" fmla="*/ 290 w 441"/>
                <a:gd name="T9" fmla="*/ 260 h 621"/>
                <a:gd name="T10" fmla="*/ 441 w 441"/>
                <a:gd name="T11" fmla="*/ 443 h 621"/>
                <a:gd name="T12" fmla="*/ 187 w 441"/>
                <a:gd name="T13" fmla="*/ 621 h 621"/>
                <a:gd name="T14" fmla="*/ 11 w 441"/>
                <a:gd name="T15" fmla="*/ 594 h 621"/>
                <a:gd name="T16" fmla="*/ 11 w 441"/>
                <a:gd name="T17" fmla="*/ 469 h 621"/>
                <a:gd name="T18" fmla="*/ 193 w 441"/>
                <a:gd name="T19" fmla="*/ 506 h 621"/>
                <a:gd name="T20" fmla="*/ 279 w 441"/>
                <a:gd name="T21" fmla="*/ 448 h 621"/>
                <a:gd name="T22" fmla="*/ 153 w 441"/>
                <a:gd name="T23" fmla="*/ 349 h 621"/>
                <a:gd name="T24" fmla="*/ 0 w 441"/>
                <a:gd name="T25" fmla="*/ 160 h 621"/>
                <a:gd name="T26" fmla="*/ 243 w 441"/>
                <a:gd name="T27" fmla="*/ 0 h 621"/>
                <a:gd name="T28" fmla="*/ 377 w 441"/>
                <a:gd name="T29" fmla="*/ 10 h 621"/>
                <a:gd name="T30" fmla="*/ 377 w 441"/>
                <a:gd name="T31" fmla="*/ 128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1" h="621">
                  <a:moveTo>
                    <a:pt x="377" y="128"/>
                  </a:moveTo>
                  <a:lnTo>
                    <a:pt x="377" y="128"/>
                  </a:lnTo>
                  <a:cubicBezTo>
                    <a:pt x="341" y="122"/>
                    <a:pt x="306" y="114"/>
                    <a:pt x="270" y="114"/>
                  </a:cubicBezTo>
                  <a:cubicBezTo>
                    <a:pt x="207" y="114"/>
                    <a:pt x="163" y="129"/>
                    <a:pt x="163" y="160"/>
                  </a:cubicBezTo>
                  <a:cubicBezTo>
                    <a:pt x="163" y="195"/>
                    <a:pt x="223" y="224"/>
                    <a:pt x="290" y="260"/>
                  </a:cubicBezTo>
                  <a:cubicBezTo>
                    <a:pt x="353" y="294"/>
                    <a:pt x="441" y="340"/>
                    <a:pt x="441" y="443"/>
                  </a:cubicBezTo>
                  <a:cubicBezTo>
                    <a:pt x="441" y="557"/>
                    <a:pt x="340" y="621"/>
                    <a:pt x="187" y="621"/>
                  </a:cubicBezTo>
                  <a:cubicBezTo>
                    <a:pt x="117" y="621"/>
                    <a:pt x="69" y="607"/>
                    <a:pt x="11" y="594"/>
                  </a:cubicBezTo>
                  <a:lnTo>
                    <a:pt x="11" y="469"/>
                  </a:lnTo>
                  <a:cubicBezTo>
                    <a:pt x="56" y="482"/>
                    <a:pt x="128" y="506"/>
                    <a:pt x="193" y="506"/>
                  </a:cubicBezTo>
                  <a:cubicBezTo>
                    <a:pt x="236" y="506"/>
                    <a:pt x="279" y="487"/>
                    <a:pt x="279" y="448"/>
                  </a:cubicBezTo>
                  <a:cubicBezTo>
                    <a:pt x="279" y="412"/>
                    <a:pt x="227" y="391"/>
                    <a:pt x="153" y="349"/>
                  </a:cubicBezTo>
                  <a:cubicBezTo>
                    <a:pt x="86" y="316"/>
                    <a:pt x="0" y="247"/>
                    <a:pt x="0" y="160"/>
                  </a:cubicBezTo>
                  <a:cubicBezTo>
                    <a:pt x="0" y="57"/>
                    <a:pt x="104" y="0"/>
                    <a:pt x="243" y="0"/>
                  </a:cubicBezTo>
                  <a:cubicBezTo>
                    <a:pt x="288" y="0"/>
                    <a:pt x="333" y="4"/>
                    <a:pt x="377" y="10"/>
                  </a:cubicBezTo>
                  <a:lnTo>
                    <a:pt x="377" y="128"/>
                  </a:lnTo>
                  <a:close/>
                </a:path>
              </a:pathLst>
            </a:custGeom>
            <a:solidFill>
              <a:schemeClr val="bg1"/>
            </a:solidFill>
            <a:ln>
              <a:noFill/>
            </a:ln>
            <a:extLst/>
          </p:spPr>
          <p:txBody>
            <a:bodyPr/>
            <a:lstStyle/>
            <a:p>
              <a:pPr>
                <a:defRPr/>
              </a:pPr>
              <a:endParaRPr lang="en-US" dirty="0">
                <a:solidFill>
                  <a:prstClr val="black"/>
                </a:solidFill>
              </a:endParaRPr>
            </a:p>
          </p:txBody>
        </p:sp>
        <p:sp>
          <p:nvSpPr>
            <p:cNvPr id="41" name="Freeform 15"/>
            <p:cNvSpPr>
              <a:spLocks noChangeAspect="1"/>
            </p:cNvSpPr>
            <p:nvPr/>
          </p:nvSpPr>
          <p:spPr bwMode="auto">
            <a:xfrm>
              <a:off x="1771" y="2562"/>
              <a:ext cx="217" cy="744"/>
            </a:xfrm>
            <a:custGeom>
              <a:avLst/>
              <a:gdLst>
                <a:gd name="T0" fmla="*/ 18 w 229"/>
                <a:gd name="T1" fmla="*/ 817 h 817"/>
                <a:gd name="T2" fmla="*/ 18 w 229"/>
                <a:gd name="T3" fmla="*/ 817 h 817"/>
                <a:gd name="T4" fmla="*/ 24 w 229"/>
                <a:gd name="T5" fmla="*/ 606 h 817"/>
                <a:gd name="T6" fmla="*/ 24 w 229"/>
                <a:gd name="T7" fmla="*/ 287 h 817"/>
                <a:gd name="T8" fmla="*/ 0 w 229"/>
                <a:gd name="T9" fmla="*/ 0 h 817"/>
                <a:gd name="T10" fmla="*/ 211 w 229"/>
                <a:gd name="T11" fmla="*/ 0 h 817"/>
                <a:gd name="T12" fmla="*/ 205 w 229"/>
                <a:gd name="T13" fmla="*/ 232 h 817"/>
                <a:gd name="T14" fmla="*/ 205 w 229"/>
                <a:gd name="T15" fmla="*/ 530 h 817"/>
                <a:gd name="T16" fmla="*/ 229 w 229"/>
                <a:gd name="T17" fmla="*/ 817 h 817"/>
                <a:gd name="T18" fmla="*/ 18 w 229"/>
                <a:gd name="T19" fmla="*/ 817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817">
                  <a:moveTo>
                    <a:pt x="18" y="817"/>
                  </a:moveTo>
                  <a:lnTo>
                    <a:pt x="18" y="817"/>
                  </a:lnTo>
                  <a:cubicBezTo>
                    <a:pt x="22" y="750"/>
                    <a:pt x="24" y="699"/>
                    <a:pt x="24" y="606"/>
                  </a:cubicBezTo>
                  <a:lnTo>
                    <a:pt x="24" y="287"/>
                  </a:lnTo>
                  <a:cubicBezTo>
                    <a:pt x="24" y="172"/>
                    <a:pt x="17" y="85"/>
                    <a:pt x="0" y="0"/>
                  </a:cubicBezTo>
                  <a:lnTo>
                    <a:pt x="211" y="0"/>
                  </a:lnTo>
                  <a:cubicBezTo>
                    <a:pt x="211" y="59"/>
                    <a:pt x="205" y="140"/>
                    <a:pt x="205" y="232"/>
                  </a:cubicBezTo>
                  <a:lnTo>
                    <a:pt x="205" y="530"/>
                  </a:lnTo>
                  <a:cubicBezTo>
                    <a:pt x="205" y="614"/>
                    <a:pt x="218" y="739"/>
                    <a:pt x="229" y="817"/>
                  </a:cubicBezTo>
                  <a:lnTo>
                    <a:pt x="18" y="817"/>
                  </a:lnTo>
                  <a:close/>
                </a:path>
              </a:pathLst>
            </a:custGeom>
            <a:solidFill>
              <a:schemeClr val="bg1"/>
            </a:solidFill>
            <a:ln>
              <a:noFill/>
            </a:ln>
            <a:extLst/>
          </p:spPr>
          <p:txBody>
            <a:bodyPr/>
            <a:lstStyle/>
            <a:p>
              <a:pPr>
                <a:defRPr/>
              </a:pPr>
              <a:endParaRPr lang="en-US" dirty="0">
                <a:solidFill>
                  <a:prstClr val="black"/>
                </a:solidFill>
              </a:endParaRPr>
            </a:p>
          </p:txBody>
        </p:sp>
        <p:sp>
          <p:nvSpPr>
            <p:cNvPr id="42" name="Freeform 16"/>
            <p:cNvSpPr>
              <a:spLocks noChangeAspect="1" noEditPoints="1"/>
            </p:cNvSpPr>
            <p:nvPr/>
          </p:nvSpPr>
          <p:spPr bwMode="auto">
            <a:xfrm>
              <a:off x="2097" y="2759"/>
              <a:ext cx="600" cy="786"/>
            </a:xfrm>
            <a:custGeom>
              <a:avLst/>
              <a:gdLst>
                <a:gd name="T0" fmla="*/ 210 w 662"/>
                <a:gd name="T1" fmla="*/ 851 h 863"/>
                <a:gd name="T2" fmla="*/ 210 w 662"/>
                <a:gd name="T3" fmla="*/ 851 h 863"/>
                <a:gd name="T4" fmla="*/ 198 w 662"/>
                <a:gd name="T5" fmla="*/ 632 h 863"/>
                <a:gd name="T6" fmla="*/ 198 w 662"/>
                <a:gd name="T7" fmla="*/ 564 h 863"/>
                <a:gd name="T8" fmla="*/ 385 w 662"/>
                <a:gd name="T9" fmla="*/ 621 h 863"/>
                <a:gd name="T10" fmla="*/ 662 w 662"/>
                <a:gd name="T11" fmla="*/ 322 h 863"/>
                <a:gd name="T12" fmla="*/ 378 w 662"/>
                <a:gd name="T13" fmla="*/ 0 h 863"/>
                <a:gd name="T14" fmla="*/ 174 w 662"/>
                <a:gd name="T15" fmla="*/ 98 h 863"/>
                <a:gd name="T16" fmla="*/ 153 w 662"/>
                <a:gd name="T17" fmla="*/ 15 h 863"/>
                <a:gd name="T18" fmla="*/ 0 w 662"/>
                <a:gd name="T19" fmla="*/ 26 h 863"/>
                <a:gd name="T20" fmla="*/ 36 w 662"/>
                <a:gd name="T21" fmla="*/ 323 h 863"/>
                <a:gd name="T22" fmla="*/ 36 w 662"/>
                <a:gd name="T23" fmla="*/ 564 h 863"/>
                <a:gd name="T24" fmla="*/ 12 w 662"/>
                <a:gd name="T25" fmla="*/ 863 h 863"/>
                <a:gd name="T26" fmla="*/ 210 w 662"/>
                <a:gd name="T27" fmla="*/ 851 h 863"/>
                <a:gd name="T28" fmla="*/ 210 w 662"/>
                <a:gd name="T29" fmla="*/ 851 h 863"/>
                <a:gd name="T30" fmla="*/ 186 w 662"/>
                <a:gd name="T31" fmla="*/ 323 h 863"/>
                <a:gd name="T32" fmla="*/ 186 w 662"/>
                <a:gd name="T33" fmla="*/ 323 h 863"/>
                <a:gd name="T34" fmla="*/ 338 w 662"/>
                <a:gd name="T35" fmla="*/ 125 h 863"/>
                <a:gd name="T36" fmla="*/ 500 w 662"/>
                <a:gd name="T37" fmla="*/ 323 h 863"/>
                <a:gd name="T38" fmla="*/ 345 w 662"/>
                <a:gd name="T39" fmla="*/ 495 h 863"/>
                <a:gd name="T40" fmla="*/ 186 w 662"/>
                <a:gd name="T41" fmla="*/ 323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2" h="863">
                  <a:moveTo>
                    <a:pt x="210" y="851"/>
                  </a:moveTo>
                  <a:lnTo>
                    <a:pt x="210" y="851"/>
                  </a:lnTo>
                  <a:cubicBezTo>
                    <a:pt x="198" y="763"/>
                    <a:pt x="198" y="664"/>
                    <a:pt x="198" y="632"/>
                  </a:cubicBezTo>
                  <a:lnTo>
                    <a:pt x="198" y="564"/>
                  </a:lnTo>
                  <a:cubicBezTo>
                    <a:pt x="242" y="589"/>
                    <a:pt x="288" y="621"/>
                    <a:pt x="385" y="621"/>
                  </a:cubicBezTo>
                  <a:cubicBezTo>
                    <a:pt x="550" y="621"/>
                    <a:pt x="662" y="495"/>
                    <a:pt x="662" y="322"/>
                  </a:cubicBezTo>
                  <a:cubicBezTo>
                    <a:pt x="662" y="134"/>
                    <a:pt x="546" y="0"/>
                    <a:pt x="378" y="0"/>
                  </a:cubicBezTo>
                  <a:cubicBezTo>
                    <a:pt x="261" y="0"/>
                    <a:pt x="213" y="56"/>
                    <a:pt x="174" y="98"/>
                  </a:cubicBezTo>
                  <a:cubicBezTo>
                    <a:pt x="166" y="67"/>
                    <a:pt x="162" y="41"/>
                    <a:pt x="153" y="15"/>
                  </a:cubicBezTo>
                  <a:lnTo>
                    <a:pt x="0" y="26"/>
                  </a:lnTo>
                  <a:cubicBezTo>
                    <a:pt x="19" y="127"/>
                    <a:pt x="36" y="220"/>
                    <a:pt x="36" y="323"/>
                  </a:cubicBezTo>
                  <a:lnTo>
                    <a:pt x="36" y="564"/>
                  </a:lnTo>
                  <a:cubicBezTo>
                    <a:pt x="36" y="648"/>
                    <a:pt x="18" y="808"/>
                    <a:pt x="12" y="863"/>
                  </a:cubicBezTo>
                  <a:lnTo>
                    <a:pt x="210" y="851"/>
                  </a:lnTo>
                  <a:lnTo>
                    <a:pt x="210" y="851"/>
                  </a:lnTo>
                  <a:close/>
                  <a:moveTo>
                    <a:pt x="186" y="323"/>
                  </a:moveTo>
                  <a:lnTo>
                    <a:pt x="186" y="323"/>
                  </a:lnTo>
                  <a:cubicBezTo>
                    <a:pt x="186" y="206"/>
                    <a:pt x="236" y="125"/>
                    <a:pt x="338" y="125"/>
                  </a:cubicBezTo>
                  <a:cubicBezTo>
                    <a:pt x="433" y="125"/>
                    <a:pt x="500" y="207"/>
                    <a:pt x="500" y="323"/>
                  </a:cubicBezTo>
                  <a:cubicBezTo>
                    <a:pt x="500" y="426"/>
                    <a:pt x="448" y="495"/>
                    <a:pt x="345" y="495"/>
                  </a:cubicBezTo>
                  <a:cubicBezTo>
                    <a:pt x="244" y="495"/>
                    <a:pt x="186" y="437"/>
                    <a:pt x="186" y="323"/>
                  </a:cubicBezTo>
                  <a:close/>
                </a:path>
              </a:pathLst>
            </a:custGeom>
            <a:solidFill>
              <a:schemeClr val="bg1"/>
            </a:solidFill>
            <a:ln>
              <a:noFill/>
            </a:ln>
            <a:extLst/>
          </p:spPr>
          <p:txBody>
            <a:bodyPr/>
            <a:lstStyle/>
            <a:p>
              <a:pPr>
                <a:defRPr/>
              </a:pPr>
              <a:endParaRPr lang="en-US" dirty="0">
                <a:solidFill>
                  <a:prstClr val="black"/>
                </a:solidFill>
              </a:endParaRPr>
            </a:p>
          </p:txBody>
        </p:sp>
        <p:sp>
          <p:nvSpPr>
            <p:cNvPr id="43" name="Freeform 17"/>
            <p:cNvSpPr>
              <a:spLocks noChangeAspect="1"/>
            </p:cNvSpPr>
            <p:nvPr/>
          </p:nvSpPr>
          <p:spPr bwMode="auto">
            <a:xfrm>
              <a:off x="2775" y="2759"/>
              <a:ext cx="393" cy="569"/>
            </a:xfrm>
            <a:custGeom>
              <a:avLst/>
              <a:gdLst>
                <a:gd name="T0" fmla="*/ 364 w 440"/>
                <a:gd name="T1" fmla="*/ 126 h 621"/>
                <a:gd name="T2" fmla="*/ 364 w 440"/>
                <a:gd name="T3" fmla="*/ 126 h 621"/>
                <a:gd name="T4" fmla="*/ 270 w 440"/>
                <a:gd name="T5" fmla="*/ 114 h 621"/>
                <a:gd name="T6" fmla="*/ 162 w 440"/>
                <a:gd name="T7" fmla="*/ 160 h 621"/>
                <a:gd name="T8" fmla="*/ 289 w 440"/>
                <a:gd name="T9" fmla="*/ 260 h 621"/>
                <a:gd name="T10" fmla="*/ 440 w 440"/>
                <a:gd name="T11" fmla="*/ 443 h 621"/>
                <a:gd name="T12" fmla="*/ 186 w 440"/>
                <a:gd name="T13" fmla="*/ 621 h 621"/>
                <a:gd name="T14" fmla="*/ 11 w 440"/>
                <a:gd name="T15" fmla="*/ 594 h 621"/>
                <a:gd name="T16" fmla="*/ 11 w 440"/>
                <a:gd name="T17" fmla="*/ 469 h 621"/>
                <a:gd name="T18" fmla="*/ 192 w 440"/>
                <a:gd name="T19" fmla="*/ 506 h 621"/>
                <a:gd name="T20" fmla="*/ 278 w 440"/>
                <a:gd name="T21" fmla="*/ 448 h 621"/>
                <a:gd name="T22" fmla="*/ 152 w 440"/>
                <a:gd name="T23" fmla="*/ 349 h 621"/>
                <a:gd name="T24" fmla="*/ 0 w 440"/>
                <a:gd name="T25" fmla="*/ 160 h 621"/>
                <a:gd name="T26" fmla="*/ 242 w 440"/>
                <a:gd name="T27" fmla="*/ 0 h 621"/>
                <a:gd name="T28" fmla="*/ 387 w 440"/>
                <a:gd name="T29" fmla="*/ 12 h 621"/>
                <a:gd name="T30" fmla="*/ 364 w 440"/>
                <a:gd name="T31" fmla="*/ 126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0" h="621">
                  <a:moveTo>
                    <a:pt x="364" y="126"/>
                  </a:moveTo>
                  <a:lnTo>
                    <a:pt x="364" y="126"/>
                  </a:lnTo>
                  <a:cubicBezTo>
                    <a:pt x="328" y="120"/>
                    <a:pt x="306" y="114"/>
                    <a:pt x="270" y="114"/>
                  </a:cubicBezTo>
                  <a:cubicBezTo>
                    <a:pt x="206" y="114"/>
                    <a:pt x="162" y="129"/>
                    <a:pt x="162" y="160"/>
                  </a:cubicBezTo>
                  <a:cubicBezTo>
                    <a:pt x="162" y="195"/>
                    <a:pt x="222" y="224"/>
                    <a:pt x="289" y="260"/>
                  </a:cubicBezTo>
                  <a:cubicBezTo>
                    <a:pt x="353" y="294"/>
                    <a:pt x="440" y="340"/>
                    <a:pt x="440" y="443"/>
                  </a:cubicBezTo>
                  <a:cubicBezTo>
                    <a:pt x="440" y="557"/>
                    <a:pt x="339" y="621"/>
                    <a:pt x="186" y="621"/>
                  </a:cubicBezTo>
                  <a:cubicBezTo>
                    <a:pt x="116" y="621"/>
                    <a:pt x="68" y="607"/>
                    <a:pt x="11" y="594"/>
                  </a:cubicBezTo>
                  <a:lnTo>
                    <a:pt x="11" y="469"/>
                  </a:lnTo>
                  <a:cubicBezTo>
                    <a:pt x="55" y="482"/>
                    <a:pt x="127" y="506"/>
                    <a:pt x="192" y="506"/>
                  </a:cubicBezTo>
                  <a:cubicBezTo>
                    <a:pt x="235" y="506"/>
                    <a:pt x="278" y="487"/>
                    <a:pt x="278" y="448"/>
                  </a:cubicBezTo>
                  <a:cubicBezTo>
                    <a:pt x="278" y="412"/>
                    <a:pt x="227" y="391"/>
                    <a:pt x="152" y="349"/>
                  </a:cubicBezTo>
                  <a:cubicBezTo>
                    <a:pt x="85" y="316"/>
                    <a:pt x="0" y="247"/>
                    <a:pt x="0" y="160"/>
                  </a:cubicBezTo>
                  <a:cubicBezTo>
                    <a:pt x="0" y="57"/>
                    <a:pt x="103" y="0"/>
                    <a:pt x="242" y="0"/>
                  </a:cubicBezTo>
                  <a:cubicBezTo>
                    <a:pt x="288" y="0"/>
                    <a:pt x="342" y="6"/>
                    <a:pt x="387" y="12"/>
                  </a:cubicBezTo>
                  <a:lnTo>
                    <a:pt x="364" y="126"/>
                  </a:lnTo>
                  <a:close/>
                </a:path>
              </a:pathLst>
            </a:custGeom>
            <a:solidFill>
              <a:schemeClr val="bg1"/>
            </a:solidFill>
            <a:ln>
              <a:noFill/>
            </a:ln>
            <a:extLst/>
          </p:spPr>
          <p:txBody>
            <a:bodyPr/>
            <a:lstStyle/>
            <a:p>
              <a:pPr>
                <a:defRPr/>
              </a:pPr>
              <a:endParaRPr lang="en-US" dirty="0">
                <a:solidFill>
                  <a:prstClr val="black"/>
                </a:solidFill>
              </a:endParaRPr>
            </a:p>
          </p:txBody>
        </p:sp>
      </p:grpSp>
    </p:spTree>
    <p:extLst>
      <p:ext uri="{BB962C8B-B14F-4D97-AF65-F5344CB8AC3E}">
        <p14:creationId xmlns:p14="http://schemas.microsoft.com/office/powerpoint/2010/main" val="3434678150"/>
      </p:ext>
    </p:extLst>
  </p:cSld>
  <p:clrMapOvr>
    <a:masterClrMapping/>
  </p:clrMapOvr>
  <p:timing>
    <p:tnLst>
      <p:par>
        <p:cTn id="1" dur="indefinite" restart="never" nodeType="tmRoot"/>
      </p:par>
    </p:tnLst>
  </p:timing>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endParaRPr lang="en-GB">
              <a:solidFill>
                <a:srgbClr val="DDDDDD"/>
              </a:solidFill>
            </a:endParaRPr>
          </a:p>
        </p:txBody>
      </p:sp>
      <p:sp>
        <p:nvSpPr>
          <p:cNvPr id="5" name="Footer Placeholder 4"/>
          <p:cNvSpPr>
            <a:spLocks noGrp="1"/>
          </p:cNvSpPr>
          <p:nvPr>
            <p:ph type="ftr" sz="quarter" idx="11"/>
          </p:nvPr>
        </p:nvSpPr>
        <p:spPr>
          <a:xfrm>
            <a:off x="549077" y="5852790"/>
            <a:ext cx="2088232" cy="297120"/>
          </a:xfrm>
        </p:spPr>
        <p:txBody>
          <a:bodyPr/>
          <a:lstStyle/>
          <a:p>
            <a:endParaRPr>
              <a:solidFill>
                <a:prstClr val="black">
                  <a:lumMod val="75000"/>
                  <a:lumOff val="25000"/>
                </a:prstClr>
              </a:solidFill>
            </a:endParaRPr>
          </a:p>
        </p:txBody>
      </p:sp>
      <p:sp>
        <p:nvSpPr>
          <p:cNvPr id="11" name="Text Placeholder 10"/>
          <p:cNvSpPr>
            <a:spLocks noGrp="1"/>
          </p:cNvSpPr>
          <p:nvPr>
            <p:ph type="body" sz="quarter" idx="15"/>
          </p:nvPr>
        </p:nvSpPr>
        <p:spPr>
          <a:xfrm>
            <a:off x="2599210" y="5852790"/>
            <a:ext cx="5976665" cy="298800"/>
          </a:xfrm>
        </p:spPr>
        <p:txBody>
          <a:bodyPr anchor="ctr">
            <a:normAutofit/>
          </a:bodyPr>
          <a:lstStyle>
            <a:lvl1pPr marL="0" algn="r" defTabSz="914239" rtl="0" eaLnBrk="1" latinLnBrk="0" hangingPunct="1">
              <a:spcBef>
                <a:spcPts val="0"/>
              </a:spcBef>
              <a:tabLst>
                <a:tab pos="8247194" algn="r"/>
              </a:tabLst>
              <a:defRPr lang="en-GB" sz="800" kern="1200" dirty="0">
                <a:solidFill>
                  <a:schemeClr val="tx1">
                    <a:lumMod val="75000"/>
                    <a:lumOff val="25000"/>
                  </a:schemeClr>
                </a:solidFill>
                <a:latin typeface="+mn-lt"/>
                <a:ea typeface="+mn-ea"/>
                <a:cs typeface="+mn-cs"/>
              </a:defRPr>
            </a:lvl1pPr>
          </a:lstStyle>
          <a:p>
            <a:pPr lvl="0"/>
            <a:r>
              <a:rPr lang="en-US" dirty="0" smtClean="0"/>
              <a:t>Click to edit Master text styles</a:t>
            </a:r>
            <a:endParaRPr lang="en-GB" dirty="0"/>
          </a:p>
        </p:txBody>
      </p:sp>
      <p:sp>
        <p:nvSpPr>
          <p:cNvPr id="13" name="Text Placeholder 6"/>
          <p:cNvSpPr>
            <a:spLocks noGrp="1"/>
          </p:cNvSpPr>
          <p:nvPr>
            <p:ph type="body" sz="quarter" idx="13"/>
          </p:nvPr>
        </p:nvSpPr>
        <p:spPr>
          <a:xfrm>
            <a:off x="323528" y="949102"/>
            <a:ext cx="7725097" cy="363600"/>
          </a:xfrm>
          <a:solidFill>
            <a:schemeClr val="tx1"/>
          </a:solidFill>
        </p:spPr>
        <p:txBody>
          <a:bodyPr lIns="215962" tIns="17997" anchor="ctr"/>
          <a:lstStyle>
            <a:lvl1pPr>
              <a:spcBef>
                <a:spcPts val="0"/>
              </a:spcBef>
              <a:defRPr b="1" cap="all" baseline="0">
                <a:solidFill>
                  <a:schemeClr val="bg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smtClean="0"/>
              <a:t>Click to edit Master text styles</a:t>
            </a:r>
            <a:endParaRPr lang="en-GB" dirty="0"/>
          </a:p>
        </p:txBody>
      </p:sp>
      <p:sp>
        <p:nvSpPr>
          <p:cNvPr id="14" name="Text Placeholder 6"/>
          <p:cNvSpPr>
            <a:spLocks noGrp="1"/>
          </p:cNvSpPr>
          <p:nvPr>
            <p:ph type="body" sz="quarter" idx="14" hasCustomPrompt="1"/>
          </p:nvPr>
        </p:nvSpPr>
        <p:spPr>
          <a:xfrm>
            <a:off x="323528" y="1339627"/>
            <a:ext cx="7725097" cy="363600"/>
          </a:xfrm>
          <a:solidFill>
            <a:schemeClr val="tx1"/>
          </a:solidFill>
        </p:spPr>
        <p:txBody>
          <a:bodyPr lIns="215962" tIns="17997" anchor="ctr"/>
          <a:lstStyle>
            <a:lvl1pPr>
              <a:spcBef>
                <a:spcPts val="0"/>
              </a:spcBef>
              <a:defRPr b="1" cap="all" baseline="0">
                <a:solidFill>
                  <a:schemeClr val="bg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smtClean="0"/>
              <a:t>DELETE THIS BOX IF Title fits on SINGLE Line </a:t>
            </a:r>
            <a:r>
              <a:rPr lang="en-US" dirty="0" err="1" smtClean="0"/>
              <a:t>ABove</a:t>
            </a:r>
            <a:endParaRPr lang="en-GB" dirty="0"/>
          </a:p>
        </p:txBody>
      </p:sp>
      <p:sp>
        <p:nvSpPr>
          <p:cNvPr id="15" name="Slide Number Placeholder 4"/>
          <p:cNvSpPr>
            <a:spLocks noGrp="1"/>
          </p:cNvSpPr>
          <p:nvPr>
            <p:ph type="sldNum" sz="quarter" idx="12"/>
          </p:nvPr>
        </p:nvSpPr>
        <p:spPr>
          <a:xfrm>
            <a:off x="8181976" y="949103"/>
            <a:ext cx="638497" cy="365125"/>
          </a:xfrm>
        </p:spPr>
        <p:txBody>
          <a:bodyPr/>
          <a:lstStyle/>
          <a:p>
            <a:fld id="{E1DC1421-A9CF-4AFF-A8A3-BCE35AC61D60}" type="slidenum">
              <a:rPr lang="en-GB" smtClean="0">
                <a:solidFill>
                  <a:prstClr val="black">
                    <a:lumMod val="75000"/>
                    <a:lumOff val="25000"/>
                  </a:prstClr>
                </a:solidFill>
              </a:rPr>
              <a:pPr/>
              <a:t>‹#›</a:t>
            </a:fld>
            <a:endParaRPr lang="en-GB">
              <a:solidFill>
                <a:prstClr val="black">
                  <a:lumMod val="75000"/>
                  <a:lumOff val="25000"/>
                </a:prstClr>
              </a:solidFill>
            </a:endParaRPr>
          </a:p>
        </p:txBody>
      </p:sp>
    </p:spTree>
    <p:extLst>
      <p:ext uri="{BB962C8B-B14F-4D97-AF65-F5344CB8AC3E}">
        <p14:creationId xmlns:p14="http://schemas.microsoft.com/office/powerpoint/2010/main" val="125593506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Lef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a:xfrm>
            <a:off x="540693" y="1781176"/>
            <a:ext cx="3959299" cy="40240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endParaRPr lang="en-GB">
              <a:solidFill>
                <a:srgbClr val="DDDDDD"/>
              </a:solidFill>
            </a:endParaRPr>
          </a:p>
        </p:txBody>
      </p:sp>
      <p:sp>
        <p:nvSpPr>
          <p:cNvPr id="13" name="Text Placeholder 6"/>
          <p:cNvSpPr>
            <a:spLocks noGrp="1"/>
          </p:cNvSpPr>
          <p:nvPr>
            <p:ph type="body" sz="quarter" idx="13"/>
          </p:nvPr>
        </p:nvSpPr>
        <p:spPr>
          <a:xfrm>
            <a:off x="323528" y="949102"/>
            <a:ext cx="7725097" cy="363600"/>
          </a:xfrm>
          <a:solidFill>
            <a:schemeClr val="tx1"/>
          </a:solidFill>
        </p:spPr>
        <p:txBody>
          <a:bodyPr lIns="215962" tIns="17997" anchor="ctr"/>
          <a:lstStyle>
            <a:lvl1pPr>
              <a:spcBef>
                <a:spcPts val="0"/>
              </a:spcBef>
              <a:defRPr b="1" cap="all" baseline="0">
                <a:solidFill>
                  <a:schemeClr val="bg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smtClean="0"/>
              <a:t>Click to edit Master text styles</a:t>
            </a:r>
            <a:endParaRPr lang="en-GB" dirty="0"/>
          </a:p>
        </p:txBody>
      </p:sp>
      <p:sp>
        <p:nvSpPr>
          <p:cNvPr id="14" name="Text Placeholder 6"/>
          <p:cNvSpPr>
            <a:spLocks noGrp="1"/>
          </p:cNvSpPr>
          <p:nvPr>
            <p:ph type="body" sz="quarter" idx="14" hasCustomPrompt="1"/>
          </p:nvPr>
        </p:nvSpPr>
        <p:spPr>
          <a:xfrm>
            <a:off x="323528" y="1339627"/>
            <a:ext cx="7725097" cy="363600"/>
          </a:xfrm>
          <a:solidFill>
            <a:schemeClr val="tx1"/>
          </a:solidFill>
        </p:spPr>
        <p:txBody>
          <a:bodyPr lIns="215962" tIns="17997" anchor="ctr"/>
          <a:lstStyle>
            <a:lvl1pPr>
              <a:spcBef>
                <a:spcPts val="0"/>
              </a:spcBef>
              <a:defRPr b="1" cap="all" baseline="0">
                <a:solidFill>
                  <a:schemeClr val="bg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smtClean="0"/>
              <a:t>DELETE THIS BOX IF Title fits on SINGLE Line </a:t>
            </a:r>
            <a:r>
              <a:rPr lang="en-US" dirty="0" err="1" smtClean="0"/>
              <a:t>ABove</a:t>
            </a:r>
            <a:endParaRPr lang="en-GB" dirty="0"/>
          </a:p>
        </p:txBody>
      </p:sp>
      <p:sp>
        <p:nvSpPr>
          <p:cNvPr id="15" name="Slide Number Placeholder 4"/>
          <p:cNvSpPr>
            <a:spLocks noGrp="1"/>
          </p:cNvSpPr>
          <p:nvPr>
            <p:ph type="sldNum" sz="quarter" idx="12"/>
          </p:nvPr>
        </p:nvSpPr>
        <p:spPr>
          <a:xfrm>
            <a:off x="8181976" y="949103"/>
            <a:ext cx="638497" cy="365125"/>
          </a:xfrm>
        </p:spPr>
        <p:txBody>
          <a:bodyPr/>
          <a:lstStyle/>
          <a:p>
            <a:fld id="{E1DC1421-A9CF-4AFF-A8A3-BCE35AC61D60}" type="slidenum">
              <a:rPr lang="en-GB" smtClean="0">
                <a:solidFill>
                  <a:prstClr val="black">
                    <a:lumMod val="75000"/>
                    <a:lumOff val="25000"/>
                  </a:prstClr>
                </a:solidFill>
              </a:rPr>
              <a:pPr/>
              <a:t>‹#›</a:t>
            </a:fld>
            <a:endParaRPr lang="en-GB">
              <a:solidFill>
                <a:prstClr val="black">
                  <a:lumMod val="75000"/>
                  <a:lumOff val="25000"/>
                </a:prstClr>
              </a:solidFill>
            </a:endParaRPr>
          </a:p>
        </p:txBody>
      </p:sp>
      <p:sp>
        <p:nvSpPr>
          <p:cNvPr id="16" name="Footer Placeholder 4"/>
          <p:cNvSpPr>
            <a:spLocks noGrp="1"/>
          </p:cNvSpPr>
          <p:nvPr>
            <p:ph type="ftr" sz="quarter" idx="11"/>
          </p:nvPr>
        </p:nvSpPr>
        <p:spPr>
          <a:xfrm>
            <a:off x="549077" y="5852790"/>
            <a:ext cx="2088232" cy="297120"/>
          </a:xfrm>
        </p:spPr>
        <p:txBody>
          <a:bodyPr/>
          <a:lstStyle/>
          <a:p>
            <a:endParaRPr>
              <a:solidFill>
                <a:prstClr val="black">
                  <a:lumMod val="75000"/>
                  <a:lumOff val="25000"/>
                </a:prstClr>
              </a:solidFill>
            </a:endParaRPr>
          </a:p>
        </p:txBody>
      </p:sp>
      <p:sp>
        <p:nvSpPr>
          <p:cNvPr id="17" name="Text Placeholder 10"/>
          <p:cNvSpPr>
            <a:spLocks noGrp="1"/>
          </p:cNvSpPr>
          <p:nvPr>
            <p:ph type="body" sz="quarter" idx="15"/>
          </p:nvPr>
        </p:nvSpPr>
        <p:spPr>
          <a:xfrm>
            <a:off x="2599210" y="5852790"/>
            <a:ext cx="5976665" cy="298800"/>
          </a:xfrm>
        </p:spPr>
        <p:txBody>
          <a:bodyPr vert="horz" lIns="0" tIns="0" rIns="0" bIns="0" rtlCol="0" anchor="ctr">
            <a:normAutofit/>
          </a:bodyPr>
          <a:lstStyle>
            <a:lvl1pPr algn="r">
              <a:spcBef>
                <a:spcPts val="0"/>
              </a:spcBef>
              <a:defRPr lang="en-GB" sz="800" dirty="0"/>
            </a:lvl1pPr>
          </a:lstStyle>
          <a:p>
            <a:pPr lvl="0" algn="r">
              <a:spcBef>
                <a:spcPts val="0"/>
              </a:spcBef>
              <a:tabLst>
                <a:tab pos="8247194" algn="r"/>
              </a:tabLst>
            </a:pPr>
            <a:r>
              <a:rPr lang="en-US" dirty="0" smtClean="0"/>
              <a:t>Click to edit Master text styles</a:t>
            </a:r>
            <a:endParaRPr lang="en-GB" dirty="0"/>
          </a:p>
        </p:txBody>
      </p:sp>
    </p:spTree>
    <p:extLst>
      <p:ext uri="{BB962C8B-B14F-4D97-AF65-F5344CB8AC3E}">
        <p14:creationId xmlns:p14="http://schemas.microsoft.com/office/powerpoint/2010/main" val="426504830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Righ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a:xfrm>
            <a:off x="4644008" y="1781176"/>
            <a:ext cx="3959299" cy="40240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endParaRPr lang="en-GB">
              <a:solidFill>
                <a:srgbClr val="DDDDDD"/>
              </a:solidFill>
            </a:endParaRPr>
          </a:p>
        </p:txBody>
      </p:sp>
      <p:sp>
        <p:nvSpPr>
          <p:cNvPr id="13" name="Text Placeholder 6"/>
          <p:cNvSpPr>
            <a:spLocks noGrp="1"/>
          </p:cNvSpPr>
          <p:nvPr>
            <p:ph type="body" sz="quarter" idx="13"/>
          </p:nvPr>
        </p:nvSpPr>
        <p:spPr>
          <a:xfrm>
            <a:off x="323528" y="949102"/>
            <a:ext cx="7725097" cy="363600"/>
          </a:xfrm>
          <a:solidFill>
            <a:schemeClr val="tx1"/>
          </a:solidFill>
        </p:spPr>
        <p:txBody>
          <a:bodyPr lIns="215962" tIns="17997" anchor="ctr"/>
          <a:lstStyle>
            <a:lvl1pPr>
              <a:spcBef>
                <a:spcPts val="0"/>
              </a:spcBef>
              <a:defRPr b="1" cap="all" baseline="0">
                <a:solidFill>
                  <a:schemeClr val="bg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smtClean="0"/>
              <a:t>Click to edit Master text styles</a:t>
            </a:r>
            <a:endParaRPr lang="en-GB" dirty="0"/>
          </a:p>
        </p:txBody>
      </p:sp>
      <p:sp>
        <p:nvSpPr>
          <p:cNvPr id="14" name="Text Placeholder 6"/>
          <p:cNvSpPr>
            <a:spLocks noGrp="1"/>
          </p:cNvSpPr>
          <p:nvPr>
            <p:ph type="body" sz="quarter" idx="14" hasCustomPrompt="1"/>
          </p:nvPr>
        </p:nvSpPr>
        <p:spPr>
          <a:xfrm>
            <a:off x="323528" y="1339627"/>
            <a:ext cx="7725097" cy="363600"/>
          </a:xfrm>
          <a:solidFill>
            <a:schemeClr val="tx1"/>
          </a:solidFill>
        </p:spPr>
        <p:txBody>
          <a:bodyPr lIns="215962" tIns="17997" anchor="ctr"/>
          <a:lstStyle>
            <a:lvl1pPr>
              <a:spcBef>
                <a:spcPts val="0"/>
              </a:spcBef>
              <a:defRPr b="1" cap="all" baseline="0">
                <a:solidFill>
                  <a:schemeClr val="bg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smtClean="0"/>
              <a:t>DELETE THIS BOX IF Title fits on SINGLE Line </a:t>
            </a:r>
            <a:r>
              <a:rPr lang="en-US" dirty="0" err="1" smtClean="0"/>
              <a:t>ABove</a:t>
            </a:r>
            <a:endParaRPr lang="en-GB" dirty="0"/>
          </a:p>
        </p:txBody>
      </p:sp>
      <p:sp>
        <p:nvSpPr>
          <p:cNvPr id="15" name="Slide Number Placeholder 4"/>
          <p:cNvSpPr>
            <a:spLocks noGrp="1"/>
          </p:cNvSpPr>
          <p:nvPr>
            <p:ph type="sldNum" sz="quarter" idx="12"/>
          </p:nvPr>
        </p:nvSpPr>
        <p:spPr>
          <a:xfrm>
            <a:off x="8181976" y="949103"/>
            <a:ext cx="638497" cy="365125"/>
          </a:xfrm>
        </p:spPr>
        <p:txBody>
          <a:bodyPr/>
          <a:lstStyle/>
          <a:p>
            <a:fld id="{E1DC1421-A9CF-4AFF-A8A3-BCE35AC61D60}" type="slidenum">
              <a:rPr lang="en-GB" smtClean="0">
                <a:solidFill>
                  <a:prstClr val="black">
                    <a:lumMod val="75000"/>
                    <a:lumOff val="25000"/>
                  </a:prstClr>
                </a:solidFill>
              </a:rPr>
              <a:pPr/>
              <a:t>‹#›</a:t>
            </a:fld>
            <a:endParaRPr lang="en-GB">
              <a:solidFill>
                <a:prstClr val="black">
                  <a:lumMod val="75000"/>
                  <a:lumOff val="25000"/>
                </a:prstClr>
              </a:solidFill>
            </a:endParaRPr>
          </a:p>
        </p:txBody>
      </p:sp>
      <p:sp>
        <p:nvSpPr>
          <p:cNvPr id="16" name="Footer Placeholder 4"/>
          <p:cNvSpPr>
            <a:spLocks noGrp="1"/>
          </p:cNvSpPr>
          <p:nvPr>
            <p:ph type="ftr" sz="quarter" idx="11"/>
          </p:nvPr>
        </p:nvSpPr>
        <p:spPr>
          <a:xfrm>
            <a:off x="549077" y="5852790"/>
            <a:ext cx="2088232" cy="297120"/>
          </a:xfrm>
        </p:spPr>
        <p:txBody>
          <a:bodyPr/>
          <a:lstStyle/>
          <a:p>
            <a:endParaRPr>
              <a:solidFill>
                <a:prstClr val="black">
                  <a:lumMod val="75000"/>
                  <a:lumOff val="25000"/>
                </a:prstClr>
              </a:solidFill>
            </a:endParaRPr>
          </a:p>
        </p:txBody>
      </p:sp>
      <p:sp>
        <p:nvSpPr>
          <p:cNvPr id="17" name="Text Placeholder 10"/>
          <p:cNvSpPr>
            <a:spLocks noGrp="1"/>
          </p:cNvSpPr>
          <p:nvPr>
            <p:ph type="body" sz="quarter" idx="15"/>
          </p:nvPr>
        </p:nvSpPr>
        <p:spPr>
          <a:xfrm>
            <a:off x="2599210" y="5852790"/>
            <a:ext cx="5976665" cy="298800"/>
          </a:xfrm>
        </p:spPr>
        <p:txBody>
          <a:bodyPr vert="horz" lIns="0" tIns="0" rIns="0" bIns="0" rtlCol="0" anchor="ctr">
            <a:normAutofit/>
          </a:bodyPr>
          <a:lstStyle>
            <a:lvl1pPr algn="r">
              <a:spcBef>
                <a:spcPts val="0"/>
              </a:spcBef>
              <a:defRPr lang="en-GB" sz="800" dirty="0"/>
            </a:lvl1pPr>
          </a:lstStyle>
          <a:p>
            <a:pPr lvl="0" algn="r">
              <a:spcBef>
                <a:spcPts val="0"/>
              </a:spcBef>
              <a:tabLst>
                <a:tab pos="8247194" algn="r"/>
              </a:tabLst>
            </a:pPr>
            <a:r>
              <a:rPr lang="en-US" dirty="0" smtClean="0"/>
              <a:t>Click to edit Master text styles</a:t>
            </a:r>
            <a:endParaRPr lang="en-GB" dirty="0"/>
          </a:p>
        </p:txBody>
      </p:sp>
    </p:spTree>
    <p:extLst>
      <p:ext uri="{BB962C8B-B14F-4D97-AF65-F5344CB8AC3E}">
        <p14:creationId xmlns:p14="http://schemas.microsoft.com/office/powerpoint/2010/main" val="63928697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endParaRPr lang="en-GB">
              <a:solidFill>
                <a:srgbClr val="DDDDDD"/>
              </a:solidFill>
            </a:endParaRPr>
          </a:p>
        </p:txBody>
      </p:sp>
      <p:sp>
        <p:nvSpPr>
          <p:cNvPr id="4" name="Footer Placeholder 3"/>
          <p:cNvSpPr>
            <a:spLocks noGrp="1"/>
          </p:cNvSpPr>
          <p:nvPr>
            <p:ph type="ftr" sz="quarter" idx="11"/>
          </p:nvPr>
        </p:nvSpPr>
        <p:spPr>
          <a:xfrm>
            <a:off x="549077" y="5852790"/>
            <a:ext cx="6111155" cy="297120"/>
          </a:xfrm>
        </p:spPr>
        <p:txBody>
          <a:bodyPr/>
          <a:lstStyle/>
          <a:p>
            <a:endParaRPr>
              <a:solidFill>
                <a:prstClr val="black">
                  <a:lumMod val="75000"/>
                  <a:lumOff val="25000"/>
                </a:prstClr>
              </a:solidFill>
            </a:endParaRPr>
          </a:p>
        </p:txBody>
      </p:sp>
      <p:sp>
        <p:nvSpPr>
          <p:cNvPr id="5" name="Slide Number Placeholder 4"/>
          <p:cNvSpPr>
            <a:spLocks noGrp="1"/>
          </p:cNvSpPr>
          <p:nvPr>
            <p:ph type="sldNum" sz="quarter" idx="12"/>
          </p:nvPr>
        </p:nvSpPr>
        <p:spPr/>
        <p:txBody>
          <a:bodyPr/>
          <a:lstStyle/>
          <a:p>
            <a:fld id="{E1DC1421-A9CF-4AFF-A8A3-BCE35AC61D60}" type="slidenum">
              <a:rPr lang="en-GB" smtClean="0">
                <a:solidFill>
                  <a:prstClr val="black">
                    <a:lumMod val="75000"/>
                    <a:lumOff val="25000"/>
                  </a:prstClr>
                </a:solidFill>
              </a:rPr>
              <a:pPr/>
              <a:t>‹#›</a:t>
            </a:fld>
            <a:endParaRPr lang="en-GB">
              <a:solidFill>
                <a:prstClr val="black">
                  <a:lumMod val="75000"/>
                  <a:lumOff val="25000"/>
                </a:prstClr>
              </a:solidFill>
            </a:endParaRPr>
          </a:p>
        </p:txBody>
      </p:sp>
      <p:sp>
        <p:nvSpPr>
          <p:cNvPr id="11" name="Text Placeholder 6"/>
          <p:cNvSpPr>
            <a:spLocks noGrp="1"/>
          </p:cNvSpPr>
          <p:nvPr>
            <p:ph type="body" sz="quarter" idx="13"/>
          </p:nvPr>
        </p:nvSpPr>
        <p:spPr>
          <a:xfrm>
            <a:off x="323528" y="949102"/>
            <a:ext cx="7725097" cy="363600"/>
          </a:xfrm>
          <a:solidFill>
            <a:schemeClr val="tx1"/>
          </a:solidFill>
        </p:spPr>
        <p:txBody>
          <a:bodyPr lIns="215962" tIns="17997" anchor="ctr"/>
          <a:lstStyle>
            <a:lvl1pPr>
              <a:spcBef>
                <a:spcPts val="0"/>
              </a:spcBef>
              <a:defRPr b="1" cap="all" baseline="0">
                <a:solidFill>
                  <a:schemeClr val="bg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smtClean="0"/>
              <a:t>Click to edit Master text styles</a:t>
            </a:r>
            <a:endParaRPr lang="en-GB" dirty="0"/>
          </a:p>
        </p:txBody>
      </p:sp>
      <p:sp>
        <p:nvSpPr>
          <p:cNvPr id="12" name="Text Placeholder 6"/>
          <p:cNvSpPr>
            <a:spLocks noGrp="1"/>
          </p:cNvSpPr>
          <p:nvPr>
            <p:ph type="body" sz="quarter" idx="14" hasCustomPrompt="1"/>
          </p:nvPr>
        </p:nvSpPr>
        <p:spPr>
          <a:xfrm>
            <a:off x="323528" y="1339627"/>
            <a:ext cx="7725097" cy="363600"/>
          </a:xfrm>
          <a:solidFill>
            <a:schemeClr val="tx1"/>
          </a:solidFill>
        </p:spPr>
        <p:txBody>
          <a:bodyPr lIns="215962" tIns="17997" anchor="ctr"/>
          <a:lstStyle>
            <a:lvl1pPr>
              <a:spcBef>
                <a:spcPts val="0"/>
              </a:spcBef>
              <a:defRPr b="1" cap="all" baseline="0">
                <a:solidFill>
                  <a:schemeClr val="bg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smtClean="0"/>
              <a:t>DELETE THIS BOX IF Title fits on SINGLE Line </a:t>
            </a:r>
            <a:r>
              <a:rPr lang="en-US" dirty="0" err="1" smtClean="0"/>
              <a:t>ABove</a:t>
            </a:r>
            <a:endParaRPr lang="en-GB" dirty="0"/>
          </a:p>
        </p:txBody>
      </p:sp>
      <p:sp>
        <p:nvSpPr>
          <p:cNvPr id="13" name="Text Placeholder 10"/>
          <p:cNvSpPr>
            <a:spLocks noGrp="1"/>
          </p:cNvSpPr>
          <p:nvPr>
            <p:ph type="body" sz="quarter" idx="15"/>
          </p:nvPr>
        </p:nvSpPr>
        <p:spPr>
          <a:xfrm>
            <a:off x="2599210" y="5852790"/>
            <a:ext cx="5976665" cy="298800"/>
          </a:xfrm>
        </p:spPr>
        <p:txBody>
          <a:bodyPr vert="horz" lIns="0" tIns="0" rIns="0" bIns="0" rtlCol="0" anchor="ctr">
            <a:normAutofit/>
          </a:bodyPr>
          <a:lstStyle>
            <a:lvl1pPr algn="r">
              <a:spcBef>
                <a:spcPts val="0"/>
              </a:spcBef>
              <a:defRPr lang="en-GB" sz="800" dirty="0"/>
            </a:lvl1pPr>
          </a:lstStyle>
          <a:p>
            <a:pPr lvl="0" algn="r">
              <a:spcBef>
                <a:spcPts val="0"/>
              </a:spcBef>
              <a:tabLst>
                <a:tab pos="8247194" algn="r"/>
              </a:tabLst>
            </a:pPr>
            <a:r>
              <a:rPr lang="en-US" dirty="0" smtClean="0"/>
              <a:t>Click to edit Master text styles</a:t>
            </a:r>
            <a:endParaRPr lang="en-GB" dirty="0"/>
          </a:p>
        </p:txBody>
      </p:sp>
    </p:spTree>
    <p:extLst>
      <p:ext uri="{BB962C8B-B14F-4D97-AF65-F5344CB8AC3E}">
        <p14:creationId xmlns:p14="http://schemas.microsoft.com/office/powerpoint/2010/main" val="3974668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solidFill>
                <a:srgbClr val="DDDDDD"/>
              </a:solidFill>
            </a:endParaRPr>
          </a:p>
        </p:txBody>
      </p:sp>
      <p:sp>
        <p:nvSpPr>
          <p:cNvPr id="3" name="Footer Placeholder 2"/>
          <p:cNvSpPr>
            <a:spLocks noGrp="1"/>
          </p:cNvSpPr>
          <p:nvPr>
            <p:ph type="ftr" sz="quarter" idx="11"/>
          </p:nvPr>
        </p:nvSpPr>
        <p:spPr/>
        <p:txBody>
          <a:bodyPr/>
          <a:lstStyle/>
          <a:p>
            <a:endParaRPr>
              <a:solidFill>
                <a:prstClr val="black">
                  <a:lumMod val="75000"/>
                  <a:lumOff val="25000"/>
                </a:prstClr>
              </a:solidFill>
            </a:endParaRPr>
          </a:p>
        </p:txBody>
      </p:sp>
      <p:sp>
        <p:nvSpPr>
          <p:cNvPr id="4" name="Slide Number Placeholder 3"/>
          <p:cNvSpPr>
            <a:spLocks noGrp="1"/>
          </p:cNvSpPr>
          <p:nvPr>
            <p:ph type="sldNum" sz="quarter" idx="12"/>
          </p:nvPr>
        </p:nvSpPr>
        <p:spPr/>
        <p:txBody>
          <a:bodyPr/>
          <a:lstStyle/>
          <a:p>
            <a:fld id="{E1DC1421-A9CF-4AFF-A8A3-BCE35AC61D60}" type="slidenum">
              <a:rPr lang="en-GB" smtClean="0">
                <a:solidFill>
                  <a:prstClr val="black">
                    <a:lumMod val="75000"/>
                    <a:lumOff val="25000"/>
                  </a:prstClr>
                </a:solidFill>
              </a:rPr>
              <a:pPr/>
              <a:t>‹#›</a:t>
            </a:fld>
            <a:endParaRPr lang="en-GB">
              <a:solidFill>
                <a:prstClr val="black">
                  <a:lumMod val="75000"/>
                  <a:lumOff val="25000"/>
                </a:prstClr>
              </a:solidFill>
            </a:endParaRPr>
          </a:p>
        </p:txBody>
      </p:sp>
      <p:sp>
        <p:nvSpPr>
          <p:cNvPr id="5" name="Text Placeholder 10"/>
          <p:cNvSpPr>
            <a:spLocks noGrp="1"/>
          </p:cNvSpPr>
          <p:nvPr>
            <p:ph type="body" sz="quarter" idx="15"/>
          </p:nvPr>
        </p:nvSpPr>
        <p:spPr>
          <a:xfrm>
            <a:off x="2599210" y="5852790"/>
            <a:ext cx="5976665" cy="298800"/>
          </a:xfrm>
        </p:spPr>
        <p:txBody>
          <a:bodyPr vert="horz" lIns="0" tIns="0" rIns="0" bIns="0" rtlCol="0" anchor="ctr">
            <a:normAutofit/>
          </a:bodyPr>
          <a:lstStyle>
            <a:lvl1pPr algn="r">
              <a:spcBef>
                <a:spcPts val="0"/>
              </a:spcBef>
              <a:defRPr lang="en-GB" sz="800" dirty="0"/>
            </a:lvl1pPr>
          </a:lstStyle>
          <a:p>
            <a:pPr lvl="0" algn="r">
              <a:spcBef>
                <a:spcPts val="0"/>
              </a:spcBef>
              <a:tabLst>
                <a:tab pos="8247194" algn="r"/>
              </a:tabLst>
            </a:pPr>
            <a:r>
              <a:rPr lang="en-US" dirty="0" smtClean="0"/>
              <a:t>Click to edit Master text styles</a:t>
            </a:r>
            <a:endParaRPr lang="en-GB" dirty="0"/>
          </a:p>
        </p:txBody>
      </p:sp>
    </p:spTree>
    <p:extLst>
      <p:ext uri="{BB962C8B-B14F-4D97-AF65-F5344CB8AC3E}">
        <p14:creationId xmlns:p14="http://schemas.microsoft.com/office/powerpoint/2010/main" val="402425984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21644" y="47626"/>
            <a:ext cx="7722765" cy="832520"/>
          </a:xfrm>
        </p:spPr>
        <p:txBody>
          <a:bodyPr/>
          <a:lstStyle/>
          <a:p>
            <a:r>
              <a:rPr lang="en-US" smtClean="0"/>
              <a:t>Click to edit Master title style</a:t>
            </a:r>
            <a:endParaRPr lang="en-GB"/>
          </a:p>
        </p:txBody>
      </p:sp>
      <p:sp>
        <p:nvSpPr>
          <p:cNvPr id="3" name="Date Placeholder 2"/>
          <p:cNvSpPr>
            <a:spLocks noGrp="1"/>
          </p:cNvSpPr>
          <p:nvPr>
            <p:ph type="dt" sz="half" idx="10"/>
          </p:nvPr>
        </p:nvSpPr>
        <p:spPr bwMode="gray"/>
        <p:txBody>
          <a:bodyPr/>
          <a:lstStyle/>
          <a:p>
            <a:endParaRPr lang="en-GB">
              <a:solidFill>
                <a:srgbClr val="DDDDDD"/>
              </a:solidFill>
            </a:endParaRPr>
          </a:p>
        </p:txBody>
      </p:sp>
      <p:sp>
        <p:nvSpPr>
          <p:cNvPr id="4" name="Footer Placeholder 3"/>
          <p:cNvSpPr>
            <a:spLocks noGrp="1"/>
          </p:cNvSpPr>
          <p:nvPr>
            <p:ph type="ftr" sz="quarter" idx="11"/>
          </p:nvPr>
        </p:nvSpPr>
        <p:spPr bwMode="gray"/>
        <p:txBody>
          <a:bodyPr/>
          <a:lstStyle/>
          <a:p>
            <a:endParaRPr>
              <a:solidFill>
                <a:prstClr val="black">
                  <a:lumMod val="75000"/>
                  <a:lumOff val="25000"/>
                </a:prstClr>
              </a:solidFill>
            </a:endParaRPr>
          </a:p>
        </p:txBody>
      </p:sp>
      <p:sp>
        <p:nvSpPr>
          <p:cNvPr id="11" name="Text Placeholder 6"/>
          <p:cNvSpPr>
            <a:spLocks noGrp="1"/>
          </p:cNvSpPr>
          <p:nvPr>
            <p:ph type="body" sz="quarter" idx="13" hasCustomPrompt="1"/>
          </p:nvPr>
        </p:nvSpPr>
        <p:spPr bwMode="gray">
          <a:xfrm>
            <a:off x="323527" y="949103"/>
            <a:ext cx="7920000" cy="298539"/>
          </a:xfrm>
          <a:solidFill>
            <a:schemeClr val="tx1"/>
          </a:solidFill>
        </p:spPr>
        <p:txBody>
          <a:bodyPr vert="horz" lIns="215962" tIns="35993" rIns="89984" bIns="35993" rtlCol="0" anchor="t">
            <a:spAutoFit/>
          </a:bodyPr>
          <a:lstStyle>
            <a:lvl1pPr>
              <a:defRPr lang="en-GB" b="1" cap="none" baseline="0" dirty="0">
                <a:solidFill>
                  <a:schemeClr val="bg2"/>
                </a:solidFill>
                <a:latin typeface="+mj-lt"/>
              </a:defRPr>
            </a:lvl1pPr>
          </a:lstStyle>
          <a:p>
            <a:pPr lvl="0">
              <a:spcBef>
                <a:spcPts val="0"/>
              </a:spcBef>
            </a:pPr>
            <a:r>
              <a:rPr lang="en-US" dirty="0" smtClean="0"/>
              <a:t>Click to edit master text styles</a:t>
            </a:r>
            <a:endParaRPr lang="en-GB" dirty="0"/>
          </a:p>
        </p:txBody>
      </p:sp>
      <p:sp>
        <p:nvSpPr>
          <p:cNvPr id="13" name="Text Placeholder 10"/>
          <p:cNvSpPr>
            <a:spLocks noGrp="1"/>
          </p:cNvSpPr>
          <p:nvPr>
            <p:ph type="body" sz="quarter" idx="15"/>
          </p:nvPr>
        </p:nvSpPr>
        <p:spPr bwMode="gray">
          <a:xfrm>
            <a:off x="2599210" y="5852790"/>
            <a:ext cx="5976665" cy="298800"/>
          </a:xfrm>
        </p:spPr>
        <p:txBody>
          <a:bodyPr vert="horz" lIns="0" tIns="0" rIns="0" bIns="0" rtlCol="0" anchor="ctr">
            <a:normAutofit/>
          </a:bodyPr>
          <a:lstStyle>
            <a:lvl1pPr algn="r">
              <a:spcBef>
                <a:spcPts val="0"/>
              </a:spcBef>
              <a:defRPr lang="en-GB" sz="800" dirty="0"/>
            </a:lvl1pPr>
          </a:lstStyle>
          <a:p>
            <a:pPr lvl="0" algn="r">
              <a:spcBef>
                <a:spcPts val="0"/>
              </a:spcBef>
              <a:tabLst>
                <a:tab pos="8247194" algn="r"/>
              </a:tabLst>
            </a:pPr>
            <a:r>
              <a:rPr lang="en-US" dirty="0" smtClean="0"/>
              <a:t>Click to edit Master text styles</a:t>
            </a:r>
            <a:endParaRPr lang="en-GB" dirty="0"/>
          </a:p>
        </p:txBody>
      </p:sp>
    </p:spTree>
    <p:extLst>
      <p:ext uri="{BB962C8B-B14F-4D97-AF65-F5344CB8AC3E}">
        <p14:creationId xmlns:p14="http://schemas.microsoft.com/office/powerpoint/2010/main" val="3604771285"/>
      </p:ext>
    </p:extLst>
  </p:cSld>
  <p:clrMapOvr>
    <a:masterClrMapping/>
  </p:clrMapOvr>
  <p:timing>
    <p:tnLst>
      <p:par>
        <p:cTn id="1" dur="indefinite" restart="never" nodeType="tmRoot"/>
      </p:par>
    </p:tnLst>
  </p:timing>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21644" y="47626"/>
            <a:ext cx="7722765" cy="832520"/>
          </a:xfrm>
        </p:spPr>
        <p:txBody>
          <a:bodyPr/>
          <a:lstStyle/>
          <a:p>
            <a:r>
              <a:rPr lang="en-US" smtClean="0"/>
              <a:t>Click to edit Master title style</a:t>
            </a:r>
            <a:endParaRPr lang="en-GB"/>
          </a:p>
        </p:txBody>
      </p:sp>
      <p:sp>
        <p:nvSpPr>
          <p:cNvPr id="3" name="Date Placeholder 2"/>
          <p:cNvSpPr>
            <a:spLocks noGrp="1"/>
          </p:cNvSpPr>
          <p:nvPr>
            <p:ph type="dt" sz="half" idx="10"/>
          </p:nvPr>
        </p:nvSpPr>
        <p:spPr bwMode="gray"/>
        <p:txBody>
          <a:bodyPr/>
          <a:lstStyle/>
          <a:p>
            <a:endParaRPr lang="en-GB">
              <a:solidFill>
                <a:srgbClr val="DDDDDD"/>
              </a:solidFill>
            </a:endParaRPr>
          </a:p>
        </p:txBody>
      </p:sp>
      <p:sp>
        <p:nvSpPr>
          <p:cNvPr id="4" name="Footer Placeholder 3"/>
          <p:cNvSpPr>
            <a:spLocks noGrp="1"/>
          </p:cNvSpPr>
          <p:nvPr>
            <p:ph type="ftr" sz="quarter" idx="11"/>
          </p:nvPr>
        </p:nvSpPr>
        <p:spPr bwMode="gray"/>
        <p:txBody>
          <a:bodyPr/>
          <a:lstStyle/>
          <a:p>
            <a:endParaRPr>
              <a:solidFill>
                <a:prstClr val="black">
                  <a:lumMod val="75000"/>
                  <a:lumOff val="25000"/>
                </a:prstClr>
              </a:solidFill>
            </a:endParaRPr>
          </a:p>
        </p:txBody>
      </p:sp>
      <p:sp>
        <p:nvSpPr>
          <p:cNvPr id="11" name="Text Placeholder 6"/>
          <p:cNvSpPr>
            <a:spLocks noGrp="1"/>
          </p:cNvSpPr>
          <p:nvPr>
            <p:ph type="body" sz="quarter" idx="13" hasCustomPrompt="1"/>
          </p:nvPr>
        </p:nvSpPr>
        <p:spPr bwMode="gray">
          <a:xfrm>
            <a:off x="323527" y="949103"/>
            <a:ext cx="7920000" cy="298539"/>
          </a:xfrm>
          <a:solidFill>
            <a:schemeClr val="tx1"/>
          </a:solidFill>
        </p:spPr>
        <p:txBody>
          <a:bodyPr vert="horz" lIns="215962" tIns="35993" rIns="89984" bIns="35993" rtlCol="0" anchor="t">
            <a:spAutoFit/>
          </a:bodyPr>
          <a:lstStyle>
            <a:lvl1pPr>
              <a:defRPr lang="en-GB" b="1" cap="none" baseline="0" dirty="0">
                <a:solidFill>
                  <a:schemeClr val="bg2"/>
                </a:solidFill>
                <a:latin typeface="+mj-lt"/>
              </a:defRPr>
            </a:lvl1pPr>
          </a:lstStyle>
          <a:p>
            <a:pPr lvl="0">
              <a:spcBef>
                <a:spcPts val="0"/>
              </a:spcBef>
            </a:pPr>
            <a:r>
              <a:rPr lang="en-US" dirty="0" smtClean="0"/>
              <a:t>Click to edit master text styles</a:t>
            </a:r>
            <a:endParaRPr lang="en-GB" dirty="0"/>
          </a:p>
        </p:txBody>
      </p:sp>
      <p:sp>
        <p:nvSpPr>
          <p:cNvPr id="13" name="Text Placeholder 10"/>
          <p:cNvSpPr>
            <a:spLocks noGrp="1"/>
          </p:cNvSpPr>
          <p:nvPr>
            <p:ph type="body" sz="quarter" idx="15"/>
          </p:nvPr>
        </p:nvSpPr>
        <p:spPr bwMode="gray">
          <a:xfrm>
            <a:off x="2599210" y="5852790"/>
            <a:ext cx="5976665" cy="298800"/>
          </a:xfrm>
        </p:spPr>
        <p:txBody>
          <a:bodyPr vert="horz" lIns="0" tIns="0" rIns="0" bIns="0" rtlCol="0" anchor="ctr">
            <a:normAutofit/>
          </a:bodyPr>
          <a:lstStyle>
            <a:lvl1pPr algn="r">
              <a:spcBef>
                <a:spcPts val="0"/>
              </a:spcBef>
              <a:defRPr lang="en-GB" sz="800" dirty="0"/>
            </a:lvl1pPr>
          </a:lstStyle>
          <a:p>
            <a:pPr lvl="0" algn="r">
              <a:spcBef>
                <a:spcPts val="0"/>
              </a:spcBef>
              <a:tabLst>
                <a:tab pos="8247194" algn="r"/>
              </a:tabLst>
            </a:pPr>
            <a:r>
              <a:rPr lang="en-US" dirty="0" smtClean="0"/>
              <a:t>Click to edit Master text styles</a:t>
            </a:r>
            <a:endParaRPr lang="en-GB" dirty="0"/>
          </a:p>
        </p:txBody>
      </p:sp>
    </p:spTree>
    <p:extLst>
      <p:ext uri="{BB962C8B-B14F-4D97-AF65-F5344CB8AC3E}">
        <p14:creationId xmlns:p14="http://schemas.microsoft.com/office/powerpoint/2010/main" val="2759653028"/>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Presentation - Fly v5">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bwMode="gray">
          <a:xfrm>
            <a:off x="150896" y="162703"/>
            <a:ext cx="8850922" cy="3266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6194" tIns="63097" rIns="126194" bIns="63097" numCol="1" spcCol="0" rtlCol="0" fromWordArt="0" anchor="ctr" anchorCtr="0" forceAA="0" compatLnSpc="1">
            <a:prstTxWarp prst="textNoShape">
              <a:avLst/>
            </a:prstTxWarp>
            <a:noAutofit/>
          </a:bodyPr>
          <a:lstStyle/>
          <a:p>
            <a:pPr algn="ctr" defTabSz="801330">
              <a:lnSpc>
                <a:spcPct val="110000"/>
              </a:lnSpc>
              <a:spcBef>
                <a:spcPts val="2104"/>
              </a:spcBef>
              <a:buClr>
                <a:srgbClr val="222223"/>
              </a:buClr>
            </a:pPr>
            <a:endParaRPr lang="en-GB" sz="2500" dirty="0">
              <a:solidFill>
                <a:prstClr val="white"/>
              </a:solidFill>
              <a:latin typeface="Segoe UI Light" panose="020B0502040204020203" pitchFamily="34" charset="0"/>
            </a:endParaRPr>
          </a:p>
        </p:txBody>
      </p:sp>
      <p:sp>
        <p:nvSpPr>
          <p:cNvPr id="2" name="Title 1"/>
          <p:cNvSpPr>
            <a:spLocks noGrp="1"/>
          </p:cNvSpPr>
          <p:nvPr>
            <p:ph type="ctrTitle" hasCustomPrompt="1"/>
          </p:nvPr>
        </p:nvSpPr>
        <p:spPr bwMode="gray">
          <a:xfrm>
            <a:off x="470357" y="3637189"/>
            <a:ext cx="3328624" cy="556157"/>
          </a:xfrm>
          <a:solidFill>
            <a:schemeClr val="accent3"/>
          </a:solidFill>
        </p:spPr>
        <p:txBody>
          <a:bodyPr anchor="b"/>
          <a:lstStyle>
            <a:lvl1pPr algn="l">
              <a:defRPr sz="3200">
                <a:latin typeface="+mj-lt"/>
              </a:defRPr>
            </a:lvl1pPr>
          </a:lstStyle>
          <a:p>
            <a:r>
              <a:rPr lang="en-US" dirty="0"/>
              <a:t>Click to edit title</a:t>
            </a:r>
            <a:endParaRPr lang="en-GB" dirty="0"/>
          </a:p>
        </p:txBody>
      </p:sp>
      <p:sp>
        <p:nvSpPr>
          <p:cNvPr id="3" name="Subtitle 2"/>
          <p:cNvSpPr>
            <a:spLocks noGrp="1"/>
          </p:cNvSpPr>
          <p:nvPr>
            <p:ph type="subTitle" idx="1" hasCustomPrompt="1"/>
          </p:nvPr>
        </p:nvSpPr>
        <p:spPr bwMode="gray">
          <a:xfrm>
            <a:off x="470359" y="4247069"/>
            <a:ext cx="2670367" cy="419196"/>
          </a:xfrm>
          <a:solidFill>
            <a:schemeClr val="accent2"/>
          </a:solidFill>
        </p:spPr>
        <p:txBody>
          <a:bodyPr wrap="none" lIns="63097" tIns="31549" rIns="63097" bIns="31549" rtlCol="0" anchor="t">
            <a:spAutoFit/>
          </a:bodyPr>
          <a:lstStyle>
            <a:lvl1pPr marL="0" indent="0">
              <a:buNone/>
              <a:defRPr lang="en-GB" sz="2100" b="1" dirty="0" smtClean="0">
                <a:solidFill>
                  <a:schemeClr val="bg1"/>
                </a:solidFill>
                <a:latin typeface="+mj-lt"/>
              </a:defRPr>
            </a:lvl1pPr>
          </a:lstStyle>
          <a:p>
            <a:pPr lvl="0">
              <a:spcBef>
                <a:spcPct val="0"/>
              </a:spcBef>
            </a:pPr>
            <a:r>
              <a:rPr lang="en-US" dirty="0"/>
              <a:t>Click to edit subtitle</a:t>
            </a:r>
            <a:endParaRPr lang="en-GB" dirty="0"/>
          </a:p>
        </p:txBody>
      </p:sp>
      <p:sp>
        <p:nvSpPr>
          <p:cNvPr id="69" name="Text Placeholder 68"/>
          <p:cNvSpPr>
            <a:spLocks noGrp="1"/>
          </p:cNvSpPr>
          <p:nvPr>
            <p:ph type="body" sz="quarter" idx="10" hasCustomPrompt="1"/>
          </p:nvPr>
        </p:nvSpPr>
        <p:spPr bwMode="gray">
          <a:xfrm>
            <a:off x="470255" y="4735212"/>
            <a:ext cx="5395426" cy="1293435"/>
          </a:xfrm>
        </p:spPr>
        <p:txBody>
          <a:bodyPr wrap="square" lIns="0" tIns="0" rIns="0" bIns="0">
            <a:noAutofit/>
          </a:bodyPr>
          <a:lstStyle>
            <a:lvl1pPr marL="0" indent="0">
              <a:spcBef>
                <a:spcPts val="1052"/>
              </a:spcBef>
              <a:buNone/>
              <a:defRPr sz="1400">
                <a:solidFill>
                  <a:schemeClr val="bg1"/>
                </a:solidFill>
              </a:defRPr>
            </a:lvl1pPr>
            <a:lvl2pPr marL="400666" indent="0">
              <a:buNone/>
              <a:defRPr>
                <a:solidFill>
                  <a:schemeClr val="bg1"/>
                </a:solidFill>
              </a:defRPr>
            </a:lvl2pPr>
            <a:lvl3pPr marL="801330" indent="0">
              <a:buNone/>
              <a:defRPr>
                <a:solidFill>
                  <a:schemeClr val="bg1"/>
                </a:solidFill>
              </a:defRPr>
            </a:lvl3pPr>
            <a:lvl4pPr marL="1201995" indent="0">
              <a:buNone/>
              <a:defRPr>
                <a:solidFill>
                  <a:schemeClr val="bg1"/>
                </a:solidFill>
              </a:defRPr>
            </a:lvl4pPr>
            <a:lvl5pPr marL="1602660" indent="0">
              <a:buNone/>
              <a:defRPr>
                <a:solidFill>
                  <a:schemeClr val="bg1"/>
                </a:solidFill>
              </a:defRPr>
            </a:lvl5pPr>
          </a:lstStyle>
          <a:p>
            <a:pPr lvl="0"/>
            <a:r>
              <a:rPr lang="en-US" dirty="0"/>
              <a:t>Click to add text</a:t>
            </a:r>
            <a:endParaRPr lang="en-GB" dirty="0"/>
          </a:p>
        </p:txBody>
      </p:sp>
      <p:sp>
        <p:nvSpPr>
          <p:cNvPr id="25" name="Frame 24"/>
          <p:cNvSpPr/>
          <p:nvPr userDrawn="1"/>
        </p:nvSpPr>
        <p:spPr bwMode="gray">
          <a:xfrm>
            <a:off x="0" y="-150"/>
            <a:ext cx="9144000" cy="6858151"/>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33" tIns="40067" rIns="80133" bIns="40067" numCol="1" spcCol="0" rtlCol="0" fromWordArt="0" anchor="ctr" anchorCtr="0" forceAA="0" compatLnSpc="1">
            <a:prstTxWarp prst="textNoShape">
              <a:avLst/>
            </a:prstTxWarp>
            <a:noAutofit/>
          </a:bodyPr>
          <a:lstStyle/>
          <a:p>
            <a:pPr algn="ctr" defTabSz="801330"/>
            <a:endParaRPr lang="en-GB" sz="1600" dirty="0">
              <a:solidFill>
                <a:srgbClr val="222223"/>
              </a:solidFill>
              <a:latin typeface="Segoe UI Light" panose="020B0502040204020203" pitchFamily="34" charset="0"/>
            </a:endParaRPr>
          </a:p>
        </p:txBody>
      </p:sp>
      <p:sp>
        <p:nvSpPr>
          <p:cNvPr id="8" name="Picture Placeholder 7"/>
          <p:cNvSpPr>
            <a:spLocks noGrp="1"/>
          </p:cNvSpPr>
          <p:nvPr>
            <p:ph type="pic" sz="quarter" idx="11" hasCustomPrompt="1"/>
          </p:nvPr>
        </p:nvSpPr>
        <p:spPr>
          <a:xfrm>
            <a:off x="150896" y="162705"/>
            <a:ext cx="8838351" cy="3103038"/>
          </a:xfrm>
          <a:solidFill>
            <a:schemeClr val="bg1"/>
          </a:solidFill>
        </p:spPr>
        <p:txBody>
          <a:bodyPr/>
          <a:lstStyle>
            <a:lvl1pPr>
              <a:defRPr sz="1200"/>
            </a:lvl1pPr>
          </a:lstStyle>
          <a:p>
            <a:r>
              <a:rPr lang="en-GB" dirty="0"/>
              <a:t>Picture placeholder – insert image here</a:t>
            </a:r>
          </a:p>
        </p:txBody>
      </p:sp>
      <p:sp>
        <p:nvSpPr>
          <p:cNvPr id="14" name="TextBox 13"/>
          <p:cNvSpPr txBox="1"/>
          <p:nvPr userDrawn="1"/>
        </p:nvSpPr>
        <p:spPr bwMode="gray">
          <a:xfrm>
            <a:off x="460816" y="6693859"/>
            <a:ext cx="4186603" cy="164143"/>
          </a:xfrm>
          <a:prstGeom prst="rect">
            <a:avLst/>
          </a:prstGeom>
          <a:noFill/>
        </p:spPr>
        <p:txBody>
          <a:bodyPr wrap="none" lIns="0" tIns="0" rIns="0" bIns="0" rtlCol="0" anchor="ctr">
            <a:noAutofit/>
          </a:bodyPr>
          <a:lstStyle/>
          <a:p>
            <a:pPr defTabSz="801330"/>
            <a:r>
              <a:rPr lang="en-GB" sz="600" dirty="0">
                <a:solidFill>
                  <a:srgbClr val="222223"/>
                </a:solidFill>
                <a:latin typeface="Segoe UI Light" panose="020B0502040204020203" pitchFamily="34" charset="0"/>
              </a:rPr>
              <a:t>Document Name Here  |  Month 2016 |  Version 1  |  Public  |  Internal Use Only  |  Confidential  |  Strictly  Confidential (DELETE CLASSIFICATION)</a:t>
            </a:r>
          </a:p>
        </p:txBody>
      </p:sp>
      <p:sp>
        <p:nvSpPr>
          <p:cNvPr id="16" name="TextBox 15"/>
          <p:cNvSpPr txBox="1"/>
          <p:nvPr userDrawn="1"/>
        </p:nvSpPr>
        <p:spPr>
          <a:xfrm>
            <a:off x="8564924" y="6688037"/>
            <a:ext cx="492596" cy="188757"/>
          </a:xfrm>
          <a:prstGeom prst="rect">
            <a:avLst/>
          </a:prstGeom>
          <a:noFill/>
        </p:spPr>
        <p:txBody>
          <a:bodyPr wrap="square" lIns="63097" tIns="31549" rIns="63097" bIns="31549" rtlCol="0">
            <a:spAutoFit/>
          </a:bodyPr>
          <a:lstStyle/>
          <a:p>
            <a:pPr algn="r" defTabSz="801330">
              <a:lnSpc>
                <a:spcPct val="110000"/>
              </a:lnSpc>
              <a:spcBef>
                <a:spcPts val="2104"/>
              </a:spcBef>
              <a:buClr>
                <a:srgbClr val="222223"/>
              </a:buClr>
            </a:pPr>
            <a:fld id="{08492756-E806-4604-9C5F-A6997CE6540C}" type="slidenum">
              <a:rPr lang="en-GB" sz="700" smtClean="0">
                <a:solidFill>
                  <a:sysClr val="windowText" lastClr="000000"/>
                </a:solidFill>
              </a:rPr>
              <a:pPr algn="r" defTabSz="801330">
                <a:lnSpc>
                  <a:spcPct val="110000"/>
                </a:lnSpc>
                <a:spcBef>
                  <a:spcPts val="2104"/>
                </a:spcBef>
                <a:buClr>
                  <a:srgbClr val="222223"/>
                </a:buClr>
              </a:pPr>
              <a:t>‹#›</a:t>
            </a:fld>
            <a:endParaRPr lang="en-GB" sz="700" dirty="0" err="1">
              <a:solidFill>
                <a:sysClr val="windowText" lastClr="000000"/>
              </a:solidFill>
            </a:endParaRPr>
          </a:p>
        </p:txBody>
      </p:sp>
      <p:pic>
        <p:nvPicPr>
          <p:cNvPr id="17" name="Picture 16"/>
          <p:cNvPicPr>
            <a:picLocks noChangeAspect="1"/>
          </p:cNvPicPr>
          <p:nvPr userDrawn="1"/>
        </p:nvPicPr>
        <p:blipFill rotWithShape="1">
          <a:blip r:embed="rId2" cstate="screen">
            <a:extLst>
              <a:ext uri="{28A0092B-C50C-407E-A947-70E740481C1C}">
                <a14:useLocalDpi xmlns:a14="http://schemas.microsoft.com/office/drawing/2010/main"/>
              </a:ext>
            </a:extLst>
          </a:blip>
          <a:srcRect t="17784" b="38176"/>
          <a:stretch/>
        </p:blipFill>
        <p:spPr>
          <a:xfrm>
            <a:off x="369139" y="6220148"/>
            <a:ext cx="1517683" cy="501428"/>
          </a:xfrm>
          <a:prstGeom prst="rect">
            <a:avLst/>
          </a:prstGeom>
        </p:spPr>
      </p:pic>
    </p:spTree>
    <p:extLst>
      <p:ext uri="{BB962C8B-B14F-4D97-AF65-F5344CB8AC3E}">
        <p14:creationId xmlns:p14="http://schemas.microsoft.com/office/powerpoint/2010/main" val="3527599091"/>
      </p:ext>
    </p:extLst>
  </p:cSld>
  <p:clrMapOvr>
    <a:masterClrMapping/>
  </p:clrMapOvr>
  <p:transition>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21644" y="47626"/>
            <a:ext cx="7722765" cy="832520"/>
          </a:xfrm>
        </p:spPr>
        <p:txBody>
          <a:bodyPr/>
          <a:lstStyle/>
          <a:p>
            <a:r>
              <a:rPr lang="en-US" smtClean="0"/>
              <a:t>Click to edit Master title style</a:t>
            </a:r>
            <a:endParaRPr lang="en-GB"/>
          </a:p>
        </p:txBody>
      </p:sp>
      <p:sp>
        <p:nvSpPr>
          <p:cNvPr id="3" name="Date Placeholder 2"/>
          <p:cNvSpPr>
            <a:spLocks noGrp="1"/>
          </p:cNvSpPr>
          <p:nvPr>
            <p:ph type="dt" sz="half" idx="10"/>
          </p:nvPr>
        </p:nvSpPr>
        <p:spPr bwMode="gray"/>
        <p:txBody>
          <a:bodyPr/>
          <a:lstStyle/>
          <a:p>
            <a:endParaRPr lang="en-GB">
              <a:solidFill>
                <a:srgbClr val="DDDDDD"/>
              </a:solidFill>
            </a:endParaRPr>
          </a:p>
        </p:txBody>
      </p:sp>
      <p:sp>
        <p:nvSpPr>
          <p:cNvPr id="4" name="Footer Placeholder 3"/>
          <p:cNvSpPr>
            <a:spLocks noGrp="1"/>
          </p:cNvSpPr>
          <p:nvPr>
            <p:ph type="ftr" sz="quarter" idx="11"/>
          </p:nvPr>
        </p:nvSpPr>
        <p:spPr bwMode="gray"/>
        <p:txBody>
          <a:bodyPr/>
          <a:lstStyle/>
          <a:p>
            <a:endParaRPr>
              <a:solidFill>
                <a:prstClr val="black">
                  <a:lumMod val="75000"/>
                  <a:lumOff val="25000"/>
                </a:prstClr>
              </a:solidFill>
            </a:endParaRPr>
          </a:p>
        </p:txBody>
      </p:sp>
      <p:sp>
        <p:nvSpPr>
          <p:cNvPr id="11" name="Text Placeholder 6"/>
          <p:cNvSpPr>
            <a:spLocks noGrp="1"/>
          </p:cNvSpPr>
          <p:nvPr>
            <p:ph type="body" sz="quarter" idx="13" hasCustomPrompt="1"/>
          </p:nvPr>
        </p:nvSpPr>
        <p:spPr bwMode="gray">
          <a:xfrm>
            <a:off x="323527" y="949103"/>
            <a:ext cx="7920000" cy="298539"/>
          </a:xfrm>
          <a:solidFill>
            <a:schemeClr val="tx1"/>
          </a:solidFill>
        </p:spPr>
        <p:txBody>
          <a:bodyPr vert="horz" lIns="215962" tIns="35993" rIns="89984" bIns="35993" rtlCol="0" anchor="t">
            <a:spAutoFit/>
          </a:bodyPr>
          <a:lstStyle>
            <a:lvl1pPr>
              <a:defRPr lang="en-GB" b="1" cap="none" baseline="0" dirty="0">
                <a:solidFill>
                  <a:schemeClr val="bg2"/>
                </a:solidFill>
                <a:latin typeface="+mj-lt"/>
              </a:defRPr>
            </a:lvl1pPr>
          </a:lstStyle>
          <a:p>
            <a:pPr lvl="0">
              <a:spcBef>
                <a:spcPts val="0"/>
              </a:spcBef>
            </a:pPr>
            <a:r>
              <a:rPr lang="en-US" dirty="0" smtClean="0"/>
              <a:t>Click to edit master text styles</a:t>
            </a:r>
            <a:endParaRPr lang="en-GB" dirty="0"/>
          </a:p>
        </p:txBody>
      </p:sp>
      <p:sp>
        <p:nvSpPr>
          <p:cNvPr id="13" name="Text Placeholder 10"/>
          <p:cNvSpPr>
            <a:spLocks noGrp="1"/>
          </p:cNvSpPr>
          <p:nvPr>
            <p:ph type="body" sz="quarter" idx="15"/>
          </p:nvPr>
        </p:nvSpPr>
        <p:spPr bwMode="gray">
          <a:xfrm>
            <a:off x="2599210" y="5852790"/>
            <a:ext cx="5976665" cy="298800"/>
          </a:xfrm>
        </p:spPr>
        <p:txBody>
          <a:bodyPr vert="horz" lIns="0" tIns="0" rIns="0" bIns="0" rtlCol="0" anchor="ctr">
            <a:normAutofit/>
          </a:bodyPr>
          <a:lstStyle>
            <a:lvl1pPr algn="r">
              <a:spcBef>
                <a:spcPts val="0"/>
              </a:spcBef>
              <a:defRPr lang="en-GB" sz="800" dirty="0"/>
            </a:lvl1pPr>
          </a:lstStyle>
          <a:p>
            <a:pPr lvl="0" algn="r">
              <a:spcBef>
                <a:spcPts val="0"/>
              </a:spcBef>
              <a:tabLst>
                <a:tab pos="8247194" algn="r"/>
              </a:tabLst>
            </a:pPr>
            <a:r>
              <a:rPr lang="en-US" dirty="0" smtClean="0"/>
              <a:t>Click to edit Master text styles</a:t>
            </a:r>
            <a:endParaRPr lang="en-GB" dirty="0"/>
          </a:p>
        </p:txBody>
      </p:sp>
    </p:spTree>
    <p:extLst>
      <p:ext uri="{BB962C8B-B14F-4D97-AF65-F5344CB8AC3E}">
        <p14:creationId xmlns:p14="http://schemas.microsoft.com/office/powerpoint/2010/main" val="1801103688"/>
      </p:ext>
    </p:extLst>
  </p:cSld>
  <p:clrMapOvr>
    <a:masterClrMapping/>
  </p:clrMapOvr>
  <p:timing>
    <p:tnLst>
      <p:par>
        <p:cTn id="1" dur="indefinite" restart="never" nodeType="tmRoot"/>
      </p:par>
    </p:tnLst>
  </p:timing>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userDrawn="1">
  <p:cSld name="Presentation - Back Cover">
    <p:bg>
      <p:bgPr>
        <a:solidFill>
          <a:schemeClr val="bg2"/>
        </a:solidFill>
        <a:effectLst/>
      </p:bgPr>
    </p:bg>
    <p:spTree>
      <p:nvGrpSpPr>
        <p:cNvPr id="1" name=""/>
        <p:cNvGrpSpPr/>
        <p:nvPr/>
      </p:nvGrpSpPr>
      <p:grpSpPr>
        <a:xfrm>
          <a:off x="0" y="0"/>
          <a:ext cx="0" cy="0"/>
          <a:chOff x="0" y="0"/>
          <a:chExt cx="0" cy="0"/>
        </a:xfrm>
      </p:grpSpPr>
      <p:sp>
        <p:nvSpPr>
          <p:cNvPr id="69" name="Text Placeholder 68"/>
          <p:cNvSpPr>
            <a:spLocks noGrp="1"/>
          </p:cNvSpPr>
          <p:nvPr>
            <p:ph type="body" sz="quarter" idx="10" hasCustomPrompt="1"/>
          </p:nvPr>
        </p:nvSpPr>
        <p:spPr bwMode="gray">
          <a:xfrm>
            <a:off x="440173" y="3624932"/>
            <a:ext cx="3979790" cy="1322109"/>
          </a:xfrm>
        </p:spPr>
        <p:txBody>
          <a:bodyPr wrap="square" lIns="63097" tIns="31549" rIns="63097" bIns="31549">
            <a:spAutoFit/>
          </a:bodyPr>
          <a:lstStyle>
            <a:lvl1pPr marL="0" indent="0">
              <a:spcBef>
                <a:spcPts val="0"/>
              </a:spcBef>
              <a:buNone/>
              <a:tabLst>
                <a:tab pos="239285" algn="l"/>
              </a:tabLst>
              <a:defRPr sz="1600" baseline="0">
                <a:solidFill>
                  <a:schemeClr val="bg1"/>
                </a:solidFill>
                <a:latin typeface="+mn-lt"/>
              </a:defRPr>
            </a:lvl1pPr>
            <a:lvl2pPr marL="400666" indent="0">
              <a:buNone/>
              <a:defRPr>
                <a:solidFill>
                  <a:schemeClr val="bg1"/>
                </a:solidFill>
              </a:defRPr>
            </a:lvl2pPr>
            <a:lvl3pPr marL="801330" indent="0">
              <a:buNone/>
              <a:defRPr>
                <a:solidFill>
                  <a:schemeClr val="bg1"/>
                </a:solidFill>
              </a:defRPr>
            </a:lvl3pPr>
            <a:lvl4pPr marL="1201995" indent="0">
              <a:buNone/>
              <a:defRPr>
                <a:solidFill>
                  <a:schemeClr val="bg1"/>
                </a:solidFill>
              </a:defRPr>
            </a:lvl4pPr>
            <a:lvl5pPr marL="1602660" indent="0">
              <a:buNone/>
              <a:defRPr>
                <a:solidFill>
                  <a:schemeClr val="bg1"/>
                </a:solidFill>
              </a:defRPr>
            </a:lvl5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p>
          <a:p>
            <a:pPr lvl="0"/>
            <a:r>
              <a:rPr lang="en-US" dirty="0" smtClean="0"/>
              <a:t>	020 #### ####</a:t>
            </a:r>
            <a:br>
              <a:rPr lang="en-US" dirty="0" smtClean="0"/>
            </a:br>
            <a:r>
              <a:rPr lang="en-US" dirty="0" smtClean="0"/>
              <a:t>	##### ######</a:t>
            </a:r>
          </a:p>
          <a:p>
            <a:pPr lvl="0"/>
            <a:r>
              <a:rPr lang="en-US" dirty="0" smtClean="0"/>
              <a:t>	firstname.lastname@ipsos.com</a:t>
            </a:r>
            <a:endParaRPr lang="en-GB" dirty="0"/>
          </a:p>
        </p:txBody>
      </p:sp>
      <p:sp>
        <p:nvSpPr>
          <p:cNvPr id="161" name="Text Placeholder 68"/>
          <p:cNvSpPr>
            <a:spLocks noGrp="1"/>
          </p:cNvSpPr>
          <p:nvPr>
            <p:ph type="body" sz="quarter" idx="11" hasCustomPrompt="1"/>
          </p:nvPr>
        </p:nvSpPr>
        <p:spPr bwMode="gray">
          <a:xfrm>
            <a:off x="4717252" y="3624932"/>
            <a:ext cx="3969278" cy="1322109"/>
          </a:xfrm>
        </p:spPr>
        <p:txBody>
          <a:bodyPr wrap="square" lIns="63097" tIns="31549" rIns="63097" bIns="31549">
            <a:spAutoFit/>
          </a:bodyPr>
          <a:lstStyle>
            <a:lvl1pPr marL="0" indent="0">
              <a:spcBef>
                <a:spcPts val="0"/>
              </a:spcBef>
              <a:buNone/>
              <a:tabLst>
                <a:tab pos="239285" algn="l"/>
              </a:tabLst>
              <a:defRPr sz="1600" baseline="0">
                <a:solidFill>
                  <a:schemeClr val="bg1"/>
                </a:solidFill>
                <a:latin typeface="+mn-lt"/>
              </a:defRPr>
            </a:lvl1pPr>
            <a:lvl2pPr marL="400666" indent="0">
              <a:buNone/>
              <a:defRPr>
                <a:solidFill>
                  <a:schemeClr val="bg1"/>
                </a:solidFill>
              </a:defRPr>
            </a:lvl2pPr>
            <a:lvl3pPr marL="801330" indent="0">
              <a:buNone/>
              <a:defRPr>
                <a:solidFill>
                  <a:schemeClr val="bg1"/>
                </a:solidFill>
              </a:defRPr>
            </a:lvl3pPr>
            <a:lvl4pPr marL="1201995" indent="0">
              <a:buNone/>
              <a:defRPr>
                <a:solidFill>
                  <a:schemeClr val="bg1"/>
                </a:solidFill>
              </a:defRPr>
            </a:lvl4pPr>
            <a:lvl5pPr marL="1602660" indent="0">
              <a:buNone/>
              <a:defRPr>
                <a:solidFill>
                  <a:schemeClr val="bg1"/>
                </a:solidFill>
              </a:defRPr>
            </a:lvl5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p>
          <a:p>
            <a:pPr lvl="0"/>
            <a:r>
              <a:rPr lang="en-US" dirty="0" smtClean="0"/>
              <a:t>	020 #### ####</a:t>
            </a:r>
            <a:br>
              <a:rPr lang="en-US" dirty="0" smtClean="0"/>
            </a:br>
            <a:r>
              <a:rPr lang="en-US" dirty="0" smtClean="0"/>
              <a:t>	##### ######</a:t>
            </a:r>
          </a:p>
          <a:p>
            <a:pPr lvl="0"/>
            <a:r>
              <a:rPr lang="en-US" dirty="0" smtClean="0"/>
              <a:t>	firstname.lastname@ipsos.com</a:t>
            </a:r>
            <a:endParaRPr lang="en-GB" dirty="0"/>
          </a:p>
        </p:txBody>
      </p:sp>
      <p:sp>
        <p:nvSpPr>
          <p:cNvPr id="29" name="TextBox 28">
            <a:hlinkClick r:id="rId2"/>
          </p:cNvPr>
          <p:cNvSpPr txBox="1"/>
          <p:nvPr userDrawn="1"/>
        </p:nvSpPr>
        <p:spPr>
          <a:xfrm>
            <a:off x="4717251" y="6329616"/>
            <a:ext cx="4041224" cy="266847"/>
          </a:xfrm>
          <a:prstGeom prst="rect">
            <a:avLst/>
          </a:prstGeom>
          <a:noFill/>
        </p:spPr>
        <p:txBody>
          <a:bodyPr wrap="square" lIns="63097" tIns="31549" rIns="63097" bIns="31549" rtlCol="0">
            <a:spAutoFit/>
          </a:bodyPr>
          <a:lstStyle/>
          <a:p>
            <a:pPr>
              <a:lnSpc>
                <a:spcPct val="110000"/>
              </a:lnSpc>
              <a:spcBef>
                <a:spcPts val="2104"/>
              </a:spcBef>
              <a:buClr>
                <a:schemeClr val="bg2"/>
              </a:buClr>
            </a:pPr>
            <a:r>
              <a:rPr lang="en-GB" sz="1200" b="1" dirty="0" smtClean="0">
                <a:solidFill>
                  <a:schemeClr val="bg1"/>
                </a:solidFill>
                <a:latin typeface="+mj-lt"/>
                <a:ea typeface="Segoe UI" panose="020B0502040204020203" pitchFamily="34" charset="0"/>
                <a:cs typeface="Segoe UI" panose="020B0502040204020203" pitchFamily="34" charset="0"/>
              </a:rPr>
              <a:t>www.ipsos-mori.com/</a:t>
            </a:r>
          </a:p>
        </p:txBody>
      </p:sp>
      <p:sp>
        <p:nvSpPr>
          <p:cNvPr id="35" name="Frame 34"/>
          <p:cNvSpPr/>
          <p:nvPr userDrawn="1"/>
        </p:nvSpPr>
        <p:spPr bwMode="gray">
          <a:xfrm>
            <a:off x="0" y="-150"/>
            <a:ext cx="9144000" cy="6858151"/>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33" tIns="40067" rIns="80133" bIns="40067" numCol="1" spcCol="0" rtlCol="0" fromWordArt="0" anchor="ctr" anchorCtr="0" forceAA="0" compatLnSpc="1">
            <a:prstTxWarp prst="textNoShape">
              <a:avLst/>
            </a:prstTxWarp>
            <a:noAutofit/>
          </a:bodyPr>
          <a:lstStyle/>
          <a:p>
            <a:pPr algn="ctr"/>
            <a:endParaRPr lang="en-GB" dirty="0">
              <a:solidFill>
                <a:schemeClr val="tx1"/>
              </a:solidFill>
              <a:latin typeface="Segoe UI Light" panose="020B0502040204020203" pitchFamily="34" charset="0"/>
            </a:endParaRPr>
          </a:p>
        </p:txBody>
      </p:sp>
      <p:sp>
        <p:nvSpPr>
          <p:cNvPr id="20" name="TextBox 19"/>
          <p:cNvSpPr txBox="1"/>
          <p:nvPr userDrawn="1"/>
        </p:nvSpPr>
        <p:spPr bwMode="gray">
          <a:xfrm>
            <a:off x="463608" y="6693859"/>
            <a:ext cx="4186603" cy="164143"/>
          </a:xfrm>
          <a:prstGeom prst="rect">
            <a:avLst/>
          </a:prstGeom>
          <a:noFill/>
        </p:spPr>
        <p:txBody>
          <a:bodyPr wrap="none" lIns="0" tIns="0" rIns="0" bIns="0" rtlCol="0" anchor="ctr">
            <a:noAutofit/>
          </a:bodyPr>
          <a:lstStyle/>
          <a:p>
            <a:r>
              <a:rPr lang="en-GB" sz="600" dirty="0" smtClean="0">
                <a:solidFill>
                  <a:schemeClr val="tx1"/>
                </a:solidFill>
                <a:latin typeface="Segoe UI Light" panose="020B0502040204020203" pitchFamily="34" charset="0"/>
              </a:rPr>
              <a:t>Brexit</a:t>
            </a:r>
            <a:r>
              <a:rPr lang="en-GB" sz="600" baseline="0" dirty="0" smtClean="0">
                <a:solidFill>
                  <a:schemeClr val="tx1"/>
                </a:solidFill>
                <a:latin typeface="Segoe UI Light" panose="020B0502040204020203" pitchFamily="34" charset="0"/>
              </a:rPr>
              <a:t> poll</a:t>
            </a:r>
            <a:r>
              <a:rPr lang="en-GB" sz="600" dirty="0" smtClean="0">
                <a:solidFill>
                  <a:schemeClr val="tx1"/>
                </a:solidFill>
                <a:latin typeface="Segoe UI Light" panose="020B0502040204020203" pitchFamily="34" charset="0"/>
              </a:rPr>
              <a:t>  |  May 2016</a:t>
            </a:r>
            <a:r>
              <a:rPr lang="en-GB" sz="600" baseline="0" dirty="0" smtClean="0">
                <a:solidFill>
                  <a:schemeClr val="tx1"/>
                </a:solidFill>
                <a:latin typeface="Segoe UI Light" panose="020B0502040204020203" pitchFamily="34" charset="0"/>
              </a:rPr>
              <a:t> </a:t>
            </a:r>
            <a:r>
              <a:rPr lang="en-GB" sz="600" dirty="0" smtClean="0">
                <a:solidFill>
                  <a:schemeClr val="tx1"/>
                </a:solidFill>
                <a:latin typeface="Segoe UI Light" panose="020B0502040204020203" pitchFamily="34" charset="0"/>
              </a:rPr>
              <a:t>|  Version 1  | </a:t>
            </a:r>
            <a:r>
              <a:rPr lang="en-US" sz="600" dirty="0" smtClean="0">
                <a:solidFill>
                  <a:schemeClr val="tx1"/>
                </a:solidFill>
                <a:latin typeface="Segoe UI Light" panose="020B0502040204020203" pitchFamily="34" charset="0"/>
              </a:rPr>
              <a:t>Embargoed until 00:01 GMT Monday 9 May 2016</a:t>
            </a:r>
            <a:endParaRPr lang="en-GB" sz="600" dirty="0" smtClean="0">
              <a:solidFill>
                <a:schemeClr val="tx1"/>
              </a:solidFill>
              <a:latin typeface="Segoe UI Light" panose="020B0502040204020203" pitchFamily="34" charset="0"/>
            </a:endParaRPr>
          </a:p>
        </p:txBody>
      </p:sp>
      <p:sp>
        <p:nvSpPr>
          <p:cNvPr id="10" name="TextBox 9"/>
          <p:cNvSpPr txBox="1"/>
          <p:nvPr userDrawn="1"/>
        </p:nvSpPr>
        <p:spPr>
          <a:xfrm>
            <a:off x="8564924" y="6688037"/>
            <a:ext cx="492596" cy="188757"/>
          </a:xfrm>
          <a:prstGeom prst="rect">
            <a:avLst/>
          </a:prstGeom>
          <a:noFill/>
        </p:spPr>
        <p:txBody>
          <a:bodyPr wrap="square" lIns="63097" tIns="31549" rIns="63097" bIns="31549" rtlCol="0">
            <a:spAutoFit/>
          </a:bodyPr>
          <a:lstStyle/>
          <a:p>
            <a:pPr algn="r">
              <a:lnSpc>
                <a:spcPct val="110000"/>
              </a:lnSpc>
              <a:spcBef>
                <a:spcPts val="2104"/>
              </a:spcBef>
              <a:buClr>
                <a:schemeClr val="bg2"/>
              </a:buClr>
            </a:pPr>
            <a:fld id="{08492756-E806-4604-9C5F-A6997CE6540C}" type="slidenum">
              <a:rPr lang="en-GB" sz="700" b="0" smtClean="0">
                <a:solidFill>
                  <a:sysClr val="windowText" lastClr="000000"/>
                </a:solidFill>
                <a:latin typeface="+mn-lt"/>
              </a:rPr>
              <a:pPr algn="r">
                <a:lnSpc>
                  <a:spcPct val="110000"/>
                </a:lnSpc>
                <a:spcBef>
                  <a:spcPts val="2104"/>
                </a:spcBef>
                <a:buClr>
                  <a:schemeClr val="bg2"/>
                </a:buClr>
              </a:pPr>
              <a:t>‹#›</a:t>
            </a:fld>
            <a:endParaRPr lang="en-GB" sz="700" b="0" dirty="0" err="1" smtClean="0">
              <a:solidFill>
                <a:sysClr val="windowText" lastClr="000000"/>
              </a:solidFill>
              <a:latin typeface="+mn-lt"/>
            </a:endParaRPr>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3764" y="6290461"/>
            <a:ext cx="1954201" cy="349373"/>
          </a:xfrm>
          <a:prstGeom prst="rect">
            <a:avLst/>
          </a:prstGeom>
        </p:spPr>
      </p:pic>
    </p:spTree>
    <p:extLst>
      <p:ext uri="{BB962C8B-B14F-4D97-AF65-F5344CB8AC3E}">
        <p14:creationId xmlns:p14="http://schemas.microsoft.com/office/powerpoint/2010/main" val="4050129143"/>
      </p:ext>
    </p:extLst>
  </p:cSld>
  <p:clrMapOvr>
    <a:masterClrMapping/>
  </p:clrMapOvr>
  <p:transition>
    <p:fade/>
  </p:transition>
  <p:timing>
    <p:tnLst>
      <p:par>
        <p:cTn id="1" dur="indefinite" restart="never" nodeType="tmRoot"/>
      </p:par>
    </p:tn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21644" y="47626"/>
            <a:ext cx="7722765" cy="832520"/>
          </a:xfrm>
        </p:spPr>
        <p:txBody>
          <a:bodyPr/>
          <a:lstStyle/>
          <a:p>
            <a:r>
              <a:rPr lang="en-US" smtClean="0"/>
              <a:t>Click to edit Master title style</a:t>
            </a:r>
            <a:endParaRPr lang="en-GB"/>
          </a:p>
        </p:txBody>
      </p:sp>
      <p:sp>
        <p:nvSpPr>
          <p:cNvPr id="3" name="Date Placeholder 2"/>
          <p:cNvSpPr>
            <a:spLocks noGrp="1"/>
          </p:cNvSpPr>
          <p:nvPr>
            <p:ph type="dt" sz="half" idx="10"/>
          </p:nvPr>
        </p:nvSpPr>
        <p:spPr bwMode="gray"/>
        <p:txBody>
          <a:bodyPr/>
          <a:lstStyle/>
          <a:p>
            <a:endParaRPr lang="en-GB"/>
          </a:p>
        </p:txBody>
      </p:sp>
      <p:sp>
        <p:nvSpPr>
          <p:cNvPr id="4" name="Footer Placeholder 3"/>
          <p:cNvSpPr>
            <a:spLocks noGrp="1"/>
          </p:cNvSpPr>
          <p:nvPr>
            <p:ph type="ftr" sz="quarter" idx="11"/>
          </p:nvPr>
        </p:nvSpPr>
        <p:spPr bwMode="gray"/>
        <p:txBody>
          <a:bodyPr/>
          <a:lstStyle/>
          <a:p>
            <a:endParaRPr lang="en-GB"/>
          </a:p>
        </p:txBody>
      </p:sp>
      <p:sp>
        <p:nvSpPr>
          <p:cNvPr id="11" name="Text Placeholder 6"/>
          <p:cNvSpPr>
            <a:spLocks noGrp="1"/>
          </p:cNvSpPr>
          <p:nvPr>
            <p:ph type="body" sz="quarter" idx="13" hasCustomPrompt="1"/>
          </p:nvPr>
        </p:nvSpPr>
        <p:spPr bwMode="gray">
          <a:xfrm>
            <a:off x="323527" y="949103"/>
            <a:ext cx="7920000" cy="298539"/>
          </a:xfrm>
          <a:solidFill>
            <a:schemeClr val="tx1"/>
          </a:solidFill>
        </p:spPr>
        <p:txBody>
          <a:bodyPr vert="horz" lIns="215962" tIns="35993" rIns="89984" bIns="35993" rtlCol="0" anchor="t">
            <a:spAutoFit/>
          </a:bodyPr>
          <a:lstStyle>
            <a:lvl1pPr>
              <a:defRPr lang="en-GB" b="1" cap="none" baseline="0" dirty="0">
                <a:solidFill>
                  <a:schemeClr val="bg2"/>
                </a:solidFill>
                <a:latin typeface="+mj-lt"/>
              </a:defRPr>
            </a:lvl1pPr>
          </a:lstStyle>
          <a:p>
            <a:pPr lvl="0">
              <a:spcBef>
                <a:spcPts val="0"/>
              </a:spcBef>
            </a:pPr>
            <a:r>
              <a:rPr lang="en-US" dirty="0" smtClean="0"/>
              <a:t>Click to edit master text styles</a:t>
            </a:r>
            <a:endParaRPr lang="en-GB" dirty="0"/>
          </a:p>
        </p:txBody>
      </p:sp>
      <p:sp>
        <p:nvSpPr>
          <p:cNvPr id="13" name="Text Placeholder 10"/>
          <p:cNvSpPr>
            <a:spLocks noGrp="1"/>
          </p:cNvSpPr>
          <p:nvPr>
            <p:ph type="body" sz="quarter" idx="15"/>
          </p:nvPr>
        </p:nvSpPr>
        <p:spPr bwMode="gray">
          <a:xfrm>
            <a:off x="2599210" y="5852790"/>
            <a:ext cx="5976665" cy="298800"/>
          </a:xfrm>
        </p:spPr>
        <p:txBody>
          <a:bodyPr vert="horz" lIns="0" tIns="0" rIns="0" bIns="0" rtlCol="0" anchor="ctr">
            <a:normAutofit/>
          </a:bodyPr>
          <a:lstStyle>
            <a:lvl1pPr algn="r">
              <a:spcBef>
                <a:spcPts val="0"/>
              </a:spcBef>
              <a:defRPr lang="en-GB" sz="800" dirty="0"/>
            </a:lvl1pPr>
          </a:lstStyle>
          <a:p>
            <a:pPr lvl="0" algn="r">
              <a:spcBef>
                <a:spcPts val="0"/>
              </a:spcBef>
              <a:tabLst>
                <a:tab pos="8247194" algn="r"/>
              </a:tabLst>
            </a:pPr>
            <a:r>
              <a:rPr lang="en-US" dirty="0" smtClean="0"/>
              <a:t>Click to edit Master text styles</a:t>
            </a:r>
            <a:endParaRPr lang="en-GB" dirty="0"/>
          </a:p>
        </p:txBody>
      </p:sp>
    </p:spTree>
    <p:extLst>
      <p:ext uri="{BB962C8B-B14F-4D97-AF65-F5344CB8AC3E}">
        <p14:creationId xmlns:p14="http://schemas.microsoft.com/office/powerpoint/2010/main" val="2031254905"/>
      </p:ext>
    </p:extLst>
  </p:cSld>
  <p:clrMapOvr>
    <a:masterClrMapping/>
  </p:clrMapOvr>
  <p:timing>
    <p:tnLst>
      <p:par>
        <p:cTn id="1" dur="indefinite" restart="never" nodeType="tmRoot"/>
      </p:par>
    </p:tn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21644" y="47626"/>
            <a:ext cx="7722765" cy="832520"/>
          </a:xfrm>
        </p:spPr>
        <p:txBody>
          <a:bodyPr/>
          <a:lstStyle/>
          <a:p>
            <a:r>
              <a:rPr lang="en-US" smtClean="0"/>
              <a:t>Click to edit Master title style</a:t>
            </a:r>
            <a:endParaRPr lang="en-GB"/>
          </a:p>
        </p:txBody>
      </p:sp>
      <p:sp>
        <p:nvSpPr>
          <p:cNvPr id="3" name="Date Placeholder 2"/>
          <p:cNvSpPr>
            <a:spLocks noGrp="1"/>
          </p:cNvSpPr>
          <p:nvPr>
            <p:ph type="dt" sz="half" idx="10"/>
          </p:nvPr>
        </p:nvSpPr>
        <p:spPr bwMode="gray"/>
        <p:txBody>
          <a:bodyPr/>
          <a:lstStyle/>
          <a:p>
            <a:endParaRPr lang="en-GB"/>
          </a:p>
        </p:txBody>
      </p:sp>
      <p:sp>
        <p:nvSpPr>
          <p:cNvPr id="4" name="Footer Placeholder 3"/>
          <p:cNvSpPr>
            <a:spLocks noGrp="1"/>
          </p:cNvSpPr>
          <p:nvPr>
            <p:ph type="ftr" sz="quarter" idx="11"/>
          </p:nvPr>
        </p:nvSpPr>
        <p:spPr bwMode="gray"/>
        <p:txBody>
          <a:bodyPr/>
          <a:lstStyle/>
          <a:p>
            <a:endParaRPr lang="en-GB"/>
          </a:p>
        </p:txBody>
      </p:sp>
      <p:sp>
        <p:nvSpPr>
          <p:cNvPr id="11" name="Text Placeholder 6"/>
          <p:cNvSpPr>
            <a:spLocks noGrp="1"/>
          </p:cNvSpPr>
          <p:nvPr>
            <p:ph type="body" sz="quarter" idx="13" hasCustomPrompt="1"/>
          </p:nvPr>
        </p:nvSpPr>
        <p:spPr bwMode="gray">
          <a:xfrm>
            <a:off x="323527" y="949103"/>
            <a:ext cx="7920000" cy="298539"/>
          </a:xfrm>
          <a:solidFill>
            <a:schemeClr val="tx1"/>
          </a:solidFill>
        </p:spPr>
        <p:txBody>
          <a:bodyPr vert="horz" lIns="215962" tIns="35993" rIns="89984" bIns="35993" rtlCol="0" anchor="t">
            <a:spAutoFit/>
          </a:bodyPr>
          <a:lstStyle>
            <a:lvl1pPr>
              <a:defRPr lang="en-GB" b="1" cap="none" baseline="0" dirty="0">
                <a:solidFill>
                  <a:schemeClr val="bg2"/>
                </a:solidFill>
                <a:latin typeface="+mj-lt"/>
              </a:defRPr>
            </a:lvl1pPr>
          </a:lstStyle>
          <a:p>
            <a:pPr lvl="0">
              <a:spcBef>
                <a:spcPts val="0"/>
              </a:spcBef>
            </a:pPr>
            <a:r>
              <a:rPr lang="en-US" dirty="0" smtClean="0"/>
              <a:t>Click to edit master text styles</a:t>
            </a:r>
            <a:endParaRPr lang="en-GB" dirty="0"/>
          </a:p>
        </p:txBody>
      </p:sp>
      <p:sp>
        <p:nvSpPr>
          <p:cNvPr id="13" name="Text Placeholder 10"/>
          <p:cNvSpPr>
            <a:spLocks noGrp="1"/>
          </p:cNvSpPr>
          <p:nvPr>
            <p:ph type="body" sz="quarter" idx="15"/>
          </p:nvPr>
        </p:nvSpPr>
        <p:spPr bwMode="gray">
          <a:xfrm>
            <a:off x="2599210" y="5852790"/>
            <a:ext cx="5976665" cy="298800"/>
          </a:xfrm>
        </p:spPr>
        <p:txBody>
          <a:bodyPr vert="horz" lIns="0" tIns="0" rIns="0" bIns="0" rtlCol="0" anchor="ctr">
            <a:normAutofit/>
          </a:bodyPr>
          <a:lstStyle>
            <a:lvl1pPr algn="r">
              <a:spcBef>
                <a:spcPts val="0"/>
              </a:spcBef>
              <a:defRPr lang="en-GB" sz="800" dirty="0"/>
            </a:lvl1pPr>
          </a:lstStyle>
          <a:p>
            <a:pPr lvl="0" algn="r">
              <a:spcBef>
                <a:spcPts val="0"/>
              </a:spcBef>
              <a:tabLst>
                <a:tab pos="8247194" algn="r"/>
              </a:tabLst>
            </a:pPr>
            <a:r>
              <a:rPr lang="en-US" dirty="0" smtClean="0"/>
              <a:t>Click to edit Master text styles</a:t>
            </a:r>
            <a:endParaRPr lang="en-GB" dirty="0"/>
          </a:p>
        </p:txBody>
      </p:sp>
    </p:spTree>
    <p:extLst>
      <p:ext uri="{BB962C8B-B14F-4D97-AF65-F5344CB8AC3E}">
        <p14:creationId xmlns:p14="http://schemas.microsoft.com/office/powerpoint/2010/main" val="2031254905"/>
      </p:ext>
    </p:extLst>
  </p:cSld>
  <p:clrMapOvr>
    <a:masterClrMapping/>
  </p:clrMapOvr>
  <p:timing>
    <p:tnLst>
      <p:par>
        <p:cTn id="1" dur="indefinite" restart="never" nodeType="tmRoot"/>
      </p:par>
    </p:tn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21644" y="47626"/>
            <a:ext cx="7722765" cy="832520"/>
          </a:xfrm>
        </p:spPr>
        <p:txBody>
          <a:bodyPr/>
          <a:lstStyle/>
          <a:p>
            <a:r>
              <a:rPr lang="en-US" smtClean="0"/>
              <a:t>Click to edit Master title style</a:t>
            </a:r>
            <a:endParaRPr lang="en-GB"/>
          </a:p>
        </p:txBody>
      </p:sp>
      <p:sp>
        <p:nvSpPr>
          <p:cNvPr id="3" name="Date Placeholder 2"/>
          <p:cNvSpPr>
            <a:spLocks noGrp="1"/>
          </p:cNvSpPr>
          <p:nvPr>
            <p:ph type="dt" sz="half" idx="10"/>
          </p:nvPr>
        </p:nvSpPr>
        <p:spPr bwMode="gray"/>
        <p:txBody>
          <a:bodyPr/>
          <a:lstStyle/>
          <a:p>
            <a:endParaRPr lang="en-GB"/>
          </a:p>
        </p:txBody>
      </p:sp>
      <p:sp>
        <p:nvSpPr>
          <p:cNvPr id="4" name="Footer Placeholder 3"/>
          <p:cNvSpPr>
            <a:spLocks noGrp="1"/>
          </p:cNvSpPr>
          <p:nvPr>
            <p:ph type="ftr" sz="quarter" idx="11"/>
          </p:nvPr>
        </p:nvSpPr>
        <p:spPr bwMode="gray"/>
        <p:txBody>
          <a:bodyPr/>
          <a:lstStyle/>
          <a:p>
            <a:endParaRPr lang="en-GB"/>
          </a:p>
        </p:txBody>
      </p:sp>
      <p:sp>
        <p:nvSpPr>
          <p:cNvPr id="11" name="Text Placeholder 6"/>
          <p:cNvSpPr>
            <a:spLocks noGrp="1"/>
          </p:cNvSpPr>
          <p:nvPr>
            <p:ph type="body" sz="quarter" idx="13" hasCustomPrompt="1"/>
          </p:nvPr>
        </p:nvSpPr>
        <p:spPr bwMode="gray">
          <a:xfrm>
            <a:off x="323527" y="949103"/>
            <a:ext cx="7920000" cy="298539"/>
          </a:xfrm>
          <a:solidFill>
            <a:schemeClr val="tx1"/>
          </a:solidFill>
        </p:spPr>
        <p:txBody>
          <a:bodyPr vert="horz" lIns="215962" tIns="35993" rIns="89984" bIns="35993" rtlCol="0" anchor="t">
            <a:spAutoFit/>
          </a:bodyPr>
          <a:lstStyle>
            <a:lvl1pPr>
              <a:defRPr lang="en-GB" b="1" cap="none" baseline="0" dirty="0">
                <a:solidFill>
                  <a:schemeClr val="bg2"/>
                </a:solidFill>
                <a:latin typeface="+mj-lt"/>
              </a:defRPr>
            </a:lvl1pPr>
          </a:lstStyle>
          <a:p>
            <a:pPr lvl="0">
              <a:spcBef>
                <a:spcPts val="0"/>
              </a:spcBef>
            </a:pPr>
            <a:r>
              <a:rPr lang="en-US" dirty="0" smtClean="0"/>
              <a:t>Click to edit master text styles</a:t>
            </a:r>
            <a:endParaRPr lang="en-GB" dirty="0"/>
          </a:p>
        </p:txBody>
      </p:sp>
      <p:sp>
        <p:nvSpPr>
          <p:cNvPr id="13" name="Text Placeholder 10"/>
          <p:cNvSpPr>
            <a:spLocks noGrp="1"/>
          </p:cNvSpPr>
          <p:nvPr>
            <p:ph type="body" sz="quarter" idx="15"/>
          </p:nvPr>
        </p:nvSpPr>
        <p:spPr bwMode="gray">
          <a:xfrm>
            <a:off x="2599210" y="5852790"/>
            <a:ext cx="5976665" cy="298800"/>
          </a:xfrm>
        </p:spPr>
        <p:txBody>
          <a:bodyPr vert="horz" lIns="0" tIns="0" rIns="0" bIns="0" rtlCol="0" anchor="ctr">
            <a:normAutofit/>
          </a:bodyPr>
          <a:lstStyle>
            <a:lvl1pPr algn="r">
              <a:spcBef>
                <a:spcPts val="0"/>
              </a:spcBef>
              <a:defRPr lang="en-GB" sz="800" dirty="0"/>
            </a:lvl1pPr>
          </a:lstStyle>
          <a:p>
            <a:pPr lvl="0" algn="r">
              <a:spcBef>
                <a:spcPts val="0"/>
              </a:spcBef>
              <a:tabLst>
                <a:tab pos="8247194" algn="r"/>
              </a:tabLst>
            </a:pPr>
            <a:r>
              <a:rPr lang="en-US" dirty="0" smtClean="0"/>
              <a:t>Click to edit Master text styles</a:t>
            </a:r>
            <a:endParaRPr lang="en-GB" dirty="0"/>
          </a:p>
        </p:txBody>
      </p:sp>
    </p:spTree>
    <p:extLst>
      <p:ext uri="{BB962C8B-B14F-4D97-AF65-F5344CB8AC3E}">
        <p14:creationId xmlns:p14="http://schemas.microsoft.com/office/powerpoint/2010/main" val="2031254905"/>
      </p:ext>
    </p:extLst>
  </p:cSld>
  <p:clrMapOvr>
    <a:masterClrMapping/>
  </p:clrMapOvr>
  <p:timing>
    <p:tnLst>
      <p:par>
        <p:cTn id="1" dur="indefinite" restart="never" nodeType="tmRoot"/>
      </p:par>
    </p:tn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21644" y="47626"/>
            <a:ext cx="7722765" cy="832520"/>
          </a:xfrm>
        </p:spPr>
        <p:txBody>
          <a:bodyPr/>
          <a:lstStyle/>
          <a:p>
            <a:r>
              <a:rPr lang="en-US" smtClean="0"/>
              <a:t>Click to edit Master title style</a:t>
            </a:r>
            <a:endParaRPr lang="en-GB"/>
          </a:p>
        </p:txBody>
      </p:sp>
      <p:sp>
        <p:nvSpPr>
          <p:cNvPr id="3" name="Date Placeholder 2"/>
          <p:cNvSpPr>
            <a:spLocks noGrp="1"/>
          </p:cNvSpPr>
          <p:nvPr>
            <p:ph type="dt" sz="half" idx="10"/>
          </p:nvPr>
        </p:nvSpPr>
        <p:spPr bwMode="gray"/>
        <p:txBody>
          <a:bodyPr/>
          <a:lstStyle/>
          <a:p>
            <a:endParaRPr lang="en-GB"/>
          </a:p>
        </p:txBody>
      </p:sp>
      <p:sp>
        <p:nvSpPr>
          <p:cNvPr id="4" name="Footer Placeholder 3"/>
          <p:cNvSpPr>
            <a:spLocks noGrp="1"/>
          </p:cNvSpPr>
          <p:nvPr>
            <p:ph type="ftr" sz="quarter" idx="11"/>
          </p:nvPr>
        </p:nvSpPr>
        <p:spPr bwMode="gray"/>
        <p:txBody>
          <a:bodyPr/>
          <a:lstStyle/>
          <a:p>
            <a:endParaRPr lang="en-GB"/>
          </a:p>
        </p:txBody>
      </p:sp>
      <p:sp>
        <p:nvSpPr>
          <p:cNvPr id="11" name="Text Placeholder 6"/>
          <p:cNvSpPr>
            <a:spLocks noGrp="1"/>
          </p:cNvSpPr>
          <p:nvPr>
            <p:ph type="body" sz="quarter" idx="13" hasCustomPrompt="1"/>
          </p:nvPr>
        </p:nvSpPr>
        <p:spPr bwMode="gray">
          <a:xfrm>
            <a:off x="323527" y="949103"/>
            <a:ext cx="7920000" cy="298539"/>
          </a:xfrm>
          <a:solidFill>
            <a:schemeClr val="tx1"/>
          </a:solidFill>
        </p:spPr>
        <p:txBody>
          <a:bodyPr vert="horz" lIns="215962" tIns="35993" rIns="89984" bIns="35993" rtlCol="0" anchor="t">
            <a:spAutoFit/>
          </a:bodyPr>
          <a:lstStyle>
            <a:lvl1pPr>
              <a:defRPr lang="en-GB" b="1" cap="none" baseline="0" dirty="0">
                <a:solidFill>
                  <a:schemeClr val="bg2"/>
                </a:solidFill>
                <a:latin typeface="+mj-lt"/>
              </a:defRPr>
            </a:lvl1pPr>
          </a:lstStyle>
          <a:p>
            <a:pPr lvl="0">
              <a:spcBef>
                <a:spcPts val="0"/>
              </a:spcBef>
            </a:pPr>
            <a:r>
              <a:rPr lang="en-US" dirty="0" smtClean="0"/>
              <a:t>Click to edit master text styles</a:t>
            </a:r>
            <a:endParaRPr lang="en-GB" dirty="0"/>
          </a:p>
        </p:txBody>
      </p:sp>
      <p:sp>
        <p:nvSpPr>
          <p:cNvPr id="13" name="Text Placeholder 10"/>
          <p:cNvSpPr>
            <a:spLocks noGrp="1"/>
          </p:cNvSpPr>
          <p:nvPr>
            <p:ph type="body" sz="quarter" idx="15"/>
          </p:nvPr>
        </p:nvSpPr>
        <p:spPr bwMode="gray">
          <a:xfrm>
            <a:off x="2599210" y="5852790"/>
            <a:ext cx="5976665" cy="298800"/>
          </a:xfrm>
        </p:spPr>
        <p:txBody>
          <a:bodyPr vert="horz" lIns="0" tIns="0" rIns="0" bIns="0" rtlCol="0" anchor="ctr">
            <a:normAutofit/>
          </a:bodyPr>
          <a:lstStyle>
            <a:lvl1pPr algn="r">
              <a:spcBef>
                <a:spcPts val="0"/>
              </a:spcBef>
              <a:defRPr lang="en-GB" sz="800" dirty="0"/>
            </a:lvl1pPr>
          </a:lstStyle>
          <a:p>
            <a:pPr lvl="0" algn="r">
              <a:spcBef>
                <a:spcPts val="0"/>
              </a:spcBef>
              <a:tabLst>
                <a:tab pos="8247194" algn="r"/>
              </a:tabLst>
            </a:pPr>
            <a:r>
              <a:rPr lang="en-US" dirty="0" smtClean="0"/>
              <a:t>Click to edit Master text styles</a:t>
            </a:r>
            <a:endParaRPr lang="en-GB" dirty="0"/>
          </a:p>
        </p:txBody>
      </p:sp>
    </p:spTree>
    <p:extLst>
      <p:ext uri="{BB962C8B-B14F-4D97-AF65-F5344CB8AC3E}">
        <p14:creationId xmlns:p14="http://schemas.microsoft.com/office/powerpoint/2010/main" val="2031254905"/>
      </p:ext>
    </p:extLst>
  </p:cSld>
  <p:clrMapOvr>
    <a:masterClrMapping/>
  </p:clrMapOvr>
  <p:timing>
    <p:tnLst>
      <p:par>
        <p:cTn id="1" dur="indefinite" restart="never" nodeType="tmRoot"/>
      </p:par>
    </p:tnLst>
  </p:timing>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8_Title Only">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21644" y="47626"/>
            <a:ext cx="7722765" cy="832520"/>
          </a:xfrm>
        </p:spPr>
        <p:txBody>
          <a:bodyPr/>
          <a:lstStyle/>
          <a:p>
            <a:r>
              <a:rPr lang="en-US" smtClean="0"/>
              <a:t>Click to edit Master title style</a:t>
            </a:r>
            <a:endParaRPr lang="en-GB"/>
          </a:p>
        </p:txBody>
      </p:sp>
      <p:sp>
        <p:nvSpPr>
          <p:cNvPr id="3" name="Date Placeholder 2"/>
          <p:cNvSpPr>
            <a:spLocks noGrp="1"/>
          </p:cNvSpPr>
          <p:nvPr>
            <p:ph type="dt" sz="half" idx="10"/>
          </p:nvPr>
        </p:nvSpPr>
        <p:spPr bwMode="gray"/>
        <p:txBody>
          <a:bodyPr/>
          <a:lstStyle/>
          <a:p>
            <a:endParaRPr lang="en-GB"/>
          </a:p>
        </p:txBody>
      </p:sp>
      <p:sp>
        <p:nvSpPr>
          <p:cNvPr id="4" name="Footer Placeholder 3"/>
          <p:cNvSpPr>
            <a:spLocks noGrp="1"/>
          </p:cNvSpPr>
          <p:nvPr>
            <p:ph type="ftr" sz="quarter" idx="11"/>
          </p:nvPr>
        </p:nvSpPr>
        <p:spPr bwMode="gray"/>
        <p:txBody>
          <a:bodyPr/>
          <a:lstStyle/>
          <a:p>
            <a:endParaRPr lang="en-GB"/>
          </a:p>
        </p:txBody>
      </p:sp>
      <p:sp>
        <p:nvSpPr>
          <p:cNvPr id="11" name="Text Placeholder 6"/>
          <p:cNvSpPr>
            <a:spLocks noGrp="1"/>
          </p:cNvSpPr>
          <p:nvPr>
            <p:ph type="body" sz="quarter" idx="13" hasCustomPrompt="1"/>
          </p:nvPr>
        </p:nvSpPr>
        <p:spPr bwMode="gray">
          <a:xfrm>
            <a:off x="323527" y="949103"/>
            <a:ext cx="7920000" cy="298539"/>
          </a:xfrm>
          <a:solidFill>
            <a:schemeClr val="tx1"/>
          </a:solidFill>
        </p:spPr>
        <p:txBody>
          <a:bodyPr vert="horz" lIns="215962" tIns="35993" rIns="89984" bIns="35993" rtlCol="0" anchor="t">
            <a:spAutoFit/>
          </a:bodyPr>
          <a:lstStyle>
            <a:lvl1pPr>
              <a:defRPr lang="en-GB" b="1" cap="none" baseline="0" dirty="0">
                <a:solidFill>
                  <a:schemeClr val="bg2"/>
                </a:solidFill>
                <a:latin typeface="+mj-lt"/>
              </a:defRPr>
            </a:lvl1pPr>
          </a:lstStyle>
          <a:p>
            <a:pPr lvl="0">
              <a:spcBef>
                <a:spcPts val="0"/>
              </a:spcBef>
            </a:pPr>
            <a:r>
              <a:rPr lang="en-US" dirty="0" smtClean="0"/>
              <a:t>Click to edit master text styles</a:t>
            </a:r>
            <a:endParaRPr lang="en-GB" dirty="0"/>
          </a:p>
        </p:txBody>
      </p:sp>
      <p:sp>
        <p:nvSpPr>
          <p:cNvPr id="13" name="Text Placeholder 10"/>
          <p:cNvSpPr>
            <a:spLocks noGrp="1"/>
          </p:cNvSpPr>
          <p:nvPr>
            <p:ph type="body" sz="quarter" idx="15"/>
          </p:nvPr>
        </p:nvSpPr>
        <p:spPr bwMode="gray">
          <a:xfrm>
            <a:off x="2599210" y="5852790"/>
            <a:ext cx="5976665" cy="298800"/>
          </a:xfrm>
        </p:spPr>
        <p:txBody>
          <a:bodyPr vert="horz" lIns="0" tIns="0" rIns="0" bIns="0" rtlCol="0" anchor="ctr">
            <a:normAutofit/>
          </a:bodyPr>
          <a:lstStyle>
            <a:lvl1pPr algn="r">
              <a:spcBef>
                <a:spcPts val="0"/>
              </a:spcBef>
              <a:defRPr lang="en-GB" sz="800" dirty="0"/>
            </a:lvl1pPr>
          </a:lstStyle>
          <a:p>
            <a:pPr lvl="0" algn="r">
              <a:spcBef>
                <a:spcPts val="0"/>
              </a:spcBef>
              <a:tabLst>
                <a:tab pos="8247194" algn="r"/>
              </a:tabLst>
            </a:pPr>
            <a:r>
              <a:rPr lang="en-US" dirty="0" smtClean="0"/>
              <a:t>Click to edit Master text styles</a:t>
            </a:r>
            <a:endParaRPr lang="en-GB" dirty="0"/>
          </a:p>
        </p:txBody>
      </p:sp>
    </p:spTree>
    <p:extLst>
      <p:ext uri="{BB962C8B-B14F-4D97-AF65-F5344CB8AC3E}">
        <p14:creationId xmlns:p14="http://schemas.microsoft.com/office/powerpoint/2010/main" val="2031254905"/>
      </p:ext>
    </p:extLst>
  </p:cSld>
  <p:clrMapOvr>
    <a:masterClrMapping/>
  </p:clrMapOvr>
  <p:timing>
    <p:tnLst>
      <p:par>
        <p:cTn id="1" dur="indefinite" restart="never" nodeType="tmRoot"/>
      </p:par>
    </p:tn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9_Title Only">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21644" y="47626"/>
            <a:ext cx="7722765" cy="832520"/>
          </a:xfrm>
        </p:spPr>
        <p:txBody>
          <a:bodyPr/>
          <a:lstStyle/>
          <a:p>
            <a:r>
              <a:rPr lang="en-US" smtClean="0"/>
              <a:t>Click to edit Master title style</a:t>
            </a:r>
            <a:endParaRPr lang="en-GB"/>
          </a:p>
        </p:txBody>
      </p:sp>
      <p:sp>
        <p:nvSpPr>
          <p:cNvPr id="3" name="Date Placeholder 2"/>
          <p:cNvSpPr>
            <a:spLocks noGrp="1"/>
          </p:cNvSpPr>
          <p:nvPr>
            <p:ph type="dt" sz="half" idx="10"/>
          </p:nvPr>
        </p:nvSpPr>
        <p:spPr bwMode="gray"/>
        <p:txBody>
          <a:bodyPr/>
          <a:lstStyle/>
          <a:p>
            <a:endParaRPr lang="en-GB"/>
          </a:p>
        </p:txBody>
      </p:sp>
      <p:sp>
        <p:nvSpPr>
          <p:cNvPr id="4" name="Footer Placeholder 3"/>
          <p:cNvSpPr>
            <a:spLocks noGrp="1"/>
          </p:cNvSpPr>
          <p:nvPr>
            <p:ph type="ftr" sz="quarter" idx="11"/>
          </p:nvPr>
        </p:nvSpPr>
        <p:spPr bwMode="gray"/>
        <p:txBody>
          <a:bodyPr/>
          <a:lstStyle/>
          <a:p>
            <a:endParaRPr lang="en-GB"/>
          </a:p>
        </p:txBody>
      </p:sp>
      <p:sp>
        <p:nvSpPr>
          <p:cNvPr id="11" name="Text Placeholder 6"/>
          <p:cNvSpPr>
            <a:spLocks noGrp="1"/>
          </p:cNvSpPr>
          <p:nvPr>
            <p:ph type="body" sz="quarter" idx="13" hasCustomPrompt="1"/>
          </p:nvPr>
        </p:nvSpPr>
        <p:spPr bwMode="gray">
          <a:xfrm>
            <a:off x="323527" y="949103"/>
            <a:ext cx="7920000" cy="298539"/>
          </a:xfrm>
          <a:solidFill>
            <a:schemeClr val="tx1"/>
          </a:solidFill>
        </p:spPr>
        <p:txBody>
          <a:bodyPr vert="horz" lIns="215962" tIns="35993" rIns="89984" bIns="35993" rtlCol="0" anchor="t">
            <a:spAutoFit/>
          </a:bodyPr>
          <a:lstStyle>
            <a:lvl1pPr>
              <a:defRPr lang="en-GB" b="1" cap="none" baseline="0" dirty="0">
                <a:solidFill>
                  <a:schemeClr val="bg2"/>
                </a:solidFill>
                <a:latin typeface="+mj-lt"/>
              </a:defRPr>
            </a:lvl1pPr>
          </a:lstStyle>
          <a:p>
            <a:pPr lvl="0">
              <a:spcBef>
                <a:spcPts val="0"/>
              </a:spcBef>
            </a:pPr>
            <a:r>
              <a:rPr lang="en-US" dirty="0" smtClean="0"/>
              <a:t>Click to edit master text styles</a:t>
            </a:r>
            <a:endParaRPr lang="en-GB" dirty="0"/>
          </a:p>
        </p:txBody>
      </p:sp>
      <p:sp>
        <p:nvSpPr>
          <p:cNvPr id="13" name="Text Placeholder 10"/>
          <p:cNvSpPr>
            <a:spLocks noGrp="1"/>
          </p:cNvSpPr>
          <p:nvPr>
            <p:ph type="body" sz="quarter" idx="15"/>
          </p:nvPr>
        </p:nvSpPr>
        <p:spPr bwMode="gray">
          <a:xfrm>
            <a:off x="2599210" y="5852790"/>
            <a:ext cx="5976665" cy="298800"/>
          </a:xfrm>
        </p:spPr>
        <p:txBody>
          <a:bodyPr vert="horz" lIns="0" tIns="0" rIns="0" bIns="0" rtlCol="0" anchor="ctr">
            <a:normAutofit/>
          </a:bodyPr>
          <a:lstStyle>
            <a:lvl1pPr algn="r">
              <a:spcBef>
                <a:spcPts val="0"/>
              </a:spcBef>
              <a:defRPr lang="en-GB" sz="800" dirty="0"/>
            </a:lvl1pPr>
          </a:lstStyle>
          <a:p>
            <a:pPr lvl="0" algn="r">
              <a:spcBef>
                <a:spcPts val="0"/>
              </a:spcBef>
              <a:tabLst>
                <a:tab pos="8247194" algn="r"/>
              </a:tabLst>
            </a:pPr>
            <a:r>
              <a:rPr lang="en-US" dirty="0" smtClean="0"/>
              <a:t>Click to edit Master text styles</a:t>
            </a:r>
            <a:endParaRPr lang="en-GB" dirty="0"/>
          </a:p>
        </p:txBody>
      </p:sp>
    </p:spTree>
    <p:extLst>
      <p:ext uri="{BB962C8B-B14F-4D97-AF65-F5344CB8AC3E}">
        <p14:creationId xmlns:p14="http://schemas.microsoft.com/office/powerpoint/2010/main" val="2031254905"/>
      </p:ext>
    </p:extLst>
  </p:cSld>
  <p:clrMapOvr>
    <a:masterClrMapping/>
  </p:clrMapOvr>
  <p:timing>
    <p:tnLst>
      <p:par>
        <p:cTn id="1" dur="indefinite" restart="never" nodeType="tmRoot"/>
      </p:par>
    </p:tnLst>
  </p:timing>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10_Title Only">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21644" y="47626"/>
            <a:ext cx="7722765" cy="832520"/>
          </a:xfrm>
        </p:spPr>
        <p:txBody>
          <a:bodyPr/>
          <a:lstStyle/>
          <a:p>
            <a:r>
              <a:rPr lang="en-US" smtClean="0"/>
              <a:t>Click to edit Master title style</a:t>
            </a:r>
            <a:endParaRPr lang="en-GB"/>
          </a:p>
        </p:txBody>
      </p:sp>
      <p:sp>
        <p:nvSpPr>
          <p:cNvPr id="3" name="Date Placeholder 2"/>
          <p:cNvSpPr>
            <a:spLocks noGrp="1"/>
          </p:cNvSpPr>
          <p:nvPr>
            <p:ph type="dt" sz="half" idx="10"/>
          </p:nvPr>
        </p:nvSpPr>
        <p:spPr bwMode="gray"/>
        <p:txBody>
          <a:bodyPr/>
          <a:lstStyle/>
          <a:p>
            <a:endParaRPr lang="en-GB"/>
          </a:p>
        </p:txBody>
      </p:sp>
      <p:sp>
        <p:nvSpPr>
          <p:cNvPr id="4" name="Footer Placeholder 3"/>
          <p:cNvSpPr>
            <a:spLocks noGrp="1"/>
          </p:cNvSpPr>
          <p:nvPr>
            <p:ph type="ftr" sz="quarter" idx="11"/>
          </p:nvPr>
        </p:nvSpPr>
        <p:spPr bwMode="gray"/>
        <p:txBody>
          <a:bodyPr/>
          <a:lstStyle/>
          <a:p>
            <a:endParaRPr lang="en-GB"/>
          </a:p>
        </p:txBody>
      </p:sp>
      <p:sp>
        <p:nvSpPr>
          <p:cNvPr id="11" name="Text Placeholder 6"/>
          <p:cNvSpPr>
            <a:spLocks noGrp="1"/>
          </p:cNvSpPr>
          <p:nvPr>
            <p:ph type="body" sz="quarter" idx="13" hasCustomPrompt="1"/>
          </p:nvPr>
        </p:nvSpPr>
        <p:spPr bwMode="gray">
          <a:xfrm>
            <a:off x="323527" y="949103"/>
            <a:ext cx="7920000" cy="298539"/>
          </a:xfrm>
          <a:solidFill>
            <a:schemeClr val="tx1"/>
          </a:solidFill>
        </p:spPr>
        <p:txBody>
          <a:bodyPr vert="horz" lIns="215962" tIns="35993" rIns="89984" bIns="35993" rtlCol="0" anchor="t">
            <a:spAutoFit/>
          </a:bodyPr>
          <a:lstStyle>
            <a:lvl1pPr>
              <a:defRPr lang="en-GB" b="1" cap="none" baseline="0" dirty="0">
                <a:solidFill>
                  <a:schemeClr val="bg2"/>
                </a:solidFill>
                <a:latin typeface="+mj-lt"/>
              </a:defRPr>
            </a:lvl1pPr>
          </a:lstStyle>
          <a:p>
            <a:pPr lvl="0">
              <a:spcBef>
                <a:spcPts val="0"/>
              </a:spcBef>
            </a:pPr>
            <a:r>
              <a:rPr lang="en-US" dirty="0" smtClean="0"/>
              <a:t>Click to edit master text styles</a:t>
            </a:r>
            <a:endParaRPr lang="en-GB" dirty="0"/>
          </a:p>
        </p:txBody>
      </p:sp>
      <p:sp>
        <p:nvSpPr>
          <p:cNvPr id="13" name="Text Placeholder 10"/>
          <p:cNvSpPr>
            <a:spLocks noGrp="1"/>
          </p:cNvSpPr>
          <p:nvPr>
            <p:ph type="body" sz="quarter" idx="15"/>
          </p:nvPr>
        </p:nvSpPr>
        <p:spPr bwMode="gray">
          <a:xfrm>
            <a:off x="2599210" y="5852790"/>
            <a:ext cx="5976665" cy="298800"/>
          </a:xfrm>
        </p:spPr>
        <p:txBody>
          <a:bodyPr vert="horz" lIns="0" tIns="0" rIns="0" bIns="0" rtlCol="0" anchor="ctr">
            <a:normAutofit/>
          </a:bodyPr>
          <a:lstStyle>
            <a:lvl1pPr algn="r">
              <a:spcBef>
                <a:spcPts val="0"/>
              </a:spcBef>
              <a:defRPr lang="en-GB" sz="800" dirty="0"/>
            </a:lvl1pPr>
          </a:lstStyle>
          <a:p>
            <a:pPr lvl="0" algn="r">
              <a:spcBef>
                <a:spcPts val="0"/>
              </a:spcBef>
              <a:tabLst>
                <a:tab pos="8247194" algn="r"/>
              </a:tabLst>
            </a:pPr>
            <a:r>
              <a:rPr lang="en-US" dirty="0" smtClean="0"/>
              <a:t>Click to edit Master text styles</a:t>
            </a:r>
            <a:endParaRPr lang="en-GB" dirty="0"/>
          </a:p>
        </p:txBody>
      </p:sp>
    </p:spTree>
    <p:extLst>
      <p:ext uri="{BB962C8B-B14F-4D97-AF65-F5344CB8AC3E}">
        <p14:creationId xmlns:p14="http://schemas.microsoft.com/office/powerpoint/2010/main" val="2031254905"/>
      </p:ext>
    </p:extLst>
  </p:cSld>
  <p:clrMapOvr>
    <a:masterClrMapping/>
  </p:clrMapOvr>
  <p:timing>
    <p:tnLst>
      <p:par>
        <p:cTn id="1" dur="indefinite" restart="never" nodeType="tmRoot"/>
      </p:par>
    </p:tnLst>
  </p:timing>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11_Title Only">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21644" y="47626"/>
            <a:ext cx="7722765" cy="832520"/>
          </a:xfrm>
        </p:spPr>
        <p:txBody>
          <a:bodyPr/>
          <a:lstStyle/>
          <a:p>
            <a:r>
              <a:rPr lang="en-US" smtClean="0"/>
              <a:t>Click to edit Master title style</a:t>
            </a:r>
            <a:endParaRPr lang="en-GB"/>
          </a:p>
        </p:txBody>
      </p:sp>
      <p:sp>
        <p:nvSpPr>
          <p:cNvPr id="3" name="Date Placeholder 2"/>
          <p:cNvSpPr>
            <a:spLocks noGrp="1"/>
          </p:cNvSpPr>
          <p:nvPr>
            <p:ph type="dt" sz="half" idx="10"/>
          </p:nvPr>
        </p:nvSpPr>
        <p:spPr bwMode="gray"/>
        <p:txBody>
          <a:bodyPr/>
          <a:lstStyle/>
          <a:p>
            <a:endParaRPr lang="en-GB"/>
          </a:p>
        </p:txBody>
      </p:sp>
      <p:sp>
        <p:nvSpPr>
          <p:cNvPr id="4" name="Footer Placeholder 3"/>
          <p:cNvSpPr>
            <a:spLocks noGrp="1"/>
          </p:cNvSpPr>
          <p:nvPr>
            <p:ph type="ftr" sz="quarter" idx="11"/>
          </p:nvPr>
        </p:nvSpPr>
        <p:spPr bwMode="gray"/>
        <p:txBody>
          <a:bodyPr/>
          <a:lstStyle/>
          <a:p>
            <a:endParaRPr lang="en-GB"/>
          </a:p>
        </p:txBody>
      </p:sp>
      <p:sp>
        <p:nvSpPr>
          <p:cNvPr id="11" name="Text Placeholder 6"/>
          <p:cNvSpPr>
            <a:spLocks noGrp="1"/>
          </p:cNvSpPr>
          <p:nvPr>
            <p:ph type="body" sz="quarter" idx="13" hasCustomPrompt="1"/>
          </p:nvPr>
        </p:nvSpPr>
        <p:spPr bwMode="gray">
          <a:xfrm>
            <a:off x="323527" y="949103"/>
            <a:ext cx="7920000" cy="298539"/>
          </a:xfrm>
          <a:solidFill>
            <a:schemeClr val="tx1"/>
          </a:solidFill>
        </p:spPr>
        <p:txBody>
          <a:bodyPr vert="horz" lIns="215962" tIns="35993" rIns="89984" bIns="35993" rtlCol="0" anchor="t">
            <a:spAutoFit/>
          </a:bodyPr>
          <a:lstStyle>
            <a:lvl1pPr>
              <a:defRPr lang="en-GB" b="1" cap="none" baseline="0" dirty="0">
                <a:solidFill>
                  <a:schemeClr val="bg2"/>
                </a:solidFill>
                <a:latin typeface="+mj-lt"/>
              </a:defRPr>
            </a:lvl1pPr>
          </a:lstStyle>
          <a:p>
            <a:pPr lvl="0">
              <a:spcBef>
                <a:spcPts val="0"/>
              </a:spcBef>
            </a:pPr>
            <a:r>
              <a:rPr lang="en-US" dirty="0" smtClean="0"/>
              <a:t>Click to edit master text styles</a:t>
            </a:r>
            <a:endParaRPr lang="en-GB" dirty="0"/>
          </a:p>
        </p:txBody>
      </p:sp>
      <p:sp>
        <p:nvSpPr>
          <p:cNvPr id="13" name="Text Placeholder 10"/>
          <p:cNvSpPr>
            <a:spLocks noGrp="1"/>
          </p:cNvSpPr>
          <p:nvPr>
            <p:ph type="body" sz="quarter" idx="15"/>
          </p:nvPr>
        </p:nvSpPr>
        <p:spPr bwMode="gray">
          <a:xfrm>
            <a:off x="2599210" y="5852790"/>
            <a:ext cx="5976665" cy="298800"/>
          </a:xfrm>
        </p:spPr>
        <p:txBody>
          <a:bodyPr vert="horz" lIns="0" tIns="0" rIns="0" bIns="0" rtlCol="0" anchor="ctr">
            <a:normAutofit/>
          </a:bodyPr>
          <a:lstStyle>
            <a:lvl1pPr algn="r">
              <a:spcBef>
                <a:spcPts val="0"/>
              </a:spcBef>
              <a:defRPr lang="en-GB" sz="800" dirty="0"/>
            </a:lvl1pPr>
          </a:lstStyle>
          <a:p>
            <a:pPr lvl="0" algn="r">
              <a:spcBef>
                <a:spcPts val="0"/>
              </a:spcBef>
              <a:tabLst>
                <a:tab pos="8247194" algn="r"/>
              </a:tabLst>
            </a:pPr>
            <a:r>
              <a:rPr lang="en-US" dirty="0" smtClean="0"/>
              <a:t>Click to edit Master text styles</a:t>
            </a:r>
            <a:endParaRPr lang="en-GB" dirty="0"/>
          </a:p>
        </p:txBody>
      </p:sp>
    </p:spTree>
    <p:extLst>
      <p:ext uri="{BB962C8B-B14F-4D97-AF65-F5344CB8AC3E}">
        <p14:creationId xmlns:p14="http://schemas.microsoft.com/office/powerpoint/2010/main" val="2031254905"/>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Presentation - statement with image background">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154753" y="162703"/>
            <a:ext cx="8834494" cy="6531154"/>
          </a:xfrm>
          <a:solidFill>
            <a:schemeClr val="tx1"/>
          </a:solidFill>
        </p:spPr>
        <p:txBody>
          <a:bodyPr>
            <a:normAutofit/>
          </a:bodyPr>
          <a:lstStyle>
            <a:lvl1pPr>
              <a:defRPr sz="1400" baseline="0">
                <a:solidFill>
                  <a:schemeClr val="bg1"/>
                </a:solidFill>
              </a:defRPr>
            </a:lvl1pPr>
          </a:lstStyle>
          <a:p>
            <a:r>
              <a:rPr lang="en-GB" dirty="0"/>
              <a:t>Click icon to place image (or select frame and copy/paste image into it)</a:t>
            </a:r>
          </a:p>
        </p:txBody>
      </p:sp>
      <p:sp>
        <p:nvSpPr>
          <p:cNvPr id="8" name="Text Placeholder 5"/>
          <p:cNvSpPr>
            <a:spLocks noGrp="1"/>
          </p:cNvSpPr>
          <p:nvPr>
            <p:ph type="body" sz="quarter" idx="12" hasCustomPrompt="1"/>
          </p:nvPr>
        </p:nvSpPr>
        <p:spPr>
          <a:xfrm>
            <a:off x="83979" y="6687304"/>
            <a:ext cx="6281070" cy="195819"/>
          </a:xfrm>
        </p:spPr>
        <p:txBody>
          <a:bodyPr>
            <a:noAutofit/>
          </a:bodyPr>
          <a:lstStyle>
            <a:lvl1pPr marL="0" indent="0">
              <a:buNone/>
              <a:defRPr sz="600" baseline="0">
                <a:solidFill>
                  <a:schemeClr val="tx1"/>
                </a:solidFill>
                <a:latin typeface="Segoe UI Light" panose="020B0502040204020203" pitchFamily="34" charset="0"/>
              </a:defRPr>
            </a:lvl1pPr>
            <a:lvl2pPr marL="400666" indent="0">
              <a:buNone/>
              <a:defRPr sz="1000">
                <a:latin typeface="Segoe UI Light" panose="020B0502040204020203" pitchFamily="34" charset="0"/>
              </a:defRPr>
            </a:lvl2pPr>
            <a:lvl3pPr marL="801330" indent="0">
              <a:buNone/>
              <a:defRPr sz="900">
                <a:latin typeface="Segoe UI Light" panose="020B0502040204020203" pitchFamily="34" charset="0"/>
              </a:defRPr>
            </a:lvl3pPr>
            <a:lvl4pPr marL="1201995" indent="0">
              <a:buNone/>
              <a:defRPr sz="900">
                <a:latin typeface="Segoe UI Light" panose="020B0502040204020203" pitchFamily="34" charset="0"/>
              </a:defRPr>
            </a:lvl4pPr>
            <a:lvl5pPr marL="1602660" indent="0">
              <a:buNone/>
              <a:defRPr sz="900">
                <a:latin typeface="Segoe UI Light" panose="020B0502040204020203" pitchFamily="34" charset="0"/>
              </a:defRPr>
            </a:lvl5pPr>
          </a:lstStyle>
          <a:p>
            <a:pPr lvl="0"/>
            <a:r>
              <a:rPr lang="en-US" dirty="0"/>
              <a:t>Document Name | Date | Version xx | Public : Internal Use Only | Confidential | Strictly Confidential    (DELETE CLASSIFICATION)</a:t>
            </a:r>
          </a:p>
        </p:txBody>
      </p:sp>
      <p:sp>
        <p:nvSpPr>
          <p:cNvPr id="158" name="Frame 157"/>
          <p:cNvSpPr/>
          <p:nvPr userDrawn="1"/>
        </p:nvSpPr>
        <p:spPr bwMode="gray">
          <a:xfrm>
            <a:off x="0" y="-150"/>
            <a:ext cx="9144000" cy="6858151"/>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33" tIns="40067" rIns="80133" bIns="40067" numCol="1" spcCol="0" rtlCol="0" fromWordArt="0" anchor="ctr" anchorCtr="0" forceAA="0" compatLnSpc="1">
            <a:prstTxWarp prst="textNoShape">
              <a:avLst/>
            </a:prstTxWarp>
            <a:noAutofit/>
          </a:bodyPr>
          <a:lstStyle/>
          <a:p>
            <a:pPr algn="ctr" defTabSz="801330"/>
            <a:endParaRPr lang="en-GB" sz="1600" dirty="0">
              <a:solidFill>
                <a:srgbClr val="222223"/>
              </a:solidFill>
              <a:latin typeface="Segoe UI Light" panose="020B0502040204020203" pitchFamily="34" charset="0"/>
            </a:endParaRPr>
          </a:p>
        </p:txBody>
      </p:sp>
      <p:sp>
        <p:nvSpPr>
          <p:cNvPr id="12" name="TextBox 11"/>
          <p:cNvSpPr txBox="1"/>
          <p:nvPr userDrawn="1"/>
        </p:nvSpPr>
        <p:spPr bwMode="gray">
          <a:xfrm>
            <a:off x="463608" y="6693859"/>
            <a:ext cx="4186603" cy="164143"/>
          </a:xfrm>
          <a:prstGeom prst="rect">
            <a:avLst/>
          </a:prstGeom>
          <a:noFill/>
        </p:spPr>
        <p:txBody>
          <a:bodyPr wrap="none" lIns="0" tIns="0" rIns="0" bIns="0" rtlCol="0" anchor="ctr">
            <a:noAutofit/>
          </a:bodyPr>
          <a:lstStyle/>
          <a:p>
            <a:pPr defTabSz="801330"/>
            <a:r>
              <a:rPr lang="en-GB" sz="600" dirty="0">
                <a:solidFill>
                  <a:srgbClr val="222223"/>
                </a:solidFill>
                <a:latin typeface="Segoe UI Light" panose="020B0502040204020203" pitchFamily="34" charset="0"/>
              </a:rPr>
              <a:t>Document Name Here  |  Month 2016 |  Version 1  |  Public  |  Internal Use Only  |  Confidential  |  Strictly  Confidential (DELETE CLASSIFICATION)</a:t>
            </a:r>
          </a:p>
        </p:txBody>
      </p:sp>
      <p:sp>
        <p:nvSpPr>
          <p:cNvPr id="19" name="Text Placeholder 5"/>
          <p:cNvSpPr>
            <a:spLocks noGrp="1"/>
          </p:cNvSpPr>
          <p:nvPr>
            <p:ph type="body" sz="quarter" idx="13" hasCustomPrompt="1"/>
          </p:nvPr>
        </p:nvSpPr>
        <p:spPr>
          <a:xfrm>
            <a:off x="480423" y="2333561"/>
            <a:ext cx="3680963" cy="692037"/>
          </a:xfrm>
          <a:solidFill>
            <a:schemeClr val="accent3"/>
          </a:solidFill>
        </p:spPr>
        <p:txBody>
          <a:bodyPr wrap="none" lIns="63097" tIns="15774" rIns="63097" bIns="15774" rtlCol="0" anchor="ctr">
            <a:spAutoFit/>
          </a:bodyPr>
          <a:lstStyle>
            <a:lvl1pPr marL="0" indent="0" algn="l">
              <a:buFontTx/>
              <a:buNone/>
              <a:defRPr lang="en-US" sz="3900" b="1"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Sentence line 2</a:t>
            </a:r>
          </a:p>
        </p:txBody>
      </p:sp>
      <p:sp>
        <p:nvSpPr>
          <p:cNvPr id="20" name="Text Placeholder 8"/>
          <p:cNvSpPr>
            <a:spLocks noGrp="1"/>
          </p:cNvSpPr>
          <p:nvPr>
            <p:ph type="body" sz="quarter" idx="14" hasCustomPrompt="1"/>
          </p:nvPr>
        </p:nvSpPr>
        <p:spPr>
          <a:xfrm>
            <a:off x="481037" y="3179298"/>
            <a:ext cx="3680963" cy="692037"/>
          </a:xfrm>
          <a:solidFill>
            <a:schemeClr val="accent3"/>
          </a:solidFill>
        </p:spPr>
        <p:txBody>
          <a:bodyPr vert="horz" wrap="none" lIns="63097" tIns="15774" rIns="63097" bIns="15774" rtlCol="0" anchor="ctr">
            <a:spAutoFit/>
          </a:bodyPr>
          <a:lstStyle>
            <a:lvl1pPr marL="0" indent="0" algn="l">
              <a:buFontTx/>
              <a:buNone/>
              <a:defRPr lang="en-US" sz="3900" b="1" dirty="0" smtClean="0">
                <a:solidFill>
                  <a:schemeClr val="bg1"/>
                </a:solidFill>
                <a:latin typeface="+mj-lt"/>
              </a:defRPr>
            </a:lvl1pPr>
          </a:lstStyle>
          <a:p>
            <a:pPr lvl="0">
              <a:spcBef>
                <a:spcPct val="0"/>
              </a:spcBef>
              <a:buNone/>
            </a:pPr>
            <a:r>
              <a:rPr lang="en-US" dirty="0"/>
              <a:t>Sentence line 3</a:t>
            </a:r>
          </a:p>
        </p:txBody>
      </p:sp>
      <p:sp>
        <p:nvSpPr>
          <p:cNvPr id="21" name="Text Placeholder 13"/>
          <p:cNvSpPr>
            <a:spLocks noGrp="1"/>
          </p:cNvSpPr>
          <p:nvPr>
            <p:ph type="body" sz="quarter" idx="15" hasCustomPrompt="1"/>
          </p:nvPr>
        </p:nvSpPr>
        <p:spPr>
          <a:xfrm>
            <a:off x="481652" y="4025035"/>
            <a:ext cx="3680963" cy="692037"/>
          </a:xfrm>
          <a:solidFill>
            <a:schemeClr val="accent3"/>
          </a:solidFill>
        </p:spPr>
        <p:txBody>
          <a:bodyPr vert="horz" wrap="none" lIns="63097" tIns="15774" rIns="63097" bIns="15774" rtlCol="0" anchor="ctr">
            <a:spAutoFit/>
          </a:bodyPr>
          <a:lstStyle>
            <a:lvl1pPr marL="0" indent="0" algn="l">
              <a:buFontTx/>
              <a:buNone/>
              <a:defRPr lang="en-US" sz="3900" b="1" baseline="0" smtClean="0">
                <a:solidFill>
                  <a:schemeClr val="bg1"/>
                </a:solidFill>
                <a:latin typeface="+mj-lt"/>
              </a:defRPr>
            </a:lvl1pPr>
            <a:lvl2pPr>
              <a:defRPr lang="en-US" smtClean="0"/>
            </a:lvl2pPr>
            <a:lvl3pPr>
              <a:defRPr lang="en-US" smtClean="0"/>
            </a:lvl3pPr>
            <a:lvl4pPr>
              <a:defRPr lang="en-US" smtClean="0"/>
            </a:lvl4pPr>
            <a:lvl5pPr>
              <a:defRPr lang="en-GB"/>
            </a:lvl5pPr>
          </a:lstStyle>
          <a:p>
            <a:pPr lvl="0">
              <a:spcBef>
                <a:spcPct val="0"/>
              </a:spcBef>
              <a:buNone/>
            </a:pPr>
            <a:r>
              <a:rPr lang="en-US" dirty="0"/>
              <a:t>Sentence line 4</a:t>
            </a:r>
          </a:p>
        </p:txBody>
      </p:sp>
      <p:sp>
        <p:nvSpPr>
          <p:cNvPr id="22" name="Text Placeholder 5"/>
          <p:cNvSpPr>
            <a:spLocks noGrp="1"/>
          </p:cNvSpPr>
          <p:nvPr>
            <p:ph type="body" sz="quarter" idx="16" hasCustomPrompt="1"/>
          </p:nvPr>
        </p:nvSpPr>
        <p:spPr>
          <a:xfrm>
            <a:off x="479808" y="1487822"/>
            <a:ext cx="3680963" cy="692037"/>
          </a:xfrm>
          <a:solidFill>
            <a:schemeClr val="accent3"/>
          </a:solidFill>
        </p:spPr>
        <p:txBody>
          <a:bodyPr wrap="none" lIns="63097" tIns="15774" rIns="63097" bIns="15774" rtlCol="0" anchor="ctr">
            <a:spAutoFit/>
          </a:bodyPr>
          <a:lstStyle>
            <a:lvl1pPr marL="0" indent="0" algn="l">
              <a:buFontTx/>
              <a:buNone/>
              <a:defRPr lang="en-US" sz="3900" b="1"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Sentence line 1</a:t>
            </a:r>
          </a:p>
        </p:txBody>
      </p:sp>
      <p:sp>
        <p:nvSpPr>
          <p:cNvPr id="17" name="TextBox 16"/>
          <p:cNvSpPr txBox="1"/>
          <p:nvPr userDrawn="1"/>
        </p:nvSpPr>
        <p:spPr>
          <a:xfrm>
            <a:off x="8564924" y="6688037"/>
            <a:ext cx="492596" cy="188757"/>
          </a:xfrm>
          <a:prstGeom prst="rect">
            <a:avLst/>
          </a:prstGeom>
          <a:noFill/>
        </p:spPr>
        <p:txBody>
          <a:bodyPr wrap="square" lIns="63097" tIns="31549" rIns="63097" bIns="31549" rtlCol="0">
            <a:spAutoFit/>
          </a:bodyPr>
          <a:lstStyle/>
          <a:p>
            <a:pPr algn="r" defTabSz="801330">
              <a:lnSpc>
                <a:spcPct val="110000"/>
              </a:lnSpc>
              <a:spcBef>
                <a:spcPts val="2104"/>
              </a:spcBef>
              <a:buClr>
                <a:srgbClr val="222223"/>
              </a:buClr>
            </a:pPr>
            <a:fld id="{08492756-E806-4604-9C5F-A6997CE6540C}" type="slidenum">
              <a:rPr lang="en-GB" sz="700" smtClean="0">
                <a:solidFill>
                  <a:sysClr val="windowText" lastClr="000000"/>
                </a:solidFill>
              </a:rPr>
              <a:pPr algn="r" defTabSz="801330">
                <a:lnSpc>
                  <a:spcPct val="110000"/>
                </a:lnSpc>
                <a:spcBef>
                  <a:spcPts val="2104"/>
                </a:spcBef>
                <a:buClr>
                  <a:srgbClr val="222223"/>
                </a:buClr>
              </a:pPr>
              <a:t>‹#›</a:t>
            </a:fld>
            <a:endParaRPr lang="en-GB" sz="700" dirty="0" err="1">
              <a:solidFill>
                <a:sysClr val="windowText" lastClr="000000"/>
              </a:solidFill>
            </a:endParaRPr>
          </a:p>
        </p:txBody>
      </p:sp>
      <p:pic>
        <p:nvPicPr>
          <p:cNvPr id="18" name="Picture 17"/>
          <p:cNvPicPr>
            <a:picLocks noChangeAspect="1"/>
          </p:cNvPicPr>
          <p:nvPr userDrawn="1"/>
        </p:nvPicPr>
        <p:blipFill rotWithShape="1">
          <a:blip r:embed="rId2" cstate="screen">
            <a:extLst>
              <a:ext uri="{28A0092B-C50C-407E-A947-70E740481C1C}">
                <a14:useLocalDpi xmlns:a14="http://schemas.microsoft.com/office/drawing/2010/main"/>
              </a:ext>
            </a:extLst>
          </a:blip>
          <a:srcRect t="17784" b="38176"/>
          <a:stretch/>
        </p:blipFill>
        <p:spPr>
          <a:xfrm>
            <a:off x="369139" y="6220148"/>
            <a:ext cx="1517683" cy="501428"/>
          </a:xfrm>
          <a:prstGeom prst="rect">
            <a:avLst/>
          </a:prstGeom>
        </p:spPr>
      </p:pic>
    </p:spTree>
    <p:extLst>
      <p:ext uri="{BB962C8B-B14F-4D97-AF65-F5344CB8AC3E}">
        <p14:creationId xmlns:p14="http://schemas.microsoft.com/office/powerpoint/2010/main" val="2923319413"/>
      </p:ext>
    </p:extLst>
  </p:cSld>
  <p:clrMapOvr>
    <a:masterClrMapping/>
  </p:clrMapOvr>
  <p:transition>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12_Title Only">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21644" y="47626"/>
            <a:ext cx="7722765" cy="832520"/>
          </a:xfrm>
        </p:spPr>
        <p:txBody>
          <a:bodyPr/>
          <a:lstStyle/>
          <a:p>
            <a:r>
              <a:rPr lang="en-US" smtClean="0"/>
              <a:t>Click to edit Master title style</a:t>
            </a:r>
            <a:endParaRPr lang="en-GB"/>
          </a:p>
        </p:txBody>
      </p:sp>
      <p:sp>
        <p:nvSpPr>
          <p:cNvPr id="3" name="Date Placeholder 2"/>
          <p:cNvSpPr>
            <a:spLocks noGrp="1"/>
          </p:cNvSpPr>
          <p:nvPr>
            <p:ph type="dt" sz="half" idx="10"/>
          </p:nvPr>
        </p:nvSpPr>
        <p:spPr bwMode="gray"/>
        <p:txBody>
          <a:bodyPr/>
          <a:lstStyle/>
          <a:p>
            <a:endParaRPr lang="en-GB"/>
          </a:p>
        </p:txBody>
      </p:sp>
      <p:sp>
        <p:nvSpPr>
          <p:cNvPr id="4" name="Footer Placeholder 3"/>
          <p:cNvSpPr>
            <a:spLocks noGrp="1"/>
          </p:cNvSpPr>
          <p:nvPr>
            <p:ph type="ftr" sz="quarter" idx="11"/>
          </p:nvPr>
        </p:nvSpPr>
        <p:spPr bwMode="gray"/>
        <p:txBody>
          <a:bodyPr/>
          <a:lstStyle/>
          <a:p>
            <a:endParaRPr lang="en-GB"/>
          </a:p>
        </p:txBody>
      </p:sp>
      <p:sp>
        <p:nvSpPr>
          <p:cNvPr id="11" name="Text Placeholder 6"/>
          <p:cNvSpPr>
            <a:spLocks noGrp="1"/>
          </p:cNvSpPr>
          <p:nvPr>
            <p:ph type="body" sz="quarter" idx="13" hasCustomPrompt="1"/>
          </p:nvPr>
        </p:nvSpPr>
        <p:spPr bwMode="gray">
          <a:xfrm>
            <a:off x="323527" y="949103"/>
            <a:ext cx="7920000" cy="298539"/>
          </a:xfrm>
          <a:solidFill>
            <a:schemeClr val="tx1"/>
          </a:solidFill>
        </p:spPr>
        <p:txBody>
          <a:bodyPr vert="horz" lIns="215962" tIns="35993" rIns="89984" bIns="35993" rtlCol="0" anchor="t">
            <a:spAutoFit/>
          </a:bodyPr>
          <a:lstStyle>
            <a:lvl1pPr>
              <a:defRPr lang="en-GB" b="1" cap="none" baseline="0" dirty="0">
                <a:solidFill>
                  <a:schemeClr val="bg2"/>
                </a:solidFill>
                <a:latin typeface="+mj-lt"/>
              </a:defRPr>
            </a:lvl1pPr>
          </a:lstStyle>
          <a:p>
            <a:pPr lvl="0">
              <a:spcBef>
                <a:spcPts val="0"/>
              </a:spcBef>
            </a:pPr>
            <a:r>
              <a:rPr lang="en-US" dirty="0" smtClean="0"/>
              <a:t>Click to edit master text styles</a:t>
            </a:r>
            <a:endParaRPr lang="en-GB" dirty="0"/>
          </a:p>
        </p:txBody>
      </p:sp>
      <p:sp>
        <p:nvSpPr>
          <p:cNvPr id="13" name="Text Placeholder 10"/>
          <p:cNvSpPr>
            <a:spLocks noGrp="1"/>
          </p:cNvSpPr>
          <p:nvPr>
            <p:ph type="body" sz="quarter" idx="15"/>
          </p:nvPr>
        </p:nvSpPr>
        <p:spPr bwMode="gray">
          <a:xfrm>
            <a:off x="2599210" y="5852790"/>
            <a:ext cx="5976665" cy="298800"/>
          </a:xfrm>
        </p:spPr>
        <p:txBody>
          <a:bodyPr vert="horz" lIns="0" tIns="0" rIns="0" bIns="0" rtlCol="0" anchor="ctr">
            <a:normAutofit/>
          </a:bodyPr>
          <a:lstStyle>
            <a:lvl1pPr algn="r">
              <a:spcBef>
                <a:spcPts val="0"/>
              </a:spcBef>
              <a:defRPr lang="en-GB" sz="800" dirty="0"/>
            </a:lvl1pPr>
          </a:lstStyle>
          <a:p>
            <a:pPr lvl="0" algn="r">
              <a:spcBef>
                <a:spcPts val="0"/>
              </a:spcBef>
              <a:tabLst>
                <a:tab pos="8247194" algn="r"/>
              </a:tabLst>
            </a:pPr>
            <a:r>
              <a:rPr lang="en-US" dirty="0" smtClean="0"/>
              <a:t>Click to edit Master text styles</a:t>
            </a:r>
            <a:endParaRPr lang="en-GB" dirty="0"/>
          </a:p>
        </p:txBody>
      </p:sp>
    </p:spTree>
    <p:extLst>
      <p:ext uri="{BB962C8B-B14F-4D97-AF65-F5344CB8AC3E}">
        <p14:creationId xmlns:p14="http://schemas.microsoft.com/office/powerpoint/2010/main" val="2031254905"/>
      </p:ext>
    </p:extLst>
  </p:cSld>
  <p:clrMapOvr>
    <a:masterClrMapping/>
  </p:clrMapOvr>
  <p:timing>
    <p:tnLst>
      <p:par>
        <p:cTn id="1" dur="indefinite" restart="never" nodeType="tmRoot"/>
      </p:par>
    </p:tnLst>
  </p:timing>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13_Title Only">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21644" y="47626"/>
            <a:ext cx="7722765" cy="832520"/>
          </a:xfrm>
        </p:spPr>
        <p:txBody>
          <a:bodyPr/>
          <a:lstStyle/>
          <a:p>
            <a:r>
              <a:rPr lang="en-US" smtClean="0"/>
              <a:t>Click to edit Master title style</a:t>
            </a:r>
            <a:endParaRPr lang="en-GB"/>
          </a:p>
        </p:txBody>
      </p:sp>
      <p:sp>
        <p:nvSpPr>
          <p:cNvPr id="3" name="Date Placeholder 2"/>
          <p:cNvSpPr>
            <a:spLocks noGrp="1"/>
          </p:cNvSpPr>
          <p:nvPr>
            <p:ph type="dt" sz="half" idx="10"/>
          </p:nvPr>
        </p:nvSpPr>
        <p:spPr bwMode="gray"/>
        <p:txBody>
          <a:bodyPr/>
          <a:lstStyle/>
          <a:p>
            <a:endParaRPr lang="en-GB"/>
          </a:p>
        </p:txBody>
      </p:sp>
      <p:sp>
        <p:nvSpPr>
          <p:cNvPr id="4" name="Footer Placeholder 3"/>
          <p:cNvSpPr>
            <a:spLocks noGrp="1"/>
          </p:cNvSpPr>
          <p:nvPr>
            <p:ph type="ftr" sz="quarter" idx="11"/>
          </p:nvPr>
        </p:nvSpPr>
        <p:spPr bwMode="gray"/>
        <p:txBody>
          <a:bodyPr/>
          <a:lstStyle/>
          <a:p>
            <a:endParaRPr lang="en-GB"/>
          </a:p>
        </p:txBody>
      </p:sp>
      <p:sp>
        <p:nvSpPr>
          <p:cNvPr id="11" name="Text Placeholder 6"/>
          <p:cNvSpPr>
            <a:spLocks noGrp="1"/>
          </p:cNvSpPr>
          <p:nvPr>
            <p:ph type="body" sz="quarter" idx="13" hasCustomPrompt="1"/>
          </p:nvPr>
        </p:nvSpPr>
        <p:spPr bwMode="gray">
          <a:xfrm>
            <a:off x="323527" y="949103"/>
            <a:ext cx="7920000" cy="298539"/>
          </a:xfrm>
          <a:solidFill>
            <a:schemeClr val="tx1"/>
          </a:solidFill>
        </p:spPr>
        <p:txBody>
          <a:bodyPr vert="horz" lIns="215962" tIns="35993" rIns="89984" bIns="35993" rtlCol="0" anchor="t">
            <a:spAutoFit/>
          </a:bodyPr>
          <a:lstStyle>
            <a:lvl1pPr>
              <a:defRPr lang="en-GB" b="1" cap="none" baseline="0" dirty="0">
                <a:solidFill>
                  <a:schemeClr val="bg2"/>
                </a:solidFill>
                <a:latin typeface="+mj-lt"/>
              </a:defRPr>
            </a:lvl1pPr>
          </a:lstStyle>
          <a:p>
            <a:pPr lvl="0">
              <a:spcBef>
                <a:spcPts val="0"/>
              </a:spcBef>
            </a:pPr>
            <a:r>
              <a:rPr lang="en-US" dirty="0" smtClean="0"/>
              <a:t>Click to edit master text styles</a:t>
            </a:r>
            <a:endParaRPr lang="en-GB" dirty="0"/>
          </a:p>
        </p:txBody>
      </p:sp>
      <p:sp>
        <p:nvSpPr>
          <p:cNvPr id="13" name="Text Placeholder 10"/>
          <p:cNvSpPr>
            <a:spLocks noGrp="1"/>
          </p:cNvSpPr>
          <p:nvPr>
            <p:ph type="body" sz="quarter" idx="15"/>
          </p:nvPr>
        </p:nvSpPr>
        <p:spPr bwMode="gray">
          <a:xfrm>
            <a:off x="2599210" y="5852790"/>
            <a:ext cx="5976665" cy="298800"/>
          </a:xfrm>
        </p:spPr>
        <p:txBody>
          <a:bodyPr vert="horz" lIns="0" tIns="0" rIns="0" bIns="0" rtlCol="0" anchor="ctr">
            <a:normAutofit/>
          </a:bodyPr>
          <a:lstStyle>
            <a:lvl1pPr algn="r">
              <a:spcBef>
                <a:spcPts val="0"/>
              </a:spcBef>
              <a:defRPr lang="en-GB" sz="800" dirty="0"/>
            </a:lvl1pPr>
          </a:lstStyle>
          <a:p>
            <a:pPr lvl="0" algn="r">
              <a:spcBef>
                <a:spcPts val="0"/>
              </a:spcBef>
              <a:tabLst>
                <a:tab pos="8247194" algn="r"/>
              </a:tabLst>
            </a:pPr>
            <a:r>
              <a:rPr lang="en-US" dirty="0" smtClean="0"/>
              <a:t>Click to edit Master text styles</a:t>
            </a:r>
            <a:endParaRPr lang="en-GB" dirty="0"/>
          </a:p>
        </p:txBody>
      </p:sp>
    </p:spTree>
    <p:extLst>
      <p:ext uri="{BB962C8B-B14F-4D97-AF65-F5344CB8AC3E}">
        <p14:creationId xmlns:p14="http://schemas.microsoft.com/office/powerpoint/2010/main" val="2031254905"/>
      </p:ext>
    </p:extLst>
  </p:cSld>
  <p:clrMapOvr>
    <a:masterClrMapping/>
  </p:clrMapOvr>
  <p:timing>
    <p:tnLst>
      <p:par>
        <p:cTn id="1" dur="indefinite" restart="never" nodeType="tmRoot"/>
      </p:par>
    </p:tnLst>
  </p:timing>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14_Title Only">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21644" y="47626"/>
            <a:ext cx="7722765" cy="832520"/>
          </a:xfrm>
        </p:spPr>
        <p:txBody>
          <a:bodyPr/>
          <a:lstStyle/>
          <a:p>
            <a:r>
              <a:rPr lang="en-US" smtClean="0"/>
              <a:t>Click to edit Master title style</a:t>
            </a:r>
            <a:endParaRPr lang="en-GB"/>
          </a:p>
        </p:txBody>
      </p:sp>
      <p:sp>
        <p:nvSpPr>
          <p:cNvPr id="3" name="Date Placeholder 2"/>
          <p:cNvSpPr>
            <a:spLocks noGrp="1"/>
          </p:cNvSpPr>
          <p:nvPr>
            <p:ph type="dt" sz="half" idx="10"/>
          </p:nvPr>
        </p:nvSpPr>
        <p:spPr bwMode="gray"/>
        <p:txBody>
          <a:bodyPr/>
          <a:lstStyle/>
          <a:p>
            <a:endParaRPr lang="en-GB"/>
          </a:p>
        </p:txBody>
      </p:sp>
      <p:sp>
        <p:nvSpPr>
          <p:cNvPr id="4" name="Footer Placeholder 3"/>
          <p:cNvSpPr>
            <a:spLocks noGrp="1"/>
          </p:cNvSpPr>
          <p:nvPr>
            <p:ph type="ftr" sz="quarter" idx="11"/>
          </p:nvPr>
        </p:nvSpPr>
        <p:spPr bwMode="gray"/>
        <p:txBody>
          <a:bodyPr/>
          <a:lstStyle/>
          <a:p>
            <a:endParaRPr lang="en-GB"/>
          </a:p>
        </p:txBody>
      </p:sp>
      <p:sp>
        <p:nvSpPr>
          <p:cNvPr id="11" name="Text Placeholder 6"/>
          <p:cNvSpPr>
            <a:spLocks noGrp="1"/>
          </p:cNvSpPr>
          <p:nvPr>
            <p:ph type="body" sz="quarter" idx="13" hasCustomPrompt="1"/>
          </p:nvPr>
        </p:nvSpPr>
        <p:spPr bwMode="gray">
          <a:xfrm>
            <a:off x="323527" y="949103"/>
            <a:ext cx="7920000" cy="298539"/>
          </a:xfrm>
          <a:solidFill>
            <a:schemeClr val="tx1"/>
          </a:solidFill>
        </p:spPr>
        <p:txBody>
          <a:bodyPr vert="horz" lIns="215962" tIns="35993" rIns="89984" bIns="35993" rtlCol="0" anchor="t">
            <a:spAutoFit/>
          </a:bodyPr>
          <a:lstStyle>
            <a:lvl1pPr>
              <a:defRPr lang="en-GB" b="1" cap="none" baseline="0" dirty="0">
                <a:solidFill>
                  <a:schemeClr val="bg2"/>
                </a:solidFill>
                <a:latin typeface="+mj-lt"/>
              </a:defRPr>
            </a:lvl1pPr>
          </a:lstStyle>
          <a:p>
            <a:pPr lvl="0">
              <a:spcBef>
                <a:spcPts val="0"/>
              </a:spcBef>
            </a:pPr>
            <a:r>
              <a:rPr lang="en-US" dirty="0" smtClean="0"/>
              <a:t>Click to edit master text styles</a:t>
            </a:r>
            <a:endParaRPr lang="en-GB" dirty="0"/>
          </a:p>
        </p:txBody>
      </p:sp>
      <p:sp>
        <p:nvSpPr>
          <p:cNvPr id="13" name="Text Placeholder 10"/>
          <p:cNvSpPr>
            <a:spLocks noGrp="1"/>
          </p:cNvSpPr>
          <p:nvPr>
            <p:ph type="body" sz="quarter" idx="15"/>
          </p:nvPr>
        </p:nvSpPr>
        <p:spPr bwMode="gray">
          <a:xfrm>
            <a:off x="2599210" y="5852790"/>
            <a:ext cx="5976665" cy="298800"/>
          </a:xfrm>
        </p:spPr>
        <p:txBody>
          <a:bodyPr vert="horz" lIns="0" tIns="0" rIns="0" bIns="0" rtlCol="0" anchor="ctr">
            <a:normAutofit/>
          </a:bodyPr>
          <a:lstStyle>
            <a:lvl1pPr algn="r">
              <a:spcBef>
                <a:spcPts val="0"/>
              </a:spcBef>
              <a:defRPr lang="en-GB" sz="800" dirty="0"/>
            </a:lvl1pPr>
          </a:lstStyle>
          <a:p>
            <a:pPr lvl="0" algn="r">
              <a:spcBef>
                <a:spcPts val="0"/>
              </a:spcBef>
              <a:tabLst>
                <a:tab pos="8247194" algn="r"/>
              </a:tabLst>
            </a:pPr>
            <a:r>
              <a:rPr lang="en-US" dirty="0" smtClean="0"/>
              <a:t>Click to edit Master text styles</a:t>
            </a:r>
            <a:endParaRPr lang="en-GB" dirty="0"/>
          </a:p>
        </p:txBody>
      </p:sp>
    </p:spTree>
    <p:extLst>
      <p:ext uri="{BB962C8B-B14F-4D97-AF65-F5344CB8AC3E}">
        <p14:creationId xmlns:p14="http://schemas.microsoft.com/office/powerpoint/2010/main" val="2031254905"/>
      </p:ext>
    </p:extLst>
  </p:cSld>
  <p:clrMapOvr>
    <a:masterClrMapping/>
  </p:clrMapOvr>
  <p:timing>
    <p:tnLst>
      <p:par>
        <p:cTn id="1" dur="indefinite" restart="never" nodeType="tmRoot"/>
      </p:par>
    </p:tnLst>
  </p:timing>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15_Title Only">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21644" y="47626"/>
            <a:ext cx="7722765" cy="832520"/>
          </a:xfrm>
        </p:spPr>
        <p:txBody>
          <a:bodyPr/>
          <a:lstStyle/>
          <a:p>
            <a:r>
              <a:rPr lang="en-US" smtClean="0"/>
              <a:t>Click to edit Master title style</a:t>
            </a:r>
            <a:endParaRPr lang="en-GB"/>
          </a:p>
        </p:txBody>
      </p:sp>
      <p:sp>
        <p:nvSpPr>
          <p:cNvPr id="3" name="Date Placeholder 2"/>
          <p:cNvSpPr>
            <a:spLocks noGrp="1"/>
          </p:cNvSpPr>
          <p:nvPr>
            <p:ph type="dt" sz="half" idx="10"/>
          </p:nvPr>
        </p:nvSpPr>
        <p:spPr bwMode="gray"/>
        <p:txBody>
          <a:bodyPr/>
          <a:lstStyle/>
          <a:p>
            <a:endParaRPr lang="en-GB"/>
          </a:p>
        </p:txBody>
      </p:sp>
      <p:sp>
        <p:nvSpPr>
          <p:cNvPr id="4" name="Footer Placeholder 3"/>
          <p:cNvSpPr>
            <a:spLocks noGrp="1"/>
          </p:cNvSpPr>
          <p:nvPr>
            <p:ph type="ftr" sz="quarter" idx="11"/>
          </p:nvPr>
        </p:nvSpPr>
        <p:spPr bwMode="gray"/>
        <p:txBody>
          <a:bodyPr/>
          <a:lstStyle/>
          <a:p>
            <a:endParaRPr lang="en-GB"/>
          </a:p>
        </p:txBody>
      </p:sp>
      <p:sp>
        <p:nvSpPr>
          <p:cNvPr id="11" name="Text Placeholder 6"/>
          <p:cNvSpPr>
            <a:spLocks noGrp="1"/>
          </p:cNvSpPr>
          <p:nvPr>
            <p:ph type="body" sz="quarter" idx="13" hasCustomPrompt="1"/>
          </p:nvPr>
        </p:nvSpPr>
        <p:spPr bwMode="gray">
          <a:xfrm>
            <a:off x="323527" y="949103"/>
            <a:ext cx="7920000" cy="298539"/>
          </a:xfrm>
          <a:solidFill>
            <a:schemeClr val="tx1"/>
          </a:solidFill>
        </p:spPr>
        <p:txBody>
          <a:bodyPr vert="horz" lIns="215962" tIns="35993" rIns="89984" bIns="35993" rtlCol="0" anchor="t">
            <a:spAutoFit/>
          </a:bodyPr>
          <a:lstStyle>
            <a:lvl1pPr>
              <a:defRPr lang="en-GB" b="1" cap="none" baseline="0" dirty="0">
                <a:solidFill>
                  <a:schemeClr val="bg2"/>
                </a:solidFill>
                <a:latin typeface="+mj-lt"/>
              </a:defRPr>
            </a:lvl1pPr>
          </a:lstStyle>
          <a:p>
            <a:pPr lvl="0">
              <a:spcBef>
                <a:spcPts val="0"/>
              </a:spcBef>
            </a:pPr>
            <a:r>
              <a:rPr lang="en-US" dirty="0" smtClean="0"/>
              <a:t>Click to edit master text styles</a:t>
            </a:r>
            <a:endParaRPr lang="en-GB" dirty="0"/>
          </a:p>
        </p:txBody>
      </p:sp>
      <p:sp>
        <p:nvSpPr>
          <p:cNvPr id="13" name="Text Placeholder 10"/>
          <p:cNvSpPr>
            <a:spLocks noGrp="1"/>
          </p:cNvSpPr>
          <p:nvPr>
            <p:ph type="body" sz="quarter" idx="15"/>
          </p:nvPr>
        </p:nvSpPr>
        <p:spPr bwMode="gray">
          <a:xfrm>
            <a:off x="2599210" y="5852790"/>
            <a:ext cx="5976665" cy="298800"/>
          </a:xfrm>
        </p:spPr>
        <p:txBody>
          <a:bodyPr vert="horz" lIns="0" tIns="0" rIns="0" bIns="0" rtlCol="0" anchor="ctr">
            <a:normAutofit/>
          </a:bodyPr>
          <a:lstStyle>
            <a:lvl1pPr algn="r">
              <a:spcBef>
                <a:spcPts val="0"/>
              </a:spcBef>
              <a:defRPr lang="en-GB" sz="800" dirty="0"/>
            </a:lvl1pPr>
          </a:lstStyle>
          <a:p>
            <a:pPr lvl="0" algn="r">
              <a:spcBef>
                <a:spcPts val="0"/>
              </a:spcBef>
              <a:tabLst>
                <a:tab pos="8247194" algn="r"/>
              </a:tabLst>
            </a:pPr>
            <a:r>
              <a:rPr lang="en-US" dirty="0" smtClean="0"/>
              <a:t>Click to edit Master text styles</a:t>
            </a:r>
            <a:endParaRPr lang="en-GB" dirty="0"/>
          </a:p>
        </p:txBody>
      </p:sp>
    </p:spTree>
    <p:extLst>
      <p:ext uri="{BB962C8B-B14F-4D97-AF65-F5344CB8AC3E}">
        <p14:creationId xmlns:p14="http://schemas.microsoft.com/office/powerpoint/2010/main" val="2031254905"/>
      </p:ext>
    </p:extLst>
  </p:cSld>
  <p:clrMapOvr>
    <a:masterClrMapping/>
  </p:clrMapOvr>
  <p:timing>
    <p:tnLst>
      <p:par>
        <p:cTn id="1" dur="indefinite" restart="never" nodeType="tmRoot"/>
      </p:par>
    </p:tnLst>
  </p:timing>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16_Title Only">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21644" y="47626"/>
            <a:ext cx="7722765" cy="832520"/>
          </a:xfrm>
        </p:spPr>
        <p:txBody>
          <a:bodyPr/>
          <a:lstStyle/>
          <a:p>
            <a:r>
              <a:rPr lang="en-US" smtClean="0"/>
              <a:t>Click to edit Master title style</a:t>
            </a:r>
            <a:endParaRPr lang="en-GB"/>
          </a:p>
        </p:txBody>
      </p:sp>
      <p:sp>
        <p:nvSpPr>
          <p:cNvPr id="3" name="Date Placeholder 2"/>
          <p:cNvSpPr>
            <a:spLocks noGrp="1"/>
          </p:cNvSpPr>
          <p:nvPr>
            <p:ph type="dt" sz="half" idx="10"/>
          </p:nvPr>
        </p:nvSpPr>
        <p:spPr bwMode="gray"/>
        <p:txBody>
          <a:bodyPr/>
          <a:lstStyle/>
          <a:p>
            <a:endParaRPr lang="en-GB"/>
          </a:p>
        </p:txBody>
      </p:sp>
      <p:sp>
        <p:nvSpPr>
          <p:cNvPr id="4" name="Footer Placeholder 3"/>
          <p:cNvSpPr>
            <a:spLocks noGrp="1"/>
          </p:cNvSpPr>
          <p:nvPr>
            <p:ph type="ftr" sz="quarter" idx="11"/>
          </p:nvPr>
        </p:nvSpPr>
        <p:spPr bwMode="gray"/>
        <p:txBody>
          <a:bodyPr/>
          <a:lstStyle/>
          <a:p>
            <a:endParaRPr lang="en-GB"/>
          </a:p>
        </p:txBody>
      </p:sp>
      <p:sp>
        <p:nvSpPr>
          <p:cNvPr id="11" name="Text Placeholder 6"/>
          <p:cNvSpPr>
            <a:spLocks noGrp="1"/>
          </p:cNvSpPr>
          <p:nvPr>
            <p:ph type="body" sz="quarter" idx="13" hasCustomPrompt="1"/>
          </p:nvPr>
        </p:nvSpPr>
        <p:spPr bwMode="gray">
          <a:xfrm>
            <a:off x="323527" y="949103"/>
            <a:ext cx="7920000" cy="298539"/>
          </a:xfrm>
          <a:solidFill>
            <a:schemeClr val="tx1"/>
          </a:solidFill>
        </p:spPr>
        <p:txBody>
          <a:bodyPr vert="horz" lIns="215962" tIns="35993" rIns="89984" bIns="35993" rtlCol="0" anchor="t">
            <a:spAutoFit/>
          </a:bodyPr>
          <a:lstStyle>
            <a:lvl1pPr>
              <a:defRPr lang="en-GB" b="1" cap="none" baseline="0" dirty="0">
                <a:solidFill>
                  <a:schemeClr val="bg2"/>
                </a:solidFill>
                <a:latin typeface="+mj-lt"/>
              </a:defRPr>
            </a:lvl1pPr>
          </a:lstStyle>
          <a:p>
            <a:pPr lvl="0">
              <a:spcBef>
                <a:spcPts val="0"/>
              </a:spcBef>
            </a:pPr>
            <a:r>
              <a:rPr lang="en-US" dirty="0" smtClean="0"/>
              <a:t>Click to edit master text styles</a:t>
            </a:r>
            <a:endParaRPr lang="en-GB" dirty="0"/>
          </a:p>
        </p:txBody>
      </p:sp>
      <p:sp>
        <p:nvSpPr>
          <p:cNvPr id="13" name="Text Placeholder 10"/>
          <p:cNvSpPr>
            <a:spLocks noGrp="1"/>
          </p:cNvSpPr>
          <p:nvPr>
            <p:ph type="body" sz="quarter" idx="15"/>
          </p:nvPr>
        </p:nvSpPr>
        <p:spPr bwMode="gray">
          <a:xfrm>
            <a:off x="2599210" y="5852790"/>
            <a:ext cx="5976665" cy="298800"/>
          </a:xfrm>
        </p:spPr>
        <p:txBody>
          <a:bodyPr vert="horz" lIns="0" tIns="0" rIns="0" bIns="0" rtlCol="0" anchor="ctr">
            <a:normAutofit/>
          </a:bodyPr>
          <a:lstStyle>
            <a:lvl1pPr algn="r">
              <a:spcBef>
                <a:spcPts val="0"/>
              </a:spcBef>
              <a:defRPr lang="en-GB" sz="800" dirty="0"/>
            </a:lvl1pPr>
          </a:lstStyle>
          <a:p>
            <a:pPr lvl="0" algn="r">
              <a:spcBef>
                <a:spcPts val="0"/>
              </a:spcBef>
              <a:tabLst>
                <a:tab pos="8247194" algn="r"/>
              </a:tabLst>
            </a:pPr>
            <a:r>
              <a:rPr lang="en-US" dirty="0" smtClean="0"/>
              <a:t>Click to edit Master text styles</a:t>
            </a:r>
            <a:endParaRPr lang="en-GB" dirty="0"/>
          </a:p>
        </p:txBody>
      </p:sp>
    </p:spTree>
    <p:extLst>
      <p:ext uri="{BB962C8B-B14F-4D97-AF65-F5344CB8AC3E}">
        <p14:creationId xmlns:p14="http://schemas.microsoft.com/office/powerpoint/2010/main" val="2031254905"/>
      </p:ext>
    </p:extLst>
  </p:cSld>
  <p:clrMapOvr>
    <a:masterClrMapping/>
  </p:clrMapOvr>
  <p:timing>
    <p:tnLst>
      <p:par>
        <p:cTn id="1" dur="indefinite" restart="never" nodeType="tmRoot"/>
      </p:par>
    </p:tnLst>
  </p:timing>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17_Title Only">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21644" y="47626"/>
            <a:ext cx="7722765" cy="832520"/>
          </a:xfrm>
        </p:spPr>
        <p:txBody>
          <a:bodyPr/>
          <a:lstStyle/>
          <a:p>
            <a:r>
              <a:rPr lang="en-US" smtClean="0"/>
              <a:t>Click to edit Master title style</a:t>
            </a:r>
            <a:endParaRPr lang="en-GB"/>
          </a:p>
        </p:txBody>
      </p:sp>
      <p:sp>
        <p:nvSpPr>
          <p:cNvPr id="3" name="Date Placeholder 2"/>
          <p:cNvSpPr>
            <a:spLocks noGrp="1"/>
          </p:cNvSpPr>
          <p:nvPr>
            <p:ph type="dt" sz="half" idx="10"/>
          </p:nvPr>
        </p:nvSpPr>
        <p:spPr bwMode="gray"/>
        <p:txBody>
          <a:bodyPr/>
          <a:lstStyle/>
          <a:p>
            <a:endParaRPr lang="en-GB"/>
          </a:p>
        </p:txBody>
      </p:sp>
      <p:sp>
        <p:nvSpPr>
          <p:cNvPr id="4" name="Footer Placeholder 3"/>
          <p:cNvSpPr>
            <a:spLocks noGrp="1"/>
          </p:cNvSpPr>
          <p:nvPr>
            <p:ph type="ftr" sz="quarter" idx="11"/>
          </p:nvPr>
        </p:nvSpPr>
        <p:spPr bwMode="gray"/>
        <p:txBody>
          <a:bodyPr/>
          <a:lstStyle/>
          <a:p>
            <a:endParaRPr lang="en-GB"/>
          </a:p>
        </p:txBody>
      </p:sp>
      <p:sp>
        <p:nvSpPr>
          <p:cNvPr id="11" name="Text Placeholder 6"/>
          <p:cNvSpPr>
            <a:spLocks noGrp="1"/>
          </p:cNvSpPr>
          <p:nvPr>
            <p:ph type="body" sz="quarter" idx="13" hasCustomPrompt="1"/>
          </p:nvPr>
        </p:nvSpPr>
        <p:spPr bwMode="gray">
          <a:xfrm>
            <a:off x="323527" y="949103"/>
            <a:ext cx="7920000" cy="298539"/>
          </a:xfrm>
          <a:solidFill>
            <a:schemeClr val="tx1"/>
          </a:solidFill>
        </p:spPr>
        <p:txBody>
          <a:bodyPr vert="horz" lIns="215962" tIns="35993" rIns="89984" bIns="35993" rtlCol="0" anchor="t">
            <a:spAutoFit/>
          </a:bodyPr>
          <a:lstStyle>
            <a:lvl1pPr>
              <a:defRPr lang="en-GB" b="1" cap="none" baseline="0" dirty="0">
                <a:solidFill>
                  <a:schemeClr val="bg2"/>
                </a:solidFill>
                <a:latin typeface="+mj-lt"/>
              </a:defRPr>
            </a:lvl1pPr>
          </a:lstStyle>
          <a:p>
            <a:pPr lvl="0">
              <a:spcBef>
                <a:spcPts val="0"/>
              </a:spcBef>
            </a:pPr>
            <a:r>
              <a:rPr lang="en-US" dirty="0" smtClean="0"/>
              <a:t>Click to edit master text styles</a:t>
            </a:r>
            <a:endParaRPr lang="en-GB" dirty="0"/>
          </a:p>
        </p:txBody>
      </p:sp>
      <p:sp>
        <p:nvSpPr>
          <p:cNvPr id="13" name="Text Placeholder 10"/>
          <p:cNvSpPr>
            <a:spLocks noGrp="1"/>
          </p:cNvSpPr>
          <p:nvPr>
            <p:ph type="body" sz="quarter" idx="15"/>
          </p:nvPr>
        </p:nvSpPr>
        <p:spPr bwMode="gray">
          <a:xfrm>
            <a:off x="2599210" y="5852790"/>
            <a:ext cx="5976665" cy="298800"/>
          </a:xfrm>
        </p:spPr>
        <p:txBody>
          <a:bodyPr vert="horz" lIns="0" tIns="0" rIns="0" bIns="0" rtlCol="0" anchor="ctr">
            <a:normAutofit/>
          </a:bodyPr>
          <a:lstStyle>
            <a:lvl1pPr algn="r">
              <a:spcBef>
                <a:spcPts val="0"/>
              </a:spcBef>
              <a:defRPr lang="en-GB" sz="800" dirty="0"/>
            </a:lvl1pPr>
          </a:lstStyle>
          <a:p>
            <a:pPr lvl="0" algn="r">
              <a:spcBef>
                <a:spcPts val="0"/>
              </a:spcBef>
              <a:tabLst>
                <a:tab pos="8247194" algn="r"/>
              </a:tabLst>
            </a:pPr>
            <a:r>
              <a:rPr lang="en-US" dirty="0" smtClean="0"/>
              <a:t>Click to edit Master text styles</a:t>
            </a:r>
            <a:endParaRPr lang="en-GB" dirty="0"/>
          </a:p>
        </p:txBody>
      </p:sp>
    </p:spTree>
    <p:extLst>
      <p:ext uri="{BB962C8B-B14F-4D97-AF65-F5344CB8AC3E}">
        <p14:creationId xmlns:p14="http://schemas.microsoft.com/office/powerpoint/2010/main" val="2031254905"/>
      </p:ext>
    </p:extLst>
  </p:cSld>
  <p:clrMapOvr>
    <a:masterClrMapping/>
  </p:clrMapOvr>
  <p:timing>
    <p:tnLst>
      <p:par>
        <p:cTn id="1" dur="indefinite" restart="never" nodeType="tmRoot"/>
      </p:par>
    </p:tnLst>
  </p:timing>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18_Title Only">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21644" y="47626"/>
            <a:ext cx="7722765" cy="832520"/>
          </a:xfrm>
        </p:spPr>
        <p:txBody>
          <a:bodyPr/>
          <a:lstStyle/>
          <a:p>
            <a:r>
              <a:rPr lang="en-US" smtClean="0"/>
              <a:t>Click to edit Master title style</a:t>
            </a:r>
            <a:endParaRPr lang="en-GB"/>
          </a:p>
        </p:txBody>
      </p:sp>
      <p:sp>
        <p:nvSpPr>
          <p:cNvPr id="3" name="Date Placeholder 2"/>
          <p:cNvSpPr>
            <a:spLocks noGrp="1"/>
          </p:cNvSpPr>
          <p:nvPr>
            <p:ph type="dt" sz="half" idx="10"/>
          </p:nvPr>
        </p:nvSpPr>
        <p:spPr bwMode="gray"/>
        <p:txBody>
          <a:bodyPr/>
          <a:lstStyle/>
          <a:p>
            <a:endParaRPr lang="en-GB"/>
          </a:p>
        </p:txBody>
      </p:sp>
      <p:sp>
        <p:nvSpPr>
          <p:cNvPr id="4" name="Footer Placeholder 3"/>
          <p:cNvSpPr>
            <a:spLocks noGrp="1"/>
          </p:cNvSpPr>
          <p:nvPr>
            <p:ph type="ftr" sz="quarter" idx="11"/>
          </p:nvPr>
        </p:nvSpPr>
        <p:spPr bwMode="gray"/>
        <p:txBody>
          <a:bodyPr/>
          <a:lstStyle/>
          <a:p>
            <a:endParaRPr lang="en-GB"/>
          </a:p>
        </p:txBody>
      </p:sp>
      <p:sp>
        <p:nvSpPr>
          <p:cNvPr id="11" name="Text Placeholder 6"/>
          <p:cNvSpPr>
            <a:spLocks noGrp="1"/>
          </p:cNvSpPr>
          <p:nvPr>
            <p:ph type="body" sz="quarter" idx="13" hasCustomPrompt="1"/>
          </p:nvPr>
        </p:nvSpPr>
        <p:spPr bwMode="gray">
          <a:xfrm>
            <a:off x="323527" y="949103"/>
            <a:ext cx="7920000" cy="298539"/>
          </a:xfrm>
          <a:solidFill>
            <a:schemeClr val="tx1"/>
          </a:solidFill>
        </p:spPr>
        <p:txBody>
          <a:bodyPr vert="horz" lIns="215962" tIns="35993" rIns="89984" bIns="35993" rtlCol="0" anchor="t">
            <a:spAutoFit/>
          </a:bodyPr>
          <a:lstStyle>
            <a:lvl1pPr>
              <a:defRPr lang="en-GB" b="1" cap="none" baseline="0" dirty="0">
                <a:solidFill>
                  <a:schemeClr val="bg2"/>
                </a:solidFill>
                <a:latin typeface="+mj-lt"/>
              </a:defRPr>
            </a:lvl1pPr>
          </a:lstStyle>
          <a:p>
            <a:pPr lvl="0">
              <a:spcBef>
                <a:spcPts val="0"/>
              </a:spcBef>
            </a:pPr>
            <a:r>
              <a:rPr lang="en-US" dirty="0" smtClean="0"/>
              <a:t>Click to edit master text styles</a:t>
            </a:r>
            <a:endParaRPr lang="en-GB" dirty="0"/>
          </a:p>
        </p:txBody>
      </p:sp>
      <p:sp>
        <p:nvSpPr>
          <p:cNvPr id="13" name="Text Placeholder 10"/>
          <p:cNvSpPr>
            <a:spLocks noGrp="1"/>
          </p:cNvSpPr>
          <p:nvPr>
            <p:ph type="body" sz="quarter" idx="15"/>
          </p:nvPr>
        </p:nvSpPr>
        <p:spPr bwMode="gray">
          <a:xfrm>
            <a:off x="2599210" y="5852790"/>
            <a:ext cx="5976665" cy="298800"/>
          </a:xfrm>
        </p:spPr>
        <p:txBody>
          <a:bodyPr vert="horz" lIns="0" tIns="0" rIns="0" bIns="0" rtlCol="0" anchor="ctr">
            <a:normAutofit/>
          </a:bodyPr>
          <a:lstStyle>
            <a:lvl1pPr algn="r">
              <a:spcBef>
                <a:spcPts val="0"/>
              </a:spcBef>
              <a:defRPr lang="en-GB" sz="800" dirty="0"/>
            </a:lvl1pPr>
          </a:lstStyle>
          <a:p>
            <a:pPr lvl="0" algn="r">
              <a:spcBef>
                <a:spcPts val="0"/>
              </a:spcBef>
              <a:tabLst>
                <a:tab pos="8247194" algn="r"/>
              </a:tabLst>
            </a:pPr>
            <a:r>
              <a:rPr lang="en-US" dirty="0" smtClean="0"/>
              <a:t>Click to edit Master text styles</a:t>
            </a:r>
            <a:endParaRPr lang="en-GB" dirty="0"/>
          </a:p>
        </p:txBody>
      </p:sp>
    </p:spTree>
    <p:extLst>
      <p:ext uri="{BB962C8B-B14F-4D97-AF65-F5344CB8AC3E}">
        <p14:creationId xmlns:p14="http://schemas.microsoft.com/office/powerpoint/2010/main" val="2031254905"/>
      </p:ext>
    </p:extLst>
  </p:cSld>
  <p:clrMapOvr>
    <a:masterClrMapping/>
  </p:clrMapOvr>
  <p:timing>
    <p:tnLst>
      <p:par>
        <p:cTn id="1" dur="indefinite" restart="never" nodeType="tmRoot"/>
      </p:par>
    </p:tnLst>
  </p:timing>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19_Title Only">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21644" y="47626"/>
            <a:ext cx="7722765" cy="832520"/>
          </a:xfrm>
        </p:spPr>
        <p:txBody>
          <a:bodyPr/>
          <a:lstStyle/>
          <a:p>
            <a:r>
              <a:rPr lang="en-US" smtClean="0"/>
              <a:t>Click to edit Master title style</a:t>
            </a:r>
            <a:endParaRPr lang="en-GB"/>
          </a:p>
        </p:txBody>
      </p:sp>
      <p:sp>
        <p:nvSpPr>
          <p:cNvPr id="3" name="Date Placeholder 2"/>
          <p:cNvSpPr>
            <a:spLocks noGrp="1"/>
          </p:cNvSpPr>
          <p:nvPr>
            <p:ph type="dt" sz="half" idx="10"/>
          </p:nvPr>
        </p:nvSpPr>
        <p:spPr bwMode="gray"/>
        <p:txBody>
          <a:bodyPr/>
          <a:lstStyle/>
          <a:p>
            <a:endParaRPr lang="en-GB"/>
          </a:p>
        </p:txBody>
      </p:sp>
      <p:sp>
        <p:nvSpPr>
          <p:cNvPr id="4" name="Footer Placeholder 3"/>
          <p:cNvSpPr>
            <a:spLocks noGrp="1"/>
          </p:cNvSpPr>
          <p:nvPr>
            <p:ph type="ftr" sz="quarter" idx="11"/>
          </p:nvPr>
        </p:nvSpPr>
        <p:spPr bwMode="gray"/>
        <p:txBody>
          <a:bodyPr/>
          <a:lstStyle/>
          <a:p>
            <a:endParaRPr lang="en-GB"/>
          </a:p>
        </p:txBody>
      </p:sp>
      <p:sp>
        <p:nvSpPr>
          <p:cNvPr id="11" name="Text Placeholder 6"/>
          <p:cNvSpPr>
            <a:spLocks noGrp="1"/>
          </p:cNvSpPr>
          <p:nvPr>
            <p:ph type="body" sz="quarter" idx="13" hasCustomPrompt="1"/>
          </p:nvPr>
        </p:nvSpPr>
        <p:spPr bwMode="gray">
          <a:xfrm>
            <a:off x="323527" y="949103"/>
            <a:ext cx="7920000" cy="298539"/>
          </a:xfrm>
          <a:solidFill>
            <a:schemeClr val="tx1"/>
          </a:solidFill>
        </p:spPr>
        <p:txBody>
          <a:bodyPr vert="horz" lIns="215962" tIns="35993" rIns="89984" bIns="35993" rtlCol="0" anchor="t">
            <a:spAutoFit/>
          </a:bodyPr>
          <a:lstStyle>
            <a:lvl1pPr>
              <a:defRPr lang="en-GB" b="1" cap="none" baseline="0" dirty="0">
                <a:solidFill>
                  <a:schemeClr val="bg2"/>
                </a:solidFill>
                <a:latin typeface="+mj-lt"/>
              </a:defRPr>
            </a:lvl1pPr>
          </a:lstStyle>
          <a:p>
            <a:pPr lvl="0">
              <a:spcBef>
                <a:spcPts val="0"/>
              </a:spcBef>
            </a:pPr>
            <a:r>
              <a:rPr lang="en-US" dirty="0" smtClean="0"/>
              <a:t>Click to edit master text styles</a:t>
            </a:r>
            <a:endParaRPr lang="en-GB" dirty="0"/>
          </a:p>
        </p:txBody>
      </p:sp>
      <p:sp>
        <p:nvSpPr>
          <p:cNvPr id="13" name="Text Placeholder 10"/>
          <p:cNvSpPr>
            <a:spLocks noGrp="1"/>
          </p:cNvSpPr>
          <p:nvPr>
            <p:ph type="body" sz="quarter" idx="15"/>
          </p:nvPr>
        </p:nvSpPr>
        <p:spPr bwMode="gray">
          <a:xfrm>
            <a:off x="2599210" y="5852790"/>
            <a:ext cx="5976665" cy="298800"/>
          </a:xfrm>
        </p:spPr>
        <p:txBody>
          <a:bodyPr vert="horz" lIns="0" tIns="0" rIns="0" bIns="0" rtlCol="0" anchor="ctr">
            <a:normAutofit/>
          </a:bodyPr>
          <a:lstStyle>
            <a:lvl1pPr algn="r">
              <a:spcBef>
                <a:spcPts val="0"/>
              </a:spcBef>
              <a:defRPr lang="en-GB" sz="800" dirty="0"/>
            </a:lvl1pPr>
          </a:lstStyle>
          <a:p>
            <a:pPr lvl="0" algn="r">
              <a:spcBef>
                <a:spcPts val="0"/>
              </a:spcBef>
              <a:tabLst>
                <a:tab pos="8247194" algn="r"/>
              </a:tabLst>
            </a:pPr>
            <a:r>
              <a:rPr lang="en-US" dirty="0" smtClean="0"/>
              <a:t>Click to edit Master text styles</a:t>
            </a:r>
            <a:endParaRPr lang="en-GB" dirty="0"/>
          </a:p>
        </p:txBody>
      </p:sp>
    </p:spTree>
    <p:extLst>
      <p:ext uri="{BB962C8B-B14F-4D97-AF65-F5344CB8AC3E}">
        <p14:creationId xmlns:p14="http://schemas.microsoft.com/office/powerpoint/2010/main" val="2031254905"/>
      </p:ext>
    </p:extLst>
  </p:cSld>
  <p:clrMapOvr>
    <a:masterClrMapping/>
  </p:clrMapOvr>
  <p:timing>
    <p:tnLst>
      <p:par>
        <p:cTn id="1" dur="indefinite" restart="never" nodeType="tmRoot"/>
      </p:par>
    </p:tnLst>
  </p:timing>
</p:sldLayout>
</file>

<file path=ppt/slideLayouts/slideLayout238.xml><?xml version="1.0" encoding="utf-8"?>
<p:sldLayout xmlns:a="http://schemas.openxmlformats.org/drawingml/2006/main" xmlns:r="http://schemas.openxmlformats.org/officeDocument/2006/relationships" xmlns:p="http://schemas.openxmlformats.org/presentationml/2006/main" userDrawn="1">
  <p:cSld name="20_Title Only">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21644" y="47626"/>
            <a:ext cx="7722765" cy="832520"/>
          </a:xfrm>
        </p:spPr>
        <p:txBody>
          <a:bodyPr/>
          <a:lstStyle/>
          <a:p>
            <a:r>
              <a:rPr lang="en-US" smtClean="0"/>
              <a:t>Click to edit Master title style</a:t>
            </a:r>
            <a:endParaRPr lang="en-GB"/>
          </a:p>
        </p:txBody>
      </p:sp>
      <p:sp>
        <p:nvSpPr>
          <p:cNvPr id="3" name="Date Placeholder 2"/>
          <p:cNvSpPr>
            <a:spLocks noGrp="1"/>
          </p:cNvSpPr>
          <p:nvPr>
            <p:ph type="dt" sz="half" idx="10"/>
          </p:nvPr>
        </p:nvSpPr>
        <p:spPr bwMode="gray"/>
        <p:txBody>
          <a:bodyPr/>
          <a:lstStyle/>
          <a:p>
            <a:endParaRPr lang="en-GB"/>
          </a:p>
        </p:txBody>
      </p:sp>
      <p:sp>
        <p:nvSpPr>
          <p:cNvPr id="4" name="Footer Placeholder 3"/>
          <p:cNvSpPr>
            <a:spLocks noGrp="1"/>
          </p:cNvSpPr>
          <p:nvPr>
            <p:ph type="ftr" sz="quarter" idx="11"/>
          </p:nvPr>
        </p:nvSpPr>
        <p:spPr bwMode="gray"/>
        <p:txBody>
          <a:bodyPr/>
          <a:lstStyle/>
          <a:p>
            <a:endParaRPr lang="en-GB"/>
          </a:p>
        </p:txBody>
      </p:sp>
      <p:sp>
        <p:nvSpPr>
          <p:cNvPr id="11" name="Text Placeholder 6"/>
          <p:cNvSpPr>
            <a:spLocks noGrp="1"/>
          </p:cNvSpPr>
          <p:nvPr>
            <p:ph type="body" sz="quarter" idx="13" hasCustomPrompt="1"/>
          </p:nvPr>
        </p:nvSpPr>
        <p:spPr bwMode="gray">
          <a:xfrm>
            <a:off x="323527" y="949103"/>
            <a:ext cx="7920000" cy="298539"/>
          </a:xfrm>
          <a:solidFill>
            <a:schemeClr val="tx1"/>
          </a:solidFill>
        </p:spPr>
        <p:txBody>
          <a:bodyPr vert="horz" lIns="215962" tIns="35993" rIns="89984" bIns="35993" rtlCol="0" anchor="t">
            <a:spAutoFit/>
          </a:bodyPr>
          <a:lstStyle>
            <a:lvl1pPr>
              <a:defRPr lang="en-GB" b="1" cap="none" baseline="0" dirty="0">
                <a:solidFill>
                  <a:schemeClr val="bg2"/>
                </a:solidFill>
                <a:latin typeface="+mj-lt"/>
              </a:defRPr>
            </a:lvl1pPr>
          </a:lstStyle>
          <a:p>
            <a:pPr lvl="0">
              <a:spcBef>
                <a:spcPts val="0"/>
              </a:spcBef>
            </a:pPr>
            <a:r>
              <a:rPr lang="en-US" dirty="0" smtClean="0"/>
              <a:t>Click to edit master text styles</a:t>
            </a:r>
            <a:endParaRPr lang="en-GB" dirty="0"/>
          </a:p>
        </p:txBody>
      </p:sp>
      <p:sp>
        <p:nvSpPr>
          <p:cNvPr id="13" name="Text Placeholder 10"/>
          <p:cNvSpPr>
            <a:spLocks noGrp="1"/>
          </p:cNvSpPr>
          <p:nvPr>
            <p:ph type="body" sz="quarter" idx="15"/>
          </p:nvPr>
        </p:nvSpPr>
        <p:spPr bwMode="gray">
          <a:xfrm>
            <a:off x="2599210" y="5852790"/>
            <a:ext cx="5976665" cy="298800"/>
          </a:xfrm>
        </p:spPr>
        <p:txBody>
          <a:bodyPr vert="horz" lIns="0" tIns="0" rIns="0" bIns="0" rtlCol="0" anchor="ctr">
            <a:normAutofit/>
          </a:bodyPr>
          <a:lstStyle>
            <a:lvl1pPr algn="r">
              <a:spcBef>
                <a:spcPts val="0"/>
              </a:spcBef>
              <a:defRPr lang="en-GB" sz="800" dirty="0"/>
            </a:lvl1pPr>
          </a:lstStyle>
          <a:p>
            <a:pPr lvl="0" algn="r">
              <a:spcBef>
                <a:spcPts val="0"/>
              </a:spcBef>
              <a:tabLst>
                <a:tab pos="8247194" algn="r"/>
              </a:tabLst>
            </a:pPr>
            <a:r>
              <a:rPr lang="en-US" dirty="0" smtClean="0"/>
              <a:t>Click to edit Master text styles</a:t>
            </a:r>
            <a:endParaRPr lang="en-GB" dirty="0"/>
          </a:p>
        </p:txBody>
      </p:sp>
    </p:spTree>
    <p:extLst>
      <p:ext uri="{BB962C8B-B14F-4D97-AF65-F5344CB8AC3E}">
        <p14:creationId xmlns:p14="http://schemas.microsoft.com/office/powerpoint/2010/main" val="2031254905"/>
      </p:ext>
    </p:extLst>
  </p:cSld>
  <p:clrMapOvr>
    <a:masterClrMapping/>
  </p:clrMapOvr>
  <p:timing>
    <p:tnLst>
      <p:par>
        <p:cTn id="1" dur="indefinite" restart="never" nodeType="tmRoot"/>
      </p:par>
    </p:tnLst>
  </p:timing>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21_Title Only">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21644" y="47626"/>
            <a:ext cx="7722765" cy="832520"/>
          </a:xfrm>
        </p:spPr>
        <p:txBody>
          <a:bodyPr/>
          <a:lstStyle/>
          <a:p>
            <a:r>
              <a:rPr lang="en-US" smtClean="0"/>
              <a:t>Click to edit Master title style</a:t>
            </a:r>
            <a:endParaRPr lang="en-GB"/>
          </a:p>
        </p:txBody>
      </p:sp>
      <p:sp>
        <p:nvSpPr>
          <p:cNvPr id="3" name="Date Placeholder 2"/>
          <p:cNvSpPr>
            <a:spLocks noGrp="1"/>
          </p:cNvSpPr>
          <p:nvPr>
            <p:ph type="dt" sz="half" idx="10"/>
          </p:nvPr>
        </p:nvSpPr>
        <p:spPr bwMode="gray"/>
        <p:txBody>
          <a:bodyPr/>
          <a:lstStyle/>
          <a:p>
            <a:endParaRPr lang="en-GB"/>
          </a:p>
        </p:txBody>
      </p:sp>
      <p:sp>
        <p:nvSpPr>
          <p:cNvPr id="4" name="Footer Placeholder 3"/>
          <p:cNvSpPr>
            <a:spLocks noGrp="1"/>
          </p:cNvSpPr>
          <p:nvPr>
            <p:ph type="ftr" sz="quarter" idx="11"/>
          </p:nvPr>
        </p:nvSpPr>
        <p:spPr bwMode="gray"/>
        <p:txBody>
          <a:bodyPr/>
          <a:lstStyle/>
          <a:p>
            <a:endParaRPr lang="en-GB"/>
          </a:p>
        </p:txBody>
      </p:sp>
      <p:sp>
        <p:nvSpPr>
          <p:cNvPr id="11" name="Text Placeholder 6"/>
          <p:cNvSpPr>
            <a:spLocks noGrp="1"/>
          </p:cNvSpPr>
          <p:nvPr>
            <p:ph type="body" sz="quarter" idx="13" hasCustomPrompt="1"/>
          </p:nvPr>
        </p:nvSpPr>
        <p:spPr bwMode="gray">
          <a:xfrm>
            <a:off x="323527" y="949103"/>
            <a:ext cx="7920000" cy="298539"/>
          </a:xfrm>
          <a:solidFill>
            <a:schemeClr val="tx1"/>
          </a:solidFill>
        </p:spPr>
        <p:txBody>
          <a:bodyPr vert="horz" lIns="215962" tIns="35993" rIns="89984" bIns="35993" rtlCol="0" anchor="t">
            <a:spAutoFit/>
          </a:bodyPr>
          <a:lstStyle>
            <a:lvl1pPr>
              <a:defRPr lang="en-GB" b="1" cap="none" baseline="0" dirty="0">
                <a:solidFill>
                  <a:schemeClr val="bg2"/>
                </a:solidFill>
                <a:latin typeface="+mj-lt"/>
              </a:defRPr>
            </a:lvl1pPr>
          </a:lstStyle>
          <a:p>
            <a:pPr lvl="0">
              <a:spcBef>
                <a:spcPts val="0"/>
              </a:spcBef>
            </a:pPr>
            <a:r>
              <a:rPr lang="en-US" dirty="0" smtClean="0"/>
              <a:t>Click to edit master text styles</a:t>
            </a:r>
            <a:endParaRPr lang="en-GB" dirty="0"/>
          </a:p>
        </p:txBody>
      </p:sp>
      <p:sp>
        <p:nvSpPr>
          <p:cNvPr id="13" name="Text Placeholder 10"/>
          <p:cNvSpPr>
            <a:spLocks noGrp="1"/>
          </p:cNvSpPr>
          <p:nvPr>
            <p:ph type="body" sz="quarter" idx="15"/>
          </p:nvPr>
        </p:nvSpPr>
        <p:spPr bwMode="gray">
          <a:xfrm>
            <a:off x="2599210" y="5852790"/>
            <a:ext cx="5976665" cy="298800"/>
          </a:xfrm>
        </p:spPr>
        <p:txBody>
          <a:bodyPr vert="horz" lIns="0" tIns="0" rIns="0" bIns="0" rtlCol="0" anchor="ctr">
            <a:normAutofit/>
          </a:bodyPr>
          <a:lstStyle>
            <a:lvl1pPr algn="r">
              <a:spcBef>
                <a:spcPts val="0"/>
              </a:spcBef>
              <a:defRPr lang="en-GB" sz="800" dirty="0"/>
            </a:lvl1pPr>
          </a:lstStyle>
          <a:p>
            <a:pPr lvl="0" algn="r">
              <a:spcBef>
                <a:spcPts val="0"/>
              </a:spcBef>
              <a:tabLst>
                <a:tab pos="8247194" algn="r"/>
              </a:tabLst>
            </a:pPr>
            <a:r>
              <a:rPr lang="en-US" dirty="0" smtClean="0"/>
              <a:t>Click to edit Master text styles</a:t>
            </a:r>
            <a:endParaRPr lang="en-GB" dirty="0"/>
          </a:p>
        </p:txBody>
      </p:sp>
    </p:spTree>
    <p:extLst>
      <p:ext uri="{BB962C8B-B14F-4D97-AF65-F5344CB8AC3E}">
        <p14:creationId xmlns:p14="http://schemas.microsoft.com/office/powerpoint/2010/main" val="2031254905"/>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Presentation - Statement with colour fill">
    <p:bg>
      <p:bgPr>
        <a:solidFill>
          <a:schemeClr val="bg2"/>
        </a:solidFill>
        <a:effectLst/>
      </p:bgPr>
    </p:bg>
    <p:spTree>
      <p:nvGrpSpPr>
        <p:cNvPr id="1" name=""/>
        <p:cNvGrpSpPr/>
        <p:nvPr/>
      </p:nvGrpSpPr>
      <p:grpSpPr>
        <a:xfrm>
          <a:off x="0" y="0"/>
          <a:ext cx="0" cy="0"/>
          <a:chOff x="0" y="0"/>
          <a:chExt cx="0" cy="0"/>
        </a:xfrm>
      </p:grpSpPr>
      <p:sp>
        <p:nvSpPr>
          <p:cNvPr id="134" name="Frame 133"/>
          <p:cNvSpPr/>
          <p:nvPr userDrawn="1"/>
        </p:nvSpPr>
        <p:spPr bwMode="gray">
          <a:xfrm>
            <a:off x="0" y="-150"/>
            <a:ext cx="9144000" cy="6858151"/>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33" tIns="40067" rIns="80133" bIns="40067" numCol="1" spcCol="0" rtlCol="0" fromWordArt="0" anchor="ctr" anchorCtr="0" forceAA="0" compatLnSpc="1">
            <a:prstTxWarp prst="textNoShape">
              <a:avLst/>
            </a:prstTxWarp>
            <a:noAutofit/>
          </a:bodyPr>
          <a:lstStyle/>
          <a:p>
            <a:pPr algn="ctr" defTabSz="801330"/>
            <a:endParaRPr lang="en-GB" sz="1600" dirty="0">
              <a:solidFill>
                <a:srgbClr val="222223"/>
              </a:solidFill>
              <a:latin typeface="Segoe UI Light" panose="020B0502040204020203" pitchFamily="34" charset="0"/>
            </a:endParaRPr>
          </a:p>
        </p:txBody>
      </p:sp>
      <p:sp>
        <p:nvSpPr>
          <p:cNvPr id="11" name="TextBox 10"/>
          <p:cNvSpPr txBox="1"/>
          <p:nvPr userDrawn="1"/>
        </p:nvSpPr>
        <p:spPr bwMode="gray">
          <a:xfrm>
            <a:off x="460816" y="6693859"/>
            <a:ext cx="4186603" cy="164143"/>
          </a:xfrm>
          <a:prstGeom prst="rect">
            <a:avLst/>
          </a:prstGeom>
          <a:noFill/>
        </p:spPr>
        <p:txBody>
          <a:bodyPr wrap="none" lIns="0" tIns="0" rIns="0" bIns="0" rtlCol="0" anchor="ctr">
            <a:noAutofit/>
          </a:bodyPr>
          <a:lstStyle/>
          <a:p>
            <a:pPr defTabSz="801330"/>
            <a:r>
              <a:rPr lang="en-GB" sz="600" dirty="0">
                <a:solidFill>
                  <a:srgbClr val="222223"/>
                </a:solidFill>
                <a:latin typeface="Segoe UI Light" panose="020B0502040204020203" pitchFamily="34" charset="0"/>
              </a:rPr>
              <a:t>Document Name Here  |  Month 2016 |  Version 1  |  Public  |  Internal Use Only  |  Confidential  |  Strictly  Confidential (DELETE CLASSIFICATION)</a:t>
            </a:r>
          </a:p>
        </p:txBody>
      </p:sp>
      <p:sp>
        <p:nvSpPr>
          <p:cNvPr id="12" name="Text Placeholder 6"/>
          <p:cNvSpPr>
            <a:spLocks noGrp="1" noChangeAspect="1"/>
          </p:cNvSpPr>
          <p:nvPr>
            <p:ph type="body" sz="quarter" idx="13" hasCustomPrompt="1"/>
          </p:nvPr>
        </p:nvSpPr>
        <p:spPr>
          <a:xfrm>
            <a:off x="470680" y="1611251"/>
            <a:ext cx="3680963" cy="652804"/>
          </a:xfrm>
          <a:solidFill>
            <a:schemeClr val="accent3"/>
          </a:solidFill>
        </p:spPr>
        <p:txBody>
          <a:bodyPr vert="horz" wrap="none" lIns="63097" tIns="126194" rIns="63097" bIns="63097" rtlCol="0" anchor="ctr">
            <a:spAutoFit/>
          </a:bodyPr>
          <a:lstStyle>
            <a:lvl1pPr marL="275242" indent="-275242">
              <a:buFontTx/>
              <a:buNone/>
              <a:defRPr lang="en-US" sz="3900" b="1" baseline="0" dirty="0" smtClean="0">
                <a:solidFill>
                  <a:schemeClr val="bg1"/>
                </a:solidFill>
                <a:latin typeface="+mj-lt"/>
              </a:defRPr>
            </a:lvl1pPr>
          </a:lstStyle>
          <a:p>
            <a:pPr marL="0" lvl="0" indent="0">
              <a:lnSpc>
                <a:spcPts val="3594"/>
              </a:lnSpc>
              <a:spcBef>
                <a:spcPts val="0"/>
              </a:spcBef>
            </a:pPr>
            <a:r>
              <a:rPr lang="en-US" dirty="0"/>
              <a:t>Sentence line 1</a:t>
            </a:r>
          </a:p>
        </p:txBody>
      </p:sp>
      <p:sp>
        <p:nvSpPr>
          <p:cNvPr id="14" name="Text Placeholder 10"/>
          <p:cNvSpPr>
            <a:spLocks noGrp="1" noChangeAspect="1"/>
          </p:cNvSpPr>
          <p:nvPr>
            <p:ph type="body" sz="quarter" idx="14" hasCustomPrompt="1"/>
          </p:nvPr>
        </p:nvSpPr>
        <p:spPr>
          <a:xfrm>
            <a:off x="470680" y="2565893"/>
            <a:ext cx="3680963" cy="652804"/>
          </a:xfrm>
          <a:solidFill>
            <a:schemeClr val="accent3"/>
          </a:solidFill>
        </p:spPr>
        <p:txBody>
          <a:bodyPr vert="horz" wrap="none" lIns="63097" tIns="126194" rIns="63097" bIns="63097" rtlCol="0" anchor="ctr">
            <a:spAutoFit/>
          </a:bodyPr>
          <a:lstStyle>
            <a:lvl1pPr algn="l">
              <a:buFontTx/>
              <a:buNone/>
              <a:defRPr lang="en-US" sz="3900" b="1" baseline="0" dirty="0" smtClean="0">
                <a:solidFill>
                  <a:schemeClr val="bg1"/>
                </a:solidFill>
                <a:latin typeface="+mj-lt"/>
              </a:defRPr>
            </a:lvl1pPr>
          </a:lstStyle>
          <a:p>
            <a:pPr marL="0" lvl="0" indent="0">
              <a:lnSpc>
                <a:spcPts val="3594"/>
              </a:lnSpc>
              <a:spcBef>
                <a:spcPts val="0"/>
              </a:spcBef>
              <a:buFontTx/>
              <a:buNone/>
            </a:pPr>
            <a:r>
              <a:rPr lang="en-US" dirty="0"/>
              <a:t>Sentence line 2</a:t>
            </a:r>
          </a:p>
        </p:txBody>
      </p:sp>
      <p:sp>
        <p:nvSpPr>
          <p:cNvPr id="15" name="Text Placeholder 14"/>
          <p:cNvSpPr>
            <a:spLocks noGrp="1" noChangeAspect="1"/>
          </p:cNvSpPr>
          <p:nvPr>
            <p:ph type="body" sz="quarter" idx="15" hasCustomPrompt="1"/>
          </p:nvPr>
        </p:nvSpPr>
        <p:spPr>
          <a:xfrm>
            <a:off x="470680" y="3520537"/>
            <a:ext cx="3680963" cy="652804"/>
          </a:xfrm>
          <a:solidFill>
            <a:schemeClr val="accent3"/>
          </a:solidFill>
        </p:spPr>
        <p:txBody>
          <a:bodyPr vert="horz" wrap="none" lIns="63097" tIns="126194" rIns="63097" bIns="63097" rtlCol="0" anchor="ctr">
            <a:spAutoFit/>
          </a:bodyPr>
          <a:lstStyle>
            <a:lvl1pPr marL="275242" indent="-275242">
              <a:buFontTx/>
              <a:buNone/>
              <a:defRPr lang="en-US" sz="3900" b="1" baseline="0" dirty="0" smtClean="0">
                <a:solidFill>
                  <a:schemeClr val="bg1"/>
                </a:solidFill>
                <a:latin typeface="+mj-lt"/>
              </a:defRPr>
            </a:lvl1pPr>
          </a:lstStyle>
          <a:p>
            <a:pPr marL="0" lvl="0" indent="0">
              <a:lnSpc>
                <a:spcPts val="3594"/>
              </a:lnSpc>
              <a:spcBef>
                <a:spcPts val="0"/>
              </a:spcBef>
            </a:pPr>
            <a:r>
              <a:rPr lang="en-US" dirty="0"/>
              <a:t>Sentence line 3</a:t>
            </a:r>
          </a:p>
        </p:txBody>
      </p:sp>
      <p:sp>
        <p:nvSpPr>
          <p:cNvPr id="16" name="Text Placeholder 3"/>
          <p:cNvSpPr>
            <a:spLocks noGrp="1"/>
          </p:cNvSpPr>
          <p:nvPr>
            <p:ph type="body" sz="quarter" idx="16" hasCustomPrompt="1"/>
          </p:nvPr>
        </p:nvSpPr>
        <p:spPr>
          <a:xfrm>
            <a:off x="470066" y="4475179"/>
            <a:ext cx="3680963" cy="652804"/>
          </a:xfrm>
          <a:solidFill>
            <a:schemeClr val="accent3"/>
          </a:solidFill>
        </p:spPr>
        <p:txBody>
          <a:bodyPr vert="horz" wrap="none" lIns="63097" tIns="126194" rIns="63097" bIns="63097" rtlCol="0" anchor="ctr">
            <a:spAutoFit/>
          </a:bodyPr>
          <a:lstStyle>
            <a:lvl1pPr>
              <a:buFontTx/>
              <a:buNone/>
              <a:defRPr lang="en-GB" sz="3900" b="1" baseline="0" dirty="0">
                <a:solidFill>
                  <a:schemeClr val="bg1"/>
                </a:solidFill>
                <a:latin typeface="+mj-lt"/>
              </a:defRPr>
            </a:lvl1pPr>
          </a:lstStyle>
          <a:p>
            <a:pPr marL="0" lvl="0" indent="0">
              <a:lnSpc>
                <a:spcPts val="3594"/>
              </a:lnSpc>
              <a:spcBef>
                <a:spcPts val="0"/>
              </a:spcBef>
              <a:buFontTx/>
              <a:buNone/>
            </a:pPr>
            <a:r>
              <a:rPr lang="en-US" dirty="0"/>
              <a:t>Sentence line 4</a:t>
            </a:r>
            <a:endParaRPr lang="en-GB" dirty="0"/>
          </a:p>
        </p:txBody>
      </p:sp>
      <p:sp>
        <p:nvSpPr>
          <p:cNvPr id="19" name="TextBox 18"/>
          <p:cNvSpPr txBox="1"/>
          <p:nvPr userDrawn="1"/>
        </p:nvSpPr>
        <p:spPr>
          <a:xfrm>
            <a:off x="8564924" y="6688037"/>
            <a:ext cx="492596" cy="188757"/>
          </a:xfrm>
          <a:prstGeom prst="rect">
            <a:avLst/>
          </a:prstGeom>
          <a:noFill/>
        </p:spPr>
        <p:txBody>
          <a:bodyPr wrap="square" lIns="63097" tIns="31549" rIns="63097" bIns="31549" rtlCol="0">
            <a:spAutoFit/>
          </a:bodyPr>
          <a:lstStyle/>
          <a:p>
            <a:pPr algn="r" defTabSz="801330">
              <a:lnSpc>
                <a:spcPct val="110000"/>
              </a:lnSpc>
              <a:spcBef>
                <a:spcPts val="2104"/>
              </a:spcBef>
              <a:buClr>
                <a:srgbClr val="222223"/>
              </a:buClr>
            </a:pPr>
            <a:fld id="{08492756-E806-4604-9C5F-A6997CE6540C}" type="slidenum">
              <a:rPr lang="en-GB" sz="700" smtClean="0">
                <a:solidFill>
                  <a:sysClr val="windowText" lastClr="000000"/>
                </a:solidFill>
              </a:rPr>
              <a:pPr algn="r" defTabSz="801330">
                <a:lnSpc>
                  <a:spcPct val="110000"/>
                </a:lnSpc>
                <a:spcBef>
                  <a:spcPts val="2104"/>
                </a:spcBef>
                <a:buClr>
                  <a:srgbClr val="222223"/>
                </a:buClr>
              </a:pPr>
              <a:t>‹#›</a:t>
            </a:fld>
            <a:endParaRPr lang="en-GB" sz="700" dirty="0" err="1">
              <a:solidFill>
                <a:sysClr val="windowText" lastClr="000000"/>
              </a:solidFill>
            </a:endParaRPr>
          </a:p>
        </p:txBody>
      </p:sp>
      <p:pic>
        <p:nvPicPr>
          <p:cNvPr id="20" name="Picture 19"/>
          <p:cNvPicPr>
            <a:picLocks noChangeAspect="1"/>
          </p:cNvPicPr>
          <p:nvPr userDrawn="1"/>
        </p:nvPicPr>
        <p:blipFill rotWithShape="1">
          <a:blip r:embed="rId2" cstate="screen">
            <a:extLst>
              <a:ext uri="{28A0092B-C50C-407E-A947-70E740481C1C}">
                <a14:useLocalDpi xmlns:a14="http://schemas.microsoft.com/office/drawing/2010/main"/>
              </a:ext>
            </a:extLst>
          </a:blip>
          <a:srcRect t="17784" b="38176"/>
          <a:stretch/>
        </p:blipFill>
        <p:spPr>
          <a:xfrm>
            <a:off x="369139" y="6220148"/>
            <a:ext cx="1517683" cy="501428"/>
          </a:xfrm>
          <a:prstGeom prst="rect">
            <a:avLst/>
          </a:prstGeom>
        </p:spPr>
      </p:pic>
    </p:spTree>
    <p:extLst>
      <p:ext uri="{BB962C8B-B14F-4D97-AF65-F5344CB8AC3E}">
        <p14:creationId xmlns:p14="http://schemas.microsoft.com/office/powerpoint/2010/main" val="1008513934"/>
      </p:ext>
    </p:extLst>
  </p:cSld>
  <p:clrMapOvr>
    <a:masterClrMapping/>
  </p:clrMapOvr>
  <p:transition>
    <p:fad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22_Title Only">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21644" y="47626"/>
            <a:ext cx="7722765" cy="832520"/>
          </a:xfrm>
        </p:spPr>
        <p:txBody>
          <a:bodyPr/>
          <a:lstStyle/>
          <a:p>
            <a:r>
              <a:rPr lang="en-US" smtClean="0"/>
              <a:t>Click to edit Master title style</a:t>
            </a:r>
            <a:endParaRPr lang="en-GB"/>
          </a:p>
        </p:txBody>
      </p:sp>
      <p:sp>
        <p:nvSpPr>
          <p:cNvPr id="3" name="Date Placeholder 2"/>
          <p:cNvSpPr>
            <a:spLocks noGrp="1"/>
          </p:cNvSpPr>
          <p:nvPr>
            <p:ph type="dt" sz="half" idx="10"/>
          </p:nvPr>
        </p:nvSpPr>
        <p:spPr bwMode="gray"/>
        <p:txBody>
          <a:bodyPr/>
          <a:lstStyle/>
          <a:p>
            <a:endParaRPr lang="en-GB"/>
          </a:p>
        </p:txBody>
      </p:sp>
      <p:sp>
        <p:nvSpPr>
          <p:cNvPr id="4" name="Footer Placeholder 3"/>
          <p:cNvSpPr>
            <a:spLocks noGrp="1"/>
          </p:cNvSpPr>
          <p:nvPr>
            <p:ph type="ftr" sz="quarter" idx="11"/>
          </p:nvPr>
        </p:nvSpPr>
        <p:spPr bwMode="gray"/>
        <p:txBody>
          <a:bodyPr/>
          <a:lstStyle/>
          <a:p>
            <a:endParaRPr lang="en-GB"/>
          </a:p>
        </p:txBody>
      </p:sp>
      <p:sp>
        <p:nvSpPr>
          <p:cNvPr id="11" name="Text Placeholder 6"/>
          <p:cNvSpPr>
            <a:spLocks noGrp="1"/>
          </p:cNvSpPr>
          <p:nvPr>
            <p:ph type="body" sz="quarter" idx="13" hasCustomPrompt="1"/>
          </p:nvPr>
        </p:nvSpPr>
        <p:spPr bwMode="gray">
          <a:xfrm>
            <a:off x="323527" y="949103"/>
            <a:ext cx="7920000" cy="298539"/>
          </a:xfrm>
          <a:solidFill>
            <a:schemeClr val="tx1"/>
          </a:solidFill>
        </p:spPr>
        <p:txBody>
          <a:bodyPr vert="horz" lIns="215962" tIns="35993" rIns="89984" bIns="35993" rtlCol="0" anchor="t">
            <a:spAutoFit/>
          </a:bodyPr>
          <a:lstStyle>
            <a:lvl1pPr>
              <a:defRPr lang="en-GB" b="1" cap="none" baseline="0" dirty="0">
                <a:solidFill>
                  <a:schemeClr val="bg2"/>
                </a:solidFill>
                <a:latin typeface="+mj-lt"/>
              </a:defRPr>
            </a:lvl1pPr>
          </a:lstStyle>
          <a:p>
            <a:pPr lvl="0">
              <a:spcBef>
                <a:spcPts val="0"/>
              </a:spcBef>
            </a:pPr>
            <a:r>
              <a:rPr lang="en-US" dirty="0" smtClean="0"/>
              <a:t>Click to edit master text styles</a:t>
            </a:r>
            <a:endParaRPr lang="en-GB" dirty="0"/>
          </a:p>
        </p:txBody>
      </p:sp>
      <p:sp>
        <p:nvSpPr>
          <p:cNvPr id="13" name="Text Placeholder 10"/>
          <p:cNvSpPr>
            <a:spLocks noGrp="1"/>
          </p:cNvSpPr>
          <p:nvPr>
            <p:ph type="body" sz="quarter" idx="15"/>
          </p:nvPr>
        </p:nvSpPr>
        <p:spPr bwMode="gray">
          <a:xfrm>
            <a:off x="2599210" y="5852790"/>
            <a:ext cx="5976665" cy="298800"/>
          </a:xfrm>
        </p:spPr>
        <p:txBody>
          <a:bodyPr vert="horz" lIns="0" tIns="0" rIns="0" bIns="0" rtlCol="0" anchor="ctr">
            <a:normAutofit/>
          </a:bodyPr>
          <a:lstStyle>
            <a:lvl1pPr algn="r">
              <a:spcBef>
                <a:spcPts val="0"/>
              </a:spcBef>
              <a:defRPr lang="en-GB" sz="800" dirty="0"/>
            </a:lvl1pPr>
          </a:lstStyle>
          <a:p>
            <a:pPr lvl="0" algn="r">
              <a:spcBef>
                <a:spcPts val="0"/>
              </a:spcBef>
              <a:tabLst>
                <a:tab pos="8247194" algn="r"/>
              </a:tabLst>
            </a:pPr>
            <a:r>
              <a:rPr lang="en-US" dirty="0" smtClean="0"/>
              <a:t>Click to edit Master text styles</a:t>
            </a:r>
            <a:endParaRPr lang="en-GB" dirty="0"/>
          </a:p>
        </p:txBody>
      </p:sp>
    </p:spTree>
    <p:extLst>
      <p:ext uri="{BB962C8B-B14F-4D97-AF65-F5344CB8AC3E}">
        <p14:creationId xmlns:p14="http://schemas.microsoft.com/office/powerpoint/2010/main" val="2031254905"/>
      </p:ext>
    </p:extLst>
  </p:cSld>
  <p:clrMapOvr>
    <a:masterClrMapping/>
  </p:clrMapOvr>
  <p:timing>
    <p:tnLst>
      <p:par>
        <p:cTn id="1" dur="indefinite" restart="never" nodeType="tmRoot"/>
      </p:par>
    </p:tnLst>
  </p:timing>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preserve="1" userDrawn="1">
  <p:cSld name="Presentation - Cover - Full Image">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154753" y="162703"/>
            <a:ext cx="8834494" cy="6531154"/>
          </a:xfrm>
          <a:solidFill>
            <a:schemeClr val="tx1"/>
          </a:solidFill>
        </p:spPr>
        <p:txBody>
          <a:bodyPr>
            <a:normAutofit/>
          </a:bodyPr>
          <a:lstStyle>
            <a:lvl1pPr>
              <a:defRPr sz="1400" baseline="0">
                <a:solidFill>
                  <a:schemeClr val="bg1"/>
                </a:solidFill>
              </a:defRPr>
            </a:lvl1pPr>
          </a:lstStyle>
          <a:p>
            <a:r>
              <a:rPr lang="en-GB" dirty="0" smtClean="0"/>
              <a:t>Click icon to place image (or select frame and copy/paste image into it)</a:t>
            </a:r>
            <a:endParaRPr lang="en-GB" dirty="0"/>
          </a:p>
        </p:txBody>
      </p:sp>
      <p:sp>
        <p:nvSpPr>
          <p:cNvPr id="3" name="Subtitle 2"/>
          <p:cNvSpPr>
            <a:spLocks noGrp="1"/>
          </p:cNvSpPr>
          <p:nvPr>
            <p:ph type="subTitle" idx="1" hasCustomPrompt="1"/>
          </p:nvPr>
        </p:nvSpPr>
        <p:spPr bwMode="gray">
          <a:xfrm>
            <a:off x="472212" y="3804114"/>
            <a:ext cx="5271036" cy="419206"/>
          </a:xfrm>
          <a:solidFill>
            <a:schemeClr val="accent2"/>
          </a:solidFill>
        </p:spPr>
        <p:txBody>
          <a:bodyPr wrap="none" lIns="63108" tIns="31554" rIns="63108" bIns="31554" rtlCol="0" anchor="t">
            <a:spAutoFit/>
          </a:bodyPr>
          <a:lstStyle>
            <a:lvl1pPr marL="0" indent="0">
              <a:buNone/>
              <a:defRPr lang="en-GB" sz="2100" b="1" baseline="0" dirty="0" smtClean="0">
                <a:solidFill>
                  <a:schemeClr val="bg1"/>
                </a:solidFill>
                <a:latin typeface="+mj-lt"/>
              </a:defRPr>
            </a:lvl1pPr>
          </a:lstStyle>
          <a:p>
            <a:pPr lvl="0">
              <a:spcBef>
                <a:spcPct val="0"/>
              </a:spcBef>
            </a:pPr>
            <a:r>
              <a:rPr lang="en-US" dirty="0" smtClean="0"/>
              <a:t>Click to edit subtitle Click to add subtitle</a:t>
            </a:r>
            <a:endParaRPr lang="en-GB" dirty="0"/>
          </a:p>
        </p:txBody>
      </p:sp>
      <p:sp>
        <p:nvSpPr>
          <p:cNvPr id="69" name="Text Placeholder 68"/>
          <p:cNvSpPr>
            <a:spLocks noGrp="1"/>
          </p:cNvSpPr>
          <p:nvPr>
            <p:ph type="body" sz="quarter" idx="10" hasCustomPrompt="1"/>
          </p:nvPr>
        </p:nvSpPr>
        <p:spPr bwMode="gray">
          <a:xfrm>
            <a:off x="472212" y="4351798"/>
            <a:ext cx="4186603" cy="979551"/>
          </a:xfrm>
        </p:spPr>
        <p:txBody>
          <a:bodyPr wrap="square" lIns="0" tIns="0" rIns="0" bIns="0">
            <a:noAutofit/>
          </a:bodyPr>
          <a:lstStyle>
            <a:lvl1pPr marL="0" indent="0">
              <a:spcBef>
                <a:spcPts val="1052"/>
              </a:spcBef>
              <a:buNone/>
              <a:defRPr sz="1400">
                <a:solidFill>
                  <a:schemeClr val="bg1"/>
                </a:solidFill>
              </a:defRPr>
            </a:lvl1pPr>
            <a:lvl2pPr marL="400736" indent="0">
              <a:buNone/>
              <a:defRPr>
                <a:solidFill>
                  <a:schemeClr val="bg1"/>
                </a:solidFill>
              </a:defRPr>
            </a:lvl2pPr>
            <a:lvl3pPr marL="801472" indent="0">
              <a:buNone/>
              <a:defRPr>
                <a:solidFill>
                  <a:schemeClr val="bg1"/>
                </a:solidFill>
              </a:defRPr>
            </a:lvl3pPr>
            <a:lvl4pPr marL="1202207" indent="0">
              <a:buNone/>
              <a:defRPr>
                <a:solidFill>
                  <a:schemeClr val="bg1"/>
                </a:solidFill>
              </a:defRPr>
            </a:lvl4pPr>
            <a:lvl5pPr marL="1602943" indent="0">
              <a:buNone/>
              <a:defRPr>
                <a:solidFill>
                  <a:schemeClr val="bg1"/>
                </a:solidFill>
              </a:defRPr>
            </a:lvl5pPr>
          </a:lstStyle>
          <a:p>
            <a:pPr lvl="0"/>
            <a:r>
              <a:rPr lang="en-US" dirty="0" smtClean="0"/>
              <a:t>Click to add text</a:t>
            </a:r>
            <a:endParaRPr lang="en-GB" dirty="0"/>
          </a:p>
        </p:txBody>
      </p:sp>
      <p:sp>
        <p:nvSpPr>
          <p:cNvPr id="8" name="Text Placeholder 5"/>
          <p:cNvSpPr>
            <a:spLocks noGrp="1"/>
          </p:cNvSpPr>
          <p:nvPr>
            <p:ph type="body" sz="quarter" idx="12" hasCustomPrompt="1"/>
          </p:nvPr>
        </p:nvSpPr>
        <p:spPr>
          <a:xfrm>
            <a:off x="83979" y="6687304"/>
            <a:ext cx="6281070" cy="195819"/>
          </a:xfrm>
        </p:spPr>
        <p:txBody>
          <a:bodyPr>
            <a:noAutofit/>
          </a:bodyPr>
          <a:lstStyle>
            <a:lvl1pPr marL="0" indent="0">
              <a:buNone/>
              <a:defRPr sz="600" baseline="0">
                <a:solidFill>
                  <a:schemeClr val="tx1"/>
                </a:solidFill>
                <a:latin typeface="Segoe UI Light" panose="020B0502040204020203" pitchFamily="34" charset="0"/>
              </a:defRPr>
            </a:lvl1pPr>
            <a:lvl2pPr marL="400736" indent="0">
              <a:buNone/>
              <a:defRPr sz="1000">
                <a:latin typeface="Segoe UI Light" panose="020B0502040204020203" pitchFamily="34" charset="0"/>
              </a:defRPr>
            </a:lvl2pPr>
            <a:lvl3pPr marL="801472" indent="0">
              <a:buNone/>
              <a:defRPr sz="900">
                <a:latin typeface="Segoe UI Light" panose="020B0502040204020203" pitchFamily="34" charset="0"/>
              </a:defRPr>
            </a:lvl3pPr>
            <a:lvl4pPr marL="1202207" indent="0">
              <a:buNone/>
              <a:defRPr sz="900">
                <a:latin typeface="Segoe UI Light" panose="020B0502040204020203" pitchFamily="34" charset="0"/>
              </a:defRPr>
            </a:lvl4pPr>
            <a:lvl5pPr marL="1602943" indent="0">
              <a:buNone/>
              <a:defRPr sz="900">
                <a:latin typeface="Segoe UI Light" panose="020B0502040204020203" pitchFamily="34" charset="0"/>
              </a:defRPr>
            </a:lvl5pPr>
          </a:lstStyle>
          <a:p>
            <a:pPr lvl="0"/>
            <a:r>
              <a:rPr lang="en-US" dirty="0" smtClean="0"/>
              <a:t>Document Name | Date | Version xx | Public : Internal Use Only | Confidential | Strictly Confidential    (DELETE CLASSIFICATION)</a:t>
            </a:r>
          </a:p>
        </p:txBody>
      </p:sp>
      <p:sp>
        <p:nvSpPr>
          <p:cNvPr id="158" name="Frame 157"/>
          <p:cNvSpPr/>
          <p:nvPr userDrawn="1"/>
        </p:nvSpPr>
        <p:spPr bwMode="gray">
          <a:xfrm>
            <a:off x="0" y="-151"/>
            <a:ext cx="9144000" cy="6858151"/>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47" tIns="40074" rIns="80147" bIns="40074" numCol="1" spcCol="0" rtlCol="0" fromWordArt="0" anchor="ctr" anchorCtr="0" forceAA="0" compatLnSpc="1">
            <a:prstTxWarp prst="textNoShape">
              <a:avLst/>
            </a:prstTxWarp>
            <a:noAutofit/>
          </a:bodyPr>
          <a:lstStyle/>
          <a:p>
            <a:pPr algn="ctr" defTabSz="801472"/>
            <a:endParaRPr lang="en-GB" sz="1600" dirty="0">
              <a:solidFill>
                <a:srgbClr val="222223"/>
              </a:solidFill>
              <a:latin typeface="Segoe UI Light" panose="020B0502040204020203" pitchFamily="34" charset="0"/>
            </a:endParaRPr>
          </a:p>
        </p:txBody>
      </p:sp>
      <p:sp>
        <p:nvSpPr>
          <p:cNvPr id="12" name="TextBox 11"/>
          <p:cNvSpPr txBox="1"/>
          <p:nvPr userDrawn="1"/>
        </p:nvSpPr>
        <p:spPr bwMode="gray">
          <a:xfrm>
            <a:off x="463608" y="6693858"/>
            <a:ext cx="4186603" cy="164143"/>
          </a:xfrm>
          <a:prstGeom prst="rect">
            <a:avLst/>
          </a:prstGeom>
          <a:noFill/>
        </p:spPr>
        <p:txBody>
          <a:bodyPr wrap="none" lIns="0" tIns="0" rIns="0" bIns="0" rtlCol="0" anchor="ctr">
            <a:noAutofit/>
          </a:bodyPr>
          <a:lstStyle/>
          <a:p>
            <a:pPr defTabSz="801472"/>
            <a:r>
              <a:rPr lang="en-GB" sz="600" dirty="0" smtClean="0">
                <a:solidFill>
                  <a:srgbClr val="222223"/>
                </a:solidFill>
                <a:latin typeface="Segoe UI Light" panose="020B0502040204020203" pitchFamily="34" charset="0"/>
              </a:rPr>
              <a:t>Brexit poll  |  May 2016 |  Version 1  | </a:t>
            </a:r>
            <a:r>
              <a:rPr lang="en-US" sz="600" dirty="0" smtClean="0">
                <a:solidFill>
                  <a:srgbClr val="222223"/>
                </a:solidFill>
                <a:latin typeface="Segoe UI Light" panose="020B0502040204020203" pitchFamily="34" charset="0"/>
              </a:rPr>
              <a:t>Embargoed until 00:01 GMT Monday 9 May 2016</a:t>
            </a:r>
            <a:endParaRPr lang="en-GB" sz="600" dirty="0" smtClean="0">
              <a:solidFill>
                <a:srgbClr val="222223"/>
              </a:solidFill>
              <a:latin typeface="Segoe UI Light" panose="020B0502040204020203" pitchFamily="34" charset="0"/>
            </a:endParaRPr>
          </a:p>
        </p:txBody>
      </p:sp>
      <p:sp>
        <p:nvSpPr>
          <p:cNvPr id="15" name="Text Placeholder 6"/>
          <p:cNvSpPr>
            <a:spLocks noGrp="1" noChangeAspect="1"/>
          </p:cNvSpPr>
          <p:nvPr>
            <p:ph type="body" sz="quarter" idx="13" hasCustomPrompt="1"/>
          </p:nvPr>
        </p:nvSpPr>
        <p:spPr>
          <a:xfrm>
            <a:off x="470678" y="1707515"/>
            <a:ext cx="3048120" cy="605411"/>
          </a:xfrm>
          <a:solidFill>
            <a:schemeClr val="accent3"/>
          </a:solidFill>
        </p:spPr>
        <p:txBody>
          <a:bodyPr wrap="none" lIns="63108" tIns="31554" rIns="63108" bIns="31554" rtlCol="0" anchor="b">
            <a:spAutoFit/>
          </a:bodyPr>
          <a:lstStyle>
            <a:lvl1pPr marL="0" indent="0">
              <a:buFontTx/>
              <a:buNone/>
              <a:defRPr lang="en-US" sz="3200" b="1" dirty="0" smtClean="0">
                <a:solidFill>
                  <a:schemeClr val="bg1"/>
                </a:solidFill>
                <a:latin typeface="+mj-lt"/>
              </a:defRPr>
            </a:lvl1pPr>
          </a:lstStyle>
          <a:p>
            <a:pPr lvl="0">
              <a:spcBef>
                <a:spcPct val="0"/>
              </a:spcBef>
              <a:buNone/>
            </a:pPr>
            <a:r>
              <a:rPr lang="en-US" dirty="0" smtClean="0"/>
              <a:t>Sentence line 1</a:t>
            </a:r>
          </a:p>
        </p:txBody>
      </p:sp>
      <p:sp>
        <p:nvSpPr>
          <p:cNvPr id="16" name="Text Placeholder 6"/>
          <p:cNvSpPr>
            <a:spLocks noGrp="1" noChangeAspect="1"/>
          </p:cNvSpPr>
          <p:nvPr>
            <p:ph type="body" sz="quarter" idx="14" hasCustomPrompt="1"/>
          </p:nvPr>
        </p:nvSpPr>
        <p:spPr>
          <a:xfrm>
            <a:off x="472404" y="2497849"/>
            <a:ext cx="3048120" cy="605411"/>
          </a:xfrm>
          <a:solidFill>
            <a:schemeClr val="accent3"/>
          </a:solidFill>
        </p:spPr>
        <p:txBody>
          <a:bodyPr wrap="none" lIns="63108" tIns="31554" rIns="63108" bIns="31554" rtlCol="0" anchor="b">
            <a:spAutoFit/>
          </a:bodyPr>
          <a:lstStyle>
            <a:lvl1pPr marL="0" indent="0">
              <a:buFontTx/>
              <a:buNone/>
              <a:defRPr lang="en-US" sz="3200" b="1" dirty="0" smtClean="0">
                <a:solidFill>
                  <a:schemeClr val="bg1"/>
                </a:solidFill>
                <a:latin typeface="+mj-lt"/>
              </a:defRPr>
            </a:lvl1pPr>
          </a:lstStyle>
          <a:p>
            <a:pPr lvl="0">
              <a:spcBef>
                <a:spcPct val="0"/>
              </a:spcBef>
              <a:buNone/>
            </a:pPr>
            <a:r>
              <a:rPr lang="en-US" dirty="0" smtClean="0"/>
              <a:t>Sentence line 2</a:t>
            </a:r>
          </a:p>
        </p:txBody>
      </p:sp>
      <p:sp>
        <p:nvSpPr>
          <p:cNvPr id="18" name="TextBox 17"/>
          <p:cNvSpPr txBox="1"/>
          <p:nvPr userDrawn="1"/>
        </p:nvSpPr>
        <p:spPr>
          <a:xfrm>
            <a:off x="480207" y="5565396"/>
            <a:ext cx="4892262" cy="558614"/>
          </a:xfrm>
          <a:prstGeom prst="rect">
            <a:avLst/>
          </a:prstGeom>
          <a:noFill/>
        </p:spPr>
        <p:txBody>
          <a:bodyPr wrap="square" lIns="0" tIns="0" rIns="0" bIns="0" rtlCol="0">
            <a:spAutoFit/>
          </a:bodyPr>
          <a:lstStyle/>
          <a:p>
            <a:pPr defTabSz="801472">
              <a:lnSpc>
                <a:spcPct val="110000"/>
              </a:lnSpc>
              <a:spcBef>
                <a:spcPts val="2104"/>
              </a:spcBef>
              <a:buClr>
                <a:srgbClr val="222223"/>
              </a:buClr>
            </a:pPr>
            <a:r>
              <a:rPr lang="en-GB" sz="1100" dirty="0">
                <a:solidFill>
                  <a:prstClr val="white"/>
                </a:solidFill>
                <a:latin typeface="Calibri" pitchFamily="34" charset="0"/>
              </a:rPr>
              <a:t>© </a:t>
            </a:r>
            <a:r>
              <a:rPr lang="en-GB" sz="1100" dirty="0" smtClean="0">
                <a:solidFill>
                  <a:prstClr val="white"/>
                </a:solidFill>
                <a:latin typeface="Calibri" pitchFamily="34" charset="0"/>
              </a:rPr>
              <a:t>2016 </a:t>
            </a:r>
            <a:r>
              <a:rPr lang="en-GB" sz="1100" dirty="0">
                <a:solidFill>
                  <a:prstClr val="white"/>
                </a:solidFill>
                <a:latin typeface="Calibri" pitchFamily="34" charset="0"/>
              </a:rPr>
              <a:t>Ipsos.  All rights reserved. Contains Ipsos' Confidential and Proprietary information </a:t>
            </a:r>
            <a:r>
              <a:rPr lang="en-GB" sz="1100" dirty="0" smtClean="0">
                <a:solidFill>
                  <a:prstClr val="white"/>
                </a:solidFill>
                <a:latin typeface="Calibri" pitchFamily="34" charset="0"/>
              </a:rPr>
              <a:t>and </a:t>
            </a:r>
            <a:r>
              <a:rPr lang="en-GB" sz="1100" dirty="0">
                <a:solidFill>
                  <a:prstClr val="white"/>
                </a:solidFill>
                <a:latin typeface="Calibri" pitchFamily="34" charset="0"/>
              </a:rPr>
              <a:t>may not be disclosed or reproduced without the prior written consent of Ipsos</a:t>
            </a:r>
            <a:r>
              <a:rPr lang="en-GB" sz="1100" dirty="0" smtClean="0">
                <a:solidFill>
                  <a:prstClr val="white"/>
                </a:solidFill>
                <a:latin typeface="Calibri" pitchFamily="34" charset="0"/>
              </a:rPr>
              <a:t>.</a:t>
            </a:r>
            <a:endParaRPr lang="en-GB" sz="1100" dirty="0" smtClean="0">
              <a:solidFill>
                <a:prstClr val="white"/>
              </a:solidFill>
            </a:endParaRPr>
          </a:p>
        </p:txBody>
      </p:sp>
      <p:sp>
        <p:nvSpPr>
          <p:cNvPr id="17" name="TextBox 16"/>
          <p:cNvSpPr txBox="1"/>
          <p:nvPr userDrawn="1"/>
        </p:nvSpPr>
        <p:spPr>
          <a:xfrm>
            <a:off x="8564924" y="6688037"/>
            <a:ext cx="492596" cy="182218"/>
          </a:xfrm>
          <a:prstGeom prst="rect">
            <a:avLst/>
          </a:prstGeom>
          <a:noFill/>
        </p:spPr>
        <p:txBody>
          <a:bodyPr wrap="square" lIns="63108" tIns="31554" rIns="63108" bIns="31554" rtlCol="0">
            <a:spAutoFit/>
          </a:bodyPr>
          <a:lstStyle/>
          <a:p>
            <a:pPr algn="r" defTabSz="801472">
              <a:lnSpc>
                <a:spcPct val="110000"/>
              </a:lnSpc>
              <a:spcBef>
                <a:spcPts val="2104"/>
              </a:spcBef>
              <a:buClr>
                <a:srgbClr val="222223"/>
              </a:buClr>
            </a:pPr>
            <a:fld id="{08492756-E806-4604-9C5F-A6997CE6540C}" type="slidenum">
              <a:rPr lang="en-GB" sz="700" smtClean="0">
                <a:solidFill>
                  <a:sysClr val="windowText" lastClr="000000"/>
                </a:solidFill>
              </a:rPr>
              <a:pPr algn="r" defTabSz="801472">
                <a:lnSpc>
                  <a:spcPct val="110000"/>
                </a:lnSpc>
                <a:spcBef>
                  <a:spcPts val="2104"/>
                </a:spcBef>
                <a:buClr>
                  <a:srgbClr val="222223"/>
                </a:buClr>
              </a:pPr>
              <a:t>‹#›</a:t>
            </a:fld>
            <a:endParaRPr lang="en-GB" sz="700" dirty="0" err="1" smtClean="0">
              <a:solidFill>
                <a:sysClr val="windowText" lastClr="000000"/>
              </a:solidFill>
            </a:endParaRPr>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3609" y="6104386"/>
            <a:ext cx="2934759" cy="524678"/>
          </a:xfrm>
          <a:prstGeom prst="rect">
            <a:avLst/>
          </a:prstGeom>
        </p:spPr>
      </p:pic>
    </p:spTree>
    <p:extLst>
      <p:ext uri="{BB962C8B-B14F-4D97-AF65-F5344CB8AC3E}">
        <p14:creationId xmlns:p14="http://schemas.microsoft.com/office/powerpoint/2010/main" val="72028536"/>
      </p:ext>
    </p:extLst>
  </p:cSld>
  <p:clrMapOvr>
    <a:masterClrMapping/>
  </p:clrMapOvr>
  <p:transition>
    <p:fade/>
  </p:transition>
  <p:timing>
    <p:tnLst>
      <p:par>
        <p:cTn id="1" dur="indefinite" restart="never" nodeType="tmRoot"/>
      </p:par>
    </p:tnLst>
  </p:timing>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preserve="1" userDrawn="1">
  <p:cSld name="Presentation - Cover - Colour">
    <p:bg>
      <p:bgPr>
        <a:solidFill>
          <a:schemeClr val="bg2"/>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488335" y="3804114"/>
            <a:ext cx="5271036" cy="419206"/>
          </a:xfrm>
          <a:solidFill>
            <a:schemeClr val="accent2"/>
          </a:solidFill>
        </p:spPr>
        <p:txBody>
          <a:bodyPr wrap="none" lIns="63108" tIns="31554" rIns="63108" bIns="31554" rtlCol="0" anchor="t">
            <a:spAutoFit/>
          </a:bodyPr>
          <a:lstStyle>
            <a:lvl1pPr marL="0" indent="0">
              <a:buNone/>
              <a:defRPr lang="en-GB" sz="2100" b="1" dirty="0" smtClean="0">
                <a:solidFill>
                  <a:schemeClr val="bg1"/>
                </a:solidFill>
                <a:latin typeface="+mj-lt"/>
              </a:defRPr>
            </a:lvl1pPr>
          </a:lstStyle>
          <a:p>
            <a:pPr lvl="0">
              <a:spcBef>
                <a:spcPct val="0"/>
              </a:spcBef>
            </a:pPr>
            <a:r>
              <a:rPr lang="en-US" dirty="0" smtClean="0"/>
              <a:t>Click to edit subtitle Click to add subtitle</a:t>
            </a:r>
            <a:endParaRPr lang="en-GB" dirty="0"/>
          </a:p>
        </p:txBody>
      </p:sp>
      <p:sp>
        <p:nvSpPr>
          <p:cNvPr id="69" name="Text Placeholder 68"/>
          <p:cNvSpPr>
            <a:spLocks noGrp="1"/>
          </p:cNvSpPr>
          <p:nvPr>
            <p:ph type="body" sz="quarter" idx="10" hasCustomPrompt="1"/>
          </p:nvPr>
        </p:nvSpPr>
        <p:spPr bwMode="black">
          <a:xfrm>
            <a:off x="488237" y="4351798"/>
            <a:ext cx="4237159" cy="905899"/>
          </a:xfrm>
        </p:spPr>
        <p:txBody>
          <a:bodyPr wrap="square" lIns="0" tIns="0" rIns="0" bIns="0">
            <a:noAutofit/>
          </a:bodyPr>
          <a:lstStyle>
            <a:lvl1pPr marL="0" indent="0">
              <a:spcBef>
                <a:spcPts val="1052"/>
              </a:spcBef>
              <a:buNone/>
              <a:defRPr sz="1400">
                <a:solidFill>
                  <a:schemeClr val="bg1"/>
                </a:solidFill>
              </a:defRPr>
            </a:lvl1pPr>
            <a:lvl2pPr marL="400736" indent="0">
              <a:buNone/>
              <a:defRPr>
                <a:solidFill>
                  <a:schemeClr val="bg1"/>
                </a:solidFill>
              </a:defRPr>
            </a:lvl2pPr>
            <a:lvl3pPr marL="801472" indent="0">
              <a:buNone/>
              <a:defRPr>
                <a:solidFill>
                  <a:schemeClr val="bg1"/>
                </a:solidFill>
              </a:defRPr>
            </a:lvl3pPr>
            <a:lvl4pPr marL="1202207" indent="0">
              <a:buNone/>
              <a:defRPr>
                <a:solidFill>
                  <a:schemeClr val="bg1"/>
                </a:solidFill>
              </a:defRPr>
            </a:lvl4pPr>
            <a:lvl5pPr marL="1602943" indent="0">
              <a:buNone/>
              <a:defRPr>
                <a:solidFill>
                  <a:schemeClr val="bg1"/>
                </a:solidFill>
              </a:defRPr>
            </a:lvl5pPr>
          </a:lstStyle>
          <a:p>
            <a:pPr lvl="0"/>
            <a:r>
              <a:rPr lang="en-US" dirty="0" smtClean="0"/>
              <a:t>Click to add text</a:t>
            </a:r>
            <a:endParaRPr lang="en-GB" dirty="0"/>
          </a:p>
        </p:txBody>
      </p:sp>
      <p:sp>
        <p:nvSpPr>
          <p:cNvPr id="158" name="Frame 157"/>
          <p:cNvSpPr/>
          <p:nvPr userDrawn="1"/>
        </p:nvSpPr>
        <p:spPr bwMode="gray">
          <a:xfrm>
            <a:off x="0" y="-151"/>
            <a:ext cx="9144000" cy="6858151"/>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47" tIns="40074" rIns="80147" bIns="40074" numCol="1" spcCol="0" rtlCol="0" fromWordArt="0" anchor="ctr" anchorCtr="0" forceAA="0" compatLnSpc="1">
            <a:prstTxWarp prst="textNoShape">
              <a:avLst/>
            </a:prstTxWarp>
            <a:noAutofit/>
          </a:bodyPr>
          <a:lstStyle/>
          <a:p>
            <a:pPr algn="ctr" defTabSz="801472"/>
            <a:endParaRPr lang="en-GB" sz="1600" dirty="0">
              <a:solidFill>
                <a:srgbClr val="222223"/>
              </a:solidFill>
              <a:latin typeface="Segoe UI Light" panose="020B0502040204020203" pitchFamily="34" charset="0"/>
            </a:endParaRPr>
          </a:p>
        </p:txBody>
      </p:sp>
      <p:sp>
        <p:nvSpPr>
          <p:cNvPr id="12" name="TextBox 11"/>
          <p:cNvSpPr txBox="1"/>
          <p:nvPr userDrawn="1"/>
        </p:nvSpPr>
        <p:spPr bwMode="gray">
          <a:xfrm>
            <a:off x="463608" y="6693858"/>
            <a:ext cx="4186603" cy="164143"/>
          </a:xfrm>
          <a:prstGeom prst="rect">
            <a:avLst/>
          </a:prstGeom>
          <a:noFill/>
        </p:spPr>
        <p:txBody>
          <a:bodyPr wrap="none" lIns="0" tIns="0" rIns="0" bIns="0" rtlCol="0" anchor="ctr">
            <a:noAutofit/>
          </a:bodyPr>
          <a:lstStyle/>
          <a:p>
            <a:pPr defTabSz="801472"/>
            <a:r>
              <a:rPr lang="en-GB" sz="600" dirty="0" smtClean="0">
                <a:solidFill>
                  <a:srgbClr val="222223"/>
                </a:solidFill>
                <a:latin typeface="Segoe UI Light" panose="020B0502040204020203" pitchFamily="34" charset="0"/>
              </a:rPr>
              <a:t>Brexit poll  |  May 2016 |  Version 1  | </a:t>
            </a:r>
            <a:r>
              <a:rPr lang="en-US" sz="600" dirty="0" smtClean="0">
                <a:solidFill>
                  <a:srgbClr val="222223"/>
                </a:solidFill>
                <a:latin typeface="Segoe UI Light" panose="020B0502040204020203" pitchFamily="34" charset="0"/>
              </a:rPr>
              <a:t>Embargoed until 00:01 GMT Monday 9 May 2016</a:t>
            </a:r>
            <a:endParaRPr lang="en-GB" sz="600" dirty="0" smtClean="0">
              <a:solidFill>
                <a:srgbClr val="222223"/>
              </a:solidFill>
              <a:latin typeface="Segoe UI Light" panose="020B0502040204020203" pitchFamily="34" charset="0"/>
            </a:endParaRPr>
          </a:p>
        </p:txBody>
      </p:sp>
      <p:sp>
        <p:nvSpPr>
          <p:cNvPr id="13" name="Text Placeholder 6"/>
          <p:cNvSpPr>
            <a:spLocks noGrp="1" noChangeAspect="1"/>
          </p:cNvSpPr>
          <p:nvPr>
            <p:ph type="body" sz="quarter" idx="13" hasCustomPrompt="1"/>
          </p:nvPr>
        </p:nvSpPr>
        <p:spPr bwMode="gray">
          <a:xfrm>
            <a:off x="470678" y="1816538"/>
            <a:ext cx="1953269" cy="605411"/>
          </a:xfrm>
          <a:solidFill>
            <a:schemeClr val="accent3"/>
          </a:solidFill>
        </p:spPr>
        <p:txBody>
          <a:bodyPr wrap="none" lIns="63108" tIns="31554" rIns="63108" bIns="31554" rtlCol="0" anchor="b">
            <a:spAutoFit/>
          </a:bodyPr>
          <a:lstStyle>
            <a:lvl1pPr marL="0" indent="0">
              <a:buFontTx/>
              <a:buNone/>
              <a:defRPr lang="en-US" sz="3200" b="1" dirty="0" smtClean="0">
                <a:solidFill>
                  <a:schemeClr val="bg1"/>
                </a:solidFill>
                <a:latin typeface="+mj-lt"/>
              </a:defRPr>
            </a:lvl1pPr>
          </a:lstStyle>
          <a:p>
            <a:pPr lvl="0">
              <a:spcBef>
                <a:spcPct val="0"/>
              </a:spcBef>
            </a:pPr>
            <a:r>
              <a:rPr lang="en-US" dirty="0" smtClean="0"/>
              <a:t>Title here</a:t>
            </a:r>
          </a:p>
        </p:txBody>
      </p:sp>
      <p:sp>
        <p:nvSpPr>
          <p:cNvPr id="14" name="Text Placeholder 6"/>
          <p:cNvSpPr>
            <a:spLocks noGrp="1" noChangeAspect="1"/>
          </p:cNvSpPr>
          <p:nvPr>
            <p:ph type="body" sz="quarter" idx="14" hasCustomPrompt="1"/>
          </p:nvPr>
        </p:nvSpPr>
        <p:spPr bwMode="gray">
          <a:xfrm>
            <a:off x="481991" y="2823589"/>
            <a:ext cx="2067082" cy="605411"/>
          </a:xfrm>
          <a:solidFill>
            <a:schemeClr val="accent3"/>
          </a:solidFill>
        </p:spPr>
        <p:txBody>
          <a:bodyPr wrap="none" lIns="63108" tIns="31554" rIns="63108" bIns="31554" rtlCol="0" anchor="b">
            <a:spAutoFit/>
          </a:bodyPr>
          <a:lstStyle>
            <a:lvl1pPr marL="0" indent="0">
              <a:buFontTx/>
              <a:buNone/>
              <a:defRPr lang="en-US" sz="3200" b="1" dirty="0" smtClean="0">
                <a:solidFill>
                  <a:schemeClr val="bg1"/>
                </a:solidFill>
                <a:latin typeface="+mj-lt"/>
              </a:defRPr>
            </a:lvl1pPr>
          </a:lstStyle>
          <a:p>
            <a:pPr lvl="0">
              <a:spcBef>
                <a:spcPct val="0"/>
              </a:spcBef>
              <a:buNone/>
            </a:pPr>
            <a:r>
              <a:rPr lang="en-US" dirty="0" smtClean="0"/>
              <a:t>Title  here</a:t>
            </a:r>
          </a:p>
        </p:txBody>
      </p:sp>
      <p:sp>
        <p:nvSpPr>
          <p:cNvPr id="11" name="TextBox 10"/>
          <p:cNvSpPr txBox="1"/>
          <p:nvPr userDrawn="1"/>
        </p:nvSpPr>
        <p:spPr bwMode="gray">
          <a:xfrm>
            <a:off x="471708" y="5547367"/>
            <a:ext cx="4892262" cy="558614"/>
          </a:xfrm>
          <a:prstGeom prst="rect">
            <a:avLst/>
          </a:prstGeom>
          <a:noFill/>
        </p:spPr>
        <p:txBody>
          <a:bodyPr wrap="square" lIns="0" tIns="0" rIns="0" bIns="0" rtlCol="0">
            <a:spAutoFit/>
          </a:bodyPr>
          <a:lstStyle/>
          <a:p>
            <a:pPr defTabSz="801472">
              <a:lnSpc>
                <a:spcPct val="110000"/>
              </a:lnSpc>
              <a:spcBef>
                <a:spcPts val="2104"/>
              </a:spcBef>
              <a:buClr>
                <a:srgbClr val="222223"/>
              </a:buClr>
            </a:pPr>
            <a:r>
              <a:rPr lang="en-GB" sz="1100" dirty="0">
                <a:solidFill>
                  <a:prstClr val="white"/>
                </a:solidFill>
                <a:latin typeface="Calibri" pitchFamily="34" charset="0"/>
              </a:rPr>
              <a:t>© </a:t>
            </a:r>
            <a:r>
              <a:rPr lang="en-GB" sz="1100" dirty="0" smtClean="0">
                <a:solidFill>
                  <a:prstClr val="white"/>
                </a:solidFill>
                <a:latin typeface="Calibri" pitchFamily="34" charset="0"/>
              </a:rPr>
              <a:t>2016 </a:t>
            </a:r>
            <a:r>
              <a:rPr lang="en-GB" sz="1100" dirty="0">
                <a:solidFill>
                  <a:prstClr val="white"/>
                </a:solidFill>
                <a:latin typeface="Calibri" pitchFamily="34" charset="0"/>
              </a:rPr>
              <a:t>Ipsos.  All rights reserved. Contains Ipsos' Confidential and Proprietary information </a:t>
            </a:r>
            <a:r>
              <a:rPr lang="en-GB" sz="1100" dirty="0" smtClean="0">
                <a:solidFill>
                  <a:prstClr val="white"/>
                </a:solidFill>
                <a:latin typeface="Calibri" pitchFamily="34" charset="0"/>
              </a:rPr>
              <a:t>and </a:t>
            </a:r>
            <a:r>
              <a:rPr lang="en-GB" sz="1100" dirty="0">
                <a:solidFill>
                  <a:prstClr val="white"/>
                </a:solidFill>
                <a:latin typeface="Calibri" pitchFamily="34" charset="0"/>
              </a:rPr>
              <a:t>may not be disclosed or reproduced without the prior written consent of Ipsos</a:t>
            </a:r>
            <a:r>
              <a:rPr lang="en-GB" sz="1100" dirty="0" smtClean="0">
                <a:solidFill>
                  <a:prstClr val="white"/>
                </a:solidFill>
                <a:latin typeface="Calibri" pitchFamily="34" charset="0"/>
              </a:rPr>
              <a:t>.</a:t>
            </a:r>
            <a:endParaRPr lang="en-GB" sz="1100" dirty="0" smtClean="0">
              <a:solidFill>
                <a:prstClr val="white"/>
              </a:solidFill>
            </a:endParaRPr>
          </a:p>
        </p:txBody>
      </p:sp>
      <p:sp>
        <p:nvSpPr>
          <p:cNvPr id="17" name="TextBox 16"/>
          <p:cNvSpPr txBox="1"/>
          <p:nvPr userDrawn="1"/>
        </p:nvSpPr>
        <p:spPr bwMode="gray">
          <a:xfrm>
            <a:off x="8564924" y="6688037"/>
            <a:ext cx="492596" cy="182218"/>
          </a:xfrm>
          <a:prstGeom prst="rect">
            <a:avLst/>
          </a:prstGeom>
          <a:noFill/>
        </p:spPr>
        <p:txBody>
          <a:bodyPr wrap="square" lIns="63108" tIns="31554" rIns="63108" bIns="31554" rtlCol="0">
            <a:spAutoFit/>
          </a:bodyPr>
          <a:lstStyle/>
          <a:p>
            <a:pPr algn="r" defTabSz="801472">
              <a:lnSpc>
                <a:spcPct val="110000"/>
              </a:lnSpc>
              <a:spcBef>
                <a:spcPts val="2104"/>
              </a:spcBef>
              <a:buClr>
                <a:srgbClr val="222223"/>
              </a:buClr>
            </a:pPr>
            <a:fld id="{08492756-E806-4604-9C5F-A6997CE6540C}" type="slidenum">
              <a:rPr lang="en-GB" sz="700" smtClean="0">
                <a:solidFill>
                  <a:sysClr val="windowText" lastClr="000000"/>
                </a:solidFill>
              </a:rPr>
              <a:pPr algn="r" defTabSz="801472">
                <a:lnSpc>
                  <a:spcPct val="110000"/>
                </a:lnSpc>
                <a:spcBef>
                  <a:spcPts val="2104"/>
                </a:spcBef>
                <a:buClr>
                  <a:srgbClr val="222223"/>
                </a:buClr>
              </a:pPr>
              <a:t>‹#›</a:t>
            </a:fld>
            <a:endParaRPr lang="en-GB" sz="700" dirty="0" err="1" smtClean="0">
              <a:solidFill>
                <a:sysClr val="windowText" lastClr="000000"/>
              </a:solidFill>
            </a:endParaRPr>
          </a:p>
        </p:txBody>
      </p:sp>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3609" y="6104386"/>
            <a:ext cx="2934759" cy="524678"/>
          </a:xfrm>
          <a:prstGeom prst="rect">
            <a:avLst/>
          </a:prstGeom>
        </p:spPr>
      </p:pic>
    </p:spTree>
    <p:extLst>
      <p:ext uri="{BB962C8B-B14F-4D97-AF65-F5344CB8AC3E}">
        <p14:creationId xmlns:p14="http://schemas.microsoft.com/office/powerpoint/2010/main" val="2051796463"/>
      </p:ext>
    </p:extLst>
  </p:cSld>
  <p:clrMapOvr>
    <a:masterClrMapping/>
  </p:clrMapOvr>
  <p:transition>
    <p:fade/>
  </p:transition>
  <p:timing>
    <p:tnLst>
      <p:par>
        <p:cTn id="1" dur="indefinite" restart="never" nodeType="tmRoot"/>
      </p:par>
    </p:tnLst>
  </p:timing>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preserve="1" userDrawn="1">
  <p:cSld name="Presentation - Fly/Statement - 1 picture">
    <p:bg>
      <p:bgPr>
        <a:solidFill>
          <a:schemeClr val="bg2"/>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1" hasCustomPrompt="1"/>
          </p:nvPr>
        </p:nvSpPr>
        <p:spPr>
          <a:xfrm>
            <a:off x="4648960" y="163469"/>
            <a:ext cx="4349098" cy="6530389"/>
          </a:xfrm>
          <a:solidFill>
            <a:schemeClr val="bg1"/>
          </a:solidFill>
        </p:spPr>
        <p:txBody>
          <a:bodyPr>
            <a:normAutofit/>
          </a:bodyPr>
          <a:lstStyle>
            <a:lvl1pPr marL="0" indent="0">
              <a:buNone/>
              <a:defRPr sz="2100" baseline="0"/>
            </a:lvl1pPr>
          </a:lstStyle>
          <a:p>
            <a:r>
              <a:rPr lang="en-GB" dirty="0" smtClean="0"/>
              <a:t>A picture can be inserted here, it can be left blank or it can be filled in another colour</a:t>
            </a:r>
            <a:endParaRPr lang="en-GB" dirty="0"/>
          </a:p>
        </p:txBody>
      </p:sp>
      <p:sp>
        <p:nvSpPr>
          <p:cNvPr id="2" name="Title 1"/>
          <p:cNvSpPr>
            <a:spLocks noGrp="1"/>
          </p:cNvSpPr>
          <p:nvPr>
            <p:ph type="ctrTitle" hasCustomPrompt="1"/>
          </p:nvPr>
        </p:nvSpPr>
        <p:spPr bwMode="gray">
          <a:xfrm>
            <a:off x="476378" y="2403070"/>
            <a:ext cx="2044640" cy="556167"/>
          </a:xfrm>
          <a:solidFill>
            <a:schemeClr val="accent3"/>
          </a:solidFill>
        </p:spPr>
        <p:txBody>
          <a:bodyPr anchor="b"/>
          <a:lstStyle>
            <a:lvl1pPr algn="l">
              <a:defRPr sz="3200">
                <a:latin typeface="+mj-lt"/>
              </a:defRPr>
            </a:lvl1pPr>
          </a:lstStyle>
          <a:p>
            <a:r>
              <a:rPr lang="en-US" dirty="0" smtClean="0"/>
              <a:t>Fly style 1</a:t>
            </a:r>
            <a:endParaRPr lang="en-GB" dirty="0"/>
          </a:p>
        </p:txBody>
      </p:sp>
      <p:sp>
        <p:nvSpPr>
          <p:cNvPr id="3" name="Subtitle 2"/>
          <p:cNvSpPr>
            <a:spLocks noGrp="1"/>
          </p:cNvSpPr>
          <p:nvPr>
            <p:ph type="subTitle" idx="1" hasCustomPrompt="1"/>
          </p:nvPr>
        </p:nvSpPr>
        <p:spPr bwMode="gray">
          <a:xfrm>
            <a:off x="476379" y="3010609"/>
            <a:ext cx="2670389" cy="419206"/>
          </a:xfrm>
          <a:solidFill>
            <a:schemeClr val="accent2"/>
          </a:solidFill>
        </p:spPr>
        <p:txBody>
          <a:bodyPr wrap="none" lIns="63108" tIns="31554" rIns="63108" bIns="31554" rtlCol="0" anchor="t">
            <a:spAutoFit/>
          </a:bodyPr>
          <a:lstStyle>
            <a:lvl1pPr marL="0" indent="0">
              <a:buNone/>
              <a:defRPr lang="en-GB" sz="2100" b="1" dirty="0" smtClean="0">
                <a:solidFill>
                  <a:schemeClr val="bg1"/>
                </a:solidFill>
                <a:latin typeface="+mj-lt"/>
              </a:defRPr>
            </a:lvl1pPr>
          </a:lstStyle>
          <a:p>
            <a:pPr lvl="0">
              <a:spcBef>
                <a:spcPct val="0"/>
              </a:spcBef>
            </a:pPr>
            <a:r>
              <a:rPr lang="en-US" dirty="0" smtClean="0"/>
              <a:t>Click to edit subtitle</a:t>
            </a:r>
            <a:endParaRPr lang="en-GB" dirty="0"/>
          </a:p>
        </p:txBody>
      </p:sp>
      <p:sp>
        <p:nvSpPr>
          <p:cNvPr id="69" name="Text Placeholder 68"/>
          <p:cNvSpPr>
            <a:spLocks noGrp="1"/>
          </p:cNvSpPr>
          <p:nvPr>
            <p:ph type="body" sz="quarter" idx="10" hasCustomPrompt="1"/>
          </p:nvPr>
        </p:nvSpPr>
        <p:spPr bwMode="gray">
          <a:xfrm>
            <a:off x="476379" y="3591617"/>
            <a:ext cx="3772514" cy="2188565"/>
          </a:xfrm>
        </p:spPr>
        <p:txBody>
          <a:bodyPr wrap="square" lIns="0" tIns="0" rIns="0" bIns="0">
            <a:noAutofit/>
          </a:bodyPr>
          <a:lstStyle>
            <a:lvl1pPr marL="0" indent="0">
              <a:spcBef>
                <a:spcPts val="1052"/>
              </a:spcBef>
              <a:buNone/>
              <a:defRPr sz="1400">
                <a:solidFill>
                  <a:schemeClr val="bg1"/>
                </a:solidFill>
              </a:defRPr>
            </a:lvl1pPr>
            <a:lvl2pPr marL="400736" indent="0">
              <a:buNone/>
              <a:defRPr>
                <a:solidFill>
                  <a:schemeClr val="bg1"/>
                </a:solidFill>
              </a:defRPr>
            </a:lvl2pPr>
            <a:lvl3pPr marL="801472" indent="0">
              <a:buNone/>
              <a:defRPr>
                <a:solidFill>
                  <a:schemeClr val="bg1"/>
                </a:solidFill>
              </a:defRPr>
            </a:lvl3pPr>
            <a:lvl4pPr marL="1202207" indent="0">
              <a:buNone/>
              <a:defRPr>
                <a:solidFill>
                  <a:schemeClr val="bg1"/>
                </a:solidFill>
              </a:defRPr>
            </a:lvl4pPr>
            <a:lvl5pPr marL="1602943" indent="0">
              <a:buNone/>
              <a:defRPr>
                <a:solidFill>
                  <a:schemeClr val="bg1"/>
                </a:solidFill>
              </a:defRPr>
            </a:lvl5pPr>
          </a:lstStyle>
          <a:p>
            <a:pPr lvl="0"/>
            <a:r>
              <a:rPr lang="en-US" dirty="0" smtClean="0"/>
              <a:t>Click to add text</a:t>
            </a:r>
            <a:endParaRPr lang="en-GB" dirty="0"/>
          </a:p>
        </p:txBody>
      </p:sp>
      <p:sp>
        <p:nvSpPr>
          <p:cNvPr id="44" name="Frame 43"/>
          <p:cNvSpPr/>
          <p:nvPr userDrawn="1"/>
        </p:nvSpPr>
        <p:spPr bwMode="gray">
          <a:xfrm>
            <a:off x="0" y="-151"/>
            <a:ext cx="9144000" cy="6858151"/>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47" tIns="40074" rIns="80147" bIns="40074" numCol="1" spcCol="0" rtlCol="0" fromWordArt="0" anchor="ctr" anchorCtr="0" forceAA="0" compatLnSpc="1">
            <a:prstTxWarp prst="textNoShape">
              <a:avLst/>
            </a:prstTxWarp>
            <a:noAutofit/>
          </a:bodyPr>
          <a:lstStyle/>
          <a:p>
            <a:pPr algn="ctr" defTabSz="801472"/>
            <a:endParaRPr lang="en-GB" sz="1600" dirty="0">
              <a:solidFill>
                <a:srgbClr val="222223"/>
              </a:solidFill>
              <a:latin typeface="Segoe UI Light" panose="020B0502040204020203" pitchFamily="34" charset="0"/>
            </a:endParaRPr>
          </a:p>
        </p:txBody>
      </p:sp>
      <p:sp>
        <p:nvSpPr>
          <p:cNvPr id="4" name="Rectangle 3"/>
          <p:cNvSpPr/>
          <p:nvPr userDrawn="1"/>
        </p:nvSpPr>
        <p:spPr bwMode="gray">
          <a:xfrm>
            <a:off x="4495041" y="98158"/>
            <a:ext cx="153919" cy="6603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6216" tIns="63108" rIns="126216" bIns="63108" numCol="1" spcCol="0" rtlCol="0" fromWordArt="0" anchor="ctr" anchorCtr="0" forceAA="0" compatLnSpc="1">
            <a:prstTxWarp prst="textNoShape">
              <a:avLst/>
            </a:prstTxWarp>
            <a:noAutofit/>
          </a:bodyPr>
          <a:lstStyle/>
          <a:p>
            <a:pPr algn="ctr" defTabSz="801472">
              <a:lnSpc>
                <a:spcPct val="110000"/>
              </a:lnSpc>
              <a:spcBef>
                <a:spcPts val="2104"/>
              </a:spcBef>
              <a:buClr>
                <a:srgbClr val="222223"/>
              </a:buClr>
            </a:pPr>
            <a:endParaRPr lang="en-GB" sz="2500" dirty="0" smtClean="0">
              <a:solidFill>
                <a:prstClr val="white"/>
              </a:solidFill>
              <a:latin typeface="Segoe UI Light" panose="020B0502040204020203" pitchFamily="34" charset="0"/>
            </a:endParaRPr>
          </a:p>
        </p:txBody>
      </p:sp>
      <p:sp>
        <p:nvSpPr>
          <p:cNvPr id="13" name="TextBox 12"/>
          <p:cNvSpPr txBox="1"/>
          <p:nvPr userDrawn="1"/>
        </p:nvSpPr>
        <p:spPr bwMode="gray">
          <a:xfrm>
            <a:off x="463608" y="6693858"/>
            <a:ext cx="4186603" cy="164143"/>
          </a:xfrm>
          <a:prstGeom prst="rect">
            <a:avLst/>
          </a:prstGeom>
          <a:noFill/>
        </p:spPr>
        <p:txBody>
          <a:bodyPr wrap="none" lIns="0" tIns="0" rIns="0" bIns="0" rtlCol="0" anchor="ctr">
            <a:noAutofit/>
          </a:bodyPr>
          <a:lstStyle/>
          <a:p>
            <a:pPr defTabSz="801472"/>
            <a:r>
              <a:rPr lang="en-GB" sz="600" dirty="0" smtClean="0">
                <a:solidFill>
                  <a:srgbClr val="222223"/>
                </a:solidFill>
                <a:latin typeface="Segoe UI Light" panose="020B0502040204020203" pitchFamily="34" charset="0"/>
              </a:rPr>
              <a:t>Brexit poll  |  May 2016 |  Version 1  | </a:t>
            </a:r>
            <a:r>
              <a:rPr lang="en-US" sz="600" dirty="0" smtClean="0">
                <a:solidFill>
                  <a:srgbClr val="222223"/>
                </a:solidFill>
                <a:latin typeface="Segoe UI Light" panose="020B0502040204020203" pitchFamily="34" charset="0"/>
              </a:rPr>
              <a:t>Embargoed until 00:01 GMT Monday 9 May 2016</a:t>
            </a:r>
            <a:endParaRPr lang="en-GB" sz="600" dirty="0" smtClean="0">
              <a:solidFill>
                <a:srgbClr val="222223"/>
              </a:solidFill>
              <a:latin typeface="Segoe UI Light" panose="020B0502040204020203" pitchFamily="34" charset="0"/>
            </a:endParaRPr>
          </a:p>
        </p:txBody>
      </p:sp>
      <p:sp>
        <p:nvSpPr>
          <p:cNvPr id="16" name="TextBox 15"/>
          <p:cNvSpPr txBox="1"/>
          <p:nvPr userDrawn="1"/>
        </p:nvSpPr>
        <p:spPr>
          <a:xfrm>
            <a:off x="8564924" y="6688037"/>
            <a:ext cx="492596" cy="182218"/>
          </a:xfrm>
          <a:prstGeom prst="rect">
            <a:avLst/>
          </a:prstGeom>
          <a:noFill/>
        </p:spPr>
        <p:txBody>
          <a:bodyPr wrap="square" lIns="63108" tIns="31554" rIns="63108" bIns="31554" rtlCol="0">
            <a:spAutoFit/>
          </a:bodyPr>
          <a:lstStyle/>
          <a:p>
            <a:pPr algn="r" defTabSz="801472">
              <a:lnSpc>
                <a:spcPct val="110000"/>
              </a:lnSpc>
              <a:spcBef>
                <a:spcPts val="2104"/>
              </a:spcBef>
              <a:buClr>
                <a:srgbClr val="222223"/>
              </a:buClr>
            </a:pPr>
            <a:fld id="{08492756-E806-4604-9C5F-A6997CE6540C}" type="slidenum">
              <a:rPr lang="en-GB" sz="700" smtClean="0">
                <a:solidFill>
                  <a:sysClr val="windowText" lastClr="000000"/>
                </a:solidFill>
              </a:rPr>
              <a:pPr algn="r" defTabSz="801472">
                <a:lnSpc>
                  <a:spcPct val="110000"/>
                </a:lnSpc>
                <a:spcBef>
                  <a:spcPts val="2104"/>
                </a:spcBef>
                <a:buClr>
                  <a:srgbClr val="222223"/>
                </a:buClr>
              </a:pPr>
              <a:t>‹#›</a:t>
            </a:fld>
            <a:endParaRPr lang="en-GB" sz="700" dirty="0" err="1" smtClean="0">
              <a:solidFill>
                <a:sysClr val="windowText" lastClr="000000"/>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3763" y="6290461"/>
            <a:ext cx="1954201" cy="349373"/>
          </a:xfrm>
          <a:prstGeom prst="rect">
            <a:avLst/>
          </a:prstGeom>
        </p:spPr>
      </p:pic>
    </p:spTree>
    <p:extLst>
      <p:ext uri="{BB962C8B-B14F-4D97-AF65-F5344CB8AC3E}">
        <p14:creationId xmlns:p14="http://schemas.microsoft.com/office/powerpoint/2010/main" val="179743980"/>
      </p:ext>
    </p:extLst>
  </p:cSld>
  <p:clrMapOvr>
    <a:masterClrMapping/>
  </p:clrMapOvr>
  <p:transition>
    <p:fade/>
  </p:transition>
  <p:timing>
    <p:tnLst>
      <p:par>
        <p:cTn id="1" dur="indefinite" restart="never" nodeType="tmRoot"/>
      </p:par>
    </p:tn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preserve="1" userDrawn="1">
  <p:cSld name="Presentation - Fly 2 - Image Left">
    <p:bg>
      <p:bgPr>
        <a:solidFill>
          <a:schemeClr val="bg2"/>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1" hasCustomPrompt="1"/>
          </p:nvPr>
        </p:nvSpPr>
        <p:spPr>
          <a:xfrm>
            <a:off x="138633" y="163469"/>
            <a:ext cx="4356407" cy="6530389"/>
          </a:xfrm>
          <a:solidFill>
            <a:schemeClr val="bg1">
              <a:lumMod val="95000"/>
            </a:schemeClr>
          </a:solidFill>
        </p:spPr>
        <p:txBody>
          <a:bodyPr>
            <a:normAutofit/>
          </a:bodyPr>
          <a:lstStyle>
            <a:lvl1pPr marL="0" indent="0">
              <a:buNone/>
              <a:defRPr sz="2100" baseline="0"/>
            </a:lvl1pPr>
          </a:lstStyle>
          <a:p>
            <a:r>
              <a:rPr lang="en-GB" dirty="0" smtClean="0"/>
              <a:t>A picture can be inserted here, it can be left blank or it can be filled in another colour</a:t>
            </a:r>
            <a:endParaRPr lang="en-GB" dirty="0"/>
          </a:p>
        </p:txBody>
      </p:sp>
      <p:sp>
        <p:nvSpPr>
          <p:cNvPr id="2" name="Title 1"/>
          <p:cNvSpPr>
            <a:spLocks noGrp="1"/>
          </p:cNvSpPr>
          <p:nvPr>
            <p:ph type="ctrTitle" hasCustomPrompt="1"/>
          </p:nvPr>
        </p:nvSpPr>
        <p:spPr bwMode="gray">
          <a:xfrm>
            <a:off x="4831644" y="2227535"/>
            <a:ext cx="2044640" cy="556167"/>
          </a:xfrm>
          <a:solidFill>
            <a:schemeClr val="accent3"/>
          </a:solidFill>
        </p:spPr>
        <p:txBody>
          <a:bodyPr anchor="b"/>
          <a:lstStyle>
            <a:lvl1pPr algn="l">
              <a:defRPr sz="3200" baseline="0">
                <a:latin typeface="+mj-lt"/>
              </a:defRPr>
            </a:lvl1pPr>
          </a:lstStyle>
          <a:p>
            <a:r>
              <a:rPr lang="en-US" dirty="0" smtClean="0"/>
              <a:t>Fly style 2</a:t>
            </a:r>
            <a:endParaRPr lang="en-GB" dirty="0"/>
          </a:p>
        </p:txBody>
      </p:sp>
      <p:sp>
        <p:nvSpPr>
          <p:cNvPr id="3" name="Subtitle 2"/>
          <p:cNvSpPr>
            <a:spLocks noGrp="1"/>
          </p:cNvSpPr>
          <p:nvPr>
            <p:ph type="subTitle" idx="1" hasCustomPrompt="1"/>
          </p:nvPr>
        </p:nvSpPr>
        <p:spPr bwMode="gray">
          <a:xfrm>
            <a:off x="4831646" y="2835073"/>
            <a:ext cx="2670389" cy="419206"/>
          </a:xfrm>
          <a:solidFill>
            <a:schemeClr val="accent2"/>
          </a:solidFill>
        </p:spPr>
        <p:txBody>
          <a:bodyPr wrap="none" lIns="63108" tIns="31554" rIns="63108" bIns="31554" rtlCol="0" anchor="t">
            <a:spAutoFit/>
          </a:bodyPr>
          <a:lstStyle>
            <a:lvl1pPr marL="0" indent="0">
              <a:buNone/>
              <a:defRPr lang="en-GB" sz="2100" b="1" dirty="0" smtClean="0">
                <a:solidFill>
                  <a:schemeClr val="bg1"/>
                </a:solidFill>
                <a:latin typeface="+mj-lt"/>
              </a:defRPr>
            </a:lvl1pPr>
          </a:lstStyle>
          <a:p>
            <a:pPr lvl="0">
              <a:spcBef>
                <a:spcPct val="0"/>
              </a:spcBef>
            </a:pPr>
            <a:r>
              <a:rPr lang="en-US" dirty="0" smtClean="0"/>
              <a:t>Click to edit subtitle</a:t>
            </a:r>
            <a:endParaRPr lang="en-GB" dirty="0"/>
          </a:p>
        </p:txBody>
      </p:sp>
      <p:sp>
        <p:nvSpPr>
          <p:cNvPr id="69" name="Text Placeholder 68"/>
          <p:cNvSpPr>
            <a:spLocks noGrp="1"/>
          </p:cNvSpPr>
          <p:nvPr>
            <p:ph type="body" sz="quarter" idx="10" hasCustomPrompt="1"/>
          </p:nvPr>
        </p:nvSpPr>
        <p:spPr bwMode="gray">
          <a:xfrm>
            <a:off x="4831645" y="3416082"/>
            <a:ext cx="3979577" cy="2755110"/>
          </a:xfrm>
        </p:spPr>
        <p:txBody>
          <a:bodyPr wrap="square" lIns="0" tIns="0" rIns="0" bIns="0">
            <a:noAutofit/>
          </a:bodyPr>
          <a:lstStyle>
            <a:lvl1pPr marL="0" indent="0">
              <a:spcBef>
                <a:spcPts val="1052"/>
              </a:spcBef>
              <a:buNone/>
              <a:defRPr sz="1400">
                <a:solidFill>
                  <a:schemeClr val="bg1"/>
                </a:solidFill>
              </a:defRPr>
            </a:lvl1pPr>
            <a:lvl2pPr marL="400736" indent="0">
              <a:buNone/>
              <a:defRPr>
                <a:solidFill>
                  <a:schemeClr val="bg1"/>
                </a:solidFill>
              </a:defRPr>
            </a:lvl2pPr>
            <a:lvl3pPr marL="801472" indent="0">
              <a:buNone/>
              <a:defRPr>
                <a:solidFill>
                  <a:schemeClr val="bg1"/>
                </a:solidFill>
              </a:defRPr>
            </a:lvl3pPr>
            <a:lvl4pPr marL="1202207" indent="0">
              <a:buNone/>
              <a:defRPr>
                <a:solidFill>
                  <a:schemeClr val="bg1"/>
                </a:solidFill>
              </a:defRPr>
            </a:lvl4pPr>
            <a:lvl5pPr marL="1602943" indent="0">
              <a:buNone/>
              <a:defRPr>
                <a:solidFill>
                  <a:schemeClr val="bg1"/>
                </a:solidFill>
              </a:defRPr>
            </a:lvl5pPr>
          </a:lstStyle>
          <a:p>
            <a:pPr lvl="0"/>
            <a:r>
              <a:rPr lang="en-US" dirty="0" smtClean="0"/>
              <a:t>Click to add text</a:t>
            </a:r>
            <a:endParaRPr lang="en-GB" dirty="0"/>
          </a:p>
        </p:txBody>
      </p:sp>
      <p:sp>
        <p:nvSpPr>
          <p:cNvPr id="44" name="Frame 43"/>
          <p:cNvSpPr/>
          <p:nvPr userDrawn="1"/>
        </p:nvSpPr>
        <p:spPr bwMode="gray">
          <a:xfrm>
            <a:off x="0" y="-151"/>
            <a:ext cx="9144000" cy="6858151"/>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47" tIns="40074" rIns="80147" bIns="40074" numCol="1" spcCol="0" rtlCol="0" fromWordArt="0" anchor="ctr" anchorCtr="0" forceAA="0" compatLnSpc="1">
            <a:prstTxWarp prst="textNoShape">
              <a:avLst/>
            </a:prstTxWarp>
            <a:noAutofit/>
          </a:bodyPr>
          <a:lstStyle/>
          <a:p>
            <a:pPr algn="ctr" defTabSz="801472"/>
            <a:endParaRPr lang="en-GB" sz="1600" dirty="0">
              <a:solidFill>
                <a:srgbClr val="222223"/>
              </a:solidFill>
              <a:latin typeface="Segoe UI Light" panose="020B0502040204020203" pitchFamily="34" charset="0"/>
            </a:endParaRPr>
          </a:p>
        </p:txBody>
      </p:sp>
      <p:sp>
        <p:nvSpPr>
          <p:cNvPr id="4" name="Rectangle 3"/>
          <p:cNvSpPr/>
          <p:nvPr userDrawn="1"/>
        </p:nvSpPr>
        <p:spPr bwMode="gray">
          <a:xfrm>
            <a:off x="4495041" y="98158"/>
            <a:ext cx="153919" cy="6603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6216" tIns="63108" rIns="126216" bIns="63108" numCol="1" spcCol="0" rtlCol="0" fromWordArt="0" anchor="ctr" anchorCtr="0" forceAA="0" compatLnSpc="1">
            <a:prstTxWarp prst="textNoShape">
              <a:avLst/>
            </a:prstTxWarp>
            <a:noAutofit/>
          </a:bodyPr>
          <a:lstStyle/>
          <a:p>
            <a:pPr algn="ctr" defTabSz="801472">
              <a:lnSpc>
                <a:spcPct val="110000"/>
              </a:lnSpc>
              <a:spcBef>
                <a:spcPts val="2104"/>
              </a:spcBef>
              <a:buClr>
                <a:srgbClr val="222223"/>
              </a:buClr>
            </a:pPr>
            <a:endParaRPr lang="en-GB" sz="2500" dirty="0" smtClean="0">
              <a:solidFill>
                <a:prstClr val="white"/>
              </a:solidFill>
              <a:latin typeface="Segoe UI Light" panose="020B0502040204020203" pitchFamily="34" charset="0"/>
            </a:endParaRPr>
          </a:p>
        </p:txBody>
      </p:sp>
      <p:sp>
        <p:nvSpPr>
          <p:cNvPr id="13" name="TextBox 12"/>
          <p:cNvSpPr txBox="1"/>
          <p:nvPr userDrawn="1"/>
        </p:nvSpPr>
        <p:spPr bwMode="gray">
          <a:xfrm>
            <a:off x="463608" y="6693858"/>
            <a:ext cx="4186603" cy="164143"/>
          </a:xfrm>
          <a:prstGeom prst="rect">
            <a:avLst/>
          </a:prstGeom>
          <a:noFill/>
        </p:spPr>
        <p:txBody>
          <a:bodyPr wrap="none" lIns="0" tIns="0" rIns="0" bIns="0" rtlCol="0" anchor="ctr">
            <a:noAutofit/>
          </a:bodyPr>
          <a:lstStyle/>
          <a:p>
            <a:pPr defTabSz="801472"/>
            <a:r>
              <a:rPr lang="en-GB" sz="600" dirty="0" smtClean="0">
                <a:solidFill>
                  <a:srgbClr val="222223"/>
                </a:solidFill>
                <a:latin typeface="Segoe UI Light" panose="020B0502040204020203" pitchFamily="34" charset="0"/>
              </a:rPr>
              <a:t>Document Name Here  |  Month 2016 |  Version 1  |  Public  |  Internal Use Only  |  Confidential  |  Strictly  Confidential (DELETE CLASSIFICATION)</a:t>
            </a:r>
          </a:p>
        </p:txBody>
      </p:sp>
      <p:sp>
        <p:nvSpPr>
          <p:cNvPr id="16" name="TextBox 15"/>
          <p:cNvSpPr txBox="1"/>
          <p:nvPr userDrawn="1"/>
        </p:nvSpPr>
        <p:spPr>
          <a:xfrm>
            <a:off x="8564924" y="6688037"/>
            <a:ext cx="492596" cy="182218"/>
          </a:xfrm>
          <a:prstGeom prst="rect">
            <a:avLst/>
          </a:prstGeom>
          <a:noFill/>
        </p:spPr>
        <p:txBody>
          <a:bodyPr wrap="square" lIns="63108" tIns="31554" rIns="63108" bIns="31554" rtlCol="0">
            <a:spAutoFit/>
          </a:bodyPr>
          <a:lstStyle/>
          <a:p>
            <a:pPr algn="r" defTabSz="801472">
              <a:lnSpc>
                <a:spcPct val="110000"/>
              </a:lnSpc>
              <a:spcBef>
                <a:spcPts val="2104"/>
              </a:spcBef>
              <a:buClr>
                <a:srgbClr val="222223"/>
              </a:buClr>
            </a:pPr>
            <a:fld id="{08492756-E806-4604-9C5F-A6997CE6540C}" type="slidenum">
              <a:rPr lang="en-GB" sz="700" smtClean="0">
                <a:solidFill>
                  <a:sysClr val="windowText" lastClr="000000"/>
                </a:solidFill>
              </a:rPr>
              <a:pPr algn="r" defTabSz="801472">
                <a:lnSpc>
                  <a:spcPct val="110000"/>
                </a:lnSpc>
                <a:spcBef>
                  <a:spcPts val="2104"/>
                </a:spcBef>
                <a:buClr>
                  <a:srgbClr val="222223"/>
                </a:buClr>
              </a:pPr>
              <a:t>‹#›</a:t>
            </a:fld>
            <a:endParaRPr lang="en-GB" sz="700" dirty="0" err="1" smtClean="0">
              <a:solidFill>
                <a:sysClr val="windowText" lastClr="000000"/>
              </a:solidFill>
            </a:endParaRP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3763" y="6290461"/>
            <a:ext cx="1954201" cy="349373"/>
          </a:xfrm>
          <a:prstGeom prst="rect">
            <a:avLst/>
          </a:prstGeom>
        </p:spPr>
      </p:pic>
    </p:spTree>
    <p:extLst>
      <p:ext uri="{BB962C8B-B14F-4D97-AF65-F5344CB8AC3E}">
        <p14:creationId xmlns:p14="http://schemas.microsoft.com/office/powerpoint/2010/main" val="1918242908"/>
      </p:ext>
    </p:extLst>
  </p:cSld>
  <p:clrMapOvr>
    <a:masterClrMapping/>
  </p:clrMapOvr>
  <p:transition>
    <p:fade/>
  </p:transition>
  <p:timing>
    <p:tnLst>
      <p:par>
        <p:cTn id="1" dur="indefinite" restart="never" nodeType="tmRoot"/>
      </p:par>
    </p:tnLst>
  </p:timing>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preserve="1" userDrawn="1">
  <p:cSld name="Presentation - Fly 3 - Tri Image">
    <p:bg>
      <p:bgPr>
        <a:solidFill>
          <a:schemeClr val="bg2"/>
        </a:solidFill>
        <a:effectLst/>
      </p:bgPr>
    </p:bg>
    <p:spTree>
      <p:nvGrpSpPr>
        <p:cNvPr id="1" name=""/>
        <p:cNvGrpSpPr/>
        <p:nvPr/>
      </p:nvGrpSpPr>
      <p:grpSpPr>
        <a:xfrm>
          <a:off x="0" y="0"/>
          <a:ext cx="0" cy="0"/>
          <a:chOff x="0" y="0"/>
          <a:chExt cx="0" cy="0"/>
        </a:xfrm>
      </p:grpSpPr>
      <p:sp>
        <p:nvSpPr>
          <p:cNvPr id="5" name="Rectangle 4"/>
          <p:cNvSpPr/>
          <p:nvPr userDrawn="1"/>
        </p:nvSpPr>
        <p:spPr bwMode="gray">
          <a:xfrm>
            <a:off x="4580145" y="72017"/>
            <a:ext cx="4486796" cy="6652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6216" tIns="63108" rIns="126216" bIns="63108" numCol="1" spcCol="0" rtlCol="0" fromWordArt="0" anchor="ctr" anchorCtr="0" forceAA="0" compatLnSpc="1">
            <a:prstTxWarp prst="textNoShape">
              <a:avLst/>
            </a:prstTxWarp>
            <a:noAutofit/>
          </a:bodyPr>
          <a:lstStyle/>
          <a:p>
            <a:pPr algn="ctr" defTabSz="801472">
              <a:lnSpc>
                <a:spcPct val="110000"/>
              </a:lnSpc>
              <a:spcBef>
                <a:spcPts val="2104"/>
              </a:spcBef>
              <a:buClr>
                <a:srgbClr val="222223"/>
              </a:buClr>
            </a:pPr>
            <a:endParaRPr lang="en-GB" sz="2500" dirty="0" smtClean="0">
              <a:solidFill>
                <a:prstClr val="white"/>
              </a:solidFill>
              <a:latin typeface="Segoe UI Light" panose="020B0502040204020203" pitchFamily="34" charset="0"/>
            </a:endParaRPr>
          </a:p>
        </p:txBody>
      </p:sp>
      <p:sp>
        <p:nvSpPr>
          <p:cNvPr id="2" name="Title 1"/>
          <p:cNvSpPr>
            <a:spLocks noGrp="1"/>
          </p:cNvSpPr>
          <p:nvPr>
            <p:ph type="ctrTitle" hasCustomPrompt="1"/>
          </p:nvPr>
        </p:nvSpPr>
        <p:spPr bwMode="gray">
          <a:xfrm>
            <a:off x="476968" y="2403070"/>
            <a:ext cx="2044640" cy="556167"/>
          </a:xfrm>
          <a:solidFill>
            <a:schemeClr val="accent3"/>
          </a:solidFill>
        </p:spPr>
        <p:txBody>
          <a:bodyPr anchor="b"/>
          <a:lstStyle>
            <a:lvl1pPr algn="l">
              <a:defRPr sz="3200">
                <a:latin typeface="+mj-lt"/>
              </a:defRPr>
            </a:lvl1pPr>
          </a:lstStyle>
          <a:p>
            <a:r>
              <a:rPr lang="en-US" dirty="0" smtClean="0"/>
              <a:t>Fly style 3</a:t>
            </a:r>
            <a:endParaRPr lang="en-GB" dirty="0"/>
          </a:p>
        </p:txBody>
      </p:sp>
      <p:sp>
        <p:nvSpPr>
          <p:cNvPr id="3" name="Subtitle 2"/>
          <p:cNvSpPr>
            <a:spLocks noGrp="1"/>
          </p:cNvSpPr>
          <p:nvPr>
            <p:ph type="subTitle" idx="1" hasCustomPrompt="1"/>
          </p:nvPr>
        </p:nvSpPr>
        <p:spPr bwMode="gray">
          <a:xfrm>
            <a:off x="476970" y="3010609"/>
            <a:ext cx="2670389" cy="419206"/>
          </a:xfrm>
          <a:solidFill>
            <a:schemeClr val="accent2"/>
          </a:solidFill>
        </p:spPr>
        <p:txBody>
          <a:bodyPr wrap="none" lIns="63108" tIns="31554" rIns="63108" bIns="31554" rtlCol="0" anchor="t">
            <a:spAutoFit/>
          </a:bodyPr>
          <a:lstStyle>
            <a:lvl1pPr marL="0" indent="0">
              <a:buNone/>
              <a:defRPr lang="en-GB" sz="2100" b="1" dirty="0" smtClean="0">
                <a:solidFill>
                  <a:schemeClr val="bg1"/>
                </a:solidFill>
                <a:latin typeface="+mj-lt"/>
              </a:defRPr>
            </a:lvl1pPr>
          </a:lstStyle>
          <a:p>
            <a:pPr lvl="0">
              <a:spcBef>
                <a:spcPct val="0"/>
              </a:spcBef>
            </a:pPr>
            <a:r>
              <a:rPr lang="en-US" dirty="0" smtClean="0"/>
              <a:t>Click to edit subtitle</a:t>
            </a:r>
            <a:endParaRPr lang="en-GB" dirty="0"/>
          </a:p>
        </p:txBody>
      </p:sp>
      <p:sp>
        <p:nvSpPr>
          <p:cNvPr id="69" name="Text Placeholder 68"/>
          <p:cNvSpPr>
            <a:spLocks noGrp="1"/>
          </p:cNvSpPr>
          <p:nvPr>
            <p:ph type="body" sz="quarter" idx="10" hasCustomPrompt="1"/>
          </p:nvPr>
        </p:nvSpPr>
        <p:spPr bwMode="gray">
          <a:xfrm>
            <a:off x="477181" y="3591618"/>
            <a:ext cx="3931269" cy="2123254"/>
          </a:xfrm>
        </p:spPr>
        <p:txBody>
          <a:bodyPr wrap="square" lIns="0" tIns="0" rIns="0" bIns="0">
            <a:normAutofit/>
          </a:bodyPr>
          <a:lstStyle>
            <a:lvl1pPr marL="0" indent="0">
              <a:spcBef>
                <a:spcPts val="1052"/>
              </a:spcBef>
              <a:buNone/>
              <a:defRPr sz="1400">
                <a:solidFill>
                  <a:schemeClr val="bg1"/>
                </a:solidFill>
              </a:defRPr>
            </a:lvl1pPr>
            <a:lvl2pPr marL="400736" indent="0">
              <a:buNone/>
              <a:defRPr>
                <a:solidFill>
                  <a:schemeClr val="bg1"/>
                </a:solidFill>
              </a:defRPr>
            </a:lvl2pPr>
            <a:lvl3pPr marL="801472" indent="0">
              <a:buNone/>
              <a:defRPr>
                <a:solidFill>
                  <a:schemeClr val="bg1"/>
                </a:solidFill>
              </a:defRPr>
            </a:lvl3pPr>
            <a:lvl4pPr marL="1202207" indent="0">
              <a:buNone/>
              <a:defRPr>
                <a:solidFill>
                  <a:schemeClr val="bg1"/>
                </a:solidFill>
              </a:defRPr>
            </a:lvl4pPr>
            <a:lvl5pPr marL="1602943" indent="0">
              <a:buNone/>
              <a:defRPr>
                <a:solidFill>
                  <a:schemeClr val="bg1"/>
                </a:solidFill>
              </a:defRPr>
            </a:lvl5pPr>
          </a:lstStyle>
          <a:p>
            <a:pPr lvl="0"/>
            <a:r>
              <a:rPr lang="en-US" dirty="0" smtClean="0"/>
              <a:t>Click to add text</a:t>
            </a:r>
            <a:endParaRPr lang="en-GB" dirty="0"/>
          </a:p>
        </p:txBody>
      </p:sp>
      <p:sp>
        <p:nvSpPr>
          <p:cNvPr id="49" name="TextBox 48"/>
          <p:cNvSpPr txBox="1"/>
          <p:nvPr userDrawn="1"/>
        </p:nvSpPr>
        <p:spPr bwMode="gray">
          <a:xfrm>
            <a:off x="157475" y="6693858"/>
            <a:ext cx="4186603" cy="164143"/>
          </a:xfrm>
          <a:prstGeom prst="rect">
            <a:avLst/>
          </a:prstGeom>
          <a:noFill/>
        </p:spPr>
        <p:txBody>
          <a:bodyPr wrap="none" lIns="0" tIns="0" rIns="0" bIns="0" rtlCol="0" anchor="ctr">
            <a:noAutofit/>
          </a:bodyPr>
          <a:lstStyle/>
          <a:p>
            <a:pPr defTabSz="801472"/>
            <a:r>
              <a:rPr lang="en-GB" sz="600" dirty="0" smtClean="0">
                <a:solidFill>
                  <a:srgbClr val="222223"/>
                </a:solidFill>
              </a:rPr>
              <a:t>Document Name Here  |  Month 2016 |  Version 1  |  Public  |  Internal Use Only  |  Confidential  |  Strictly  Confidential (DELETE CLASSIFICATION)</a:t>
            </a:r>
          </a:p>
        </p:txBody>
      </p:sp>
      <p:sp>
        <p:nvSpPr>
          <p:cNvPr id="4" name="Rectangle 3"/>
          <p:cNvSpPr/>
          <p:nvPr userDrawn="1"/>
        </p:nvSpPr>
        <p:spPr bwMode="gray">
          <a:xfrm>
            <a:off x="4503185" y="158980"/>
            <a:ext cx="153919" cy="6539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6216" tIns="63108" rIns="126216" bIns="63108" numCol="1" spcCol="0" rtlCol="0" fromWordArt="0" anchor="ctr" anchorCtr="0" forceAA="0" compatLnSpc="1">
            <a:prstTxWarp prst="textNoShape">
              <a:avLst/>
            </a:prstTxWarp>
            <a:noAutofit/>
          </a:bodyPr>
          <a:lstStyle/>
          <a:p>
            <a:pPr algn="ctr" defTabSz="801472">
              <a:lnSpc>
                <a:spcPct val="110000"/>
              </a:lnSpc>
              <a:spcBef>
                <a:spcPts val="2104"/>
              </a:spcBef>
              <a:buClr>
                <a:srgbClr val="222223"/>
              </a:buClr>
            </a:pPr>
            <a:endParaRPr lang="en-GB" sz="2500" dirty="0" smtClean="0">
              <a:solidFill>
                <a:prstClr val="white"/>
              </a:solidFill>
              <a:latin typeface="Segoe UI Light" panose="020B0502040204020203" pitchFamily="34" charset="0"/>
            </a:endParaRPr>
          </a:p>
        </p:txBody>
      </p:sp>
      <p:sp>
        <p:nvSpPr>
          <p:cNvPr id="28" name="Picture Placeholder 7"/>
          <p:cNvSpPr>
            <a:spLocks noGrp="1"/>
          </p:cNvSpPr>
          <p:nvPr>
            <p:ph type="pic" sz="quarter" idx="13" hasCustomPrompt="1"/>
          </p:nvPr>
        </p:nvSpPr>
        <p:spPr>
          <a:xfrm>
            <a:off x="7655710" y="167619"/>
            <a:ext cx="1336019" cy="6530389"/>
          </a:xfrm>
          <a:solidFill>
            <a:schemeClr val="bg1">
              <a:lumMod val="95000"/>
            </a:schemeClr>
          </a:solidFill>
        </p:spPr>
        <p:txBody>
          <a:bodyPr>
            <a:normAutofit/>
          </a:bodyPr>
          <a:lstStyle>
            <a:lvl1pPr marL="0" indent="0">
              <a:buNone/>
              <a:defRPr sz="1800" baseline="0"/>
            </a:lvl1pPr>
          </a:lstStyle>
          <a:p>
            <a:r>
              <a:rPr lang="en-GB" dirty="0" smtClean="0"/>
              <a:t>A picture can be inserted here, it can be left blank or it can be filled in another colour</a:t>
            </a:r>
            <a:endParaRPr lang="en-GB" dirty="0"/>
          </a:p>
        </p:txBody>
      </p:sp>
      <p:sp>
        <p:nvSpPr>
          <p:cNvPr id="35" name="Picture Placeholder 7"/>
          <p:cNvSpPr>
            <a:spLocks noGrp="1"/>
          </p:cNvSpPr>
          <p:nvPr>
            <p:ph type="pic" sz="quarter" idx="14" hasCustomPrompt="1"/>
          </p:nvPr>
        </p:nvSpPr>
        <p:spPr>
          <a:xfrm>
            <a:off x="6167131" y="167619"/>
            <a:ext cx="1336019" cy="6530389"/>
          </a:xfrm>
          <a:solidFill>
            <a:schemeClr val="bg1">
              <a:lumMod val="95000"/>
            </a:schemeClr>
          </a:solidFill>
        </p:spPr>
        <p:txBody>
          <a:bodyPr>
            <a:normAutofit/>
          </a:bodyPr>
          <a:lstStyle>
            <a:lvl1pPr marL="0" indent="0">
              <a:buNone/>
              <a:defRPr sz="1800" baseline="0"/>
            </a:lvl1pPr>
          </a:lstStyle>
          <a:p>
            <a:r>
              <a:rPr lang="en-GB" dirty="0" smtClean="0"/>
              <a:t>A picture can be inserted here, it can be left blank or it can be filled in another colour</a:t>
            </a:r>
            <a:endParaRPr lang="en-GB" dirty="0"/>
          </a:p>
        </p:txBody>
      </p:sp>
      <p:sp>
        <p:nvSpPr>
          <p:cNvPr id="36" name="Picture Placeholder 7"/>
          <p:cNvSpPr>
            <a:spLocks noGrp="1"/>
          </p:cNvSpPr>
          <p:nvPr>
            <p:ph type="pic" sz="quarter" idx="15" hasCustomPrompt="1"/>
          </p:nvPr>
        </p:nvSpPr>
        <p:spPr>
          <a:xfrm>
            <a:off x="4657104" y="167619"/>
            <a:ext cx="1357467" cy="6530389"/>
          </a:xfrm>
          <a:solidFill>
            <a:schemeClr val="bg1">
              <a:lumMod val="95000"/>
            </a:schemeClr>
          </a:solidFill>
        </p:spPr>
        <p:txBody>
          <a:bodyPr>
            <a:normAutofit/>
          </a:bodyPr>
          <a:lstStyle>
            <a:lvl1pPr marL="0" indent="0">
              <a:buNone/>
              <a:defRPr sz="1800" baseline="0"/>
            </a:lvl1pPr>
          </a:lstStyle>
          <a:p>
            <a:r>
              <a:rPr lang="en-GB" dirty="0" smtClean="0"/>
              <a:t>A picture can be inserted here, it can be left blank or it can be filled in another colour</a:t>
            </a:r>
            <a:endParaRPr lang="en-GB" dirty="0"/>
          </a:p>
        </p:txBody>
      </p:sp>
      <p:sp>
        <p:nvSpPr>
          <p:cNvPr id="16" name="Frame 15"/>
          <p:cNvSpPr/>
          <p:nvPr userDrawn="1"/>
        </p:nvSpPr>
        <p:spPr bwMode="gray">
          <a:xfrm>
            <a:off x="0" y="-151"/>
            <a:ext cx="9144000" cy="6858151"/>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47" tIns="40074" rIns="80147" bIns="40074" numCol="1" spcCol="0" rtlCol="0" fromWordArt="0" anchor="ctr" anchorCtr="0" forceAA="0" compatLnSpc="1">
            <a:prstTxWarp prst="textNoShape">
              <a:avLst/>
            </a:prstTxWarp>
            <a:noAutofit/>
          </a:bodyPr>
          <a:lstStyle/>
          <a:p>
            <a:pPr algn="ctr" defTabSz="801472"/>
            <a:endParaRPr lang="en-GB" sz="1600" dirty="0">
              <a:solidFill>
                <a:srgbClr val="222223"/>
              </a:solidFill>
              <a:latin typeface="Segoe UI Light" panose="020B0502040204020203" pitchFamily="34" charset="0"/>
            </a:endParaRPr>
          </a:p>
        </p:txBody>
      </p:sp>
      <p:sp>
        <p:nvSpPr>
          <p:cNvPr id="29" name="Rectangle 28"/>
          <p:cNvSpPr/>
          <p:nvPr userDrawn="1"/>
        </p:nvSpPr>
        <p:spPr bwMode="gray">
          <a:xfrm>
            <a:off x="7500192" y="164439"/>
            <a:ext cx="153919" cy="6539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6216" tIns="63108" rIns="126216" bIns="63108" numCol="1" spcCol="0" rtlCol="0" fromWordArt="0" anchor="ctr" anchorCtr="0" forceAA="0" compatLnSpc="1">
            <a:prstTxWarp prst="textNoShape">
              <a:avLst/>
            </a:prstTxWarp>
            <a:noAutofit/>
          </a:bodyPr>
          <a:lstStyle/>
          <a:p>
            <a:pPr algn="ctr" defTabSz="801472">
              <a:lnSpc>
                <a:spcPct val="110000"/>
              </a:lnSpc>
              <a:spcBef>
                <a:spcPts val="2104"/>
              </a:spcBef>
              <a:buClr>
                <a:srgbClr val="222223"/>
              </a:buClr>
            </a:pPr>
            <a:endParaRPr lang="en-GB" sz="2500" dirty="0" smtClean="0">
              <a:solidFill>
                <a:prstClr val="white"/>
              </a:solidFill>
              <a:latin typeface="Segoe UI Light" panose="020B0502040204020203" pitchFamily="34" charset="0"/>
            </a:endParaRPr>
          </a:p>
        </p:txBody>
      </p:sp>
      <p:sp>
        <p:nvSpPr>
          <p:cNvPr id="32" name="Rectangle 31"/>
          <p:cNvSpPr/>
          <p:nvPr userDrawn="1"/>
        </p:nvSpPr>
        <p:spPr bwMode="gray">
          <a:xfrm>
            <a:off x="6013491" y="164439"/>
            <a:ext cx="153919" cy="6539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6216" tIns="63108" rIns="126216" bIns="63108" numCol="1" spcCol="0" rtlCol="0" fromWordArt="0" anchor="ctr" anchorCtr="0" forceAA="0" compatLnSpc="1">
            <a:prstTxWarp prst="textNoShape">
              <a:avLst/>
            </a:prstTxWarp>
            <a:noAutofit/>
          </a:bodyPr>
          <a:lstStyle/>
          <a:p>
            <a:pPr algn="ctr" defTabSz="801472">
              <a:lnSpc>
                <a:spcPct val="110000"/>
              </a:lnSpc>
              <a:spcBef>
                <a:spcPts val="2104"/>
              </a:spcBef>
              <a:buClr>
                <a:srgbClr val="222223"/>
              </a:buClr>
            </a:pPr>
            <a:endParaRPr lang="en-GB" sz="2500" dirty="0" smtClean="0">
              <a:solidFill>
                <a:prstClr val="white"/>
              </a:solidFill>
              <a:latin typeface="Segoe UI Light" panose="020B0502040204020203" pitchFamily="34" charset="0"/>
            </a:endParaRPr>
          </a:p>
        </p:txBody>
      </p:sp>
      <p:sp>
        <p:nvSpPr>
          <p:cNvPr id="18" name="TextBox 17"/>
          <p:cNvSpPr txBox="1"/>
          <p:nvPr userDrawn="1"/>
        </p:nvSpPr>
        <p:spPr bwMode="gray">
          <a:xfrm>
            <a:off x="463608" y="6693858"/>
            <a:ext cx="4186603" cy="164143"/>
          </a:xfrm>
          <a:prstGeom prst="rect">
            <a:avLst/>
          </a:prstGeom>
          <a:noFill/>
        </p:spPr>
        <p:txBody>
          <a:bodyPr wrap="none" lIns="0" tIns="0" rIns="0" bIns="0" rtlCol="0" anchor="ctr">
            <a:noAutofit/>
          </a:bodyPr>
          <a:lstStyle/>
          <a:p>
            <a:pPr defTabSz="801472"/>
            <a:r>
              <a:rPr lang="en-GB" sz="600" dirty="0" smtClean="0">
                <a:solidFill>
                  <a:srgbClr val="222223"/>
                </a:solidFill>
                <a:latin typeface="Segoe UI Light" panose="020B0502040204020203" pitchFamily="34" charset="0"/>
              </a:rPr>
              <a:t>Document Name Here  |  Month 2016 |  Version 1  |  Public  |  Internal Use Only  |  Confidential  |  Strictly  Confidential (DELETE CLASSIFICATION)</a:t>
            </a:r>
          </a:p>
        </p:txBody>
      </p:sp>
      <p:sp>
        <p:nvSpPr>
          <p:cNvPr id="22" name="TextBox 21"/>
          <p:cNvSpPr txBox="1"/>
          <p:nvPr userDrawn="1"/>
        </p:nvSpPr>
        <p:spPr>
          <a:xfrm>
            <a:off x="8564924" y="6688037"/>
            <a:ext cx="492596" cy="182218"/>
          </a:xfrm>
          <a:prstGeom prst="rect">
            <a:avLst/>
          </a:prstGeom>
          <a:noFill/>
        </p:spPr>
        <p:txBody>
          <a:bodyPr wrap="square" lIns="63108" tIns="31554" rIns="63108" bIns="31554" rtlCol="0">
            <a:spAutoFit/>
          </a:bodyPr>
          <a:lstStyle/>
          <a:p>
            <a:pPr algn="r" defTabSz="801472">
              <a:lnSpc>
                <a:spcPct val="110000"/>
              </a:lnSpc>
              <a:spcBef>
                <a:spcPts val="2104"/>
              </a:spcBef>
              <a:buClr>
                <a:srgbClr val="222223"/>
              </a:buClr>
            </a:pPr>
            <a:fld id="{08492756-E806-4604-9C5F-A6997CE6540C}" type="slidenum">
              <a:rPr lang="en-GB" sz="700" smtClean="0">
                <a:solidFill>
                  <a:sysClr val="windowText" lastClr="000000"/>
                </a:solidFill>
              </a:rPr>
              <a:pPr algn="r" defTabSz="801472">
                <a:lnSpc>
                  <a:spcPct val="110000"/>
                </a:lnSpc>
                <a:spcBef>
                  <a:spcPts val="2104"/>
                </a:spcBef>
                <a:buClr>
                  <a:srgbClr val="222223"/>
                </a:buClr>
              </a:pPr>
              <a:t>‹#›</a:t>
            </a:fld>
            <a:endParaRPr lang="en-GB" sz="700" dirty="0" err="1" smtClean="0">
              <a:solidFill>
                <a:sysClr val="windowText" lastClr="000000"/>
              </a:solidFill>
            </a:endParaRPr>
          </a:p>
        </p:txBody>
      </p:sp>
      <p:pic>
        <p:nvPicPr>
          <p:cNvPr id="17" name="Picture 1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3763" y="6290461"/>
            <a:ext cx="1954201" cy="349373"/>
          </a:xfrm>
          <a:prstGeom prst="rect">
            <a:avLst/>
          </a:prstGeom>
        </p:spPr>
      </p:pic>
    </p:spTree>
    <p:extLst>
      <p:ext uri="{BB962C8B-B14F-4D97-AF65-F5344CB8AC3E}">
        <p14:creationId xmlns:p14="http://schemas.microsoft.com/office/powerpoint/2010/main" val="2287011487"/>
      </p:ext>
    </p:extLst>
  </p:cSld>
  <p:clrMapOvr>
    <a:masterClrMapping/>
  </p:clrMapOvr>
  <p:transition>
    <p:fade/>
  </p:transition>
  <p:timing>
    <p:tnLst>
      <p:par>
        <p:cTn id="1" dur="indefinite" restart="never" nodeType="tmRoot"/>
      </p:par>
    </p:tnLst>
  </p:timing>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preserve="1" userDrawn="1">
  <p:cSld name="Presentation - Fly 4 - Double Image">
    <p:bg>
      <p:bgPr>
        <a:solidFill>
          <a:schemeClr val="bg2"/>
        </a:solidFill>
        <a:effectLst/>
      </p:bgPr>
    </p:bg>
    <p:spTree>
      <p:nvGrpSpPr>
        <p:cNvPr id="1" name=""/>
        <p:cNvGrpSpPr/>
        <p:nvPr/>
      </p:nvGrpSpPr>
      <p:grpSpPr>
        <a:xfrm>
          <a:off x="0" y="0"/>
          <a:ext cx="0" cy="0"/>
          <a:chOff x="0" y="0"/>
          <a:chExt cx="0" cy="0"/>
        </a:xfrm>
      </p:grpSpPr>
      <p:sp>
        <p:nvSpPr>
          <p:cNvPr id="5" name="Rectangle 4"/>
          <p:cNvSpPr/>
          <p:nvPr userDrawn="1"/>
        </p:nvSpPr>
        <p:spPr bwMode="gray">
          <a:xfrm>
            <a:off x="4580145" y="72017"/>
            <a:ext cx="4486796" cy="6652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6216" tIns="63108" rIns="126216" bIns="63108" numCol="1" spcCol="0" rtlCol="0" fromWordArt="0" anchor="ctr" anchorCtr="0" forceAA="0" compatLnSpc="1">
            <a:prstTxWarp prst="textNoShape">
              <a:avLst/>
            </a:prstTxWarp>
            <a:noAutofit/>
          </a:bodyPr>
          <a:lstStyle/>
          <a:p>
            <a:pPr algn="ctr" defTabSz="801472">
              <a:lnSpc>
                <a:spcPct val="110000"/>
              </a:lnSpc>
              <a:spcBef>
                <a:spcPts val="2104"/>
              </a:spcBef>
              <a:buClr>
                <a:srgbClr val="222223"/>
              </a:buClr>
            </a:pPr>
            <a:endParaRPr lang="en-GB" sz="2500" dirty="0" smtClean="0">
              <a:solidFill>
                <a:prstClr val="white"/>
              </a:solidFill>
              <a:latin typeface="Segoe UI Light" panose="020B0502040204020203" pitchFamily="34" charset="0"/>
            </a:endParaRPr>
          </a:p>
        </p:txBody>
      </p:sp>
      <p:sp>
        <p:nvSpPr>
          <p:cNvPr id="2" name="Title 1"/>
          <p:cNvSpPr>
            <a:spLocks noGrp="1"/>
          </p:cNvSpPr>
          <p:nvPr>
            <p:ph type="ctrTitle" hasCustomPrompt="1"/>
          </p:nvPr>
        </p:nvSpPr>
        <p:spPr bwMode="gray">
          <a:xfrm>
            <a:off x="476968" y="2403070"/>
            <a:ext cx="2044640" cy="556167"/>
          </a:xfrm>
          <a:solidFill>
            <a:schemeClr val="accent3"/>
          </a:solidFill>
        </p:spPr>
        <p:txBody>
          <a:bodyPr anchor="b"/>
          <a:lstStyle>
            <a:lvl1pPr algn="l">
              <a:defRPr sz="3200" baseline="0">
                <a:latin typeface="+mj-lt"/>
              </a:defRPr>
            </a:lvl1pPr>
          </a:lstStyle>
          <a:p>
            <a:r>
              <a:rPr lang="en-US" dirty="0" smtClean="0"/>
              <a:t>Fly style 4</a:t>
            </a:r>
            <a:endParaRPr lang="en-GB" dirty="0"/>
          </a:p>
        </p:txBody>
      </p:sp>
      <p:sp>
        <p:nvSpPr>
          <p:cNvPr id="3" name="Subtitle 2"/>
          <p:cNvSpPr>
            <a:spLocks noGrp="1"/>
          </p:cNvSpPr>
          <p:nvPr>
            <p:ph type="subTitle" idx="1" hasCustomPrompt="1"/>
          </p:nvPr>
        </p:nvSpPr>
        <p:spPr bwMode="gray">
          <a:xfrm>
            <a:off x="476969" y="3010609"/>
            <a:ext cx="2670389" cy="419206"/>
          </a:xfrm>
          <a:solidFill>
            <a:schemeClr val="accent2"/>
          </a:solidFill>
        </p:spPr>
        <p:txBody>
          <a:bodyPr wrap="none" lIns="63108" tIns="31554" rIns="63108" bIns="31554" rtlCol="0" anchor="t">
            <a:spAutoFit/>
          </a:bodyPr>
          <a:lstStyle>
            <a:lvl1pPr marL="0" indent="0">
              <a:buNone/>
              <a:defRPr lang="en-GB" sz="2100" b="1" dirty="0" smtClean="0">
                <a:solidFill>
                  <a:schemeClr val="bg1"/>
                </a:solidFill>
                <a:latin typeface="+mj-lt"/>
              </a:defRPr>
            </a:lvl1pPr>
          </a:lstStyle>
          <a:p>
            <a:pPr lvl="0">
              <a:spcBef>
                <a:spcPct val="0"/>
              </a:spcBef>
            </a:pPr>
            <a:r>
              <a:rPr lang="en-US" dirty="0" smtClean="0"/>
              <a:t>Click to edit subtitle</a:t>
            </a:r>
            <a:endParaRPr lang="en-GB" dirty="0"/>
          </a:p>
        </p:txBody>
      </p:sp>
      <p:sp>
        <p:nvSpPr>
          <p:cNvPr id="69" name="Text Placeholder 68"/>
          <p:cNvSpPr>
            <a:spLocks noGrp="1"/>
          </p:cNvSpPr>
          <p:nvPr>
            <p:ph type="body" sz="quarter" idx="10" hasCustomPrompt="1"/>
          </p:nvPr>
        </p:nvSpPr>
        <p:spPr bwMode="gray">
          <a:xfrm>
            <a:off x="476968" y="3591618"/>
            <a:ext cx="3931482" cy="2396714"/>
          </a:xfrm>
        </p:spPr>
        <p:txBody>
          <a:bodyPr wrap="square" lIns="0" tIns="0" rIns="0" bIns="0">
            <a:noAutofit/>
          </a:bodyPr>
          <a:lstStyle>
            <a:lvl1pPr marL="0" indent="0">
              <a:spcBef>
                <a:spcPts val="1052"/>
              </a:spcBef>
              <a:buNone/>
              <a:defRPr sz="1400">
                <a:solidFill>
                  <a:schemeClr val="bg1"/>
                </a:solidFill>
              </a:defRPr>
            </a:lvl1pPr>
            <a:lvl2pPr marL="400736" indent="0">
              <a:buNone/>
              <a:defRPr>
                <a:solidFill>
                  <a:schemeClr val="bg1"/>
                </a:solidFill>
              </a:defRPr>
            </a:lvl2pPr>
            <a:lvl3pPr marL="801472" indent="0">
              <a:buNone/>
              <a:defRPr>
                <a:solidFill>
                  <a:schemeClr val="bg1"/>
                </a:solidFill>
              </a:defRPr>
            </a:lvl3pPr>
            <a:lvl4pPr marL="1202207" indent="0">
              <a:buNone/>
              <a:defRPr>
                <a:solidFill>
                  <a:schemeClr val="bg1"/>
                </a:solidFill>
              </a:defRPr>
            </a:lvl4pPr>
            <a:lvl5pPr marL="1602943" indent="0">
              <a:buNone/>
              <a:defRPr>
                <a:solidFill>
                  <a:schemeClr val="bg1"/>
                </a:solidFill>
              </a:defRPr>
            </a:lvl5pPr>
          </a:lstStyle>
          <a:p>
            <a:pPr lvl="0"/>
            <a:r>
              <a:rPr lang="en-US" dirty="0" smtClean="0"/>
              <a:t>Click to add text</a:t>
            </a:r>
            <a:endParaRPr lang="en-GB" dirty="0"/>
          </a:p>
        </p:txBody>
      </p:sp>
      <p:sp>
        <p:nvSpPr>
          <p:cNvPr id="44" name="Frame 43"/>
          <p:cNvSpPr/>
          <p:nvPr userDrawn="1"/>
        </p:nvSpPr>
        <p:spPr bwMode="gray">
          <a:xfrm>
            <a:off x="0" y="-151"/>
            <a:ext cx="9144000" cy="6858151"/>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47" tIns="40074" rIns="80147" bIns="40074" numCol="1" spcCol="0" rtlCol="0" fromWordArt="0" anchor="ctr" anchorCtr="0" forceAA="0" compatLnSpc="1">
            <a:prstTxWarp prst="textNoShape">
              <a:avLst/>
            </a:prstTxWarp>
            <a:noAutofit/>
          </a:bodyPr>
          <a:lstStyle/>
          <a:p>
            <a:pPr algn="ctr" defTabSz="801472"/>
            <a:endParaRPr lang="en-GB" sz="1600" dirty="0">
              <a:solidFill>
                <a:srgbClr val="222223"/>
              </a:solidFill>
              <a:latin typeface="Segoe UI Light" panose="020B0502040204020203" pitchFamily="34" charset="0"/>
            </a:endParaRPr>
          </a:p>
        </p:txBody>
      </p:sp>
      <p:sp>
        <p:nvSpPr>
          <p:cNvPr id="4" name="Rectangle 3"/>
          <p:cNvSpPr/>
          <p:nvPr userDrawn="1"/>
        </p:nvSpPr>
        <p:spPr bwMode="gray">
          <a:xfrm>
            <a:off x="4503185" y="158980"/>
            <a:ext cx="153919" cy="6539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6216" tIns="63108" rIns="126216" bIns="63108" numCol="1" spcCol="0" rtlCol="0" fromWordArt="0" anchor="ctr" anchorCtr="0" forceAA="0" compatLnSpc="1">
            <a:prstTxWarp prst="textNoShape">
              <a:avLst/>
            </a:prstTxWarp>
            <a:noAutofit/>
          </a:bodyPr>
          <a:lstStyle/>
          <a:p>
            <a:pPr algn="ctr" defTabSz="801472">
              <a:lnSpc>
                <a:spcPct val="110000"/>
              </a:lnSpc>
              <a:spcBef>
                <a:spcPts val="2104"/>
              </a:spcBef>
              <a:buClr>
                <a:srgbClr val="222223"/>
              </a:buClr>
            </a:pPr>
            <a:endParaRPr lang="en-GB" sz="2500" dirty="0" smtClean="0">
              <a:solidFill>
                <a:prstClr val="white"/>
              </a:solidFill>
              <a:latin typeface="Segoe UI Light" panose="020B0502040204020203" pitchFamily="34" charset="0"/>
            </a:endParaRPr>
          </a:p>
        </p:txBody>
      </p:sp>
      <p:sp>
        <p:nvSpPr>
          <p:cNvPr id="28" name="Picture Placeholder 7"/>
          <p:cNvSpPr>
            <a:spLocks noGrp="1"/>
          </p:cNvSpPr>
          <p:nvPr>
            <p:ph type="pic" sz="quarter" idx="13" hasCustomPrompt="1"/>
          </p:nvPr>
        </p:nvSpPr>
        <p:spPr>
          <a:xfrm>
            <a:off x="4657104" y="3510554"/>
            <a:ext cx="4332143" cy="3183978"/>
          </a:xfrm>
          <a:solidFill>
            <a:schemeClr val="bg1">
              <a:lumMod val="95000"/>
            </a:schemeClr>
          </a:solidFill>
        </p:spPr>
        <p:txBody>
          <a:bodyPr>
            <a:normAutofit/>
          </a:bodyPr>
          <a:lstStyle>
            <a:lvl1pPr marL="0" indent="0">
              <a:buNone/>
              <a:defRPr sz="2100" baseline="0"/>
            </a:lvl1pPr>
          </a:lstStyle>
          <a:p>
            <a:r>
              <a:rPr lang="en-GB" dirty="0" smtClean="0"/>
              <a:t>A picture can be inserted here, it can be left blank or it can be filled in another colour</a:t>
            </a:r>
            <a:endParaRPr lang="en-GB" dirty="0"/>
          </a:p>
        </p:txBody>
      </p:sp>
      <p:sp>
        <p:nvSpPr>
          <p:cNvPr id="35" name="Picture Placeholder 7"/>
          <p:cNvSpPr>
            <a:spLocks noGrp="1"/>
          </p:cNvSpPr>
          <p:nvPr>
            <p:ph type="pic" sz="quarter" idx="14" hasCustomPrompt="1"/>
          </p:nvPr>
        </p:nvSpPr>
        <p:spPr>
          <a:xfrm>
            <a:off x="4657104" y="167617"/>
            <a:ext cx="4332143" cy="3179678"/>
          </a:xfrm>
          <a:solidFill>
            <a:schemeClr val="bg1">
              <a:lumMod val="95000"/>
            </a:schemeClr>
          </a:solidFill>
        </p:spPr>
        <p:txBody>
          <a:bodyPr>
            <a:normAutofit/>
          </a:bodyPr>
          <a:lstStyle>
            <a:lvl1pPr marL="0" indent="0">
              <a:buNone/>
              <a:defRPr sz="2100" baseline="0"/>
            </a:lvl1pPr>
          </a:lstStyle>
          <a:p>
            <a:r>
              <a:rPr lang="en-GB" dirty="0" smtClean="0"/>
              <a:t>A picture can be inserted here, it can be left blank or it can be filled in another colour</a:t>
            </a:r>
            <a:endParaRPr lang="en-GB" dirty="0"/>
          </a:p>
        </p:txBody>
      </p:sp>
      <p:sp>
        <p:nvSpPr>
          <p:cNvPr id="13" name="TextBox 12"/>
          <p:cNvSpPr txBox="1"/>
          <p:nvPr userDrawn="1"/>
        </p:nvSpPr>
        <p:spPr bwMode="gray">
          <a:xfrm>
            <a:off x="463608" y="6693858"/>
            <a:ext cx="4186603" cy="164143"/>
          </a:xfrm>
          <a:prstGeom prst="rect">
            <a:avLst/>
          </a:prstGeom>
          <a:noFill/>
        </p:spPr>
        <p:txBody>
          <a:bodyPr wrap="none" lIns="0" tIns="0" rIns="0" bIns="0" rtlCol="0" anchor="ctr">
            <a:noAutofit/>
          </a:bodyPr>
          <a:lstStyle/>
          <a:p>
            <a:pPr defTabSz="801472"/>
            <a:r>
              <a:rPr lang="en-GB" sz="600" dirty="0" smtClean="0">
                <a:solidFill>
                  <a:srgbClr val="222223"/>
                </a:solidFill>
                <a:latin typeface="Segoe UI Light" panose="020B0502040204020203" pitchFamily="34" charset="0"/>
              </a:rPr>
              <a:t>Document Name Here  |  Month 2016 |  Version 1  |  Public  |  Internal Use Only  |  Confidential  |  Strictly  Confidential (DELETE CLASSIFICATION)</a:t>
            </a:r>
          </a:p>
        </p:txBody>
      </p:sp>
      <p:sp>
        <p:nvSpPr>
          <p:cNvPr id="17" name="TextBox 16"/>
          <p:cNvSpPr txBox="1"/>
          <p:nvPr userDrawn="1"/>
        </p:nvSpPr>
        <p:spPr>
          <a:xfrm>
            <a:off x="8564924" y="6688037"/>
            <a:ext cx="492596" cy="182218"/>
          </a:xfrm>
          <a:prstGeom prst="rect">
            <a:avLst/>
          </a:prstGeom>
          <a:noFill/>
        </p:spPr>
        <p:txBody>
          <a:bodyPr wrap="square" lIns="63108" tIns="31554" rIns="63108" bIns="31554" rtlCol="0">
            <a:spAutoFit/>
          </a:bodyPr>
          <a:lstStyle/>
          <a:p>
            <a:pPr algn="r" defTabSz="801472">
              <a:lnSpc>
                <a:spcPct val="110000"/>
              </a:lnSpc>
              <a:spcBef>
                <a:spcPts val="2104"/>
              </a:spcBef>
              <a:buClr>
                <a:srgbClr val="222223"/>
              </a:buClr>
            </a:pPr>
            <a:fld id="{08492756-E806-4604-9C5F-A6997CE6540C}" type="slidenum">
              <a:rPr lang="en-GB" sz="700" smtClean="0">
                <a:solidFill>
                  <a:sysClr val="windowText" lastClr="000000"/>
                </a:solidFill>
              </a:rPr>
              <a:pPr algn="r" defTabSz="801472">
                <a:lnSpc>
                  <a:spcPct val="110000"/>
                </a:lnSpc>
                <a:spcBef>
                  <a:spcPts val="2104"/>
                </a:spcBef>
                <a:buClr>
                  <a:srgbClr val="222223"/>
                </a:buClr>
              </a:pPr>
              <a:t>‹#›</a:t>
            </a:fld>
            <a:endParaRPr lang="en-GB" sz="700" dirty="0" err="1" smtClean="0">
              <a:solidFill>
                <a:sysClr val="windowText" lastClr="000000"/>
              </a:solidFill>
            </a:endParaRPr>
          </a:p>
        </p:txBody>
      </p:sp>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3763" y="6290461"/>
            <a:ext cx="1954201" cy="349373"/>
          </a:xfrm>
          <a:prstGeom prst="rect">
            <a:avLst/>
          </a:prstGeom>
        </p:spPr>
      </p:pic>
    </p:spTree>
    <p:extLst>
      <p:ext uri="{BB962C8B-B14F-4D97-AF65-F5344CB8AC3E}">
        <p14:creationId xmlns:p14="http://schemas.microsoft.com/office/powerpoint/2010/main" val="1580760"/>
      </p:ext>
    </p:extLst>
  </p:cSld>
  <p:clrMapOvr>
    <a:masterClrMapping/>
  </p:clrMapOvr>
  <p:transition>
    <p:fade/>
  </p:transition>
  <p:timing>
    <p:tnLst>
      <p:par>
        <p:cTn id="1" dur="indefinite" restart="never" nodeType="tmRoot"/>
      </p:par>
    </p:tnLst>
  </p:timing>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preserve="1" userDrawn="1">
  <p:cSld name="Presentation - Fly v5">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bwMode="gray">
          <a:xfrm>
            <a:off x="150896" y="162703"/>
            <a:ext cx="8850922" cy="3266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6216" tIns="63108" rIns="126216" bIns="63108" numCol="1" spcCol="0" rtlCol="0" fromWordArt="0" anchor="ctr" anchorCtr="0" forceAA="0" compatLnSpc="1">
            <a:prstTxWarp prst="textNoShape">
              <a:avLst/>
            </a:prstTxWarp>
            <a:noAutofit/>
          </a:bodyPr>
          <a:lstStyle/>
          <a:p>
            <a:pPr algn="ctr" defTabSz="801472">
              <a:lnSpc>
                <a:spcPct val="110000"/>
              </a:lnSpc>
              <a:spcBef>
                <a:spcPts val="2104"/>
              </a:spcBef>
              <a:buClr>
                <a:srgbClr val="222223"/>
              </a:buClr>
            </a:pPr>
            <a:endParaRPr lang="en-GB" sz="2500" dirty="0" smtClean="0">
              <a:solidFill>
                <a:prstClr val="white"/>
              </a:solidFill>
              <a:latin typeface="Segoe UI Light" panose="020B0502040204020203" pitchFamily="34" charset="0"/>
            </a:endParaRPr>
          </a:p>
        </p:txBody>
      </p:sp>
      <p:sp>
        <p:nvSpPr>
          <p:cNvPr id="2" name="Title 1"/>
          <p:cNvSpPr>
            <a:spLocks noGrp="1"/>
          </p:cNvSpPr>
          <p:nvPr>
            <p:ph type="ctrTitle" hasCustomPrompt="1"/>
          </p:nvPr>
        </p:nvSpPr>
        <p:spPr bwMode="gray">
          <a:xfrm>
            <a:off x="470358" y="3637179"/>
            <a:ext cx="3328646" cy="556167"/>
          </a:xfrm>
          <a:solidFill>
            <a:schemeClr val="accent3"/>
          </a:solidFill>
        </p:spPr>
        <p:txBody>
          <a:bodyPr anchor="b"/>
          <a:lstStyle>
            <a:lvl1pPr algn="l">
              <a:defRPr sz="3200">
                <a:latin typeface="+mj-lt"/>
              </a:defRPr>
            </a:lvl1pPr>
          </a:lstStyle>
          <a:p>
            <a:r>
              <a:rPr lang="en-US" dirty="0" smtClean="0"/>
              <a:t>Click to edit title</a:t>
            </a:r>
            <a:endParaRPr lang="en-GB" dirty="0"/>
          </a:p>
        </p:txBody>
      </p:sp>
      <p:sp>
        <p:nvSpPr>
          <p:cNvPr id="3" name="Subtitle 2"/>
          <p:cNvSpPr>
            <a:spLocks noGrp="1"/>
          </p:cNvSpPr>
          <p:nvPr>
            <p:ph type="subTitle" idx="1" hasCustomPrompt="1"/>
          </p:nvPr>
        </p:nvSpPr>
        <p:spPr bwMode="gray">
          <a:xfrm>
            <a:off x="470359" y="4247069"/>
            <a:ext cx="2670389" cy="419206"/>
          </a:xfrm>
          <a:solidFill>
            <a:schemeClr val="accent2"/>
          </a:solidFill>
        </p:spPr>
        <p:txBody>
          <a:bodyPr wrap="none" lIns="63108" tIns="31554" rIns="63108" bIns="31554" rtlCol="0" anchor="t">
            <a:spAutoFit/>
          </a:bodyPr>
          <a:lstStyle>
            <a:lvl1pPr marL="0" indent="0">
              <a:buNone/>
              <a:defRPr lang="en-GB" sz="2100" b="1" dirty="0" smtClean="0">
                <a:solidFill>
                  <a:schemeClr val="bg1"/>
                </a:solidFill>
                <a:latin typeface="+mj-lt"/>
              </a:defRPr>
            </a:lvl1pPr>
          </a:lstStyle>
          <a:p>
            <a:pPr lvl="0">
              <a:spcBef>
                <a:spcPct val="0"/>
              </a:spcBef>
            </a:pPr>
            <a:r>
              <a:rPr lang="en-US" dirty="0" smtClean="0"/>
              <a:t>Click to edit subtitle</a:t>
            </a:r>
            <a:endParaRPr lang="en-GB" dirty="0"/>
          </a:p>
        </p:txBody>
      </p:sp>
      <p:sp>
        <p:nvSpPr>
          <p:cNvPr id="69" name="Text Placeholder 68"/>
          <p:cNvSpPr>
            <a:spLocks noGrp="1"/>
          </p:cNvSpPr>
          <p:nvPr>
            <p:ph type="body" sz="quarter" idx="10" hasCustomPrompt="1"/>
          </p:nvPr>
        </p:nvSpPr>
        <p:spPr bwMode="gray">
          <a:xfrm>
            <a:off x="470255" y="4735212"/>
            <a:ext cx="5395426" cy="1293435"/>
          </a:xfrm>
        </p:spPr>
        <p:txBody>
          <a:bodyPr wrap="square" lIns="0" tIns="0" rIns="0" bIns="0">
            <a:noAutofit/>
          </a:bodyPr>
          <a:lstStyle>
            <a:lvl1pPr marL="0" indent="0">
              <a:spcBef>
                <a:spcPts val="1052"/>
              </a:spcBef>
              <a:buNone/>
              <a:defRPr sz="1400">
                <a:solidFill>
                  <a:schemeClr val="bg1"/>
                </a:solidFill>
              </a:defRPr>
            </a:lvl1pPr>
            <a:lvl2pPr marL="400736" indent="0">
              <a:buNone/>
              <a:defRPr>
                <a:solidFill>
                  <a:schemeClr val="bg1"/>
                </a:solidFill>
              </a:defRPr>
            </a:lvl2pPr>
            <a:lvl3pPr marL="801472" indent="0">
              <a:buNone/>
              <a:defRPr>
                <a:solidFill>
                  <a:schemeClr val="bg1"/>
                </a:solidFill>
              </a:defRPr>
            </a:lvl3pPr>
            <a:lvl4pPr marL="1202207" indent="0">
              <a:buNone/>
              <a:defRPr>
                <a:solidFill>
                  <a:schemeClr val="bg1"/>
                </a:solidFill>
              </a:defRPr>
            </a:lvl4pPr>
            <a:lvl5pPr marL="1602943" indent="0">
              <a:buNone/>
              <a:defRPr>
                <a:solidFill>
                  <a:schemeClr val="bg1"/>
                </a:solidFill>
              </a:defRPr>
            </a:lvl5pPr>
          </a:lstStyle>
          <a:p>
            <a:pPr lvl="0"/>
            <a:r>
              <a:rPr lang="en-US" dirty="0" smtClean="0"/>
              <a:t>Click to add text</a:t>
            </a:r>
            <a:endParaRPr lang="en-GB" dirty="0"/>
          </a:p>
        </p:txBody>
      </p:sp>
      <p:sp>
        <p:nvSpPr>
          <p:cNvPr id="25" name="Frame 24"/>
          <p:cNvSpPr/>
          <p:nvPr userDrawn="1"/>
        </p:nvSpPr>
        <p:spPr bwMode="gray">
          <a:xfrm>
            <a:off x="0" y="-151"/>
            <a:ext cx="9144000" cy="6858151"/>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47" tIns="40074" rIns="80147" bIns="40074" numCol="1" spcCol="0" rtlCol="0" fromWordArt="0" anchor="ctr" anchorCtr="0" forceAA="0" compatLnSpc="1">
            <a:prstTxWarp prst="textNoShape">
              <a:avLst/>
            </a:prstTxWarp>
            <a:noAutofit/>
          </a:bodyPr>
          <a:lstStyle/>
          <a:p>
            <a:pPr algn="ctr" defTabSz="801472"/>
            <a:endParaRPr lang="en-GB" sz="1600" dirty="0">
              <a:solidFill>
                <a:srgbClr val="222223"/>
              </a:solidFill>
              <a:latin typeface="Segoe UI Light" panose="020B0502040204020203" pitchFamily="34" charset="0"/>
            </a:endParaRPr>
          </a:p>
        </p:txBody>
      </p:sp>
      <p:sp>
        <p:nvSpPr>
          <p:cNvPr id="8" name="Picture Placeholder 7"/>
          <p:cNvSpPr>
            <a:spLocks noGrp="1"/>
          </p:cNvSpPr>
          <p:nvPr>
            <p:ph type="pic" sz="quarter" idx="11" hasCustomPrompt="1"/>
          </p:nvPr>
        </p:nvSpPr>
        <p:spPr>
          <a:xfrm>
            <a:off x="150896" y="162704"/>
            <a:ext cx="8838351" cy="3103038"/>
          </a:xfrm>
          <a:solidFill>
            <a:schemeClr val="bg1"/>
          </a:solidFill>
        </p:spPr>
        <p:txBody>
          <a:bodyPr/>
          <a:lstStyle>
            <a:lvl1pPr>
              <a:defRPr sz="1200"/>
            </a:lvl1pPr>
          </a:lstStyle>
          <a:p>
            <a:r>
              <a:rPr lang="en-GB" dirty="0" smtClean="0"/>
              <a:t>Picture placeholder – insert image here</a:t>
            </a:r>
            <a:endParaRPr lang="en-GB" dirty="0"/>
          </a:p>
        </p:txBody>
      </p:sp>
      <p:sp>
        <p:nvSpPr>
          <p:cNvPr id="14" name="TextBox 13"/>
          <p:cNvSpPr txBox="1"/>
          <p:nvPr userDrawn="1"/>
        </p:nvSpPr>
        <p:spPr bwMode="gray">
          <a:xfrm>
            <a:off x="460816" y="6693858"/>
            <a:ext cx="4186603" cy="164143"/>
          </a:xfrm>
          <a:prstGeom prst="rect">
            <a:avLst/>
          </a:prstGeom>
          <a:noFill/>
        </p:spPr>
        <p:txBody>
          <a:bodyPr wrap="none" lIns="0" tIns="0" rIns="0" bIns="0" rtlCol="0" anchor="ctr">
            <a:noAutofit/>
          </a:bodyPr>
          <a:lstStyle/>
          <a:p>
            <a:pPr defTabSz="801472"/>
            <a:r>
              <a:rPr lang="en-GB" sz="600" dirty="0" smtClean="0">
                <a:solidFill>
                  <a:srgbClr val="222223"/>
                </a:solidFill>
                <a:latin typeface="Segoe UI Light" panose="020B0502040204020203" pitchFamily="34" charset="0"/>
              </a:rPr>
              <a:t>Document Name Here  |  Month 2016 |  Version 1  |  Public  |  Internal Use Only  |  Confidential  |  Strictly  Confidential (DELETE CLASSIFICATION)</a:t>
            </a:r>
          </a:p>
        </p:txBody>
      </p:sp>
      <p:sp>
        <p:nvSpPr>
          <p:cNvPr id="16" name="TextBox 15"/>
          <p:cNvSpPr txBox="1"/>
          <p:nvPr userDrawn="1"/>
        </p:nvSpPr>
        <p:spPr>
          <a:xfrm>
            <a:off x="8564924" y="6688037"/>
            <a:ext cx="492596" cy="182218"/>
          </a:xfrm>
          <a:prstGeom prst="rect">
            <a:avLst/>
          </a:prstGeom>
          <a:noFill/>
        </p:spPr>
        <p:txBody>
          <a:bodyPr wrap="square" lIns="63108" tIns="31554" rIns="63108" bIns="31554" rtlCol="0">
            <a:spAutoFit/>
          </a:bodyPr>
          <a:lstStyle/>
          <a:p>
            <a:pPr algn="r" defTabSz="801472">
              <a:lnSpc>
                <a:spcPct val="110000"/>
              </a:lnSpc>
              <a:spcBef>
                <a:spcPts val="2104"/>
              </a:spcBef>
              <a:buClr>
                <a:srgbClr val="222223"/>
              </a:buClr>
            </a:pPr>
            <a:fld id="{08492756-E806-4604-9C5F-A6997CE6540C}" type="slidenum">
              <a:rPr lang="en-GB" sz="700" smtClean="0">
                <a:solidFill>
                  <a:sysClr val="windowText" lastClr="000000"/>
                </a:solidFill>
              </a:rPr>
              <a:pPr algn="r" defTabSz="801472">
                <a:lnSpc>
                  <a:spcPct val="110000"/>
                </a:lnSpc>
                <a:spcBef>
                  <a:spcPts val="2104"/>
                </a:spcBef>
                <a:buClr>
                  <a:srgbClr val="222223"/>
                </a:buClr>
              </a:pPr>
              <a:t>‹#›</a:t>
            </a:fld>
            <a:endParaRPr lang="en-GB" sz="700" dirty="0" err="1" smtClean="0">
              <a:solidFill>
                <a:sysClr val="windowText" lastClr="000000"/>
              </a:solidFill>
            </a:endParaRP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3763" y="6290461"/>
            <a:ext cx="1954201" cy="349373"/>
          </a:xfrm>
          <a:prstGeom prst="rect">
            <a:avLst/>
          </a:prstGeom>
        </p:spPr>
      </p:pic>
    </p:spTree>
    <p:extLst>
      <p:ext uri="{BB962C8B-B14F-4D97-AF65-F5344CB8AC3E}">
        <p14:creationId xmlns:p14="http://schemas.microsoft.com/office/powerpoint/2010/main" val="2908681758"/>
      </p:ext>
    </p:extLst>
  </p:cSld>
  <p:clrMapOvr>
    <a:masterClrMapping/>
  </p:clrMapOvr>
  <p:transition>
    <p:fade/>
  </p:transition>
  <p:timing>
    <p:tnLst>
      <p:par>
        <p:cTn id="1" dur="indefinite" restart="never" nodeType="tmRoot"/>
      </p:par>
    </p:tnLst>
  </p:timing>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preserve="1" userDrawn="1">
  <p:cSld name="Presentation - statement with image background">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154753" y="162703"/>
            <a:ext cx="8834494" cy="6531154"/>
          </a:xfrm>
          <a:solidFill>
            <a:schemeClr val="tx1"/>
          </a:solidFill>
        </p:spPr>
        <p:txBody>
          <a:bodyPr>
            <a:normAutofit/>
          </a:bodyPr>
          <a:lstStyle>
            <a:lvl1pPr>
              <a:defRPr sz="1400" baseline="0">
                <a:solidFill>
                  <a:schemeClr val="bg1"/>
                </a:solidFill>
              </a:defRPr>
            </a:lvl1pPr>
          </a:lstStyle>
          <a:p>
            <a:r>
              <a:rPr lang="en-GB" dirty="0" smtClean="0"/>
              <a:t>Click icon to place image (or select frame and copy/paste image into it)</a:t>
            </a:r>
            <a:endParaRPr lang="en-GB" dirty="0"/>
          </a:p>
        </p:txBody>
      </p:sp>
      <p:sp>
        <p:nvSpPr>
          <p:cNvPr id="8" name="Text Placeholder 5"/>
          <p:cNvSpPr>
            <a:spLocks noGrp="1"/>
          </p:cNvSpPr>
          <p:nvPr>
            <p:ph type="body" sz="quarter" idx="12" hasCustomPrompt="1"/>
          </p:nvPr>
        </p:nvSpPr>
        <p:spPr>
          <a:xfrm>
            <a:off x="83979" y="6687304"/>
            <a:ext cx="6281070" cy="195819"/>
          </a:xfrm>
        </p:spPr>
        <p:txBody>
          <a:bodyPr>
            <a:noAutofit/>
          </a:bodyPr>
          <a:lstStyle>
            <a:lvl1pPr marL="0" indent="0">
              <a:buNone/>
              <a:defRPr sz="600" baseline="0">
                <a:solidFill>
                  <a:schemeClr val="tx1"/>
                </a:solidFill>
                <a:latin typeface="Segoe UI Light" panose="020B0502040204020203" pitchFamily="34" charset="0"/>
              </a:defRPr>
            </a:lvl1pPr>
            <a:lvl2pPr marL="400736" indent="0">
              <a:buNone/>
              <a:defRPr sz="1000">
                <a:latin typeface="Segoe UI Light" panose="020B0502040204020203" pitchFamily="34" charset="0"/>
              </a:defRPr>
            </a:lvl2pPr>
            <a:lvl3pPr marL="801472" indent="0">
              <a:buNone/>
              <a:defRPr sz="900">
                <a:latin typeface="Segoe UI Light" panose="020B0502040204020203" pitchFamily="34" charset="0"/>
              </a:defRPr>
            </a:lvl3pPr>
            <a:lvl4pPr marL="1202207" indent="0">
              <a:buNone/>
              <a:defRPr sz="900">
                <a:latin typeface="Segoe UI Light" panose="020B0502040204020203" pitchFamily="34" charset="0"/>
              </a:defRPr>
            </a:lvl4pPr>
            <a:lvl5pPr marL="1602943" indent="0">
              <a:buNone/>
              <a:defRPr sz="900">
                <a:latin typeface="Segoe UI Light" panose="020B0502040204020203" pitchFamily="34" charset="0"/>
              </a:defRPr>
            </a:lvl5pPr>
          </a:lstStyle>
          <a:p>
            <a:pPr lvl="0"/>
            <a:r>
              <a:rPr lang="en-US" dirty="0" smtClean="0"/>
              <a:t>Document Name | Date | Version xx | Public : Internal Use Only | Confidential | Strictly Confidential    (DELETE CLASSIFICATION)</a:t>
            </a:r>
          </a:p>
        </p:txBody>
      </p:sp>
      <p:sp>
        <p:nvSpPr>
          <p:cNvPr id="158" name="Frame 157"/>
          <p:cNvSpPr/>
          <p:nvPr userDrawn="1"/>
        </p:nvSpPr>
        <p:spPr bwMode="gray">
          <a:xfrm>
            <a:off x="0" y="-151"/>
            <a:ext cx="9144000" cy="6858151"/>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47" tIns="40074" rIns="80147" bIns="40074" numCol="1" spcCol="0" rtlCol="0" fromWordArt="0" anchor="ctr" anchorCtr="0" forceAA="0" compatLnSpc="1">
            <a:prstTxWarp prst="textNoShape">
              <a:avLst/>
            </a:prstTxWarp>
            <a:noAutofit/>
          </a:bodyPr>
          <a:lstStyle/>
          <a:p>
            <a:pPr algn="ctr" defTabSz="801472"/>
            <a:endParaRPr lang="en-GB" sz="1600" dirty="0">
              <a:solidFill>
                <a:srgbClr val="222223"/>
              </a:solidFill>
              <a:latin typeface="Segoe UI Light" panose="020B0502040204020203" pitchFamily="34" charset="0"/>
            </a:endParaRPr>
          </a:p>
        </p:txBody>
      </p:sp>
      <p:sp>
        <p:nvSpPr>
          <p:cNvPr id="12" name="TextBox 11"/>
          <p:cNvSpPr txBox="1"/>
          <p:nvPr userDrawn="1"/>
        </p:nvSpPr>
        <p:spPr bwMode="gray">
          <a:xfrm>
            <a:off x="463608" y="6693858"/>
            <a:ext cx="4186603" cy="164143"/>
          </a:xfrm>
          <a:prstGeom prst="rect">
            <a:avLst/>
          </a:prstGeom>
          <a:noFill/>
        </p:spPr>
        <p:txBody>
          <a:bodyPr wrap="none" lIns="0" tIns="0" rIns="0" bIns="0" rtlCol="0" anchor="ctr">
            <a:noAutofit/>
          </a:bodyPr>
          <a:lstStyle/>
          <a:p>
            <a:pPr defTabSz="801472"/>
            <a:r>
              <a:rPr lang="en-GB" sz="600" dirty="0" smtClean="0">
                <a:solidFill>
                  <a:srgbClr val="222223"/>
                </a:solidFill>
                <a:latin typeface="Segoe UI Light" panose="020B0502040204020203" pitchFamily="34" charset="0"/>
              </a:rPr>
              <a:t>Document Name Here  |  Month 2016 |  Version 1  |  Public  |  Internal Use Only  |  Confidential  |  Strictly  Confidential (DELETE CLASSIFICATION)</a:t>
            </a:r>
          </a:p>
        </p:txBody>
      </p:sp>
      <p:sp>
        <p:nvSpPr>
          <p:cNvPr id="19" name="Text Placeholder 5"/>
          <p:cNvSpPr>
            <a:spLocks noGrp="1"/>
          </p:cNvSpPr>
          <p:nvPr>
            <p:ph type="body" sz="quarter" idx="13" hasCustomPrompt="1"/>
          </p:nvPr>
        </p:nvSpPr>
        <p:spPr>
          <a:xfrm>
            <a:off x="480422" y="2333557"/>
            <a:ext cx="3680985" cy="692043"/>
          </a:xfrm>
          <a:solidFill>
            <a:schemeClr val="accent3"/>
          </a:solidFill>
        </p:spPr>
        <p:txBody>
          <a:bodyPr wrap="none" lIns="63108" tIns="15777" rIns="63108" bIns="15777" rtlCol="0" anchor="ctr">
            <a:spAutoFit/>
          </a:bodyPr>
          <a:lstStyle>
            <a:lvl1pPr marL="0" indent="0" algn="l">
              <a:buFontTx/>
              <a:buNone/>
              <a:defRPr lang="en-US" sz="3900" b="1"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smtClean="0"/>
              <a:t>Sentence line 2</a:t>
            </a:r>
          </a:p>
        </p:txBody>
      </p:sp>
      <p:sp>
        <p:nvSpPr>
          <p:cNvPr id="20" name="Text Placeholder 8"/>
          <p:cNvSpPr>
            <a:spLocks noGrp="1"/>
          </p:cNvSpPr>
          <p:nvPr>
            <p:ph type="body" sz="quarter" idx="14" hasCustomPrompt="1"/>
          </p:nvPr>
        </p:nvSpPr>
        <p:spPr>
          <a:xfrm>
            <a:off x="481036" y="3179294"/>
            <a:ext cx="3680985" cy="692043"/>
          </a:xfrm>
          <a:solidFill>
            <a:schemeClr val="accent3"/>
          </a:solidFill>
        </p:spPr>
        <p:txBody>
          <a:bodyPr vert="horz" wrap="none" lIns="63108" tIns="15777" rIns="63108" bIns="15777" rtlCol="0" anchor="ctr">
            <a:spAutoFit/>
          </a:bodyPr>
          <a:lstStyle>
            <a:lvl1pPr marL="0" indent="0" algn="l">
              <a:buFontTx/>
              <a:buNone/>
              <a:defRPr lang="en-US" sz="3900" b="1" dirty="0" smtClean="0">
                <a:solidFill>
                  <a:schemeClr val="bg1"/>
                </a:solidFill>
                <a:latin typeface="+mj-lt"/>
              </a:defRPr>
            </a:lvl1pPr>
          </a:lstStyle>
          <a:p>
            <a:pPr lvl="0">
              <a:spcBef>
                <a:spcPct val="0"/>
              </a:spcBef>
              <a:buNone/>
            </a:pPr>
            <a:r>
              <a:rPr lang="en-US" dirty="0" smtClean="0"/>
              <a:t>Sentence line 3</a:t>
            </a:r>
          </a:p>
        </p:txBody>
      </p:sp>
      <p:sp>
        <p:nvSpPr>
          <p:cNvPr id="21" name="Text Placeholder 13"/>
          <p:cNvSpPr>
            <a:spLocks noGrp="1"/>
          </p:cNvSpPr>
          <p:nvPr>
            <p:ph type="body" sz="quarter" idx="15" hasCustomPrompt="1"/>
          </p:nvPr>
        </p:nvSpPr>
        <p:spPr>
          <a:xfrm>
            <a:off x="481651" y="4025032"/>
            <a:ext cx="3680985" cy="692043"/>
          </a:xfrm>
          <a:solidFill>
            <a:schemeClr val="accent3"/>
          </a:solidFill>
        </p:spPr>
        <p:txBody>
          <a:bodyPr vert="horz" wrap="none" lIns="63108" tIns="15777" rIns="63108" bIns="15777" rtlCol="0" anchor="ctr">
            <a:spAutoFit/>
          </a:bodyPr>
          <a:lstStyle>
            <a:lvl1pPr marL="0" indent="0" algn="l">
              <a:buFontTx/>
              <a:buNone/>
              <a:defRPr lang="en-US" sz="3900" b="1" baseline="0" smtClean="0">
                <a:solidFill>
                  <a:schemeClr val="bg1"/>
                </a:solidFill>
                <a:latin typeface="+mj-lt"/>
              </a:defRPr>
            </a:lvl1pPr>
            <a:lvl2pPr>
              <a:defRPr lang="en-US" smtClean="0"/>
            </a:lvl2pPr>
            <a:lvl3pPr>
              <a:defRPr lang="en-US" smtClean="0"/>
            </a:lvl3pPr>
            <a:lvl4pPr>
              <a:defRPr lang="en-US" smtClean="0"/>
            </a:lvl4pPr>
            <a:lvl5pPr>
              <a:defRPr lang="en-GB"/>
            </a:lvl5pPr>
          </a:lstStyle>
          <a:p>
            <a:pPr lvl="0">
              <a:spcBef>
                <a:spcPct val="0"/>
              </a:spcBef>
              <a:buNone/>
            </a:pPr>
            <a:r>
              <a:rPr lang="en-US" dirty="0" smtClean="0"/>
              <a:t>Sentence line 4</a:t>
            </a:r>
          </a:p>
        </p:txBody>
      </p:sp>
      <p:sp>
        <p:nvSpPr>
          <p:cNvPr id="22" name="Text Placeholder 5"/>
          <p:cNvSpPr>
            <a:spLocks noGrp="1"/>
          </p:cNvSpPr>
          <p:nvPr>
            <p:ph type="body" sz="quarter" idx="16" hasCustomPrompt="1"/>
          </p:nvPr>
        </p:nvSpPr>
        <p:spPr>
          <a:xfrm>
            <a:off x="479807" y="1487819"/>
            <a:ext cx="3680985" cy="692043"/>
          </a:xfrm>
          <a:solidFill>
            <a:schemeClr val="accent3"/>
          </a:solidFill>
        </p:spPr>
        <p:txBody>
          <a:bodyPr wrap="none" lIns="63108" tIns="15777" rIns="63108" bIns="15777" rtlCol="0" anchor="ctr">
            <a:spAutoFit/>
          </a:bodyPr>
          <a:lstStyle>
            <a:lvl1pPr marL="0" indent="0" algn="l">
              <a:buFontTx/>
              <a:buNone/>
              <a:defRPr lang="en-US" sz="3900" b="1"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smtClean="0"/>
              <a:t>Sentence line 1</a:t>
            </a:r>
          </a:p>
        </p:txBody>
      </p:sp>
      <p:sp>
        <p:nvSpPr>
          <p:cNvPr id="17" name="TextBox 16"/>
          <p:cNvSpPr txBox="1"/>
          <p:nvPr userDrawn="1"/>
        </p:nvSpPr>
        <p:spPr>
          <a:xfrm>
            <a:off x="8564924" y="6688037"/>
            <a:ext cx="492596" cy="182218"/>
          </a:xfrm>
          <a:prstGeom prst="rect">
            <a:avLst/>
          </a:prstGeom>
          <a:noFill/>
        </p:spPr>
        <p:txBody>
          <a:bodyPr wrap="square" lIns="63108" tIns="31554" rIns="63108" bIns="31554" rtlCol="0">
            <a:spAutoFit/>
          </a:bodyPr>
          <a:lstStyle/>
          <a:p>
            <a:pPr algn="r" defTabSz="801472">
              <a:lnSpc>
                <a:spcPct val="110000"/>
              </a:lnSpc>
              <a:spcBef>
                <a:spcPts val="2104"/>
              </a:spcBef>
              <a:buClr>
                <a:srgbClr val="222223"/>
              </a:buClr>
            </a:pPr>
            <a:fld id="{08492756-E806-4604-9C5F-A6997CE6540C}" type="slidenum">
              <a:rPr lang="en-GB" sz="700" smtClean="0">
                <a:solidFill>
                  <a:sysClr val="windowText" lastClr="000000"/>
                </a:solidFill>
              </a:rPr>
              <a:pPr algn="r" defTabSz="801472">
                <a:lnSpc>
                  <a:spcPct val="110000"/>
                </a:lnSpc>
                <a:spcBef>
                  <a:spcPts val="2104"/>
                </a:spcBef>
                <a:buClr>
                  <a:srgbClr val="222223"/>
                </a:buClr>
              </a:pPr>
              <a:t>‹#›</a:t>
            </a:fld>
            <a:endParaRPr lang="en-GB" sz="700" dirty="0" err="1" smtClean="0">
              <a:solidFill>
                <a:sysClr val="windowText" lastClr="000000"/>
              </a:solidFill>
            </a:endParaRPr>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3763" y="6290461"/>
            <a:ext cx="1954201" cy="349373"/>
          </a:xfrm>
          <a:prstGeom prst="rect">
            <a:avLst/>
          </a:prstGeom>
        </p:spPr>
      </p:pic>
    </p:spTree>
    <p:extLst>
      <p:ext uri="{BB962C8B-B14F-4D97-AF65-F5344CB8AC3E}">
        <p14:creationId xmlns:p14="http://schemas.microsoft.com/office/powerpoint/2010/main" val="4114351925"/>
      </p:ext>
    </p:extLst>
  </p:cSld>
  <p:clrMapOvr>
    <a:masterClrMapping/>
  </p:clrMapOvr>
  <p:transition>
    <p:fade/>
  </p:transition>
  <p:timing>
    <p:tnLst>
      <p:par>
        <p:cTn id="1" dur="indefinite" restart="never" nodeType="tmRoot"/>
      </p:par>
    </p:tnLst>
  </p:timing>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preserve="1" userDrawn="1">
  <p:cSld name="Presentation - Statement with colour fill">
    <p:bg>
      <p:bgPr>
        <a:solidFill>
          <a:schemeClr val="bg2"/>
        </a:solidFill>
        <a:effectLst/>
      </p:bgPr>
    </p:bg>
    <p:spTree>
      <p:nvGrpSpPr>
        <p:cNvPr id="1" name=""/>
        <p:cNvGrpSpPr/>
        <p:nvPr/>
      </p:nvGrpSpPr>
      <p:grpSpPr>
        <a:xfrm>
          <a:off x="0" y="0"/>
          <a:ext cx="0" cy="0"/>
          <a:chOff x="0" y="0"/>
          <a:chExt cx="0" cy="0"/>
        </a:xfrm>
      </p:grpSpPr>
      <p:sp>
        <p:nvSpPr>
          <p:cNvPr id="134" name="Frame 133"/>
          <p:cNvSpPr/>
          <p:nvPr userDrawn="1"/>
        </p:nvSpPr>
        <p:spPr bwMode="gray">
          <a:xfrm>
            <a:off x="0" y="-151"/>
            <a:ext cx="9144000" cy="6858151"/>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47" tIns="40074" rIns="80147" bIns="40074" numCol="1" spcCol="0" rtlCol="0" fromWordArt="0" anchor="ctr" anchorCtr="0" forceAA="0" compatLnSpc="1">
            <a:prstTxWarp prst="textNoShape">
              <a:avLst/>
            </a:prstTxWarp>
            <a:noAutofit/>
          </a:bodyPr>
          <a:lstStyle/>
          <a:p>
            <a:pPr algn="ctr" defTabSz="801472"/>
            <a:endParaRPr lang="en-GB" sz="1600" dirty="0">
              <a:solidFill>
                <a:srgbClr val="222223"/>
              </a:solidFill>
              <a:latin typeface="Segoe UI Light" panose="020B0502040204020203" pitchFamily="34" charset="0"/>
            </a:endParaRPr>
          </a:p>
        </p:txBody>
      </p:sp>
      <p:sp>
        <p:nvSpPr>
          <p:cNvPr id="11" name="TextBox 10"/>
          <p:cNvSpPr txBox="1"/>
          <p:nvPr userDrawn="1"/>
        </p:nvSpPr>
        <p:spPr bwMode="gray">
          <a:xfrm>
            <a:off x="460816" y="6693858"/>
            <a:ext cx="4186603" cy="164143"/>
          </a:xfrm>
          <a:prstGeom prst="rect">
            <a:avLst/>
          </a:prstGeom>
          <a:noFill/>
        </p:spPr>
        <p:txBody>
          <a:bodyPr wrap="none" lIns="0" tIns="0" rIns="0" bIns="0" rtlCol="0" anchor="ctr">
            <a:noAutofit/>
          </a:bodyPr>
          <a:lstStyle/>
          <a:p>
            <a:pPr defTabSz="801472"/>
            <a:r>
              <a:rPr lang="en-GB" sz="600" dirty="0" smtClean="0">
                <a:solidFill>
                  <a:srgbClr val="222223"/>
                </a:solidFill>
                <a:latin typeface="Segoe UI Light" panose="020B0502040204020203" pitchFamily="34" charset="0"/>
              </a:rPr>
              <a:t>Document Name Here  |  Month 2016 |  Version 1  |  Public  |  Internal Use Only  |  Confidential  |  Strictly  Confidential (DELETE CLASSIFICATION)</a:t>
            </a:r>
          </a:p>
        </p:txBody>
      </p:sp>
      <p:sp>
        <p:nvSpPr>
          <p:cNvPr id="12" name="Text Placeholder 6"/>
          <p:cNvSpPr>
            <a:spLocks noGrp="1" noChangeAspect="1"/>
          </p:cNvSpPr>
          <p:nvPr>
            <p:ph type="body" sz="quarter" idx="13" hasCustomPrompt="1"/>
          </p:nvPr>
        </p:nvSpPr>
        <p:spPr>
          <a:xfrm>
            <a:off x="470679" y="1611235"/>
            <a:ext cx="3680985" cy="652838"/>
          </a:xfrm>
          <a:solidFill>
            <a:schemeClr val="accent3"/>
          </a:solidFill>
        </p:spPr>
        <p:txBody>
          <a:bodyPr vert="horz" wrap="none" lIns="63108" tIns="126216" rIns="63108" bIns="63108" rtlCol="0" anchor="ctr">
            <a:spAutoFit/>
          </a:bodyPr>
          <a:lstStyle>
            <a:lvl1pPr marL="275291" indent="-275291">
              <a:buFontTx/>
              <a:buNone/>
              <a:defRPr lang="en-US" sz="3900" b="1" baseline="0" dirty="0" smtClean="0">
                <a:solidFill>
                  <a:schemeClr val="bg1"/>
                </a:solidFill>
                <a:latin typeface="+mj-lt"/>
              </a:defRPr>
            </a:lvl1pPr>
          </a:lstStyle>
          <a:p>
            <a:pPr marL="0" lvl="0" indent="0">
              <a:lnSpc>
                <a:spcPts val="3594"/>
              </a:lnSpc>
              <a:spcBef>
                <a:spcPts val="0"/>
              </a:spcBef>
            </a:pPr>
            <a:r>
              <a:rPr lang="en-US" dirty="0" smtClean="0"/>
              <a:t>Sentence line 1</a:t>
            </a:r>
          </a:p>
        </p:txBody>
      </p:sp>
      <p:sp>
        <p:nvSpPr>
          <p:cNvPr id="14" name="Text Placeholder 10"/>
          <p:cNvSpPr>
            <a:spLocks noGrp="1" noChangeAspect="1"/>
          </p:cNvSpPr>
          <p:nvPr>
            <p:ph type="body" sz="quarter" idx="14" hasCustomPrompt="1"/>
          </p:nvPr>
        </p:nvSpPr>
        <p:spPr>
          <a:xfrm>
            <a:off x="470679" y="2565877"/>
            <a:ext cx="3680985" cy="652838"/>
          </a:xfrm>
          <a:solidFill>
            <a:schemeClr val="accent3"/>
          </a:solidFill>
        </p:spPr>
        <p:txBody>
          <a:bodyPr vert="horz" wrap="none" lIns="63108" tIns="126216" rIns="63108" bIns="63108" rtlCol="0" anchor="ctr">
            <a:spAutoFit/>
          </a:bodyPr>
          <a:lstStyle>
            <a:lvl1pPr algn="l">
              <a:buFontTx/>
              <a:buNone/>
              <a:defRPr lang="en-US" sz="3900" b="1" baseline="0" dirty="0" smtClean="0">
                <a:solidFill>
                  <a:schemeClr val="bg1"/>
                </a:solidFill>
                <a:latin typeface="+mj-lt"/>
              </a:defRPr>
            </a:lvl1pPr>
          </a:lstStyle>
          <a:p>
            <a:pPr marL="0" lvl="0" indent="0">
              <a:lnSpc>
                <a:spcPts val="3594"/>
              </a:lnSpc>
              <a:spcBef>
                <a:spcPts val="0"/>
              </a:spcBef>
              <a:buFontTx/>
              <a:buNone/>
            </a:pPr>
            <a:r>
              <a:rPr lang="en-US" dirty="0" smtClean="0"/>
              <a:t>Sentence line 2</a:t>
            </a:r>
          </a:p>
        </p:txBody>
      </p:sp>
      <p:sp>
        <p:nvSpPr>
          <p:cNvPr id="15" name="Text Placeholder 14"/>
          <p:cNvSpPr>
            <a:spLocks noGrp="1" noChangeAspect="1"/>
          </p:cNvSpPr>
          <p:nvPr>
            <p:ph type="body" sz="quarter" idx="15" hasCustomPrompt="1"/>
          </p:nvPr>
        </p:nvSpPr>
        <p:spPr>
          <a:xfrm>
            <a:off x="470679" y="3520520"/>
            <a:ext cx="3680985" cy="652838"/>
          </a:xfrm>
          <a:solidFill>
            <a:schemeClr val="accent3"/>
          </a:solidFill>
        </p:spPr>
        <p:txBody>
          <a:bodyPr vert="horz" wrap="none" lIns="63108" tIns="126216" rIns="63108" bIns="63108" rtlCol="0" anchor="ctr">
            <a:spAutoFit/>
          </a:bodyPr>
          <a:lstStyle>
            <a:lvl1pPr marL="275291" indent="-275291">
              <a:buFontTx/>
              <a:buNone/>
              <a:defRPr lang="en-US" sz="3900" b="1" baseline="0" dirty="0" smtClean="0">
                <a:solidFill>
                  <a:schemeClr val="bg1"/>
                </a:solidFill>
                <a:latin typeface="+mj-lt"/>
              </a:defRPr>
            </a:lvl1pPr>
          </a:lstStyle>
          <a:p>
            <a:pPr marL="0" lvl="0" indent="0">
              <a:lnSpc>
                <a:spcPts val="3594"/>
              </a:lnSpc>
              <a:spcBef>
                <a:spcPts val="0"/>
              </a:spcBef>
            </a:pPr>
            <a:r>
              <a:rPr lang="en-US" dirty="0" smtClean="0"/>
              <a:t>Sentence line 3</a:t>
            </a:r>
          </a:p>
        </p:txBody>
      </p:sp>
      <p:sp>
        <p:nvSpPr>
          <p:cNvPr id="16" name="Text Placeholder 3"/>
          <p:cNvSpPr>
            <a:spLocks noGrp="1"/>
          </p:cNvSpPr>
          <p:nvPr>
            <p:ph type="body" sz="quarter" idx="16" hasCustomPrompt="1"/>
          </p:nvPr>
        </p:nvSpPr>
        <p:spPr>
          <a:xfrm>
            <a:off x="470065" y="4475162"/>
            <a:ext cx="3680985" cy="652838"/>
          </a:xfrm>
          <a:solidFill>
            <a:schemeClr val="accent3"/>
          </a:solidFill>
        </p:spPr>
        <p:txBody>
          <a:bodyPr vert="horz" wrap="none" lIns="63108" tIns="126216" rIns="63108" bIns="63108" rtlCol="0" anchor="ctr">
            <a:spAutoFit/>
          </a:bodyPr>
          <a:lstStyle>
            <a:lvl1pPr>
              <a:buFontTx/>
              <a:buNone/>
              <a:defRPr lang="en-GB" sz="3900" b="1" baseline="0" dirty="0">
                <a:solidFill>
                  <a:schemeClr val="bg1"/>
                </a:solidFill>
                <a:latin typeface="+mj-lt"/>
              </a:defRPr>
            </a:lvl1pPr>
          </a:lstStyle>
          <a:p>
            <a:pPr marL="0" lvl="0" indent="0">
              <a:lnSpc>
                <a:spcPts val="3594"/>
              </a:lnSpc>
              <a:spcBef>
                <a:spcPts val="0"/>
              </a:spcBef>
              <a:buFontTx/>
              <a:buNone/>
            </a:pPr>
            <a:r>
              <a:rPr lang="en-US" dirty="0" smtClean="0"/>
              <a:t>Sentence line 4</a:t>
            </a:r>
            <a:endParaRPr lang="en-GB" dirty="0"/>
          </a:p>
        </p:txBody>
      </p:sp>
      <p:sp>
        <p:nvSpPr>
          <p:cNvPr id="19" name="TextBox 18"/>
          <p:cNvSpPr txBox="1"/>
          <p:nvPr userDrawn="1"/>
        </p:nvSpPr>
        <p:spPr>
          <a:xfrm>
            <a:off x="8564924" y="6688037"/>
            <a:ext cx="492596" cy="182218"/>
          </a:xfrm>
          <a:prstGeom prst="rect">
            <a:avLst/>
          </a:prstGeom>
          <a:noFill/>
        </p:spPr>
        <p:txBody>
          <a:bodyPr wrap="square" lIns="63108" tIns="31554" rIns="63108" bIns="31554" rtlCol="0">
            <a:spAutoFit/>
          </a:bodyPr>
          <a:lstStyle/>
          <a:p>
            <a:pPr algn="r" defTabSz="801472">
              <a:lnSpc>
                <a:spcPct val="110000"/>
              </a:lnSpc>
              <a:spcBef>
                <a:spcPts val="2104"/>
              </a:spcBef>
              <a:buClr>
                <a:srgbClr val="222223"/>
              </a:buClr>
            </a:pPr>
            <a:fld id="{08492756-E806-4604-9C5F-A6997CE6540C}" type="slidenum">
              <a:rPr lang="en-GB" sz="700" smtClean="0">
                <a:solidFill>
                  <a:sysClr val="windowText" lastClr="000000"/>
                </a:solidFill>
              </a:rPr>
              <a:pPr algn="r" defTabSz="801472">
                <a:lnSpc>
                  <a:spcPct val="110000"/>
                </a:lnSpc>
                <a:spcBef>
                  <a:spcPts val="2104"/>
                </a:spcBef>
                <a:buClr>
                  <a:srgbClr val="222223"/>
                </a:buClr>
              </a:pPr>
              <a:t>‹#›</a:t>
            </a:fld>
            <a:endParaRPr lang="en-GB" sz="700" dirty="0" err="1" smtClean="0">
              <a:solidFill>
                <a:sysClr val="windowText" lastClr="000000"/>
              </a:solidFill>
            </a:endParaRP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3763" y="6290461"/>
            <a:ext cx="1954201" cy="349373"/>
          </a:xfrm>
          <a:prstGeom prst="rect">
            <a:avLst/>
          </a:prstGeom>
        </p:spPr>
      </p:pic>
    </p:spTree>
    <p:extLst>
      <p:ext uri="{BB962C8B-B14F-4D97-AF65-F5344CB8AC3E}">
        <p14:creationId xmlns:p14="http://schemas.microsoft.com/office/powerpoint/2010/main" val="2947413587"/>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Presentation - Colour fill - Title, Full Page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6815" y="844988"/>
            <a:ext cx="3328624" cy="556157"/>
          </a:xfrm>
          <a:solidFill>
            <a:schemeClr val="accent3"/>
          </a:solidFill>
        </p:spPr>
        <p:txBody>
          <a:bodyPr/>
          <a:lstStyle>
            <a:lvl1pPr algn="l">
              <a:defRPr/>
            </a:lvl1pPr>
          </a:lstStyle>
          <a:p>
            <a:r>
              <a:rPr lang="en-US" dirty="0"/>
              <a:t>Click to edit title</a:t>
            </a:r>
            <a:endParaRPr lang="en-GB" dirty="0"/>
          </a:p>
        </p:txBody>
      </p:sp>
      <p:sp>
        <p:nvSpPr>
          <p:cNvPr id="4" name="Frame 3"/>
          <p:cNvSpPr/>
          <p:nvPr userDrawn="1"/>
        </p:nvSpPr>
        <p:spPr bwMode="gray">
          <a:xfrm>
            <a:off x="0" y="-150"/>
            <a:ext cx="9144000" cy="6858151"/>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33" tIns="40067" rIns="80133" bIns="40067" numCol="1" spcCol="0" rtlCol="0" fromWordArt="0" anchor="ctr" anchorCtr="0" forceAA="0" compatLnSpc="1">
            <a:prstTxWarp prst="textNoShape">
              <a:avLst/>
            </a:prstTxWarp>
            <a:noAutofit/>
          </a:bodyPr>
          <a:lstStyle/>
          <a:p>
            <a:pPr algn="ctr" defTabSz="801330"/>
            <a:endParaRPr lang="en-GB" sz="1600" dirty="0">
              <a:solidFill>
                <a:srgbClr val="222223"/>
              </a:solidFill>
              <a:latin typeface="Segoe UI Light" panose="020B0502040204020203" pitchFamily="34" charset="0"/>
            </a:endParaRPr>
          </a:p>
        </p:txBody>
      </p:sp>
      <p:sp>
        <p:nvSpPr>
          <p:cNvPr id="6" name="Content Placeholder 5"/>
          <p:cNvSpPr>
            <a:spLocks noGrp="1"/>
          </p:cNvSpPr>
          <p:nvPr>
            <p:ph sz="quarter" idx="10"/>
          </p:nvPr>
        </p:nvSpPr>
        <p:spPr>
          <a:xfrm>
            <a:off x="472104" y="1785405"/>
            <a:ext cx="8199192" cy="4243244"/>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extBox 10"/>
          <p:cNvSpPr txBox="1"/>
          <p:nvPr userDrawn="1"/>
        </p:nvSpPr>
        <p:spPr bwMode="gray">
          <a:xfrm>
            <a:off x="460816" y="6693859"/>
            <a:ext cx="4186603" cy="164143"/>
          </a:xfrm>
          <a:prstGeom prst="rect">
            <a:avLst/>
          </a:prstGeom>
          <a:noFill/>
        </p:spPr>
        <p:txBody>
          <a:bodyPr wrap="none" lIns="0" tIns="0" rIns="0" bIns="0" rtlCol="0" anchor="ctr">
            <a:noAutofit/>
          </a:bodyPr>
          <a:lstStyle/>
          <a:p>
            <a:pPr defTabSz="801330"/>
            <a:r>
              <a:rPr lang="en-GB" sz="600" dirty="0">
                <a:solidFill>
                  <a:srgbClr val="222223"/>
                </a:solidFill>
                <a:latin typeface="Segoe UI Light" panose="020B0502040204020203" pitchFamily="34" charset="0"/>
              </a:rPr>
              <a:t>Document Name Here  |  Month 2016 |  Version 1  |  Public  |  Internal Use Only  |  Confidential  |  Strictly  Confidential (DELETE CLASSIFICATION)</a:t>
            </a:r>
          </a:p>
        </p:txBody>
      </p:sp>
      <p:sp>
        <p:nvSpPr>
          <p:cNvPr id="14" name="TextBox 13"/>
          <p:cNvSpPr txBox="1"/>
          <p:nvPr userDrawn="1"/>
        </p:nvSpPr>
        <p:spPr>
          <a:xfrm>
            <a:off x="8564924" y="6688037"/>
            <a:ext cx="492596" cy="188757"/>
          </a:xfrm>
          <a:prstGeom prst="rect">
            <a:avLst/>
          </a:prstGeom>
          <a:noFill/>
        </p:spPr>
        <p:txBody>
          <a:bodyPr wrap="square" lIns="63097" tIns="31549" rIns="63097" bIns="31549" rtlCol="0">
            <a:spAutoFit/>
          </a:bodyPr>
          <a:lstStyle/>
          <a:p>
            <a:pPr algn="r" defTabSz="801330">
              <a:lnSpc>
                <a:spcPct val="110000"/>
              </a:lnSpc>
              <a:spcBef>
                <a:spcPts val="2104"/>
              </a:spcBef>
              <a:buClr>
                <a:srgbClr val="222223"/>
              </a:buClr>
            </a:pPr>
            <a:fld id="{08492756-E806-4604-9C5F-A6997CE6540C}" type="slidenum">
              <a:rPr lang="en-GB" sz="700" smtClean="0">
                <a:solidFill>
                  <a:sysClr val="windowText" lastClr="000000"/>
                </a:solidFill>
              </a:rPr>
              <a:pPr algn="r" defTabSz="801330">
                <a:lnSpc>
                  <a:spcPct val="110000"/>
                </a:lnSpc>
                <a:spcBef>
                  <a:spcPts val="2104"/>
                </a:spcBef>
                <a:buClr>
                  <a:srgbClr val="222223"/>
                </a:buClr>
              </a:pPr>
              <a:t>‹#›</a:t>
            </a:fld>
            <a:endParaRPr lang="en-GB" sz="700" dirty="0" err="1">
              <a:solidFill>
                <a:sysClr val="windowText" lastClr="000000"/>
              </a:solidFill>
            </a:endParaRPr>
          </a:p>
        </p:txBody>
      </p:sp>
      <p:pic>
        <p:nvPicPr>
          <p:cNvPr id="15" name="Picture 14"/>
          <p:cNvPicPr>
            <a:picLocks noChangeAspect="1"/>
          </p:cNvPicPr>
          <p:nvPr userDrawn="1"/>
        </p:nvPicPr>
        <p:blipFill rotWithShape="1">
          <a:blip r:embed="rId2" cstate="screen">
            <a:extLst>
              <a:ext uri="{28A0092B-C50C-407E-A947-70E740481C1C}">
                <a14:useLocalDpi xmlns:a14="http://schemas.microsoft.com/office/drawing/2010/main"/>
              </a:ext>
            </a:extLst>
          </a:blip>
          <a:srcRect t="17784" b="38176"/>
          <a:stretch/>
        </p:blipFill>
        <p:spPr>
          <a:xfrm>
            <a:off x="369139" y="6220148"/>
            <a:ext cx="1517683" cy="501428"/>
          </a:xfrm>
          <a:prstGeom prst="rect">
            <a:avLst/>
          </a:prstGeom>
        </p:spPr>
      </p:pic>
    </p:spTree>
    <p:extLst>
      <p:ext uri="{BB962C8B-B14F-4D97-AF65-F5344CB8AC3E}">
        <p14:creationId xmlns:p14="http://schemas.microsoft.com/office/powerpoint/2010/main" val="2329229801"/>
      </p:ext>
    </p:extLst>
  </p:cSld>
  <p:clrMapOvr>
    <a:masterClrMapping/>
  </p:clrMapOvr>
  <p:transition>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preserve="1" userDrawn="1">
  <p:cSld name="Presentation - Colour fill - Title, Full Page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6815" y="844977"/>
            <a:ext cx="3328646" cy="556167"/>
          </a:xfrm>
          <a:solidFill>
            <a:schemeClr val="accent3"/>
          </a:solidFill>
        </p:spPr>
        <p:txBody>
          <a:bodyPr/>
          <a:lstStyle>
            <a:lvl1pPr algn="l">
              <a:defRPr/>
            </a:lvl1pPr>
          </a:lstStyle>
          <a:p>
            <a:r>
              <a:rPr lang="en-US" dirty="0" smtClean="0"/>
              <a:t>Click to edit title</a:t>
            </a:r>
            <a:endParaRPr lang="en-GB" dirty="0"/>
          </a:p>
        </p:txBody>
      </p:sp>
      <p:sp>
        <p:nvSpPr>
          <p:cNvPr id="4" name="Frame 3"/>
          <p:cNvSpPr/>
          <p:nvPr userDrawn="1"/>
        </p:nvSpPr>
        <p:spPr bwMode="gray">
          <a:xfrm>
            <a:off x="0" y="-151"/>
            <a:ext cx="9144000" cy="6858151"/>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47" tIns="40074" rIns="80147" bIns="40074" numCol="1" spcCol="0" rtlCol="0" fromWordArt="0" anchor="ctr" anchorCtr="0" forceAA="0" compatLnSpc="1">
            <a:prstTxWarp prst="textNoShape">
              <a:avLst/>
            </a:prstTxWarp>
            <a:noAutofit/>
          </a:bodyPr>
          <a:lstStyle/>
          <a:p>
            <a:pPr algn="ctr" defTabSz="801472"/>
            <a:endParaRPr lang="en-GB" sz="1600" dirty="0">
              <a:solidFill>
                <a:srgbClr val="222223"/>
              </a:solidFill>
              <a:latin typeface="Segoe UI Light" panose="020B0502040204020203" pitchFamily="34" charset="0"/>
            </a:endParaRPr>
          </a:p>
        </p:txBody>
      </p:sp>
      <p:sp>
        <p:nvSpPr>
          <p:cNvPr id="6" name="Content Placeholder 5"/>
          <p:cNvSpPr>
            <a:spLocks noGrp="1"/>
          </p:cNvSpPr>
          <p:nvPr>
            <p:ph sz="quarter" idx="10"/>
          </p:nvPr>
        </p:nvSpPr>
        <p:spPr>
          <a:xfrm>
            <a:off x="472104" y="1785404"/>
            <a:ext cx="8199192" cy="4243244"/>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1" name="TextBox 10"/>
          <p:cNvSpPr txBox="1"/>
          <p:nvPr userDrawn="1"/>
        </p:nvSpPr>
        <p:spPr bwMode="gray">
          <a:xfrm>
            <a:off x="460816" y="6693858"/>
            <a:ext cx="4186603" cy="164143"/>
          </a:xfrm>
          <a:prstGeom prst="rect">
            <a:avLst/>
          </a:prstGeom>
          <a:noFill/>
        </p:spPr>
        <p:txBody>
          <a:bodyPr wrap="none" lIns="0" tIns="0" rIns="0" bIns="0" rtlCol="0" anchor="ctr">
            <a:noAutofit/>
          </a:bodyPr>
          <a:lstStyle/>
          <a:p>
            <a:pPr defTabSz="801472"/>
            <a:r>
              <a:rPr lang="en-GB" sz="600" dirty="0" smtClean="0">
                <a:solidFill>
                  <a:srgbClr val="222223"/>
                </a:solidFill>
                <a:latin typeface="Segoe UI Light" panose="020B0502040204020203" pitchFamily="34" charset="0"/>
              </a:rPr>
              <a:t>Document Name Here  |  Month 2016 |  Version 1  |  Public  |  Internal Use Only  |  Confidential  |  Strictly  Confidential (DELETE CLASSIFICATION)</a:t>
            </a:r>
          </a:p>
        </p:txBody>
      </p:sp>
      <p:sp>
        <p:nvSpPr>
          <p:cNvPr id="14" name="TextBox 13"/>
          <p:cNvSpPr txBox="1"/>
          <p:nvPr userDrawn="1"/>
        </p:nvSpPr>
        <p:spPr>
          <a:xfrm>
            <a:off x="8564924" y="6688037"/>
            <a:ext cx="492596" cy="182218"/>
          </a:xfrm>
          <a:prstGeom prst="rect">
            <a:avLst/>
          </a:prstGeom>
          <a:noFill/>
        </p:spPr>
        <p:txBody>
          <a:bodyPr wrap="square" lIns="63108" tIns="31554" rIns="63108" bIns="31554" rtlCol="0">
            <a:spAutoFit/>
          </a:bodyPr>
          <a:lstStyle/>
          <a:p>
            <a:pPr algn="r" defTabSz="801472">
              <a:lnSpc>
                <a:spcPct val="110000"/>
              </a:lnSpc>
              <a:spcBef>
                <a:spcPts val="2104"/>
              </a:spcBef>
              <a:buClr>
                <a:srgbClr val="222223"/>
              </a:buClr>
            </a:pPr>
            <a:fld id="{08492756-E806-4604-9C5F-A6997CE6540C}" type="slidenum">
              <a:rPr lang="en-GB" sz="700" smtClean="0">
                <a:solidFill>
                  <a:sysClr val="windowText" lastClr="000000"/>
                </a:solidFill>
              </a:rPr>
              <a:pPr algn="r" defTabSz="801472">
                <a:lnSpc>
                  <a:spcPct val="110000"/>
                </a:lnSpc>
                <a:spcBef>
                  <a:spcPts val="2104"/>
                </a:spcBef>
                <a:buClr>
                  <a:srgbClr val="222223"/>
                </a:buClr>
              </a:pPr>
              <a:t>‹#›</a:t>
            </a:fld>
            <a:endParaRPr lang="en-GB" sz="700" dirty="0" err="1" smtClean="0">
              <a:solidFill>
                <a:sysClr val="windowText" lastClr="000000"/>
              </a:solidFill>
            </a:endParaRP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3763" y="6290461"/>
            <a:ext cx="1954201" cy="349373"/>
          </a:xfrm>
          <a:prstGeom prst="rect">
            <a:avLst/>
          </a:prstGeom>
        </p:spPr>
      </p:pic>
    </p:spTree>
    <p:extLst>
      <p:ext uri="{BB962C8B-B14F-4D97-AF65-F5344CB8AC3E}">
        <p14:creationId xmlns:p14="http://schemas.microsoft.com/office/powerpoint/2010/main" val="209856695"/>
      </p:ext>
    </p:extLst>
  </p:cSld>
  <p:clrMapOvr>
    <a:masterClrMapping/>
  </p:clrMapOvr>
  <p:transition>
    <p:fade/>
  </p:transition>
  <p:timing>
    <p:tnLst>
      <p:par>
        <p:cTn id="1" dur="indefinite" restart="never" nodeType="tmRoot"/>
      </p:par>
    </p:tnLst>
  </p:timing>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preserve="1" userDrawn="1">
  <p:cSld name="Presentation - Colour fill - Title+Sub, Full Page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5433" y="614834"/>
            <a:ext cx="3328646" cy="556167"/>
          </a:xfrm>
          <a:solidFill>
            <a:schemeClr val="accent3"/>
          </a:solidFill>
        </p:spPr>
        <p:txBody>
          <a:bodyPr/>
          <a:lstStyle>
            <a:lvl1pPr algn="l">
              <a:defRPr>
                <a:latin typeface="+mj-lt"/>
              </a:defRPr>
            </a:lvl1pPr>
          </a:lstStyle>
          <a:p>
            <a:r>
              <a:rPr lang="en-US" dirty="0" smtClean="0"/>
              <a:t>Click to edit title</a:t>
            </a:r>
            <a:endParaRPr lang="en-GB" dirty="0"/>
          </a:p>
        </p:txBody>
      </p:sp>
      <p:sp>
        <p:nvSpPr>
          <p:cNvPr id="4" name="Frame 3"/>
          <p:cNvSpPr/>
          <p:nvPr userDrawn="1"/>
        </p:nvSpPr>
        <p:spPr bwMode="gray">
          <a:xfrm>
            <a:off x="0" y="-151"/>
            <a:ext cx="9144000" cy="6858151"/>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47" tIns="40074" rIns="80147" bIns="40074" numCol="1" spcCol="0" rtlCol="0" fromWordArt="0" anchor="ctr" anchorCtr="0" forceAA="0" compatLnSpc="1">
            <a:prstTxWarp prst="textNoShape">
              <a:avLst/>
            </a:prstTxWarp>
            <a:noAutofit/>
          </a:bodyPr>
          <a:lstStyle/>
          <a:p>
            <a:pPr algn="ctr" defTabSz="801472"/>
            <a:endParaRPr lang="en-GB" sz="1600" dirty="0">
              <a:solidFill>
                <a:srgbClr val="222223"/>
              </a:solidFill>
              <a:latin typeface="Segoe UI Light" panose="020B0502040204020203" pitchFamily="34" charset="0"/>
            </a:endParaRPr>
          </a:p>
        </p:txBody>
      </p:sp>
      <p:sp>
        <p:nvSpPr>
          <p:cNvPr id="10" name="Text Placeholder 5"/>
          <p:cNvSpPr>
            <a:spLocks noGrp="1"/>
          </p:cNvSpPr>
          <p:nvPr>
            <p:ph type="body" sz="quarter" idx="10" hasCustomPrompt="1"/>
          </p:nvPr>
        </p:nvSpPr>
        <p:spPr bwMode="gray">
          <a:xfrm>
            <a:off x="475433" y="1231823"/>
            <a:ext cx="2215713" cy="355482"/>
          </a:xfrm>
          <a:solidFill>
            <a:schemeClr val="tx2"/>
          </a:solidFill>
        </p:spPr>
        <p:txBody>
          <a:bodyPr vert="horz" wrap="none" lIns="63108" tIns="0" rIns="63108" bIns="0" rtlCol="0">
            <a:spAutoFit/>
          </a:bodyPr>
          <a:lstStyle>
            <a:lvl1pPr>
              <a:buFontTx/>
              <a:buNone/>
              <a:defRPr lang="en-US" sz="2100" b="1" dirty="0" smtClean="0">
                <a:solidFill>
                  <a:schemeClr val="bg1"/>
                </a:solidFill>
              </a:defRPr>
            </a:lvl1pPr>
          </a:lstStyle>
          <a:p>
            <a:pPr marL="0" lvl="0" indent="0">
              <a:spcBef>
                <a:spcPts val="263"/>
              </a:spcBef>
              <a:spcAft>
                <a:spcPts val="263"/>
              </a:spcAft>
              <a:buNone/>
            </a:pPr>
            <a:r>
              <a:rPr lang="en-US" dirty="0" smtClean="0"/>
              <a:t>Click to edit text</a:t>
            </a:r>
          </a:p>
        </p:txBody>
      </p:sp>
      <p:sp>
        <p:nvSpPr>
          <p:cNvPr id="6" name="Content Placeholder 5"/>
          <p:cNvSpPr>
            <a:spLocks noGrp="1"/>
          </p:cNvSpPr>
          <p:nvPr>
            <p:ph sz="quarter" idx="11"/>
          </p:nvPr>
        </p:nvSpPr>
        <p:spPr>
          <a:xfrm>
            <a:off x="475432" y="1786155"/>
            <a:ext cx="8180631" cy="4172682"/>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4" name="TextBox 13"/>
          <p:cNvSpPr txBox="1"/>
          <p:nvPr userDrawn="1"/>
        </p:nvSpPr>
        <p:spPr bwMode="gray">
          <a:xfrm>
            <a:off x="460816" y="6693858"/>
            <a:ext cx="4186603" cy="164143"/>
          </a:xfrm>
          <a:prstGeom prst="rect">
            <a:avLst/>
          </a:prstGeom>
          <a:noFill/>
        </p:spPr>
        <p:txBody>
          <a:bodyPr wrap="none" lIns="0" tIns="0" rIns="0" bIns="0" rtlCol="0" anchor="ctr">
            <a:noAutofit/>
          </a:bodyPr>
          <a:lstStyle/>
          <a:p>
            <a:pPr defTabSz="801472"/>
            <a:r>
              <a:rPr lang="en-GB" sz="600" dirty="0" smtClean="0">
                <a:solidFill>
                  <a:srgbClr val="222223"/>
                </a:solidFill>
                <a:latin typeface="Segoe UI Light" panose="020B0502040204020203" pitchFamily="34" charset="0"/>
              </a:rPr>
              <a:t>Document Name Here  |  Month 2016 |  Version 1  |  Public  |  Internal Use Only  |  Confidential  |  Strictly  Confidential (DELETE CLASSIFICATION)</a:t>
            </a:r>
          </a:p>
        </p:txBody>
      </p:sp>
      <p:sp>
        <p:nvSpPr>
          <p:cNvPr id="16" name="TextBox 15"/>
          <p:cNvSpPr txBox="1"/>
          <p:nvPr userDrawn="1"/>
        </p:nvSpPr>
        <p:spPr>
          <a:xfrm>
            <a:off x="8564924" y="6688037"/>
            <a:ext cx="492596" cy="182218"/>
          </a:xfrm>
          <a:prstGeom prst="rect">
            <a:avLst/>
          </a:prstGeom>
          <a:noFill/>
        </p:spPr>
        <p:txBody>
          <a:bodyPr wrap="square" lIns="63108" tIns="31554" rIns="63108" bIns="31554" rtlCol="0">
            <a:spAutoFit/>
          </a:bodyPr>
          <a:lstStyle/>
          <a:p>
            <a:pPr algn="r" defTabSz="801472">
              <a:lnSpc>
                <a:spcPct val="110000"/>
              </a:lnSpc>
              <a:spcBef>
                <a:spcPts val="2104"/>
              </a:spcBef>
              <a:buClr>
                <a:srgbClr val="222223"/>
              </a:buClr>
            </a:pPr>
            <a:fld id="{08492756-E806-4604-9C5F-A6997CE6540C}" type="slidenum">
              <a:rPr lang="en-GB" sz="700" smtClean="0">
                <a:solidFill>
                  <a:sysClr val="windowText" lastClr="000000"/>
                </a:solidFill>
              </a:rPr>
              <a:pPr algn="r" defTabSz="801472">
                <a:lnSpc>
                  <a:spcPct val="110000"/>
                </a:lnSpc>
                <a:spcBef>
                  <a:spcPts val="2104"/>
                </a:spcBef>
                <a:buClr>
                  <a:srgbClr val="222223"/>
                </a:buClr>
              </a:pPr>
              <a:t>‹#›</a:t>
            </a:fld>
            <a:endParaRPr lang="en-GB" sz="700" dirty="0" err="1" smtClean="0">
              <a:solidFill>
                <a:sysClr val="windowText" lastClr="000000"/>
              </a:solidFill>
            </a:endParaRPr>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3763" y="6290461"/>
            <a:ext cx="1954201" cy="349373"/>
          </a:xfrm>
          <a:prstGeom prst="rect">
            <a:avLst/>
          </a:prstGeom>
        </p:spPr>
      </p:pic>
    </p:spTree>
    <p:extLst>
      <p:ext uri="{BB962C8B-B14F-4D97-AF65-F5344CB8AC3E}">
        <p14:creationId xmlns:p14="http://schemas.microsoft.com/office/powerpoint/2010/main" val="2489522070"/>
      </p:ext>
    </p:extLst>
  </p:cSld>
  <p:clrMapOvr>
    <a:masterClrMapping/>
  </p:clrMapOvr>
  <p:transition>
    <p:fade/>
  </p:transition>
  <p:timing>
    <p:tnLst>
      <p:par>
        <p:cTn id="1" dur="indefinite" restart="never" nodeType="tmRoot"/>
      </p:par>
    </p:tnLst>
  </p:timing>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Presentation - Title, Full Pag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6236" y="835060"/>
            <a:ext cx="3328646" cy="556167"/>
          </a:xfrm>
          <a:solidFill>
            <a:schemeClr val="accent3"/>
          </a:solidFill>
        </p:spPr>
        <p:txBody>
          <a:bodyPr/>
          <a:lstStyle>
            <a:lvl1pPr algn="l">
              <a:defRPr/>
            </a:lvl1pPr>
          </a:lstStyle>
          <a:p>
            <a:r>
              <a:rPr lang="en-US" dirty="0" smtClean="0"/>
              <a:t>Click to edit title</a:t>
            </a:r>
            <a:endParaRPr lang="en-GB" dirty="0"/>
          </a:p>
        </p:txBody>
      </p:sp>
      <p:sp>
        <p:nvSpPr>
          <p:cNvPr id="8" name="Content Placeholder 7"/>
          <p:cNvSpPr>
            <a:spLocks noGrp="1"/>
          </p:cNvSpPr>
          <p:nvPr>
            <p:ph sz="quarter" idx="10" hasCustomPrompt="1"/>
          </p:nvPr>
        </p:nvSpPr>
        <p:spPr>
          <a:xfrm>
            <a:off x="472405" y="1774595"/>
            <a:ext cx="8204622" cy="4254052"/>
          </a:xfrm>
        </p:spPr>
        <p:txBody>
          <a:bodyPr/>
          <a:lstStyle>
            <a:lvl1pPr>
              <a:defRPr/>
            </a:lvl1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636196179"/>
      </p:ext>
    </p:extLst>
  </p:cSld>
  <p:clrMapOvr>
    <a:masterClrMapping/>
  </p:clrMapOvr>
  <p:transition>
    <p:fade/>
  </p:transition>
  <p:timing>
    <p:tnLst>
      <p:par>
        <p:cTn id="1" dur="indefinite" restart="never" nodeType="tmRoot"/>
      </p:par>
    </p:tnLst>
  </p:timing>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Presentation - Title, Full Page Content, Base, Source">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473524" y="837459"/>
            <a:ext cx="3328646" cy="556167"/>
          </a:xfrm>
          <a:solidFill>
            <a:schemeClr val="accent3"/>
          </a:solidFill>
        </p:spPr>
        <p:txBody>
          <a:bodyPr/>
          <a:lstStyle>
            <a:lvl1pPr algn="l">
              <a:defRPr/>
            </a:lvl1pPr>
          </a:lstStyle>
          <a:p>
            <a:r>
              <a:rPr lang="en-US" dirty="0" smtClean="0"/>
              <a:t>Click to edit title</a:t>
            </a:r>
            <a:endParaRPr lang="en-GB" dirty="0"/>
          </a:p>
        </p:txBody>
      </p:sp>
      <p:sp>
        <p:nvSpPr>
          <p:cNvPr id="6" name="Content Placeholder 5"/>
          <p:cNvSpPr>
            <a:spLocks noGrp="1"/>
          </p:cNvSpPr>
          <p:nvPr>
            <p:ph sz="quarter" idx="12" hasCustomPrompt="1"/>
          </p:nvPr>
        </p:nvSpPr>
        <p:spPr>
          <a:xfrm>
            <a:off x="463006" y="1768876"/>
            <a:ext cx="8199192" cy="4092749"/>
          </a:xfrm>
        </p:spPr>
        <p:txBody>
          <a:bodyPr/>
          <a:lstStyle>
            <a:lvl1pPr>
              <a:defRPr/>
            </a:lvl1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7" name="Text Placeholder 3"/>
          <p:cNvSpPr>
            <a:spLocks noGrp="1"/>
          </p:cNvSpPr>
          <p:nvPr>
            <p:ph type="body" sz="quarter" idx="13" hasCustomPrompt="1"/>
          </p:nvPr>
        </p:nvSpPr>
        <p:spPr>
          <a:xfrm>
            <a:off x="6148141" y="6388280"/>
            <a:ext cx="2514057" cy="163258"/>
          </a:xfrm>
          <a:noFill/>
        </p:spPr>
        <p:txBody>
          <a:bodyPr lIns="0" tIns="0" rIns="0" bIns="0" anchor="b" anchorCtr="0">
            <a:noAutofit/>
          </a:bodyPr>
          <a:lstStyle>
            <a:lvl1pPr marL="0" indent="0" algn="r">
              <a:buFontTx/>
              <a:buNone/>
              <a:defRPr sz="700"/>
            </a:lvl1pPr>
            <a:lvl2pPr marL="460953" indent="0">
              <a:buFontTx/>
              <a:buNone/>
              <a:defRPr/>
            </a:lvl2pPr>
            <a:lvl3pPr marL="921906" indent="0">
              <a:buFontTx/>
              <a:buNone/>
              <a:defRPr/>
            </a:lvl3pPr>
            <a:lvl4pPr marL="1382859" indent="0">
              <a:buFontTx/>
              <a:buNone/>
              <a:defRPr/>
            </a:lvl4pPr>
            <a:lvl5pPr marL="1843811" indent="0">
              <a:buFontTx/>
              <a:buNone/>
              <a:defRPr/>
            </a:lvl5pPr>
          </a:lstStyle>
          <a:p>
            <a:pPr lvl="0"/>
            <a:r>
              <a:rPr lang="en-US" dirty="0" smtClean="0"/>
              <a:t>Click to add source</a:t>
            </a:r>
          </a:p>
        </p:txBody>
      </p:sp>
      <p:sp>
        <p:nvSpPr>
          <p:cNvPr id="8" name="Text Placeholder 3"/>
          <p:cNvSpPr>
            <a:spLocks noGrp="1"/>
          </p:cNvSpPr>
          <p:nvPr>
            <p:ph type="body" sz="quarter" idx="14" hasCustomPrompt="1"/>
          </p:nvPr>
        </p:nvSpPr>
        <p:spPr>
          <a:xfrm>
            <a:off x="463005" y="6029745"/>
            <a:ext cx="5379598" cy="163258"/>
          </a:xfrm>
          <a:noFill/>
        </p:spPr>
        <p:txBody>
          <a:bodyPr lIns="0" tIns="0" rIns="0" bIns="0" anchor="b" anchorCtr="0">
            <a:noAutofit/>
          </a:bodyPr>
          <a:lstStyle>
            <a:lvl1pPr marL="0" indent="0" algn="l">
              <a:buFontTx/>
              <a:buNone/>
              <a:defRPr sz="700"/>
            </a:lvl1pPr>
            <a:lvl2pPr marL="460953" indent="0">
              <a:buFontTx/>
              <a:buNone/>
              <a:defRPr/>
            </a:lvl2pPr>
            <a:lvl3pPr marL="921906" indent="0">
              <a:buFontTx/>
              <a:buNone/>
              <a:defRPr/>
            </a:lvl3pPr>
            <a:lvl4pPr marL="1382859" indent="0">
              <a:buFontTx/>
              <a:buNone/>
              <a:defRPr/>
            </a:lvl4pPr>
            <a:lvl5pPr marL="1843811" indent="0">
              <a:buFontTx/>
              <a:buNone/>
              <a:defRPr/>
            </a:lvl5pPr>
          </a:lstStyle>
          <a:p>
            <a:pPr lvl="0"/>
            <a:r>
              <a:rPr lang="en-US" dirty="0" smtClean="0"/>
              <a:t>Click to add base</a:t>
            </a:r>
          </a:p>
        </p:txBody>
      </p:sp>
    </p:spTree>
    <p:extLst>
      <p:ext uri="{BB962C8B-B14F-4D97-AF65-F5344CB8AC3E}">
        <p14:creationId xmlns:p14="http://schemas.microsoft.com/office/powerpoint/2010/main" val="2701418649"/>
      </p:ext>
    </p:extLst>
  </p:cSld>
  <p:clrMapOvr>
    <a:masterClrMapping/>
  </p:clrMapOvr>
  <p:transition>
    <p:fade/>
  </p:transition>
  <p:timing>
    <p:tnLst>
      <p:par>
        <p:cTn id="1" dur="indefinite" restart="never" nodeType="tmRoot"/>
      </p:par>
    </p:tnLst>
  </p:timing>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Presentation - Title, Subtitle, Full Pag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467538" y="692187"/>
            <a:ext cx="3328646" cy="524305"/>
          </a:xfrm>
          <a:solidFill>
            <a:schemeClr val="accent3"/>
          </a:solidFill>
        </p:spPr>
        <p:txBody>
          <a:bodyPr tIns="15777" bIns="15777"/>
          <a:lstStyle>
            <a:lvl1pPr algn="l">
              <a:defRPr>
                <a:latin typeface="+mj-lt"/>
              </a:defRPr>
            </a:lvl1pPr>
          </a:lstStyle>
          <a:p>
            <a:r>
              <a:rPr lang="en-US" dirty="0" smtClean="0"/>
              <a:t>Click to edit title</a:t>
            </a:r>
            <a:endParaRPr lang="en-GB" dirty="0"/>
          </a:p>
        </p:txBody>
      </p:sp>
      <p:sp>
        <p:nvSpPr>
          <p:cNvPr id="4" name="Content Placeholder 3"/>
          <p:cNvSpPr>
            <a:spLocks noGrp="1"/>
          </p:cNvSpPr>
          <p:nvPr>
            <p:ph sz="quarter" idx="15"/>
          </p:nvPr>
        </p:nvSpPr>
        <p:spPr>
          <a:xfrm>
            <a:off x="472405" y="1781094"/>
            <a:ext cx="8204622" cy="424755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0" name="Text Placeholder 8"/>
          <p:cNvSpPr>
            <a:spLocks noGrp="1"/>
          </p:cNvSpPr>
          <p:nvPr>
            <p:ph type="body" sz="quarter" idx="16" hasCustomPrompt="1"/>
          </p:nvPr>
        </p:nvSpPr>
        <p:spPr>
          <a:xfrm>
            <a:off x="472405" y="1277786"/>
            <a:ext cx="3027858" cy="355482"/>
          </a:xfrm>
          <a:solidFill>
            <a:schemeClr val="tx2"/>
          </a:solidFill>
        </p:spPr>
        <p:txBody>
          <a:bodyPr vert="horz" wrap="none" lIns="63108" tIns="0" rIns="63108" bIns="0" rtlCol="0">
            <a:spAutoFit/>
          </a:bodyPr>
          <a:lstStyle>
            <a:lvl1pPr marL="239328" indent="-239328">
              <a:buNone/>
              <a:defRPr lang="en-US" sz="2100" b="1" dirty="0" smtClean="0">
                <a:solidFill>
                  <a:schemeClr val="bg1"/>
                </a:solidFill>
                <a:latin typeface="+mj-lt"/>
              </a:defRPr>
            </a:lvl1pPr>
          </a:lstStyle>
          <a:p>
            <a:pPr marL="0" lvl="0" indent="0">
              <a:spcBef>
                <a:spcPts val="263"/>
              </a:spcBef>
              <a:spcAft>
                <a:spcPts val="263"/>
              </a:spcAft>
            </a:pPr>
            <a:r>
              <a:rPr lang="en-US" dirty="0" smtClean="0"/>
              <a:t>Subtitle text (optional)</a:t>
            </a:r>
          </a:p>
        </p:txBody>
      </p:sp>
    </p:spTree>
    <p:extLst>
      <p:ext uri="{BB962C8B-B14F-4D97-AF65-F5344CB8AC3E}">
        <p14:creationId xmlns:p14="http://schemas.microsoft.com/office/powerpoint/2010/main" val="4251621931"/>
      </p:ext>
    </p:extLst>
  </p:cSld>
  <p:clrMapOvr>
    <a:masterClrMapping/>
  </p:clrMapOvr>
  <p:transition>
    <p:fade/>
  </p:transition>
  <p:timing>
    <p:tnLst>
      <p:par>
        <p:cTn id="1" dur="indefinite" restart="never" nodeType="tmRoot"/>
      </p:par>
    </p:tnLst>
  </p:timing>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Presentation - Title, Subtitle, Full, Base, Source Pag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467178" y="667284"/>
            <a:ext cx="3328646" cy="556167"/>
          </a:xfrm>
          <a:solidFill>
            <a:schemeClr val="accent3"/>
          </a:solidFill>
        </p:spPr>
        <p:txBody>
          <a:bodyPr/>
          <a:lstStyle>
            <a:lvl1pPr algn="l">
              <a:defRPr b="1">
                <a:latin typeface="+mj-lt"/>
              </a:defRPr>
            </a:lvl1pPr>
          </a:lstStyle>
          <a:p>
            <a:r>
              <a:rPr lang="en-US" dirty="0" smtClean="0"/>
              <a:t>Click to edit title</a:t>
            </a:r>
            <a:endParaRPr lang="en-GB" dirty="0"/>
          </a:p>
        </p:txBody>
      </p:sp>
      <p:sp>
        <p:nvSpPr>
          <p:cNvPr id="5" name="Content Placeholder 4"/>
          <p:cNvSpPr>
            <a:spLocks noGrp="1"/>
          </p:cNvSpPr>
          <p:nvPr>
            <p:ph sz="quarter" idx="13"/>
          </p:nvPr>
        </p:nvSpPr>
        <p:spPr>
          <a:xfrm>
            <a:off x="471162" y="1778956"/>
            <a:ext cx="8199192" cy="408266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Text Placeholder 5"/>
          <p:cNvSpPr>
            <a:spLocks noGrp="1"/>
          </p:cNvSpPr>
          <p:nvPr>
            <p:ph type="body" sz="quarter" idx="14" hasCustomPrompt="1"/>
          </p:nvPr>
        </p:nvSpPr>
        <p:spPr bwMode="gray">
          <a:xfrm>
            <a:off x="470471" y="1267573"/>
            <a:ext cx="2215713" cy="355482"/>
          </a:xfrm>
          <a:solidFill>
            <a:schemeClr val="tx2"/>
          </a:solidFill>
        </p:spPr>
        <p:txBody>
          <a:bodyPr vert="horz" wrap="none" lIns="63108" tIns="0" rIns="63108" bIns="0" rtlCol="0">
            <a:spAutoFit/>
          </a:bodyPr>
          <a:lstStyle>
            <a:lvl1pPr>
              <a:buFontTx/>
              <a:buNone/>
              <a:defRPr lang="en-US" sz="2100" b="1" dirty="0" smtClean="0">
                <a:solidFill>
                  <a:schemeClr val="bg1"/>
                </a:solidFill>
              </a:defRPr>
            </a:lvl1pPr>
          </a:lstStyle>
          <a:p>
            <a:pPr marL="0" lvl="0" indent="0">
              <a:spcBef>
                <a:spcPts val="263"/>
              </a:spcBef>
              <a:spcAft>
                <a:spcPts val="263"/>
              </a:spcAft>
              <a:buNone/>
            </a:pPr>
            <a:r>
              <a:rPr lang="en-US" dirty="0" smtClean="0"/>
              <a:t>Click to edit text</a:t>
            </a:r>
          </a:p>
        </p:txBody>
      </p:sp>
      <p:sp>
        <p:nvSpPr>
          <p:cNvPr id="8" name="Text Placeholder 3"/>
          <p:cNvSpPr>
            <a:spLocks noGrp="1"/>
          </p:cNvSpPr>
          <p:nvPr>
            <p:ph type="body" sz="quarter" idx="15" hasCustomPrompt="1"/>
          </p:nvPr>
        </p:nvSpPr>
        <p:spPr>
          <a:xfrm>
            <a:off x="6157360" y="6380414"/>
            <a:ext cx="2514057" cy="163258"/>
          </a:xfrm>
          <a:noFill/>
        </p:spPr>
        <p:txBody>
          <a:bodyPr lIns="0" tIns="0" rIns="0" bIns="0" anchor="b">
            <a:noAutofit/>
          </a:bodyPr>
          <a:lstStyle>
            <a:lvl1pPr marL="0" indent="0" algn="r">
              <a:buFontTx/>
              <a:buNone/>
              <a:defRPr sz="700"/>
            </a:lvl1pPr>
            <a:lvl2pPr marL="460953" indent="0">
              <a:buFontTx/>
              <a:buNone/>
              <a:defRPr/>
            </a:lvl2pPr>
            <a:lvl3pPr marL="921906" indent="0">
              <a:buFontTx/>
              <a:buNone/>
              <a:defRPr/>
            </a:lvl3pPr>
            <a:lvl4pPr marL="1382859" indent="0">
              <a:buFontTx/>
              <a:buNone/>
              <a:defRPr/>
            </a:lvl4pPr>
            <a:lvl5pPr marL="1843811" indent="0">
              <a:buFontTx/>
              <a:buNone/>
              <a:defRPr/>
            </a:lvl5pPr>
          </a:lstStyle>
          <a:p>
            <a:pPr lvl="0"/>
            <a:r>
              <a:rPr lang="en-US" dirty="0" smtClean="0"/>
              <a:t>Click to add source</a:t>
            </a:r>
          </a:p>
        </p:txBody>
      </p:sp>
      <p:sp>
        <p:nvSpPr>
          <p:cNvPr id="9" name="Text Placeholder 3"/>
          <p:cNvSpPr>
            <a:spLocks noGrp="1"/>
          </p:cNvSpPr>
          <p:nvPr>
            <p:ph type="body" sz="quarter" idx="16" hasCustomPrompt="1"/>
          </p:nvPr>
        </p:nvSpPr>
        <p:spPr>
          <a:xfrm>
            <a:off x="472404" y="6027425"/>
            <a:ext cx="5393277" cy="163258"/>
          </a:xfrm>
          <a:noFill/>
        </p:spPr>
        <p:txBody>
          <a:bodyPr lIns="0" tIns="0" rIns="0" bIns="0" anchor="b">
            <a:noAutofit/>
          </a:bodyPr>
          <a:lstStyle>
            <a:lvl1pPr marL="0" indent="0" algn="l">
              <a:buFontTx/>
              <a:buNone/>
              <a:defRPr sz="700"/>
            </a:lvl1pPr>
            <a:lvl2pPr marL="460953" indent="0">
              <a:buFontTx/>
              <a:buNone/>
              <a:defRPr/>
            </a:lvl2pPr>
            <a:lvl3pPr marL="921906" indent="0">
              <a:buFontTx/>
              <a:buNone/>
              <a:defRPr/>
            </a:lvl3pPr>
            <a:lvl4pPr marL="1382859" indent="0">
              <a:buFontTx/>
              <a:buNone/>
              <a:defRPr/>
            </a:lvl4pPr>
            <a:lvl5pPr marL="1843811" indent="0">
              <a:buFontTx/>
              <a:buNone/>
              <a:defRPr/>
            </a:lvl5pPr>
          </a:lstStyle>
          <a:p>
            <a:pPr lvl="0"/>
            <a:r>
              <a:rPr lang="en-US" dirty="0" smtClean="0"/>
              <a:t>Click to add base</a:t>
            </a:r>
          </a:p>
        </p:txBody>
      </p:sp>
    </p:spTree>
    <p:extLst>
      <p:ext uri="{BB962C8B-B14F-4D97-AF65-F5344CB8AC3E}">
        <p14:creationId xmlns:p14="http://schemas.microsoft.com/office/powerpoint/2010/main" val="3881429260"/>
      </p:ext>
    </p:extLst>
  </p:cSld>
  <p:clrMapOvr>
    <a:masterClrMapping/>
  </p:clrMapOvr>
  <p:transition>
    <p:fade/>
  </p:transition>
  <p:timing>
    <p:tnLst>
      <p:par>
        <p:cTn id="1" dur="indefinite" restart="never" nodeType="tmRoot"/>
      </p:par>
    </p:tnLst>
  </p:timing>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Presentation - Long title &amp; Question, content">
    <p:spTree>
      <p:nvGrpSpPr>
        <p:cNvPr id="1" name=""/>
        <p:cNvGrpSpPr/>
        <p:nvPr/>
      </p:nvGrpSpPr>
      <p:grpSpPr>
        <a:xfrm>
          <a:off x="0" y="0"/>
          <a:ext cx="0" cy="0"/>
          <a:chOff x="0" y="0"/>
          <a:chExt cx="0" cy="0"/>
        </a:xfrm>
      </p:grpSpPr>
      <p:sp>
        <p:nvSpPr>
          <p:cNvPr id="5" name="Content Placeholder 4"/>
          <p:cNvSpPr>
            <a:spLocks noGrp="1"/>
          </p:cNvSpPr>
          <p:nvPr>
            <p:ph sz="quarter" idx="11" hasCustomPrompt="1"/>
          </p:nvPr>
        </p:nvSpPr>
        <p:spPr>
          <a:xfrm>
            <a:off x="3278320" y="1985428"/>
            <a:ext cx="5398707" cy="3876197"/>
          </a:xfrm>
        </p:spPr>
        <p:txBody>
          <a:bodyPr lIns="0" tIns="0" rIns="0" bIns="0">
            <a:noAutofit/>
          </a:bodyPr>
          <a:lstStyle>
            <a:lvl1pPr>
              <a:defRPr sz="2100"/>
            </a:lvl1pPr>
            <a:lvl2pPr>
              <a:defRPr sz="1800"/>
            </a:lvl2pPr>
            <a:lvl3pPr>
              <a:defRPr sz="1600"/>
            </a:lvl3pPr>
            <a:lvl4pPr>
              <a:defRPr sz="1400"/>
            </a:lvl4pPr>
            <a:lvl5pPr>
              <a:defRPr sz="1400"/>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7" name="Content Placeholder 3"/>
          <p:cNvSpPr>
            <a:spLocks noGrp="1"/>
          </p:cNvSpPr>
          <p:nvPr>
            <p:ph sz="quarter" idx="13" hasCustomPrompt="1"/>
          </p:nvPr>
        </p:nvSpPr>
        <p:spPr>
          <a:xfrm>
            <a:off x="469806" y="2368501"/>
            <a:ext cx="2501723" cy="3505249"/>
          </a:xfrm>
        </p:spPr>
        <p:txBody>
          <a:bodyPr lIns="0" tIns="0" rIns="0" bIns="0">
            <a:noAutofit/>
          </a:bodyPr>
          <a:lstStyle>
            <a:lvl1pPr marL="0" indent="0" algn="l">
              <a:buNone/>
              <a:defRPr sz="1600" b="1"/>
            </a:lvl1pPr>
          </a:lstStyle>
          <a:p>
            <a:pPr lvl="0"/>
            <a:r>
              <a:rPr lang="en-US" dirty="0" smtClean="0"/>
              <a:t>Question text here</a:t>
            </a:r>
          </a:p>
        </p:txBody>
      </p:sp>
      <p:sp>
        <p:nvSpPr>
          <p:cNvPr id="4" name="Text Placeholder 3"/>
          <p:cNvSpPr>
            <a:spLocks noGrp="1"/>
          </p:cNvSpPr>
          <p:nvPr>
            <p:ph type="body" sz="quarter" idx="16" hasCustomPrompt="1"/>
          </p:nvPr>
        </p:nvSpPr>
        <p:spPr>
          <a:xfrm>
            <a:off x="475626" y="1985428"/>
            <a:ext cx="486778" cy="326517"/>
          </a:xfrm>
          <a:solidFill>
            <a:schemeClr val="accent3"/>
          </a:solidFill>
        </p:spPr>
        <p:txBody>
          <a:bodyPr lIns="0" tIns="0" rIns="0" bIns="0">
            <a:noAutofit/>
          </a:bodyPr>
          <a:lstStyle>
            <a:lvl1pPr marL="0" indent="0" algn="l">
              <a:buNone/>
              <a:defRPr sz="1800" b="1">
                <a:solidFill>
                  <a:schemeClr val="bg1"/>
                </a:solidFill>
              </a:defRPr>
            </a:lvl1pPr>
          </a:lstStyle>
          <a:p>
            <a:pPr lvl="0"/>
            <a:r>
              <a:rPr lang="en-US" dirty="0" smtClean="0"/>
              <a:t>Q#</a:t>
            </a:r>
            <a:endParaRPr lang="en-GB" dirty="0"/>
          </a:p>
        </p:txBody>
      </p:sp>
      <p:sp>
        <p:nvSpPr>
          <p:cNvPr id="18" name="Title 17"/>
          <p:cNvSpPr>
            <a:spLocks noGrp="1"/>
          </p:cNvSpPr>
          <p:nvPr>
            <p:ph type="title" hasCustomPrompt="1"/>
          </p:nvPr>
        </p:nvSpPr>
        <p:spPr>
          <a:xfrm>
            <a:off x="469806" y="610885"/>
            <a:ext cx="8216723" cy="979030"/>
          </a:xfrm>
          <a:noFill/>
        </p:spPr>
        <p:txBody>
          <a:bodyPr wrap="square" lIns="0" tIns="0" rIns="0" bIns="0" anchor="t">
            <a:noAutofit/>
          </a:bodyPr>
          <a:lstStyle>
            <a:lvl1pPr marL="0" algn="l" defTabSz="801472" rtl="0" eaLnBrk="1" latinLnBrk="0" hangingPunct="1">
              <a:lnSpc>
                <a:spcPct val="120000"/>
              </a:lnSpc>
              <a:spcAft>
                <a:spcPts val="877"/>
              </a:spcAft>
              <a:defRPr lang="en-GB" sz="2100" b="1" kern="1200" baseline="0" dirty="0">
                <a:solidFill>
                  <a:srgbClr val="FFFFFF"/>
                </a:solidFill>
                <a:highlight>
                  <a:srgbClr val="808080"/>
                </a:highlight>
                <a:latin typeface="+mn-lt"/>
                <a:ea typeface="Calibri"/>
                <a:cs typeface="Times New Roman"/>
              </a:defRPr>
            </a:lvl1pPr>
          </a:lstStyle>
          <a:p>
            <a:r>
              <a:rPr lang="en-US" dirty="0" smtClean="0"/>
              <a:t>Long titles Click to edit Master title allows for 3 lines </a:t>
            </a:r>
            <a:br>
              <a:rPr lang="en-US" dirty="0" smtClean="0"/>
            </a:br>
            <a:endParaRPr lang="en-GB" dirty="0"/>
          </a:p>
        </p:txBody>
      </p:sp>
      <p:sp>
        <p:nvSpPr>
          <p:cNvPr id="9" name="Text Placeholder 3"/>
          <p:cNvSpPr>
            <a:spLocks noGrp="1"/>
          </p:cNvSpPr>
          <p:nvPr>
            <p:ph type="body" sz="quarter" idx="17" hasCustomPrompt="1"/>
          </p:nvPr>
        </p:nvSpPr>
        <p:spPr>
          <a:xfrm>
            <a:off x="6172473" y="6353370"/>
            <a:ext cx="2514057" cy="163258"/>
          </a:xfrm>
          <a:noFill/>
        </p:spPr>
        <p:txBody>
          <a:bodyPr lIns="0" tIns="0" rIns="0" bIns="0" anchor="b">
            <a:noAutofit/>
          </a:bodyPr>
          <a:lstStyle>
            <a:lvl1pPr marL="0" indent="0" algn="r">
              <a:buFontTx/>
              <a:buNone/>
              <a:defRPr sz="700"/>
            </a:lvl1pPr>
            <a:lvl2pPr marL="460953" indent="0">
              <a:buFontTx/>
              <a:buNone/>
              <a:defRPr/>
            </a:lvl2pPr>
            <a:lvl3pPr marL="921906" indent="0">
              <a:buFontTx/>
              <a:buNone/>
              <a:defRPr/>
            </a:lvl3pPr>
            <a:lvl4pPr marL="1382859" indent="0">
              <a:buFontTx/>
              <a:buNone/>
              <a:defRPr/>
            </a:lvl4pPr>
            <a:lvl5pPr marL="1843811" indent="0">
              <a:buFontTx/>
              <a:buNone/>
              <a:defRPr/>
            </a:lvl5pPr>
          </a:lstStyle>
          <a:p>
            <a:pPr lvl="0"/>
            <a:r>
              <a:rPr lang="en-US" dirty="0" smtClean="0"/>
              <a:t>Click to add source</a:t>
            </a:r>
          </a:p>
        </p:txBody>
      </p:sp>
      <p:sp>
        <p:nvSpPr>
          <p:cNvPr id="10" name="Text Placeholder 3"/>
          <p:cNvSpPr>
            <a:spLocks noGrp="1"/>
          </p:cNvSpPr>
          <p:nvPr>
            <p:ph type="body" sz="quarter" idx="14" hasCustomPrompt="1"/>
          </p:nvPr>
        </p:nvSpPr>
        <p:spPr>
          <a:xfrm>
            <a:off x="469806" y="6027425"/>
            <a:ext cx="5395875" cy="163258"/>
          </a:xfrm>
          <a:noFill/>
        </p:spPr>
        <p:txBody>
          <a:bodyPr lIns="0" tIns="0" rIns="0" bIns="0" anchor="b">
            <a:noAutofit/>
          </a:bodyPr>
          <a:lstStyle>
            <a:lvl1pPr marL="0" indent="0" algn="l">
              <a:buFontTx/>
              <a:buNone/>
              <a:defRPr sz="700"/>
            </a:lvl1pPr>
            <a:lvl2pPr marL="460953" indent="0">
              <a:buFontTx/>
              <a:buNone/>
              <a:defRPr/>
            </a:lvl2pPr>
            <a:lvl3pPr marL="921906" indent="0">
              <a:buFontTx/>
              <a:buNone/>
              <a:defRPr/>
            </a:lvl3pPr>
            <a:lvl4pPr marL="1382859" indent="0">
              <a:buFontTx/>
              <a:buNone/>
              <a:defRPr/>
            </a:lvl4pPr>
            <a:lvl5pPr marL="1843811" indent="0">
              <a:buFontTx/>
              <a:buNone/>
              <a:defRPr/>
            </a:lvl5pPr>
          </a:lstStyle>
          <a:p>
            <a:pPr lvl="0"/>
            <a:r>
              <a:rPr lang="en-US" dirty="0" smtClean="0"/>
              <a:t>Click to add base</a:t>
            </a:r>
          </a:p>
        </p:txBody>
      </p:sp>
    </p:spTree>
    <p:extLst>
      <p:ext uri="{BB962C8B-B14F-4D97-AF65-F5344CB8AC3E}">
        <p14:creationId xmlns:p14="http://schemas.microsoft.com/office/powerpoint/2010/main" val="3805492724"/>
      </p:ext>
    </p:extLst>
  </p:cSld>
  <p:clrMapOvr>
    <a:masterClrMapping/>
  </p:clrMapOvr>
  <p:transition>
    <p:fade/>
  </p:transition>
  <p:timing>
    <p:tnLst>
      <p:par>
        <p:cTn id="1" dur="indefinite" restart="never" nodeType="tmRoot"/>
      </p:par>
    </p:tnLst>
  </p:timing>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Presentation - Title, 2xContent v1">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472404" y="847688"/>
            <a:ext cx="3328646" cy="556167"/>
          </a:xfrm>
          <a:solidFill>
            <a:schemeClr val="accent3"/>
          </a:solidFill>
        </p:spPr>
        <p:txBody>
          <a:bodyPr/>
          <a:lstStyle>
            <a:lvl1pPr algn="l">
              <a:defRPr b="1">
                <a:latin typeface="+mj-lt"/>
              </a:defRPr>
            </a:lvl1pPr>
          </a:lstStyle>
          <a:p>
            <a:r>
              <a:rPr lang="en-US" dirty="0" smtClean="0"/>
              <a:t>Click to edit title</a:t>
            </a:r>
            <a:endParaRPr lang="en-GB" dirty="0"/>
          </a:p>
        </p:txBody>
      </p:sp>
      <p:sp>
        <p:nvSpPr>
          <p:cNvPr id="5" name="Content Placeholder 4"/>
          <p:cNvSpPr>
            <a:spLocks noGrp="1"/>
          </p:cNvSpPr>
          <p:nvPr>
            <p:ph sz="quarter" idx="11" hasCustomPrompt="1"/>
          </p:nvPr>
        </p:nvSpPr>
        <p:spPr>
          <a:xfrm>
            <a:off x="472404" y="1599673"/>
            <a:ext cx="5370200" cy="4261952"/>
          </a:xfrm>
        </p:spPr>
        <p:txBody>
          <a:body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8" name="Content Placeholder 7"/>
          <p:cNvSpPr>
            <a:spLocks noGrp="1"/>
          </p:cNvSpPr>
          <p:nvPr>
            <p:ph sz="quarter" idx="12" hasCustomPrompt="1"/>
          </p:nvPr>
        </p:nvSpPr>
        <p:spPr>
          <a:xfrm>
            <a:off x="6172473" y="1599673"/>
            <a:ext cx="2504553" cy="4261952"/>
          </a:xfrm>
        </p:spPr>
        <p:txBody>
          <a:bodyPr/>
          <a:lstStyle>
            <a:lvl1pPr>
              <a:defRPr/>
            </a:lvl1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656568648"/>
      </p:ext>
    </p:extLst>
  </p:cSld>
  <p:clrMapOvr>
    <a:masterClrMapping/>
  </p:clrMapOvr>
  <p:transition>
    <p:fade/>
  </p:transition>
  <p:timing>
    <p:tnLst>
      <p:par>
        <p:cTn id="1" dur="indefinite" restart="never" nodeType="tmRoot"/>
      </p:par>
    </p:tnLst>
  </p:timing>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Presentation - Title, 2xContent v1, Base, Source">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474262" y="847688"/>
            <a:ext cx="3328646" cy="556167"/>
          </a:xfrm>
          <a:solidFill>
            <a:schemeClr val="accent3"/>
          </a:solidFill>
        </p:spPr>
        <p:txBody>
          <a:bodyPr/>
          <a:lstStyle>
            <a:lvl1pPr algn="l">
              <a:defRPr b="1"/>
            </a:lvl1pPr>
          </a:lstStyle>
          <a:p>
            <a:r>
              <a:rPr lang="en-US" dirty="0" smtClean="0"/>
              <a:t>Click to edit title</a:t>
            </a:r>
            <a:endParaRPr lang="en-GB" dirty="0"/>
          </a:p>
        </p:txBody>
      </p:sp>
      <p:sp>
        <p:nvSpPr>
          <p:cNvPr id="8" name="Content Placeholder 7"/>
          <p:cNvSpPr>
            <a:spLocks noGrp="1"/>
          </p:cNvSpPr>
          <p:nvPr>
            <p:ph sz="quarter" idx="13" hasCustomPrompt="1"/>
          </p:nvPr>
        </p:nvSpPr>
        <p:spPr>
          <a:xfrm>
            <a:off x="472404" y="1781093"/>
            <a:ext cx="5370200" cy="4080532"/>
          </a:xfrm>
        </p:spPr>
        <p:txBody>
          <a:bodyPr/>
          <a:lstStyle>
            <a:lvl1pPr>
              <a:defRPr/>
            </a:lvl1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0" name="Content Placeholder 9"/>
          <p:cNvSpPr>
            <a:spLocks noGrp="1"/>
          </p:cNvSpPr>
          <p:nvPr>
            <p:ph sz="quarter" idx="14" hasCustomPrompt="1"/>
          </p:nvPr>
        </p:nvSpPr>
        <p:spPr>
          <a:xfrm>
            <a:off x="6172474" y="1781093"/>
            <a:ext cx="2504553" cy="4080532"/>
          </a:xfrm>
        </p:spPr>
        <p:txBody>
          <a:bodyPr/>
          <a:lstStyle>
            <a:lvl1pPr>
              <a:defRPr/>
            </a:lvl1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7" name="Text Placeholder 3"/>
          <p:cNvSpPr>
            <a:spLocks noGrp="1"/>
          </p:cNvSpPr>
          <p:nvPr>
            <p:ph type="body" sz="quarter" idx="15" hasCustomPrompt="1"/>
          </p:nvPr>
        </p:nvSpPr>
        <p:spPr>
          <a:xfrm>
            <a:off x="6172473" y="6364593"/>
            <a:ext cx="2514057" cy="163258"/>
          </a:xfrm>
          <a:noFill/>
        </p:spPr>
        <p:txBody>
          <a:bodyPr lIns="0" tIns="0" rIns="0" bIns="0" anchor="b">
            <a:noAutofit/>
          </a:bodyPr>
          <a:lstStyle>
            <a:lvl1pPr marL="0" indent="0" algn="r">
              <a:buFontTx/>
              <a:buNone/>
              <a:defRPr sz="700"/>
            </a:lvl1pPr>
            <a:lvl2pPr marL="460953" indent="0">
              <a:buFontTx/>
              <a:buNone/>
              <a:defRPr/>
            </a:lvl2pPr>
            <a:lvl3pPr marL="921906" indent="0">
              <a:buFontTx/>
              <a:buNone/>
              <a:defRPr/>
            </a:lvl3pPr>
            <a:lvl4pPr marL="1382859" indent="0">
              <a:buFontTx/>
              <a:buNone/>
              <a:defRPr/>
            </a:lvl4pPr>
            <a:lvl5pPr marL="1843811" indent="0">
              <a:buFontTx/>
              <a:buNone/>
              <a:defRPr/>
            </a:lvl5pPr>
          </a:lstStyle>
          <a:p>
            <a:pPr lvl="0"/>
            <a:r>
              <a:rPr lang="en-US" dirty="0" smtClean="0"/>
              <a:t>Click to add source</a:t>
            </a:r>
          </a:p>
        </p:txBody>
      </p:sp>
      <p:sp>
        <p:nvSpPr>
          <p:cNvPr id="9" name="Text Placeholder 3"/>
          <p:cNvSpPr>
            <a:spLocks noGrp="1"/>
          </p:cNvSpPr>
          <p:nvPr>
            <p:ph type="body" sz="quarter" idx="16" hasCustomPrompt="1"/>
          </p:nvPr>
        </p:nvSpPr>
        <p:spPr>
          <a:xfrm>
            <a:off x="472404" y="6032107"/>
            <a:ext cx="5393277" cy="163258"/>
          </a:xfrm>
          <a:noFill/>
        </p:spPr>
        <p:txBody>
          <a:bodyPr lIns="0" tIns="0" rIns="0" bIns="0" anchor="b">
            <a:noAutofit/>
          </a:bodyPr>
          <a:lstStyle>
            <a:lvl1pPr marL="0" indent="0" algn="l">
              <a:buFontTx/>
              <a:buNone/>
              <a:defRPr sz="700"/>
            </a:lvl1pPr>
            <a:lvl2pPr marL="460953" indent="0">
              <a:buFontTx/>
              <a:buNone/>
              <a:defRPr/>
            </a:lvl2pPr>
            <a:lvl3pPr marL="921906" indent="0">
              <a:buFontTx/>
              <a:buNone/>
              <a:defRPr/>
            </a:lvl3pPr>
            <a:lvl4pPr marL="1382859" indent="0">
              <a:buFontTx/>
              <a:buNone/>
              <a:defRPr/>
            </a:lvl4pPr>
            <a:lvl5pPr marL="1843811" indent="0">
              <a:buFontTx/>
              <a:buNone/>
              <a:defRPr/>
            </a:lvl5pPr>
          </a:lstStyle>
          <a:p>
            <a:pPr lvl="0"/>
            <a:r>
              <a:rPr lang="en-US" dirty="0" smtClean="0"/>
              <a:t>Click to add base</a:t>
            </a:r>
          </a:p>
        </p:txBody>
      </p:sp>
    </p:spTree>
    <p:extLst>
      <p:ext uri="{BB962C8B-B14F-4D97-AF65-F5344CB8AC3E}">
        <p14:creationId xmlns:p14="http://schemas.microsoft.com/office/powerpoint/2010/main" val="2314897630"/>
      </p:ext>
    </p:extLst>
  </p:cSld>
  <p:clrMapOvr>
    <a:masterClrMapping/>
  </p:clrMapOvr>
  <p:transition>
    <p:fade/>
  </p:transition>
  <p:timing>
    <p:tnLst>
      <p:par>
        <p:cTn id="1" dur="indefinite" restart="never" nodeType="tmRoot"/>
      </p:par>
    </p:tnLst>
  </p:timing>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Presentation - Title, Subtitle, 2xContent v1">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471528" y="633634"/>
            <a:ext cx="3328646" cy="556167"/>
          </a:xfrm>
          <a:solidFill>
            <a:schemeClr val="accent3"/>
          </a:solidFill>
        </p:spPr>
        <p:txBody>
          <a:bodyPr/>
          <a:lstStyle>
            <a:lvl1pPr algn="l">
              <a:defRPr b="1">
                <a:latin typeface="+mj-lt"/>
              </a:defRPr>
            </a:lvl1pPr>
          </a:lstStyle>
          <a:p>
            <a:r>
              <a:rPr lang="en-US" dirty="0" smtClean="0"/>
              <a:t>Click to edit title</a:t>
            </a:r>
            <a:endParaRPr lang="en-GB" dirty="0"/>
          </a:p>
        </p:txBody>
      </p:sp>
      <p:sp>
        <p:nvSpPr>
          <p:cNvPr id="5" name="Content Placeholder 4"/>
          <p:cNvSpPr>
            <a:spLocks noGrp="1"/>
          </p:cNvSpPr>
          <p:nvPr>
            <p:ph sz="quarter" idx="12" hasCustomPrompt="1"/>
          </p:nvPr>
        </p:nvSpPr>
        <p:spPr>
          <a:xfrm>
            <a:off x="471261" y="1781094"/>
            <a:ext cx="5394420" cy="4247554"/>
          </a:xfrm>
        </p:spPr>
        <p:txBody>
          <a:bodyPr/>
          <a:lstStyle>
            <a:lvl1pPr>
              <a:defRPr/>
            </a:lvl1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9" name="Content Placeholder 8"/>
          <p:cNvSpPr>
            <a:spLocks noGrp="1"/>
          </p:cNvSpPr>
          <p:nvPr>
            <p:ph sz="quarter" idx="13" hasCustomPrompt="1"/>
          </p:nvPr>
        </p:nvSpPr>
        <p:spPr>
          <a:xfrm>
            <a:off x="6172473" y="1781094"/>
            <a:ext cx="2504553" cy="4247554"/>
          </a:xfrm>
        </p:spPr>
        <p:txBody>
          <a:bodyPr/>
          <a:lstStyle>
            <a:lvl1pPr>
              <a:defRPr/>
            </a:lvl1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Text Placeholder 5"/>
          <p:cNvSpPr>
            <a:spLocks noGrp="1"/>
          </p:cNvSpPr>
          <p:nvPr>
            <p:ph type="body" sz="quarter" idx="14" hasCustomPrompt="1"/>
          </p:nvPr>
        </p:nvSpPr>
        <p:spPr bwMode="gray">
          <a:xfrm>
            <a:off x="471262" y="1231823"/>
            <a:ext cx="2215713" cy="355482"/>
          </a:xfrm>
          <a:solidFill>
            <a:schemeClr val="tx2"/>
          </a:solidFill>
        </p:spPr>
        <p:txBody>
          <a:bodyPr vert="horz" wrap="none" lIns="63108" tIns="0" rIns="63108" bIns="0" rtlCol="0">
            <a:spAutoFit/>
          </a:bodyPr>
          <a:lstStyle>
            <a:lvl1pPr>
              <a:buFontTx/>
              <a:buNone/>
              <a:defRPr lang="en-US" sz="2100" b="1" dirty="0" smtClean="0">
                <a:solidFill>
                  <a:schemeClr val="bg1"/>
                </a:solidFill>
              </a:defRPr>
            </a:lvl1pPr>
          </a:lstStyle>
          <a:p>
            <a:pPr marL="0" lvl="0" indent="0">
              <a:spcBef>
                <a:spcPts val="263"/>
              </a:spcBef>
              <a:spcAft>
                <a:spcPts val="263"/>
              </a:spcAft>
              <a:buNone/>
            </a:pPr>
            <a:r>
              <a:rPr lang="en-US" dirty="0" smtClean="0"/>
              <a:t>Click to edit text</a:t>
            </a:r>
          </a:p>
        </p:txBody>
      </p:sp>
    </p:spTree>
    <p:extLst>
      <p:ext uri="{BB962C8B-B14F-4D97-AF65-F5344CB8AC3E}">
        <p14:creationId xmlns:p14="http://schemas.microsoft.com/office/powerpoint/2010/main" val="2556943954"/>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Presentation - Colour fill - Title+Sub, Full Page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5433" y="614844"/>
            <a:ext cx="3328624" cy="556157"/>
          </a:xfrm>
          <a:solidFill>
            <a:schemeClr val="accent3"/>
          </a:solidFill>
        </p:spPr>
        <p:txBody>
          <a:bodyPr/>
          <a:lstStyle>
            <a:lvl1pPr algn="l">
              <a:defRPr>
                <a:latin typeface="+mj-lt"/>
              </a:defRPr>
            </a:lvl1pPr>
          </a:lstStyle>
          <a:p>
            <a:r>
              <a:rPr lang="en-US" dirty="0"/>
              <a:t>Click to edit title</a:t>
            </a:r>
            <a:endParaRPr lang="en-GB" dirty="0"/>
          </a:p>
        </p:txBody>
      </p:sp>
      <p:sp>
        <p:nvSpPr>
          <p:cNvPr id="4" name="Frame 3"/>
          <p:cNvSpPr/>
          <p:nvPr userDrawn="1"/>
        </p:nvSpPr>
        <p:spPr bwMode="gray">
          <a:xfrm>
            <a:off x="0" y="-150"/>
            <a:ext cx="9144000" cy="6858151"/>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33" tIns="40067" rIns="80133" bIns="40067" numCol="1" spcCol="0" rtlCol="0" fromWordArt="0" anchor="ctr" anchorCtr="0" forceAA="0" compatLnSpc="1">
            <a:prstTxWarp prst="textNoShape">
              <a:avLst/>
            </a:prstTxWarp>
            <a:noAutofit/>
          </a:bodyPr>
          <a:lstStyle/>
          <a:p>
            <a:pPr algn="ctr" defTabSz="801330"/>
            <a:endParaRPr lang="en-GB" sz="1600" dirty="0">
              <a:solidFill>
                <a:srgbClr val="222223"/>
              </a:solidFill>
              <a:latin typeface="Segoe UI Light" panose="020B0502040204020203" pitchFamily="34" charset="0"/>
            </a:endParaRPr>
          </a:p>
        </p:txBody>
      </p:sp>
      <p:sp>
        <p:nvSpPr>
          <p:cNvPr id="10" name="Text Placeholder 5"/>
          <p:cNvSpPr>
            <a:spLocks noGrp="1"/>
          </p:cNvSpPr>
          <p:nvPr>
            <p:ph type="body" sz="quarter" idx="10" hasCustomPrompt="1"/>
          </p:nvPr>
        </p:nvSpPr>
        <p:spPr bwMode="gray">
          <a:xfrm>
            <a:off x="475434" y="1231823"/>
            <a:ext cx="2215690" cy="355482"/>
          </a:xfrm>
          <a:solidFill>
            <a:schemeClr val="tx2"/>
          </a:solidFill>
        </p:spPr>
        <p:txBody>
          <a:bodyPr vert="horz" wrap="none" lIns="63097" tIns="0" rIns="63097" bIns="0" rtlCol="0">
            <a:spAutoFit/>
          </a:bodyPr>
          <a:lstStyle>
            <a:lvl1pPr>
              <a:buFontTx/>
              <a:buNone/>
              <a:defRPr lang="en-US" sz="2100" b="1" dirty="0" smtClean="0">
                <a:solidFill>
                  <a:schemeClr val="bg1"/>
                </a:solidFill>
              </a:defRPr>
            </a:lvl1pPr>
          </a:lstStyle>
          <a:p>
            <a:pPr marL="0" lvl="0" indent="0">
              <a:spcBef>
                <a:spcPts val="263"/>
              </a:spcBef>
              <a:spcAft>
                <a:spcPts val="263"/>
              </a:spcAft>
              <a:buNone/>
            </a:pPr>
            <a:r>
              <a:rPr lang="en-US" dirty="0"/>
              <a:t>Click to edit text</a:t>
            </a:r>
          </a:p>
        </p:txBody>
      </p:sp>
      <p:sp>
        <p:nvSpPr>
          <p:cNvPr id="6" name="Content Placeholder 5"/>
          <p:cNvSpPr>
            <a:spLocks noGrp="1"/>
          </p:cNvSpPr>
          <p:nvPr>
            <p:ph sz="quarter" idx="11"/>
          </p:nvPr>
        </p:nvSpPr>
        <p:spPr>
          <a:xfrm>
            <a:off x="475433" y="1786156"/>
            <a:ext cx="8180631" cy="4172682"/>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TextBox 13"/>
          <p:cNvSpPr txBox="1"/>
          <p:nvPr userDrawn="1"/>
        </p:nvSpPr>
        <p:spPr bwMode="gray">
          <a:xfrm>
            <a:off x="460816" y="6693859"/>
            <a:ext cx="4186603" cy="164143"/>
          </a:xfrm>
          <a:prstGeom prst="rect">
            <a:avLst/>
          </a:prstGeom>
          <a:noFill/>
        </p:spPr>
        <p:txBody>
          <a:bodyPr wrap="none" lIns="0" tIns="0" rIns="0" bIns="0" rtlCol="0" anchor="ctr">
            <a:noAutofit/>
          </a:bodyPr>
          <a:lstStyle/>
          <a:p>
            <a:pPr defTabSz="801330"/>
            <a:r>
              <a:rPr lang="en-GB" sz="600" dirty="0">
                <a:solidFill>
                  <a:srgbClr val="222223"/>
                </a:solidFill>
                <a:latin typeface="Segoe UI Light" panose="020B0502040204020203" pitchFamily="34" charset="0"/>
              </a:rPr>
              <a:t>Document Name Here  |  Month 2016 |  Version 1  |  Public  |  Internal Use Only  |  Confidential  |  Strictly  Confidential (DELETE CLASSIFICATION)</a:t>
            </a:r>
          </a:p>
        </p:txBody>
      </p:sp>
      <p:sp>
        <p:nvSpPr>
          <p:cNvPr id="16" name="TextBox 15"/>
          <p:cNvSpPr txBox="1"/>
          <p:nvPr userDrawn="1"/>
        </p:nvSpPr>
        <p:spPr>
          <a:xfrm>
            <a:off x="8564924" y="6688037"/>
            <a:ext cx="492596" cy="188757"/>
          </a:xfrm>
          <a:prstGeom prst="rect">
            <a:avLst/>
          </a:prstGeom>
          <a:noFill/>
        </p:spPr>
        <p:txBody>
          <a:bodyPr wrap="square" lIns="63097" tIns="31549" rIns="63097" bIns="31549" rtlCol="0">
            <a:spAutoFit/>
          </a:bodyPr>
          <a:lstStyle/>
          <a:p>
            <a:pPr algn="r" defTabSz="801330">
              <a:lnSpc>
                <a:spcPct val="110000"/>
              </a:lnSpc>
              <a:spcBef>
                <a:spcPts val="2104"/>
              </a:spcBef>
              <a:buClr>
                <a:srgbClr val="222223"/>
              </a:buClr>
            </a:pPr>
            <a:fld id="{08492756-E806-4604-9C5F-A6997CE6540C}" type="slidenum">
              <a:rPr lang="en-GB" sz="700" smtClean="0">
                <a:solidFill>
                  <a:sysClr val="windowText" lastClr="000000"/>
                </a:solidFill>
              </a:rPr>
              <a:pPr algn="r" defTabSz="801330">
                <a:lnSpc>
                  <a:spcPct val="110000"/>
                </a:lnSpc>
                <a:spcBef>
                  <a:spcPts val="2104"/>
                </a:spcBef>
                <a:buClr>
                  <a:srgbClr val="222223"/>
                </a:buClr>
              </a:pPr>
              <a:t>‹#›</a:t>
            </a:fld>
            <a:endParaRPr lang="en-GB" sz="700" dirty="0" err="1">
              <a:solidFill>
                <a:sysClr val="windowText" lastClr="000000"/>
              </a:solidFill>
            </a:endParaRPr>
          </a:p>
        </p:txBody>
      </p:sp>
      <p:pic>
        <p:nvPicPr>
          <p:cNvPr id="18" name="Picture 17"/>
          <p:cNvPicPr>
            <a:picLocks noChangeAspect="1"/>
          </p:cNvPicPr>
          <p:nvPr userDrawn="1"/>
        </p:nvPicPr>
        <p:blipFill rotWithShape="1">
          <a:blip r:embed="rId2" cstate="screen">
            <a:extLst>
              <a:ext uri="{28A0092B-C50C-407E-A947-70E740481C1C}">
                <a14:useLocalDpi xmlns:a14="http://schemas.microsoft.com/office/drawing/2010/main"/>
              </a:ext>
            </a:extLst>
          </a:blip>
          <a:srcRect t="17784" b="38176"/>
          <a:stretch/>
        </p:blipFill>
        <p:spPr>
          <a:xfrm>
            <a:off x="369139" y="6220148"/>
            <a:ext cx="1517683" cy="501428"/>
          </a:xfrm>
          <a:prstGeom prst="rect">
            <a:avLst/>
          </a:prstGeom>
        </p:spPr>
      </p:pic>
    </p:spTree>
    <p:extLst>
      <p:ext uri="{BB962C8B-B14F-4D97-AF65-F5344CB8AC3E}">
        <p14:creationId xmlns:p14="http://schemas.microsoft.com/office/powerpoint/2010/main" val="3605636839"/>
      </p:ext>
    </p:extLst>
  </p:cSld>
  <p:clrMapOvr>
    <a:masterClrMapping/>
  </p:clrMapOvr>
  <p:transition>
    <p:fade/>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Presentation - Title, Subtitle, 2xContent v1, Base, Source">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476995" y="659553"/>
            <a:ext cx="3328646" cy="556167"/>
          </a:xfrm>
          <a:solidFill>
            <a:schemeClr val="accent3"/>
          </a:solidFill>
        </p:spPr>
        <p:txBody>
          <a:bodyPr/>
          <a:lstStyle>
            <a:lvl1pPr algn="l">
              <a:defRPr b="1"/>
            </a:lvl1pPr>
          </a:lstStyle>
          <a:p>
            <a:r>
              <a:rPr lang="en-US" dirty="0" smtClean="0"/>
              <a:t>Click to edit title</a:t>
            </a:r>
            <a:endParaRPr lang="en-GB" dirty="0"/>
          </a:p>
        </p:txBody>
      </p:sp>
      <p:sp>
        <p:nvSpPr>
          <p:cNvPr id="5" name="Content Placeholder 4"/>
          <p:cNvSpPr>
            <a:spLocks noGrp="1"/>
          </p:cNvSpPr>
          <p:nvPr>
            <p:ph sz="quarter" idx="14" hasCustomPrompt="1"/>
          </p:nvPr>
        </p:nvSpPr>
        <p:spPr>
          <a:xfrm>
            <a:off x="472404" y="1781093"/>
            <a:ext cx="5393277" cy="4080532"/>
          </a:xfrm>
        </p:spPr>
        <p:txBody>
          <a:bodyPr/>
          <a:lstStyle>
            <a:lvl1pPr>
              <a:defRPr/>
            </a:lvl1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9" name="Content Placeholder 8"/>
          <p:cNvSpPr>
            <a:spLocks noGrp="1"/>
          </p:cNvSpPr>
          <p:nvPr>
            <p:ph sz="quarter" idx="15" hasCustomPrompt="1"/>
          </p:nvPr>
        </p:nvSpPr>
        <p:spPr>
          <a:xfrm>
            <a:off x="6172472" y="1781093"/>
            <a:ext cx="2504554" cy="4080532"/>
          </a:xfrm>
        </p:spPr>
        <p:txBody>
          <a:bodyPr/>
          <a:lstStyle>
            <a:lvl1pPr>
              <a:defRPr/>
            </a:lvl1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8" name="Text Placeholder 3"/>
          <p:cNvSpPr>
            <a:spLocks noGrp="1"/>
          </p:cNvSpPr>
          <p:nvPr>
            <p:ph type="body" sz="quarter" idx="13" hasCustomPrompt="1"/>
          </p:nvPr>
        </p:nvSpPr>
        <p:spPr>
          <a:xfrm>
            <a:off x="6172473" y="6355579"/>
            <a:ext cx="2514057" cy="163258"/>
          </a:xfrm>
          <a:noFill/>
        </p:spPr>
        <p:txBody>
          <a:bodyPr lIns="0" tIns="0" rIns="0" bIns="0" anchor="b">
            <a:noAutofit/>
          </a:bodyPr>
          <a:lstStyle>
            <a:lvl1pPr marL="0" indent="0" algn="r">
              <a:buFontTx/>
              <a:buNone/>
              <a:defRPr sz="700"/>
            </a:lvl1pPr>
            <a:lvl2pPr marL="460953" indent="0">
              <a:buFontTx/>
              <a:buNone/>
              <a:defRPr/>
            </a:lvl2pPr>
            <a:lvl3pPr marL="921906" indent="0">
              <a:buFontTx/>
              <a:buNone/>
              <a:defRPr/>
            </a:lvl3pPr>
            <a:lvl4pPr marL="1382859" indent="0">
              <a:buFontTx/>
              <a:buNone/>
              <a:defRPr/>
            </a:lvl4pPr>
            <a:lvl5pPr marL="1843811" indent="0">
              <a:buFontTx/>
              <a:buNone/>
              <a:defRPr/>
            </a:lvl5pPr>
          </a:lstStyle>
          <a:p>
            <a:pPr lvl="0"/>
            <a:r>
              <a:rPr lang="en-US" dirty="0" smtClean="0"/>
              <a:t>Click to add source</a:t>
            </a:r>
          </a:p>
        </p:txBody>
      </p:sp>
      <p:sp>
        <p:nvSpPr>
          <p:cNvPr id="11" name="Text Placeholder 3"/>
          <p:cNvSpPr>
            <a:spLocks noGrp="1"/>
          </p:cNvSpPr>
          <p:nvPr>
            <p:ph type="body" sz="quarter" idx="17" hasCustomPrompt="1"/>
          </p:nvPr>
        </p:nvSpPr>
        <p:spPr>
          <a:xfrm>
            <a:off x="472404" y="6027506"/>
            <a:ext cx="5393277" cy="163258"/>
          </a:xfrm>
          <a:noFill/>
        </p:spPr>
        <p:txBody>
          <a:bodyPr lIns="0" tIns="0" rIns="0" bIns="0" anchor="b">
            <a:noAutofit/>
          </a:bodyPr>
          <a:lstStyle>
            <a:lvl1pPr marL="0" indent="0" algn="l">
              <a:buFontTx/>
              <a:buNone/>
              <a:defRPr sz="700"/>
            </a:lvl1pPr>
            <a:lvl2pPr marL="460953" indent="0">
              <a:buFontTx/>
              <a:buNone/>
              <a:defRPr/>
            </a:lvl2pPr>
            <a:lvl3pPr marL="921906" indent="0">
              <a:buFontTx/>
              <a:buNone/>
              <a:defRPr/>
            </a:lvl3pPr>
            <a:lvl4pPr marL="1382859" indent="0">
              <a:buFontTx/>
              <a:buNone/>
              <a:defRPr/>
            </a:lvl4pPr>
            <a:lvl5pPr marL="1843811" indent="0">
              <a:buFontTx/>
              <a:buNone/>
              <a:defRPr/>
            </a:lvl5pPr>
          </a:lstStyle>
          <a:p>
            <a:pPr lvl="0"/>
            <a:r>
              <a:rPr lang="en-US" dirty="0" smtClean="0"/>
              <a:t>Click to add base</a:t>
            </a:r>
          </a:p>
        </p:txBody>
      </p:sp>
      <p:sp>
        <p:nvSpPr>
          <p:cNvPr id="4" name="Text Placeholder 3"/>
          <p:cNvSpPr>
            <a:spLocks noGrp="1"/>
          </p:cNvSpPr>
          <p:nvPr>
            <p:ph type="body" sz="quarter" idx="19" hasCustomPrompt="1"/>
          </p:nvPr>
        </p:nvSpPr>
        <p:spPr>
          <a:xfrm>
            <a:off x="472404" y="1245308"/>
            <a:ext cx="2663977" cy="355482"/>
          </a:xfrm>
          <a:solidFill>
            <a:schemeClr val="tx2"/>
          </a:solidFill>
        </p:spPr>
        <p:txBody>
          <a:bodyPr vert="horz" wrap="none" lIns="63108" tIns="0" rIns="63108" bIns="0" rtlCol="0">
            <a:spAutoFit/>
          </a:bodyPr>
          <a:lstStyle>
            <a:lvl1pPr>
              <a:buFontTx/>
              <a:buNone/>
              <a:defRPr lang="en-GB" sz="2100" b="1" dirty="0">
                <a:solidFill>
                  <a:schemeClr val="bg1"/>
                </a:solidFill>
              </a:defRPr>
            </a:lvl1pPr>
          </a:lstStyle>
          <a:p>
            <a:pPr marL="0" lvl="0" indent="0">
              <a:spcBef>
                <a:spcPts val="263"/>
              </a:spcBef>
              <a:spcAft>
                <a:spcPts val="263"/>
              </a:spcAft>
              <a:buNone/>
            </a:pPr>
            <a:r>
              <a:rPr lang="en-US" dirty="0" smtClean="0"/>
              <a:t>Subtitle click to edit</a:t>
            </a:r>
            <a:endParaRPr lang="en-GB" dirty="0"/>
          </a:p>
        </p:txBody>
      </p:sp>
    </p:spTree>
    <p:extLst>
      <p:ext uri="{BB962C8B-B14F-4D97-AF65-F5344CB8AC3E}">
        <p14:creationId xmlns:p14="http://schemas.microsoft.com/office/powerpoint/2010/main" val="872265652"/>
      </p:ext>
    </p:extLst>
  </p:cSld>
  <p:clrMapOvr>
    <a:masterClrMapping/>
  </p:clrMapOvr>
  <p:transition>
    <p:fade/>
  </p:transition>
  <p:timing>
    <p:tnLst>
      <p:par>
        <p:cTn id="1" dur="indefinite" restart="never" nodeType="tmRoot"/>
      </p:par>
    </p:tnLst>
  </p:timing>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Presentation - Title, 2xContent v2">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478123" y="847688"/>
            <a:ext cx="3328646" cy="556167"/>
          </a:xfrm>
          <a:solidFill>
            <a:schemeClr val="accent3"/>
          </a:solidFill>
        </p:spPr>
        <p:txBody>
          <a:bodyPr/>
          <a:lstStyle>
            <a:lvl1pPr algn="l">
              <a:defRPr b="1">
                <a:latin typeface="+mj-lt"/>
              </a:defRPr>
            </a:lvl1pPr>
          </a:lstStyle>
          <a:p>
            <a:r>
              <a:rPr lang="en-US" dirty="0" smtClean="0"/>
              <a:t>Click to edit title</a:t>
            </a:r>
            <a:endParaRPr lang="en-GB" dirty="0"/>
          </a:p>
        </p:txBody>
      </p:sp>
      <p:sp>
        <p:nvSpPr>
          <p:cNvPr id="5" name="Content Placeholder 4"/>
          <p:cNvSpPr>
            <a:spLocks noGrp="1"/>
          </p:cNvSpPr>
          <p:nvPr>
            <p:ph sz="quarter" idx="10" hasCustomPrompt="1"/>
          </p:nvPr>
        </p:nvSpPr>
        <p:spPr>
          <a:xfrm>
            <a:off x="472404" y="1781093"/>
            <a:ext cx="3947558" cy="4247554"/>
          </a:xfrm>
        </p:spPr>
        <p:txBody>
          <a:bodyPr/>
          <a:lstStyle>
            <a:lvl1pPr>
              <a:defRPr/>
            </a:lvl1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8" name="Content Placeholder 7"/>
          <p:cNvSpPr>
            <a:spLocks noGrp="1"/>
          </p:cNvSpPr>
          <p:nvPr>
            <p:ph sz="quarter" idx="11" hasCustomPrompt="1"/>
          </p:nvPr>
        </p:nvSpPr>
        <p:spPr>
          <a:xfrm>
            <a:off x="4721324" y="1781093"/>
            <a:ext cx="3955702" cy="4247554"/>
          </a:xfrm>
        </p:spPr>
        <p:txBody>
          <a:bodyPr/>
          <a:lstStyle>
            <a:lvl1pPr>
              <a:defRPr/>
            </a:lvl1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4277929889"/>
      </p:ext>
    </p:extLst>
  </p:cSld>
  <p:clrMapOvr>
    <a:masterClrMapping/>
  </p:clrMapOvr>
  <p:transition>
    <p:fade/>
  </p:transition>
  <p:timing>
    <p:tnLst>
      <p:par>
        <p:cTn id="1" dur="indefinite" restart="never" nodeType="tmRoot"/>
      </p:par>
    </p:tnLst>
  </p:timing>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Presentation - Title, 2xContent v2, Base, Source">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471555" y="847688"/>
            <a:ext cx="3328646" cy="556167"/>
          </a:xfrm>
          <a:solidFill>
            <a:schemeClr val="accent3"/>
          </a:solidFill>
        </p:spPr>
        <p:txBody>
          <a:bodyPr/>
          <a:lstStyle>
            <a:lvl1pPr algn="l">
              <a:defRPr b="1"/>
            </a:lvl1pPr>
          </a:lstStyle>
          <a:p>
            <a:r>
              <a:rPr lang="en-US" dirty="0" smtClean="0"/>
              <a:t>Click to edit title</a:t>
            </a:r>
            <a:endParaRPr lang="en-GB" dirty="0"/>
          </a:p>
        </p:txBody>
      </p:sp>
      <p:sp>
        <p:nvSpPr>
          <p:cNvPr id="8" name="Content Placeholder 7"/>
          <p:cNvSpPr>
            <a:spLocks noGrp="1"/>
          </p:cNvSpPr>
          <p:nvPr>
            <p:ph sz="quarter" idx="13" hasCustomPrompt="1"/>
          </p:nvPr>
        </p:nvSpPr>
        <p:spPr>
          <a:xfrm>
            <a:off x="472404" y="1781093"/>
            <a:ext cx="3947558" cy="4080532"/>
          </a:xfrm>
        </p:spPr>
        <p:txBody>
          <a:bodyPr/>
          <a:lstStyle>
            <a:lvl1pPr>
              <a:defRPr/>
            </a:lvl1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0" name="Content Placeholder 9"/>
          <p:cNvSpPr>
            <a:spLocks noGrp="1"/>
          </p:cNvSpPr>
          <p:nvPr>
            <p:ph sz="quarter" idx="14" hasCustomPrompt="1"/>
          </p:nvPr>
        </p:nvSpPr>
        <p:spPr>
          <a:xfrm>
            <a:off x="4721324" y="1781093"/>
            <a:ext cx="3955702" cy="4080532"/>
          </a:xfrm>
        </p:spPr>
        <p:txBody>
          <a:bodyPr/>
          <a:lstStyle>
            <a:lvl1pPr>
              <a:defRPr/>
            </a:lvl1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7" name="Text Placeholder 3"/>
          <p:cNvSpPr>
            <a:spLocks noGrp="1"/>
          </p:cNvSpPr>
          <p:nvPr>
            <p:ph type="body" sz="quarter" idx="15" hasCustomPrompt="1"/>
          </p:nvPr>
        </p:nvSpPr>
        <p:spPr>
          <a:xfrm>
            <a:off x="6172473" y="6362385"/>
            <a:ext cx="2514057" cy="163258"/>
          </a:xfrm>
          <a:noFill/>
        </p:spPr>
        <p:txBody>
          <a:bodyPr lIns="0" tIns="0" rIns="0" bIns="0" anchor="b">
            <a:noAutofit/>
          </a:bodyPr>
          <a:lstStyle>
            <a:lvl1pPr marL="0" indent="0" algn="r">
              <a:buFontTx/>
              <a:buNone/>
              <a:defRPr sz="700"/>
            </a:lvl1pPr>
            <a:lvl2pPr marL="460953" indent="0">
              <a:buFontTx/>
              <a:buNone/>
              <a:defRPr/>
            </a:lvl2pPr>
            <a:lvl3pPr marL="921906" indent="0">
              <a:buFontTx/>
              <a:buNone/>
              <a:defRPr/>
            </a:lvl3pPr>
            <a:lvl4pPr marL="1382859" indent="0">
              <a:buFontTx/>
              <a:buNone/>
              <a:defRPr/>
            </a:lvl4pPr>
            <a:lvl5pPr marL="1843811" indent="0">
              <a:buFontTx/>
              <a:buNone/>
              <a:defRPr/>
            </a:lvl5pPr>
          </a:lstStyle>
          <a:p>
            <a:pPr lvl="0"/>
            <a:r>
              <a:rPr lang="en-US" dirty="0" smtClean="0"/>
              <a:t>Click to add source</a:t>
            </a:r>
          </a:p>
        </p:txBody>
      </p:sp>
      <p:sp>
        <p:nvSpPr>
          <p:cNvPr id="9" name="Text Placeholder 3"/>
          <p:cNvSpPr>
            <a:spLocks noGrp="1"/>
          </p:cNvSpPr>
          <p:nvPr>
            <p:ph type="body" sz="quarter" idx="16" hasCustomPrompt="1"/>
          </p:nvPr>
        </p:nvSpPr>
        <p:spPr>
          <a:xfrm>
            <a:off x="472404" y="6036825"/>
            <a:ext cx="3947558" cy="163258"/>
          </a:xfrm>
          <a:noFill/>
        </p:spPr>
        <p:txBody>
          <a:bodyPr lIns="0" tIns="0" rIns="0" bIns="0" anchor="b">
            <a:noAutofit/>
          </a:bodyPr>
          <a:lstStyle>
            <a:lvl1pPr marL="0" indent="0" algn="l">
              <a:buFontTx/>
              <a:buNone/>
              <a:defRPr sz="700"/>
            </a:lvl1pPr>
            <a:lvl2pPr marL="460953" indent="0">
              <a:buFontTx/>
              <a:buNone/>
              <a:defRPr/>
            </a:lvl2pPr>
            <a:lvl3pPr marL="921906" indent="0">
              <a:buFontTx/>
              <a:buNone/>
              <a:defRPr/>
            </a:lvl3pPr>
            <a:lvl4pPr marL="1382859" indent="0">
              <a:buFontTx/>
              <a:buNone/>
              <a:defRPr/>
            </a:lvl4pPr>
            <a:lvl5pPr marL="1843811" indent="0">
              <a:buFontTx/>
              <a:buNone/>
              <a:defRPr/>
            </a:lvl5pPr>
          </a:lstStyle>
          <a:p>
            <a:pPr lvl="0"/>
            <a:r>
              <a:rPr lang="en-US" dirty="0" smtClean="0"/>
              <a:t>Click to add base</a:t>
            </a:r>
          </a:p>
        </p:txBody>
      </p:sp>
    </p:spTree>
    <p:extLst>
      <p:ext uri="{BB962C8B-B14F-4D97-AF65-F5344CB8AC3E}">
        <p14:creationId xmlns:p14="http://schemas.microsoft.com/office/powerpoint/2010/main" val="3628538394"/>
      </p:ext>
    </p:extLst>
  </p:cSld>
  <p:clrMapOvr>
    <a:masterClrMapping/>
  </p:clrMapOvr>
  <p:transition>
    <p:fade/>
  </p:transition>
  <p:timing>
    <p:tnLst>
      <p:par>
        <p:cTn id="1" dur="indefinite" restart="never" nodeType="tmRoot"/>
      </p:par>
    </p:tnLst>
  </p:timing>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Presentation - Title, Subtitle, 2xContent v2">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472773" y="632888"/>
            <a:ext cx="3328646" cy="556167"/>
          </a:xfrm>
          <a:solidFill>
            <a:schemeClr val="accent3"/>
          </a:solidFill>
        </p:spPr>
        <p:txBody>
          <a:bodyPr/>
          <a:lstStyle>
            <a:lvl1pPr algn="l">
              <a:defRPr b="1"/>
            </a:lvl1pPr>
          </a:lstStyle>
          <a:p>
            <a:r>
              <a:rPr lang="en-US" dirty="0" smtClean="0"/>
              <a:t>Click to edit title</a:t>
            </a:r>
            <a:endParaRPr lang="en-GB" dirty="0"/>
          </a:p>
        </p:txBody>
      </p:sp>
      <p:sp>
        <p:nvSpPr>
          <p:cNvPr id="5" name="Content Placeholder 4"/>
          <p:cNvSpPr>
            <a:spLocks noGrp="1"/>
          </p:cNvSpPr>
          <p:nvPr>
            <p:ph sz="quarter" idx="12" hasCustomPrompt="1"/>
          </p:nvPr>
        </p:nvSpPr>
        <p:spPr>
          <a:xfrm>
            <a:off x="472404" y="1781094"/>
            <a:ext cx="3947558" cy="4247554"/>
          </a:xfrm>
        </p:spPr>
        <p:txBody>
          <a:bodyPr/>
          <a:lstStyle>
            <a:lvl1pPr>
              <a:defRPr/>
            </a:lvl1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9" name="Content Placeholder 8"/>
          <p:cNvSpPr>
            <a:spLocks noGrp="1"/>
          </p:cNvSpPr>
          <p:nvPr>
            <p:ph sz="quarter" idx="13" hasCustomPrompt="1"/>
          </p:nvPr>
        </p:nvSpPr>
        <p:spPr>
          <a:xfrm>
            <a:off x="4721323" y="1781094"/>
            <a:ext cx="3955704" cy="4247554"/>
          </a:xfrm>
        </p:spPr>
        <p:txBody>
          <a:bodyPr/>
          <a:lstStyle>
            <a:lvl1pPr>
              <a:defRPr/>
            </a:lvl1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Text Placeholder 5"/>
          <p:cNvSpPr>
            <a:spLocks noGrp="1"/>
          </p:cNvSpPr>
          <p:nvPr>
            <p:ph type="body" sz="quarter" idx="14" hasCustomPrompt="1"/>
          </p:nvPr>
        </p:nvSpPr>
        <p:spPr bwMode="gray">
          <a:xfrm>
            <a:off x="470845" y="1224632"/>
            <a:ext cx="2241416" cy="368479"/>
          </a:xfrm>
          <a:solidFill>
            <a:schemeClr val="tx2"/>
          </a:solidFill>
        </p:spPr>
        <p:txBody>
          <a:bodyPr vert="horz" wrap="none" lIns="63108" tIns="0" rIns="63108" bIns="0" rtlCol="0">
            <a:spAutoFit/>
          </a:bodyPr>
          <a:lstStyle>
            <a:lvl1pPr>
              <a:buFontTx/>
              <a:buNone/>
              <a:defRPr lang="en-US" sz="2100" b="1" dirty="0" smtClean="0">
                <a:solidFill>
                  <a:schemeClr val="bg1"/>
                </a:solidFill>
              </a:defRPr>
            </a:lvl1pPr>
          </a:lstStyle>
          <a:p>
            <a:pPr marL="0" lvl="0" indent="0">
              <a:spcBef>
                <a:spcPts val="263"/>
              </a:spcBef>
              <a:spcAft>
                <a:spcPts val="263"/>
              </a:spcAft>
              <a:buNone/>
            </a:pPr>
            <a:r>
              <a:rPr lang="en-US" dirty="0" smtClean="0"/>
              <a:t>Click to edit text</a:t>
            </a:r>
          </a:p>
        </p:txBody>
      </p:sp>
    </p:spTree>
    <p:extLst>
      <p:ext uri="{BB962C8B-B14F-4D97-AF65-F5344CB8AC3E}">
        <p14:creationId xmlns:p14="http://schemas.microsoft.com/office/powerpoint/2010/main" val="3551251115"/>
      </p:ext>
    </p:extLst>
  </p:cSld>
  <p:clrMapOvr>
    <a:masterClrMapping/>
  </p:clrMapOvr>
  <p:transition>
    <p:fade/>
  </p:transition>
  <p:timing>
    <p:tnLst>
      <p:par>
        <p:cTn id="1" dur="indefinite" restart="never" nodeType="tmRoot"/>
      </p:par>
    </p:tnLst>
  </p:timing>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Presentation - Title, Subtitle, 2xContent v2, Base, Source">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472561" y="622279"/>
            <a:ext cx="3328646" cy="556167"/>
          </a:xfrm>
          <a:solidFill>
            <a:schemeClr val="accent3"/>
          </a:solidFill>
        </p:spPr>
        <p:txBody>
          <a:bodyPr/>
          <a:lstStyle>
            <a:lvl1pPr algn="l">
              <a:defRPr b="1">
                <a:latin typeface="+mj-lt"/>
              </a:defRPr>
            </a:lvl1pPr>
          </a:lstStyle>
          <a:p>
            <a:r>
              <a:rPr lang="en-US" dirty="0" smtClean="0"/>
              <a:t>Click to edit title</a:t>
            </a:r>
            <a:endParaRPr lang="en-GB" dirty="0"/>
          </a:p>
        </p:txBody>
      </p:sp>
      <p:sp>
        <p:nvSpPr>
          <p:cNvPr id="5" name="Content Placeholder 4"/>
          <p:cNvSpPr>
            <a:spLocks noGrp="1"/>
          </p:cNvSpPr>
          <p:nvPr>
            <p:ph sz="quarter" idx="14" hasCustomPrompt="1"/>
          </p:nvPr>
        </p:nvSpPr>
        <p:spPr>
          <a:xfrm>
            <a:off x="472404" y="1781093"/>
            <a:ext cx="3947558" cy="4080532"/>
          </a:xfrm>
        </p:spPr>
        <p:txBody>
          <a:bodyPr/>
          <a:lstStyle>
            <a:lvl1pPr>
              <a:defRPr/>
            </a:lvl1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9" name="Content Placeholder 8"/>
          <p:cNvSpPr>
            <a:spLocks noGrp="1"/>
          </p:cNvSpPr>
          <p:nvPr>
            <p:ph sz="quarter" idx="15" hasCustomPrompt="1"/>
          </p:nvPr>
        </p:nvSpPr>
        <p:spPr>
          <a:xfrm>
            <a:off x="4721324" y="1781093"/>
            <a:ext cx="3955702" cy="4080532"/>
          </a:xfrm>
        </p:spPr>
        <p:txBody>
          <a:bodyPr/>
          <a:lstStyle>
            <a:lvl1pPr>
              <a:defRPr/>
            </a:lvl1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0" name="Text Placeholder 5"/>
          <p:cNvSpPr>
            <a:spLocks noGrp="1"/>
          </p:cNvSpPr>
          <p:nvPr>
            <p:ph type="body" sz="quarter" idx="16" hasCustomPrompt="1"/>
          </p:nvPr>
        </p:nvSpPr>
        <p:spPr bwMode="gray">
          <a:xfrm>
            <a:off x="474967" y="1227075"/>
            <a:ext cx="2215713" cy="355482"/>
          </a:xfrm>
          <a:solidFill>
            <a:schemeClr val="tx2"/>
          </a:solidFill>
        </p:spPr>
        <p:txBody>
          <a:bodyPr vert="horz" wrap="none" lIns="63108" tIns="0" rIns="63108" bIns="0" rtlCol="0">
            <a:spAutoFit/>
          </a:bodyPr>
          <a:lstStyle>
            <a:lvl1pPr>
              <a:buFontTx/>
              <a:buNone/>
              <a:defRPr lang="en-US" sz="2100" b="1" dirty="0" smtClean="0">
                <a:solidFill>
                  <a:schemeClr val="bg1"/>
                </a:solidFill>
              </a:defRPr>
            </a:lvl1pPr>
          </a:lstStyle>
          <a:p>
            <a:pPr marL="0" lvl="0" indent="0">
              <a:spcBef>
                <a:spcPts val="263"/>
              </a:spcBef>
              <a:spcAft>
                <a:spcPts val="263"/>
              </a:spcAft>
              <a:buNone/>
            </a:pPr>
            <a:r>
              <a:rPr lang="en-US" dirty="0" smtClean="0"/>
              <a:t>Click to edit text</a:t>
            </a:r>
          </a:p>
        </p:txBody>
      </p:sp>
      <p:sp>
        <p:nvSpPr>
          <p:cNvPr id="8" name="Text Placeholder 3"/>
          <p:cNvSpPr>
            <a:spLocks noGrp="1"/>
          </p:cNvSpPr>
          <p:nvPr>
            <p:ph type="body" sz="quarter" idx="13" hasCustomPrompt="1"/>
          </p:nvPr>
        </p:nvSpPr>
        <p:spPr>
          <a:xfrm>
            <a:off x="6172473" y="6362385"/>
            <a:ext cx="2514057" cy="163258"/>
          </a:xfrm>
          <a:noFill/>
        </p:spPr>
        <p:txBody>
          <a:bodyPr lIns="0" tIns="0" rIns="0" bIns="0" anchor="b">
            <a:noAutofit/>
          </a:bodyPr>
          <a:lstStyle>
            <a:lvl1pPr marL="0" indent="0" algn="r">
              <a:buFontTx/>
              <a:buNone/>
              <a:defRPr sz="700"/>
            </a:lvl1pPr>
            <a:lvl2pPr marL="460953" indent="0">
              <a:buFontTx/>
              <a:buNone/>
              <a:defRPr/>
            </a:lvl2pPr>
            <a:lvl3pPr marL="921906" indent="0">
              <a:buFontTx/>
              <a:buNone/>
              <a:defRPr/>
            </a:lvl3pPr>
            <a:lvl4pPr marL="1382859" indent="0">
              <a:buFontTx/>
              <a:buNone/>
              <a:defRPr/>
            </a:lvl4pPr>
            <a:lvl5pPr marL="1843811" indent="0">
              <a:buFontTx/>
              <a:buNone/>
              <a:defRPr/>
            </a:lvl5pPr>
          </a:lstStyle>
          <a:p>
            <a:pPr lvl="0"/>
            <a:r>
              <a:rPr lang="en-US" dirty="0" smtClean="0"/>
              <a:t>Click to add source</a:t>
            </a:r>
          </a:p>
        </p:txBody>
      </p:sp>
      <p:sp>
        <p:nvSpPr>
          <p:cNvPr id="11" name="Text Placeholder 3"/>
          <p:cNvSpPr>
            <a:spLocks noGrp="1"/>
          </p:cNvSpPr>
          <p:nvPr>
            <p:ph type="body" sz="quarter" idx="17" hasCustomPrompt="1"/>
          </p:nvPr>
        </p:nvSpPr>
        <p:spPr>
          <a:xfrm>
            <a:off x="474967" y="6027425"/>
            <a:ext cx="5390714" cy="163258"/>
          </a:xfrm>
          <a:noFill/>
        </p:spPr>
        <p:txBody>
          <a:bodyPr lIns="0" tIns="0" rIns="0" bIns="0" anchor="b">
            <a:noAutofit/>
          </a:bodyPr>
          <a:lstStyle>
            <a:lvl1pPr marL="0" indent="0" algn="l">
              <a:buFontTx/>
              <a:buNone/>
              <a:defRPr sz="700"/>
            </a:lvl1pPr>
            <a:lvl2pPr marL="460953" indent="0">
              <a:buFontTx/>
              <a:buNone/>
              <a:defRPr/>
            </a:lvl2pPr>
            <a:lvl3pPr marL="921906" indent="0">
              <a:buFontTx/>
              <a:buNone/>
              <a:defRPr/>
            </a:lvl3pPr>
            <a:lvl4pPr marL="1382859" indent="0">
              <a:buFontTx/>
              <a:buNone/>
              <a:defRPr/>
            </a:lvl4pPr>
            <a:lvl5pPr marL="1843811" indent="0">
              <a:buFontTx/>
              <a:buNone/>
              <a:defRPr/>
            </a:lvl5pPr>
          </a:lstStyle>
          <a:p>
            <a:pPr lvl="0"/>
            <a:r>
              <a:rPr lang="en-US" dirty="0" smtClean="0"/>
              <a:t>Click to add base</a:t>
            </a:r>
          </a:p>
        </p:txBody>
      </p:sp>
    </p:spTree>
    <p:extLst>
      <p:ext uri="{BB962C8B-B14F-4D97-AF65-F5344CB8AC3E}">
        <p14:creationId xmlns:p14="http://schemas.microsoft.com/office/powerpoint/2010/main" val="4234173952"/>
      </p:ext>
    </p:extLst>
  </p:cSld>
  <p:clrMapOvr>
    <a:masterClrMapping/>
  </p:clrMapOvr>
  <p:transition>
    <p:fade/>
  </p:transition>
  <p:timing>
    <p:tnLst>
      <p:par>
        <p:cTn id="1" dur="indefinite" restart="never" nodeType="tmRoot"/>
      </p:par>
    </p:tnLst>
  </p:timing>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Presentation - Title, 2xContent v3">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472655" y="847688"/>
            <a:ext cx="3328646" cy="556167"/>
          </a:xfrm>
          <a:solidFill>
            <a:schemeClr val="accent3"/>
          </a:solidFill>
        </p:spPr>
        <p:txBody>
          <a:bodyPr/>
          <a:lstStyle>
            <a:lvl1pPr algn="l">
              <a:defRPr b="1">
                <a:latin typeface="+mj-lt"/>
              </a:defRPr>
            </a:lvl1pPr>
          </a:lstStyle>
          <a:p>
            <a:r>
              <a:rPr lang="en-US" dirty="0" smtClean="0"/>
              <a:t>Click to edit title</a:t>
            </a:r>
            <a:endParaRPr lang="en-GB" dirty="0"/>
          </a:p>
        </p:txBody>
      </p:sp>
      <p:sp>
        <p:nvSpPr>
          <p:cNvPr id="5" name="Content Placeholder 4"/>
          <p:cNvSpPr>
            <a:spLocks noGrp="1"/>
          </p:cNvSpPr>
          <p:nvPr>
            <p:ph sz="quarter" idx="11" hasCustomPrompt="1"/>
          </p:nvPr>
        </p:nvSpPr>
        <p:spPr>
          <a:xfrm>
            <a:off x="472404" y="1781093"/>
            <a:ext cx="2499125" cy="4247555"/>
          </a:xfrm>
        </p:spPr>
        <p:txBody>
          <a:bodyPr/>
          <a:lstStyle>
            <a:lvl1pPr>
              <a:defRPr/>
            </a:lvl1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8" name="Content Placeholder 7"/>
          <p:cNvSpPr>
            <a:spLocks noGrp="1"/>
          </p:cNvSpPr>
          <p:nvPr>
            <p:ph sz="quarter" idx="12"/>
          </p:nvPr>
        </p:nvSpPr>
        <p:spPr>
          <a:xfrm>
            <a:off x="3278321" y="1781093"/>
            <a:ext cx="5398705" cy="424755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138367145"/>
      </p:ext>
    </p:extLst>
  </p:cSld>
  <p:clrMapOvr>
    <a:masterClrMapping/>
  </p:clrMapOvr>
  <p:transition>
    <p:fade/>
  </p:transition>
  <p:timing>
    <p:tnLst>
      <p:par>
        <p:cTn id="1" dur="indefinite" restart="never" nodeType="tmRoot"/>
      </p:par>
    </p:tnLst>
  </p:timing>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Presentation - Title, 2xContent v3, Base, Source">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472655" y="847688"/>
            <a:ext cx="3328646" cy="556167"/>
          </a:xfrm>
          <a:solidFill>
            <a:schemeClr val="accent3"/>
          </a:solidFill>
        </p:spPr>
        <p:txBody>
          <a:bodyPr/>
          <a:lstStyle>
            <a:lvl1pPr algn="l">
              <a:defRPr b="1"/>
            </a:lvl1pPr>
          </a:lstStyle>
          <a:p>
            <a:r>
              <a:rPr lang="en-US" dirty="0" smtClean="0"/>
              <a:t>Click to edit title</a:t>
            </a:r>
            <a:endParaRPr lang="en-GB" dirty="0"/>
          </a:p>
        </p:txBody>
      </p:sp>
      <p:sp>
        <p:nvSpPr>
          <p:cNvPr id="7" name="Text Placeholder 3"/>
          <p:cNvSpPr>
            <a:spLocks noGrp="1"/>
          </p:cNvSpPr>
          <p:nvPr>
            <p:ph type="body" sz="quarter" idx="13" hasCustomPrompt="1"/>
          </p:nvPr>
        </p:nvSpPr>
        <p:spPr>
          <a:xfrm>
            <a:off x="6172473" y="6362385"/>
            <a:ext cx="2514057" cy="163258"/>
          </a:xfrm>
          <a:noFill/>
        </p:spPr>
        <p:txBody>
          <a:bodyPr lIns="0" tIns="0" rIns="0" bIns="0" anchor="b">
            <a:noAutofit/>
          </a:bodyPr>
          <a:lstStyle>
            <a:lvl1pPr marL="0" indent="0" algn="r">
              <a:buFontTx/>
              <a:buNone/>
              <a:defRPr sz="700"/>
            </a:lvl1pPr>
            <a:lvl2pPr marL="460953" indent="0">
              <a:buFontTx/>
              <a:buNone/>
              <a:defRPr/>
            </a:lvl2pPr>
            <a:lvl3pPr marL="921906" indent="0">
              <a:buFontTx/>
              <a:buNone/>
              <a:defRPr/>
            </a:lvl3pPr>
            <a:lvl4pPr marL="1382859" indent="0">
              <a:buFontTx/>
              <a:buNone/>
              <a:defRPr/>
            </a:lvl4pPr>
            <a:lvl5pPr marL="1843811" indent="0">
              <a:buFontTx/>
              <a:buNone/>
              <a:defRPr/>
            </a:lvl5pPr>
          </a:lstStyle>
          <a:p>
            <a:pPr lvl="0"/>
            <a:r>
              <a:rPr lang="en-US" dirty="0" smtClean="0"/>
              <a:t>Click to add source</a:t>
            </a:r>
          </a:p>
        </p:txBody>
      </p:sp>
      <p:sp>
        <p:nvSpPr>
          <p:cNvPr id="8" name="Text Placeholder 3"/>
          <p:cNvSpPr>
            <a:spLocks noGrp="1"/>
          </p:cNvSpPr>
          <p:nvPr>
            <p:ph type="body" sz="quarter" idx="14" hasCustomPrompt="1"/>
          </p:nvPr>
        </p:nvSpPr>
        <p:spPr>
          <a:xfrm>
            <a:off x="472404" y="6027506"/>
            <a:ext cx="5393277" cy="163258"/>
          </a:xfrm>
          <a:noFill/>
        </p:spPr>
        <p:txBody>
          <a:bodyPr lIns="0" tIns="0" rIns="0" bIns="0" anchor="b">
            <a:noAutofit/>
          </a:bodyPr>
          <a:lstStyle>
            <a:lvl1pPr marL="0" indent="0" algn="l">
              <a:buFontTx/>
              <a:buNone/>
              <a:defRPr sz="700"/>
            </a:lvl1pPr>
            <a:lvl2pPr marL="460953" indent="0">
              <a:buFontTx/>
              <a:buNone/>
              <a:defRPr/>
            </a:lvl2pPr>
            <a:lvl3pPr marL="921906" indent="0">
              <a:buFontTx/>
              <a:buNone/>
              <a:defRPr/>
            </a:lvl3pPr>
            <a:lvl4pPr marL="1382859" indent="0">
              <a:buFontTx/>
              <a:buNone/>
              <a:defRPr/>
            </a:lvl4pPr>
            <a:lvl5pPr marL="1843811" indent="0">
              <a:buFontTx/>
              <a:buNone/>
              <a:defRPr/>
            </a:lvl5pPr>
          </a:lstStyle>
          <a:p>
            <a:pPr lvl="0"/>
            <a:r>
              <a:rPr lang="en-US" dirty="0" smtClean="0"/>
              <a:t>Click to add base</a:t>
            </a:r>
          </a:p>
        </p:txBody>
      </p:sp>
      <p:sp>
        <p:nvSpPr>
          <p:cNvPr id="5" name="Content Placeholder 4"/>
          <p:cNvSpPr>
            <a:spLocks noGrp="1"/>
          </p:cNvSpPr>
          <p:nvPr>
            <p:ph sz="quarter" idx="15"/>
          </p:nvPr>
        </p:nvSpPr>
        <p:spPr>
          <a:xfrm>
            <a:off x="472404" y="1781094"/>
            <a:ext cx="2499125" cy="408053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0" name="Content Placeholder 9"/>
          <p:cNvSpPr>
            <a:spLocks noGrp="1"/>
          </p:cNvSpPr>
          <p:nvPr>
            <p:ph sz="quarter" idx="16"/>
          </p:nvPr>
        </p:nvSpPr>
        <p:spPr>
          <a:xfrm>
            <a:off x="3278320" y="1781094"/>
            <a:ext cx="5398706" cy="408053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953912545"/>
      </p:ext>
    </p:extLst>
  </p:cSld>
  <p:clrMapOvr>
    <a:masterClrMapping/>
  </p:clrMapOvr>
  <p:transition>
    <p:fade/>
  </p:transition>
  <p:timing>
    <p:tnLst>
      <p:par>
        <p:cTn id="1" dur="indefinite" restart="never" nodeType="tmRoot"/>
      </p:par>
    </p:tnLst>
  </p:timing>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Presentation - Title, Subtitle, 2xContent v3">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469149" y="612961"/>
            <a:ext cx="3328646" cy="556167"/>
          </a:xfrm>
          <a:solidFill>
            <a:schemeClr val="accent3"/>
          </a:solidFill>
        </p:spPr>
        <p:txBody>
          <a:bodyPr/>
          <a:lstStyle>
            <a:lvl1pPr algn="l">
              <a:defRPr b="1">
                <a:latin typeface="+mj-lt"/>
              </a:defRPr>
            </a:lvl1pPr>
          </a:lstStyle>
          <a:p>
            <a:r>
              <a:rPr lang="en-US" dirty="0" smtClean="0"/>
              <a:t>Click to edit title</a:t>
            </a:r>
            <a:endParaRPr lang="en-GB" dirty="0"/>
          </a:p>
        </p:txBody>
      </p:sp>
      <p:sp>
        <p:nvSpPr>
          <p:cNvPr id="5" name="Content Placeholder 4"/>
          <p:cNvSpPr>
            <a:spLocks noGrp="1"/>
          </p:cNvSpPr>
          <p:nvPr>
            <p:ph sz="quarter" idx="12" hasCustomPrompt="1"/>
          </p:nvPr>
        </p:nvSpPr>
        <p:spPr>
          <a:xfrm>
            <a:off x="472404" y="1781094"/>
            <a:ext cx="2499125" cy="4080531"/>
          </a:xfrm>
        </p:spPr>
        <p:txBody>
          <a:bodyPr/>
          <a:lstStyle>
            <a:lvl1pPr>
              <a:defRPr/>
            </a:lvl1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9" name="Content Placeholder 8"/>
          <p:cNvSpPr>
            <a:spLocks noGrp="1"/>
          </p:cNvSpPr>
          <p:nvPr>
            <p:ph sz="quarter" idx="13" hasCustomPrompt="1"/>
          </p:nvPr>
        </p:nvSpPr>
        <p:spPr>
          <a:xfrm>
            <a:off x="3278321" y="1781094"/>
            <a:ext cx="5398705" cy="4080531"/>
          </a:xfrm>
        </p:spPr>
        <p:txBody>
          <a:bodyPr/>
          <a:lstStyle>
            <a:lvl1pPr>
              <a:defRPr/>
            </a:lvl1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Text Placeholder 5"/>
          <p:cNvSpPr>
            <a:spLocks noGrp="1"/>
          </p:cNvSpPr>
          <p:nvPr>
            <p:ph type="body" sz="quarter" idx="14" hasCustomPrompt="1"/>
          </p:nvPr>
        </p:nvSpPr>
        <p:spPr bwMode="gray">
          <a:xfrm>
            <a:off x="474461" y="1214023"/>
            <a:ext cx="2215713" cy="355482"/>
          </a:xfrm>
          <a:solidFill>
            <a:schemeClr val="tx2"/>
          </a:solidFill>
        </p:spPr>
        <p:txBody>
          <a:bodyPr vert="horz" wrap="none" lIns="63108" tIns="0" rIns="63108" bIns="0" rtlCol="0">
            <a:spAutoFit/>
          </a:bodyPr>
          <a:lstStyle>
            <a:lvl1pPr>
              <a:buFontTx/>
              <a:buNone/>
              <a:defRPr lang="en-US" sz="2100" b="1" dirty="0" smtClean="0">
                <a:solidFill>
                  <a:schemeClr val="bg1"/>
                </a:solidFill>
              </a:defRPr>
            </a:lvl1pPr>
          </a:lstStyle>
          <a:p>
            <a:pPr marL="0" lvl="0" indent="0">
              <a:spcBef>
                <a:spcPts val="263"/>
              </a:spcBef>
              <a:spcAft>
                <a:spcPts val="263"/>
              </a:spcAft>
              <a:buNone/>
            </a:pPr>
            <a:r>
              <a:rPr lang="en-US" dirty="0" smtClean="0"/>
              <a:t>Click to edit text</a:t>
            </a:r>
          </a:p>
        </p:txBody>
      </p:sp>
    </p:spTree>
    <p:extLst>
      <p:ext uri="{BB962C8B-B14F-4D97-AF65-F5344CB8AC3E}">
        <p14:creationId xmlns:p14="http://schemas.microsoft.com/office/powerpoint/2010/main" val="2737984273"/>
      </p:ext>
    </p:extLst>
  </p:cSld>
  <p:clrMapOvr>
    <a:masterClrMapping/>
  </p:clrMapOvr>
  <p:transition>
    <p:fade/>
  </p:transition>
  <p:timing>
    <p:tnLst>
      <p:par>
        <p:cTn id="1" dur="indefinite" restart="never" nodeType="tmRoot"/>
      </p:par>
    </p:tnLst>
  </p:timing>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Presentation - Title, Subtitle, 2xContent v3, Base, Source">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470156" y="624973"/>
            <a:ext cx="3328646" cy="556167"/>
          </a:xfrm>
          <a:solidFill>
            <a:schemeClr val="accent3"/>
          </a:solidFill>
        </p:spPr>
        <p:txBody>
          <a:bodyPr/>
          <a:lstStyle>
            <a:lvl1pPr algn="l">
              <a:defRPr b="1">
                <a:latin typeface="+mj-lt"/>
              </a:defRPr>
            </a:lvl1pPr>
          </a:lstStyle>
          <a:p>
            <a:r>
              <a:rPr lang="en-US" dirty="0" smtClean="0"/>
              <a:t>Click to edit title</a:t>
            </a:r>
            <a:endParaRPr lang="en-GB" dirty="0"/>
          </a:p>
        </p:txBody>
      </p:sp>
      <p:sp>
        <p:nvSpPr>
          <p:cNvPr id="5" name="Content Placeholder 4"/>
          <p:cNvSpPr>
            <a:spLocks noGrp="1"/>
          </p:cNvSpPr>
          <p:nvPr>
            <p:ph sz="quarter" idx="14" hasCustomPrompt="1"/>
          </p:nvPr>
        </p:nvSpPr>
        <p:spPr>
          <a:xfrm>
            <a:off x="472404" y="1781093"/>
            <a:ext cx="2499125" cy="4080531"/>
          </a:xfrm>
        </p:spPr>
        <p:txBody>
          <a:bodyPr/>
          <a:lstStyle>
            <a:lvl1pPr>
              <a:defRPr/>
            </a:lvl1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9" name="Content Placeholder 8"/>
          <p:cNvSpPr>
            <a:spLocks noGrp="1"/>
          </p:cNvSpPr>
          <p:nvPr>
            <p:ph sz="quarter" idx="15"/>
          </p:nvPr>
        </p:nvSpPr>
        <p:spPr>
          <a:xfrm>
            <a:off x="3324474" y="1781093"/>
            <a:ext cx="5354389" cy="408053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10" name="Text Placeholder 5"/>
          <p:cNvSpPr>
            <a:spLocks noGrp="1"/>
          </p:cNvSpPr>
          <p:nvPr>
            <p:ph type="body" sz="quarter" idx="16" hasCustomPrompt="1"/>
          </p:nvPr>
        </p:nvSpPr>
        <p:spPr bwMode="gray">
          <a:xfrm>
            <a:off x="475469" y="1226035"/>
            <a:ext cx="2215713" cy="355482"/>
          </a:xfrm>
          <a:solidFill>
            <a:schemeClr val="tx2"/>
          </a:solidFill>
        </p:spPr>
        <p:txBody>
          <a:bodyPr vert="horz" wrap="none" lIns="63108" tIns="0" rIns="63108" bIns="0" rtlCol="0">
            <a:spAutoFit/>
          </a:bodyPr>
          <a:lstStyle>
            <a:lvl1pPr>
              <a:buFontTx/>
              <a:buNone/>
              <a:defRPr lang="en-US" sz="2100" b="1" dirty="0" smtClean="0">
                <a:solidFill>
                  <a:schemeClr val="bg1"/>
                </a:solidFill>
              </a:defRPr>
            </a:lvl1pPr>
          </a:lstStyle>
          <a:p>
            <a:pPr marL="0" lvl="0" indent="0">
              <a:spcBef>
                <a:spcPts val="263"/>
              </a:spcBef>
              <a:spcAft>
                <a:spcPts val="263"/>
              </a:spcAft>
              <a:buNone/>
            </a:pPr>
            <a:r>
              <a:rPr lang="en-US" dirty="0" smtClean="0"/>
              <a:t>Click to edit text</a:t>
            </a:r>
          </a:p>
        </p:txBody>
      </p:sp>
      <p:sp>
        <p:nvSpPr>
          <p:cNvPr id="8" name="Text Placeholder 3"/>
          <p:cNvSpPr>
            <a:spLocks noGrp="1"/>
          </p:cNvSpPr>
          <p:nvPr>
            <p:ph type="body" sz="quarter" idx="13" hasCustomPrompt="1"/>
          </p:nvPr>
        </p:nvSpPr>
        <p:spPr>
          <a:xfrm>
            <a:off x="6172473" y="6353370"/>
            <a:ext cx="2514057" cy="163258"/>
          </a:xfrm>
          <a:noFill/>
        </p:spPr>
        <p:txBody>
          <a:bodyPr lIns="0" tIns="0" rIns="0" bIns="0" anchor="b">
            <a:noAutofit/>
          </a:bodyPr>
          <a:lstStyle>
            <a:lvl1pPr marL="0" indent="0" algn="r">
              <a:buFontTx/>
              <a:buNone/>
              <a:defRPr sz="700"/>
            </a:lvl1pPr>
            <a:lvl2pPr marL="460953" indent="0">
              <a:buFontTx/>
              <a:buNone/>
              <a:defRPr/>
            </a:lvl2pPr>
            <a:lvl3pPr marL="921906" indent="0">
              <a:buFontTx/>
              <a:buNone/>
              <a:defRPr/>
            </a:lvl3pPr>
            <a:lvl4pPr marL="1382859" indent="0">
              <a:buFontTx/>
              <a:buNone/>
              <a:defRPr/>
            </a:lvl4pPr>
            <a:lvl5pPr marL="1843811" indent="0">
              <a:buFontTx/>
              <a:buNone/>
              <a:defRPr/>
            </a:lvl5pPr>
          </a:lstStyle>
          <a:p>
            <a:pPr lvl="0"/>
            <a:r>
              <a:rPr lang="en-US" dirty="0" smtClean="0"/>
              <a:t>Click to add source</a:t>
            </a:r>
          </a:p>
        </p:txBody>
      </p:sp>
      <p:sp>
        <p:nvSpPr>
          <p:cNvPr id="11" name="Text Placeholder 3"/>
          <p:cNvSpPr>
            <a:spLocks noGrp="1"/>
          </p:cNvSpPr>
          <p:nvPr>
            <p:ph type="body" sz="quarter" idx="17" hasCustomPrompt="1"/>
          </p:nvPr>
        </p:nvSpPr>
        <p:spPr>
          <a:xfrm>
            <a:off x="472404" y="6027425"/>
            <a:ext cx="5393277" cy="163258"/>
          </a:xfrm>
          <a:noFill/>
        </p:spPr>
        <p:txBody>
          <a:bodyPr lIns="0" tIns="0" rIns="0" bIns="0" anchor="b">
            <a:noAutofit/>
          </a:bodyPr>
          <a:lstStyle>
            <a:lvl1pPr marL="0" indent="0" algn="l">
              <a:buFontTx/>
              <a:buNone/>
              <a:defRPr sz="700"/>
            </a:lvl1pPr>
            <a:lvl2pPr marL="460953" indent="0">
              <a:buFontTx/>
              <a:buNone/>
              <a:defRPr/>
            </a:lvl2pPr>
            <a:lvl3pPr marL="921906" indent="0">
              <a:buFontTx/>
              <a:buNone/>
              <a:defRPr/>
            </a:lvl3pPr>
            <a:lvl4pPr marL="1382859" indent="0">
              <a:buFontTx/>
              <a:buNone/>
              <a:defRPr/>
            </a:lvl4pPr>
            <a:lvl5pPr marL="1843811" indent="0">
              <a:buFontTx/>
              <a:buNone/>
              <a:defRPr/>
            </a:lvl5pPr>
          </a:lstStyle>
          <a:p>
            <a:pPr lvl="0"/>
            <a:r>
              <a:rPr lang="en-US" dirty="0" smtClean="0"/>
              <a:t>Click to add base</a:t>
            </a:r>
          </a:p>
        </p:txBody>
      </p:sp>
    </p:spTree>
    <p:extLst>
      <p:ext uri="{BB962C8B-B14F-4D97-AF65-F5344CB8AC3E}">
        <p14:creationId xmlns:p14="http://schemas.microsoft.com/office/powerpoint/2010/main" val="1424943173"/>
      </p:ext>
    </p:extLst>
  </p:cSld>
  <p:clrMapOvr>
    <a:masterClrMapping/>
  </p:clrMapOvr>
  <p:transition>
    <p:fade/>
  </p:transition>
  <p:timing>
    <p:tnLst>
      <p:par>
        <p:cTn id="1" dur="indefinite" restart="never" nodeType="tmRoot"/>
      </p:par>
    </p:tnLst>
  </p:timing>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Presentation - Title, 3x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478124" y="847688"/>
            <a:ext cx="3328646" cy="556167"/>
          </a:xfrm>
          <a:solidFill>
            <a:schemeClr val="accent3"/>
          </a:solidFill>
        </p:spPr>
        <p:txBody>
          <a:bodyPr/>
          <a:lstStyle>
            <a:lvl1pPr algn="l">
              <a:defRPr b="1"/>
            </a:lvl1pPr>
          </a:lstStyle>
          <a:p>
            <a:r>
              <a:rPr lang="en-US" dirty="0" smtClean="0"/>
              <a:t>Click to edit title</a:t>
            </a:r>
            <a:endParaRPr lang="en-GB" dirty="0"/>
          </a:p>
        </p:txBody>
      </p:sp>
      <p:sp>
        <p:nvSpPr>
          <p:cNvPr id="7" name="Content Placeholder 6"/>
          <p:cNvSpPr>
            <a:spLocks noGrp="1"/>
          </p:cNvSpPr>
          <p:nvPr>
            <p:ph sz="quarter" idx="12" hasCustomPrompt="1"/>
          </p:nvPr>
        </p:nvSpPr>
        <p:spPr>
          <a:xfrm>
            <a:off x="478122" y="1781093"/>
            <a:ext cx="2515040" cy="4247555"/>
          </a:xfrm>
        </p:spPr>
        <p:txBody>
          <a:bodyPr/>
          <a:lstStyle>
            <a:lvl1pPr>
              <a:defRPr sz="1900"/>
            </a:lvl1pPr>
            <a:lvl2pPr>
              <a:defRPr sz="1900"/>
            </a:lvl2pPr>
            <a:lvl3pPr>
              <a:defRPr sz="1900"/>
            </a:lvl3pPr>
            <a:lvl4pPr>
              <a:defRPr sz="1900"/>
            </a:lvl4pPr>
            <a:lvl5pPr>
              <a:defRPr sz="1900"/>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9" name="Content Placeholder 8"/>
          <p:cNvSpPr>
            <a:spLocks noGrp="1"/>
          </p:cNvSpPr>
          <p:nvPr>
            <p:ph sz="quarter" idx="13" hasCustomPrompt="1"/>
          </p:nvPr>
        </p:nvSpPr>
        <p:spPr>
          <a:xfrm>
            <a:off x="3321465" y="1781093"/>
            <a:ext cx="2515040" cy="4247555"/>
          </a:xfrm>
        </p:spPr>
        <p:txBody>
          <a:bodyPr/>
          <a:lstStyle>
            <a:lvl1pPr>
              <a:defRPr sz="1900"/>
            </a:lvl1pPr>
            <a:lvl2pPr>
              <a:defRPr sz="1900"/>
            </a:lvl2pPr>
            <a:lvl3pPr>
              <a:defRPr sz="1900"/>
            </a:lvl3pPr>
            <a:lvl4pPr>
              <a:defRPr sz="1900"/>
            </a:lvl4pPr>
            <a:lvl5pPr>
              <a:defRPr sz="1900"/>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1" name="Content Placeholder 10"/>
          <p:cNvSpPr>
            <a:spLocks noGrp="1"/>
          </p:cNvSpPr>
          <p:nvPr>
            <p:ph sz="quarter" idx="14" hasCustomPrompt="1"/>
          </p:nvPr>
        </p:nvSpPr>
        <p:spPr>
          <a:xfrm>
            <a:off x="6164807" y="1781093"/>
            <a:ext cx="2515040" cy="4247555"/>
          </a:xfrm>
        </p:spPr>
        <p:txBody>
          <a:bodyPr/>
          <a:lstStyle>
            <a:lvl1pPr>
              <a:defRPr sz="1900"/>
            </a:lvl1pPr>
            <a:lvl2pPr>
              <a:defRPr sz="1900"/>
            </a:lvl2pPr>
            <a:lvl3pPr>
              <a:defRPr sz="1900"/>
            </a:lvl3pPr>
            <a:lvl4pPr>
              <a:defRPr sz="1900"/>
            </a:lvl4pPr>
            <a:lvl5pPr>
              <a:defRPr sz="1900"/>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4076408306"/>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Presentation - Colour fill - Title, Full Page Content">
    <p:bg>
      <p:bgPr>
        <a:solidFill>
          <a:schemeClr val="bg2"/>
        </a:solidFill>
        <a:effectLst/>
      </p:bgPr>
    </p:bg>
    <p:spTree>
      <p:nvGrpSpPr>
        <p:cNvPr id="1" name=""/>
        <p:cNvGrpSpPr/>
        <p:nvPr/>
      </p:nvGrpSpPr>
      <p:grpSpPr>
        <a:xfrm>
          <a:off x="0" y="0"/>
          <a:ext cx="0" cy="0"/>
          <a:chOff x="0" y="0"/>
          <a:chExt cx="0" cy="0"/>
        </a:xfrm>
      </p:grpSpPr>
      <p:sp>
        <p:nvSpPr>
          <p:cNvPr id="4" name="Frame 3"/>
          <p:cNvSpPr/>
          <p:nvPr userDrawn="1"/>
        </p:nvSpPr>
        <p:spPr bwMode="gray">
          <a:xfrm>
            <a:off x="0" y="-150"/>
            <a:ext cx="9144000" cy="6858151"/>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33" tIns="40067" rIns="80133" bIns="40067" numCol="1" spcCol="0" rtlCol="0" fromWordArt="0" anchor="ctr" anchorCtr="0" forceAA="0" compatLnSpc="1">
            <a:prstTxWarp prst="textNoShape">
              <a:avLst/>
            </a:prstTxWarp>
            <a:noAutofit/>
          </a:bodyPr>
          <a:lstStyle/>
          <a:p>
            <a:pPr algn="ctr" defTabSz="801330"/>
            <a:endParaRPr lang="en-GB" sz="1600" dirty="0">
              <a:solidFill>
                <a:srgbClr val="222223"/>
              </a:solidFill>
              <a:latin typeface="Segoe UI Light" panose="020B0502040204020203" pitchFamily="34" charset="0"/>
            </a:endParaRPr>
          </a:p>
        </p:txBody>
      </p:sp>
      <p:sp>
        <p:nvSpPr>
          <p:cNvPr id="11" name="TextBox 10"/>
          <p:cNvSpPr txBox="1"/>
          <p:nvPr userDrawn="1"/>
        </p:nvSpPr>
        <p:spPr bwMode="gray">
          <a:xfrm>
            <a:off x="460816" y="6693859"/>
            <a:ext cx="4186603" cy="164143"/>
          </a:xfrm>
          <a:prstGeom prst="rect">
            <a:avLst/>
          </a:prstGeom>
          <a:noFill/>
        </p:spPr>
        <p:txBody>
          <a:bodyPr wrap="none" lIns="0" tIns="0" rIns="0" bIns="0" rtlCol="0" anchor="ctr">
            <a:noAutofit/>
          </a:bodyPr>
          <a:lstStyle/>
          <a:p>
            <a:pPr defTabSz="801330"/>
            <a:r>
              <a:rPr lang="en-GB" sz="600" dirty="0">
                <a:solidFill>
                  <a:srgbClr val="222223"/>
                </a:solidFill>
                <a:latin typeface="Segoe UI Light" panose="020B0502040204020203" pitchFamily="34" charset="0"/>
              </a:rPr>
              <a:t>Document Name Here  |  Month 2016 |  Version 1  |  Public  |  Internal Use Only  |  Confidential  |  Strictly  Confidential (DELETE CLASSIFICATION)</a:t>
            </a:r>
          </a:p>
        </p:txBody>
      </p:sp>
      <p:sp>
        <p:nvSpPr>
          <p:cNvPr id="14" name="TextBox 13"/>
          <p:cNvSpPr txBox="1"/>
          <p:nvPr userDrawn="1"/>
        </p:nvSpPr>
        <p:spPr>
          <a:xfrm>
            <a:off x="8564924" y="6688037"/>
            <a:ext cx="492596" cy="188757"/>
          </a:xfrm>
          <a:prstGeom prst="rect">
            <a:avLst/>
          </a:prstGeom>
          <a:noFill/>
        </p:spPr>
        <p:txBody>
          <a:bodyPr wrap="square" lIns="63097" tIns="31549" rIns="63097" bIns="31549" rtlCol="0">
            <a:spAutoFit/>
          </a:bodyPr>
          <a:lstStyle/>
          <a:p>
            <a:pPr algn="r" defTabSz="801330">
              <a:lnSpc>
                <a:spcPct val="110000"/>
              </a:lnSpc>
              <a:spcBef>
                <a:spcPts val="2104"/>
              </a:spcBef>
              <a:buClr>
                <a:srgbClr val="222223"/>
              </a:buClr>
            </a:pPr>
            <a:fld id="{08492756-E806-4604-9C5F-A6997CE6540C}" type="slidenum">
              <a:rPr lang="en-GB" sz="700" smtClean="0">
                <a:solidFill>
                  <a:sysClr val="windowText" lastClr="000000"/>
                </a:solidFill>
              </a:rPr>
              <a:pPr algn="r" defTabSz="801330">
                <a:lnSpc>
                  <a:spcPct val="110000"/>
                </a:lnSpc>
                <a:spcBef>
                  <a:spcPts val="2104"/>
                </a:spcBef>
                <a:buClr>
                  <a:srgbClr val="222223"/>
                </a:buClr>
              </a:pPr>
              <a:t>‹#›</a:t>
            </a:fld>
            <a:endParaRPr lang="en-GB" sz="700" dirty="0" err="1">
              <a:solidFill>
                <a:sysClr val="windowText" lastClr="000000"/>
              </a:solidFill>
            </a:endParaRPr>
          </a:p>
        </p:txBody>
      </p:sp>
      <p:pic>
        <p:nvPicPr>
          <p:cNvPr id="15" name="Picture 14"/>
          <p:cNvPicPr>
            <a:picLocks noChangeAspect="1"/>
          </p:cNvPicPr>
          <p:nvPr userDrawn="1"/>
        </p:nvPicPr>
        <p:blipFill rotWithShape="1">
          <a:blip r:embed="rId2" cstate="screen">
            <a:extLst>
              <a:ext uri="{28A0092B-C50C-407E-A947-70E740481C1C}">
                <a14:useLocalDpi xmlns:a14="http://schemas.microsoft.com/office/drawing/2010/main"/>
              </a:ext>
            </a:extLst>
          </a:blip>
          <a:srcRect t="17784" b="38176"/>
          <a:stretch/>
        </p:blipFill>
        <p:spPr>
          <a:xfrm>
            <a:off x="369139" y="6220148"/>
            <a:ext cx="1517683" cy="501428"/>
          </a:xfrm>
          <a:prstGeom prst="rect">
            <a:avLst/>
          </a:prstGeom>
        </p:spPr>
      </p:pic>
    </p:spTree>
    <p:extLst>
      <p:ext uri="{BB962C8B-B14F-4D97-AF65-F5344CB8AC3E}">
        <p14:creationId xmlns:p14="http://schemas.microsoft.com/office/powerpoint/2010/main" val="4081726858"/>
      </p:ext>
    </p:extLst>
  </p:cSld>
  <p:clrMapOvr>
    <a:masterClrMapping/>
  </p:clrMapOvr>
  <p:transition>
    <p:fade/>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Presentation - Title, 3xContent, Base, Source">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472404" y="853755"/>
            <a:ext cx="3328646" cy="556167"/>
          </a:xfrm>
          <a:solidFill>
            <a:schemeClr val="accent3"/>
          </a:solidFill>
        </p:spPr>
        <p:txBody>
          <a:bodyPr/>
          <a:lstStyle>
            <a:lvl1pPr algn="l">
              <a:defRPr b="1"/>
            </a:lvl1pPr>
          </a:lstStyle>
          <a:p>
            <a:r>
              <a:rPr lang="en-US" dirty="0" smtClean="0"/>
              <a:t>Click to edit title</a:t>
            </a:r>
            <a:endParaRPr lang="en-GB" dirty="0"/>
          </a:p>
        </p:txBody>
      </p:sp>
      <p:sp>
        <p:nvSpPr>
          <p:cNvPr id="7" name="Content Placeholder 6"/>
          <p:cNvSpPr>
            <a:spLocks noGrp="1"/>
          </p:cNvSpPr>
          <p:nvPr>
            <p:ph sz="quarter" idx="14" hasCustomPrompt="1"/>
          </p:nvPr>
        </p:nvSpPr>
        <p:spPr>
          <a:xfrm>
            <a:off x="472404" y="1781093"/>
            <a:ext cx="2515040" cy="4080531"/>
          </a:xfrm>
        </p:spPr>
        <p:txBody>
          <a:bodyPr/>
          <a:lstStyle>
            <a:lvl1pPr>
              <a:defRPr sz="1900"/>
            </a:lvl1pPr>
            <a:lvl2pPr>
              <a:defRPr sz="1900"/>
            </a:lvl2pPr>
            <a:lvl3pPr>
              <a:defRPr sz="1900"/>
            </a:lvl3pPr>
            <a:lvl4pPr>
              <a:defRPr sz="1900"/>
            </a:lvl4pPr>
            <a:lvl5pPr>
              <a:defRPr sz="1900"/>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9" name="Content Placeholder 8"/>
          <p:cNvSpPr>
            <a:spLocks noGrp="1"/>
          </p:cNvSpPr>
          <p:nvPr>
            <p:ph sz="quarter" idx="15" hasCustomPrompt="1"/>
          </p:nvPr>
        </p:nvSpPr>
        <p:spPr>
          <a:xfrm>
            <a:off x="3318605" y="1781093"/>
            <a:ext cx="2515040" cy="4080531"/>
          </a:xfrm>
        </p:spPr>
        <p:txBody>
          <a:bodyPr/>
          <a:lstStyle>
            <a:lvl1pPr>
              <a:defRPr sz="1900" baseline="0"/>
            </a:lvl1pPr>
            <a:lvl2pPr>
              <a:defRPr sz="1900"/>
            </a:lvl2pPr>
            <a:lvl3pPr>
              <a:defRPr sz="1900"/>
            </a:lvl3pPr>
            <a:lvl4pPr>
              <a:defRPr sz="1900"/>
            </a:lvl4pPr>
            <a:lvl5pPr>
              <a:defRPr sz="1900"/>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1" name="Content Placeholder 10"/>
          <p:cNvSpPr>
            <a:spLocks noGrp="1"/>
          </p:cNvSpPr>
          <p:nvPr>
            <p:ph sz="quarter" idx="16" hasCustomPrompt="1"/>
          </p:nvPr>
        </p:nvSpPr>
        <p:spPr>
          <a:xfrm>
            <a:off x="6164807" y="1781093"/>
            <a:ext cx="2515040" cy="4080531"/>
          </a:xfrm>
        </p:spPr>
        <p:txBody>
          <a:bodyPr/>
          <a:lstStyle>
            <a:lvl1pPr>
              <a:defRPr sz="1900" baseline="0"/>
            </a:lvl1pPr>
            <a:lvl2pPr>
              <a:defRPr sz="1900"/>
            </a:lvl2pPr>
            <a:lvl3pPr>
              <a:defRPr sz="1900"/>
            </a:lvl3pPr>
            <a:lvl4pPr>
              <a:defRPr sz="1900"/>
            </a:lvl4pPr>
            <a:lvl5pPr>
              <a:defRPr sz="1900"/>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8" name="Text Placeholder 3"/>
          <p:cNvSpPr>
            <a:spLocks noGrp="1"/>
          </p:cNvSpPr>
          <p:nvPr>
            <p:ph type="body" sz="quarter" idx="13" hasCustomPrompt="1"/>
          </p:nvPr>
        </p:nvSpPr>
        <p:spPr>
          <a:xfrm>
            <a:off x="6172473" y="6365560"/>
            <a:ext cx="2507375" cy="162292"/>
          </a:xfrm>
          <a:noFill/>
        </p:spPr>
        <p:txBody>
          <a:bodyPr lIns="0" tIns="0" rIns="0" bIns="0" anchor="b">
            <a:noAutofit/>
          </a:bodyPr>
          <a:lstStyle>
            <a:lvl1pPr marL="0" indent="0" algn="r">
              <a:buFontTx/>
              <a:buNone/>
              <a:defRPr sz="700"/>
            </a:lvl1pPr>
            <a:lvl2pPr marL="460953" indent="0">
              <a:buFontTx/>
              <a:buNone/>
              <a:defRPr/>
            </a:lvl2pPr>
            <a:lvl3pPr marL="921906" indent="0">
              <a:buFontTx/>
              <a:buNone/>
              <a:defRPr/>
            </a:lvl3pPr>
            <a:lvl4pPr marL="1382859" indent="0">
              <a:buFontTx/>
              <a:buNone/>
              <a:defRPr/>
            </a:lvl4pPr>
            <a:lvl5pPr marL="1843811" indent="0">
              <a:buFontTx/>
              <a:buNone/>
              <a:defRPr/>
            </a:lvl5pPr>
          </a:lstStyle>
          <a:p>
            <a:pPr lvl="0"/>
            <a:r>
              <a:rPr lang="en-US" dirty="0" smtClean="0"/>
              <a:t>Click to add source</a:t>
            </a:r>
          </a:p>
        </p:txBody>
      </p:sp>
      <p:sp>
        <p:nvSpPr>
          <p:cNvPr id="10" name="Text Placeholder 3"/>
          <p:cNvSpPr>
            <a:spLocks noGrp="1"/>
          </p:cNvSpPr>
          <p:nvPr>
            <p:ph type="body" sz="quarter" idx="17" hasCustomPrompt="1"/>
          </p:nvPr>
        </p:nvSpPr>
        <p:spPr>
          <a:xfrm>
            <a:off x="472404" y="6027425"/>
            <a:ext cx="5393277" cy="163258"/>
          </a:xfrm>
          <a:noFill/>
        </p:spPr>
        <p:txBody>
          <a:bodyPr lIns="0" tIns="0" rIns="0" bIns="0" anchor="b">
            <a:noAutofit/>
          </a:bodyPr>
          <a:lstStyle>
            <a:lvl1pPr marL="0" indent="0" algn="l">
              <a:buFontTx/>
              <a:buNone/>
              <a:defRPr sz="700"/>
            </a:lvl1pPr>
            <a:lvl2pPr marL="460953" indent="0">
              <a:buFontTx/>
              <a:buNone/>
              <a:defRPr/>
            </a:lvl2pPr>
            <a:lvl3pPr marL="921906" indent="0">
              <a:buFontTx/>
              <a:buNone/>
              <a:defRPr/>
            </a:lvl3pPr>
            <a:lvl4pPr marL="1382859" indent="0">
              <a:buFontTx/>
              <a:buNone/>
              <a:defRPr/>
            </a:lvl4pPr>
            <a:lvl5pPr marL="1843811" indent="0">
              <a:buFontTx/>
              <a:buNone/>
              <a:defRPr/>
            </a:lvl5pPr>
          </a:lstStyle>
          <a:p>
            <a:pPr lvl="0"/>
            <a:r>
              <a:rPr lang="en-US" dirty="0" smtClean="0"/>
              <a:t>Click to add base</a:t>
            </a:r>
          </a:p>
        </p:txBody>
      </p:sp>
    </p:spTree>
    <p:extLst>
      <p:ext uri="{BB962C8B-B14F-4D97-AF65-F5344CB8AC3E}">
        <p14:creationId xmlns:p14="http://schemas.microsoft.com/office/powerpoint/2010/main" val="355075094"/>
      </p:ext>
    </p:extLst>
  </p:cSld>
  <p:clrMapOvr>
    <a:masterClrMapping/>
  </p:clrMapOvr>
  <p:transition>
    <p:fade/>
  </p:transition>
  <p:timing>
    <p:tnLst>
      <p:par>
        <p:cTn id="1" dur="indefinite" restart="never" nodeType="tmRoot"/>
      </p:par>
    </p:tnLst>
  </p:timing>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Presentation - Title, Subtitle, 3x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474434" y="646274"/>
            <a:ext cx="3328646" cy="556167"/>
          </a:xfrm>
          <a:solidFill>
            <a:schemeClr val="accent3"/>
          </a:solidFill>
        </p:spPr>
        <p:txBody>
          <a:bodyPr/>
          <a:lstStyle>
            <a:lvl1pPr algn="l">
              <a:defRPr b="1">
                <a:latin typeface="+mj-lt"/>
              </a:defRPr>
            </a:lvl1pPr>
          </a:lstStyle>
          <a:p>
            <a:r>
              <a:rPr lang="en-US" dirty="0" smtClean="0"/>
              <a:t>Click to edit title</a:t>
            </a:r>
            <a:endParaRPr lang="en-GB" dirty="0"/>
          </a:p>
        </p:txBody>
      </p:sp>
      <p:sp>
        <p:nvSpPr>
          <p:cNvPr id="7" name="Content Placeholder 6"/>
          <p:cNvSpPr>
            <a:spLocks noGrp="1"/>
          </p:cNvSpPr>
          <p:nvPr>
            <p:ph sz="quarter" idx="13" hasCustomPrompt="1"/>
          </p:nvPr>
        </p:nvSpPr>
        <p:spPr>
          <a:xfrm>
            <a:off x="472404" y="1781093"/>
            <a:ext cx="2515040" cy="4080532"/>
          </a:xfrm>
        </p:spPr>
        <p:txBody>
          <a:bodyPr/>
          <a:lstStyle>
            <a:lvl1pPr>
              <a:defRPr sz="1900"/>
            </a:lvl1pPr>
            <a:lvl2pPr>
              <a:defRPr sz="1900"/>
            </a:lvl2pPr>
            <a:lvl3pPr>
              <a:defRPr sz="1900"/>
            </a:lvl3pPr>
            <a:lvl4pPr>
              <a:defRPr sz="1900"/>
            </a:lvl4pPr>
            <a:lvl5pPr>
              <a:defRPr sz="1900"/>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0" name="Content Placeholder 9"/>
          <p:cNvSpPr>
            <a:spLocks noGrp="1"/>
          </p:cNvSpPr>
          <p:nvPr>
            <p:ph sz="quarter" idx="14" hasCustomPrompt="1"/>
          </p:nvPr>
        </p:nvSpPr>
        <p:spPr>
          <a:xfrm>
            <a:off x="3314772" y="1781093"/>
            <a:ext cx="2515040" cy="4080532"/>
          </a:xfrm>
        </p:spPr>
        <p:txBody>
          <a:bodyPr/>
          <a:lstStyle>
            <a:lvl1pPr>
              <a:defRPr sz="1900"/>
            </a:lvl1pPr>
            <a:lvl2pPr>
              <a:defRPr sz="1900"/>
            </a:lvl2pPr>
            <a:lvl3pPr>
              <a:defRPr sz="1900"/>
            </a:lvl3pPr>
            <a:lvl4pPr>
              <a:defRPr sz="1900"/>
            </a:lvl4pPr>
            <a:lvl5pPr>
              <a:defRPr sz="1900"/>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2" name="Content Placeholder 11"/>
          <p:cNvSpPr>
            <a:spLocks noGrp="1"/>
          </p:cNvSpPr>
          <p:nvPr>
            <p:ph sz="quarter" idx="15" hasCustomPrompt="1"/>
          </p:nvPr>
        </p:nvSpPr>
        <p:spPr>
          <a:xfrm>
            <a:off x="6157141" y="1781093"/>
            <a:ext cx="2515040" cy="4080532"/>
          </a:xfrm>
        </p:spPr>
        <p:txBody>
          <a:bodyPr/>
          <a:lstStyle>
            <a:lvl1pPr>
              <a:defRPr sz="1900"/>
            </a:lvl1pPr>
            <a:lvl2pPr>
              <a:defRPr sz="1900"/>
            </a:lvl2pPr>
            <a:lvl3pPr>
              <a:defRPr sz="1900"/>
            </a:lvl3pPr>
            <a:lvl4pPr>
              <a:defRPr sz="1900"/>
            </a:lvl4pPr>
            <a:lvl5pPr>
              <a:defRPr sz="1900"/>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9" name="Text Placeholder 5"/>
          <p:cNvSpPr>
            <a:spLocks noGrp="1"/>
          </p:cNvSpPr>
          <p:nvPr>
            <p:ph type="body" sz="quarter" idx="16" hasCustomPrompt="1"/>
          </p:nvPr>
        </p:nvSpPr>
        <p:spPr bwMode="gray">
          <a:xfrm>
            <a:off x="475469" y="1226035"/>
            <a:ext cx="2215713" cy="355482"/>
          </a:xfrm>
          <a:solidFill>
            <a:schemeClr val="tx2"/>
          </a:solidFill>
        </p:spPr>
        <p:txBody>
          <a:bodyPr vert="horz" wrap="none" lIns="63108" tIns="0" rIns="63108" bIns="0" rtlCol="0">
            <a:spAutoFit/>
          </a:bodyPr>
          <a:lstStyle>
            <a:lvl1pPr>
              <a:buFontTx/>
              <a:buNone/>
              <a:defRPr lang="en-US" sz="2100" b="1" dirty="0" smtClean="0">
                <a:solidFill>
                  <a:schemeClr val="bg1"/>
                </a:solidFill>
              </a:defRPr>
            </a:lvl1pPr>
          </a:lstStyle>
          <a:p>
            <a:pPr marL="0" lvl="0" indent="0">
              <a:spcBef>
                <a:spcPts val="263"/>
              </a:spcBef>
              <a:spcAft>
                <a:spcPts val="263"/>
              </a:spcAft>
              <a:buNone/>
            </a:pPr>
            <a:r>
              <a:rPr lang="en-US" dirty="0" smtClean="0"/>
              <a:t>Click to edit text</a:t>
            </a:r>
          </a:p>
        </p:txBody>
      </p:sp>
    </p:spTree>
    <p:extLst>
      <p:ext uri="{BB962C8B-B14F-4D97-AF65-F5344CB8AC3E}">
        <p14:creationId xmlns:p14="http://schemas.microsoft.com/office/powerpoint/2010/main" val="427969655"/>
      </p:ext>
    </p:extLst>
  </p:cSld>
  <p:clrMapOvr>
    <a:masterClrMapping/>
  </p:clrMapOvr>
  <p:transition>
    <p:fade/>
  </p:transition>
  <p:timing>
    <p:tnLst>
      <p:par>
        <p:cTn id="1" dur="indefinite" restart="never" nodeType="tmRoot"/>
      </p:par>
    </p:tnLst>
  </p:timing>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Presentation - Title, Subtitle, 3xContent v3, Base, Source">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472375" y="640916"/>
            <a:ext cx="3328646" cy="556167"/>
          </a:xfrm>
          <a:solidFill>
            <a:schemeClr val="accent3"/>
          </a:solidFill>
        </p:spPr>
        <p:txBody>
          <a:bodyPr/>
          <a:lstStyle>
            <a:lvl1pPr algn="l">
              <a:defRPr b="1">
                <a:latin typeface="+mj-lt"/>
              </a:defRPr>
            </a:lvl1pPr>
          </a:lstStyle>
          <a:p>
            <a:r>
              <a:rPr lang="en-US" dirty="0" smtClean="0"/>
              <a:t>Click to edit title</a:t>
            </a:r>
            <a:endParaRPr lang="en-GB" dirty="0"/>
          </a:p>
        </p:txBody>
      </p:sp>
      <p:sp>
        <p:nvSpPr>
          <p:cNvPr id="7" name="Content Placeholder 6"/>
          <p:cNvSpPr>
            <a:spLocks noGrp="1"/>
          </p:cNvSpPr>
          <p:nvPr>
            <p:ph sz="quarter" idx="16" hasCustomPrompt="1"/>
          </p:nvPr>
        </p:nvSpPr>
        <p:spPr>
          <a:xfrm>
            <a:off x="472404" y="1781093"/>
            <a:ext cx="2515040" cy="4080532"/>
          </a:xfrm>
        </p:spPr>
        <p:txBody>
          <a:bodyPr/>
          <a:lstStyle>
            <a:lvl1pPr>
              <a:defRPr sz="1900"/>
            </a:lvl1pPr>
            <a:lvl2pPr>
              <a:defRPr sz="1900"/>
            </a:lvl2pPr>
            <a:lvl3pPr>
              <a:defRPr sz="1900"/>
            </a:lvl3pPr>
            <a:lvl4pPr>
              <a:defRPr sz="1900"/>
            </a:lvl4pPr>
            <a:lvl5pPr>
              <a:defRPr sz="1900"/>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0" name="Content Placeholder 9"/>
          <p:cNvSpPr>
            <a:spLocks noGrp="1"/>
          </p:cNvSpPr>
          <p:nvPr>
            <p:ph sz="quarter" idx="17" hasCustomPrompt="1"/>
          </p:nvPr>
        </p:nvSpPr>
        <p:spPr>
          <a:xfrm>
            <a:off x="3314882" y="1781093"/>
            <a:ext cx="2515040" cy="4080532"/>
          </a:xfrm>
        </p:spPr>
        <p:txBody>
          <a:bodyPr/>
          <a:lstStyle>
            <a:lvl1pPr>
              <a:defRPr sz="1900"/>
            </a:lvl1pPr>
            <a:lvl2pPr>
              <a:defRPr sz="1900"/>
            </a:lvl2pPr>
            <a:lvl3pPr>
              <a:defRPr sz="1900"/>
            </a:lvl3pPr>
            <a:lvl4pPr>
              <a:defRPr sz="1900"/>
            </a:lvl4pPr>
            <a:lvl5pPr>
              <a:defRPr sz="1900"/>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3" name="Content Placeholder 12"/>
          <p:cNvSpPr>
            <a:spLocks noGrp="1"/>
          </p:cNvSpPr>
          <p:nvPr>
            <p:ph sz="quarter" idx="18" hasCustomPrompt="1"/>
          </p:nvPr>
        </p:nvSpPr>
        <p:spPr>
          <a:xfrm>
            <a:off x="6157360" y="1781093"/>
            <a:ext cx="2515040" cy="4080532"/>
          </a:xfrm>
        </p:spPr>
        <p:txBody>
          <a:bodyPr/>
          <a:lstStyle>
            <a:lvl1pPr>
              <a:defRPr sz="1900"/>
            </a:lvl1pPr>
            <a:lvl2pPr>
              <a:defRPr sz="1900"/>
            </a:lvl2pPr>
            <a:lvl3pPr>
              <a:defRPr sz="1900"/>
            </a:lvl3pPr>
            <a:lvl4pPr>
              <a:defRPr sz="1900"/>
            </a:lvl4pPr>
            <a:lvl5pPr>
              <a:defRPr sz="1900"/>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9" name="Text Placeholder 5"/>
          <p:cNvSpPr>
            <a:spLocks noGrp="1"/>
          </p:cNvSpPr>
          <p:nvPr>
            <p:ph type="body" sz="quarter" idx="14" hasCustomPrompt="1"/>
          </p:nvPr>
        </p:nvSpPr>
        <p:spPr bwMode="gray">
          <a:xfrm>
            <a:off x="472375" y="1227157"/>
            <a:ext cx="2215713" cy="355482"/>
          </a:xfrm>
          <a:solidFill>
            <a:schemeClr val="tx2"/>
          </a:solidFill>
        </p:spPr>
        <p:txBody>
          <a:bodyPr vert="horz" wrap="none" lIns="63108" tIns="0" rIns="63108" bIns="0" rtlCol="0">
            <a:spAutoFit/>
          </a:bodyPr>
          <a:lstStyle>
            <a:lvl1pPr>
              <a:buFontTx/>
              <a:buNone/>
              <a:defRPr lang="en-US" sz="2100" b="1" dirty="0" smtClean="0">
                <a:solidFill>
                  <a:schemeClr val="bg1"/>
                </a:solidFill>
              </a:defRPr>
            </a:lvl1pPr>
          </a:lstStyle>
          <a:p>
            <a:pPr marL="0" lvl="0" indent="0">
              <a:spcBef>
                <a:spcPts val="263"/>
              </a:spcBef>
              <a:spcAft>
                <a:spcPts val="263"/>
              </a:spcAft>
              <a:buNone/>
            </a:pPr>
            <a:r>
              <a:rPr lang="en-US" dirty="0" smtClean="0"/>
              <a:t>Click to edit text</a:t>
            </a:r>
          </a:p>
        </p:txBody>
      </p:sp>
      <p:sp>
        <p:nvSpPr>
          <p:cNvPr id="11" name="Text Placeholder 3"/>
          <p:cNvSpPr>
            <a:spLocks noGrp="1"/>
          </p:cNvSpPr>
          <p:nvPr>
            <p:ph type="body" sz="quarter" idx="13" hasCustomPrompt="1"/>
          </p:nvPr>
        </p:nvSpPr>
        <p:spPr>
          <a:xfrm>
            <a:off x="6172473" y="6355579"/>
            <a:ext cx="2514057" cy="163258"/>
          </a:xfrm>
          <a:noFill/>
        </p:spPr>
        <p:txBody>
          <a:bodyPr lIns="0" tIns="0" rIns="0" bIns="0" anchor="b">
            <a:noAutofit/>
          </a:bodyPr>
          <a:lstStyle>
            <a:lvl1pPr marL="0" indent="0" algn="r">
              <a:buFontTx/>
              <a:buNone/>
              <a:defRPr sz="700"/>
            </a:lvl1pPr>
            <a:lvl2pPr marL="460953" indent="0">
              <a:buFontTx/>
              <a:buNone/>
              <a:defRPr/>
            </a:lvl2pPr>
            <a:lvl3pPr marL="921906" indent="0">
              <a:buFontTx/>
              <a:buNone/>
              <a:defRPr/>
            </a:lvl3pPr>
            <a:lvl4pPr marL="1382859" indent="0">
              <a:buFontTx/>
              <a:buNone/>
              <a:defRPr/>
            </a:lvl4pPr>
            <a:lvl5pPr marL="1843811" indent="0">
              <a:buFontTx/>
              <a:buNone/>
              <a:defRPr/>
            </a:lvl5pPr>
          </a:lstStyle>
          <a:p>
            <a:pPr lvl="0"/>
            <a:r>
              <a:rPr lang="en-US" dirty="0" smtClean="0"/>
              <a:t>Click to add source</a:t>
            </a:r>
          </a:p>
        </p:txBody>
      </p:sp>
      <p:sp>
        <p:nvSpPr>
          <p:cNvPr id="14" name="Text Placeholder 3"/>
          <p:cNvSpPr>
            <a:spLocks noGrp="1"/>
          </p:cNvSpPr>
          <p:nvPr>
            <p:ph type="body" sz="quarter" idx="19" hasCustomPrompt="1"/>
          </p:nvPr>
        </p:nvSpPr>
        <p:spPr>
          <a:xfrm>
            <a:off x="472375" y="6027425"/>
            <a:ext cx="5393306" cy="163258"/>
          </a:xfrm>
          <a:noFill/>
        </p:spPr>
        <p:txBody>
          <a:bodyPr lIns="0" tIns="0" rIns="0" bIns="0" anchor="b">
            <a:noAutofit/>
          </a:bodyPr>
          <a:lstStyle>
            <a:lvl1pPr marL="0" indent="0" algn="l">
              <a:buFontTx/>
              <a:buNone/>
              <a:defRPr sz="700"/>
            </a:lvl1pPr>
            <a:lvl2pPr marL="460953" indent="0">
              <a:buFontTx/>
              <a:buNone/>
              <a:defRPr/>
            </a:lvl2pPr>
            <a:lvl3pPr marL="921906" indent="0">
              <a:buFontTx/>
              <a:buNone/>
              <a:defRPr/>
            </a:lvl3pPr>
            <a:lvl4pPr marL="1382859" indent="0">
              <a:buFontTx/>
              <a:buNone/>
              <a:defRPr/>
            </a:lvl4pPr>
            <a:lvl5pPr marL="1843811" indent="0">
              <a:buFontTx/>
              <a:buNone/>
              <a:defRPr/>
            </a:lvl5pPr>
          </a:lstStyle>
          <a:p>
            <a:pPr lvl="0"/>
            <a:r>
              <a:rPr lang="en-US" dirty="0" smtClean="0"/>
              <a:t>Click to add base</a:t>
            </a:r>
          </a:p>
        </p:txBody>
      </p:sp>
    </p:spTree>
    <p:extLst>
      <p:ext uri="{BB962C8B-B14F-4D97-AF65-F5344CB8AC3E}">
        <p14:creationId xmlns:p14="http://schemas.microsoft.com/office/powerpoint/2010/main" val="3586617966"/>
      </p:ext>
    </p:extLst>
  </p:cSld>
  <p:clrMapOvr>
    <a:masterClrMapping/>
  </p:clrMapOvr>
  <p:transition>
    <p:fade/>
  </p:transition>
  <p:timing>
    <p:tnLst>
      <p:par>
        <p:cTn id="1" dur="indefinite" restart="never" nodeType="tmRoot"/>
      </p:par>
    </p:tnLst>
  </p:timing>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Presentation -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479000" y="847688"/>
            <a:ext cx="3328646" cy="556167"/>
          </a:xfrm>
          <a:solidFill>
            <a:schemeClr val="accent3"/>
          </a:solidFill>
        </p:spPr>
        <p:txBody>
          <a:bodyPr/>
          <a:lstStyle>
            <a:lvl1pPr algn="l">
              <a:defRPr b="1"/>
            </a:lvl1pPr>
          </a:lstStyle>
          <a:p>
            <a:r>
              <a:rPr lang="en-US" dirty="0" smtClean="0"/>
              <a:t>Click to edit title</a:t>
            </a:r>
            <a:endParaRPr lang="en-GB" dirty="0"/>
          </a:p>
        </p:txBody>
      </p:sp>
    </p:spTree>
    <p:extLst>
      <p:ext uri="{BB962C8B-B14F-4D97-AF65-F5344CB8AC3E}">
        <p14:creationId xmlns:p14="http://schemas.microsoft.com/office/powerpoint/2010/main" val="1618601246"/>
      </p:ext>
    </p:extLst>
  </p:cSld>
  <p:clrMapOvr>
    <a:masterClrMapping/>
  </p:clrMapOvr>
  <p:transition>
    <p:fade/>
  </p:transition>
  <p:timing>
    <p:tnLst>
      <p:par>
        <p:cTn id="1" dur="indefinite" restart="never" nodeType="tmRoot"/>
      </p:par>
    </p:tnLst>
  </p:timing>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Presentation - Title Only, Base, Source">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473031" y="847688"/>
            <a:ext cx="3328646" cy="556167"/>
          </a:xfrm>
          <a:solidFill>
            <a:schemeClr val="accent3"/>
          </a:solidFill>
        </p:spPr>
        <p:txBody>
          <a:bodyPr/>
          <a:lstStyle>
            <a:lvl1pPr algn="l">
              <a:defRPr b="1"/>
            </a:lvl1pPr>
          </a:lstStyle>
          <a:p>
            <a:r>
              <a:rPr lang="en-US" dirty="0" smtClean="0"/>
              <a:t>Click to edit title</a:t>
            </a:r>
            <a:endParaRPr lang="en-GB" dirty="0"/>
          </a:p>
        </p:txBody>
      </p:sp>
      <p:sp>
        <p:nvSpPr>
          <p:cNvPr id="5" name="Text Placeholder 3"/>
          <p:cNvSpPr>
            <a:spLocks noGrp="1"/>
          </p:cNvSpPr>
          <p:nvPr>
            <p:ph type="body" sz="quarter" idx="13" hasCustomPrompt="1"/>
          </p:nvPr>
        </p:nvSpPr>
        <p:spPr>
          <a:xfrm>
            <a:off x="6172473" y="6362385"/>
            <a:ext cx="2514057" cy="163258"/>
          </a:xfrm>
          <a:noFill/>
        </p:spPr>
        <p:txBody>
          <a:bodyPr lIns="0" tIns="0" rIns="0" bIns="0" anchor="b">
            <a:noAutofit/>
          </a:bodyPr>
          <a:lstStyle>
            <a:lvl1pPr marL="0" indent="0" algn="r">
              <a:buFontTx/>
              <a:buNone/>
              <a:defRPr sz="700"/>
            </a:lvl1pPr>
            <a:lvl2pPr marL="460953" indent="0">
              <a:buFontTx/>
              <a:buNone/>
              <a:defRPr/>
            </a:lvl2pPr>
            <a:lvl3pPr marL="921906" indent="0">
              <a:buFontTx/>
              <a:buNone/>
              <a:defRPr/>
            </a:lvl3pPr>
            <a:lvl4pPr marL="1382859" indent="0">
              <a:buFontTx/>
              <a:buNone/>
              <a:defRPr/>
            </a:lvl4pPr>
            <a:lvl5pPr marL="1843811" indent="0">
              <a:buFontTx/>
              <a:buNone/>
              <a:defRPr/>
            </a:lvl5pPr>
          </a:lstStyle>
          <a:p>
            <a:pPr lvl="0"/>
            <a:r>
              <a:rPr lang="en-US" dirty="0" smtClean="0"/>
              <a:t>Click to add source</a:t>
            </a:r>
          </a:p>
        </p:txBody>
      </p:sp>
      <p:sp>
        <p:nvSpPr>
          <p:cNvPr id="6" name="Text Placeholder 3"/>
          <p:cNvSpPr>
            <a:spLocks noGrp="1"/>
          </p:cNvSpPr>
          <p:nvPr>
            <p:ph type="body" sz="quarter" idx="14" hasCustomPrompt="1"/>
          </p:nvPr>
        </p:nvSpPr>
        <p:spPr>
          <a:xfrm>
            <a:off x="472404" y="6027425"/>
            <a:ext cx="5393277" cy="163258"/>
          </a:xfrm>
          <a:noFill/>
        </p:spPr>
        <p:txBody>
          <a:bodyPr lIns="0" tIns="0" rIns="0" bIns="0" anchor="b">
            <a:noAutofit/>
          </a:bodyPr>
          <a:lstStyle>
            <a:lvl1pPr marL="0" indent="0" algn="l">
              <a:buFontTx/>
              <a:buNone/>
              <a:defRPr sz="700"/>
            </a:lvl1pPr>
            <a:lvl2pPr marL="460953" indent="0">
              <a:buFontTx/>
              <a:buNone/>
              <a:defRPr/>
            </a:lvl2pPr>
            <a:lvl3pPr marL="921906" indent="0">
              <a:buFontTx/>
              <a:buNone/>
              <a:defRPr/>
            </a:lvl3pPr>
            <a:lvl4pPr marL="1382859" indent="0">
              <a:buFontTx/>
              <a:buNone/>
              <a:defRPr/>
            </a:lvl4pPr>
            <a:lvl5pPr marL="1843811" indent="0">
              <a:buFontTx/>
              <a:buNone/>
              <a:defRPr/>
            </a:lvl5pPr>
          </a:lstStyle>
          <a:p>
            <a:pPr lvl="0"/>
            <a:r>
              <a:rPr lang="en-US" dirty="0" smtClean="0"/>
              <a:t>Click to add base</a:t>
            </a:r>
          </a:p>
        </p:txBody>
      </p:sp>
    </p:spTree>
    <p:extLst>
      <p:ext uri="{BB962C8B-B14F-4D97-AF65-F5344CB8AC3E}">
        <p14:creationId xmlns:p14="http://schemas.microsoft.com/office/powerpoint/2010/main" val="2714588101"/>
      </p:ext>
    </p:extLst>
  </p:cSld>
  <p:clrMapOvr>
    <a:masterClrMapping/>
  </p:clrMapOvr>
  <p:transition>
    <p:fade/>
  </p:transition>
  <p:timing>
    <p:tnLst>
      <p:par>
        <p:cTn id="1" dur="indefinite" restart="never" nodeType="tmRoot"/>
      </p:par>
    </p:tnLst>
  </p:timing>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Presentation - Title, Sub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470381" y="623570"/>
            <a:ext cx="3913741" cy="556167"/>
          </a:xfrm>
          <a:solidFill>
            <a:schemeClr val="accent3"/>
          </a:solidFill>
        </p:spPr>
        <p:txBody>
          <a:bodyPr/>
          <a:lstStyle>
            <a:lvl1pPr algn="l">
              <a:defRPr b="1">
                <a:latin typeface="+mj-lt"/>
              </a:defRPr>
            </a:lvl1pPr>
          </a:lstStyle>
          <a:p>
            <a:r>
              <a:rPr lang="en-US" dirty="0" smtClean="0"/>
              <a:t>Click to Master title</a:t>
            </a:r>
            <a:endParaRPr lang="en-GB" dirty="0"/>
          </a:p>
        </p:txBody>
      </p:sp>
      <p:sp>
        <p:nvSpPr>
          <p:cNvPr id="4" name="Text Placeholder 5"/>
          <p:cNvSpPr>
            <a:spLocks noGrp="1"/>
          </p:cNvSpPr>
          <p:nvPr>
            <p:ph type="body" sz="quarter" idx="14" hasCustomPrompt="1"/>
          </p:nvPr>
        </p:nvSpPr>
        <p:spPr bwMode="gray">
          <a:xfrm>
            <a:off x="475695" y="1225950"/>
            <a:ext cx="2215713" cy="355482"/>
          </a:xfrm>
          <a:solidFill>
            <a:schemeClr val="tx2"/>
          </a:solidFill>
        </p:spPr>
        <p:txBody>
          <a:bodyPr vert="horz" wrap="none" lIns="63108" tIns="0" rIns="63108" bIns="0" rtlCol="0">
            <a:spAutoFit/>
          </a:bodyPr>
          <a:lstStyle>
            <a:lvl1pPr>
              <a:buFontTx/>
              <a:buNone/>
              <a:defRPr lang="en-US" sz="2100" b="1" dirty="0" smtClean="0">
                <a:solidFill>
                  <a:schemeClr val="bg1"/>
                </a:solidFill>
              </a:defRPr>
            </a:lvl1pPr>
          </a:lstStyle>
          <a:p>
            <a:pPr marL="0" lvl="0" indent="0">
              <a:spcBef>
                <a:spcPts val="263"/>
              </a:spcBef>
              <a:spcAft>
                <a:spcPts val="263"/>
              </a:spcAft>
              <a:buNone/>
            </a:pPr>
            <a:r>
              <a:rPr lang="en-US" dirty="0" smtClean="0"/>
              <a:t>Click to edit text</a:t>
            </a:r>
          </a:p>
        </p:txBody>
      </p:sp>
    </p:spTree>
    <p:extLst>
      <p:ext uri="{BB962C8B-B14F-4D97-AF65-F5344CB8AC3E}">
        <p14:creationId xmlns:p14="http://schemas.microsoft.com/office/powerpoint/2010/main" val="1598923753"/>
      </p:ext>
    </p:extLst>
  </p:cSld>
  <p:clrMapOvr>
    <a:masterClrMapping/>
  </p:clrMapOvr>
  <p:transition>
    <p:fade/>
  </p:transition>
  <p:timing>
    <p:tnLst>
      <p:par>
        <p:cTn id="1" dur="indefinite" restart="never" nodeType="tmRoot"/>
      </p:par>
    </p:tnLst>
  </p:timing>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Presentation - Title, Subtitle Only, Base, Source">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473710" y="632888"/>
            <a:ext cx="3913741" cy="556167"/>
          </a:xfrm>
          <a:solidFill>
            <a:schemeClr val="accent3"/>
          </a:solidFill>
        </p:spPr>
        <p:txBody>
          <a:bodyPr/>
          <a:lstStyle>
            <a:lvl1pPr algn="l">
              <a:defRPr b="1">
                <a:latin typeface="+mj-lt"/>
              </a:defRPr>
            </a:lvl1pPr>
          </a:lstStyle>
          <a:p>
            <a:r>
              <a:rPr lang="en-US" dirty="0" smtClean="0"/>
              <a:t>Click to Master title</a:t>
            </a:r>
            <a:endParaRPr lang="en-GB" dirty="0"/>
          </a:p>
        </p:txBody>
      </p:sp>
      <p:sp>
        <p:nvSpPr>
          <p:cNvPr id="6" name="Text Placeholder 5"/>
          <p:cNvSpPr>
            <a:spLocks noGrp="1"/>
          </p:cNvSpPr>
          <p:nvPr>
            <p:ph type="body" sz="quarter" idx="14" hasCustomPrompt="1"/>
          </p:nvPr>
        </p:nvSpPr>
        <p:spPr bwMode="gray">
          <a:xfrm>
            <a:off x="470239" y="1238444"/>
            <a:ext cx="2215713" cy="355482"/>
          </a:xfrm>
          <a:solidFill>
            <a:schemeClr val="tx2"/>
          </a:solidFill>
        </p:spPr>
        <p:txBody>
          <a:bodyPr vert="horz" wrap="none" lIns="63108" tIns="0" rIns="63108" bIns="0" rtlCol="0">
            <a:spAutoFit/>
          </a:bodyPr>
          <a:lstStyle>
            <a:lvl1pPr>
              <a:buFontTx/>
              <a:buNone/>
              <a:defRPr lang="en-US" sz="2100" b="1" dirty="0" smtClean="0">
                <a:solidFill>
                  <a:schemeClr val="bg1"/>
                </a:solidFill>
              </a:defRPr>
            </a:lvl1pPr>
          </a:lstStyle>
          <a:p>
            <a:pPr marL="0" lvl="0" indent="0">
              <a:spcBef>
                <a:spcPts val="263"/>
              </a:spcBef>
              <a:spcAft>
                <a:spcPts val="263"/>
              </a:spcAft>
              <a:buNone/>
            </a:pPr>
            <a:r>
              <a:rPr lang="en-US" dirty="0" smtClean="0"/>
              <a:t>Click to edit text</a:t>
            </a:r>
          </a:p>
        </p:txBody>
      </p:sp>
      <p:sp>
        <p:nvSpPr>
          <p:cNvPr id="7" name="Text Placeholder 3"/>
          <p:cNvSpPr>
            <a:spLocks noGrp="1"/>
          </p:cNvSpPr>
          <p:nvPr>
            <p:ph type="body" sz="quarter" idx="13" hasCustomPrompt="1"/>
          </p:nvPr>
        </p:nvSpPr>
        <p:spPr>
          <a:xfrm>
            <a:off x="6172473" y="6362385"/>
            <a:ext cx="2514057" cy="163258"/>
          </a:xfrm>
          <a:noFill/>
        </p:spPr>
        <p:txBody>
          <a:bodyPr lIns="0" tIns="0" rIns="0" bIns="0" anchor="b">
            <a:noAutofit/>
          </a:bodyPr>
          <a:lstStyle>
            <a:lvl1pPr marL="0" indent="0" algn="r">
              <a:buFontTx/>
              <a:buNone/>
              <a:defRPr sz="700"/>
            </a:lvl1pPr>
            <a:lvl2pPr marL="460953" indent="0">
              <a:buFontTx/>
              <a:buNone/>
              <a:defRPr/>
            </a:lvl2pPr>
            <a:lvl3pPr marL="921906" indent="0">
              <a:buFontTx/>
              <a:buNone/>
              <a:defRPr/>
            </a:lvl3pPr>
            <a:lvl4pPr marL="1382859" indent="0">
              <a:buFontTx/>
              <a:buNone/>
              <a:defRPr/>
            </a:lvl4pPr>
            <a:lvl5pPr marL="1843811" indent="0">
              <a:buFontTx/>
              <a:buNone/>
              <a:defRPr/>
            </a:lvl5pPr>
          </a:lstStyle>
          <a:p>
            <a:pPr lvl="0"/>
            <a:r>
              <a:rPr lang="en-US" dirty="0" smtClean="0"/>
              <a:t>Click to add source</a:t>
            </a:r>
          </a:p>
        </p:txBody>
      </p:sp>
      <p:sp>
        <p:nvSpPr>
          <p:cNvPr id="8" name="Text Placeholder 3"/>
          <p:cNvSpPr>
            <a:spLocks noGrp="1"/>
          </p:cNvSpPr>
          <p:nvPr>
            <p:ph type="body" sz="quarter" idx="15" hasCustomPrompt="1"/>
          </p:nvPr>
        </p:nvSpPr>
        <p:spPr>
          <a:xfrm>
            <a:off x="479024" y="6027425"/>
            <a:ext cx="5386657" cy="163258"/>
          </a:xfrm>
          <a:noFill/>
        </p:spPr>
        <p:txBody>
          <a:bodyPr lIns="0" tIns="0" rIns="0" bIns="0" anchor="b">
            <a:noAutofit/>
          </a:bodyPr>
          <a:lstStyle>
            <a:lvl1pPr marL="0" indent="0" algn="l">
              <a:buFontTx/>
              <a:buNone/>
              <a:defRPr sz="700"/>
            </a:lvl1pPr>
            <a:lvl2pPr marL="460953" indent="0">
              <a:buFontTx/>
              <a:buNone/>
              <a:defRPr/>
            </a:lvl2pPr>
            <a:lvl3pPr marL="921906" indent="0">
              <a:buFontTx/>
              <a:buNone/>
              <a:defRPr/>
            </a:lvl3pPr>
            <a:lvl4pPr marL="1382859" indent="0">
              <a:buFontTx/>
              <a:buNone/>
              <a:defRPr/>
            </a:lvl4pPr>
            <a:lvl5pPr marL="1843811" indent="0">
              <a:buFontTx/>
              <a:buNone/>
              <a:defRPr/>
            </a:lvl5pPr>
          </a:lstStyle>
          <a:p>
            <a:pPr lvl="0"/>
            <a:r>
              <a:rPr lang="en-US" dirty="0" smtClean="0"/>
              <a:t>Click to add base</a:t>
            </a:r>
          </a:p>
        </p:txBody>
      </p:sp>
    </p:spTree>
    <p:extLst>
      <p:ext uri="{BB962C8B-B14F-4D97-AF65-F5344CB8AC3E}">
        <p14:creationId xmlns:p14="http://schemas.microsoft.com/office/powerpoint/2010/main" val="2871704260"/>
      </p:ext>
    </p:extLst>
  </p:cSld>
  <p:clrMapOvr>
    <a:masterClrMapping/>
  </p:clrMapOvr>
  <p:transition>
    <p:fade/>
  </p:transition>
  <p:timing>
    <p:tnLst>
      <p:par>
        <p:cTn id="1" dur="indefinite" restart="never" nodeType="tmRoot"/>
      </p:par>
    </p:tnLst>
  </p:timing>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Presentation -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79360407"/>
      </p:ext>
    </p:extLst>
  </p:cSld>
  <p:clrMapOvr>
    <a:masterClrMapping/>
  </p:clrMapOvr>
  <p:transition>
    <p:fade/>
  </p:transition>
  <p:timing>
    <p:tnLst>
      <p:par>
        <p:cTn id="1" dur="indefinite" restart="never" nodeType="tmRoot"/>
      </p:par>
    </p:tnLst>
  </p:timing>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Presentation - Blank, Base, Source">
    <p:spTree>
      <p:nvGrpSpPr>
        <p:cNvPr id="1" name=""/>
        <p:cNvGrpSpPr/>
        <p:nvPr/>
      </p:nvGrpSpPr>
      <p:grpSpPr>
        <a:xfrm>
          <a:off x="0" y="0"/>
          <a:ext cx="0" cy="0"/>
          <a:chOff x="0" y="0"/>
          <a:chExt cx="0" cy="0"/>
        </a:xfrm>
      </p:grpSpPr>
      <p:sp>
        <p:nvSpPr>
          <p:cNvPr id="4" name="Text Placeholder 3"/>
          <p:cNvSpPr>
            <a:spLocks noGrp="1"/>
          </p:cNvSpPr>
          <p:nvPr>
            <p:ph type="body" sz="quarter" idx="13" hasCustomPrompt="1"/>
          </p:nvPr>
        </p:nvSpPr>
        <p:spPr>
          <a:xfrm>
            <a:off x="6172472" y="6362385"/>
            <a:ext cx="2514056" cy="163258"/>
          </a:xfrm>
          <a:noFill/>
        </p:spPr>
        <p:txBody>
          <a:bodyPr lIns="0" tIns="0" rIns="0" bIns="0" anchor="b">
            <a:noAutofit/>
          </a:bodyPr>
          <a:lstStyle>
            <a:lvl1pPr marL="0" indent="0" algn="r">
              <a:buFontTx/>
              <a:buNone/>
              <a:defRPr sz="700"/>
            </a:lvl1pPr>
            <a:lvl2pPr marL="460953" indent="0">
              <a:buFontTx/>
              <a:buNone/>
              <a:defRPr/>
            </a:lvl2pPr>
            <a:lvl3pPr marL="921906" indent="0">
              <a:buFontTx/>
              <a:buNone/>
              <a:defRPr/>
            </a:lvl3pPr>
            <a:lvl4pPr marL="1382859" indent="0">
              <a:buFontTx/>
              <a:buNone/>
              <a:defRPr/>
            </a:lvl4pPr>
            <a:lvl5pPr marL="1843811" indent="0">
              <a:buFontTx/>
              <a:buNone/>
              <a:defRPr/>
            </a:lvl5pPr>
          </a:lstStyle>
          <a:p>
            <a:pPr lvl="0"/>
            <a:r>
              <a:rPr lang="en-US" dirty="0" smtClean="0"/>
              <a:t>Click to add source</a:t>
            </a:r>
          </a:p>
        </p:txBody>
      </p:sp>
      <p:sp>
        <p:nvSpPr>
          <p:cNvPr id="5" name="Text Placeholder 3"/>
          <p:cNvSpPr>
            <a:spLocks noGrp="1"/>
          </p:cNvSpPr>
          <p:nvPr>
            <p:ph type="body" sz="quarter" idx="14" hasCustomPrompt="1"/>
          </p:nvPr>
        </p:nvSpPr>
        <p:spPr>
          <a:xfrm>
            <a:off x="472404" y="6032107"/>
            <a:ext cx="5393277" cy="163258"/>
          </a:xfrm>
          <a:noFill/>
        </p:spPr>
        <p:txBody>
          <a:bodyPr lIns="0" tIns="0" rIns="0" bIns="0" anchor="b">
            <a:noAutofit/>
          </a:bodyPr>
          <a:lstStyle>
            <a:lvl1pPr marL="0" indent="0" algn="l">
              <a:buFontTx/>
              <a:buNone/>
              <a:defRPr sz="700"/>
            </a:lvl1pPr>
            <a:lvl2pPr marL="460953" indent="0">
              <a:buFontTx/>
              <a:buNone/>
              <a:defRPr/>
            </a:lvl2pPr>
            <a:lvl3pPr marL="921906" indent="0">
              <a:buFontTx/>
              <a:buNone/>
              <a:defRPr/>
            </a:lvl3pPr>
            <a:lvl4pPr marL="1382859" indent="0">
              <a:buFontTx/>
              <a:buNone/>
              <a:defRPr/>
            </a:lvl4pPr>
            <a:lvl5pPr marL="1843811" indent="0">
              <a:buFontTx/>
              <a:buNone/>
              <a:defRPr/>
            </a:lvl5pPr>
          </a:lstStyle>
          <a:p>
            <a:pPr lvl="0"/>
            <a:r>
              <a:rPr lang="en-US" dirty="0" smtClean="0"/>
              <a:t>Click to add base</a:t>
            </a:r>
          </a:p>
        </p:txBody>
      </p:sp>
    </p:spTree>
    <p:extLst>
      <p:ext uri="{BB962C8B-B14F-4D97-AF65-F5344CB8AC3E}">
        <p14:creationId xmlns:p14="http://schemas.microsoft.com/office/powerpoint/2010/main" val="572309353"/>
      </p:ext>
    </p:extLst>
  </p:cSld>
  <p:clrMapOvr>
    <a:masterClrMapping/>
  </p:clrMapOvr>
  <p:transition>
    <p:fade/>
  </p:transition>
  <p:timing>
    <p:tnLst>
      <p:par>
        <p:cTn id="1" dur="indefinite" restart="never" nodeType="tmRoot"/>
      </p:par>
    </p:tnLst>
  </p:timing>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preserve="1" userDrawn="1">
  <p:cSld name="Presentation - 1 picture left - content right">
    <p:bg>
      <p:bgPr>
        <a:solidFill>
          <a:schemeClr val="bg2"/>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1" hasCustomPrompt="1"/>
          </p:nvPr>
        </p:nvSpPr>
        <p:spPr>
          <a:xfrm>
            <a:off x="154754" y="162705"/>
            <a:ext cx="4348431" cy="6529025"/>
          </a:xfrm>
          <a:solidFill>
            <a:schemeClr val="tx1">
              <a:lumMod val="10000"/>
              <a:lumOff val="90000"/>
            </a:schemeClr>
          </a:solidFill>
        </p:spPr>
        <p:txBody>
          <a:bodyPr>
            <a:normAutofit/>
          </a:bodyPr>
          <a:lstStyle>
            <a:lvl1pPr marL="0" indent="0">
              <a:buNone/>
              <a:defRPr sz="1800" baseline="0"/>
            </a:lvl1pPr>
          </a:lstStyle>
          <a:p>
            <a:r>
              <a:rPr lang="en-GB" dirty="0" smtClean="0"/>
              <a:t>A picture can be inserted here, it can be left blank or it can be filled in another colour</a:t>
            </a:r>
            <a:endParaRPr lang="en-GB" dirty="0"/>
          </a:p>
        </p:txBody>
      </p:sp>
      <p:sp>
        <p:nvSpPr>
          <p:cNvPr id="16" name="TextBox 15"/>
          <p:cNvSpPr txBox="1"/>
          <p:nvPr userDrawn="1"/>
        </p:nvSpPr>
        <p:spPr>
          <a:xfrm>
            <a:off x="8542980" y="6720064"/>
            <a:ext cx="492595" cy="101566"/>
          </a:xfrm>
          <a:prstGeom prst="rect">
            <a:avLst/>
          </a:prstGeom>
          <a:noFill/>
        </p:spPr>
        <p:txBody>
          <a:bodyPr wrap="square" lIns="0" tIns="0" rIns="0" bIns="0" rtlCol="0">
            <a:spAutoFit/>
          </a:bodyPr>
          <a:lstStyle/>
          <a:p>
            <a:pPr algn="r" defTabSz="801472">
              <a:lnSpc>
                <a:spcPct val="110000"/>
              </a:lnSpc>
              <a:spcBef>
                <a:spcPts val="2419"/>
              </a:spcBef>
              <a:buClr>
                <a:srgbClr val="222223"/>
              </a:buClr>
            </a:pPr>
            <a:fld id="{08492756-E806-4604-9C5F-A6997CE6540C}" type="slidenum">
              <a:rPr lang="en-GB" sz="600" smtClean="0">
                <a:solidFill>
                  <a:srgbClr val="222223"/>
                </a:solidFill>
                <a:latin typeface="Segoe UI Light" panose="020B0502040204020203" pitchFamily="34" charset="0"/>
              </a:rPr>
              <a:pPr algn="r" defTabSz="801472">
                <a:lnSpc>
                  <a:spcPct val="110000"/>
                </a:lnSpc>
                <a:spcBef>
                  <a:spcPts val="2419"/>
                </a:spcBef>
                <a:buClr>
                  <a:srgbClr val="222223"/>
                </a:buClr>
              </a:pPr>
              <a:t>‹#›</a:t>
            </a:fld>
            <a:endParaRPr lang="en-GB" sz="600" dirty="0" smtClean="0">
              <a:solidFill>
                <a:srgbClr val="222223"/>
              </a:solidFill>
              <a:latin typeface="Segoe UI Light" panose="020B0502040204020203" pitchFamily="34" charset="0"/>
            </a:endParaRPr>
          </a:p>
        </p:txBody>
      </p:sp>
      <p:sp>
        <p:nvSpPr>
          <p:cNvPr id="15" name="Content Placeholder 6"/>
          <p:cNvSpPr>
            <a:spLocks noGrp="1"/>
          </p:cNvSpPr>
          <p:nvPr>
            <p:ph sz="quarter" idx="12"/>
          </p:nvPr>
        </p:nvSpPr>
        <p:spPr>
          <a:xfrm>
            <a:off x="4842423" y="2235379"/>
            <a:ext cx="3844107" cy="3610114"/>
          </a:xfrm>
        </p:spPr>
        <p:txBody>
          <a:bodyPr lIns="0" rIns="0">
            <a:noAutofit/>
          </a:bodyPr>
          <a:lstStyle>
            <a:lvl1pPr>
              <a:spcBef>
                <a:spcPts val="526"/>
              </a:spcBef>
              <a:spcAft>
                <a:spcPts val="526"/>
              </a:spcAft>
              <a:buClr>
                <a:schemeClr val="bg1"/>
              </a:buClr>
              <a:defRPr sz="2100">
                <a:solidFill>
                  <a:schemeClr val="bg1"/>
                </a:solidFill>
              </a:defRPr>
            </a:lvl1pPr>
            <a:lvl2pPr>
              <a:spcBef>
                <a:spcPts val="526"/>
              </a:spcBef>
              <a:spcAft>
                <a:spcPts val="526"/>
              </a:spcAft>
              <a:buClr>
                <a:schemeClr val="bg1"/>
              </a:buClr>
              <a:defRPr sz="1800">
                <a:solidFill>
                  <a:schemeClr val="bg1"/>
                </a:solidFill>
              </a:defRPr>
            </a:lvl2pPr>
            <a:lvl3pPr>
              <a:spcBef>
                <a:spcPts val="526"/>
              </a:spcBef>
              <a:spcAft>
                <a:spcPts val="526"/>
              </a:spcAft>
              <a:buClr>
                <a:schemeClr val="bg1"/>
              </a:buClr>
              <a:defRPr sz="1600">
                <a:solidFill>
                  <a:schemeClr val="bg1"/>
                </a:solidFill>
              </a:defRPr>
            </a:lvl3pPr>
            <a:lvl4pPr>
              <a:spcBef>
                <a:spcPts val="526"/>
              </a:spcBef>
              <a:spcAft>
                <a:spcPts val="526"/>
              </a:spcAft>
              <a:buClr>
                <a:schemeClr val="bg1"/>
              </a:buClr>
              <a:defRPr sz="1600">
                <a:solidFill>
                  <a:schemeClr val="bg1"/>
                </a:solidFill>
              </a:defRPr>
            </a:lvl4pPr>
            <a:lvl5pPr>
              <a:spcBef>
                <a:spcPts val="526"/>
              </a:spcBef>
              <a:spcAft>
                <a:spcPts val="526"/>
              </a:spcAft>
              <a:buClr>
                <a:schemeClr val="bg1"/>
              </a:buClr>
              <a:defRPr sz="1600">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8" name="Title 1"/>
          <p:cNvSpPr>
            <a:spLocks noGrp="1"/>
          </p:cNvSpPr>
          <p:nvPr>
            <p:ph type="ctrTitle" hasCustomPrompt="1"/>
          </p:nvPr>
        </p:nvSpPr>
        <p:spPr bwMode="gray">
          <a:xfrm>
            <a:off x="4842423" y="839502"/>
            <a:ext cx="3347797" cy="556167"/>
          </a:xfrm>
          <a:solidFill>
            <a:schemeClr val="accent3"/>
          </a:solidFill>
        </p:spPr>
        <p:txBody>
          <a:bodyPr wrap="none" lIns="72591" tIns="63108" rIns="72591" bIns="0" rtlCol="0" anchor="ctr">
            <a:spAutoFit/>
          </a:bodyPr>
          <a:lstStyle>
            <a:lvl1pPr algn="l">
              <a:defRPr lang="en-GB" dirty="0"/>
            </a:lvl1pPr>
          </a:lstStyle>
          <a:p>
            <a:pPr marL="0" lvl="0" indent="0" algn="l">
              <a:spcBef>
                <a:spcPct val="20000"/>
              </a:spcBef>
              <a:buFont typeface="Arial" panose="020B0604020202020204" pitchFamily="34" charset="0"/>
            </a:pPr>
            <a:r>
              <a:rPr lang="en-US" dirty="0" smtClean="0"/>
              <a:t>Click to edit title</a:t>
            </a:r>
            <a:endParaRPr lang="en-GB" dirty="0"/>
          </a:p>
        </p:txBody>
      </p:sp>
      <p:sp>
        <p:nvSpPr>
          <p:cNvPr id="19" name="Text Placeholder 5"/>
          <p:cNvSpPr>
            <a:spLocks noGrp="1"/>
          </p:cNvSpPr>
          <p:nvPr>
            <p:ph type="body" sz="quarter" idx="13" hasCustomPrompt="1"/>
          </p:nvPr>
        </p:nvSpPr>
        <p:spPr>
          <a:xfrm>
            <a:off x="4842423" y="1518047"/>
            <a:ext cx="2670389" cy="355482"/>
          </a:xfrm>
          <a:solidFill>
            <a:schemeClr val="tx2"/>
          </a:solidFill>
        </p:spPr>
        <p:txBody>
          <a:bodyPr vert="horz" wrap="none" lIns="63108" tIns="0" rIns="63108" bIns="0" rtlCol="0">
            <a:spAutoFit/>
          </a:bodyPr>
          <a:lstStyle>
            <a:lvl1pPr>
              <a:buFontTx/>
              <a:buNone/>
              <a:defRPr lang="en-US" sz="2100" b="1" dirty="0" smtClean="0">
                <a:solidFill>
                  <a:schemeClr val="bg1"/>
                </a:solidFill>
                <a:latin typeface="+mj-lt"/>
              </a:defRPr>
            </a:lvl1pPr>
          </a:lstStyle>
          <a:p>
            <a:pPr marL="0" lvl="0" indent="0">
              <a:spcBef>
                <a:spcPts val="263"/>
              </a:spcBef>
              <a:spcAft>
                <a:spcPts val="263"/>
              </a:spcAft>
              <a:buNone/>
            </a:pPr>
            <a:r>
              <a:rPr lang="en-US" dirty="0" smtClean="0"/>
              <a:t>Click to edit subtitle</a:t>
            </a:r>
          </a:p>
        </p:txBody>
      </p:sp>
      <p:sp>
        <p:nvSpPr>
          <p:cNvPr id="24" name="TextBox 23"/>
          <p:cNvSpPr txBox="1"/>
          <p:nvPr userDrawn="1"/>
        </p:nvSpPr>
        <p:spPr bwMode="gray">
          <a:xfrm>
            <a:off x="370968" y="6691730"/>
            <a:ext cx="4186602" cy="164143"/>
          </a:xfrm>
          <a:prstGeom prst="rect">
            <a:avLst/>
          </a:prstGeom>
          <a:noFill/>
        </p:spPr>
        <p:txBody>
          <a:bodyPr wrap="none" lIns="0" tIns="0" rIns="0" bIns="0" rtlCol="0" anchor="ctr">
            <a:noAutofit/>
          </a:bodyPr>
          <a:lstStyle/>
          <a:p>
            <a:pPr defTabSz="801472"/>
            <a:r>
              <a:rPr lang="en-GB" sz="600" dirty="0" smtClean="0">
                <a:solidFill>
                  <a:srgbClr val="222223"/>
                </a:solidFill>
              </a:rPr>
              <a:t>Document Name Here  |  Month 2016 |  Version 1  |  Public  |  Internal Use Only  |  Confidential  |  Strictly  Confidential (DELETE CLASSIFICATION)</a:t>
            </a:r>
          </a:p>
        </p:txBody>
      </p:sp>
      <p:sp>
        <p:nvSpPr>
          <p:cNvPr id="11" name="Frame 10"/>
          <p:cNvSpPr/>
          <p:nvPr userDrawn="1"/>
        </p:nvSpPr>
        <p:spPr bwMode="gray">
          <a:xfrm>
            <a:off x="0" y="-151"/>
            <a:ext cx="9144000" cy="6858151"/>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47" tIns="40074" rIns="80147" bIns="40074" numCol="1" spcCol="0" rtlCol="0" fromWordArt="0" anchor="ctr" anchorCtr="0" forceAA="0" compatLnSpc="1">
            <a:prstTxWarp prst="textNoShape">
              <a:avLst/>
            </a:prstTxWarp>
            <a:noAutofit/>
          </a:bodyPr>
          <a:lstStyle/>
          <a:p>
            <a:pPr algn="ctr" defTabSz="801472"/>
            <a:endParaRPr lang="en-GB" sz="1600" dirty="0">
              <a:solidFill>
                <a:srgbClr val="222223"/>
              </a:solidFill>
              <a:latin typeface="Segoe UI Light" panose="020B0502040204020203" pitchFamily="34" charset="0"/>
            </a:endParaRPr>
          </a:p>
        </p:txBody>
      </p:sp>
      <p:sp>
        <p:nvSpPr>
          <p:cNvPr id="12" name="Rectangle 11"/>
          <p:cNvSpPr/>
          <p:nvPr userDrawn="1"/>
        </p:nvSpPr>
        <p:spPr bwMode="gray">
          <a:xfrm>
            <a:off x="4503185" y="158980"/>
            <a:ext cx="153919" cy="6539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6216" tIns="63108" rIns="126216" bIns="63108" numCol="1" spcCol="0" rtlCol="0" fromWordArt="0" anchor="ctr" anchorCtr="0" forceAA="0" compatLnSpc="1">
            <a:prstTxWarp prst="textNoShape">
              <a:avLst/>
            </a:prstTxWarp>
            <a:noAutofit/>
          </a:bodyPr>
          <a:lstStyle/>
          <a:p>
            <a:pPr algn="ctr" defTabSz="801472">
              <a:lnSpc>
                <a:spcPct val="110000"/>
              </a:lnSpc>
              <a:spcBef>
                <a:spcPts val="2104"/>
              </a:spcBef>
              <a:buClr>
                <a:srgbClr val="222223"/>
              </a:buClr>
            </a:pPr>
            <a:endParaRPr lang="en-GB" sz="2500" dirty="0" smtClean="0">
              <a:solidFill>
                <a:prstClr val="white"/>
              </a:solidFill>
              <a:latin typeface="Segoe UI Light" panose="020B0502040204020203" pitchFamily="34" charset="0"/>
            </a:endParaRPr>
          </a:p>
        </p:txBody>
      </p:sp>
      <p:sp>
        <p:nvSpPr>
          <p:cNvPr id="13" name="TextBox 12"/>
          <p:cNvSpPr txBox="1"/>
          <p:nvPr userDrawn="1"/>
        </p:nvSpPr>
        <p:spPr bwMode="gray">
          <a:xfrm>
            <a:off x="165144" y="6693858"/>
            <a:ext cx="4186603" cy="164143"/>
          </a:xfrm>
          <a:prstGeom prst="rect">
            <a:avLst/>
          </a:prstGeom>
          <a:noFill/>
        </p:spPr>
        <p:txBody>
          <a:bodyPr wrap="none" lIns="0" tIns="0" rIns="0" bIns="0" rtlCol="0" anchor="ctr">
            <a:noAutofit/>
          </a:bodyPr>
          <a:lstStyle/>
          <a:p>
            <a:pPr defTabSz="801472"/>
            <a:r>
              <a:rPr lang="en-GB" sz="600" dirty="0" smtClean="0">
                <a:solidFill>
                  <a:srgbClr val="222223"/>
                </a:solidFill>
                <a:latin typeface="Segoe UI Light" panose="020B0502040204020203" pitchFamily="34" charset="0"/>
              </a:rPr>
              <a:t>Document Name Here  |  Month 2016 |  Version 1  |  Public  |  Internal Use Only  |  Confidential  |  Strictly  Confidential (DELETE CLASSIFICATION)</a:t>
            </a:r>
          </a:p>
        </p:txBody>
      </p:sp>
      <p:sp>
        <p:nvSpPr>
          <p:cNvPr id="21" name="TextBox 20"/>
          <p:cNvSpPr txBox="1"/>
          <p:nvPr userDrawn="1"/>
        </p:nvSpPr>
        <p:spPr>
          <a:xfrm>
            <a:off x="8564924" y="6688037"/>
            <a:ext cx="492596" cy="182218"/>
          </a:xfrm>
          <a:prstGeom prst="rect">
            <a:avLst/>
          </a:prstGeom>
          <a:noFill/>
        </p:spPr>
        <p:txBody>
          <a:bodyPr wrap="square" lIns="63108" tIns="31554" rIns="63108" bIns="31554" rtlCol="0">
            <a:spAutoFit/>
          </a:bodyPr>
          <a:lstStyle/>
          <a:p>
            <a:pPr algn="r" defTabSz="801472">
              <a:lnSpc>
                <a:spcPct val="110000"/>
              </a:lnSpc>
              <a:spcBef>
                <a:spcPts val="2104"/>
              </a:spcBef>
              <a:buClr>
                <a:srgbClr val="222223"/>
              </a:buClr>
            </a:pPr>
            <a:fld id="{08492756-E806-4604-9C5F-A6997CE6540C}" type="slidenum">
              <a:rPr lang="en-GB" sz="700" smtClean="0">
                <a:solidFill>
                  <a:sysClr val="windowText" lastClr="000000"/>
                </a:solidFill>
              </a:rPr>
              <a:pPr algn="r" defTabSz="801472">
                <a:lnSpc>
                  <a:spcPct val="110000"/>
                </a:lnSpc>
                <a:spcBef>
                  <a:spcPts val="2104"/>
                </a:spcBef>
                <a:buClr>
                  <a:srgbClr val="222223"/>
                </a:buClr>
              </a:pPr>
              <a:t>‹#›</a:t>
            </a:fld>
            <a:endParaRPr lang="en-GB" sz="700" dirty="0" err="1" smtClean="0">
              <a:solidFill>
                <a:sysClr val="windowText" lastClr="000000"/>
              </a:solidFill>
            </a:endParaRPr>
          </a:p>
        </p:txBody>
      </p:sp>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3763" y="6290461"/>
            <a:ext cx="1954201" cy="349373"/>
          </a:xfrm>
          <a:prstGeom prst="rect">
            <a:avLst/>
          </a:prstGeom>
        </p:spPr>
      </p:pic>
    </p:spTree>
    <p:extLst>
      <p:ext uri="{BB962C8B-B14F-4D97-AF65-F5344CB8AC3E}">
        <p14:creationId xmlns:p14="http://schemas.microsoft.com/office/powerpoint/2010/main" val="2639361639"/>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resentation - Title, Full Pag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6236" y="835071"/>
            <a:ext cx="3328624" cy="556157"/>
          </a:xfrm>
          <a:solidFill>
            <a:schemeClr val="accent3"/>
          </a:solidFill>
        </p:spPr>
        <p:txBody>
          <a:bodyPr/>
          <a:lstStyle>
            <a:lvl1pPr algn="l">
              <a:defRPr/>
            </a:lvl1pPr>
          </a:lstStyle>
          <a:p>
            <a:r>
              <a:rPr lang="en-US" dirty="0"/>
              <a:t>Click to edit title</a:t>
            </a:r>
            <a:endParaRPr lang="en-GB" dirty="0"/>
          </a:p>
        </p:txBody>
      </p:sp>
      <p:sp>
        <p:nvSpPr>
          <p:cNvPr id="8" name="Content Placeholder 7"/>
          <p:cNvSpPr>
            <a:spLocks noGrp="1"/>
          </p:cNvSpPr>
          <p:nvPr>
            <p:ph sz="quarter" idx="10" hasCustomPrompt="1"/>
          </p:nvPr>
        </p:nvSpPr>
        <p:spPr>
          <a:xfrm>
            <a:off x="472405" y="1774595"/>
            <a:ext cx="8204622" cy="4254052"/>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077032821"/>
      </p:ext>
    </p:extLst>
  </p:cSld>
  <p:clrMapOvr>
    <a:masterClrMapping/>
  </p:clrMapOvr>
  <p:transition>
    <p:fade/>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preserve="1" userDrawn="1">
  <p:cSld name="Presentation - 1 picture right - content left">
    <p:bg>
      <p:bgPr>
        <a:solidFill>
          <a:schemeClr val="bg2"/>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1" hasCustomPrompt="1"/>
          </p:nvPr>
        </p:nvSpPr>
        <p:spPr>
          <a:xfrm>
            <a:off x="4633565" y="162705"/>
            <a:ext cx="4355682" cy="6529025"/>
          </a:xfrm>
          <a:solidFill>
            <a:schemeClr val="tx1">
              <a:lumMod val="10000"/>
              <a:lumOff val="90000"/>
            </a:schemeClr>
          </a:solidFill>
        </p:spPr>
        <p:txBody>
          <a:bodyPr>
            <a:normAutofit/>
          </a:bodyPr>
          <a:lstStyle>
            <a:lvl1pPr marL="0" indent="0">
              <a:buNone/>
              <a:defRPr sz="1800" baseline="0"/>
            </a:lvl1pPr>
          </a:lstStyle>
          <a:p>
            <a:r>
              <a:rPr lang="en-GB" dirty="0" smtClean="0"/>
              <a:t>A picture can be inserted here, it can be left blank or it can be filled in another colour</a:t>
            </a:r>
            <a:endParaRPr lang="en-GB" dirty="0"/>
          </a:p>
        </p:txBody>
      </p:sp>
      <p:sp>
        <p:nvSpPr>
          <p:cNvPr id="16" name="TextBox 15"/>
          <p:cNvSpPr txBox="1"/>
          <p:nvPr userDrawn="1"/>
        </p:nvSpPr>
        <p:spPr>
          <a:xfrm>
            <a:off x="8542980" y="6724280"/>
            <a:ext cx="492595" cy="101566"/>
          </a:xfrm>
          <a:prstGeom prst="rect">
            <a:avLst/>
          </a:prstGeom>
          <a:noFill/>
        </p:spPr>
        <p:txBody>
          <a:bodyPr wrap="square" lIns="0" tIns="0" rIns="0" bIns="0" rtlCol="0">
            <a:spAutoFit/>
          </a:bodyPr>
          <a:lstStyle/>
          <a:p>
            <a:pPr algn="r" defTabSz="801472">
              <a:lnSpc>
                <a:spcPct val="110000"/>
              </a:lnSpc>
              <a:spcBef>
                <a:spcPts val="2419"/>
              </a:spcBef>
              <a:buClr>
                <a:srgbClr val="222223"/>
              </a:buClr>
            </a:pPr>
            <a:fld id="{08492756-E806-4604-9C5F-A6997CE6540C}" type="slidenum">
              <a:rPr lang="en-GB" sz="600" smtClean="0">
                <a:solidFill>
                  <a:srgbClr val="222223"/>
                </a:solidFill>
                <a:latin typeface="Segoe UI Light" panose="020B0502040204020203" pitchFamily="34" charset="0"/>
              </a:rPr>
              <a:pPr algn="r" defTabSz="801472">
                <a:lnSpc>
                  <a:spcPct val="110000"/>
                </a:lnSpc>
                <a:spcBef>
                  <a:spcPts val="2419"/>
                </a:spcBef>
                <a:buClr>
                  <a:srgbClr val="222223"/>
                </a:buClr>
              </a:pPr>
              <a:t>‹#›</a:t>
            </a:fld>
            <a:endParaRPr lang="en-GB" sz="600" dirty="0" smtClean="0">
              <a:solidFill>
                <a:srgbClr val="222223"/>
              </a:solidFill>
              <a:latin typeface="Segoe UI Light" panose="020B0502040204020203" pitchFamily="34" charset="0"/>
            </a:endParaRPr>
          </a:p>
        </p:txBody>
      </p:sp>
      <p:sp>
        <p:nvSpPr>
          <p:cNvPr id="11" name="Content Placeholder 6"/>
          <p:cNvSpPr>
            <a:spLocks noGrp="1"/>
          </p:cNvSpPr>
          <p:nvPr>
            <p:ph sz="quarter" idx="12"/>
          </p:nvPr>
        </p:nvSpPr>
        <p:spPr>
          <a:xfrm>
            <a:off x="472403" y="1768197"/>
            <a:ext cx="3853299" cy="3610114"/>
          </a:xfrm>
        </p:spPr>
        <p:txBody>
          <a:bodyPr lIns="0" rIns="0">
            <a:noAutofit/>
          </a:bodyPr>
          <a:lstStyle>
            <a:lvl1pPr>
              <a:spcBef>
                <a:spcPts val="526"/>
              </a:spcBef>
              <a:spcAft>
                <a:spcPts val="526"/>
              </a:spcAft>
              <a:buClr>
                <a:schemeClr val="bg1"/>
              </a:buClr>
              <a:defRPr sz="2100">
                <a:solidFill>
                  <a:schemeClr val="bg1"/>
                </a:solidFill>
              </a:defRPr>
            </a:lvl1pPr>
            <a:lvl2pPr>
              <a:spcBef>
                <a:spcPts val="526"/>
              </a:spcBef>
              <a:spcAft>
                <a:spcPts val="526"/>
              </a:spcAft>
              <a:buClr>
                <a:schemeClr val="bg1"/>
              </a:buClr>
              <a:defRPr sz="1800">
                <a:solidFill>
                  <a:schemeClr val="bg1"/>
                </a:solidFill>
              </a:defRPr>
            </a:lvl2pPr>
            <a:lvl3pPr>
              <a:spcBef>
                <a:spcPts val="526"/>
              </a:spcBef>
              <a:spcAft>
                <a:spcPts val="526"/>
              </a:spcAft>
              <a:buClr>
                <a:schemeClr val="bg1"/>
              </a:buClr>
              <a:defRPr sz="1600">
                <a:solidFill>
                  <a:schemeClr val="bg1"/>
                </a:solidFill>
              </a:defRPr>
            </a:lvl3pPr>
            <a:lvl4pPr>
              <a:spcBef>
                <a:spcPts val="526"/>
              </a:spcBef>
              <a:spcAft>
                <a:spcPts val="526"/>
              </a:spcAft>
              <a:buClr>
                <a:schemeClr val="bg1"/>
              </a:buClr>
              <a:defRPr sz="1600">
                <a:solidFill>
                  <a:schemeClr val="bg1"/>
                </a:solidFill>
              </a:defRPr>
            </a:lvl4pPr>
            <a:lvl5pPr>
              <a:spcBef>
                <a:spcPts val="526"/>
              </a:spcBef>
              <a:spcAft>
                <a:spcPts val="526"/>
              </a:spcAft>
              <a:buClr>
                <a:schemeClr val="bg1"/>
              </a:buClr>
              <a:defRPr sz="1600">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4" name="Title 1"/>
          <p:cNvSpPr>
            <a:spLocks noGrp="1"/>
          </p:cNvSpPr>
          <p:nvPr>
            <p:ph type="ctrTitle" hasCustomPrompt="1"/>
          </p:nvPr>
        </p:nvSpPr>
        <p:spPr bwMode="gray">
          <a:xfrm>
            <a:off x="480041" y="580091"/>
            <a:ext cx="3347797" cy="556167"/>
          </a:xfrm>
          <a:solidFill>
            <a:schemeClr val="accent3"/>
          </a:solidFill>
        </p:spPr>
        <p:txBody>
          <a:bodyPr wrap="none" lIns="72591" tIns="63108" rIns="72591" bIns="0" rtlCol="0" anchor="ctr">
            <a:spAutoFit/>
          </a:bodyPr>
          <a:lstStyle>
            <a:lvl1pPr algn="l">
              <a:defRPr lang="en-GB" dirty="0"/>
            </a:lvl1pPr>
          </a:lstStyle>
          <a:p>
            <a:pPr marL="0" lvl="0" indent="0" algn="l">
              <a:spcBef>
                <a:spcPct val="20000"/>
              </a:spcBef>
              <a:buFont typeface="Arial" panose="020B0604020202020204" pitchFamily="34" charset="0"/>
            </a:pPr>
            <a:r>
              <a:rPr lang="en-US" dirty="0" smtClean="0"/>
              <a:t>Click to edit title</a:t>
            </a:r>
            <a:endParaRPr lang="en-GB" dirty="0"/>
          </a:p>
        </p:txBody>
      </p:sp>
      <p:sp>
        <p:nvSpPr>
          <p:cNvPr id="15" name="Text Placeholder 5"/>
          <p:cNvSpPr>
            <a:spLocks noGrp="1"/>
          </p:cNvSpPr>
          <p:nvPr>
            <p:ph type="body" sz="quarter" idx="13" hasCustomPrompt="1"/>
          </p:nvPr>
        </p:nvSpPr>
        <p:spPr>
          <a:xfrm>
            <a:off x="480041" y="1211929"/>
            <a:ext cx="2670389" cy="355482"/>
          </a:xfrm>
          <a:solidFill>
            <a:schemeClr val="tx2"/>
          </a:solidFill>
        </p:spPr>
        <p:txBody>
          <a:bodyPr vert="horz" wrap="none" lIns="63108" tIns="0" rIns="63108" bIns="0" rtlCol="0">
            <a:spAutoFit/>
          </a:bodyPr>
          <a:lstStyle>
            <a:lvl1pPr>
              <a:buFontTx/>
              <a:buNone/>
              <a:defRPr lang="en-US" sz="2100" b="1" dirty="0" smtClean="0">
                <a:solidFill>
                  <a:schemeClr val="bg1"/>
                </a:solidFill>
              </a:defRPr>
            </a:lvl1pPr>
          </a:lstStyle>
          <a:p>
            <a:pPr marL="0" lvl="0" indent="0">
              <a:spcBef>
                <a:spcPts val="263"/>
              </a:spcBef>
              <a:spcAft>
                <a:spcPts val="263"/>
              </a:spcAft>
              <a:buNone/>
            </a:pPr>
            <a:r>
              <a:rPr lang="en-US" dirty="0" smtClean="0"/>
              <a:t>Click to edit subtitle</a:t>
            </a:r>
          </a:p>
        </p:txBody>
      </p:sp>
      <p:sp>
        <p:nvSpPr>
          <p:cNvPr id="12" name="Frame 11"/>
          <p:cNvSpPr/>
          <p:nvPr userDrawn="1"/>
        </p:nvSpPr>
        <p:spPr bwMode="gray">
          <a:xfrm>
            <a:off x="0" y="-151"/>
            <a:ext cx="9144000" cy="6858151"/>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47" tIns="40074" rIns="80147" bIns="40074" numCol="1" spcCol="0" rtlCol="0" fromWordArt="0" anchor="ctr" anchorCtr="0" forceAA="0" compatLnSpc="1">
            <a:prstTxWarp prst="textNoShape">
              <a:avLst/>
            </a:prstTxWarp>
            <a:noAutofit/>
          </a:bodyPr>
          <a:lstStyle/>
          <a:p>
            <a:pPr algn="ctr" defTabSz="801472"/>
            <a:endParaRPr lang="en-GB" sz="1600" dirty="0">
              <a:solidFill>
                <a:srgbClr val="222223"/>
              </a:solidFill>
              <a:latin typeface="Segoe UI Light" panose="020B0502040204020203" pitchFamily="34" charset="0"/>
            </a:endParaRPr>
          </a:p>
        </p:txBody>
      </p:sp>
      <p:sp>
        <p:nvSpPr>
          <p:cNvPr id="17" name="Rectangle 16"/>
          <p:cNvSpPr/>
          <p:nvPr userDrawn="1"/>
        </p:nvSpPr>
        <p:spPr bwMode="gray">
          <a:xfrm>
            <a:off x="4503185" y="158980"/>
            <a:ext cx="153919" cy="6539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6216" tIns="63108" rIns="126216" bIns="63108" numCol="1" spcCol="0" rtlCol="0" fromWordArt="0" anchor="ctr" anchorCtr="0" forceAA="0" compatLnSpc="1">
            <a:prstTxWarp prst="textNoShape">
              <a:avLst/>
            </a:prstTxWarp>
            <a:noAutofit/>
          </a:bodyPr>
          <a:lstStyle/>
          <a:p>
            <a:pPr algn="ctr" defTabSz="801472">
              <a:lnSpc>
                <a:spcPct val="110000"/>
              </a:lnSpc>
              <a:spcBef>
                <a:spcPts val="2104"/>
              </a:spcBef>
              <a:buClr>
                <a:srgbClr val="222223"/>
              </a:buClr>
            </a:pPr>
            <a:endParaRPr lang="en-GB" sz="2500" dirty="0" smtClean="0">
              <a:solidFill>
                <a:prstClr val="white"/>
              </a:solidFill>
              <a:latin typeface="Segoe UI Light" panose="020B0502040204020203" pitchFamily="34" charset="0"/>
            </a:endParaRPr>
          </a:p>
        </p:txBody>
      </p:sp>
      <p:sp>
        <p:nvSpPr>
          <p:cNvPr id="21" name="TextBox 20"/>
          <p:cNvSpPr txBox="1"/>
          <p:nvPr userDrawn="1"/>
        </p:nvSpPr>
        <p:spPr bwMode="gray">
          <a:xfrm>
            <a:off x="460816" y="6693858"/>
            <a:ext cx="4186603" cy="164143"/>
          </a:xfrm>
          <a:prstGeom prst="rect">
            <a:avLst/>
          </a:prstGeom>
          <a:noFill/>
        </p:spPr>
        <p:txBody>
          <a:bodyPr wrap="none" lIns="0" tIns="0" rIns="0" bIns="0" rtlCol="0" anchor="ctr">
            <a:noAutofit/>
          </a:bodyPr>
          <a:lstStyle/>
          <a:p>
            <a:pPr defTabSz="801472"/>
            <a:r>
              <a:rPr lang="en-GB" sz="600" dirty="0" smtClean="0">
                <a:solidFill>
                  <a:srgbClr val="222223"/>
                </a:solidFill>
                <a:latin typeface="Segoe UI Light" panose="020B0502040204020203" pitchFamily="34" charset="0"/>
              </a:rPr>
              <a:t>Document Name Here  |  Month 2016 |  Version 1  |  Public  |  Internal Use Only  |  Confidential  |  Strictly  Confidential (DELETE CLASSIFICATION)</a:t>
            </a:r>
          </a:p>
        </p:txBody>
      </p:sp>
      <p:sp>
        <p:nvSpPr>
          <p:cNvPr id="20" name="TextBox 19"/>
          <p:cNvSpPr txBox="1"/>
          <p:nvPr userDrawn="1"/>
        </p:nvSpPr>
        <p:spPr>
          <a:xfrm>
            <a:off x="8564924" y="6688037"/>
            <a:ext cx="492596" cy="182218"/>
          </a:xfrm>
          <a:prstGeom prst="rect">
            <a:avLst/>
          </a:prstGeom>
          <a:noFill/>
        </p:spPr>
        <p:txBody>
          <a:bodyPr wrap="square" lIns="63108" tIns="31554" rIns="63108" bIns="31554" rtlCol="0">
            <a:spAutoFit/>
          </a:bodyPr>
          <a:lstStyle/>
          <a:p>
            <a:pPr algn="r" defTabSz="801472">
              <a:lnSpc>
                <a:spcPct val="110000"/>
              </a:lnSpc>
              <a:spcBef>
                <a:spcPts val="2104"/>
              </a:spcBef>
              <a:buClr>
                <a:srgbClr val="222223"/>
              </a:buClr>
            </a:pPr>
            <a:fld id="{08492756-E806-4604-9C5F-A6997CE6540C}" type="slidenum">
              <a:rPr lang="en-GB" sz="700" smtClean="0">
                <a:solidFill>
                  <a:sysClr val="windowText" lastClr="000000"/>
                </a:solidFill>
              </a:rPr>
              <a:pPr algn="r" defTabSz="801472">
                <a:lnSpc>
                  <a:spcPct val="110000"/>
                </a:lnSpc>
                <a:spcBef>
                  <a:spcPts val="2104"/>
                </a:spcBef>
                <a:buClr>
                  <a:srgbClr val="222223"/>
                </a:buClr>
              </a:pPr>
              <a:t>‹#›</a:t>
            </a:fld>
            <a:endParaRPr lang="en-GB" sz="700" dirty="0" err="1" smtClean="0">
              <a:solidFill>
                <a:sysClr val="windowText" lastClr="000000"/>
              </a:solidFill>
            </a:endParaRPr>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3763" y="6290461"/>
            <a:ext cx="1954201" cy="349373"/>
          </a:xfrm>
          <a:prstGeom prst="rect">
            <a:avLst/>
          </a:prstGeom>
        </p:spPr>
      </p:pic>
    </p:spTree>
    <p:extLst>
      <p:ext uri="{BB962C8B-B14F-4D97-AF65-F5344CB8AC3E}">
        <p14:creationId xmlns:p14="http://schemas.microsoft.com/office/powerpoint/2010/main" val="1623250254"/>
      </p:ext>
    </p:extLst>
  </p:cSld>
  <p:clrMapOvr>
    <a:masterClrMapping/>
  </p:clrMapOvr>
  <p:transition>
    <p:fade/>
  </p:transition>
  <p:timing>
    <p:tnLst>
      <p:par>
        <p:cTn id="1" dur="indefinite" restart="never" nodeType="tmRoot"/>
      </p:par>
    </p:tnLst>
  </p:timing>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preserve="1" userDrawn="1">
  <p:cSld name="Presentation - 2 pictures right - content left">
    <p:bg>
      <p:bgPr>
        <a:solidFill>
          <a:schemeClr val="bg2"/>
        </a:solidFill>
        <a:effectLst/>
      </p:bgPr>
    </p:bg>
    <p:spTree>
      <p:nvGrpSpPr>
        <p:cNvPr id="1" name=""/>
        <p:cNvGrpSpPr/>
        <p:nvPr/>
      </p:nvGrpSpPr>
      <p:grpSpPr>
        <a:xfrm>
          <a:off x="0" y="0"/>
          <a:ext cx="0" cy="0"/>
          <a:chOff x="0" y="0"/>
          <a:chExt cx="0" cy="0"/>
        </a:xfrm>
      </p:grpSpPr>
      <p:sp>
        <p:nvSpPr>
          <p:cNvPr id="5" name="Rectangle 4"/>
          <p:cNvSpPr/>
          <p:nvPr userDrawn="1"/>
        </p:nvSpPr>
        <p:spPr bwMode="gray">
          <a:xfrm>
            <a:off x="4580146" y="72018"/>
            <a:ext cx="4486795" cy="6652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5182" tIns="72591" rIns="145182" bIns="72591" numCol="1" spcCol="0" rtlCol="0" fromWordArt="0" anchor="ctr" anchorCtr="0" forceAA="0" compatLnSpc="1">
            <a:prstTxWarp prst="textNoShape">
              <a:avLst/>
            </a:prstTxWarp>
            <a:noAutofit/>
          </a:bodyPr>
          <a:lstStyle/>
          <a:p>
            <a:pPr algn="ctr" defTabSz="801472">
              <a:lnSpc>
                <a:spcPct val="110000"/>
              </a:lnSpc>
              <a:spcBef>
                <a:spcPts val="2419"/>
              </a:spcBef>
              <a:buClr>
                <a:srgbClr val="222223"/>
              </a:buClr>
            </a:pPr>
            <a:endParaRPr lang="en-GB" sz="2800" dirty="0" smtClean="0">
              <a:solidFill>
                <a:prstClr val="white"/>
              </a:solidFill>
              <a:latin typeface="Segoe UI Light" panose="020B0502040204020203" pitchFamily="34" charset="0"/>
            </a:endParaRPr>
          </a:p>
        </p:txBody>
      </p:sp>
      <p:sp>
        <p:nvSpPr>
          <p:cNvPr id="28" name="Picture Placeholder 7"/>
          <p:cNvSpPr>
            <a:spLocks noGrp="1"/>
          </p:cNvSpPr>
          <p:nvPr>
            <p:ph type="pic" sz="quarter" idx="13" hasCustomPrompt="1"/>
          </p:nvPr>
        </p:nvSpPr>
        <p:spPr>
          <a:xfrm>
            <a:off x="4643193" y="3506756"/>
            <a:ext cx="4334291" cy="3184974"/>
          </a:xfrm>
          <a:solidFill>
            <a:schemeClr val="bg1">
              <a:lumMod val="95000"/>
            </a:schemeClr>
          </a:solidFill>
        </p:spPr>
        <p:txBody>
          <a:bodyPr>
            <a:normAutofit/>
          </a:bodyPr>
          <a:lstStyle>
            <a:lvl1pPr marL="0" indent="0">
              <a:buNone/>
              <a:defRPr sz="1800" baseline="0"/>
            </a:lvl1pPr>
          </a:lstStyle>
          <a:p>
            <a:r>
              <a:rPr lang="en-GB" dirty="0" smtClean="0"/>
              <a:t>A picture can be inserted here, it can be left blank or it can be filled in another colour</a:t>
            </a:r>
            <a:endParaRPr lang="en-GB" dirty="0"/>
          </a:p>
        </p:txBody>
      </p:sp>
      <p:sp>
        <p:nvSpPr>
          <p:cNvPr id="35" name="Picture Placeholder 7"/>
          <p:cNvSpPr>
            <a:spLocks noGrp="1"/>
          </p:cNvSpPr>
          <p:nvPr>
            <p:ph type="pic" sz="quarter" idx="14" hasCustomPrompt="1"/>
          </p:nvPr>
        </p:nvSpPr>
        <p:spPr>
          <a:xfrm>
            <a:off x="4643193" y="163469"/>
            <a:ext cx="4334291" cy="3202043"/>
          </a:xfrm>
          <a:solidFill>
            <a:schemeClr val="bg1">
              <a:lumMod val="95000"/>
            </a:schemeClr>
          </a:solidFill>
        </p:spPr>
        <p:txBody>
          <a:bodyPr>
            <a:normAutofit/>
          </a:bodyPr>
          <a:lstStyle>
            <a:lvl1pPr marL="0" indent="0">
              <a:buNone/>
              <a:defRPr sz="1800" baseline="0"/>
            </a:lvl1pPr>
          </a:lstStyle>
          <a:p>
            <a:r>
              <a:rPr lang="en-GB" dirty="0" smtClean="0"/>
              <a:t>A picture can be inserted here, it can be left blank or it can be filled in another colour</a:t>
            </a:r>
            <a:endParaRPr lang="en-GB" dirty="0"/>
          </a:p>
        </p:txBody>
      </p:sp>
      <p:sp>
        <p:nvSpPr>
          <p:cNvPr id="6" name="Rectangle 5"/>
          <p:cNvSpPr/>
          <p:nvPr userDrawn="1"/>
        </p:nvSpPr>
        <p:spPr bwMode="gray">
          <a:xfrm>
            <a:off x="4599083" y="3347371"/>
            <a:ext cx="4467859" cy="163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5512" tIns="92756" rIns="185512" bIns="92756" numCol="1" spcCol="0" rtlCol="0" fromWordArt="0" anchor="ctr" anchorCtr="0" forceAA="0" compatLnSpc="1">
            <a:prstTxWarp prst="textNoShape">
              <a:avLst/>
            </a:prstTxWarp>
            <a:noAutofit/>
          </a:bodyPr>
          <a:lstStyle/>
          <a:p>
            <a:pPr algn="ctr" defTabSz="801472">
              <a:lnSpc>
                <a:spcPct val="110000"/>
              </a:lnSpc>
              <a:spcBef>
                <a:spcPts val="3092"/>
              </a:spcBef>
              <a:buClr>
                <a:srgbClr val="222223"/>
              </a:buClr>
            </a:pPr>
            <a:endParaRPr lang="en-GB" sz="2500" dirty="0" smtClean="0">
              <a:solidFill>
                <a:prstClr val="white"/>
              </a:solidFill>
            </a:endParaRPr>
          </a:p>
        </p:txBody>
      </p:sp>
      <p:sp>
        <p:nvSpPr>
          <p:cNvPr id="14" name="TextBox 13"/>
          <p:cNvSpPr txBox="1"/>
          <p:nvPr userDrawn="1"/>
        </p:nvSpPr>
        <p:spPr>
          <a:xfrm>
            <a:off x="8542980" y="6720064"/>
            <a:ext cx="492595" cy="101566"/>
          </a:xfrm>
          <a:prstGeom prst="rect">
            <a:avLst/>
          </a:prstGeom>
          <a:noFill/>
        </p:spPr>
        <p:txBody>
          <a:bodyPr wrap="square" lIns="0" tIns="0" rIns="0" bIns="0" rtlCol="0">
            <a:spAutoFit/>
          </a:bodyPr>
          <a:lstStyle/>
          <a:p>
            <a:pPr algn="r" defTabSz="801472">
              <a:lnSpc>
                <a:spcPct val="110000"/>
              </a:lnSpc>
              <a:spcBef>
                <a:spcPts val="2419"/>
              </a:spcBef>
              <a:buClr>
                <a:srgbClr val="222223"/>
              </a:buClr>
            </a:pPr>
            <a:fld id="{08492756-E806-4604-9C5F-A6997CE6540C}" type="slidenum">
              <a:rPr lang="en-GB" sz="600" smtClean="0">
                <a:solidFill>
                  <a:srgbClr val="222223"/>
                </a:solidFill>
                <a:latin typeface="Segoe UI Light" panose="020B0502040204020203" pitchFamily="34" charset="0"/>
              </a:rPr>
              <a:pPr algn="r" defTabSz="801472">
                <a:lnSpc>
                  <a:spcPct val="110000"/>
                </a:lnSpc>
                <a:spcBef>
                  <a:spcPts val="2419"/>
                </a:spcBef>
                <a:buClr>
                  <a:srgbClr val="222223"/>
                </a:buClr>
              </a:pPr>
              <a:t>‹#›</a:t>
            </a:fld>
            <a:endParaRPr lang="en-GB" sz="600" dirty="0" smtClean="0">
              <a:solidFill>
                <a:srgbClr val="222223"/>
              </a:solidFill>
              <a:latin typeface="Segoe UI Light" panose="020B0502040204020203" pitchFamily="34" charset="0"/>
            </a:endParaRPr>
          </a:p>
        </p:txBody>
      </p:sp>
      <p:sp>
        <p:nvSpPr>
          <p:cNvPr id="17" name="Content Placeholder 6"/>
          <p:cNvSpPr>
            <a:spLocks noGrp="1"/>
          </p:cNvSpPr>
          <p:nvPr>
            <p:ph sz="quarter" idx="12"/>
          </p:nvPr>
        </p:nvSpPr>
        <p:spPr>
          <a:xfrm>
            <a:off x="468659" y="1778205"/>
            <a:ext cx="3857043" cy="3610114"/>
          </a:xfrm>
        </p:spPr>
        <p:txBody>
          <a:bodyPr lIns="0" rIns="0">
            <a:normAutofit/>
          </a:bodyPr>
          <a:lstStyle>
            <a:lvl1pPr>
              <a:spcBef>
                <a:spcPts val="526"/>
              </a:spcBef>
              <a:spcAft>
                <a:spcPts val="526"/>
              </a:spcAft>
              <a:buClr>
                <a:schemeClr val="bg1"/>
              </a:buClr>
              <a:defRPr sz="2100">
                <a:solidFill>
                  <a:schemeClr val="bg1"/>
                </a:solidFill>
              </a:defRPr>
            </a:lvl1pPr>
            <a:lvl2pPr>
              <a:spcBef>
                <a:spcPts val="526"/>
              </a:spcBef>
              <a:spcAft>
                <a:spcPts val="526"/>
              </a:spcAft>
              <a:buClr>
                <a:schemeClr val="bg1"/>
              </a:buClr>
              <a:defRPr sz="1800">
                <a:solidFill>
                  <a:schemeClr val="bg1"/>
                </a:solidFill>
              </a:defRPr>
            </a:lvl2pPr>
            <a:lvl3pPr>
              <a:spcBef>
                <a:spcPts val="526"/>
              </a:spcBef>
              <a:spcAft>
                <a:spcPts val="526"/>
              </a:spcAft>
              <a:buClr>
                <a:schemeClr val="bg1"/>
              </a:buClr>
              <a:defRPr sz="1600">
                <a:solidFill>
                  <a:schemeClr val="bg1"/>
                </a:solidFill>
              </a:defRPr>
            </a:lvl3pPr>
            <a:lvl4pPr>
              <a:spcBef>
                <a:spcPts val="526"/>
              </a:spcBef>
              <a:spcAft>
                <a:spcPts val="526"/>
              </a:spcAft>
              <a:buClr>
                <a:schemeClr val="bg1"/>
              </a:buClr>
              <a:defRPr sz="1600">
                <a:solidFill>
                  <a:schemeClr val="bg1"/>
                </a:solidFill>
              </a:defRPr>
            </a:lvl4pPr>
            <a:lvl5pPr>
              <a:spcBef>
                <a:spcPts val="526"/>
              </a:spcBef>
              <a:spcAft>
                <a:spcPts val="526"/>
              </a:spcAft>
              <a:buClr>
                <a:schemeClr val="bg1"/>
              </a:buClr>
              <a:defRPr sz="1600">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8" name="Title 1"/>
          <p:cNvSpPr>
            <a:spLocks noGrp="1"/>
          </p:cNvSpPr>
          <p:nvPr>
            <p:ph type="ctrTitle" hasCustomPrompt="1"/>
          </p:nvPr>
        </p:nvSpPr>
        <p:spPr bwMode="gray">
          <a:xfrm>
            <a:off x="477707" y="570691"/>
            <a:ext cx="3347797" cy="556167"/>
          </a:xfrm>
          <a:solidFill>
            <a:schemeClr val="accent3"/>
          </a:solidFill>
        </p:spPr>
        <p:txBody>
          <a:bodyPr wrap="none" lIns="72591" tIns="63108" rIns="72591" bIns="0" rtlCol="0" anchor="ctr">
            <a:spAutoFit/>
          </a:bodyPr>
          <a:lstStyle>
            <a:lvl1pPr algn="l">
              <a:defRPr lang="en-GB" dirty="0"/>
            </a:lvl1pPr>
          </a:lstStyle>
          <a:p>
            <a:pPr marL="0" lvl="0" indent="0" algn="l">
              <a:spcBef>
                <a:spcPct val="20000"/>
              </a:spcBef>
              <a:buFont typeface="Arial" panose="020B0604020202020204" pitchFamily="34" charset="0"/>
            </a:pPr>
            <a:r>
              <a:rPr lang="en-US" dirty="0" smtClean="0"/>
              <a:t>Click to edit title</a:t>
            </a:r>
            <a:endParaRPr lang="en-GB" dirty="0"/>
          </a:p>
        </p:txBody>
      </p:sp>
      <p:sp>
        <p:nvSpPr>
          <p:cNvPr id="19" name="Text Placeholder 5"/>
          <p:cNvSpPr>
            <a:spLocks noGrp="1"/>
          </p:cNvSpPr>
          <p:nvPr>
            <p:ph type="body" sz="quarter" idx="15" hasCustomPrompt="1"/>
          </p:nvPr>
        </p:nvSpPr>
        <p:spPr>
          <a:xfrm>
            <a:off x="477707" y="1211963"/>
            <a:ext cx="2670389" cy="355482"/>
          </a:xfrm>
          <a:solidFill>
            <a:schemeClr val="tx2"/>
          </a:solidFill>
        </p:spPr>
        <p:txBody>
          <a:bodyPr vert="horz" wrap="none" lIns="63108" tIns="0" rIns="63108" bIns="0" rtlCol="0">
            <a:spAutoFit/>
          </a:bodyPr>
          <a:lstStyle>
            <a:lvl1pPr>
              <a:buFontTx/>
              <a:buNone/>
              <a:defRPr lang="en-US" sz="2100" b="1" dirty="0" smtClean="0">
                <a:solidFill>
                  <a:schemeClr val="bg1"/>
                </a:solidFill>
              </a:defRPr>
            </a:lvl1pPr>
          </a:lstStyle>
          <a:p>
            <a:pPr marL="0" lvl="0" indent="0">
              <a:spcBef>
                <a:spcPts val="263"/>
              </a:spcBef>
              <a:spcAft>
                <a:spcPts val="263"/>
              </a:spcAft>
              <a:buNone/>
            </a:pPr>
            <a:r>
              <a:rPr lang="en-US" dirty="0" smtClean="0"/>
              <a:t>Click to edit subtitle</a:t>
            </a:r>
          </a:p>
        </p:txBody>
      </p:sp>
      <p:sp>
        <p:nvSpPr>
          <p:cNvPr id="15" name="Frame 14"/>
          <p:cNvSpPr/>
          <p:nvPr userDrawn="1"/>
        </p:nvSpPr>
        <p:spPr bwMode="gray">
          <a:xfrm>
            <a:off x="0" y="-151"/>
            <a:ext cx="9144000" cy="6858151"/>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47" tIns="40074" rIns="80147" bIns="40074" numCol="1" spcCol="0" rtlCol="0" fromWordArt="0" anchor="ctr" anchorCtr="0" forceAA="0" compatLnSpc="1">
            <a:prstTxWarp prst="textNoShape">
              <a:avLst/>
            </a:prstTxWarp>
            <a:noAutofit/>
          </a:bodyPr>
          <a:lstStyle/>
          <a:p>
            <a:pPr algn="ctr" defTabSz="801472"/>
            <a:endParaRPr lang="en-GB" sz="1600" dirty="0">
              <a:solidFill>
                <a:srgbClr val="222223"/>
              </a:solidFill>
              <a:latin typeface="Segoe UI Light" panose="020B0502040204020203" pitchFamily="34" charset="0"/>
            </a:endParaRPr>
          </a:p>
        </p:txBody>
      </p:sp>
      <p:sp>
        <p:nvSpPr>
          <p:cNvPr id="20" name="Rectangle 19"/>
          <p:cNvSpPr/>
          <p:nvPr userDrawn="1"/>
        </p:nvSpPr>
        <p:spPr bwMode="gray">
          <a:xfrm>
            <a:off x="4503185" y="158980"/>
            <a:ext cx="153919" cy="6539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6216" tIns="63108" rIns="126216" bIns="63108" numCol="1" spcCol="0" rtlCol="0" fromWordArt="0" anchor="ctr" anchorCtr="0" forceAA="0" compatLnSpc="1">
            <a:prstTxWarp prst="textNoShape">
              <a:avLst/>
            </a:prstTxWarp>
            <a:noAutofit/>
          </a:bodyPr>
          <a:lstStyle/>
          <a:p>
            <a:pPr algn="ctr" defTabSz="801472">
              <a:lnSpc>
                <a:spcPct val="110000"/>
              </a:lnSpc>
              <a:spcBef>
                <a:spcPts val="2104"/>
              </a:spcBef>
              <a:buClr>
                <a:srgbClr val="222223"/>
              </a:buClr>
            </a:pPr>
            <a:endParaRPr lang="en-GB" sz="2500" dirty="0" smtClean="0">
              <a:solidFill>
                <a:prstClr val="white"/>
              </a:solidFill>
              <a:latin typeface="Segoe UI Light" panose="020B0502040204020203" pitchFamily="34" charset="0"/>
            </a:endParaRPr>
          </a:p>
        </p:txBody>
      </p:sp>
      <p:sp>
        <p:nvSpPr>
          <p:cNvPr id="24" name="TextBox 23"/>
          <p:cNvSpPr txBox="1"/>
          <p:nvPr userDrawn="1"/>
        </p:nvSpPr>
        <p:spPr bwMode="gray">
          <a:xfrm>
            <a:off x="460816" y="6693858"/>
            <a:ext cx="4186603" cy="164143"/>
          </a:xfrm>
          <a:prstGeom prst="rect">
            <a:avLst/>
          </a:prstGeom>
          <a:noFill/>
        </p:spPr>
        <p:txBody>
          <a:bodyPr wrap="none" lIns="0" tIns="0" rIns="0" bIns="0" rtlCol="0" anchor="ctr">
            <a:noAutofit/>
          </a:bodyPr>
          <a:lstStyle/>
          <a:p>
            <a:pPr defTabSz="801472"/>
            <a:r>
              <a:rPr lang="en-GB" sz="600" dirty="0" smtClean="0">
                <a:solidFill>
                  <a:srgbClr val="222223"/>
                </a:solidFill>
                <a:latin typeface="Segoe UI Light" panose="020B0502040204020203" pitchFamily="34" charset="0"/>
              </a:rPr>
              <a:t>Document Name Here  |  Month 2016 |  Version 1  |  Public  |  Internal Use Only  |  Confidential  |  Strictly  Confidential (DELETE CLASSIFICATION)</a:t>
            </a:r>
          </a:p>
        </p:txBody>
      </p:sp>
      <p:sp>
        <p:nvSpPr>
          <p:cNvPr id="25" name="TextBox 24"/>
          <p:cNvSpPr txBox="1"/>
          <p:nvPr userDrawn="1"/>
        </p:nvSpPr>
        <p:spPr>
          <a:xfrm>
            <a:off x="8564924" y="6688037"/>
            <a:ext cx="492596" cy="182218"/>
          </a:xfrm>
          <a:prstGeom prst="rect">
            <a:avLst/>
          </a:prstGeom>
          <a:noFill/>
        </p:spPr>
        <p:txBody>
          <a:bodyPr wrap="square" lIns="63108" tIns="31554" rIns="63108" bIns="31554" rtlCol="0">
            <a:spAutoFit/>
          </a:bodyPr>
          <a:lstStyle/>
          <a:p>
            <a:pPr algn="r" defTabSz="801472">
              <a:lnSpc>
                <a:spcPct val="110000"/>
              </a:lnSpc>
              <a:spcBef>
                <a:spcPts val="2104"/>
              </a:spcBef>
              <a:buClr>
                <a:srgbClr val="222223"/>
              </a:buClr>
            </a:pPr>
            <a:fld id="{08492756-E806-4604-9C5F-A6997CE6540C}" type="slidenum">
              <a:rPr lang="en-GB" sz="700" smtClean="0">
                <a:solidFill>
                  <a:sysClr val="windowText" lastClr="000000"/>
                </a:solidFill>
              </a:rPr>
              <a:pPr algn="r" defTabSz="801472">
                <a:lnSpc>
                  <a:spcPct val="110000"/>
                </a:lnSpc>
                <a:spcBef>
                  <a:spcPts val="2104"/>
                </a:spcBef>
                <a:buClr>
                  <a:srgbClr val="222223"/>
                </a:buClr>
              </a:pPr>
              <a:t>‹#›</a:t>
            </a:fld>
            <a:endParaRPr lang="en-GB" sz="700" dirty="0" err="1" smtClean="0">
              <a:solidFill>
                <a:sysClr val="windowText" lastClr="000000"/>
              </a:solidFill>
            </a:endParaRPr>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3763" y="6290461"/>
            <a:ext cx="1954201" cy="349373"/>
          </a:xfrm>
          <a:prstGeom prst="rect">
            <a:avLst/>
          </a:prstGeom>
        </p:spPr>
      </p:pic>
    </p:spTree>
    <p:extLst>
      <p:ext uri="{BB962C8B-B14F-4D97-AF65-F5344CB8AC3E}">
        <p14:creationId xmlns:p14="http://schemas.microsoft.com/office/powerpoint/2010/main" val="1061222989"/>
      </p:ext>
    </p:extLst>
  </p:cSld>
  <p:clrMapOvr>
    <a:masterClrMapping/>
  </p:clrMapOvr>
  <p:transition>
    <p:fade/>
  </p:transition>
  <p:timing>
    <p:tnLst>
      <p:par>
        <p:cTn id="1" dur="indefinite" restart="never" nodeType="tmRoot"/>
      </p:par>
    </p:tnLst>
  </p:timing>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preserve="1" userDrawn="1">
  <p:cSld name="Presentation - 3 pictures right - content left">
    <p:bg>
      <p:bgPr>
        <a:solidFill>
          <a:schemeClr val="bg2"/>
        </a:solidFill>
        <a:effectLst/>
      </p:bgPr>
    </p:bg>
    <p:spTree>
      <p:nvGrpSpPr>
        <p:cNvPr id="1" name=""/>
        <p:cNvGrpSpPr/>
        <p:nvPr/>
      </p:nvGrpSpPr>
      <p:grpSpPr>
        <a:xfrm>
          <a:off x="0" y="0"/>
          <a:ext cx="0" cy="0"/>
          <a:chOff x="0" y="0"/>
          <a:chExt cx="0" cy="0"/>
        </a:xfrm>
      </p:grpSpPr>
      <p:sp>
        <p:nvSpPr>
          <p:cNvPr id="17" name="Frame 16"/>
          <p:cNvSpPr/>
          <p:nvPr userDrawn="1"/>
        </p:nvSpPr>
        <p:spPr bwMode="gray">
          <a:xfrm>
            <a:off x="0" y="-151"/>
            <a:ext cx="9144000" cy="6858151"/>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47" tIns="40074" rIns="80147" bIns="40074" numCol="1" spcCol="0" rtlCol="0" fromWordArt="0" anchor="ctr" anchorCtr="0" forceAA="0" compatLnSpc="1">
            <a:prstTxWarp prst="textNoShape">
              <a:avLst/>
            </a:prstTxWarp>
            <a:noAutofit/>
          </a:bodyPr>
          <a:lstStyle/>
          <a:p>
            <a:pPr algn="ctr" defTabSz="801472"/>
            <a:endParaRPr lang="en-GB" sz="1600" dirty="0">
              <a:solidFill>
                <a:srgbClr val="222223"/>
              </a:solidFill>
              <a:latin typeface="Segoe UI Light" panose="020B0502040204020203" pitchFamily="34" charset="0"/>
            </a:endParaRPr>
          </a:p>
        </p:txBody>
      </p:sp>
      <p:sp>
        <p:nvSpPr>
          <p:cNvPr id="5" name="Rectangle 4"/>
          <p:cNvSpPr/>
          <p:nvPr userDrawn="1"/>
        </p:nvSpPr>
        <p:spPr bwMode="gray">
          <a:xfrm>
            <a:off x="4580146" y="72018"/>
            <a:ext cx="4486795" cy="6652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5182" tIns="72591" rIns="145182" bIns="72591" numCol="1" spcCol="0" rtlCol="0" fromWordArt="0" anchor="ctr" anchorCtr="0" forceAA="0" compatLnSpc="1">
            <a:prstTxWarp prst="textNoShape">
              <a:avLst/>
            </a:prstTxWarp>
            <a:noAutofit/>
          </a:bodyPr>
          <a:lstStyle/>
          <a:p>
            <a:pPr algn="ctr" defTabSz="801472">
              <a:lnSpc>
                <a:spcPct val="110000"/>
              </a:lnSpc>
              <a:spcBef>
                <a:spcPts val="2419"/>
              </a:spcBef>
              <a:buClr>
                <a:srgbClr val="222223"/>
              </a:buClr>
            </a:pPr>
            <a:endParaRPr lang="en-GB" sz="2800" dirty="0" smtClean="0">
              <a:solidFill>
                <a:prstClr val="white"/>
              </a:solidFill>
              <a:latin typeface="Segoe UI Light" panose="020B0502040204020203" pitchFamily="34" charset="0"/>
            </a:endParaRPr>
          </a:p>
        </p:txBody>
      </p:sp>
      <p:sp>
        <p:nvSpPr>
          <p:cNvPr id="19" name="Picture Placeholder 7"/>
          <p:cNvSpPr>
            <a:spLocks noGrp="1"/>
          </p:cNvSpPr>
          <p:nvPr>
            <p:ph type="pic" sz="quarter" idx="16" hasCustomPrompt="1"/>
          </p:nvPr>
        </p:nvSpPr>
        <p:spPr>
          <a:xfrm>
            <a:off x="6169138" y="164871"/>
            <a:ext cx="1345254" cy="6518933"/>
          </a:xfrm>
          <a:solidFill>
            <a:schemeClr val="bg1">
              <a:lumMod val="95000"/>
            </a:schemeClr>
          </a:solidFill>
        </p:spPr>
        <p:txBody>
          <a:bodyPr>
            <a:normAutofit/>
          </a:bodyPr>
          <a:lstStyle>
            <a:lvl1pPr marL="0" indent="0">
              <a:buNone/>
              <a:defRPr sz="1600" baseline="0"/>
            </a:lvl1pPr>
          </a:lstStyle>
          <a:p>
            <a:r>
              <a:rPr lang="en-GB" dirty="0" smtClean="0"/>
              <a:t>A picture can be inserted here, it can be left blank or it can be filled in another colour</a:t>
            </a:r>
            <a:endParaRPr lang="en-GB" dirty="0"/>
          </a:p>
        </p:txBody>
      </p:sp>
      <p:sp>
        <p:nvSpPr>
          <p:cNvPr id="20" name="Picture Placeholder 7"/>
          <p:cNvSpPr>
            <a:spLocks noGrp="1"/>
          </p:cNvSpPr>
          <p:nvPr>
            <p:ph type="pic" sz="quarter" idx="17" hasCustomPrompt="1"/>
          </p:nvPr>
        </p:nvSpPr>
        <p:spPr>
          <a:xfrm>
            <a:off x="7673515" y="164871"/>
            <a:ext cx="1315732" cy="6518933"/>
          </a:xfrm>
          <a:solidFill>
            <a:schemeClr val="bg1">
              <a:lumMod val="95000"/>
            </a:schemeClr>
          </a:solidFill>
        </p:spPr>
        <p:txBody>
          <a:bodyPr>
            <a:normAutofit/>
          </a:bodyPr>
          <a:lstStyle>
            <a:lvl1pPr marL="0" indent="0">
              <a:buNone/>
              <a:defRPr sz="1600" baseline="0"/>
            </a:lvl1pPr>
          </a:lstStyle>
          <a:p>
            <a:r>
              <a:rPr lang="en-GB" dirty="0" smtClean="0"/>
              <a:t>A picture can be inserted here, it can be left blank or it can be filled in another colour</a:t>
            </a:r>
            <a:endParaRPr lang="en-GB" dirty="0"/>
          </a:p>
        </p:txBody>
      </p:sp>
      <p:sp>
        <p:nvSpPr>
          <p:cNvPr id="21" name="Picture Placeholder 7"/>
          <p:cNvSpPr>
            <a:spLocks noGrp="1"/>
          </p:cNvSpPr>
          <p:nvPr>
            <p:ph type="pic" sz="quarter" idx="18" hasCustomPrompt="1"/>
          </p:nvPr>
        </p:nvSpPr>
        <p:spPr>
          <a:xfrm>
            <a:off x="4664496" y="164871"/>
            <a:ext cx="1345254" cy="6518933"/>
          </a:xfrm>
          <a:solidFill>
            <a:schemeClr val="bg1">
              <a:lumMod val="95000"/>
            </a:schemeClr>
          </a:solidFill>
        </p:spPr>
        <p:txBody>
          <a:bodyPr>
            <a:normAutofit/>
          </a:bodyPr>
          <a:lstStyle>
            <a:lvl1pPr marL="0" indent="0">
              <a:buNone/>
              <a:defRPr sz="1600" baseline="0"/>
            </a:lvl1pPr>
          </a:lstStyle>
          <a:p>
            <a:r>
              <a:rPr lang="en-GB" dirty="0" smtClean="0"/>
              <a:t>A picture can be inserted here, it can be left blank or it can be filled in another colour</a:t>
            </a:r>
            <a:endParaRPr lang="en-GB" dirty="0"/>
          </a:p>
        </p:txBody>
      </p:sp>
      <p:sp>
        <p:nvSpPr>
          <p:cNvPr id="27" name="Content Placeholder 6"/>
          <p:cNvSpPr>
            <a:spLocks noGrp="1"/>
          </p:cNvSpPr>
          <p:nvPr userDrawn="1">
            <p:ph sz="quarter" idx="12"/>
          </p:nvPr>
        </p:nvSpPr>
        <p:spPr>
          <a:xfrm>
            <a:off x="467560" y="2057476"/>
            <a:ext cx="3952402" cy="3610114"/>
          </a:xfrm>
        </p:spPr>
        <p:txBody>
          <a:bodyPr lIns="0" rIns="0">
            <a:normAutofit/>
          </a:bodyPr>
          <a:lstStyle>
            <a:lvl1pPr>
              <a:spcBef>
                <a:spcPts val="526"/>
              </a:spcBef>
              <a:spcAft>
                <a:spcPts val="526"/>
              </a:spcAft>
              <a:buClr>
                <a:schemeClr val="bg1"/>
              </a:buClr>
              <a:defRPr sz="2100">
                <a:solidFill>
                  <a:schemeClr val="bg1"/>
                </a:solidFill>
              </a:defRPr>
            </a:lvl1pPr>
            <a:lvl2pPr>
              <a:spcBef>
                <a:spcPts val="526"/>
              </a:spcBef>
              <a:spcAft>
                <a:spcPts val="526"/>
              </a:spcAft>
              <a:buClr>
                <a:schemeClr val="bg1"/>
              </a:buClr>
              <a:defRPr sz="1800">
                <a:solidFill>
                  <a:schemeClr val="bg1"/>
                </a:solidFill>
              </a:defRPr>
            </a:lvl2pPr>
            <a:lvl3pPr>
              <a:spcBef>
                <a:spcPts val="526"/>
              </a:spcBef>
              <a:spcAft>
                <a:spcPts val="526"/>
              </a:spcAft>
              <a:buClr>
                <a:schemeClr val="bg1"/>
              </a:buClr>
              <a:defRPr sz="1600">
                <a:solidFill>
                  <a:schemeClr val="bg1"/>
                </a:solidFill>
              </a:defRPr>
            </a:lvl3pPr>
            <a:lvl4pPr>
              <a:spcBef>
                <a:spcPts val="526"/>
              </a:spcBef>
              <a:spcAft>
                <a:spcPts val="526"/>
              </a:spcAft>
              <a:buClr>
                <a:schemeClr val="bg1"/>
              </a:buClr>
              <a:defRPr sz="1600">
                <a:solidFill>
                  <a:schemeClr val="bg1"/>
                </a:solidFill>
              </a:defRPr>
            </a:lvl4pPr>
            <a:lvl5pPr>
              <a:spcBef>
                <a:spcPts val="526"/>
              </a:spcBef>
              <a:spcAft>
                <a:spcPts val="526"/>
              </a:spcAft>
              <a:buClr>
                <a:schemeClr val="bg1"/>
              </a:buClr>
              <a:defRPr sz="1600">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8" name="Title 1"/>
          <p:cNvSpPr>
            <a:spLocks noGrp="1"/>
          </p:cNvSpPr>
          <p:nvPr userDrawn="1">
            <p:ph type="ctrTitle" hasCustomPrompt="1"/>
          </p:nvPr>
        </p:nvSpPr>
        <p:spPr bwMode="gray">
          <a:xfrm>
            <a:off x="466514" y="766541"/>
            <a:ext cx="3347797" cy="556167"/>
          </a:xfrm>
          <a:solidFill>
            <a:schemeClr val="accent3"/>
          </a:solidFill>
        </p:spPr>
        <p:txBody>
          <a:bodyPr wrap="none" lIns="72591" tIns="63108" rIns="72591" bIns="0" rtlCol="0" anchor="ctr">
            <a:spAutoFit/>
          </a:bodyPr>
          <a:lstStyle>
            <a:lvl1pPr algn="l">
              <a:defRPr lang="en-GB" dirty="0"/>
            </a:lvl1pPr>
          </a:lstStyle>
          <a:p>
            <a:pPr marL="0" lvl="0" indent="0" algn="l">
              <a:spcBef>
                <a:spcPct val="20000"/>
              </a:spcBef>
              <a:buFont typeface="Arial" panose="020B0604020202020204" pitchFamily="34" charset="0"/>
            </a:pPr>
            <a:r>
              <a:rPr lang="en-US" dirty="0" smtClean="0"/>
              <a:t>Click to edit title</a:t>
            </a:r>
            <a:endParaRPr lang="en-GB" dirty="0"/>
          </a:p>
        </p:txBody>
      </p:sp>
      <p:sp>
        <p:nvSpPr>
          <p:cNvPr id="30" name="Text Placeholder 5"/>
          <p:cNvSpPr>
            <a:spLocks noGrp="1"/>
          </p:cNvSpPr>
          <p:nvPr userDrawn="1">
            <p:ph type="body" sz="quarter" idx="13" hasCustomPrompt="1"/>
          </p:nvPr>
        </p:nvSpPr>
        <p:spPr>
          <a:xfrm>
            <a:off x="466513" y="1389176"/>
            <a:ext cx="2670389" cy="355482"/>
          </a:xfrm>
          <a:solidFill>
            <a:schemeClr val="tx2"/>
          </a:solidFill>
        </p:spPr>
        <p:txBody>
          <a:bodyPr vert="horz" wrap="none" lIns="63108" tIns="0" rIns="63108" bIns="0" rtlCol="0">
            <a:spAutoFit/>
          </a:bodyPr>
          <a:lstStyle>
            <a:lvl1pPr>
              <a:buFontTx/>
              <a:buNone/>
              <a:defRPr lang="en-US" sz="2100" b="1" dirty="0" smtClean="0">
                <a:solidFill>
                  <a:schemeClr val="bg1"/>
                </a:solidFill>
              </a:defRPr>
            </a:lvl1pPr>
          </a:lstStyle>
          <a:p>
            <a:pPr marL="0" lvl="0" indent="0">
              <a:spcBef>
                <a:spcPts val="263"/>
              </a:spcBef>
              <a:spcAft>
                <a:spcPts val="263"/>
              </a:spcAft>
              <a:buNone/>
            </a:pPr>
            <a:r>
              <a:rPr lang="en-US" dirty="0" smtClean="0"/>
              <a:t>Click to edit subtitle</a:t>
            </a:r>
          </a:p>
        </p:txBody>
      </p:sp>
      <p:sp>
        <p:nvSpPr>
          <p:cNvPr id="4" name="Rectangle 3"/>
          <p:cNvSpPr/>
          <p:nvPr userDrawn="1"/>
        </p:nvSpPr>
        <p:spPr bwMode="gray">
          <a:xfrm>
            <a:off x="4495041" y="144448"/>
            <a:ext cx="153919" cy="6631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5182" tIns="72591" rIns="145182" bIns="72591" numCol="1" spcCol="0" rtlCol="0" fromWordArt="0" anchor="ctr" anchorCtr="0" forceAA="0" compatLnSpc="1">
            <a:prstTxWarp prst="textNoShape">
              <a:avLst/>
            </a:prstTxWarp>
            <a:noAutofit/>
          </a:bodyPr>
          <a:lstStyle/>
          <a:p>
            <a:pPr algn="ctr" defTabSz="801472">
              <a:lnSpc>
                <a:spcPct val="110000"/>
              </a:lnSpc>
              <a:spcBef>
                <a:spcPts val="2419"/>
              </a:spcBef>
              <a:buClr>
                <a:srgbClr val="222223"/>
              </a:buClr>
            </a:pPr>
            <a:endParaRPr lang="en-GB" sz="2800" dirty="0" smtClean="0">
              <a:solidFill>
                <a:prstClr val="white"/>
              </a:solidFill>
              <a:latin typeface="Segoe UI Light" panose="020B0502040204020203" pitchFamily="34" charset="0"/>
            </a:endParaRPr>
          </a:p>
        </p:txBody>
      </p:sp>
      <p:sp>
        <p:nvSpPr>
          <p:cNvPr id="29" name="Rectangle 28"/>
          <p:cNvSpPr/>
          <p:nvPr userDrawn="1"/>
        </p:nvSpPr>
        <p:spPr bwMode="gray">
          <a:xfrm>
            <a:off x="7519595" y="144448"/>
            <a:ext cx="153919" cy="6631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5182" tIns="72591" rIns="145182" bIns="72591" numCol="1" spcCol="0" rtlCol="0" fromWordArt="0" anchor="ctr" anchorCtr="0" forceAA="0" compatLnSpc="1">
            <a:prstTxWarp prst="textNoShape">
              <a:avLst/>
            </a:prstTxWarp>
            <a:noAutofit/>
          </a:bodyPr>
          <a:lstStyle/>
          <a:p>
            <a:pPr algn="ctr" defTabSz="801472">
              <a:lnSpc>
                <a:spcPct val="110000"/>
              </a:lnSpc>
              <a:spcBef>
                <a:spcPts val="2419"/>
              </a:spcBef>
              <a:buClr>
                <a:srgbClr val="222223"/>
              </a:buClr>
            </a:pPr>
            <a:endParaRPr lang="en-GB" sz="2800" dirty="0" smtClean="0">
              <a:solidFill>
                <a:prstClr val="white"/>
              </a:solidFill>
              <a:latin typeface="Segoe UI Light" panose="020B0502040204020203" pitchFamily="34" charset="0"/>
            </a:endParaRPr>
          </a:p>
        </p:txBody>
      </p:sp>
      <p:sp>
        <p:nvSpPr>
          <p:cNvPr id="32" name="Rectangle 31"/>
          <p:cNvSpPr/>
          <p:nvPr userDrawn="1"/>
        </p:nvSpPr>
        <p:spPr bwMode="gray">
          <a:xfrm>
            <a:off x="6015218" y="144448"/>
            <a:ext cx="153919" cy="6631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5182" tIns="72591" rIns="145182" bIns="72591" numCol="1" spcCol="0" rtlCol="0" fromWordArt="0" anchor="ctr" anchorCtr="0" forceAA="0" compatLnSpc="1">
            <a:prstTxWarp prst="textNoShape">
              <a:avLst/>
            </a:prstTxWarp>
            <a:noAutofit/>
          </a:bodyPr>
          <a:lstStyle/>
          <a:p>
            <a:pPr algn="ctr" defTabSz="801472">
              <a:lnSpc>
                <a:spcPct val="110000"/>
              </a:lnSpc>
              <a:spcBef>
                <a:spcPts val="2419"/>
              </a:spcBef>
              <a:buClr>
                <a:srgbClr val="222223"/>
              </a:buClr>
            </a:pPr>
            <a:endParaRPr lang="en-GB" sz="2800" dirty="0" smtClean="0">
              <a:solidFill>
                <a:prstClr val="white"/>
              </a:solidFill>
              <a:latin typeface="Segoe UI Light" panose="020B0502040204020203" pitchFamily="34" charset="0"/>
            </a:endParaRPr>
          </a:p>
        </p:txBody>
      </p:sp>
      <p:sp>
        <p:nvSpPr>
          <p:cNvPr id="22" name="TextBox 21"/>
          <p:cNvSpPr txBox="1"/>
          <p:nvPr userDrawn="1"/>
        </p:nvSpPr>
        <p:spPr bwMode="gray">
          <a:xfrm>
            <a:off x="463608" y="6693858"/>
            <a:ext cx="4186603" cy="164143"/>
          </a:xfrm>
          <a:prstGeom prst="rect">
            <a:avLst/>
          </a:prstGeom>
          <a:noFill/>
        </p:spPr>
        <p:txBody>
          <a:bodyPr wrap="none" lIns="0" tIns="0" rIns="0" bIns="0" rtlCol="0" anchor="ctr">
            <a:noAutofit/>
          </a:bodyPr>
          <a:lstStyle/>
          <a:p>
            <a:pPr defTabSz="801472"/>
            <a:r>
              <a:rPr lang="en-GB" sz="600" dirty="0" smtClean="0">
                <a:solidFill>
                  <a:srgbClr val="222223"/>
                </a:solidFill>
                <a:latin typeface="Segoe UI Light" panose="020B0502040204020203" pitchFamily="34" charset="0"/>
              </a:rPr>
              <a:t>Document Name Here  |  Month 2016 |  Version 1  |  Public  |  Internal Use Only  |  Confidential  |  Strictly  Confidential (DELETE CLASSIFICATION)</a:t>
            </a:r>
          </a:p>
        </p:txBody>
      </p:sp>
      <p:sp>
        <p:nvSpPr>
          <p:cNvPr id="24" name="TextBox 23"/>
          <p:cNvSpPr txBox="1"/>
          <p:nvPr userDrawn="1"/>
        </p:nvSpPr>
        <p:spPr>
          <a:xfrm>
            <a:off x="8564924" y="6688037"/>
            <a:ext cx="492596" cy="182218"/>
          </a:xfrm>
          <a:prstGeom prst="rect">
            <a:avLst/>
          </a:prstGeom>
          <a:noFill/>
        </p:spPr>
        <p:txBody>
          <a:bodyPr wrap="square" lIns="63108" tIns="31554" rIns="63108" bIns="31554" rtlCol="0">
            <a:spAutoFit/>
          </a:bodyPr>
          <a:lstStyle/>
          <a:p>
            <a:pPr algn="r" defTabSz="801472">
              <a:lnSpc>
                <a:spcPct val="110000"/>
              </a:lnSpc>
              <a:spcBef>
                <a:spcPts val="2104"/>
              </a:spcBef>
              <a:buClr>
                <a:srgbClr val="222223"/>
              </a:buClr>
            </a:pPr>
            <a:fld id="{08492756-E806-4604-9C5F-A6997CE6540C}" type="slidenum">
              <a:rPr lang="en-GB" sz="700" smtClean="0">
                <a:solidFill>
                  <a:sysClr val="windowText" lastClr="000000"/>
                </a:solidFill>
              </a:rPr>
              <a:pPr algn="r" defTabSz="801472">
                <a:lnSpc>
                  <a:spcPct val="110000"/>
                </a:lnSpc>
                <a:spcBef>
                  <a:spcPts val="2104"/>
                </a:spcBef>
                <a:buClr>
                  <a:srgbClr val="222223"/>
                </a:buClr>
              </a:pPr>
              <a:t>‹#›</a:t>
            </a:fld>
            <a:endParaRPr lang="en-GB" sz="700" dirty="0" err="1" smtClean="0">
              <a:solidFill>
                <a:sysClr val="windowText" lastClr="000000"/>
              </a:solidFill>
            </a:endParaRPr>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3763" y="6290461"/>
            <a:ext cx="1954201" cy="349373"/>
          </a:xfrm>
          <a:prstGeom prst="rect">
            <a:avLst/>
          </a:prstGeom>
        </p:spPr>
      </p:pic>
    </p:spTree>
    <p:extLst>
      <p:ext uri="{BB962C8B-B14F-4D97-AF65-F5344CB8AC3E}">
        <p14:creationId xmlns:p14="http://schemas.microsoft.com/office/powerpoint/2010/main" val="3631742058"/>
      </p:ext>
    </p:extLst>
  </p:cSld>
  <p:clrMapOvr>
    <a:masterClrMapping/>
  </p:clrMapOvr>
  <p:transition>
    <p:fade/>
  </p:transition>
  <p:timing>
    <p:tnLst>
      <p:par>
        <p:cTn id="1" dur="indefinite" restart="never" nodeType="tmRoot"/>
      </p:par>
    </p:tnLst>
  </p:timing>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preserve="1" userDrawn="1">
  <p:cSld name="3 pictures Left - content right">
    <p:bg>
      <p:bgPr>
        <a:solidFill>
          <a:schemeClr val="bg2"/>
        </a:solidFill>
        <a:effectLst/>
      </p:bgPr>
    </p:bg>
    <p:spTree>
      <p:nvGrpSpPr>
        <p:cNvPr id="1" name=""/>
        <p:cNvGrpSpPr/>
        <p:nvPr/>
      </p:nvGrpSpPr>
      <p:grpSpPr>
        <a:xfrm>
          <a:off x="0" y="0"/>
          <a:ext cx="0" cy="0"/>
          <a:chOff x="0" y="0"/>
          <a:chExt cx="0" cy="0"/>
        </a:xfrm>
      </p:grpSpPr>
      <p:sp>
        <p:nvSpPr>
          <p:cNvPr id="16" name="Frame 15"/>
          <p:cNvSpPr/>
          <p:nvPr userDrawn="1"/>
        </p:nvSpPr>
        <p:spPr bwMode="gray">
          <a:xfrm>
            <a:off x="0" y="-151"/>
            <a:ext cx="9144000" cy="6858151"/>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47" tIns="40074" rIns="80147" bIns="40074" numCol="1" spcCol="0" rtlCol="0" fromWordArt="0" anchor="ctr" anchorCtr="0" forceAA="0" compatLnSpc="1">
            <a:prstTxWarp prst="textNoShape">
              <a:avLst/>
            </a:prstTxWarp>
            <a:noAutofit/>
          </a:bodyPr>
          <a:lstStyle/>
          <a:p>
            <a:pPr algn="ctr" defTabSz="801472"/>
            <a:endParaRPr lang="en-GB" sz="1600" dirty="0">
              <a:solidFill>
                <a:srgbClr val="222223"/>
              </a:solidFill>
              <a:latin typeface="Segoe UI Light" panose="020B0502040204020203" pitchFamily="34" charset="0"/>
            </a:endParaRPr>
          </a:p>
        </p:txBody>
      </p:sp>
      <p:sp>
        <p:nvSpPr>
          <p:cNvPr id="2" name="Rectangle 1"/>
          <p:cNvSpPr/>
          <p:nvPr userDrawn="1"/>
        </p:nvSpPr>
        <p:spPr bwMode="gray">
          <a:xfrm>
            <a:off x="113730" y="115481"/>
            <a:ext cx="4402269" cy="66045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6216" tIns="63108" rIns="126216" bIns="63108" numCol="1" spcCol="0" rtlCol="0" fromWordArt="0" anchor="ctr" anchorCtr="0" forceAA="0" compatLnSpc="1">
            <a:prstTxWarp prst="textNoShape">
              <a:avLst/>
            </a:prstTxWarp>
            <a:noAutofit/>
          </a:bodyPr>
          <a:lstStyle/>
          <a:p>
            <a:pPr algn="ctr" defTabSz="801472">
              <a:lnSpc>
                <a:spcPct val="110000"/>
              </a:lnSpc>
              <a:spcBef>
                <a:spcPts val="2104"/>
              </a:spcBef>
              <a:buClr>
                <a:srgbClr val="222223"/>
              </a:buClr>
            </a:pPr>
            <a:endParaRPr lang="en-GB" dirty="0" smtClean="0">
              <a:solidFill>
                <a:prstClr val="white"/>
              </a:solidFill>
            </a:endParaRPr>
          </a:p>
        </p:txBody>
      </p:sp>
      <p:sp>
        <p:nvSpPr>
          <p:cNvPr id="20" name="Picture Placeholder 7"/>
          <p:cNvSpPr>
            <a:spLocks noGrp="1"/>
          </p:cNvSpPr>
          <p:nvPr>
            <p:ph type="pic" sz="quarter" idx="17" hasCustomPrompt="1"/>
          </p:nvPr>
        </p:nvSpPr>
        <p:spPr>
          <a:xfrm>
            <a:off x="3157526" y="164871"/>
            <a:ext cx="1345254" cy="6518933"/>
          </a:xfrm>
          <a:solidFill>
            <a:schemeClr val="bg1">
              <a:lumMod val="95000"/>
            </a:schemeClr>
          </a:solidFill>
        </p:spPr>
        <p:txBody>
          <a:bodyPr>
            <a:normAutofit/>
          </a:bodyPr>
          <a:lstStyle>
            <a:lvl1pPr marL="0" indent="0">
              <a:buNone/>
              <a:defRPr sz="1800" baseline="0"/>
            </a:lvl1pPr>
          </a:lstStyle>
          <a:p>
            <a:r>
              <a:rPr lang="en-GB" dirty="0" smtClean="0"/>
              <a:t>A picture can be inserted here, it can be left blank or it can be filled in another colour</a:t>
            </a:r>
            <a:endParaRPr lang="en-GB" dirty="0"/>
          </a:p>
        </p:txBody>
      </p:sp>
      <p:sp>
        <p:nvSpPr>
          <p:cNvPr id="21" name="Picture Placeholder 7"/>
          <p:cNvSpPr>
            <a:spLocks noGrp="1"/>
          </p:cNvSpPr>
          <p:nvPr>
            <p:ph type="pic" sz="quarter" idx="18" hasCustomPrompt="1"/>
          </p:nvPr>
        </p:nvSpPr>
        <p:spPr>
          <a:xfrm>
            <a:off x="152787" y="164871"/>
            <a:ext cx="1345254" cy="6518933"/>
          </a:xfrm>
          <a:solidFill>
            <a:schemeClr val="bg1">
              <a:lumMod val="95000"/>
            </a:schemeClr>
          </a:solidFill>
        </p:spPr>
        <p:txBody>
          <a:bodyPr>
            <a:normAutofit/>
          </a:bodyPr>
          <a:lstStyle>
            <a:lvl1pPr marL="0" indent="0">
              <a:buNone/>
              <a:defRPr sz="1800" baseline="0"/>
            </a:lvl1pPr>
          </a:lstStyle>
          <a:p>
            <a:r>
              <a:rPr lang="en-GB" dirty="0" smtClean="0"/>
              <a:t>A picture can be inserted here, it can be left blank or it can be filled in another colour</a:t>
            </a:r>
            <a:endParaRPr lang="en-GB" dirty="0"/>
          </a:p>
        </p:txBody>
      </p:sp>
      <p:sp>
        <p:nvSpPr>
          <p:cNvPr id="19" name="Picture Placeholder 7"/>
          <p:cNvSpPr>
            <a:spLocks noGrp="1"/>
          </p:cNvSpPr>
          <p:nvPr>
            <p:ph type="pic" sz="quarter" idx="16" hasCustomPrompt="1"/>
          </p:nvPr>
        </p:nvSpPr>
        <p:spPr>
          <a:xfrm>
            <a:off x="1652027" y="164871"/>
            <a:ext cx="1371623" cy="6518933"/>
          </a:xfrm>
          <a:solidFill>
            <a:schemeClr val="bg1">
              <a:lumMod val="95000"/>
            </a:schemeClr>
          </a:solidFill>
        </p:spPr>
        <p:txBody>
          <a:bodyPr>
            <a:normAutofit/>
          </a:bodyPr>
          <a:lstStyle>
            <a:lvl1pPr marL="0" indent="0">
              <a:buNone/>
              <a:defRPr sz="1800" baseline="0"/>
            </a:lvl1pPr>
          </a:lstStyle>
          <a:p>
            <a:r>
              <a:rPr lang="en-GB" dirty="0" smtClean="0"/>
              <a:t>A picture can be inserted here, it can be left blank or it can be filled in another colour</a:t>
            </a:r>
            <a:endParaRPr lang="en-GB" dirty="0"/>
          </a:p>
        </p:txBody>
      </p:sp>
      <p:sp>
        <p:nvSpPr>
          <p:cNvPr id="4" name="Rectangle 3"/>
          <p:cNvSpPr/>
          <p:nvPr userDrawn="1"/>
        </p:nvSpPr>
        <p:spPr bwMode="gray">
          <a:xfrm>
            <a:off x="4495041" y="144448"/>
            <a:ext cx="153919" cy="6631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5182" tIns="72591" rIns="145182" bIns="72591" numCol="1" spcCol="0" rtlCol="0" fromWordArt="0" anchor="ctr" anchorCtr="0" forceAA="0" compatLnSpc="1">
            <a:prstTxWarp prst="textNoShape">
              <a:avLst/>
            </a:prstTxWarp>
            <a:noAutofit/>
          </a:bodyPr>
          <a:lstStyle/>
          <a:p>
            <a:pPr algn="ctr" defTabSz="801472">
              <a:lnSpc>
                <a:spcPct val="110000"/>
              </a:lnSpc>
              <a:spcBef>
                <a:spcPts val="2419"/>
              </a:spcBef>
              <a:buClr>
                <a:srgbClr val="222223"/>
              </a:buClr>
            </a:pPr>
            <a:endParaRPr lang="en-GB" sz="2800" dirty="0" smtClean="0">
              <a:solidFill>
                <a:prstClr val="white"/>
              </a:solidFill>
              <a:latin typeface="Segoe UI Light" panose="020B0502040204020203" pitchFamily="34" charset="0"/>
            </a:endParaRPr>
          </a:p>
        </p:txBody>
      </p:sp>
      <p:sp>
        <p:nvSpPr>
          <p:cNvPr id="27" name="Content Placeholder 6"/>
          <p:cNvSpPr>
            <a:spLocks noGrp="1"/>
          </p:cNvSpPr>
          <p:nvPr>
            <p:ph sz="quarter" idx="12"/>
          </p:nvPr>
        </p:nvSpPr>
        <p:spPr>
          <a:xfrm>
            <a:off x="4819448" y="2235379"/>
            <a:ext cx="3867081" cy="3610114"/>
          </a:xfrm>
        </p:spPr>
        <p:txBody>
          <a:bodyPr lIns="0" rIns="0">
            <a:normAutofit/>
          </a:bodyPr>
          <a:lstStyle>
            <a:lvl1pPr>
              <a:spcBef>
                <a:spcPts val="526"/>
              </a:spcBef>
              <a:spcAft>
                <a:spcPts val="526"/>
              </a:spcAft>
              <a:buClr>
                <a:schemeClr val="bg1"/>
              </a:buClr>
              <a:defRPr sz="2100">
                <a:solidFill>
                  <a:schemeClr val="bg1"/>
                </a:solidFill>
              </a:defRPr>
            </a:lvl1pPr>
            <a:lvl2pPr>
              <a:spcBef>
                <a:spcPts val="526"/>
              </a:spcBef>
              <a:spcAft>
                <a:spcPts val="526"/>
              </a:spcAft>
              <a:buClr>
                <a:schemeClr val="bg1"/>
              </a:buClr>
              <a:defRPr sz="1800">
                <a:solidFill>
                  <a:schemeClr val="bg1"/>
                </a:solidFill>
              </a:defRPr>
            </a:lvl2pPr>
            <a:lvl3pPr>
              <a:spcBef>
                <a:spcPts val="526"/>
              </a:spcBef>
              <a:spcAft>
                <a:spcPts val="526"/>
              </a:spcAft>
              <a:buClr>
                <a:schemeClr val="bg1"/>
              </a:buClr>
              <a:defRPr sz="1600">
                <a:solidFill>
                  <a:schemeClr val="bg1"/>
                </a:solidFill>
              </a:defRPr>
            </a:lvl3pPr>
            <a:lvl4pPr>
              <a:spcBef>
                <a:spcPts val="526"/>
              </a:spcBef>
              <a:spcAft>
                <a:spcPts val="526"/>
              </a:spcAft>
              <a:buClr>
                <a:schemeClr val="bg1"/>
              </a:buClr>
              <a:defRPr sz="1600">
                <a:solidFill>
                  <a:schemeClr val="bg1"/>
                </a:solidFill>
              </a:defRPr>
            </a:lvl4pPr>
            <a:lvl5pPr>
              <a:spcBef>
                <a:spcPts val="526"/>
              </a:spcBef>
              <a:spcAft>
                <a:spcPts val="526"/>
              </a:spcAft>
              <a:buClr>
                <a:schemeClr val="bg1"/>
              </a:buClr>
              <a:defRPr sz="1600">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8" name="Title 1"/>
          <p:cNvSpPr>
            <a:spLocks noGrp="1"/>
          </p:cNvSpPr>
          <p:nvPr>
            <p:ph type="ctrTitle" hasCustomPrompt="1"/>
          </p:nvPr>
        </p:nvSpPr>
        <p:spPr bwMode="gray">
          <a:xfrm>
            <a:off x="4842423" y="729349"/>
            <a:ext cx="3347797" cy="556167"/>
          </a:xfrm>
          <a:solidFill>
            <a:schemeClr val="accent3"/>
          </a:solidFill>
        </p:spPr>
        <p:txBody>
          <a:bodyPr wrap="none" lIns="72591" tIns="63108" rIns="72591" bIns="0" rtlCol="0" anchor="ctr">
            <a:spAutoFit/>
          </a:bodyPr>
          <a:lstStyle>
            <a:lvl1pPr algn="l">
              <a:defRPr lang="en-GB" dirty="0"/>
            </a:lvl1pPr>
          </a:lstStyle>
          <a:p>
            <a:pPr marL="0" lvl="0" indent="0" algn="l">
              <a:spcBef>
                <a:spcPct val="20000"/>
              </a:spcBef>
              <a:buFont typeface="Arial" panose="020B0604020202020204" pitchFamily="34" charset="0"/>
            </a:pPr>
            <a:r>
              <a:rPr lang="en-US" dirty="0" smtClean="0"/>
              <a:t>Click to edit title</a:t>
            </a:r>
            <a:endParaRPr lang="en-GB" dirty="0"/>
          </a:p>
        </p:txBody>
      </p:sp>
      <p:sp>
        <p:nvSpPr>
          <p:cNvPr id="30" name="Text Placeholder 5"/>
          <p:cNvSpPr>
            <a:spLocks noGrp="1"/>
          </p:cNvSpPr>
          <p:nvPr>
            <p:ph type="body" sz="quarter" idx="13" hasCustomPrompt="1"/>
          </p:nvPr>
        </p:nvSpPr>
        <p:spPr>
          <a:xfrm>
            <a:off x="4842423" y="1389258"/>
            <a:ext cx="2670389" cy="355482"/>
          </a:xfrm>
          <a:solidFill>
            <a:schemeClr val="tx2"/>
          </a:solidFill>
        </p:spPr>
        <p:txBody>
          <a:bodyPr vert="horz" wrap="none" lIns="63108" tIns="0" rIns="63108" bIns="0" rtlCol="0">
            <a:spAutoFit/>
          </a:bodyPr>
          <a:lstStyle>
            <a:lvl1pPr>
              <a:buFontTx/>
              <a:buNone/>
              <a:defRPr lang="en-US" sz="2100" b="1" dirty="0" smtClean="0">
                <a:solidFill>
                  <a:schemeClr val="bg1"/>
                </a:solidFill>
              </a:defRPr>
            </a:lvl1pPr>
          </a:lstStyle>
          <a:p>
            <a:pPr marL="0" lvl="0" indent="0">
              <a:spcBef>
                <a:spcPts val="263"/>
              </a:spcBef>
              <a:spcAft>
                <a:spcPts val="263"/>
              </a:spcAft>
              <a:buNone/>
            </a:pPr>
            <a:r>
              <a:rPr lang="en-US" dirty="0" smtClean="0"/>
              <a:t>Click to edit subtitle</a:t>
            </a:r>
          </a:p>
        </p:txBody>
      </p:sp>
      <p:sp>
        <p:nvSpPr>
          <p:cNvPr id="29" name="Rectangle 28"/>
          <p:cNvSpPr/>
          <p:nvPr userDrawn="1"/>
        </p:nvSpPr>
        <p:spPr bwMode="gray">
          <a:xfrm>
            <a:off x="3002954" y="144448"/>
            <a:ext cx="153919" cy="6631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5182" tIns="72591" rIns="145182" bIns="72591" numCol="1" spcCol="0" rtlCol="0" fromWordArt="0" anchor="ctr" anchorCtr="0" forceAA="0" compatLnSpc="1">
            <a:prstTxWarp prst="textNoShape">
              <a:avLst/>
            </a:prstTxWarp>
            <a:noAutofit/>
          </a:bodyPr>
          <a:lstStyle/>
          <a:p>
            <a:pPr algn="ctr" defTabSz="801472">
              <a:lnSpc>
                <a:spcPct val="110000"/>
              </a:lnSpc>
              <a:spcBef>
                <a:spcPts val="2419"/>
              </a:spcBef>
              <a:buClr>
                <a:srgbClr val="222223"/>
              </a:buClr>
            </a:pPr>
            <a:endParaRPr lang="en-GB" sz="2800" dirty="0" smtClean="0">
              <a:solidFill>
                <a:prstClr val="white"/>
              </a:solidFill>
              <a:latin typeface="Segoe UI Light" panose="020B0502040204020203" pitchFamily="34" charset="0"/>
            </a:endParaRPr>
          </a:p>
        </p:txBody>
      </p:sp>
      <p:sp>
        <p:nvSpPr>
          <p:cNvPr id="32" name="Rectangle 31"/>
          <p:cNvSpPr/>
          <p:nvPr userDrawn="1"/>
        </p:nvSpPr>
        <p:spPr bwMode="gray">
          <a:xfrm>
            <a:off x="1498577" y="144448"/>
            <a:ext cx="153919" cy="6631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5182" tIns="72591" rIns="145182" bIns="72591" numCol="1" spcCol="0" rtlCol="0" fromWordArt="0" anchor="ctr" anchorCtr="0" forceAA="0" compatLnSpc="1">
            <a:prstTxWarp prst="textNoShape">
              <a:avLst/>
            </a:prstTxWarp>
            <a:noAutofit/>
          </a:bodyPr>
          <a:lstStyle/>
          <a:p>
            <a:pPr algn="ctr" defTabSz="801472">
              <a:lnSpc>
                <a:spcPct val="110000"/>
              </a:lnSpc>
              <a:spcBef>
                <a:spcPts val="2419"/>
              </a:spcBef>
              <a:buClr>
                <a:srgbClr val="222223"/>
              </a:buClr>
            </a:pPr>
            <a:endParaRPr lang="en-GB" sz="2800" dirty="0" smtClean="0">
              <a:solidFill>
                <a:prstClr val="white"/>
              </a:solidFill>
              <a:latin typeface="Segoe UI Light" panose="020B0502040204020203" pitchFamily="34" charset="0"/>
            </a:endParaRPr>
          </a:p>
        </p:txBody>
      </p:sp>
      <p:sp>
        <p:nvSpPr>
          <p:cNvPr id="24" name="TextBox 23"/>
          <p:cNvSpPr txBox="1"/>
          <p:nvPr userDrawn="1"/>
        </p:nvSpPr>
        <p:spPr bwMode="gray">
          <a:xfrm>
            <a:off x="460816" y="6693858"/>
            <a:ext cx="4186603" cy="164143"/>
          </a:xfrm>
          <a:prstGeom prst="rect">
            <a:avLst/>
          </a:prstGeom>
          <a:noFill/>
        </p:spPr>
        <p:txBody>
          <a:bodyPr wrap="none" lIns="0" tIns="0" rIns="0" bIns="0" rtlCol="0" anchor="ctr">
            <a:noAutofit/>
          </a:bodyPr>
          <a:lstStyle/>
          <a:p>
            <a:pPr defTabSz="801472"/>
            <a:r>
              <a:rPr lang="en-GB" sz="600" dirty="0" smtClean="0">
                <a:solidFill>
                  <a:srgbClr val="222223"/>
                </a:solidFill>
                <a:latin typeface="Segoe UI Light" panose="020B0502040204020203" pitchFamily="34" charset="0"/>
              </a:rPr>
              <a:t>Document Name Here  |  Month 2016 |  Version 1  |  Public  |  Internal Use Only  |  Confidential  |  Strictly  Confidential (DELETE CLASSIFICATION)</a:t>
            </a:r>
          </a:p>
        </p:txBody>
      </p:sp>
      <p:sp>
        <p:nvSpPr>
          <p:cNvPr id="25" name="TextBox 24"/>
          <p:cNvSpPr txBox="1"/>
          <p:nvPr userDrawn="1"/>
        </p:nvSpPr>
        <p:spPr>
          <a:xfrm>
            <a:off x="467114" y="6567098"/>
            <a:ext cx="807913" cy="101566"/>
          </a:xfrm>
          <a:prstGeom prst="rect">
            <a:avLst/>
          </a:prstGeom>
          <a:noFill/>
        </p:spPr>
        <p:txBody>
          <a:bodyPr wrap="none" lIns="0" tIns="0" rIns="0" bIns="0" rtlCol="0">
            <a:spAutoFit/>
          </a:bodyPr>
          <a:lstStyle/>
          <a:p>
            <a:pPr defTabSz="801472">
              <a:lnSpc>
                <a:spcPct val="110000"/>
              </a:lnSpc>
              <a:spcBef>
                <a:spcPts val="2104"/>
              </a:spcBef>
              <a:buClr>
                <a:srgbClr val="222223"/>
              </a:buClr>
            </a:pPr>
            <a:r>
              <a:rPr lang="en-GB" sz="600" dirty="0" smtClean="0">
                <a:solidFill>
                  <a:prstClr val="white"/>
                </a:solidFill>
                <a:latin typeface="Segoe UI Light" panose="020B0502040204020203" pitchFamily="34" charset="0"/>
                <a:ea typeface="Segoe UI" panose="020B0502040204020203" pitchFamily="34" charset="0"/>
                <a:cs typeface="Segoe UI" panose="020B0502040204020203" pitchFamily="34" charset="0"/>
              </a:rPr>
              <a:t>Ipsos MORI – Your WSBL</a:t>
            </a:r>
          </a:p>
        </p:txBody>
      </p:sp>
      <p:sp>
        <p:nvSpPr>
          <p:cNvPr id="18" name="TextBox 17"/>
          <p:cNvSpPr txBox="1"/>
          <p:nvPr userDrawn="1"/>
        </p:nvSpPr>
        <p:spPr>
          <a:xfrm>
            <a:off x="8564924" y="6688037"/>
            <a:ext cx="492596" cy="182218"/>
          </a:xfrm>
          <a:prstGeom prst="rect">
            <a:avLst/>
          </a:prstGeom>
          <a:noFill/>
        </p:spPr>
        <p:txBody>
          <a:bodyPr wrap="square" lIns="63108" tIns="31554" rIns="63108" bIns="31554" rtlCol="0">
            <a:spAutoFit/>
          </a:bodyPr>
          <a:lstStyle/>
          <a:p>
            <a:pPr algn="r" defTabSz="801472">
              <a:lnSpc>
                <a:spcPct val="110000"/>
              </a:lnSpc>
              <a:spcBef>
                <a:spcPts val="2104"/>
              </a:spcBef>
              <a:buClr>
                <a:srgbClr val="222223"/>
              </a:buClr>
            </a:pPr>
            <a:fld id="{08492756-E806-4604-9C5F-A6997CE6540C}" type="slidenum">
              <a:rPr lang="en-GB" sz="700" smtClean="0">
                <a:solidFill>
                  <a:sysClr val="windowText" lastClr="000000"/>
                </a:solidFill>
              </a:rPr>
              <a:pPr algn="r" defTabSz="801472">
                <a:lnSpc>
                  <a:spcPct val="110000"/>
                </a:lnSpc>
                <a:spcBef>
                  <a:spcPts val="2104"/>
                </a:spcBef>
                <a:buClr>
                  <a:srgbClr val="222223"/>
                </a:buClr>
              </a:pPr>
              <a:t>‹#›</a:t>
            </a:fld>
            <a:endParaRPr lang="en-GB" sz="700" dirty="0" err="1" smtClean="0">
              <a:solidFill>
                <a:sysClr val="windowText" lastClr="000000"/>
              </a:solidFill>
            </a:endParaRPr>
          </a:p>
        </p:txBody>
      </p:sp>
    </p:spTree>
    <p:extLst>
      <p:ext uri="{BB962C8B-B14F-4D97-AF65-F5344CB8AC3E}">
        <p14:creationId xmlns:p14="http://schemas.microsoft.com/office/powerpoint/2010/main" val="3623373173"/>
      </p:ext>
    </p:extLst>
  </p:cSld>
  <p:clrMapOvr>
    <a:masterClrMapping/>
  </p:clrMapOvr>
  <p:transition>
    <p:fade/>
  </p:transition>
  <p:timing>
    <p:tnLst>
      <p:par>
        <p:cTn id="1" dur="indefinite" restart="never" nodeType="tmRoot"/>
      </p:par>
    </p:tnLst>
  </p:timing>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preserve="1" userDrawn="1">
  <p:cSld name="Presentation - Statem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570102" y="3035503"/>
            <a:ext cx="8003800" cy="786999"/>
          </a:xfrm>
          <a:noFill/>
        </p:spPr>
        <p:txBody>
          <a:bodyPr wrap="square" anchor="ctr"/>
          <a:lstStyle>
            <a:lvl1pPr>
              <a:defRPr sz="4700"/>
            </a:lvl1pPr>
          </a:lstStyle>
          <a:p>
            <a:r>
              <a:rPr lang="en-US" dirty="0" smtClean="0"/>
              <a:t>Click to add statement</a:t>
            </a:r>
            <a:endParaRPr lang="en-GB" dirty="0"/>
          </a:p>
        </p:txBody>
      </p:sp>
      <p:sp>
        <p:nvSpPr>
          <p:cNvPr id="24" name="Frame 23"/>
          <p:cNvSpPr/>
          <p:nvPr userDrawn="1"/>
        </p:nvSpPr>
        <p:spPr bwMode="gray">
          <a:xfrm>
            <a:off x="0" y="-151"/>
            <a:ext cx="9144000" cy="6858151"/>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47" tIns="40074" rIns="80147" bIns="40074" numCol="1" spcCol="0" rtlCol="0" fromWordArt="0" anchor="ctr" anchorCtr="0" forceAA="0" compatLnSpc="1">
            <a:prstTxWarp prst="textNoShape">
              <a:avLst/>
            </a:prstTxWarp>
            <a:noAutofit/>
          </a:bodyPr>
          <a:lstStyle/>
          <a:p>
            <a:pPr algn="ctr" defTabSz="801472"/>
            <a:endParaRPr lang="en-GB" sz="1600" dirty="0">
              <a:solidFill>
                <a:srgbClr val="222223"/>
              </a:solidFill>
              <a:latin typeface="Segoe UI Light" panose="020B0502040204020203" pitchFamily="34" charset="0"/>
            </a:endParaRPr>
          </a:p>
        </p:txBody>
      </p:sp>
      <p:sp>
        <p:nvSpPr>
          <p:cNvPr id="9" name="TextBox 8"/>
          <p:cNvSpPr txBox="1"/>
          <p:nvPr userDrawn="1"/>
        </p:nvSpPr>
        <p:spPr bwMode="gray">
          <a:xfrm>
            <a:off x="463608" y="6693858"/>
            <a:ext cx="4186603" cy="164143"/>
          </a:xfrm>
          <a:prstGeom prst="rect">
            <a:avLst/>
          </a:prstGeom>
          <a:noFill/>
        </p:spPr>
        <p:txBody>
          <a:bodyPr wrap="none" lIns="0" tIns="0" rIns="0" bIns="0" rtlCol="0" anchor="ctr">
            <a:noAutofit/>
          </a:bodyPr>
          <a:lstStyle/>
          <a:p>
            <a:pPr defTabSz="801472"/>
            <a:r>
              <a:rPr lang="en-GB" sz="600" dirty="0" smtClean="0">
                <a:solidFill>
                  <a:srgbClr val="222223"/>
                </a:solidFill>
                <a:latin typeface="Segoe UI Light" panose="020B0502040204020203" pitchFamily="34" charset="0"/>
              </a:rPr>
              <a:t>Document Name Here  |  Month 2016 |  Version 1  |  Public  |  Internal Use Only  |  Confidential  |  Strictly  Confidential (DELETE CLASSIFICATION)</a:t>
            </a:r>
          </a:p>
        </p:txBody>
      </p:sp>
      <p:sp>
        <p:nvSpPr>
          <p:cNvPr id="10" name="TextBox 9"/>
          <p:cNvSpPr txBox="1"/>
          <p:nvPr userDrawn="1"/>
        </p:nvSpPr>
        <p:spPr>
          <a:xfrm>
            <a:off x="8564924" y="6688037"/>
            <a:ext cx="492596" cy="182218"/>
          </a:xfrm>
          <a:prstGeom prst="rect">
            <a:avLst/>
          </a:prstGeom>
          <a:noFill/>
        </p:spPr>
        <p:txBody>
          <a:bodyPr wrap="square" lIns="63108" tIns="31554" rIns="63108" bIns="31554" rtlCol="0">
            <a:spAutoFit/>
          </a:bodyPr>
          <a:lstStyle/>
          <a:p>
            <a:pPr algn="r" defTabSz="801472">
              <a:lnSpc>
                <a:spcPct val="110000"/>
              </a:lnSpc>
              <a:spcBef>
                <a:spcPts val="2104"/>
              </a:spcBef>
              <a:buClr>
                <a:srgbClr val="222223"/>
              </a:buClr>
            </a:pPr>
            <a:fld id="{08492756-E806-4604-9C5F-A6997CE6540C}" type="slidenum">
              <a:rPr lang="en-GB" sz="700" smtClean="0">
                <a:solidFill>
                  <a:sysClr val="windowText" lastClr="000000"/>
                </a:solidFill>
              </a:rPr>
              <a:pPr algn="r" defTabSz="801472">
                <a:lnSpc>
                  <a:spcPct val="110000"/>
                </a:lnSpc>
                <a:spcBef>
                  <a:spcPts val="2104"/>
                </a:spcBef>
                <a:buClr>
                  <a:srgbClr val="222223"/>
                </a:buClr>
              </a:pPr>
              <a:t>‹#›</a:t>
            </a:fld>
            <a:endParaRPr lang="en-GB" sz="700" dirty="0" err="1" smtClean="0">
              <a:solidFill>
                <a:sysClr val="windowText" lastClr="000000"/>
              </a:solidFill>
            </a:endParaRP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3763" y="6290461"/>
            <a:ext cx="1954201" cy="349373"/>
          </a:xfrm>
          <a:prstGeom prst="rect">
            <a:avLst/>
          </a:prstGeom>
        </p:spPr>
      </p:pic>
    </p:spTree>
    <p:extLst>
      <p:ext uri="{BB962C8B-B14F-4D97-AF65-F5344CB8AC3E}">
        <p14:creationId xmlns:p14="http://schemas.microsoft.com/office/powerpoint/2010/main" val="431703159"/>
      </p:ext>
    </p:extLst>
  </p:cSld>
  <p:clrMapOvr>
    <a:masterClrMapping/>
  </p:clrMapOvr>
  <p:transition>
    <p:fade/>
  </p:transition>
  <p:timing>
    <p:tnLst>
      <p:par>
        <p:cTn id="1" dur="indefinite" restart="never" nodeType="tmRoot"/>
      </p:par>
    </p:tnLst>
  </p:timing>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preserve="1" userDrawn="1">
  <p:cSld name="Presentation - media fill">
    <p:bg>
      <p:bgPr>
        <a:solidFill>
          <a:schemeClr val="bg1"/>
        </a:solidFill>
        <a:effectLst/>
      </p:bgPr>
    </p:bg>
    <p:spTree>
      <p:nvGrpSpPr>
        <p:cNvPr id="1" name=""/>
        <p:cNvGrpSpPr/>
        <p:nvPr/>
      </p:nvGrpSpPr>
      <p:grpSpPr>
        <a:xfrm>
          <a:off x="0" y="0"/>
          <a:ext cx="0" cy="0"/>
          <a:chOff x="0" y="0"/>
          <a:chExt cx="0" cy="0"/>
        </a:xfrm>
      </p:grpSpPr>
      <p:sp>
        <p:nvSpPr>
          <p:cNvPr id="69" name="Text Placeholder 68"/>
          <p:cNvSpPr>
            <a:spLocks noGrp="1"/>
          </p:cNvSpPr>
          <p:nvPr>
            <p:ph type="body" sz="quarter" idx="10" hasCustomPrompt="1"/>
          </p:nvPr>
        </p:nvSpPr>
        <p:spPr bwMode="gray">
          <a:xfrm>
            <a:off x="378739" y="4082106"/>
            <a:ext cx="4186602" cy="1249243"/>
          </a:xfrm>
        </p:spPr>
        <p:txBody>
          <a:bodyPr wrap="square" lIns="72591" tIns="36296" rIns="72591" bIns="36296">
            <a:normAutofit/>
          </a:bodyPr>
          <a:lstStyle>
            <a:lvl1pPr marL="0" indent="0">
              <a:spcBef>
                <a:spcPts val="1210"/>
              </a:spcBef>
              <a:buNone/>
              <a:defRPr sz="1700">
                <a:solidFill>
                  <a:schemeClr val="bg1"/>
                </a:solidFill>
              </a:defRPr>
            </a:lvl1pPr>
            <a:lvl2pPr marL="460953" indent="0">
              <a:buNone/>
              <a:defRPr>
                <a:solidFill>
                  <a:schemeClr val="bg1"/>
                </a:solidFill>
              </a:defRPr>
            </a:lvl2pPr>
            <a:lvl3pPr marL="921904" indent="0">
              <a:buNone/>
              <a:defRPr>
                <a:solidFill>
                  <a:schemeClr val="bg1"/>
                </a:solidFill>
              </a:defRPr>
            </a:lvl3pPr>
            <a:lvl4pPr marL="1382858" indent="0">
              <a:buNone/>
              <a:defRPr>
                <a:solidFill>
                  <a:schemeClr val="bg1"/>
                </a:solidFill>
              </a:defRPr>
            </a:lvl4pPr>
            <a:lvl5pPr marL="1843811" indent="0">
              <a:buNone/>
              <a:defRPr>
                <a:solidFill>
                  <a:schemeClr val="bg1"/>
                </a:solidFill>
              </a:defRPr>
            </a:lvl5pPr>
          </a:lstStyle>
          <a:p>
            <a:pPr lvl="0"/>
            <a:r>
              <a:rPr lang="en-US" dirty="0" smtClean="0"/>
              <a:t>Click to add text</a:t>
            </a:r>
            <a:endParaRPr lang="en-GB" dirty="0"/>
          </a:p>
        </p:txBody>
      </p:sp>
      <p:sp>
        <p:nvSpPr>
          <p:cNvPr id="9" name="Subtitle 2"/>
          <p:cNvSpPr>
            <a:spLocks noGrp="1"/>
          </p:cNvSpPr>
          <p:nvPr>
            <p:ph type="subTitle" idx="1" hasCustomPrompt="1"/>
          </p:nvPr>
        </p:nvSpPr>
        <p:spPr bwMode="gray">
          <a:xfrm>
            <a:off x="378839" y="3494310"/>
            <a:ext cx="3174993" cy="445198"/>
          </a:xfrm>
          <a:solidFill>
            <a:schemeClr val="accent2"/>
          </a:solidFill>
        </p:spPr>
        <p:txBody>
          <a:bodyPr wrap="none" lIns="72591" tIns="36296" rIns="72591" bIns="36296" rtlCol="0" anchor="t">
            <a:spAutoFit/>
          </a:bodyPr>
          <a:lstStyle>
            <a:lvl1pPr marL="0" indent="0">
              <a:lnSpc>
                <a:spcPts val="2945"/>
              </a:lnSpc>
              <a:spcAft>
                <a:spcPts val="0"/>
              </a:spcAft>
              <a:buNone/>
              <a:defRPr lang="en-GB" sz="2500" b="1" dirty="0" smtClean="0">
                <a:solidFill>
                  <a:schemeClr val="bg1"/>
                </a:solidFill>
                <a:latin typeface="+mj-lt"/>
              </a:defRPr>
            </a:lvl1pPr>
          </a:lstStyle>
          <a:p>
            <a:pPr lvl="0">
              <a:spcBef>
                <a:spcPct val="0"/>
              </a:spcBef>
            </a:pPr>
            <a:r>
              <a:rPr lang="en-US" dirty="0" smtClean="0"/>
              <a:t>Click to edit subtitle</a:t>
            </a:r>
            <a:endParaRPr lang="en-GB" dirty="0"/>
          </a:p>
        </p:txBody>
      </p:sp>
      <p:sp>
        <p:nvSpPr>
          <p:cNvPr id="10" name="Title 1"/>
          <p:cNvSpPr>
            <a:spLocks noGrp="1"/>
          </p:cNvSpPr>
          <p:nvPr>
            <p:ph type="ctrTitle" hasCustomPrompt="1"/>
          </p:nvPr>
        </p:nvSpPr>
        <p:spPr bwMode="gray">
          <a:xfrm>
            <a:off x="378835" y="2722340"/>
            <a:ext cx="4514291" cy="804557"/>
          </a:xfrm>
          <a:solidFill>
            <a:schemeClr val="accent3"/>
          </a:solidFill>
        </p:spPr>
        <p:txBody>
          <a:bodyPr tIns="126216" bIns="0" anchor="ctr"/>
          <a:lstStyle>
            <a:lvl1pPr algn="l">
              <a:defRPr sz="4400">
                <a:latin typeface="+mj-lt"/>
              </a:defRPr>
            </a:lvl1pPr>
          </a:lstStyle>
          <a:p>
            <a:r>
              <a:rPr lang="en-US" dirty="0" smtClean="0"/>
              <a:t>Click to edit title</a:t>
            </a:r>
            <a:endParaRPr lang="en-GB" dirty="0"/>
          </a:p>
        </p:txBody>
      </p:sp>
      <p:sp>
        <p:nvSpPr>
          <p:cNvPr id="3" name="Media Placeholder 2"/>
          <p:cNvSpPr>
            <a:spLocks noGrp="1"/>
          </p:cNvSpPr>
          <p:nvPr>
            <p:ph type="media" sz="quarter" idx="12" hasCustomPrompt="1"/>
          </p:nvPr>
        </p:nvSpPr>
        <p:spPr>
          <a:xfrm>
            <a:off x="154754" y="163831"/>
            <a:ext cx="8834494" cy="6530338"/>
          </a:xfrm>
          <a:solidFill>
            <a:schemeClr val="tx1"/>
          </a:solidFill>
        </p:spPr>
        <p:txBody>
          <a:bodyPr>
            <a:normAutofit/>
          </a:bodyPr>
          <a:lstStyle>
            <a:lvl1pPr>
              <a:defRPr sz="1400">
                <a:solidFill>
                  <a:schemeClr val="bg1"/>
                </a:solidFill>
              </a:defRPr>
            </a:lvl1pPr>
          </a:lstStyle>
          <a:p>
            <a:r>
              <a:rPr lang="en-GB" dirty="0" smtClean="0"/>
              <a:t>Insert media here – this will keep your chosen media within a frame</a:t>
            </a:r>
            <a:endParaRPr lang="en-GB" dirty="0"/>
          </a:p>
        </p:txBody>
      </p:sp>
      <p:sp>
        <p:nvSpPr>
          <p:cNvPr id="13" name="TextBox 12"/>
          <p:cNvSpPr txBox="1"/>
          <p:nvPr userDrawn="1"/>
        </p:nvSpPr>
        <p:spPr bwMode="gray">
          <a:xfrm>
            <a:off x="463608" y="6693858"/>
            <a:ext cx="4186603" cy="164143"/>
          </a:xfrm>
          <a:prstGeom prst="rect">
            <a:avLst/>
          </a:prstGeom>
          <a:noFill/>
        </p:spPr>
        <p:txBody>
          <a:bodyPr wrap="none" lIns="0" tIns="0" rIns="0" bIns="0" rtlCol="0" anchor="ctr">
            <a:noAutofit/>
          </a:bodyPr>
          <a:lstStyle/>
          <a:p>
            <a:pPr defTabSz="801472"/>
            <a:r>
              <a:rPr lang="en-GB" sz="600" dirty="0" smtClean="0">
                <a:solidFill>
                  <a:srgbClr val="222223"/>
                </a:solidFill>
                <a:latin typeface="Segoe UI Light" panose="020B0502040204020203" pitchFamily="34" charset="0"/>
              </a:rPr>
              <a:t>Document Name Here  |  Month 2016 |  Version 1  |  Public  |  Internal Use Only  |  Confidential  |  Strictly  Confidential (DELETE CLASSIFICATION)</a:t>
            </a:r>
          </a:p>
        </p:txBody>
      </p:sp>
      <p:sp>
        <p:nvSpPr>
          <p:cNvPr id="16" name="TextBox 15"/>
          <p:cNvSpPr txBox="1"/>
          <p:nvPr userDrawn="1"/>
        </p:nvSpPr>
        <p:spPr>
          <a:xfrm>
            <a:off x="8564924" y="6688037"/>
            <a:ext cx="492596" cy="182218"/>
          </a:xfrm>
          <a:prstGeom prst="rect">
            <a:avLst/>
          </a:prstGeom>
          <a:noFill/>
        </p:spPr>
        <p:txBody>
          <a:bodyPr wrap="square" lIns="63108" tIns="31554" rIns="63108" bIns="31554" rtlCol="0">
            <a:spAutoFit/>
          </a:bodyPr>
          <a:lstStyle/>
          <a:p>
            <a:pPr algn="r" defTabSz="801472">
              <a:lnSpc>
                <a:spcPct val="110000"/>
              </a:lnSpc>
              <a:spcBef>
                <a:spcPts val="2104"/>
              </a:spcBef>
              <a:buClr>
                <a:srgbClr val="222223"/>
              </a:buClr>
            </a:pPr>
            <a:fld id="{08492756-E806-4604-9C5F-A6997CE6540C}" type="slidenum">
              <a:rPr lang="en-GB" sz="700" smtClean="0">
                <a:solidFill>
                  <a:sysClr val="windowText" lastClr="000000"/>
                </a:solidFill>
              </a:rPr>
              <a:pPr algn="r" defTabSz="801472">
                <a:lnSpc>
                  <a:spcPct val="110000"/>
                </a:lnSpc>
                <a:spcBef>
                  <a:spcPts val="2104"/>
                </a:spcBef>
                <a:buClr>
                  <a:srgbClr val="222223"/>
                </a:buClr>
              </a:pPr>
              <a:t>‹#›</a:t>
            </a:fld>
            <a:endParaRPr lang="en-GB" sz="700" dirty="0" err="1" smtClean="0">
              <a:solidFill>
                <a:sysClr val="windowText" lastClr="000000"/>
              </a:solidFill>
            </a:endParaRP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3763" y="6290461"/>
            <a:ext cx="1954201" cy="349373"/>
          </a:xfrm>
          <a:prstGeom prst="rect">
            <a:avLst/>
          </a:prstGeom>
        </p:spPr>
      </p:pic>
    </p:spTree>
    <p:extLst>
      <p:ext uri="{BB962C8B-B14F-4D97-AF65-F5344CB8AC3E}">
        <p14:creationId xmlns:p14="http://schemas.microsoft.com/office/powerpoint/2010/main" val="2670309480"/>
      </p:ext>
    </p:extLst>
  </p:cSld>
  <p:clrMapOvr>
    <a:masterClrMapping/>
  </p:clrMapOvr>
  <p:transition>
    <p:fade/>
  </p:transition>
  <p:timing>
    <p:tnLst>
      <p:par>
        <p:cTn id="1" dur="indefinite" restart="never" nodeType="tmRoot"/>
      </p:par>
    </p:tnLst>
  </p:timing>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preserve="1" userDrawn="1">
  <p:cSld name="Presentation -half page  media fill">
    <p:bg>
      <p:bgPr>
        <a:solidFill>
          <a:schemeClr val="bg2"/>
        </a:solidFill>
        <a:effectLst/>
      </p:bgPr>
    </p:bg>
    <p:spTree>
      <p:nvGrpSpPr>
        <p:cNvPr id="1" name=""/>
        <p:cNvGrpSpPr/>
        <p:nvPr/>
      </p:nvGrpSpPr>
      <p:grpSpPr>
        <a:xfrm>
          <a:off x="0" y="0"/>
          <a:ext cx="0" cy="0"/>
          <a:chOff x="0" y="0"/>
          <a:chExt cx="0" cy="0"/>
        </a:xfrm>
      </p:grpSpPr>
      <p:sp>
        <p:nvSpPr>
          <p:cNvPr id="12" name="Frame 11"/>
          <p:cNvSpPr/>
          <p:nvPr userDrawn="1"/>
        </p:nvSpPr>
        <p:spPr bwMode="gray">
          <a:xfrm>
            <a:off x="0" y="-151"/>
            <a:ext cx="9144000" cy="6858151"/>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47" tIns="40074" rIns="80147" bIns="40074" numCol="1" spcCol="0" rtlCol="0" fromWordArt="0" anchor="ctr" anchorCtr="0" forceAA="0" compatLnSpc="1">
            <a:prstTxWarp prst="textNoShape">
              <a:avLst/>
            </a:prstTxWarp>
            <a:noAutofit/>
          </a:bodyPr>
          <a:lstStyle/>
          <a:p>
            <a:pPr algn="ctr" defTabSz="801472"/>
            <a:endParaRPr lang="en-GB" sz="1600" dirty="0">
              <a:solidFill>
                <a:srgbClr val="222223"/>
              </a:solidFill>
              <a:latin typeface="Segoe UI Light" panose="020B0502040204020203" pitchFamily="34" charset="0"/>
            </a:endParaRPr>
          </a:p>
        </p:txBody>
      </p:sp>
      <p:sp>
        <p:nvSpPr>
          <p:cNvPr id="4" name="Rectangle 3"/>
          <p:cNvSpPr/>
          <p:nvPr userDrawn="1"/>
        </p:nvSpPr>
        <p:spPr bwMode="gray">
          <a:xfrm>
            <a:off x="4495041" y="98159"/>
            <a:ext cx="153919" cy="6603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5182" tIns="72591" rIns="145182" bIns="72591" numCol="1" spcCol="0" rtlCol="0" fromWordArt="0" anchor="ctr" anchorCtr="0" forceAA="0" compatLnSpc="1">
            <a:prstTxWarp prst="textNoShape">
              <a:avLst/>
            </a:prstTxWarp>
            <a:noAutofit/>
          </a:bodyPr>
          <a:lstStyle/>
          <a:p>
            <a:pPr algn="ctr" defTabSz="801472">
              <a:lnSpc>
                <a:spcPct val="110000"/>
              </a:lnSpc>
              <a:spcBef>
                <a:spcPts val="2419"/>
              </a:spcBef>
              <a:buClr>
                <a:srgbClr val="222223"/>
              </a:buClr>
            </a:pPr>
            <a:endParaRPr lang="en-GB" sz="2800" dirty="0" smtClean="0">
              <a:solidFill>
                <a:prstClr val="white"/>
              </a:solidFill>
              <a:latin typeface="Segoe UI Light" panose="020B0502040204020203" pitchFamily="34" charset="0"/>
            </a:endParaRPr>
          </a:p>
        </p:txBody>
      </p:sp>
      <p:sp>
        <p:nvSpPr>
          <p:cNvPr id="15" name="Content Placeholder 6"/>
          <p:cNvSpPr>
            <a:spLocks noGrp="1"/>
          </p:cNvSpPr>
          <p:nvPr>
            <p:ph sz="quarter" idx="12"/>
          </p:nvPr>
        </p:nvSpPr>
        <p:spPr>
          <a:xfrm>
            <a:off x="4819448" y="2235379"/>
            <a:ext cx="3867081" cy="3610114"/>
          </a:xfrm>
        </p:spPr>
        <p:txBody>
          <a:bodyPr lIns="0" rIns="0">
            <a:normAutofit/>
          </a:bodyPr>
          <a:lstStyle>
            <a:lvl1pPr>
              <a:spcBef>
                <a:spcPts val="526"/>
              </a:spcBef>
              <a:spcAft>
                <a:spcPts val="526"/>
              </a:spcAft>
              <a:buClr>
                <a:schemeClr val="bg1"/>
              </a:buClr>
              <a:defRPr sz="2100">
                <a:solidFill>
                  <a:schemeClr val="bg1"/>
                </a:solidFill>
              </a:defRPr>
            </a:lvl1pPr>
            <a:lvl2pPr>
              <a:spcBef>
                <a:spcPts val="526"/>
              </a:spcBef>
              <a:spcAft>
                <a:spcPts val="526"/>
              </a:spcAft>
              <a:buClr>
                <a:schemeClr val="bg1"/>
              </a:buClr>
              <a:defRPr sz="1800">
                <a:solidFill>
                  <a:schemeClr val="bg1"/>
                </a:solidFill>
              </a:defRPr>
            </a:lvl2pPr>
            <a:lvl3pPr>
              <a:spcBef>
                <a:spcPts val="526"/>
              </a:spcBef>
              <a:spcAft>
                <a:spcPts val="526"/>
              </a:spcAft>
              <a:buClr>
                <a:schemeClr val="bg1"/>
              </a:buClr>
              <a:defRPr sz="1600">
                <a:solidFill>
                  <a:schemeClr val="bg1"/>
                </a:solidFill>
              </a:defRPr>
            </a:lvl3pPr>
            <a:lvl4pPr>
              <a:spcBef>
                <a:spcPts val="526"/>
              </a:spcBef>
              <a:spcAft>
                <a:spcPts val="526"/>
              </a:spcAft>
              <a:buClr>
                <a:schemeClr val="bg1"/>
              </a:buClr>
              <a:defRPr sz="1600">
                <a:solidFill>
                  <a:schemeClr val="bg1"/>
                </a:solidFill>
              </a:defRPr>
            </a:lvl4pPr>
            <a:lvl5pPr>
              <a:spcBef>
                <a:spcPts val="526"/>
              </a:spcBef>
              <a:spcAft>
                <a:spcPts val="526"/>
              </a:spcAft>
              <a:buClr>
                <a:schemeClr val="bg1"/>
              </a:buClr>
              <a:defRPr sz="1600">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8" name="Title 1"/>
          <p:cNvSpPr>
            <a:spLocks noGrp="1"/>
          </p:cNvSpPr>
          <p:nvPr>
            <p:ph type="ctrTitle" hasCustomPrompt="1"/>
          </p:nvPr>
        </p:nvSpPr>
        <p:spPr bwMode="gray">
          <a:xfrm>
            <a:off x="4842423" y="785342"/>
            <a:ext cx="3347797" cy="556167"/>
          </a:xfrm>
          <a:solidFill>
            <a:schemeClr val="accent3"/>
          </a:solidFill>
        </p:spPr>
        <p:txBody>
          <a:bodyPr wrap="none" lIns="72591" tIns="63108" rIns="72591" bIns="0" rtlCol="0" anchor="ctr">
            <a:spAutoFit/>
          </a:bodyPr>
          <a:lstStyle>
            <a:lvl1pPr algn="l">
              <a:defRPr lang="en-GB" dirty="0"/>
            </a:lvl1pPr>
          </a:lstStyle>
          <a:p>
            <a:pPr marL="0" lvl="0" indent="0" algn="l">
              <a:spcBef>
                <a:spcPct val="20000"/>
              </a:spcBef>
              <a:buFont typeface="Arial" panose="020B0604020202020204" pitchFamily="34" charset="0"/>
            </a:pPr>
            <a:r>
              <a:rPr lang="en-US" dirty="0" smtClean="0"/>
              <a:t>Click to edit title</a:t>
            </a:r>
            <a:endParaRPr lang="en-GB" dirty="0"/>
          </a:p>
        </p:txBody>
      </p:sp>
      <p:sp>
        <p:nvSpPr>
          <p:cNvPr id="19" name="Text Placeholder 5"/>
          <p:cNvSpPr>
            <a:spLocks noGrp="1"/>
          </p:cNvSpPr>
          <p:nvPr>
            <p:ph type="body" sz="quarter" idx="13" hasCustomPrompt="1"/>
          </p:nvPr>
        </p:nvSpPr>
        <p:spPr>
          <a:xfrm>
            <a:off x="4842423" y="1404370"/>
            <a:ext cx="2670389" cy="355482"/>
          </a:xfrm>
          <a:solidFill>
            <a:schemeClr val="tx2"/>
          </a:solidFill>
        </p:spPr>
        <p:txBody>
          <a:bodyPr vert="horz" wrap="none" lIns="63108" tIns="0" rIns="63108" bIns="0" rtlCol="0">
            <a:spAutoFit/>
          </a:bodyPr>
          <a:lstStyle>
            <a:lvl1pPr>
              <a:buFontTx/>
              <a:buNone/>
              <a:defRPr lang="en-US" sz="2100" b="1" dirty="0" smtClean="0">
                <a:solidFill>
                  <a:schemeClr val="bg1"/>
                </a:solidFill>
              </a:defRPr>
            </a:lvl1pPr>
          </a:lstStyle>
          <a:p>
            <a:pPr marL="0" lvl="0" indent="0">
              <a:spcBef>
                <a:spcPts val="263"/>
              </a:spcBef>
              <a:spcAft>
                <a:spcPts val="263"/>
              </a:spcAft>
              <a:buNone/>
            </a:pPr>
            <a:r>
              <a:rPr lang="en-US" dirty="0" smtClean="0"/>
              <a:t>Click to edit subtitle</a:t>
            </a:r>
          </a:p>
        </p:txBody>
      </p:sp>
      <p:sp>
        <p:nvSpPr>
          <p:cNvPr id="3" name="Media Placeholder 2"/>
          <p:cNvSpPr>
            <a:spLocks noGrp="1"/>
          </p:cNvSpPr>
          <p:nvPr>
            <p:ph type="media" sz="quarter" idx="14"/>
          </p:nvPr>
        </p:nvSpPr>
        <p:spPr>
          <a:xfrm>
            <a:off x="154754" y="164601"/>
            <a:ext cx="4340287" cy="6527128"/>
          </a:xfrm>
          <a:solidFill>
            <a:schemeClr val="tx1"/>
          </a:solidFill>
        </p:spPr>
        <p:txBody>
          <a:bodyPr/>
          <a:lstStyle>
            <a:lvl1pPr>
              <a:defRPr>
                <a:solidFill>
                  <a:schemeClr val="bg1"/>
                </a:solidFill>
              </a:defRPr>
            </a:lvl1pPr>
          </a:lstStyle>
          <a:p>
            <a:r>
              <a:rPr lang="en-US" smtClean="0"/>
              <a:t>Click icon to add media</a:t>
            </a:r>
            <a:endParaRPr lang="en-GB" dirty="0"/>
          </a:p>
        </p:txBody>
      </p:sp>
      <p:sp>
        <p:nvSpPr>
          <p:cNvPr id="11" name="TextBox 10"/>
          <p:cNvSpPr txBox="1"/>
          <p:nvPr userDrawn="1"/>
        </p:nvSpPr>
        <p:spPr bwMode="gray">
          <a:xfrm>
            <a:off x="464542" y="6693858"/>
            <a:ext cx="4186603" cy="164143"/>
          </a:xfrm>
          <a:prstGeom prst="rect">
            <a:avLst/>
          </a:prstGeom>
          <a:noFill/>
        </p:spPr>
        <p:txBody>
          <a:bodyPr wrap="none" lIns="0" tIns="0" rIns="0" bIns="0" rtlCol="0" anchor="ctr">
            <a:noAutofit/>
          </a:bodyPr>
          <a:lstStyle/>
          <a:p>
            <a:pPr defTabSz="801472"/>
            <a:r>
              <a:rPr lang="en-GB" sz="600" dirty="0" smtClean="0">
                <a:solidFill>
                  <a:srgbClr val="222223"/>
                </a:solidFill>
                <a:latin typeface="Segoe UI Light" panose="020B0502040204020203" pitchFamily="34" charset="0"/>
              </a:rPr>
              <a:t>Document Name Here  |  Month 2016 |  Version 1  |  Public  |  Internal Use Only  |  Confidential  |  Strictly  Confidential (DELETE CLASSIFICATION)</a:t>
            </a:r>
          </a:p>
        </p:txBody>
      </p:sp>
      <p:sp>
        <p:nvSpPr>
          <p:cNvPr id="20" name="TextBox 19"/>
          <p:cNvSpPr txBox="1"/>
          <p:nvPr userDrawn="1"/>
        </p:nvSpPr>
        <p:spPr>
          <a:xfrm>
            <a:off x="8564924" y="6688037"/>
            <a:ext cx="492596" cy="182218"/>
          </a:xfrm>
          <a:prstGeom prst="rect">
            <a:avLst/>
          </a:prstGeom>
          <a:noFill/>
        </p:spPr>
        <p:txBody>
          <a:bodyPr wrap="square" lIns="63108" tIns="31554" rIns="63108" bIns="31554" rtlCol="0">
            <a:spAutoFit/>
          </a:bodyPr>
          <a:lstStyle/>
          <a:p>
            <a:pPr algn="r" defTabSz="801472">
              <a:lnSpc>
                <a:spcPct val="110000"/>
              </a:lnSpc>
              <a:spcBef>
                <a:spcPts val="2104"/>
              </a:spcBef>
              <a:buClr>
                <a:srgbClr val="222223"/>
              </a:buClr>
            </a:pPr>
            <a:fld id="{08492756-E806-4604-9C5F-A6997CE6540C}" type="slidenum">
              <a:rPr lang="en-GB" sz="700" smtClean="0">
                <a:solidFill>
                  <a:sysClr val="windowText" lastClr="000000"/>
                </a:solidFill>
              </a:rPr>
              <a:pPr algn="r" defTabSz="801472">
                <a:lnSpc>
                  <a:spcPct val="110000"/>
                </a:lnSpc>
                <a:spcBef>
                  <a:spcPts val="2104"/>
                </a:spcBef>
                <a:buClr>
                  <a:srgbClr val="222223"/>
                </a:buClr>
              </a:pPr>
              <a:t>‹#›</a:t>
            </a:fld>
            <a:endParaRPr lang="en-GB" sz="700" dirty="0" err="1" smtClean="0">
              <a:solidFill>
                <a:sysClr val="windowText" lastClr="000000"/>
              </a:solidFill>
            </a:endParaRPr>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3763" y="6290461"/>
            <a:ext cx="1954201" cy="349373"/>
          </a:xfrm>
          <a:prstGeom prst="rect">
            <a:avLst/>
          </a:prstGeom>
        </p:spPr>
      </p:pic>
    </p:spTree>
    <p:extLst>
      <p:ext uri="{BB962C8B-B14F-4D97-AF65-F5344CB8AC3E}">
        <p14:creationId xmlns:p14="http://schemas.microsoft.com/office/powerpoint/2010/main" val="3383914124"/>
      </p:ext>
    </p:extLst>
  </p:cSld>
  <p:clrMapOvr>
    <a:masterClrMapping/>
  </p:clrMapOvr>
  <p:transition>
    <p:fade/>
  </p:transition>
  <p:timing>
    <p:tnLst>
      <p:par>
        <p:cTn id="1" dur="indefinite" restart="never" nodeType="tmRoot"/>
      </p:par>
    </p:tnLst>
  </p:timing>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preserve="1" userDrawn="1">
  <p:cSld name="Presentation - Image and statement">
    <p:bg>
      <p:bgPr>
        <a:solidFill>
          <a:schemeClr val="bg2"/>
        </a:solidFill>
        <a:effectLst/>
      </p:bgPr>
    </p:bg>
    <p:spTree>
      <p:nvGrpSpPr>
        <p:cNvPr id="1" name=""/>
        <p:cNvGrpSpPr/>
        <p:nvPr/>
      </p:nvGrpSpPr>
      <p:grpSpPr>
        <a:xfrm>
          <a:off x="0" y="0"/>
          <a:ext cx="0" cy="0"/>
          <a:chOff x="0" y="0"/>
          <a:chExt cx="0" cy="0"/>
        </a:xfrm>
      </p:grpSpPr>
      <p:sp>
        <p:nvSpPr>
          <p:cNvPr id="11" name="Frame 10"/>
          <p:cNvSpPr/>
          <p:nvPr userDrawn="1"/>
        </p:nvSpPr>
        <p:spPr bwMode="gray">
          <a:xfrm>
            <a:off x="0" y="-151"/>
            <a:ext cx="9144000" cy="6858151"/>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47" tIns="40074" rIns="80147" bIns="40074" numCol="1" spcCol="0" rtlCol="0" fromWordArt="0" anchor="ctr" anchorCtr="0" forceAA="0" compatLnSpc="1">
            <a:prstTxWarp prst="textNoShape">
              <a:avLst/>
            </a:prstTxWarp>
            <a:noAutofit/>
          </a:bodyPr>
          <a:lstStyle/>
          <a:p>
            <a:pPr algn="ctr" defTabSz="801472"/>
            <a:endParaRPr lang="en-GB" sz="1600" dirty="0">
              <a:solidFill>
                <a:srgbClr val="222223"/>
              </a:solidFill>
              <a:latin typeface="Segoe UI Light" panose="020B0502040204020203" pitchFamily="34" charset="0"/>
            </a:endParaRPr>
          </a:p>
        </p:txBody>
      </p:sp>
      <p:sp>
        <p:nvSpPr>
          <p:cNvPr id="4" name="Picture Placeholder 3"/>
          <p:cNvSpPr>
            <a:spLocks noGrp="1"/>
          </p:cNvSpPr>
          <p:nvPr>
            <p:ph type="pic" sz="quarter" idx="10" hasCustomPrompt="1"/>
          </p:nvPr>
        </p:nvSpPr>
        <p:spPr>
          <a:xfrm>
            <a:off x="154753" y="157664"/>
            <a:ext cx="8834494" cy="6534066"/>
          </a:xfrm>
          <a:solidFill>
            <a:schemeClr val="bg1">
              <a:lumMod val="85000"/>
            </a:schemeClr>
          </a:solidFill>
        </p:spPr>
        <p:txBody>
          <a:bodyPr/>
          <a:lstStyle>
            <a:lvl1pPr marL="0" indent="0">
              <a:buNone/>
              <a:defRPr sz="1600" baseline="0"/>
            </a:lvl1pPr>
          </a:lstStyle>
          <a:p>
            <a:r>
              <a:rPr lang="en-GB" dirty="0" smtClean="0"/>
              <a:t>Insert image by clicking the picture icon and selecting file.  Image may then be cropped as desired</a:t>
            </a:r>
            <a:endParaRPr lang="en-GB" dirty="0"/>
          </a:p>
        </p:txBody>
      </p:sp>
      <p:sp>
        <p:nvSpPr>
          <p:cNvPr id="2" name="Title 1"/>
          <p:cNvSpPr>
            <a:spLocks noGrp="1"/>
          </p:cNvSpPr>
          <p:nvPr>
            <p:ph type="title" hasCustomPrompt="1"/>
          </p:nvPr>
        </p:nvSpPr>
        <p:spPr bwMode="gray">
          <a:xfrm>
            <a:off x="414402" y="1339059"/>
            <a:ext cx="8209912" cy="1423071"/>
          </a:xfrm>
          <a:noFill/>
        </p:spPr>
        <p:txBody>
          <a:bodyPr wrap="square" anchor="t"/>
          <a:lstStyle>
            <a:lvl1pPr algn="l">
              <a:lnSpc>
                <a:spcPts val="5347"/>
              </a:lnSpc>
              <a:defRPr sz="4700"/>
            </a:lvl1pPr>
          </a:lstStyle>
          <a:p>
            <a:r>
              <a:rPr lang="en-US" dirty="0" smtClean="0"/>
              <a:t>Statement or with quote with image.</a:t>
            </a:r>
            <a:endParaRPr lang="en-GB" dirty="0"/>
          </a:p>
        </p:txBody>
      </p:sp>
      <p:sp>
        <p:nvSpPr>
          <p:cNvPr id="9" name="TextBox 8"/>
          <p:cNvSpPr txBox="1"/>
          <p:nvPr userDrawn="1"/>
        </p:nvSpPr>
        <p:spPr bwMode="gray">
          <a:xfrm>
            <a:off x="463608" y="6693858"/>
            <a:ext cx="4186603" cy="164143"/>
          </a:xfrm>
          <a:prstGeom prst="rect">
            <a:avLst/>
          </a:prstGeom>
          <a:noFill/>
        </p:spPr>
        <p:txBody>
          <a:bodyPr wrap="none" lIns="0" tIns="0" rIns="0" bIns="0" rtlCol="0" anchor="ctr">
            <a:noAutofit/>
          </a:bodyPr>
          <a:lstStyle/>
          <a:p>
            <a:pPr defTabSz="801472"/>
            <a:r>
              <a:rPr lang="en-GB" sz="600" dirty="0" smtClean="0">
                <a:solidFill>
                  <a:srgbClr val="222223"/>
                </a:solidFill>
                <a:latin typeface="Segoe UI Light" panose="020B0502040204020203" pitchFamily="34" charset="0"/>
              </a:rPr>
              <a:t>Document Name Here  |  Month 2016 |  Version 1  |  Public  |  Internal Use Only  |  Confidential  |  Strictly  Confidential (DELETE CLASSIFICATION)</a:t>
            </a:r>
          </a:p>
        </p:txBody>
      </p:sp>
      <p:sp>
        <p:nvSpPr>
          <p:cNvPr id="14" name="TextBox 13"/>
          <p:cNvSpPr txBox="1"/>
          <p:nvPr userDrawn="1"/>
        </p:nvSpPr>
        <p:spPr>
          <a:xfrm>
            <a:off x="8564924" y="6688037"/>
            <a:ext cx="492596" cy="182218"/>
          </a:xfrm>
          <a:prstGeom prst="rect">
            <a:avLst/>
          </a:prstGeom>
          <a:noFill/>
        </p:spPr>
        <p:txBody>
          <a:bodyPr wrap="square" lIns="63108" tIns="31554" rIns="63108" bIns="31554" rtlCol="0">
            <a:spAutoFit/>
          </a:bodyPr>
          <a:lstStyle/>
          <a:p>
            <a:pPr algn="r" defTabSz="801472">
              <a:lnSpc>
                <a:spcPct val="110000"/>
              </a:lnSpc>
              <a:spcBef>
                <a:spcPts val="2104"/>
              </a:spcBef>
              <a:buClr>
                <a:srgbClr val="222223"/>
              </a:buClr>
            </a:pPr>
            <a:fld id="{08492756-E806-4604-9C5F-A6997CE6540C}" type="slidenum">
              <a:rPr lang="en-GB" sz="700" smtClean="0">
                <a:solidFill>
                  <a:sysClr val="windowText" lastClr="000000"/>
                </a:solidFill>
              </a:rPr>
              <a:pPr algn="r" defTabSz="801472">
                <a:lnSpc>
                  <a:spcPct val="110000"/>
                </a:lnSpc>
                <a:spcBef>
                  <a:spcPts val="2104"/>
                </a:spcBef>
                <a:buClr>
                  <a:srgbClr val="222223"/>
                </a:buClr>
              </a:pPr>
              <a:t>‹#›</a:t>
            </a:fld>
            <a:endParaRPr lang="en-GB" sz="700" dirty="0" err="1" smtClean="0">
              <a:solidFill>
                <a:sysClr val="windowText" lastClr="000000"/>
              </a:solidFill>
            </a:endParaRP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3763" y="6290461"/>
            <a:ext cx="1954201" cy="349373"/>
          </a:xfrm>
          <a:prstGeom prst="rect">
            <a:avLst/>
          </a:prstGeom>
        </p:spPr>
      </p:pic>
    </p:spTree>
    <p:extLst>
      <p:ext uri="{BB962C8B-B14F-4D97-AF65-F5344CB8AC3E}">
        <p14:creationId xmlns:p14="http://schemas.microsoft.com/office/powerpoint/2010/main" val="116240177"/>
      </p:ext>
    </p:extLst>
  </p:cSld>
  <p:clrMapOvr>
    <a:masterClrMapping/>
  </p:clrMapOvr>
  <p:transition>
    <p:fade/>
  </p:transition>
  <p:timing>
    <p:tnLst>
      <p:par>
        <p:cTn id="1" dur="indefinite" restart="never" nodeType="tmRoot"/>
      </p:par>
    </p:tnLst>
  </p:timing>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preserve="1" userDrawn="1">
  <p:cSld name="Presentation - Statement with 3 x images">
    <p:bg>
      <p:bgPr>
        <a:solidFill>
          <a:schemeClr val="bg2"/>
        </a:solidFill>
        <a:effectLst/>
      </p:bgPr>
    </p:bg>
    <p:spTree>
      <p:nvGrpSpPr>
        <p:cNvPr id="1" name=""/>
        <p:cNvGrpSpPr/>
        <p:nvPr/>
      </p:nvGrpSpPr>
      <p:grpSpPr>
        <a:xfrm>
          <a:off x="0" y="0"/>
          <a:ext cx="0" cy="0"/>
          <a:chOff x="0" y="0"/>
          <a:chExt cx="0" cy="0"/>
        </a:xfrm>
      </p:grpSpPr>
      <p:sp>
        <p:nvSpPr>
          <p:cNvPr id="30" name="Rectangle 29"/>
          <p:cNvSpPr/>
          <p:nvPr userDrawn="1"/>
        </p:nvSpPr>
        <p:spPr bwMode="gray">
          <a:xfrm>
            <a:off x="157468" y="3723450"/>
            <a:ext cx="8831779" cy="29704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6216" tIns="63108" rIns="126216" bIns="63108" numCol="1" spcCol="0" rtlCol="0" fromWordArt="0" anchor="ctr" anchorCtr="0" forceAA="0" compatLnSpc="1">
            <a:prstTxWarp prst="textNoShape">
              <a:avLst/>
            </a:prstTxWarp>
            <a:noAutofit/>
          </a:bodyPr>
          <a:lstStyle/>
          <a:p>
            <a:pPr algn="ctr" defTabSz="801472">
              <a:lnSpc>
                <a:spcPct val="110000"/>
              </a:lnSpc>
              <a:spcBef>
                <a:spcPts val="2104"/>
              </a:spcBef>
              <a:buClr>
                <a:srgbClr val="222223"/>
              </a:buClr>
            </a:pPr>
            <a:endParaRPr lang="en-GB" sz="2500" dirty="0" smtClean="0">
              <a:solidFill>
                <a:prstClr val="white"/>
              </a:solidFill>
              <a:latin typeface="Segoe UI Light" panose="020B0502040204020203" pitchFamily="34" charset="0"/>
            </a:endParaRPr>
          </a:p>
        </p:txBody>
      </p:sp>
      <p:sp>
        <p:nvSpPr>
          <p:cNvPr id="2" name="Title 1"/>
          <p:cNvSpPr>
            <a:spLocks noGrp="1"/>
          </p:cNvSpPr>
          <p:nvPr>
            <p:ph type="title" hasCustomPrompt="1"/>
          </p:nvPr>
        </p:nvSpPr>
        <p:spPr bwMode="gray">
          <a:xfrm>
            <a:off x="403179" y="1747247"/>
            <a:ext cx="8256276" cy="786999"/>
          </a:xfrm>
          <a:noFill/>
        </p:spPr>
        <p:txBody>
          <a:bodyPr wrap="square" anchor="ctr"/>
          <a:lstStyle>
            <a:lvl1pPr algn="l">
              <a:defRPr sz="4700"/>
            </a:lvl1pPr>
          </a:lstStyle>
          <a:p>
            <a:r>
              <a:rPr lang="en-US" dirty="0" smtClean="0"/>
              <a:t>Click to add statement</a:t>
            </a:r>
            <a:endParaRPr lang="en-GB" dirty="0"/>
          </a:p>
        </p:txBody>
      </p:sp>
      <p:sp>
        <p:nvSpPr>
          <p:cNvPr id="24" name="Frame 23"/>
          <p:cNvSpPr/>
          <p:nvPr userDrawn="1"/>
        </p:nvSpPr>
        <p:spPr bwMode="gray">
          <a:xfrm>
            <a:off x="0" y="-151"/>
            <a:ext cx="9144000" cy="6858151"/>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47" tIns="40074" rIns="80147" bIns="40074" numCol="1" spcCol="0" rtlCol="0" fromWordArt="0" anchor="ctr" anchorCtr="0" forceAA="0" compatLnSpc="1">
            <a:prstTxWarp prst="textNoShape">
              <a:avLst/>
            </a:prstTxWarp>
            <a:noAutofit/>
          </a:bodyPr>
          <a:lstStyle/>
          <a:p>
            <a:pPr algn="ctr" defTabSz="801472"/>
            <a:endParaRPr lang="en-GB" sz="1600" dirty="0">
              <a:solidFill>
                <a:srgbClr val="222223"/>
              </a:solidFill>
              <a:latin typeface="Segoe UI Light" panose="020B0502040204020203" pitchFamily="34" charset="0"/>
            </a:endParaRPr>
          </a:p>
        </p:txBody>
      </p:sp>
      <p:sp>
        <p:nvSpPr>
          <p:cNvPr id="22" name="Picture Placeholder 21"/>
          <p:cNvSpPr>
            <a:spLocks noGrp="1"/>
          </p:cNvSpPr>
          <p:nvPr>
            <p:ph type="pic" sz="quarter" idx="10"/>
          </p:nvPr>
        </p:nvSpPr>
        <p:spPr>
          <a:xfrm>
            <a:off x="148968" y="3886153"/>
            <a:ext cx="2832114" cy="2807705"/>
          </a:xfrm>
          <a:solidFill>
            <a:schemeClr val="bg1">
              <a:lumMod val="85000"/>
            </a:schemeClr>
          </a:solidFill>
        </p:spPr>
        <p:txBody>
          <a:bodyPr/>
          <a:lstStyle/>
          <a:p>
            <a:r>
              <a:rPr lang="en-US" smtClean="0"/>
              <a:t>Click icon to add picture</a:t>
            </a:r>
            <a:endParaRPr lang="en-GB" dirty="0"/>
          </a:p>
        </p:txBody>
      </p:sp>
      <p:sp>
        <p:nvSpPr>
          <p:cNvPr id="28" name="Picture Placeholder 21"/>
          <p:cNvSpPr>
            <a:spLocks noGrp="1"/>
          </p:cNvSpPr>
          <p:nvPr>
            <p:ph type="pic" sz="quarter" idx="11"/>
          </p:nvPr>
        </p:nvSpPr>
        <p:spPr>
          <a:xfrm>
            <a:off x="3154777" y="3886153"/>
            <a:ext cx="2832114" cy="2807705"/>
          </a:xfrm>
          <a:solidFill>
            <a:schemeClr val="bg1">
              <a:lumMod val="85000"/>
            </a:schemeClr>
          </a:solidFill>
        </p:spPr>
        <p:txBody>
          <a:bodyPr/>
          <a:lstStyle/>
          <a:p>
            <a:r>
              <a:rPr lang="en-US" smtClean="0"/>
              <a:t>Click icon to add picture</a:t>
            </a:r>
            <a:endParaRPr lang="en-GB" dirty="0"/>
          </a:p>
        </p:txBody>
      </p:sp>
      <p:sp>
        <p:nvSpPr>
          <p:cNvPr id="29" name="Picture Placeholder 21"/>
          <p:cNvSpPr>
            <a:spLocks noGrp="1"/>
          </p:cNvSpPr>
          <p:nvPr>
            <p:ph type="pic" sz="quarter" idx="12"/>
          </p:nvPr>
        </p:nvSpPr>
        <p:spPr>
          <a:xfrm>
            <a:off x="6152088" y="3886153"/>
            <a:ext cx="2832114" cy="2807705"/>
          </a:xfrm>
          <a:solidFill>
            <a:schemeClr val="bg1">
              <a:lumMod val="85000"/>
            </a:schemeClr>
          </a:solidFill>
        </p:spPr>
        <p:txBody>
          <a:bodyPr/>
          <a:lstStyle/>
          <a:p>
            <a:r>
              <a:rPr lang="en-US" smtClean="0"/>
              <a:t>Click icon to add picture</a:t>
            </a:r>
            <a:endParaRPr lang="en-GB" dirty="0"/>
          </a:p>
        </p:txBody>
      </p:sp>
      <p:sp>
        <p:nvSpPr>
          <p:cNvPr id="11" name="TextBox 10"/>
          <p:cNvSpPr txBox="1"/>
          <p:nvPr userDrawn="1"/>
        </p:nvSpPr>
        <p:spPr bwMode="gray">
          <a:xfrm>
            <a:off x="463608" y="6693858"/>
            <a:ext cx="4186603" cy="164143"/>
          </a:xfrm>
          <a:prstGeom prst="rect">
            <a:avLst/>
          </a:prstGeom>
          <a:noFill/>
        </p:spPr>
        <p:txBody>
          <a:bodyPr wrap="none" lIns="0" tIns="0" rIns="0" bIns="0" rtlCol="0" anchor="ctr">
            <a:noAutofit/>
          </a:bodyPr>
          <a:lstStyle/>
          <a:p>
            <a:pPr defTabSz="801472"/>
            <a:r>
              <a:rPr lang="en-GB" sz="600" dirty="0" smtClean="0">
                <a:solidFill>
                  <a:srgbClr val="222223"/>
                </a:solidFill>
                <a:latin typeface="Segoe UI Light" panose="020B0502040204020203" pitchFamily="34" charset="0"/>
              </a:rPr>
              <a:t>Document Name Here  |  Month 2016 |  Version 1  |  Public  |  Internal Use Only  |  Confidential  |  Strictly  Confidential (DELETE CLASSIFICATION)</a:t>
            </a:r>
          </a:p>
        </p:txBody>
      </p:sp>
      <p:sp>
        <p:nvSpPr>
          <p:cNvPr id="15" name="TextBox 14"/>
          <p:cNvSpPr txBox="1"/>
          <p:nvPr userDrawn="1"/>
        </p:nvSpPr>
        <p:spPr>
          <a:xfrm>
            <a:off x="8564924" y="6688037"/>
            <a:ext cx="492596" cy="182218"/>
          </a:xfrm>
          <a:prstGeom prst="rect">
            <a:avLst/>
          </a:prstGeom>
          <a:noFill/>
        </p:spPr>
        <p:txBody>
          <a:bodyPr wrap="square" lIns="63108" tIns="31554" rIns="63108" bIns="31554" rtlCol="0">
            <a:spAutoFit/>
          </a:bodyPr>
          <a:lstStyle/>
          <a:p>
            <a:pPr algn="r" defTabSz="801472">
              <a:lnSpc>
                <a:spcPct val="110000"/>
              </a:lnSpc>
              <a:spcBef>
                <a:spcPts val="2104"/>
              </a:spcBef>
              <a:buClr>
                <a:srgbClr val="222223"/>
              </a:buClr>
            </a:pPr>
            <a:fld id="{08492756-E806-4604-9C5F-A6997CE6540C}" type="slidenum">
              <a:rPr lang="en-GB" sz="700" smtClean="0">
                <a:solidFill>
                  <a:sysClr val="windowText" lastClr="000000"/>
                </a:solidFill>
              </a:rPr>
              <a:pPr algn="r" defTabSz="801472">
                <a:lnSpc>
                  <a:spcPct val="110000"/>
                </a:lnSpc>
                <a:spcBef>
                  <a:spcPts val="2104"/>
                </a:spcBef>
                <a:buClr>
                  <a:srgbClr val="222223"/>
                </a:buClr>
              </a:pPr>
              <a:t>‹#›</a:t>
            </a:fld>
            <a:endParaRPr lang="en-GB" sz="700" dirty="0" err="1" smtClean="0">
              <a:solidFill>
                <a:sysClr val="windowText" lastClr="000000"/>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3763" y="6290461"/>
            <a:ext cx="1954201" cy="349373"/>
          </a:xfrm>
          <a:prstGeom prst="rect">
            <a:avLst/>
          </a:prstGeom>
        </p:spPr>
      </p:pic>
    </p:spTree>
    <p:extLst>
      <p:ext uri="{BB962C8B-B14F-4D97-AF65-F5344CB8AC3E}">
        <p14:creationId xmlns:p14="http://schemas.microsoft.com/office/powerpoint/2010/main" val="3636296232"/>
      </p:ext>
    </p:extLst>
  </p:cSld>
  <p:clrMapOvr>
    <a:masterClrMapping/>
  </p:clrMapOvr>
  <p:transition>
    <p:fade/>
  </p:transition>
  <p:timing>
    <p:tnLst>
      <p:par>
        <p:cTn id="1" dur="indefinite" restart="never" nodeType="tmRoot"/>
      </p:par>
    </p:tnLst>
  </p:timing>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preserve="1" userDrawn="1">
  <p:cSld name="Presentation - Statement with 2 x images">
    <p:bg>
      <p:bgPr>
        <a:solidFill>
          <a:schemeClr val="bg2"/>
        </a:solidFill>
        <a:effectLst/>
      </p:bgPr>
    </p:bg>
    <p:spTree>
      <p:nvGrpSpPr>
        <p:cNvPr id="1" name=""/>
        <p:cNvGrpSpPr/>
        <p:nvPr/>
      </p:nvGrpSpPr>
      <p:grpSpPr>
        <a:xfrm>
          <a:off x="0" y="0"/>
          <a:ext cx="0" cy="0"/>
          <a:chOff x="0" y="0"/>
          <a:chExt cx="0" cy="0"/>
        </a:xfrm>
      </p:grpSpPr>
      <p:sp>
        <p:nvSpPr>
          <p:cNvPr id="30" name="Rectangle 29"/>
          <p:cNvSpPr/>
          <p:nvPr userDrawn="1"/>
        </p:nvSpPr>
        <p:spPr bwMode="gray">
          <a:xfrm>
            <a:off x="77059" y="3723450"/>
            <a:ext cx="8912188" cy="29704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6216" tIns="63108" rIns="126216" bIns="63108" numCol="1" spcCol="0" rtlCol="0" fromWordArt="0" anchor="ctr" anchorCtr="0" forceAA="0" compatLnSpc="1">
            <a:prstTxWarp prst="textNoShape">
              <a:avLst/>
            </a:prstTxWarp>
            <a:noAutofit/>
          </a:bodyPr>
          <a:lstStyle/>
          <a:p>
            <a:pPr algn="ctr" defTabSz="801472">
              <a:lnSpc>
                <a:spcPct val="110000"/>
              </a:lnSpc>
              <a:spcBef>
                <a:spcPts val="2104"/>
              </a:spcBef>
              <a:buClr>
                <a:srgbClr val="222223"/>
              </a:buClr>
            </a:pPr>
            <a:endParaRPr lang="en-GB" sz="2500" dirty="0" smtClean="0">
              <a:solidFill>
                <a:prstClr val="white"/>
              </a:solidFill>
              <a:latin typeface="Segoe UI Light" panose="020B0502040204020203" pitchFamily="34" charset="0"/>
            </a:endParaRPr>
          </a:p>
        </p:txBody>
      </p:sp>
      <p:sp>
        <p:nvSpPr>
          <p:cNvPr id="2" name="Title 1"/>
          <p:cNvSpPr>
            <a:spLocks noGrp="1"/>
          </p:cNvSpPr>
          <p:nvPr>
            <p:ph type="title" hasCustomPrompt="1"/>
          </p:nvPr>
        </p:nvSpPr>
        <p:spPr bwMode="gray">
          <a:xfrm>
            <a:off x="393794" y="1747247"/>
            <a:ext cx="8003800" cy="786999"/>
          </a:xfrm>
          <a:noFill/>
        </p:spPr>
        <p:txBody>
          <a:bodyPr wrap="square" anchor="ctr"/>
          <a:lstStyle>
            <a:lvl1pPr algn="l">
              <a:defRPr sz="4700"/>
            </a:lvl1pPr>
          </a:lstStyle>
          <a:p>
            <a:r>
              <a:rPr lang="en-US" dirty="0" smtClean="0"/>
              <a:t>Click to add statement</a:t>
            </a:r>
            <a:endParaRPr lang="en-GB" dirty="0"/>
          </a:p>
        </p:txBody>
      </p:sp>
      <p:sp>
        <p:nvSpPr>
          <p:cNvPr id="24" name="Frame 23"/>
          <p:cNvSpPr/>
          <p:nvPr userDrawn="1"/>
        </p:nvSpPr>
        <p:spPr bwMode="gray">
          <a:xfrm>
            <a:off x="0" y="-151"/>
            <a:ext cx="9144000" cy="6858151"/>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47" tIns="40074" rIns="80147" bIns="40074" numCol="1" spcCol="0" rtlCol="0" fromWordArt="0" anchor="ctr" anchorCtr="0" forceAA="0" compatLnSpc="1">
            <a:prstTxWarp prst="textNoShape">
              <a:avLst/>
            </a:prstTxWarp>
            <a:noAutofit/>
          </a:bodyPr>
          <a:lstStyle/>
          <a:p>
            <a:pPr algn="ctr" defTabSz="801472"/>
            <a:endParaRPr lang="en-GB" sz="1600" dirty="0">
              <a:solidFill>
                <a:srgbClr val="222223"/>
              </a:solidFill>
              <a:latin typeface="Segoe UI Light" panose="020B0502040204020203" pitchFamily="34" charset="0"/>
            </a:endParaRPr>
          </a:p>
        </p:txBody>
      </p:sp>
      <p:sp>
        <p:nvSpPr>
          <p:cNvPr id="22" name="Picture Placeholder 21"/>
          <p:cNvSpPr>
            <a:spLocks noGrp="1"/>
          </p:cNvSpPr>
          <p:nvPr>
            <p:ph type="pic" sz="quarter" idx="10"/>
          </p:nvPr>
        </p:nvSpPr>
        <p:spPr>
          <a:xfrm>
            <a:off x="149148" y="3877329"/>
            <a:ext cx="4337573" cy="2807705"/>
          </a:xfrm>
          <a:solidFill>
            <a:schemeClr val="bg1">
              <a:lumMod val="85000"/>
            </a:schemeClr>
          </a:solidFill>
        </p:spPr>
        <p:txBody>
          <a:bodyPr/>
          <a:lstStyle/>
          <a:p>
            <a:r>
              <a:rPr lang="en-US" smtClean="0"/>
              <a:t>Click icon to add picture</a:t>
            </a:r>
            <a:endParaRPr lang="en-GB" dirty="0"/>
          </a:p>
        </p:txBody>
      </p:sp>
      <p:sp>
        <p:nvSpPr>
          <p:cNvPr id="29" name="Picture Placeholder 21"/>
          <p:cNvSpPr>
            <a:spLocks noGrp="1"/>
          </p:cNvSpPr>
          <p:nvPr>
            <p:ph type="pic" sz="quarter" idx="12"/>
          </p:nvPr>
        </p:nvSpPr>
        <p:spPr>
          <a:xfrm>
            <a:off x="4642590" y="3877329"/>
            <a:ext cx="4346657" cy="2807705"/>
          </a:xfrm>
          <a:solidFill>
            <a:schemeClr val="bg1">
              <a:lumMod val="85000"/>
            </a:schemeClr>
          </a:solidFill>
        </p:spPr>
        <p:txBody>
          <a:bodyPr/>
          <a:lstStyle/>
          <a:p>
            <a:r>
              <a:rPr lang="en-US" smtClean="0"/>
              <a:t>Click icon to add picture</a:t>
            </a:r>
            <a:endParaRPr lang="en-GB" dirty="0"/>
          </a:p>
        </p:txBody>
      </p:sp>
      <p:sp>
        <p:nvSpPr>
          <p:cNvPr id="11" name="TextBox 10"/>
          <p:cNvSpPr txBox="1"/>
          <p:nvPr userDrawn="1"/>
        </p:nvSpPr>
        <p:spPr bwMode="gray">
          <a:xfrm>
            <a:off x="463608" y="6693858"/>
            <a:ext cx="4186603" cy="164143"/>
          </a:xfrm>
          <a:prstGeom prst="rect">
            <a:avLst/>
          </a:prstGeom>
          <a:noFill/>
        </p:spPr>
        <p:txBody>
          <a:bodyPr wrap="none" lIns="0" tIns="0" rIns="0" bIns="0" rtlCol="0" anchor="ctr">
            <a:noAutofit/>
          </a:bodyPr>
          <a:lstStyle/>
          <a:p>
            <a:pPr defTabSz="801472"/>
            <a:r>
              <a:rPr lang="en-GB" sz="600" dirty="0" smtClean="0">
                <a:solidFill>
                  <a:srgbClr val="222223"/>
                </a:solidFill>
                <a:latin typeface="Segoe UI Light" panose="020B0502040204020203" pitchFamily="34" charset="0"/>
              </a:rPr>
              <a:t>Document Name Here  |  Month 2016 |  Version 1  |  Public  |  Internal Use Only  |  Confidential  |  Strictly  Confidential (DELETE CLASSIFICATION)</a:t>
            </a:r>
          </a:p>
        </p:txBody>
      </p:sp>
      <p:sp>
        <p:nvSpPr>
          <p:cNvPr id="15" name="TextBox 14"/>
          <p:cNvSpPr txBox="1"/>
          <p:nvPr userDrawn="1"/>
        </p:nvSpPr>
        <p:spPr>
          <a:xfrm>
            <a:off x="8564924" y="6688037"/>
            <a:ext cx="492596" cy="182218"/>
          </a:xfrm>
          <a:prstGeom prst="rect">
            <a:avLst/>
          </a:prstGeom>
          <a:noFill/>
        </p:spPr>
        <p:txBody>
          <a:bodyPr wrap="square" lIns="63108" tIns="31554" rIns="63108" bIns="31554" rtlCol="0">
            <a:spAutoFit/>
          </a:bodyPr>
          <a:lstStyle/>
          <a:p>
            <a:pPr algn="r" defTabSz="801472">
              <a:lnSpc>
                <a:spcPct val="110000"/>
              </a:lnSpc>
              <a:spcBef>
                <a:spcPts val="2104"/>
              </a:spcBef>
              <a:buClr>
                <a:srgbClr val="222223"/>
              </a:buClr>
            </a:pPr>
            <a:fld id="{08492756-E806-4604-9C5F-A6997CE6540C}" type="slidenum">
              <a:rPr lang="en-GB" sz="700" smtClean="0">
                <a:solidFill>
                  <a:sysClr val="windowText" lastClr="000000"/>
                </a:solidFill>
              </a:rPr>
              <a:pPr algn="r" defTabSz="801472">
                <a:lnSpc>
                  <a:spcPct val="110000"/>
                </a:lnSpc>
                <a:spcBef>
                  <a:spcPts val="2104"/>
                </a:spcBef>
                <a:buClr>
                  <a:srgbClr val="222223"/>
                </a:buClr>
              </a:pPr>
              <a:t>‹#›</a:t>
            </a:fld>
            <a:endParaRPr lang="en-GB" sz="700" dirty="0" err="1" smtClean="0">
              <a:solidFill>
                <a:sysClr val="windowText" lastClr="000000"/>
              </a:solidFill>
            </a:endParaRP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3763" y="6290461"/>
            <a:ext cx="1954201" cy="349373"/>
          </a:xfrm>
          <a:prstGeom prst="rect">
            <a:avLst/>
          </a:prstGeom>
        </p:spPr>
      </p:pic>
    </p:spTree>
    <p:extLst>
      <p:ext uri="{BB962C8B-B14F-4D97-AF65-F5344CB8AC3E}">
        <p14:creationId xmlns:p14="http://schemas.microsoft.com/office/powerpoint/2010/main" val="3365109813"/>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resentation - Title, Full Page Content, Base, Source">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473524" y="837470"/>
            <a:ext cx="3328624" cy="556157"/>
          </a:xfrm>
          <a:solidFill>
            <a:schemeClr val="accent3"/>
          </a:solidFill>
        </p:spPr>
        <p:txBody>
          <a:bodyPr/>
          <a:lstStyle>
            <a:lvl1pPr algn="l">
              <a:defRPr/>
            </a:lvl1pPr>
          </a:lstStyle>
          <a:p>
            <a:r>
              <a:rPr lang="en-US" dirty="0"/>
              <a:t>Click to edit title</a:t>
            </a:r>
            <a:endParaRPr lang="en-GB" dirty="0"/>
          </a:p>
        </p:txBody>
      </p:sp>
      <p:sp>
        <p:nvSpPr>
          <p:cNvPr id="6" name="Content Placeholder 5"/>
          <p:cNvSpPr>
            <a:spLocks noGrp="1"/>
          </p:cNvSpPr>
          <p:nvPr>
            <p:ph sz="quarter" idx="12" hasCustomPrompt="1"/>
          </p:nvPr>
        </p:nvSpPr>
        <p:spPr>
          <a:xfrm>
            <a:off x="463006" y="1768876"/>
            <a:ext cx="8199192" cy="4092749"/>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3"/>
          <p:cNvSpPr>
            <a:spLocks noGrp="1"/>
          </p:cNvSpPr>
          <p:nvPr>
            <p:ph type="body" sz="quarter" idx="13" hasCustomPrompt="1"/>
          </p:nvPr>
        </p:nvSpPr>
        <p:spPr>
          <a:xfrm>
            <a:off x="6148142" y="6388280"/>
            <a:ext cx="2514057" cy="163258"/>
          </a:xfrm>
          <a:noFill/>
        </p:spPr>
        <p:txBody>
          <a:bodyPr lIns="0" tIns="0" rIns="0" bIns="0" anchor="b" anchorCtr="0">
            <a:noAutofit/>
          </a:bodyPr>
          <a:lstStyle>
            <a:lvl1pPr marL="0" indent="0" algn="r">
              <a:buFontTx/>
              <a:buNone/>
              <a:defRPr sz="700"/>
            </a:lvl1pPr>
            <a:lvl2pPr marL="460872" indent="0">
              <a:buFontTx/>
              <a:buNone/>
              <a:defRPr/>
            </a:lvl2pPr>
            <a:lvl3pPr marL="921743" indent="0">
              <a:buFontTx/>
              <a:buNone/>
              <a:defRPr/>
            </a:lvl3pPr>
            <a:lvl4pPr marL="1382615" indent="0">
              <a:buFontTx/>
              <a:buNone/>
              <a:defRPr/>
            </a:lvl4pPr>
            <a:lvl5pPr marL="1843485" indent="0">
              <a:buFontTx/>
              <a:buNone/>
              <a:defRPr/>
            </a:lvl5pPr>
          </a:lstStyle>
          <a:p>
            <a:pPr lvl="0"/>
            <a:r>
              <a:rPr lang="en-US" dirty="0"/>
              <a:t>Click to add source</a:t>
            </a:r>
          </a:p>
        </p:txBody>
      </p:sp>
      <p:sp>
        <p:nvSpPr>
          <p:cNvPr id="8" name="Text Placeholder 3"/>
          <p:cNvSpPr>
            <a:spLocks noGrp="1"/>
          </p:cNvSpPr>
          <p:nvPr>
            <p:ph type="body" sz="quarter" idx="14" hasCustomPrompt="1"/>
          </p:nvPr>
        </p:nvSpPr>
        <p:spPr>
          <a:xfrm>
            <a:off x="463006" y="6029745"/>
            <a:ext cx="5379598" cy="163258"/>
          </a:xfrm>
          <a:noFill/>
        </p:spPr>
        <p:txBody>
          <a:bodyPr lIns="0" tIns="0" rIns="0" bIns="0" anchor="b" anchorCtr="0">
            <a:noAutofit/>
          </a:bodyPr>
          <a:lstStyle>
            <a:lvl1pPr marL="0" indent="0" algn="l">
              <a:buFontTx/>
              <a:buNone/>
              <a:defRPr sz="700"/>
            </a:lvl1pPr>
            <a:lvl2pPr marL="460872" indent="0">
              <a:buFontTx/>
              <a:buNone/>
              <a:defRPr/>
            </a:lvl2pPr>
            <a:lvl3pPr marL="921743" indent="0">
              <a:buFontTx/>
              <a:buNone/>
              <a:defRPr/>
            </a:lvl3pPr>
            <a:lvl4pPr marL="1382615" indent="0">
              <a:buFontTx/>
              <a:buNone/>
              <a:defRPr/>
            </a:lvl4pPr>
            <a:lvl5pPr marL="1843485" indent="0">
              <a:buFontTx/>
              <a:buNone/>
              <a:defRPr/>
            </a:lvl5pPr>
          </a:lstStyle>
          <a:p>
            <a:pPr lvl="0"/>
            <a:r>
              <a:rPr lang="en-US" dirty="0"/>
              <a:t>Click to add base</a:t>
            </a:r>
          </a:p>
        </p:txBody>
      </p:sp>
    </p:spTree>
    <p:extLst>
      <p:ext uri="{BB962C8B-B14F-4D97-AF65-F5344CB8AC3E}">
        <p14:creationId xmlns:p14="http://schemas.microsoft.com/office/powerpoint/2010/main" val="1252269476"/>
      </p:ext>
    </p:extLst>
  </p:cSld>
  <p:clrMapOvr>
    <a:masterClrMapping/>
  </p:clrMapOvr>
  <p:transition>
    <p:fade/>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preserve="1" userDrawn="1">
  <p:cSld name="Presentation - Statement with bottom image x 1">
    <p:bg>
      <p:bgPr>
        <a:solidFill>
          <a:schemeClr val="bg2"/>
        </a:solidFill>
        <a:effectLst/>
      </p:bgPr>
    </p:bg>
    <p:spTree>
      <p:nvGrpSpPr>
        <p:cNvPr id="1" name=""/>
        <p:cNvGrpSpPr/>
        <p:nvPr/>
      </p:nvGrpSpPr>
      <p:grpSpPr>
        <a:xfrm>
          <a:off x="0" y="0"/>
          <a:ext cx="0" cy="0"/>
          <a:chOff x="0" y="0"/>
          <a:chExt cx="0" cy="0"/>
        </a:xfrm>
      </p:grpSpPr>
      <p:sp>
        <p:nvSpPr>
          <p:cNvPr id="30" name="Rectangle 29"/>
          <p:cNvSpPr/>
          <p:nvPr userDrawn="1"/>
        </p:nvSpPr>
        <p:spPr bwMode="gray">
          <a:xfrm>
            <a:off x="157468" y="3723450"/>
            <a:ext cx="8831779" cy="29704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6216" tIns="63108" rIns="126216" bIns="63108" numCol="1" spcCol="0" rtlCol="0" fromWordArt="0" anchor="ctr" anchorCtr="0" forceAA="0" compatLnSpc="1">
            <a:prstTxWarp prst="textNoShape">
              <a:avLst/>
            </a:prstTxWarp>
            <a:noAutofit/>
          </a:bodyPr>
          <a:lstStyle/>
          <a:p>
            <a:pPr algn="ctr" defTabSz="801472">
              <a:lnSpc>
                <a:spcPct val="110000"/>
              </a:lnSpc>
              <a:spcBef>
                <a:spcPts val="2104"/>
              </a:spcBef>
              <a:buClr>
                <a:srgbClr val="222223"/>
              </a:buClr>
            </a:pPr>
            <a:endParaRPr lang="en-GB" sz="2500" dirty="0" smtClean="0">
              <a:solidFill>
                <a:prstClr val="white"/>
              </a:solidFill>
              <a:latin typeface="Segoe UI Light" panose="020B0502040204020203" pitchFamily="34" charset="0"/>
            </a:endParaRPr>
          </a:p>
        </p:txBody>
      </p:sp>
      <p:sp>
        <p:nvSpPr>
          <p:cNvPr id="2" name="Title 1"/>
          <p:cNvSpPr>
            <a:spLocks noGrp="1"/>
          </p:cNvSpPr>
          <p:nvPr>
            <p:ph type="title" hasCustomPrompt="1"/>
          </p:nvPr>
        </p:nvSpPr>
        <p:spPr bwMode="gray">
          <a:xfrm>
            <a:off x="411965" y="1747247"/>
            <a:ext cx="8265061" cy="786999"/>
          </a:xfrm>
          <a:noFill/>
        </p:spPr>
        <p:txBody>
          <a:bodyPr wrap="square" anchor="ctr"/>
          <a:lstStyle>
            <a:lvl1pPr algn="l">
              <a:defRPr sz="4700"/>
            </a:lvl1pPr>
          </a:lstStyle>
          <a:p>
            <a:r>
              <a:rPr lang="en-US" dirty="0" smtClean="0"/>
              <a:t>Click to add statement</a:t>
            </a:r>
            <a:endParaRPr lang="en-GB" dirty="0"/>
          </a:p>
        </p:txBody>
      </p:sp>
      <p:sp>
        <p:nvSpPr>
          <p:cNvPr id="24" name="Frame 23"/>
          <p:cNvSpPr/>
          <p:nvPr userDrawn="1"/>
        </p:nvSpPr>
        <p:spPr bwMode="gray">
          <a:xfrm>
            <a:off x="0" y="-151"/>
            <a:ext cx="9144000" cy="6858151"/>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47" tIns="40074" rIns="80147" bIns="40074" numCol="1" spcCol="0" rtlCol="0" fromWordArt="0" anchor="ctr" anchorCtr="0" forceAA="0" compatLnSpc="1">
            <a:prstTxWarp prst="textNoShape">
              <a:avLst/>
            </a:prstTxWarp>
            <a:noAutofit/>
          </a:bodyPr>
          <a:lstStyle/>
          <a:p>
            <a:pPr algn="ctr" defTabSz="801472"/>
            <a:endParaRPr lang="en-GB" sz="1600" dirty="0">
              <a:solidFill>
                <a:srgbClr val="222223"/>
              </a:solidFill>
              <a:latin typeface="Segoe UI Light" panose="020B0502040204020203" pitchFamily="34" charset="0"/>
            </a:endParaRPr>
          </a:p>
        </p:txBody>
      </p:sp>
      <p:sp>
        <p:nvSpPr>
          <p:cNvPr id="22" name="Picture Placeholder 21"/>
          <p:cNvSpPr>
            <a:spLocks noGrp="1"/>
          </p:cNvSpPr>
          <p:nvPr>
            <p:ph type="pic" sz="quarter" idx="10"/>
          </p:nvPr>
        </p:nvSpPr>
        <p:spPr>
          <a:xfrm>
            <a:off x="154754" y="3886153"/>
            <a:ext cx="8834494" cy="2807705"/>
          </a:xfrm>
          <a:solidFill>
            <a:schemeClr val="bg1">
              <a:lumMod val="85000"/>
            </a:schemeClr>
          </a:solidFill>
        </p:spPr>
        <p:txBody>
          <a:bodyPr/>
          <a:lstStyle/>
          <a:p>
            <a:r>
              <a:rPr lang="en-US" smtClean="0"/>
              <a:t>Click icon to add picture</a:t>
            </a:r>
            <a:endParaRPr lang="en-GB" dirty="0"/>
          </a:p>
        </p:txBody>
      </p:sp>
      <p:sp>
        <p:nvSpPr>
          <p:cNvPr id="10" name="TextBox 9"/>
          <p:cNvSpPr txBox="1"/>
          <p:nvPr userDrawn="1"/>
        </p:nvSpPr>
        <p:spPr bwMode="gray">
          <a:xfrm>
            <a:off x="463608" y="6693858"/>
            <a:ext cx="4186603" cy="164143"/>
          </a:xfrm>
          <a:prstGeom prst="rect">
            <a:avLst/>
          </a:prstGeom>
          <a:noFill/>
        </p:spPr>
        <p:txBody>
          <a:bodyPr wrap="none" lIns="0" tIns="0" rIns="0" bIns="0" rtlCol="0" anchor="ctr">
            <a:noAutofit/>
          </a:bodyPr>
          <a:lstStyle/>
          <a:p>
            <a:pPr defTabSz="801472"/>
            <a:r>
              <a:rPr lang="en-GB" sz="600" dirty="0" smtClean="0">
                <a:solidFill>
                  <a:srgbClr val="222223"/>
                </a:solidFill>
                <a:latin typeface="Segoe UI Light" panose="020B0502040204020203" pitchFamily="34" charset="0"/>
              </a:rPr>
              <a:t>Document Name Here  |  Month 2016 |  Version 1  |  Public  |  Internal Use Only  |  Confidential  |  Strictly  Confidential (DELETE CLASSIFICATION)</a:t>
            </a:r>
          </a:p>
        </p:txBody>
      </p:sp>
      <p:sp>
        <p:nvSpPr>
          <p:cNvPr id="13" name="TextBox 12"/>
          <p:cNvSpPr txBox="1"/>
          <p:nvPr userDrawn="1"/>
        </p:nvSpPr>
        <p:spPr>
          <a:xfrm>
            <a:off x="8564924" y="6688037"/>
            <a:ext cx="492596" cy="182218"/>
          </a:xfrm>
          <a:prstGeom prst="rect">
            <a:avLst/>
          </a:prstGeom>
          <a:noFill/>
        </p:spPr>
        <p:txBody>
          <a:bodyPr wrap="square" lIns="63108" tIns="31554" rIns="63108" bIns="31554" rtlCol="0">
            <a:spAutoFit/>
          </a:bodyPr>
          <a:lstStyle/>
          <a:p>
            <a:pPr algn="r" defTabSz="801472">
              <a:lnSpc>
                <a:spcPct val="110000"/>
              </a:lnSpc>
              <a:spcBef>
                <a:spcPts val="2104"/>
              </a:spcBef>
              <a:buClr>
                <a:srgbClr val="222223"/>
              </a:buClr>
            </a:pPr>
            <a:fld id="{08492756-E806-4604-9C5F-A6997CE6540C}" type="slidenum">
              <a:rPr lang="en-GB" sz="700" smtClean="0">
                <a:solidFill>
                  <a:sysClr val="windowText" lastClr="000000"/>
                </a:solidFill>
              </a:rPr>
              <a:pPr algn="r" defTabSz="801472">
                <a:lnSpc>
                  <a:spcPct val="110000"/>
                </a:lnSpc>
                <a:spcBef>
                  <a:spcPts val="2104"/>
                </a:spcBef>
                <a:buClr>
                  <a:srgbClr val="222223"/>
                </a:buClr>
              </a:pPr>
              <a:t>‹#›</a:t>
            </a:fld>
            <a:endParaRPr lang="en-GB" sz="700" dirty="0" err="1" smtClean="0">
              <a:solidFill>
                <a:sysClr val="windowText" lastClr="000000"/>
              </a:solidFill>
            </a:endParaRPr>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3763" y="6290461"/>
            <a:ext cx="1954201" cy="349373"/>
          </a:xfrm>
          <a:prstGeom prst="rect">
            <a:avLst/>
          </a:prstGeom>
        </p:spPr>
      </p:pic>
    </p:spTree>
    <p:extLst>
      <p:ext uri="{BB962C8B-B14F-4D97-AF65-F5344CB8AC3E}">
        <p14:creationId xmlns:p14="http://schemas.microsoft.com/office/powerpoint/2010/main" val="3937474995"/>
      </p:ext>
    </p:extLst>
  </p:cSld>
  <p:clrMapOvr>
    <a:masterClrMapping/>
  </p:clrMapOvr>
  <p:transition>
    <p:fade/>
  </p:transition>
  <p:timing>
    <p:tnLst>
      <p:par>
        <p:cTn id="1" dur="indefinite" restart="never" nodeType="tmRoot"/>
      </p:par>
    </p:tnLst>
  </p:timing>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preserve="1" userDrawn="1">
  <p:cSld name="Presentation - Back Cover">
    <p:bg>
      <p:bgPr>
        <a:solidFill>
          <a:schemeClr val="bg2"/>
        </a:solidFill>
        <a:effectLst/>
      </p:bgPr>
    </p:bg>
    <p:spTree>
      <p:nvGrpSpPr>
        <p:cNvPr id="1" name=""/>
        <p:cNvGrpSpPr/>
        <p:nvPr/>
      </p:nvGrpSpPr>
      <p:grpSpPr>
        <a:xfrm>
          <a:off x="0" y="0"/>
          <a:ext cx="0" cy="0"/>
          <a:chOff x="0" y="0"/>
          <a:chExt cx="0" cy="0"/>
        </a:xfrm>
      </p:grpSpPr>
      <p:sp>
        <p:nvSpPr>
          <p:cNvPr id="69" name="Text Placeholder 68"/>
          <p:cNvSpPr>
            <a:spLocks noGrp="1"/>
          </p:cNvSpPr>
          <p:nvPr>
            <p:ph type="body" sz="quarter" idx="10" hasCustomPrompt="1"/>
          </p:nvPr>
        </p:nvSpPr>
        <p:spPr bwMode="gray">
          <a:xfrm>
            <a:off x="440173" y="3624932"/>
            <a:ext cx="3979790" cy="1657100"/>
          </a:xfrm>
        </p:spPr>
        <p:txBody>
          <a:bodyPr wrap="square" lIns="63108" tIns="31554" rIns="63108" bIns="31554">
            <a:spAutoFit/>
          </a:bodyPr>
          <a:lstStyle>
            <a:lvl1pPr marL="0" indent="0">
              <a:spcBef>
                <a:spcPts val="0"/>
              </a:spcBef>
              <a:buNone/>
              <a:tabLst>
                <a:tab pos="239328" algn="l"/>
              </a:tabLst>
              <a:defRPr sz="1600" baseline="0">
                <a:solidFill>
                  <a:schemeClr val="bg1"/>
                </a:solidFill>
                <a:latin typeface="+mn-lt"/>
              </a:defRPr>
            </a:lvl1pPr>
            <a:lvl2pPr marL="400736" indent="0">
              <a:buNone/>
              <a:defRPr>
                <a:solidFill>
                  <a:schemeClr val="bg1"/>
                </a:solidFill>
              </a:defRPr>
            </a:lvl2pPr>
            <a:lvl3pPr marL="801472" indent="0">
              <a:buNone/>
              <a:defRPr>
                <a:solidFill>
                  <a:schemeClr val="bg1"/>
                </a:solidFill>
              </a:defRPr>
            </a:lvl3pPr>
            <a:lvl4pPr marL="1202207" indent="0">
              <a:buNone/>
              <a:defRPr>
                <a:solidFill>
                  <a:schemeClr val="bg1"/>
                </a:solidFill>
              </a:defRPr>
            </a:lvl4pPr>
            <a:lvl5pPr marL="1602943" indent="0">
              <a:buNone/>
              <a:defRPr>
                <a:solidFill>
                  <a:schemeClr val="bg1"/>
                </a:solidFill>
              </a:defRPr>
            </a:lvl5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p>
          <a:p>
            <a:pPr lvl="0"/>
            <a:r>
              <a:rPr lang="en-US" dirty="0" smtClean="0"/>
              <a:t>	020 #### ####</a:t>
            </a:r>
            <a:br>
              <a:rPr lang="en-US" dirty="0" smtClean="0"/>
            </a:br>
            <a:r>
              <a:rPr lang="en-US" dirty="0" smtClean="0"/>
              <a:t>	##### ######</a:t>
            </a:r>
          </a:p>
          <a:p>
            <a:pPr lvl="0"/>
            <a:r>
              <a:rPr lang="en-US" dirty="0" smtClean="0"/>
              <a:t>	firstname.lastname@ipsos.com</a:t>
            </a:r>
            <a:endParaRPr lang="en-GB" dirty="0"/>
          </a:p>
        </p:txBody>
      </p:sp>
      <p:sp>
        <p:nvSpPr>
          <p:cNvPr id="161" name="Text Placeholder 68"/>
          <p:cNvSpPr>
            <a:spLocks noGrp="1"/>
          </p:cNvSpPr>
          <p:nvPr>
            <p:ph type="body" sz="quarter" idx="11" hasCustomPrompt="1"/>
          </p:nvPr>
        </p:nvSpPr>
        <p:spPr bwMode="gray">
          <a:xfrm>
            <a:off x="4717252" y="3624932"/>
            <a:ext cx="3969278" cy="1657100"/>
          </a:xfrm>
        </p:spPr>
        <p:txBody>
          <a:bodyPr wrap="square" lIns="63108" tIns="31554" rIns="63108" bIns="31554">
            <a:spAutoFit/>
          </a:bodyPr>
          <a:lstStyle>
            <a:lvl1pPr marL="0" indent="0">
              <a:spcBef>
                <a:spcPts val="0"/>
              </a:spcBef>
              <a:buNone/>
              <a:tabLst>
                <a:tab pos="239328" algn="l"/>
              </a:tabLst>
              <a:defRPr sz="1600" baseline="0">
                <a:solidFill>
                  <a:schemeClr val="bg1"/>
                </a:solidFill>
                <a:latin typeface="+mn-lt"/>
              </a:defRPr>
            </a:lvl1pPr>
            <a:lvl2pPr marL="400736" indent="0">
              <a:buNone/>
              <a:defRPr>
                <a:solidFill>
                  <a:schemeClr val="bg1"/>
                </a:solidFill>
              </a:defRPr>
            </a:lvl2pPr>
            <a:lvl3pPr marL="801472" indent="0">
              <a:buNone/>
              <a:defRPr>
                <a:solidFill>
                  <a:schemeClr val="bg1"/>
                </a:solidFill>
              </a:defRPr>
            </a:lvl3pPr>
            <a:lvl4pPr marL="1202207" indent="0">
              <a:buNone/>
              <a:defRPr>
                <a:solidFill>
                  <a:schemeClr val="bg1"/>
                </a:solidFill>
              </a:defRPr>
            </a:lvl4pPr>
            <a:lvl5pPr marL="1602943" indent="0">
              <a:buNone/>
              <a:defRPr>
                <a:solidFill>
                  <a:schemeClr val="bg1"/>
                </a:solidFill>
              </a:defRPr>
            </a:lvl5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p>
          <a:p>
            <a:pPr lvl="0"/>
            <a:r>
              <a:rPr lang="en-US" dirty="0" smtClean="0"/>
              <a:t>	020 #### ####</a:t>
            </a:r>
            <a:br>
              <a:rPr lang="en-US" dirty="0" smtClean="0"/>
            </a:br>
            <a:r>
              <a:rPr lang="en-US" dirty="0" smtClean="0"/>
              <a:t>	##### ######</a:t>
            </a:r>
          </a:p>
          <a:p>
            <a:pPr lvl="0"/>
            <a:r>
              <a:rPr lang="en-US" dirty="0" smtClean="0"/>
              <a:t>	firstname.lastname@ipsos.com</a:t>
            </a:r>
            <a:endParaRPr lang="en-GB" dirty="0"/>
          </a:p>
        </p:txBody>
      </p:sp>
      <p:sp>
        <p:nvSpPr>
          <p:cNvPr id="29" name="TextBox 28">
            <a:hlinkClick r:id="rId2"/>
          </p:cNvPr>
          <p:cNvSpPr txBox="1"/>
          <p:nvPr userDrawn="1"/>
        </p:nvSpPr>
        <p:spPr>
          <a:xfrm>
            <a:off x="4717251" y="6329615"/>
            <a:ext cx="4041224" cy="266857"/>
          </a:xfrm>
          <a:prstGeom prst="rect">
            <a:avLst/>
          </a:prstGeom>
          <a:noFill/>
        </p:spPr>
        <p:txBody>
          <a:bodyPr wrap="square" lIns="63108" tIns="31554" rIns="63108" bIns="31554" rtlCol="0">
            <a:spAutoFit/>
          </a:bodyPr>
          <a:lstStyle/>
          <a:p>
            <a:pPr defTabSz="801472">
              <a:lnSpc>
                <a:spcPct val="110000"/>
              </a:lnSpc>
              <a:spcBef>
                <a:spcPts val="2104"/>
              </a:spcBef>
              <a:buClr>
                <a:srgbClr val="222223"/>
              </a:buClr>
            </a:pPr>
            <a:r>
              <a:rPr lang="en-GB" sz="1200" b="1" dirty="0" smtClean="0">
                <a:solidFill>
                  <a:prstClr val="white"/>
                </a:solidFill>
                <a:ea typeface="Segoe UI" panose="020B0502040204020203" pitchFamily="34" charset="0"/>
                <a:cs typeface="Segoe UI" panose="020B0502040204020203" pitchFamily="34" charset="0"/>
              </a:rPr>
              <a:t>www.ipsos-mori.com/</a:t>
            </a:r>
          </a:p>
        </p:txBody>
      </p:sp>
      <p:sp>
        <p:nvSpPr>
          <p:cNvPr id="35" name="Frame 34"/>
          <p:cNvSpPr/>
          <p:nvPr userDrawn="1"/>
        </p:nvSpPr>
        <p:spPr bwMode="gray">
          <a:xfrm>
            <a:off x="0" y="-151"/>
            <a:ext cx="9144000" cy="6858151"/>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47" tIns="40074" rIns="80147" bIns="40074" numCol="1" spcCol="0" rtlCol="0" fromWordArt="0" anchor="ctr" anchorCtr="0" forceAA="0" compatLnSpc="1">
            <a:prstTxWarp prst="textNoShape">
              <a:avLst/>
            </a:prstTxWarp>
            <a:noAutofit/>
          </a:bodyPr>
          <a:lstStyle/>
          <a:p>
            <a:pPr algn="ctr" defTabSz="801472"/>
            <a:endParaRPr lang="en-GB" sz="1600" dirty="0">
              <a:solidFill>
                <a:srgbClr val="222223"/>
              </a:solidFill>
              <a:latin typeface="Segoe UI Light" panose="020B0502040204020203" pitchFamily="34" charset="0"/>
            </a:endParaRPr>
          </a:p>
        </p:txBody>
      </p:sp>
      <p:sp>
        <p:nvSpPr>
          <p:cNvPr id="20" name="TextBox 19"/>
          <p:cNvSpPr txBox="1"/>
          <p:nvPr userDrawn="1"/>
        </p:nvSpPr>
        <p:spPr bwMode="gray">
          <a:xfrm>
            <a:off x="463608" y="6693858"/>
            <a:ext cx="4186603" cy="164143"/>
          </a:xfrm>
          <a:prstGeom prst="rect">
            <a:avLst/>
          </a:prstGeom>
          <a:noFill/>
        </p:spPr>
        <p:txBody>
          <a:bodyPr wrap="none" lIns="0" tIns="0" rIns="0" bIns="0" rtlCol="0" anchor="ctr">
            <a:noAutofit/>
          </a:bodyPr>
          <a:lstStyle/>
          <a:p>
            <a:pPr defTabSz="801472"/>
            <a:r>
              <a:rPr lang="en-GB" sz="600" dirty="0" smtClean="0">
                <a:solidFill>
                  <a:srgbClr val="222223"/>
                </a:solidFill>
                <a:latin typeface="Segoe UI Light" panose="020B0502040204020203" pitchFamily="34" charset="0"/>
              </a:rPr>
              <a:t>Brexit poll  |  May 2016 |  Version 1  | </a:t>
            </a:r>
            <a:r>
              <a:rPr lang="en-US" sz="600" dirty="0" smtClean="0">
                <a:solidFill>
                  <a:srgbClr val="222223"/>
                </a:solidFill>
                <a:latin typeface="Segoe UI Light" panose="020B0502040204020203" pitchFamily="34" charset="0"/>
              </a:rPr>
              <a:t>Embargoed until 00:01 GMT Monday 9 May 2016</a:t>
            </a:r>
            <a:endParaRPr lang="en-GB" sz="600" dirty="0" smtClean="0">
              <a:solidFill>
                <a:srgbClr val="222223"/>
              </a:solidFill>
              <a:latin typeface="Segoe UI Light" panose="020B0502040204020203" pitchFamily="34" charset="0"/>
            </a:endParaRPr>
          </a:p>
        </p:txBody>
      </p:sp>
      <p:sp>
        <p:nvSpPr>
          <p:cNvPr id="10" name="TextBox 9"/>
          <p:cNvSpPr txBox="1"/>
          <p:nvPr userDrawn="1"/>
        </p:nvSpPr>
        <p:spPr>
          <a:xfrm>
            <a:off x="8564924" y="6688037"/>
            <a:ext cx="492596" cy="182218"/>
          </a:xfrm>
          <a:prstGeom prst="rect">
            <a:avLst/>
          </a:prstGeom>
          <a:noFill/>
        </p:spPr>
        <p:txBody>
          <a:bodyPr wrap="square" lIns="63108" tIns="31554" rIns="63108" bIns="31554" rtlCol="0">
            <a:spAutoFit/>
          </a:bodyPr>
          <a:lstStyle/>
          <a:p>
            <a:pPr algn="r" defTabSz="801472">
              <a:lnSpc>
                <a:spcPct val="110000"/>
              </a:lnSpc>
              <a:spcBef>
                <a:spcPts val="2104"/>
              </a:spcBef>
              <a:buClr>
                <a:srgbClr val="222223"/>
              </a:buClr>
            </a:pPr>
            <a:fld id="{08492756-E806-4604-9C5F-A6997CE6540C}" type="slidenum">
              <a:rPr lang="en-GB" sz="700" smtClean="0">
                <a:solidFill>
                  <a:sysClr val="windowText" lastClr="000000"/>
                </a:solidFill>
              </a:rPr>
              <a:pPr algn="r" defTabSz="801472">
                <a:lnSpc>
                  <a:spcPct val="110000"/>
                </a:lnSpc>
                <a:spcBef>
                  <a:spcPts val="2104"/>
                </a:spcBef>
                <a:buClr>
                  <a:srgbClr val="222223"/>
                </a:buClr>
              </a:pPr>
              <a:t>‹#›</a:t>
            </a:fld>
            <a:endParaRPr lang="en-GB" sz="700" dirty="0" err="1" smtClean="0">
              <a:solidFill>
                <a:sysClr val="windowText" lastClr="000000"/>
              </a:solidFill>
            </a:endParaRPr>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3763" y="6290461"/>
            <a:ext cx="1954201" cy="349373"/>
          </a:xfrm>
          <a:prstGeom prst="rect">
            <a:avLst/>
          </a:prstGeom>
        </p:spPr>
      </p:pic>
    </p:spTree>
    <p:extLst>
      <p:ext uri="{BB962C8B-B14F-4D97-AF65-F5344CB8AC3E}">
        <p14:creationId xmlns:p14="http://schemas.microsoft.com/office/powerpoint/2010/main" val="4050129143"/>
      </p:ext>
    </p:extLst>
  </p:cSld>
  <p:clrMapOvr>
    <a:masterClrMapping/>
  </p:clrMapOvr>
  <p:transition>
    <p:fade/>
  </p:transition>
  <p:timing>
    <p:tnLst>
      <p:par>
        <p:cTn id="1" dur="indefinite" restart="never" nodeType="tmRoot"/>
      </p:par>
    </p:tnLst>
  </p:timing>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userDrawn="1">
  <p:cSld name="Presentation - title with image">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154753" y="162703"/>
            <a:ext cx="8834494" cy="6531154"/>
          </a:xfrm>
          <a:solidFill>
            <a:schemeClr val="bg1">
              <a:lumMod val="95000"/>
            </a:schemeClr>
          </a:solidFill>
        </p:spPr>
        <p:txBody>
          <a:bodyPr>
            <a:normAutofit/>
          </a:bodyPr>
          <a:lstStyle>
            <a:lvl1pPr>
              <a:defRPr sz="1400" baseline="0">
                <a:solidFill>
                  <a:schemeClr val="tx1"/>
                </a:solidFill>
              </a:defRPr>
            </a:lvl1pPr>
          </a:lstStyle>
          <a:p>
            <a:r>
              <a:rPr lang="en-GB" dirty="0" smtClean="0"/>
              <a:t>Insert image and send to back so that titles reappear</a:t>
            </a:r>
            <a:endParaRPr lang="en-GB" dirty="0"/>
          </a:p>
        </p:txBody>
      </p:sp>
      <p:sp>
        <p:nvSpPr>
          <p:cNvPr id="3" name="Subtitle 2"/>
          <p:cNvSpPr>
            <a:spLocks noGrp="1"/>
          </p:cNvSpPr>
          <p:nvPr>
            <p:ph type="subTitle" idx="1" hasCustomPrompt="1"/>
          </p:nvPr>
        </p:nvSpPr>
        <p:spPr bwMode="gray">
          <a:xfrm>
            <a:off x="457523" y="3775593"/>
            <a:ext cx="5271036" cy="419206"/>
          </a:xfrm>
          <a:solidFill>
            <a:schemeClr val="accent2"/>
          </a:solidFill>
        </p:spPr>
        <p:txBody>
          <a:bodyPr wrap="none" lIns="63108" tIns="31554" rIns="63108" bIns="31554" rtlCol="0" anchor="t">
            <a:spAutoFit/>
          </a:bodyPr>
          <a:lstStyle>
            <a:lvl1pPr marL="0" indent="0">
              <a:buNone/>
              <a:defRPr lang="en-GB" sz="2100" b="1" baseline="0" dirty="0" smtClean="0">
                <a:solidFill>
                  <a:schemeClr val="bg1"/>
                </a:solidFill>
                <a:latin typeface="+mj-lt"/>
              </a:defRPr>
            </a:lvl1pPr>
          </a:lstStyle>
          <a:p>
            <a:pPr lvl="0">
              <a:spcBef>
                <a:spcPct val="0"/>
              </a:spcBef>
            </a:pPr>
            <a:r>
              <a:rPr lang="en-US" dirty="0" smtClean="0"/>
              <a:t>Click to edit subtitle Click to add subtitle</a:t>
            </a:r>
            <a:endParaRPr lang="en-GB" dirty="0"/>
          </a:p>
        </p:txBody>
      </p:sp>
      <p:sp>
        <p:nvSpPr>
          <p:cNvPr id="69" name="Text Placeholder 68"/>
          <p:cNvSpPr>
            <a:spLocks noGrp="1"/>
          </p:cNvSpPr>
          <p:nvPr>
            <p:ph type="body" sz="quarter" idx="10" hasCustomPrompt="1"/>
          </p:nvPr>
        </p:nvSpPr>
        <p:spPr bwMode="gray">
          <a:xfrm>
            <a:off x="457425" y="4506610"/>
            <a:ext cx="4186603" cy="979551"/>
          </a:xfrm>
        </p:spPr>
        <p:txBody>
          <a:bodyPr wrap="square" lIns="63108" tIns="31554" rIns="63108" bIns="31554">
            <a:normAutofit/>
          </a:bodyPr>
          <a:lstStyle>
            <a:lvl1pPr marL="0" indent="0">
              <a:spcBef>
                <a:spcPts val="1052"/>
              </a:spcBef>
              <a:buNone/>
              <a:defRPr sz="1400">
                <a:solidFill>
                  <a:schemeClr val="bg1"/>
                </a:solidFill>
              </a:defRPr>
            </a:lvl1pPr>
            <a:lvl2pPr marL="400736" indent="0">
              <a:buNone/>
              <a:defRPr>
                <a:solidFill>
                  <a:schemeClr val="bg1"/>
                </a:solidFill>
              </a:defRPr>
            </a:lvl2pPr>
            <a:lvl3pPr marL="801472" indent="0">
              <a:buNone/>
              <a:defRPr>
                <a:solidFill>
                  <a:schemeClr val="bg1"/>
                </a:solidFill>
              </a:defRPr>
            </a:lvl3pPr>
            <a:lvl4pPr marL="1202207" indent="0">
              <a:buNone/>
              <a:defRPr>
                <a:solidFill>
                  <a:schemeClr val="bg1"/>
                </a:solidFill>
              </a:defRPr>
            </a:lvl4pPr>
            <a:lvl5pPr marL="1602943" indent="0">
              <a:buNone/>
              <a:defRPr>
                <a:solidFill>
                  <a:schemeClr val="bg1"/>
                </a:solidFill>
              </a:defRPr>
            </a:lvl5pPr>
          </a:lstStyle>
          <a:p>
            <a:pPr lvl="0"/>
            <a:r>
              <a:rPr lang="en-US" dirty="0" smtClean="0"/>
              <a:t>Click to add text</a:t>
            </a:r>
            <a:endParaRPr lang="en-GB" dirty="0"/>
          </a:p>
        </p:txBody>
      </p:sp>
      <p:sp>
        <p:nvSpPr>
          <p:cNvPr id="2" name="Title 1"/>
          <p:cNvSpPr>
            <a:spLocks noGrp="1"/>
          </p:cNvSpPr>
          <p:nvPr>
            <p:ph type="ctrTitle" hasCustomPrompt="1"/>
          </p:nvPr>
        </p:nvSpPr>
        <p:spPr bwMode="gray">
          <a:xfrm>
            <a:off x="470996" y="3038799"/>
            <a:ext cx="2980794" cy="663889"/>
          </a:xfrm>
          <a:solidFill>
            <a:schemeClr val="accent3"/>
          </a:solidFill>
        </p:spPr>
        <p:txBody>
          <a:bodyPr anchor="b"/>
          <a:lstStyle>
            <a:lvl1pPr algn="l">
              <a:defRPr sz="3900" b="1" baseline="0">
                <a:latin typeface="+mj-lt"/>
              </a:defRPr>
            </a:lvl1pPr>
          </a:lstStyle>
          <a:p>
            <a:r>
              <a:rPr lang="en-US" dirty="0" smtClean="0"/>
              <a:t>Title – line 2</a:t>
            </a:r>
            <a:endParaRPr lang="en-GB" dirty="0"/>
          </a:p>
        </p:txBody>
      </p:sp>
      <p:sp>
        <p:nvSpPr>
          <p:cNvPr id="8" name="Text Placeholder 5"/>
          <p:cNvSpPr>
            <a:spLocks noGrp="1"/>
          </p:cNvSpPr>
          <p:nvPr>
            <p:ph type="body" sz="quarter" idx="12" hasCustomPrompt="1"/>
          </p:nvPr>
        </p:nvSpPr>
        <p:spPr>
          <a:xfrm>
            <a:off x="83979" y="6687304"/>
            <a:ext cx="6281070" cy="195819"/>
          </a:xfrm>
        </p:spPr>
        <p:txBody>
          <a:bodyPr>
            <a:noAutofit/>
          </a:bodyPr>
          <a:lstStyle>
            <a:lvl1pPr marL="0" indent="0">
              <a:buNone/>
              <a:defRPr sz="600" baseline="0">
                <a:solidFill>
                  <a:schemeClr val="tx1"/>
                </a:solidFill>
                <a:latin typeface="Segoe UI Light" panose="020B0502040204020203" pitchFamily="34" charset="0"/>
              </a:defRPr>
            </a:lvl1pPr>
            <a:lvl2pPr marL="400736" indent="0">
              <a:buNone/>
              <a:defRPr sz="1000">
                <a:latin typeface="Segoe UI Light" panose="020B0502040204020203" pitchFamily="34" charset="0"/>
              </a:defRPr>
            </a:lvl2pPr>
            <a:lvl3pPr marL="801472" indent="0">
              <a:buNone/>
              <a:defRPr sz="900">
                <a:latin typeface="Segoe UI Light" panose="020B0502040204020203" pitchFamily="34" charset="0"/>
              </a:defRPr>
            </a:lvl3pPr>
            <a:lvl4pPr marL="1202207" indent="0">
              <a:buNone/>
              <a:defRPr sz="900">
                <a:latin typeface="Segoe UI Light" panose="020B0502040204020203" pitchFamily="34" charset="0"/>
              </a:defRPr>
            </a:lvl4pPr>
            <a:lvl5pPr marL="1602943" indent="0">
              <a:buNone/>
              <a:defRPr sz="900">
                <a:latin typeface="Segoe UI Light" panose="020B0502040204020203" pitchFamily="34" charset="0"/>
              </a:defRPr>
            </a:lvl5pPr>
          </a:lstStyle>
          <a:p>
            <a:pPr lvl="0"/>
            <a:r>
              <a:rPr lang="en-US" dirty="0" smtClean="0"/>
              <a:t>Document Name | Date | Version xx | Public : Internal Use Only | Confidential | Strictly Confidential    (DELETE CLASSIFICATION)</a:t>
            </a:r>
          </a:p>
        </p:txBody>
      </p:sp>
      <p:sp>
        <p:nvSpPr>
          <p:cNvPr id="158" name="Frame 157"/>
          <p:cNvSpPr/>
          <p:nvPr userDrawn="1"/>
        </p:nvSpPr>
        <p:spPr bwMode="gray">
          <a:xfrm>
            <a:off x="0" y="-151"/>
            <a:ext cx="9144000" cy="6858151"/>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47" tIns="40074" rIns="80147" bIns="40074" numCol="1" spcCol="0" rtlCol="0" fromWordArt="0" anchor="ctr" anchorCtr="0" forceAA="0" compatLnSpc="1">
            <a:prstTxWarp prst="textNoShape">
              <a:avLst/>
            </a:prstTxWarp>
            <a:noAutofit/>
          </a:bodyPr>
          <a:lstStyle/>
          <a:p>
            <a:pPr algn="ctr" defTabSz="801472"/>
            <a:endParaRPr lang="en-GB" sz="1600" dirty="0">
              <a:solidFill>
                <a:srgbClr val="222223"/>
              </a:solidFill>
              <a:latin typeface="Segoe UI Light" panose="020B0502040204020203" pitchFamily="34" charset="0"/>
            </a:endParaRPr>
          </a:p>
        </p:txBody>
      </p:sp>
      <p:sp>
        <p:nvSpPr>
          <p:cNvPr id="12" name="TextBox 11"/>
          <p:cNvSpPr txBox="1"/>
          <p:nvPr userDrawn="1"/>
        </p:nvSpPr>
        <p:spPr bwMode="gray">
          <a:xfrm>
            <a:off x="457523" y="6693858"/>
            <a:ext cx="4186603" cy="164143"/>
          </a:xfrm>
          <a:prstGeom prst="rect">
            <a:avLst/>
          </a:prstGeom>
          <a:noFill/>
        </p:spPr>
        <p:txBody>
          <a:bodyPr wrap="none" lIns="0" tIns="0" rIns="0" bIns="0" rtlCol="0" anchor="ctr">
            <a:noAutofit/>
          </a:bodyPr>
          <a:lstStyle/>
          <a:p>
            <a:pPr defTabSz="801472"/>
            <a:r>
              <a:rPr lang="en-GB" sz="600" dirty="0" smtClean="0">
                <a:solidFill>
                  <a:srgbClr val="222223"/>
                </a:solidFill>
                <a:latin typeface="Segoe UI Light" panose="020B0502040204020203" pitchFamily="34" charset="0"/>
              </a:rPr>
              <a:t>Document Name Here  |  Month 2016 |  Version 1  |  Public  |  Internal Use Only  |  Confidential  |  Strictly  Confidential (DELETE CLASSIFICATION)</a:t>
            </a:r>
          </a:p>
        </p:txBody>
      </p:sp>
      <p:sp>
        <p:nvSpPr>
          <p:cNvPr id="13" name="Title 1"/>
          <p:cNvSpPr txBox="1">
            <a:spLocks/>
          </p:cNvSpPr>
          <p:nvPr userDrawn="1"/>
        </p:nvSpPr>
        <p:spPr bwMode="gray">
          <a:xfrm>
            <a:off x="469040" y="2257959"/>
            <a:ext cx="3341470" cy="740833"/>
          </a:xfrm>
          <a:prstGeom prst="rect">
            <a:avLst/>
          </a:prstGeom>
          <a:solidFill>
            <a:schemeClr val="accent3"/>
          </a:solidFill>
        </p:spPr>
        <p:txBody>
          <a:bodyPr wrap="none" lIns="63108" tIns="31554" rIns="63108" bIns="31554" rtlCol="0" anchor="b">
            <a:spAutoFit/>
          </a:bodyPr>
          <a:lstStyle>
            <a:lvl1pPr algn="l" defTabSz="914400" rtl="0" eaLnBrk="1" latinLnBrk="0" hangingPunct="1">
              <a:spcBef>
                <a:spcPct val="0"/>
              </a:spcBef>
              <a:buNone/>
              <a:defRPr lang="en-GB" sz="4400" b="1" kern="1200">
                <a:solidFill>
                  <a:schemeClr val="bg1"/>
                </a:solidFill>
                <a:latin typeface="+mj-lt"/>
                <a:ea typeface="+mn-ea"/>
                <a:cs typeface="+mn-cs"/>
              </a:defRPr>
            </a:lvl1pPr>
          </a:lstStyle>
          <a:p>
            <a:r>
              <a:rPr lang="en-US" dirty="0" smtClean="0">
                <a:solidFill>
                  <a:prstClr val="white"/>
                </a:solidFill>
              </a:rPr>
              <a:t>Title – line 1</a:t>
            </a:r>
            <a:endParaRPr lang="en-US" dirty="0">
              <a:solidFill>
                <a:prstClr val="white"/>
              </a:solidFill>
            </a:endParaRPr>
          </a:p>
        </p:txBody>
      </p:sp>
      <p:sp>
        <p:nvSpPr>
          <p:cNvPr id="15" name="TextBox 14"/>
          <p:cNvSpPr txBox="1"/>
          <p:nvPr userDrawn="1"/>
        </p:nvSpPr>
        <p:spPr>
          <a:xfrm>
            <a:off x="8564924" y="6688037"/>
            <a:ext cx="492596" cy="182218"/>
          </a:xfrm>
          <a:prstGeom prst="rect">
            <a:avLst/>
          </a:prstGeom>
          <a:noFill/>
        </p:spPr>
        <p:txBody>
          <a:bodyPr wrap="square" lIns="63108" tIns="31554" rIns="63108" bIns="31554" rtlCol="0">
            <a:spAutoFit/>
          </a:bodyPr>
          <a:lstStyle/>
          <a:p>
            <a:pPr algn="r" defTabSz="801472">
              <a:lnSpc>
                <a:spcPct val="110000"/>
              </a:lnSpc>
              <a:spcBef>
                <a:spcPts val="2104"/>
              </a:spcBef>
              <a:buClr>
                <a:srgbClr val="222223"/>
              </a:buClr>
            </a:pPr>
            <a:fld id="{08492756-E806-4604-9C5F-A6997CE6540C}" type="slidenum">
              <a:rPr lang="en-GB" sz="700" smtClean="0">
                <a:solidFill>
                  <a:sysClr val="windowText" lastClr="000000"/>
                </a:solidFill>
              </a:rPr>
              <a:pPr algn="r" defTabSz="801472">
                <a:lnSpc>
                  <a:spcPct val="110000"/>
                </a:lnSpc>
                <a:spcBef>
                  <a:spcPts val="2104"/>
                </a:spcBef>
                <a:buClr>
                  <a:srgbClr val="222223"/>
                </a:buClr>
              </a:pPr>
              <a:t>‹#›</a:t>
            </a:fld>
            <a:endParaRPr lang="en-GB" sz="700" dirty="0" err="1" smtClean="0">
              <a:solidFill>
                <a:sysClr val="windowText" lastClr="000000"/>
              </a:solidFill>
            </a:endParaRPr>
          </a:p>
        </p:txBody>
      </p:sp>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3763" y="6290461"/>
            <a:ext cx="1954201" cy="349373"/>
          </a:xfrm>
          <a:prstGeom prst="rect">
            <a:avLst/>
          </a:prstGeom>
        </p:spPr>
      </p:pic>
    </p:spTree>
    <p:extLst>
      <p:ext uri="{BB962C8B-B14F-4D97-AF65-F5344CB8AC3E}">
        <p14:creationId xmlns:p14="http://schemas.microsoft.com/office/powerpoint/2010/main" val="2676830329"/>
      </p:ext>
    </p:extLst>
  </p:cSld>
  <p:clrMapOvr>
    <a:masterClrMapping/>
  </p:clrMapOvr>
  <p:transition>
    <p:fade/>
  </p:transition>
  <p:timing>
    <p:tnLst>
      <p:par>
        <p:cTn id="1" dur="indefinite" restart="never" nodeType="tmRoot"/>
      </p:par>
    </p:tnLst>
  </p:timing>
</p:sldLayout>
</file>

<file path=ppt/slideLayouts/slideLayout293.xml><?xml version="1.0" encoding="utf-8"?>
<p:sldLayout xmlns:a="http://schemas.openxmlformats.org/drawingml/2006/main" xmlns:r="http://schemas.openxmlformats.org/officeDocument/2006/relationships" xmlns:p="http://schemas.openxmlformats.org/presentationml/2006/main" userDrawn="1">
  <p:cSld name="Report - Title, Full Pag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487898" y="847686"/>
            <a:ext cx="3328646" cy="556167"/>
          </a:xfrm>
        </p:spPr>
        <p:txBody>
          <a:bodyPr/>
          <a:lstStyle>
            <a:lvl1pPr algn="l">
              <a:defRPr b="1"/>
            </a:lvl1pPr>
          </a:lstStyle>
          <a:p>
            <a:r>
              <a:rPr lang="en-US" dirty="0" smtClean="0"/>
              <a:t>Click to edit title</a:t>
            </a:r>
            <a:endParaRPr lang="en-GB" dirty="0"/>
          </a:p>
        </p:txBody>
      </p:sp>
      <p:sp>
        <p:nvSpPr>
          <p:cNvPr id="7" name="Content Placeholder 6"/>
          <p:cNvSpPr>
            <a:spLocks noGrp="1"/>
          </p:cNvSpPr>
          <p:nvPr>
            <p:ph sz="quarter" idx="10" hasCustomPrompt="1"/>
          </p:nvPr>
        </p:nvSpPr>
        <p:spPr>
          <a:xfrm>
            <a:off x="472404" y="1599673"/>
            <a:ext cx="8204622" cy="4597437"/>
          </a:xfrm>
        </p:spPr>
        <p:txBody>
          <a:bodyPr/>
          <a:lstStyle>
            <a:lvl1pPr>
              <a:defRPr/>
            </a:lvl1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4187723475"/>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Orange">
    <p:bg>
      <p:bgPr>
        <a:solidFill>
          <a:schemeClr val="tx1"/>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323528"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GB"/>
          </a:p>
        </p:txBody>
      </p:sp>
      <p:sp>
        <p:nvSpPr>
          <p:cNvPr id="8" name="Rectangle 7"/>
          <p:cNvSpPr/>
          <p:nvPr userDrawn="1"/>
        </p:nvSpPr>
        <p:spPr>
          <a:xfrm>
            <a:off x="8820472" y="0"/>
            <a:ext cx="323528"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GB"/>
          </a:p>
        </p:txBody>
      </p:sp>
      <p:pic>
        <p:nvPicPr>
          <p:cNvPr id="27" name="Picture 26" descr="Ipsos MORI Logo - WHITE.png"/>
          <p:cNvPicPr>
            <a:picLocks noChangeAspect="1"/>
          </p:cNvPicPr>
          <p:nvPr userDrawn="1"/>
        </p:nvPicPr>
        <p:blipFill rotWithShape="1">
          <a:blip r:embed="rId2" cstate="screen">
            <a:extLst>
              <a:ext uri="{28A0092B-C50C-407E-A947-70E740481C1C}">
                <a14:useLocalDpi xmlns:a14="http://schemas.microsoft.com/office/drawing/2010/main"/>
              </a:ext>
            </a:extLst>
          </a:blip>
          <a:srcRect l="-9569" t="-43308" r="-9569" b="-43308"/>
          <a:stretch/>
        </p:blipFill>
        <p:spPr bwMode="white">
          <a:xfrm>
            <a:off x="458974" y="6381329"/>
            <a:ext cx="1069640" cy="310272"/>
          </a:xfrm>
          <a:prstGeom prst="rect">
            <a:avLst/>
          </a:prstGeom>
          <a:solidFill>
            <a:schemeClr val="tx1"/>
          </a:solidFill>
          <a:ln>
            <a:noFill/>
          </a:ln>
        </p:spPr>
      </p:pic>
      <p:grpSp>
        <p:nvGrpSpPr>
          <p:cNvPr id="28" name="Group 2"/>
          <p:cNvGrpSpPr>
            <a:grpSpLocks noChangeAspect="1"/>
          </p:cNvGrpSpPr>
          <p:nvPr userDrawn="1"/>
        </p:nvGrpSpPr>
        <p:grpSpPr bwMode="auto">
          <a:xfrm>
            <a:off x="8249742" y="6275412"/>
            <a:ext cx="332913" cy="333044"/>
            <a:chOff x="1352" y="681"/>
            <a:chExt cx="3519" cy="3153"/>
          </a:xfrm>
        </p:grpSpPr>
        <p:sp>
          <p:nvSpPr>
            <p:cNvPr id="29" name="Freeform 3"/>
            <p:cNvSpPr>
              <a:spLocks noChangeAspect="1"/>
            </p:cNvSpPr>
            <p:nvPr/>
          </p:nvSpPr>
          <p:spPr bwMode="auto">
            <a:xfrm>
              <a:off x="1352" y="681"/>
              <a:ext cx="3519" cy="3153"/>
            </a:xfrm>
            <a:custGeom>
              <a:avLst/>
              <a:gdLst>
                <a:gd name="T0" fmla="*/ 0 w 3862"/>
                <a:gd name="T1" fmla="*/ 3449 h 3449"/>
                <a:gd name="T2" fmla="*/ 0 w 3862"/>
                <a:gd name="T3" fmla="*/ 3449 h 3449"/>
                <a:gd name="T4" fmla="*/ 0 w 3862"/>
                <a:gd name="T5" fmla="*/ 0 h 3449"/>
                <a:gd name="T6" fmla="*/ 3696 w 3862"/>
                <a:gd name="T7" fmla="*/ 0 h 3449"/>
                <a:gd name="T8" fmla="*/ 3327 w 3862"/>
                <a:gd name="T9" fmla="*/ 3449 h 3449"/>
                <a:gd name="T10" fmla="*/ 0 w 3862"/>
                <a:gd name="T11" fmla="*/ 3449 h 3449"/>
              </a:gdLst>
              <a:ahLst/>
              <a:cxnLst>
                <a:cxn ang="0">
                  <a:pos x="T0" y="T1"/>
                </a:cxn>
                <a:cxn ang="0">
                  <a:pos x="T2" y="T3"/>
                </a:cxn>
                <a:cxn ang="0">
                  <a:pos x="T4" y="T5"/>
                </a:cxn>
                <a:cxn ang="0">
                  <a:pos x="T6" y="T7"/>
                </a:cxn>
                <a:cxn ang="0">
                  <a:pos x="T8" y="T9"/>
                </a:cxn>
                <a:cxn ang="0">
                  <a:pos x="T10" y="T11"/>
                </a:cxn>
              </a:cxnLst>
              <a:rect l="0" t="0" r="r" b="b"/>
              <a:pathLst>
                <a:path w="3862" h="3449">
                  <a:moveTo>
                    <a:pt x="0" y="3449"/>
                  </a:moveTo>
                  <a:lnTo>
                    <a:pt x="0" y="3449"/>
                  </a:lnTo>
                  <a:lnTo>
                    <a:pt x="0" y="0"/>
                  </a:lnTo>
                  <a:lnTo>
                    <a:pt x="3696" y="0"/>
                  </a:lnTo>
                  <a:cubicBezTo>
                    <a:pt x="3862" y="1150"/>
                    <a:pt x="3797" y="2241"/>
                    <a:pt x="3327" y="3449"/>
                  </a:cubicBezTo>
                  <a:lnTo>
                    <a:pt x="0" y="3449"/>
                  </a:lnTo>
                  <a:close/>
                </a:path>
              </a:pathLst>
            </a:custGeom>
            <a:solidFill>
              <a:srgbClr val="009D9C"/>
            </a:solidFill>
            <a:ln>
              <a:noFill/>
            </a:ln>
            <a:extLst/>
          </p:spPr>
          <p:txBody>
            <a:bodyPr/>
            <a:lstStyle/>
            <a:p>
              <a:pPr fontAlgn="auto">
                <a:spcBef>
                  <a:spcPts val="0"/>
                </a:spcBef>
                <a:spcAft>
                  <a:spcPts val="0"/>
                </a:spcAft>
                <a:defRPr/>
              </a:pPr>
              <a:endParaRPr lang="en-US" dirty="0">
                <a:latin typeface="+mn-lt"/>
              </a:endParaRPr>
            </a:p>
          </p:txBody>
        </p:sp>
        <p:sp>
          <p:nvSpPr>
            <p:cNvPr id="30" name="Freeform 4"/>
            <p:cNvSpPr>
              <a:spLocks noChangeAspect="1"/>
            </p:cNvSpPr>
            <p:nvPr/>
          </p:nvSpPr>
          <p:spPr bwMode="auto">
            <a:xfrm>
              <a:off x="2708" y="1844"/>
              <a:ext cx="78" cy="52"/>
            </a:xfrm>
            <a:custGeom>
              <a:avLst/>
              <a:gdLst>
                <a:gd name="T0" fmla="*/ 16 w 81"/>
                <a:gd name="T1" fmla="*/ 40 h 66"/>
                <a:gd name="T2" fmla="*/ 16 w 81"/>
                <a:gd name="T3" fmla="*/ 40 h 66"/>
                <a:gd name="T4" fmla="*/ 0 w 81"/>
                <a:gd name="T5" fmla="*/ 54 h 66"/>
                <a:gd name="T6" fmla="*/ 79 w 81"/>
                <a:gd name="T7" fmla="*/ 22 h 66"/>
                <a:gd name="T8" fmla="*/ 81 w 81"/>
                <a:gd name="T9" fmla="*/ 0 h 66"/>
                <a:gd name="T10" fmla="*/ 16 w 81"/>
                <a:gd name="T11" fmla="*/ 40 h 66"/>
              </a:gdLst>
              <a:ahLst/>
              <a:cxnLst>
                <a:cxn ang="0">
                  <a:pos x="T0" y="T1"/>
                </a:cxn>
                <a:cxn ang="0">
                  <a:pos x="T2" y="T3"/>
                </a:cxn>
                <a:cxn ang="0">
                  <a:pos x="T4" y="T5"/>
                </a:cxn>
                <a:cxn ang="0">
                  <a:pos x="T6" y="T7"/>
                </a:cxn>
                <a:cxn ang="0">
                  <a:pos x="T8" y="T9"/>
                </a:cxn>
                <a:cxn ang="0">
                  <a:pos x="T10" y="T11"/>
                </a:cxn>
              </a:cxnLst>
              <a:rect l="0" t="0" r="r" b="b"/>
              <a:pathLst>
                <a:path w="81" h="66">
                  <a:moveTo>
                    <a:pt x="16" y="40"/>
                  </a:moveTo>
                  <a:lnTo>
                    <a:pt x="16" y="40"/>
                  </a:lnTo>
                  <a:lnTo>
                    <a:pt x="0" y="54"/>
                  </a:lnTo>
                  <a:cubicBezTo>
                    <a:pt x="35" y="66"/>
                    <a:pt x="72" y="42"/>
                    <a:pt x="79" y="22"/>
                  </a:cubicBezTo>
                  <a:lnTo>
                    <a:pt x="81" y="0"/>
                  </a:lnTo>
                  <a:cubicBezTo>
                    <a:pt x="54" y="6"/>
                    <a:pt x="27" y="19"/>
                    <a:pt x="16" y="40"/>
                  </a:cubicBezTo>
                  <a:close/>
                </a:path>
              </a:pathLst>
            </a:custGeom>
            <a:solidFill>
              <a:srgbClr val="2F469C"/>
            </a:solidFill>
            <a:ln>
              <a:noFill/>
            </a:ln>
            <a:extLst/>
          </p:spPr>
          <p:txBody>
            <a:bodyPr/>
            <a:lstStyle/>
            <a:p>
              <a:pPr fontAlgn="auto">
                <a:spcBef>
                  <a:spcPts val="0"/>
                </a:spcBef>
                <a:spcAft>
                  <a:spcPts val="0"/>
                </a:spcAft>
                <a:defRPr/>
              </a:pPr>
              <a:endParaRPr lang="en-US" dirty="0">
                <a:latin typeface="+mn-lt"/>
              </a:endParaRPr>
            </a:p>
          </p:txBody>
        </p:sp>
        <p:sp>
          <p:nvSpPr>
            <p:cNvPr id="31" name="Freeform 5"/>
            <p:cNvSpPr>
              <a:spLocks noChangeAspect="1"/>
            </p:cNvSpPr>
            <p:nvPr/>
          </p:nvSpPr>
          <p:spPr bwMode="auto">
            <a:xfrm>
              <a:off x="2868" y="1973"/>
              <a:ext cx="67" cy="52"/>
            </a:xfrm>
            <a:custGeom>
              <a:avLst/>
              <a:gdLst>
                <a:gd name="T0" fmla="*/ 27 w 81"/>
                <a:gd name="T1" fmla="*/ 1 h 63"/>
                <a:gd name="T2" fmla="*/ 27 w 81"/>
                <a:gd name="T3" fmla="*/ 1 h 63"/>
                <a:gd name="T4" fmla="*/ 0 w 81"/>
                <a:gd name="T5" fmla="*/ 0 h 63"/>
                <a:gd name="T6" fmla="*/ 33 w 81"/>
                <a:gd name="T7" fmla="*/ 58 h 63"/>
                <a:gd name="T8" fmla="*/ 53 w 81"/>
                <a:gd name="T9" fmla="*/ 63 h 63"/>
                <a:gd name="T10" fmla="*/ 27 w 81"/>
                <a:gd name="T11" fmla="*/ 1 h 63"/>
              </a:gdLst>
              <a:ahLst/>
              <a:cxnLst>
                <a:cxn ang="0">
                  <a:pos x="T0" y="T1"/>
                </a:cxn>
                <a:cxn ang="0">
                  <a:pos x="T2" y="T3"/>
                </a:cxn>
                <a:cxn ang="0">
                  <a:pos x="T4" y="T5"/>
                </a:cxn>
                <a:cxn ang="0">
                  <a:pos x="T6" y="T7"/>
                </a:cxn>
                <a:cxn ang="0">
                  <a:pos x="T8" y="T9"/>
                </a:cxn>
                <a:cxn ang="0">
                  <a:pos x="T10" y="T11"/>
                </a:cxn>
              </a:cxnLst>
              <a:rect l="0" t="0" r="r" b="b"/>
              <a:pathLst>
                <a:path w="81" h="63">
                  <a:moveTo>
                    <a:pt x="27" y="1"/>
                  </a:moveTo>
                  <a:lnTo>
                    <a:pt x="27" y="1"/>
                  </a:lnTo>
                  <a:lnTo>
                    <a:pt x="0" y="0"/>
                  </a:lnTo>
                  <a:cubicBezTo>
                    <a:pt x="0" y="24"/>
                    <a:pt x="8" y="43"/>
                    <a:pt x="33" y="58"/>
                  </a:cubicBezTo>
                  <a:lnTo>
                    <a:pt x="53" y="63"/>
                  </a:lnTo>
                  <a:cubicBezTo>
                    <a:pt x="81" y="39"/>
                    <a:pt x="44" y="15"/>
                    <a:pt x="27" y="1"/>
                  </a:cubicBezTo>
                  <a:close/>
                </a:path>
              </a:pathLst>
            </a:custGeom>
            <a:solidFill>
              <a:srgbClr val="2F469C"/>
            </a:solidFill>
            <a:ln>
              <a:noFill/>
            </a:ln>
            <a:extLst/>
          </p:spPr>
          <p:txBody>
            <a:bodyPr/>
            <a:lstStyle/>
            <a:p>
              <a:pPr fontAlgn="auto">
                <a:spcBef>
                  <a:spcPts val="0"/>
                </a:spcBef>
                <a:spcAft>
                  <a:spcPts val="0"/>
                </a:spcAft>
                <a:defRPr/>
              </a:pPr>
              <a:endParaRPr lang="en-US" dirty="0">
                <a:latin typeface="+mn-lt"/>
              </a:endParaRPr>
            </a:p>
          </p:txBody>
        </p:sp>
        <p:sp>
          <p:nvSpPr>
            <p:cNvPr id="32" name="Freeform 6"/>
            <p:cNvSpPr>
              <a:spLocks noChangeAspect="1"/>
            </p:cNvSpPr>
            <p:nvPr/>
          </p:nvSpPr>
          <p:spPr bwMode="auto">
            <a:xfrm>
              <a:off x="2620" y="1415"/>
              <a:ext cx="88" cy="72"/>
            </a:xfrm>
            <a:custGeom>
              <a:avLst/>
              <a:gdLst>
                <a:gd name="T0" fmla="*/ 20 w 96"/>
                <a:gd name="T1" fmla="*/ 50 h 79"/>
                <a:gd name="T2" fmla="*/ 20 w 96"/>
                <a:gd name="T3" fmla="*/ 50 h 79"/>
                <a:gd name="T4" fmla="*/ 0 w 96"/>
                <a:gd name="T5" fmla="*/ 64 h 79"/>
                <a:gd name="T6" fmla="*/ 89 w 96"/>
                <a:gd name="T7" fmla="*/ 27 h 79"/>
                <a:gd name="T8" fmla="*/ 96 w 96"/>
                <a:gd name="T9" fmla="*/ 0 h 79"/>
                <a:gd name="T10" fmla="*/ 20 w 96"/>
                <a:gd name="T11" fmla="*/ 50 h 79"/>
              </a:gdLst>
              <a:ahLst/>
              <a:cxnLst>
                <a:cxn ang="0">
                  <a:pos x="T0" y="T1"/>
                </a:cxn>
                <a:cxn ang="0">
                  <a:pos x="T2" y="T3"/>
                </a:cxn>
                <a:cxn ang="0">
                  <a:pos x="T4" y="T5"/>
                </a:cxn>
                <a:cxn ang="0">
                  <a:pos x="T6" y="T7"/>
                </a:cxn>
                <a:cxn ang="0">
                  <a:pos x="T8" y="T9"/>
                </a:cxn>
                <a:cxn ang="0">
                  <a:pos x="T10" y="T11"/>
                </a:cxn>
              </a:cxnLst>
              <a:rect l="0" t="0" r="r" b="b"/>
              <a:pathLst>
                <a:path w="96" h="79">
                  <a:moveTo>
                    <a:pt x="20" y="50"/>
                  </a:moveTo>
                  <a:lnTo>
                    <a:pt x="20" y="50"/>
                  </a:lnTo>
                  <a:lnTo>
                    <a:pt x="0" y="64"/>
                  </a:lnTo>
                  <a:cubicBezTo>
                    <a:pt x="41" y="79"/>
                    <a:pt x="75" y="57"/>
                    <a:pt x="89" y="27"/>
                  </a:cubicBezTo>
                  <a:lnTo>
                    <a:pt x="96" y="0"/>
                  </a:lnTo>
                  <a:cubicBezTo>
                    <a:pt x="63" y="8"/>
                    <a:pt x="38" y="8"/>
                    <a:pt x="20" y="50"/>
                  </a:cubicBezTo>
                  <a:close/>
                </a:path>
              </a:pathLst>
            </a:custGeom>
            <a:solidFill>
              <a:srgbClr val="2F469C"/>
            </a:solidFill>
            <a:ln>
              <a:noFill/>
            </a:ln>
            <a:extLst/>
          </p:spPr>
          <p:txBody>
            <a:bodyPr/>
            <a:lstStyle/>
            <a:p>
              <a:pPr fontAlgn="auto">
                <a:spcBef>
                  <a:spcPts val="0"/>
                </a:spcBef>
                <a:spcAft>
                  <a:spcPts val="0"/>
                </a:spcAft>
                <a:defRPr/>
              </a:pPr>
              <a:endParaRPr lang="en-US" dirty="0">
                <a:latin typeface="+mn-lt"/>
              </a:endParaRPr>
            </a:p>
          </p:txBody>
        </p:sp>
        <p:sp>
          <p:nvSpPr>
            <p:cNvPr id="33" name="Freeform 7"/>
            <p:cNvSpPr>
              <a:spLocks noChangeAspect="1"/>
            </p:cNvSpPr>
            <p:nvPr/>
          </p:nvSpPr>
          <p:spPr bwMode="auto">
            <a:xfrm>
              <a:off x="2568" y="1565"/>
              <a:ext cx="72" cy="72"/>
            </a:xfrm>
            <a:custGeom>
              <a:avLst/>
              <a:gdLst>
                <a:gd name="T0" fmla="*/ 77 w 77"/>
                <a:gd name="T1" fmla="*/ 22 h 77"/>
                <a:gd name="T2" fmla="*/ 77 w 77"/>
                <a:gd name="T3" fmla="*/ 22 h 77"/>
                <a:gd name="T4" fmla="*/ 71 w 77"/>
                <a:gd name="T5" fmla="*/ 0 h 77"/>
                <a:gd name="T6" fmla="*/ 0 w 77"/>
                <a:gd name="T7" fmla="*/ 44 h 77"/>
                <a:gd name="T8" fmla="*/ 0 w 77"/>
                <a:gd name="T9" fmla="*/ 62 h 77"/>
                <a:gd name="T10" fmla="*/ 77 w 77"/>
                <a:gd name="T11" fmla="*/ 22 h 77"/>
              </a:gdLst>
              <a:ahLst/>
              <a:cxnLst>
                <a:cxn ang="0">
                  <a:pos x="T0" y="T1"/>
                </a:cxn>
                <a:cxn ang="0">
                  <a:pos x="T2" y="T3"/>
                </a:cxn>
                <a:cxn ang="0">
                  <a:pos x="T4" y="T5"/>
                </a:cxn>
                <a:cxn ang="0">
                  <a:pos x="T6" y="T7"/>
                </a:cxn>
                <a:cxn ang="0">
                  <a:pos x="T8" y="T9"/>
                </a:cxn>
                <a:cxn ang="0">
                  <a:pos x="T10" y="T11"/>
                </a:cxn>
              </a:cxnLst>
              <a:rect l="0" t="0" r="r" b="b"/>
              <a:pathLst>
                <a:path w="77" h="77">
                  <a:moveTo>
                    <a:pt x="77" y="22"/>
                  </a:moveTo>
                  <a:lnTo>
                    <a:pt x="77" y="22"/>
                  </a:lnTo>
                  <a:lnTo>
                    <a:pt x="71" y="0"/>
                  </a:lnTo>
                  <a:cubicBezTo>
                    <a:pt x="38" y="7"/>
                    <a:pt x="14" y="19"/>
                    <a:pt x="0" y="44"/>
                  </a:cubicBezTo>
                  <a:lnTo>
                    <a:pt x="0" y="62"/>
                  </a:lnTo>
                  <a:cubicBezTo>
                    <a:pt x="42" y="77"/>
                    <a:pt x="64" y="40"/>
                    <a:pt x="77" y="22"/>
                  </a:cubicBezTo>
                  <a:close/>
                </a:path>
              </a:pathLst>
            </a:custGeom>
            <a:solidFill>
              <a:srgbClr val="2F469C"/>
            </a:solidFill>
            <a:ln>
              <a:noFill/>
            </a:ln>
            <a:extLst/>
          </p:spPr>
          <p:txBody>
            <a:bodyPr/>
            <a:lstStyle/>
            <a:p>
              <a:pPr fontAlgn="auto">
                <a:spcBef>
                  <a:spcPts val="0"/>
                </a:spcBef>
                <a:spcAft>
                  <a:spcPts val="0"/>
                </a:spcAft>
                <a:defRPr/>
              </a:pPr>
              <a:endParaRPr lang="en-US" dirty="0">
                <a:latin typeface="+mn-lt"/>
              </a:endParaRPr>
            </a:p>
          </p:txBody>
        </p:sp>
        <p:sp>
          <p:nvSpPr>
            <p:cNvPr id="34" name="Freeform 8"/>
            <p:cNvSpPr>
              <a:spLocks noChangeAspect="1"/>
            </p:cNvSpPr>
            <p:nvPr/>
          </p:nvSpPr>
          <p:spPr bwMode="auto">
            <a:xfrm>
              <a:off x="2547" y="1725"/>
              <a:ext cx="88" cy="62"/>
            </a:xfrm>
            <a:custGeom>
              <a:avLst/>
              <a:gdLst>
                <a:gd name="T0" fmla="*/ 0 w 90"/>
                <a:gd name="T1" fmla="*/ 52 h 74"/>
                <a:gd name="T2" fmla="*/ 0 w 90"/>
                <a:gd name="T3" fmla="*/ 52 h 74"/>
                <a:gd name="T4" fmla="*/ 14 w 90"/>
                <a:gd name="T5" fmla="*/ 60 h 74"/>
                <a:gd name="T6" fmla="*/ 73 w 90"/>
                <a:gd name="T7" fmla="*/ 23 h 74"/>
                <a:gd name="T8" fmla="*/ 90 w 90"/>
                <a:gd name="T9" fmla="*/ 8 h 74"/>
                <a:gd name="T10" fmla="*/ 0 w 90"/>
                <a:gd name="T11" fmla="*/ 52 h 74"/>
              </a:gdLst>
              <a:ahLst/>
              <a:cxnLst>
                <a:cxn ang="0">
                  <a:pos x="T0" y="T1"/>
                </a:cxn>
                <a:cxn ang="0">
                  <a:pos x="T2" y="T3"/>
                </a:cxn>
                <a:cxn ang="0">
                  <a:pos x="T4" y="T5"/>
                </a:cxn>
                <a:cxn ang="0">
                  <a:pos x="T6" y="T7"/>
                </a:cxn>
                <a:cxn ang="0">
                  <a:pos x="T8" y="T9"/>
                </a:cxn>
                <a:cxn ang="0">
                  <a:pos x="T10" y="T11"/>
                </a:cxn>
              </a:cxnLst>
              <a:rect l="0" t="0" r="r" b="b"/>
              <a:pathLst>
                <a:path w="90" h="74">
                  <a:moveTo>
                    <a:pt x="0" y="52"/>
                  </a:moveTo>
                  <a:lnTo>
                    <a:pt x="0" y="52"/>
                  </a:lnTo>
                  <a:lnTo>
                    <a:pt x="14" y="60"/>
                  </a:lnTo>
                  <a:cubicBezTo>
                    <a:pt x="59" y="74"/>
                    <a:pt x="62" y="38"/>
                    <a:pt x="73" y="23"/>
                  </a:cubicBezTo>
                  <a:lnTo>
                    <a:pt x="90" y="8"/>
                  </a:lnTo>
                  <a:cubicBezTo>
                    <a:pt x="48" y="0"/>
                    <a:pt x="11" y="31"/>
                    <a:pt x="0" y="52"/>
                  </a:cubicBezTo>
                  <a:close/>
                </a:path>
              </a:pathLst>
            </a:custGeom>
            <a:solidFill>
              <a:srgbClr val="2F469C"/>
            </a:solidFill>
            <a:ln>
              <a:noFill/>
            </a:ln>
            <a:extLst/>
          </p:spPr>
          <p:txBody>
            <a:bodyPr/>
            <a:lstStyle/>
            <a:p>
              <a:pPr fontAlgn="auto">
                <a:spcBef>
                  <a:spcPts val="0"/>
                </a:spcBef>
                <a:spcAft>
                  <a:spcPts val="0"/>
                </a:spcAft>
                <a:defRPr/>
              </a:pPr>
              <a:endParaRPr lang="en-US" dirty="0">
                <a:latin typeface="+mn-lt"/>
              </a:endParaRPr>
            </a:p>
          </p:txBody>
        </p:sp>
        <p:sp>
          <p:nvSpPr>
            <p:cNvPr id="35" name="Freeform 9"/>
            <p:cNvSpPr>
              <a:spLocks noChangeAspect="1"/>
            </p:cNvSpPr>
            <p:nvPr/>
          </p:nvSpPr>
          <p:spPr bwMode="auto">
            <a:xfrm>
              <a:off x="2775" y="1177"/>
              <a:ext cx="83" cy="72"/>
            </a:xfrm>
            <a:custGeom>
              <a:avLst/>
              <a:gdLst>
                <a:gd name="T0" fmla="*/ 16 w 88"/>
                <a:gd name="T1" fmla="*/ 4 h 72"/>
                <a:gd name="T2" fmla="*/ 16 w 88"/>
                <a:gd name="T3" fmla="*/ 4 h 72"/>
                <a:gd name="T4" fmla="*/ 0 w 88"/>
                <a:gd name="T5" fmla="*/ 12 h 72"/>
                <a:gd name="T6" fmla="*/ 86 w 88"/>
                <a:gd name="T7" fmla="*/ 49 h 72"/>
                <a:gd name="T8" fmla="*/ 88 w 88"/>
                <a:gd name="T9" fmla="*/ 22 h 72"/>
                <a:gd name="T10" fmla="*/ 16 w 88"/>
                <a:gd name="T11" fmla="*/ 4 h 72"/>
              </a:gdLst>
              <a:ahLst/>
              <a:cxnLst>
                <a:cxn ang="0">
                  <a:pos x="T0" y="T1"/>
                </a:cxn>
                <a:cxn ang="0">
                  <a:pos x="T2" y="T3"/>
                </a:cxn>
                <a:cxn ang="0">
                  <a:pos x="T4" y="T5"/>
                </a:cxn>
                <a:cxn ang="0">
                  <a:pos x="T6" y="T7"/>
                </a:cxn>
                <a:cxn ang="0">
                  <a:pos x="T8" y="T9"/>
                </a:cxn>
                <a:cxn ang="0">
                  <a:pos x="T10" y="T11"/>
                </a:cxn>
              </a:cxnLst>
              <a:rect l="0" t="0" r="r" b="b"/>
              <a:pathLst>
                <a:path w="88" h="72">
                  <a:moveTo>
                    <a:pt x="16" y="4"/>
                  </a:moveTo>
                  <a:lnTo>
                    <a:pt x="16" y="4"/>
                  </a:lnTo>
                  <a:lnTo>
                    <a:pt x="0" y="12"/>
                  </a:lnTo>
                  <a:cubicBezTo>
                    <a:pt x="4" y="40"/>
                    <a:pt x="70" y="72"/>
                    <a:pt x="86" y="49"/>
                  </a:cubicBezTo>
                  <a:lnTo>
                    <a:pt x="88" y="22"/>
                  </a:lnTo>
                  <a:cubicBezTo>
                    <a:pt x="67" y="8"/>
                    <a:pt x="45" y="0"/>
                    <a:pt x="16" y="4"/>
                  </a:cubicBezTo>
                  <a:close/>
                </a:path>
              </a:pathLst>
            </a:custGeom>
            <a:solidFill>
              <a:srgbClr val="2F469C"/>
            </a:solidFill>
            <a:ln>
              <a:noFill/>
            </a:ln>
            <a:extLst/>
          </p:spPr>
          <p:txBody>
            <a:bodyPr/>
            <a:lstStyle/>
            <a:p>
              <a:pPr fontAlgn="auto">
                <a:spcBef>
                  <a:spcPts val="0"/>
                </a:spcBef>
                <a:spcAft>
                  <a:spcPts val="0"/>
                </a:spcAft>
                <a:defRPr/>
              </a:pPr>
              <a:endParaRPr lang="en-US" dirty="0">
                <a:latin typeface="+mn-lt"/>
              </a:endParaRPr>
            </a:p>
          </p:txBody>
        </p:sp>
        <p:sp>
          <p:nvSpPr>
            <p:cNvPr id="36" name="Freeform 10"/>
            <p:cNvSpPr>
              <a:spLocks noChangeAspect="1"/>
            </p:cNvSpPr>
            <p:nvPr/>
          </p:nvSpPr>
          <p:spPr bwMode="auto">
            <a:xfrm>
              <a:off x="2956" y="1110"/>
              <a:ext cx="72" cy="88"/>
            </a:xfrm>
            <a:custGeom>
              <a:avLst/>
              <a:gdLst>
                <a:gd name="T0" fmla="*/ 46 w 86"/>
                <a:gd name="T1" fmla="*/ 7 h 92"/>
                <a:gd name="T2" fmla="*/ 46 w 86"/>
                <a:gd name="T3" fmla="*/ 7 h 92"/>
                <a:gd name="T4" fmla="*/ 21 w 86"/>
                <a:gd name="T5" fmla="*/ 0 h 92"/>
                <a:gd name="T6" fmla="*/ 14 w 86"/>
                <a:gd name="T7" fmla="*/ 66 h 92"/>
                <a:gd name="T8" fmla="*/ 27 w 86"/>
                <a:gd name="T9" fmla="*/ 92 h 92"/>
                <a:gd name="T10" fmla="*/ 46 w 86"/>
                <a:gd name="T11" fmla="*/ 7 h 92"/>
              </a:gdLst>
              <a:ahLst/>
              <a:cxnLst>
                <a:cxn ang="0">
                  <a:pos x="T0" y="T1"/>
                </a:cxn>
                <a:cxn ang="0">
                  <a:pos x="T2" y="T3"/>
                </a:cxn>
                <a:cxn ang="0">
                  <a:pos x="T4" y="T5"/>
                </a:cxn>
                <a:cxn ang="0">
                  <a:pos x="T6" y="T7"/>
                </a:cxn>
                <a:cxn ang="0">
                  <a:pos x="T8" y="T9"/>
                </a:cxn>
                <a:cxn ang="0">
                  <a:pos x="T10" y="T11"/>
                </a:cxn>
              </a:cxnLst>
              <a:rect l="0" t="0" r="r" b="b"/>
              <a:pathLst>
                <a:path w="86" h="92">
                  <a:moveTo>
                    <a:pt x="46" y="7"/>
                  </a:moveTo>
                  <a:lnTo>
                    <a:pt x="46" y="7"/>
                  </a:lnTo>
                  <a:lnTo>
                    <a:pt x="21" y="0"/>
                  </a:lnTo>
                  <a:cubicBezTo>
                    <a:pt x="7" y="19"/>
                    <a:pt x="0" y="33"/>
                    <a:pt x="14" y="66"/>
                  </a:cubicBezTo>
                  <a:lnTo>
                    <a:pt x="27" y="92"/>
                  </a:lnTo>
                  <a:cubicBezTo>
                    <a:pt x="57" y="63"/>
                    <a:pt x="86" y="36"/>
                    <a:pt x="46" y="7"/>
                  </a:cubicBezTo>
                  <a:close/>
                </a:path>
              </a:pathLst>
            </a:custGeom>
            <a:solidFill>
              <a:srgbClr val="2F469C"/>
            </a:solidFill>
            <a:ln>
              <a:noFill/>
            </a:ln>
            <a:extLst/>
          </p:spPr>
          <p:txBody>
            <a:bodyPr/>
            <a:lstStyle/>
            <a:p>
              <a:pPr fontAlgn="auto">
                <a:spcBef>
                  <a:spcPts val="0"/>
                </a:spcBef>
                <a:spcAft>
                  <a:spcPts val="0"/>
                </a:spcAft>
                <a:defRPr/>
              </a:pPr>
              <a:endParaRPr lang="en-US" dirty="0">
                <a:latin typeface="+mn-lt"/>
              </a:endParaRPr>
            </a:p>
          </p:txBody>
        </p:sp>
        <p:sp>
          <p:nvSpPr>
            <p:cNvPr id="37" name="Freeform 11"/>
            <p:cNvSpPr>
              <a:spLocks noChangeAspect="1" noEditPoints="1"/>
            </p:cNvSpPr>
            <p:nvPr/>
          </p:nvSpPr>
          <p:spPr bwMode="auto">
            <a:xfrm>
              <a:off x="3148" y="929"/>
              <a:ext cx="668" cy="1680"/>
            </a:xfrm>
            <a:custGeom>
              <a:avLst/>
              <a:gdLst>
                <a:gd name="T0" fmla="*/ 451 w 724"/>
                <a:gd name="T1" fmla="*/ 808 h 1845"/>
                <a:gd name="T2" fmla="*/ 451 w 724"/>
                <a:gd name="T3" fmla="*/ 808 h 1845"/>
                <a:gd name="T4" fmla="*/ 326 w 724"/>
                <a:gd name="T5" fmla="*/ 776 h 1845"/>
                <a:gd name="T6" fmla="*/ 477 w 724"/>
                <a:gd name="T7" fmla="*/ 746 h 1845"/>
                <a:gd name="T8" fmla="*/ 493 w 724"/>
                <a:gd name="T9" fmla="*/ 773 h 1845"/>
                <a:gd name="T10" fmla="*/ 451 w 724"/>
                <a:gd name="T11" fmla="*/ 808 h 1845"/>
                <a:gd name="T12" fmla="*/ 451 w 724"/>
                <a:gd name="T13" fmla="*/ 808 h 1845"/>
                <a:gd name="T14" fmla="*/ 639 w 724"/>
                <a:gd name="T15" fmla="*/ 841 h 1845"/>
                <a:gd name="T16" fmla="*/ 639 w 724"/>
                <a:gd name="T17" fmla="*/ 841 h 1845"/>
                <a:gd name="T18" fmla="*/ 601 w 724"/>
                <a:gd name="T19" fmla="*/ 701 h 1845"/>
                <a:gd name="T20" fmla="*/ 634 w 724"/>
                <a:gd name="T21" fmla="*/ 646 h 1845"/>
                <a:gd name="T22" fmla="*/ 627 w 724"/>
                <a:gd name="T23" fmla="*/ 477 h 1845"/>
                <a:gd name="T24" fmla="*/ 641 w 724"/>
                <a:gd name="T25" fmla="*/ 463 h 1845"/>
                <a:gd name="T26" fmla="*/ 627 w 724"/>
                <a:gd name="T27" fmla="*/ 414 h 1845"/>
                <a:gd name="T28" fmla="*/ 615 w 724"/>
                <a:gd name="T29" fmla="*/ 342 h 1845"/>
                <a:gd name="T30" fmla="*/ 590 w 724"/>
                <a:gd name="T31" fmla="*/ 286 h 1845"/>
                <a:gd name="T32" fmla="*/ 602 w 724"/>
                <a:gd name="T33" fmla="*/ 260 h 1845"/>
                <a:gd name="T34" fmla="*/ 560 w 724"/>
                <a:gd name="T35" fmla="*/ 236 h 1845"/>
                <a:gd name="T36" fmla="*/ 523 w 724"/>
                <a:gd name="T37" fmla="*/ 213 h 1845"/>
                <a:gd name="T38" fmla="*/ 514 w 724"/>
                <a:gd name="T39" fmla="*/ 180 h 1845"/>
                <a:gd name="T40" fmla="*/ 483 w 724"/>
                <a:gd name="T41" fmla="*/ 195 h 1845"/>
                <a:gd name="T42" fmla="*/ 476 w 724"/>
                <a:gd name="T43" fmla="*/ 154 h 1845"/>
                <a:gd name="T44" fmla="*/ 434 w 724"/>
                <a:gd name="T45" fmla="*/ 171 h 1845"/>
                <a:gd name="T46" fmla="*/ 411 w 724"/>
                <a:gd name="T47" fmla="*/ 119 h 1845"/>
                <a:gd name="T48" fmla="*/ 389 w 724"/>
                <a:gd name="T49" fmla="*/ 124 h 1845"/>
                <a:gd name="T50" fmla="*/ 356 w 724"/>
                <a:gd name="T51" fmla="*/ 150 h 1845"/>
                <a:gd name="T52" fmla="*/ 356 w 724"/>
                <a:gd name="T53" fmla="*/ 101 h 1845"/>
                <a:gd name="T54" fmla="*/ 341 w 724"/>
                <a:gd name="T55" fmla="*/ 93 h 1845"/>
                <a:gd name="T56" fmla="*/ 314 w 724"/>
                <a:gd name="T57" fmla="*/ 81 h 1845"/>
                <a:gd name="T58" fmla="*/ 276 w 724"/>
                <a:gd name="T59" fmla="*/ 97 h 1845"/>
                <a:gd name="T60" fmla="*/ 292 w 724"/>
                <a:gd name="T61" fmla="*/ 51 h 1845"/>
                <a:gd name="T62" fmla="*/ 244 w 724"/>
                <a:gd name="T63" fmla="*/ 106 h 1845"/>
                <a:gd name="T64" fmla="*/ 216 w 724"/>
                <a:gd name="T65" fmla="*/ 112 h 1845"/>
                <a:gd name="T66" fmla="*/ 266 w 724"/>
                <a:gd name="T67" fmla="*/ 43 h 1845"/>
                <a:gd name="T68" fmla="*/ 214 w 724"/>
                <a:gd name="T69" fmla="*/ 91 h 1845"/>
                <a:gd name="T70" fmla="*/ 173 w 724"/>
                <a:gd name="T71" fmla="*/ 98 h 1845"/>
                <a:gd name="T72" fmla="*/ 186 w 724"/>
                <a:gd name="T73" fmla="*/ 38 h 1845"/>
                <a:gd name="T74" fmla="*/ 173 w 724"/>
                <a:gd name="T75" fmla="*/ 69 h 1845"/>
                <a:gd name="T76" fmla="*/ 166 w 724"/>
                <a:gd name="T77" fmla="*/ 36 h 1845"/>
                <a:gd name="T78" fmla="*/ 142 w 724"/>
                <a:gd name="T79" fmla="*/ 114 h 1845"/>
                <a:gd name="T80" fmla="*/ 126 w 724"/>
                <a:gd name="T81" fmla="*/ 39 h 1845"/>
                <a:gd name="T82" fmla="*/ 80 w 724"/>
                <a:gd name="T83" fmla="*/ 112 h 1845"/>
                <a:gd name="T84" fmla="*/ 56 w 724"/>
                <a:gd name="T85" fmla="*/ 117 h 1845"/>
                <a:gd name="T86" fmla="*/ 37 w 724"/>
                <a:gd name="T87" fmla="*/ 43 h 1845"/>
                <a:gd name="T88" fmla="*/ 5 w 724"/>
                <a:gd name="T89" fmla="*/ 1808 h 1845"/>
                <a:gd name="T90" fmla="*/ 0 w 724"/>
                <a:gd name="T91" fmla="*/ 1840 h 1845"/>
                <a:gd name="T92" fmla="*/ 162 w 724"/>
                <a:gd name="T93" fmla="*/ 1823 h 1845"/>
                <a:gd name="T94" fmla="*/ 529 w 724"/>
                <a:gd name="T95" fmla="*/ 1842 h 1845"/>
                <a:gd name="T96" fmla="*/ 614 w 724"/>
                <a:gd name="T97" fmla="*/ 1829 h 1845"/>
                <a:gd name="T98" fmla="*/ 421 w 724"/>
                <a:gd name="T99" fmla="*/ 1778 h 1845"/>
                <a:gd name="T100" fmla="*/ 272 w 724"/>
                <a:gd name="T101" fmla="*/ 1664 h 1845"/>
                <a:gd name="T102" fmla="*/ 237 w 724"/>
                <a:gd name="T103" fmla="*/ 1566 h 1845"/>
                <a:gd name="T104" fmla="*/ 239 w 724"/>
                <a:gd name="T105" fmla="*/ 1432 h 1845"/>
                <a:gd name="T106" fmla="*/ 315 w 724"/>
                <a:gd name="T107" fmla="*/ 1404 h 1845"/>
                <a:gd name="T108" fmla="*/ 586 w 724"/>
                <a:gd name="T109" fmla="*/ 1387 h 1845"/>
                <a:gd name="T110" fmla="*/ 605 w 724"/>
                <a:gd name="T111" fmla="*/ 1286 h 1845"/>
                <a:gd name="T112" fmla="*/ 609 w 724"/>
                <a:gd name="T113" fmla="*/ 1223 h 1845"/>
                <a:gd name="T114" fmla="*/ 630 w 724"/>
                <a:gd name="T115" fmla="*/ 1174 h 1845"/>
                <a:gd name="T116" fmla="*/ 590 w 724"/>
                <a:gd name="T117" fmla="*/ 1133 h 1845"/>
                <a:gd name="T118" fmla="*/ 650 w 724"/>
                <a:gd name="T119" fmla="*/ 1082 h 1845"/>
                <a:gd name="T120" fmla="*/ 621 w 724"/>
                <a:gd name="T121" fmla="*/ 1018 h 1845"/>
                <a:gd name="T122" fmla="*/ 704 w 724"/>
                <a:gd name="T123" fmla="*/ 959 h 1845"/>
                <a:gd name="T124" fmla="*/ 639 w 724"/>
                <a:gd name="T125" fmla="*/ 841 h 1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24" h="1845">
                  <a:moveTo>
                    <a:pt x="451" y="808"/>
                  </a:moveTo>
                  <a:lnTo>
                    <a:pt x="451" y="808"/>
                  </a:lnTo>
                  <a:cubicBezTo>
                    <a:pt x="397" y="820"/>
                    <a:pt x="315" y="783"/>
                    <a:pt x="326" y="776"/>
                  </a:cubicBezTo>
                  <a:cubicBezTo>
                    <a:pt x="353" y="757"/>
                    <a:pt x="416" y="725"/>
                    <a:pt x="477" y="746"/>
                  </a:cubicBezTo>
                  <a:cubicBezTo>
                    <a:pt x="488" y="750"/>
                    <a:pt x="492" y="760"/>
                    <a:pt x="493" y="773"/>
                  </a:cubicBezTo>
                  <a:cubicBezTo>
                    <a:pt x="496" y="804"/>
                    <a:pt x="471" y="805"/>
                    <a:pt x="451" y="808"/>
                  </a:cubicBezTo>
                  <a:lnTo>
                    <a:pt x="451" y="808"/>
                  </a:lnTo>
                  <a:close/>
                  <a:moveTo>
                    <a:pt x="639" y="841"/>
                  </a:moveTo>
                  <a:lnTo>
                    <a:pt x="639" y="841"/>
                  </a:lnTo>
                  <a:cubicBezTo>
                    <a:pt x="610" y="803"/>
                    <a:pt x="557" y="751"/>
                    <a:pt x="601" y="701"/>
                  </a:cubicBezTo>
                  <a:cubicBezTo>
                    <a:pt x="624" y="684"/>
                    <a:pt x="631" y="670"/>
                    <a:pt x="634" y="646"/>
                  </a:cubicBezTo>
                  <a:cubicBezTo>
                    <a:pt x="644" y="560"/>
                    <a:pt x="639" y="524"/>
                    <a:pt x="627" y="477"/>
                  </a:cubicBezTo>
                  <a:cubicBezTo>
                    <a:pt x="629" y="473"/>
                    <a:pt x="638" y="478"/>
                    <a:pt x="641" y="463"/>
                  </a:cubicBezTo>
                  <a:cubicBezTo>
                    <a:pt x="650" y="422"/>
                    <a:pt x="627" y="414"/>
                    <a:pt x="627" y="414"/>
                  </a:cubicBezTo>
                  <a:cubicBezTo>
                    <a:pt x="645" y="399"/>
                    <a:pt x="643" y="342"/>
                    <a:pt x="615" y="342"/>
                  </a:cubicBezTo>
                  <a:cubicBezTo>
                    <a:pt x="631" y="317"/>
                    <a:pt x="617" y="277"/>
                    <a:pt x="590" y="286"/>
                  </a:cubicBezTo>
                  <a:cubicBezTo>
                    <a:pt x="590" y="286"/>
                    <a:pt x="604" y="278"/>
                    <a:pt x="602" y="260"/>
                  </a:cubicBezTo>
                  <a:cubicBezTo>
                    <a:pt x="599" y="224"/>
                    <a:pt x="547" y="259"/>
                    <a:pt x="560" y="236"/>
                  </a:cubicBezTo>
                  <a:cubicBezTo>
                    <a:pt x="567" y="223"/>
                    <a:pt x="538" y="180"/>
                    <a:pt x="523" y="213"/>
                  </a:cubicBezTo>
                  <a:cubicBezTo>
                    <a:pt x="515" y="207"/>
                    <a:pt x="529" y="187"/>
                    <a:pt x="514" y="180"/>
                  </a:cubicBezTo>
                  <a:cubicBezTo>
                    <a:pt x="504" y="181"/>
                    <a:pt x="495" y="188"/>
                    <a:pt x="483" y="195"/>
                  </a:cubicBezTo>
                  <a:cubicBezTo>
                    <a:pt x="479" y="181"/>
                    <a:pt x="494" y="174"/>
                    <a:pt x="476" y="154"/>
                  </a:cubicBezTo>
                  <a:cubicBezTo>
                    <a:pt x="452" y="138"/>
                    <a:pt x="451" y="162"/>
                    <a:pt x="434" y="171"/>
                  </a:cubicBezTo>
                  <a:cubicBezTo>
                    <a:pt x="404" y="164"/>
                    <a:pt x="476" y="146"/>
                    <a:pt x="411" y="119"/>
                  </a:cubicBezTo>
                  <a:cubicBezTo>
                    <a:pt x="395" y="159"/>
                    <a:pt x="396" y="130"/>
                    <a:pt x="389" y="124"/>
                  </a:cubicBezTo>
                  <a:cubicBezTo>
                    <a:pt x="384" y="121"/>
                    <a:pt x="375" y="131"/>
                    <a:pt x="356" y="150"/>
                  </a:cubicBezTo>
                  <a:cubicBezTo>
                    <a:pt x="366" y="124"/>
                    <a:pt x="388" y="92"/>
                    <a:pt x="356" y="101"/>
                  </a:cubicBezTo>
                  <a:cubicBezTo>
                    <a:pt x="320" y="117"/>
                    <a:pt x="341" y="96"/>
                    <a:pt x="341" y="93"/>
                  </a:cubicBezTo>
                  <a:cubicBezTo>
                    <a:pt x="372" y="79"/>
                    <a:pt x="312" y="45"/>
                    <a:pt x="314" y="81"/>
                  </a:cubicBezTo>
                  <a:cubicBezTo>
                    <a:pt x="313" y="105"/>
                    <a:pt x="261" y="126"/>
                    <a:pt x="276" y="97"/>
                  </a:cubicBezTo>
                  <a:cubicBezTo>
                    <a:pt x="286" y="60"/>
                    <a:pt x="331" y="116"/>
                    <a:pt x="292" y="51"/>
                  </a:cubicBezTo>
                  <a:cubicBezTo>
                    <a:pt x="268" y="78"/>
                    <a:pt x="248" y="96"/>
                    <a:pt x="244" y="106"/>
                  </a:cubicBezTo>
                  <a:cubicBezTo>
                    <a:pt x="225" y="181"/>
                    <a:pt x="236" y="113"/>
                    <a:pt x="216" y="112"/>
                  </a:cubicBezTo>
                  <a:cubicBezTo>
                    <a:pt x="242" y="94"/>
                    <a:pt x="276" y="63"/>
                    <a:pt x="266" y="43"/>
                  </a:cubicBezTo>
                  <a:cubicBezTo>
                    <a:pt x="237" y="41"/>
                    <a:pt x="172" y="87"/>
                    <a:pt x="214" y="91"/>
                  </a:cubicBezTo>
                  <a:cubicBezTo>
                    <a:pt x="211" y="106"/>
                    <a:pt x="187" y="123"/>
                    <a:pt x="173" y="98"/>
                  </a:cubicBezTo>
                  <a:cubicBezTo>
                    <a:pt x="196" y="92"/>
                    <a:pt x="235" y="15"/>
                    <a:pt x="186" y="38"/>
                  </a:cubicBezTo>
                  <a:cubicBezTo>
                    <a:pt x="181" y="42"/>
                    <a:pt x="181" y="56"/>
                    <a:pt x="173" y="69"/>
                  </a:cubicBezTo>
                  <a:cubicBezTo>
                    <a:pt x="161" y="58"/>
                    <a:pt x="170" y="42"/>
                    <a:pt x="166" y="36"/>
                  </a:cubicBezTo>
                  <a:cubicBezTo>
                    <a:pt x="127" y="0"/>
                    <a:pt x="141" y="93"/>
                    <a:pt x="142" y="114"/>
                  </a:cubicBezTo>
                  <a:cubicBezTo>
                    <a:pt x="92" y="82"/>
                    <a:pt x="139" y="91"/>
                    <a:pt x="126" y="39"/>
                  </a:cubicBezTo>
                  <a:cubicBezTo>
                    <a:pt x="84" y="47"/>
                    <a:pt x="73" y="64"/>
                    <a:pt x="80" y="112"/>
                  </a:cubicBezTo>
                  <a:cubicBezTo>
                    <a:pt x="74" y="123"/>
                    <a:pt x="63" y="149"/>
                    <a:pt x="56" y="117"/>
                  </a:cubicBezTo>
                  <a:cubicBezTo>
                    <a:pt x="79" y="87"/>
                    <a:pt x="77" y="44"/>
                    <a:pt x="37" y="43"/>
                  </a:cubicBezTo>
                  <a:cubicBezTo>
                    <a:pt x="101" y="631"/>
                    <a:pt x="97" y="1225"/>
                    <a:pt x="5" y="1808"/>
                  </a:cubicBezTo>
                  <a:lnTo>
                    <a:pt x="0" y="1840"/>
                  </a:lnTo>
                  <a:cubicBezTo>
                    <a:pt x="46" y="1839"/>
                    <a:pt x="113" y="1825"/>
                    <a:pt x="162" y="1823"/>
                  </a:cubicBezTo>
                  <a:cubicBezTo>
                    <a:pt x="301" y="1827"/>
                    <a:pt x="298" y="1845"/>
                    <a:pt x="529" y="1842"/>
                  </a:cubicBezTo>
                  <a:cubicBezTo>
                    <a:pt x="582" y="1837"/>
                    <a:pt x="597" y="1829"/>
                    <a:pt x="614" y="1829"/>
                  </a:cubicBezTo>
                  <a:cubicBezTo>
                    <a:pt x="597" y="1758"/>
                    <a:pt x="481" y="1798"/>
                    <a:pt x="421" y="1778"/>
                  </a:cubicBezTo>
                  <a:cubicBezTo>
                    <a:pt x="321" y="1768"/>
                    <a:pt x="304" y="1708"/>
                    <a:pt x="272" y="1664"/>
                  </a:cubicBezTo>
                  <a:cubicBezTo>
                    <a:pt x="258" y="1639"/>
                    <a:pt x="237" y="1608"/>
                    <a:pt x="237" y="1566"/>
                  </a:cubicBezTo>
                  <a:cubicBezTo>
                    <a:pt x="230" y="1513"/>
                    <a:pt x="240" y="1484"/>
                    <a:pt x="239" y="1432"/>
                  </a:cubicBezTo>
                  <a:cubicBezTo>
                    <a:pt x="243" y="1393"/>
                    <a:pt x="287" y="1401"/>
                    <a:pt x="315" y="1404"/>
                  </a:cubicBezTo>
                  <a:cubicBezTo>
                    <a:pt x="402" y="1413"/>
                    <a:pt x="547" y="1399"/>
                    <a:pt x="586" y="1387"/>
                  </a:cubicBezTo>
                  <a:cubicBezTo>
                    <a:pt x="641" y="1371"/>
                    <a:pt x="642" y="1337"/>
                    <a:pt x="605" y="1286"/>
                  </a:cubicBezTo>
                  <a:cubicBezTo>
                    <a:pt x="597" y="1261"/>
                    <a:pt x="598" y="1245"/>
                    <a:pt x="609" y="1223"/>
                  </a:cubicBezTo>
                  <a:cubicBezTo>
                    <a:pt x="625" y="1206"/>
                    <a:pt x="644" y="1195"/>
                    <a:pt x="630" y="1174"/>
                  </a:cubicBezTo>
                  <a:cubicBezTo>
                    <a:pt x="630" y="1174"/>
                    <a:pt x="504" y="1147"/>
                    <a:pt x="590" y="1133"/>
                  </a:cubicBezTo>
                  <a:cubicBezTo>
                    <a:pt x="679" y="1118"/>
                    <a:pt x="650" y="1082"/>
                    <a:pt x="650" y="1082"/>
                  </a:cubicBezTo>
                  <a:cubicBezTo>
                    <a:pt x="650" y="1082"/>
                    <a:pt x="635" y="1045"/>
                    <a:pt x="621" y="1018"/>
                  </a:cubicBezTo>
                  <a:cubicBezTo>
                    <a:pt x="611" y="998"/>
                    <a:pt x="695" y="991"/>
                    <a:pt x="704" y="959"/>
                  </a:cubicBezTo>
                  <a:cubicBezTo>
                    <a:pt x="724" y="932"/>
                    <a:pt x="661" y="871"/>
                    <a:pt x="639" y="841"/>
                  </a:cubicBezTo>
                  <a:close/>
                </a:path>
              </a:pathLst>
            </a:custGeom>
            <a:solidFill>
              <a:srgbClr val="2F469C"/>
            </a:solidFill>
            <a:ln>
              <a:noFill/>
            </a:ln>
            <a:extLst/>
          </p:spPr>
          <p:txBody>
            <a:bodyPr/>
            <a:lstStyle/>
            <a:p>
              <a:pPr fontAlgn="auto">
                <a:spcBef>
                  <a:spcPts val="0"/>
                </a:spcBef>
                <a:spcAft>
                  <a:spcPts val="0"/>
                </a:spcAft>
                <a:defRPr/>
              </a:pPr>
              <a:endParaRPr lang="en-US" dirty="0">
                <a:latin typeface="+mn-lt"/>
              </a:endParaRPr>
            </a:p>
          </p:txBody>
        </p:sp>
        <p:sp>
          <p:nvSpPr>
            <p:cNvPr id="38" name="Freeform 12"/>
            <p:cNvSpPr>
              <a:spLocks noChangeAspect="1"/>
            </p:cNvSpPr>
            <p:nvPr/>
          </p:nvSpPr>
          <p:spPr bwMode="auto">
            <a:xfrm>
              <a:off x="1352" y="681"/>
              <a:ext cx="1827" cy="3153"/>
            </a:xfrm>
            <a:custGeom>
              <a:avLst/>
              <a:gdLst>
                <a:gd name="T0" fmla="*/ 1974 w 2011"/>
                <a:gd name="T1" fmla="*/ 2106 h 3449"/>
                <a:gd name="T2" fmla="*/ 0 w 2011"/>
                <a:gd name="T3" fmla="*/ 3449 h 3449"/>
                <a:gd name="T4" fmla="*/ 1972 w 2011"/>
                <a:gd name="T5" fmla="*/ 0 h 3449"/>
                <a:gd name="T6" fmla="*/ 1980 w 2011"/>
                <a:gd name="T7" fmla="*/ 347 h 3449"/>
                <a:gd name="T8" fmla="*/ 1982 w 2011"/>
                <a:gd name="T9" fmla="*/ 392 h 3449"/>
                <a:gd name="T10" fmla="*/ 1923 w 2011"/>
                <a:gd name="T11" fmla="*/ 324 h 3449"/>
                <a:gd name="T12" fmla="*/ 1878 w 2011"/>
                <a:gd name="T13" fmla="*/ 384 h 3449"/>
                <a:gd name="T14" fmla="*/ 1858 w 2011"/>
                <a:gd name="T15" fmla="*/ 411 h 3449"/>
                <a:gd name="T16" fmla="*/ 1823 w 2011"/>
                <a:gd name="T17" fmla="*/ 348 h 3449"/>
                <a:gd name="T18" fmla="*/ 1766 w 2011"/>
                <a:gd name="T19" fmla="*/ 359 h 3449"/>
                <a:gd name="T20" fmla="*/ 1702 w 2011"/>
                <a:gd name="T21" fmla="*/ 494 h 3449"/>
                <a:gd name="T22" fmla="*/ 1680 w 2011"/>
                <a:gd name="T23" fmla="*/ 420 h 3449"/>
                <a:gd name="T24" fmla="*/ 1605 w 2011"/>
                <a:gd name="T25" fmla="*/ 427 h 3449"/>
                <a:gd name="T26" fmla="*/ 1609 w 2011"/>
                <a:gd name="T27" fmla="*/ 499 h 3449"/>
                <a:gd name="T28" fmla="*/ 1520 w 2011"/>
                <a:gd name="T29" fmla="*/ 498 h 3449"/>
                <a:gd name="T30" fmla="*/ 1513 w 2011"/>
                <a:gd name="T31" fmla="*/ 560 h 3449"/>
                <a:gd name="T32" fmla="*/ 1407 w 2011"/>
                <a:gd name="T33" fmla="*/ 521 h 3449"/>
                <a:gd name="T34" fmla="*/ 1521 w 2011"/>
                <a:gd name="T35" fmla="*/ 578 h 3449"/>
                <a:gd name="T36" fmla="*/ 1453 w 2011"/>
                <a:gd name="T37" fmla="*/ 612 h 3449"/>
                <a:gd name="T38" fmla="*/ 1441 w 2011"/>
                <a:gd name="T39" fmla="*/ 603 h 3449"/>
                <a:gd name="T40" fmla="*/ 1404 w 2011"/>
                <a:gd name="T41" fmla="*/ 640 h 3449"/>
                <a:gd name="T42" fmla="*/ 1448 w 2011"/>
                <a:gd name="T43" fmla="*/ 632 h 3449"/>
                <a:gd name="T44" fmla="*/ 1433 w 2011"/>
                <a:gd name="T45" fmla="*/ 703 h 3449"/>
                <a:gd name="T46" fmla="*/ 1392 w 2011"/>
                <a:gd name="T47" fmla="*/ 719 h 3449"/>
                <a:gd name="T48" fmla="*/ 1410 w 2011"/>
                <a:gd name="T49" fmla="*/ 785 h 3449"/>
                <a:gd name="T50" fmla="*/ 1321 w 2011"/>
                <a:gd name="T51" fmla="*/ 761 h 3449"/>
                <a:gd name="T52" fmla="*/ 1255 w 2011"/>
                <a:gd name="T53" fmla="*/ 760 h 3449"/>
                <a:gd name="T54" fmla="*/ 1205 w 2011"/>
                <a:gd name="T55" fmla="*/ 829 h 3449"/>
                <a:gd name="T56" fmla="*/ 1350 w 2011"/>
                <a:gd name="T57" fmla="*/ 845 h 3449"/>
                <a:gd name="T58" fmla="*/ 1308 w 2011"/>
                <a:gd name="T59" fmla="*/ 881 h 3449"/>
                <a:gd name="T60" fmla="*/ 1308 w 2011"/>
                <a:gd name="T61" fmla="*/ 953 h 3449"/>
                <a:gd name="T62" fmla="*/ 1358 w 2011"/>
                <a:gd name="T63" fmla="*/ 951 h 3449"/>
                <a:gd name="T64" fmla="*/ 1319 w 2011"/>
                <a:gd name="T65" fmla="*/ 1061 h 3449"/>
                <a:gd name="T66" fmla="*/ 1324 w 2011"/>
                <a:gd name="T67" fmla="*/ 1115 h 3449"/>
                <a:gd name="T68" fmla="*/ 1283 w 2011"/>
                <a:gd name="T69" fmla="*/ 1185 h 3449"/>
                <a:gd name="T70" fmla="*/ 1257 w 2011"/>
                <a:gd name="T71" fmla="*/ 1226 h 3449"/>
                <a:gd name="T72" fmla="*/ 1285 w 2011"/>
                <a:gd name="T73" fmla="*/ 1267 h 3449"/>
                <a:gd name="T74" fmla="*/ 1314 w 2011"/>
                <a:gd name="T75" fmla="*/ 1311 h 3449"/>
                <a:gd name="T76" fmla="*/ 1363 w 2011"/>
                <a:gd name="T77" fmla="*/ 1376 h 3449"/>
                <a:gd name="T78" fmla="*/ 1438 w 2011"/>
                <a:gd name="T79" fmla="*/ 1413 h 3449"/>
                <a:gd name="T80" fmla="*/ 1494 w 2011"/>
                <a:gd name="T81" fmla="*/ 1379 h 3449"/>
                <a:gd name="T82" fmla="*/ 1513 w 2011"/>
                <a:gd name="T83" fmla="*/ 1471 h 3449"/>
                <a:gd name="T84" fmla="*/ 1605 w 2011"/>
                <a:gd name="T85" fmla="*/ 1474 h 3449"/>
                <a:gd name="T86" fmla="*/ 1584 w 2011"/>
                <a:gd name="T87" fmla="*/ 1525 h 3449"/>
                <a:gd name="T88" fmla="*/ 1618 w 2011"/>
                <a:gd name="T89" fmla="*/ 1559 h 3449"/>
                <a:gd name="T90" fmla="*/ 1644 w 2011"/>
                <a:gd name="T91" fmla="*/ 1602 h 3449"/>
                <a:gd name="T92" fmla="*/ 1700 w 2011"/>
                <a:gd name="T93" fmla="*/ 1594 h 3449"/>
                <a:gd name="T94" fmla="*/ 1729 w 2011"/>
                <a:gd name="T95" fmla="*/ 1535 h 3449"/>
                <a:gd name="T96" fmla="*/ 1794 w 2011"/>
                <a:gd name="T97" fmla="*/ 1574 h 3449"/>
                <a:gd name="T98" fmla="*/ 1808 w 2011"/>
                <a:gd name="T99" fmla="*/ 1711 h 3449"/>
                <a:gd name="T100" fmla="*/ 1870 w 2011"/>
                <a:gd name="T101" fmla="*/ 1688 h 3449"/>
                <a:gd name="T102" fmla="*/ 1839 w 2011"/>
                <a:gd name="T103" fmla="*/ 1844 h 3449"/>
                <a:gd name="T104" fmla="*/ 1446 w 2011"/>
                <a:gd name="T105" fmla="*/ 2092 h 3449"/>
                <a:gd name="T106" fmla="*/ 1654 w 2011"/>
                <a:gd name="T107" fmla="*/ 2103 h 3449"/>
                <a:gd name="T108" fmla="*/ 1974 w 2011"/>
                <a:gd name="T109" fmla="*/ 2105 h 3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11" h="3449">
                  <a:moveTo>
                    <a:pt x="1974" y="2106"/>
                  </a:moveTo>
                  <a:lnTo>
                    <a:pt x="1974" y="2106"/>
                  </a:lnTo>
                  <a:cubicBezTo>
                    <a:pt x="1903" y="2543"/>
                    <a:pt x="1782" y="2987"/>
                    <a:pt x="1602" y="3449"/>
                  </a:cubicBezTo>
                  <a:lnTo>
                    <a:pt x="0" y="3449"/>
                  </a:lnTo>
                  <a:lnTo>
                    <a:pt x="0" y="0"/>
                  </a:lnTo>
                  <a:lnTo>
                    <a:pt x="1972" y="0"/>
                  </a:lnTo>
                  <a:cubicBezTo>
                    <a:pt x="1988" y="113"/>
                    <a:pt x="1999" y="197"/>
                    <a:pt x="2011" y="309"/>
                  </a:cubicBezTo>
                  <a:cubicBezTo>
                    <a:pt x="2011" y="309"/>
                    <a:pt x="1977" y="320"/>
                    <a:pt x="1980" y="347"/>
                  </a:cubicBezTo>
                  <a:cubicBezTo>
                    <a:pt x="1984" y="378"/>
                    <a:pt x="1997" y="385"/>
                    <a:pt x="1997" y="385"/>
                  </a:cubicBezTo>
                  <a:lnTo>
                    <a:pt x="1982" y="392"/>
                  </a:lnTo>
                  <a:cubicBezTo>
                    <a:pt x="1982" y="392"/>
                    <a:pt x="1966" y="368"/>
                    <a:pt x="1966" y="369"/>
                  </a:cubicBezTo>
                  <a:cubicBezTo>
                    <a:pt x="1966" y="346"/>
                    <a:pt x="1976" y="311"/>
                    <a:pt x="1923" y="324"/>
                  </a:cubicBezTo>
                  <a:cubicBezTo>
                    <a:pt x="1904" y="365"/>
                    <a:pt x="1952" y="373"/>
                    <a:pt x="1939" y="401"/>
                  </a:cubicBezTo>
                  <a:cubicBezTo>
                    <a:pt x="1883" y="404"/>
                    <a:pt x="1923" y="359"/>
                    <a:pt x="1878" y="384"/>
                  </a:cubicBezTo>
                  <a:cubicBezTo>
                    <a:pt x="1881" y="371"/>
                    <a:pt x="1871" y="336"/>
                    <a:pt x="1857" y="339"/>
                  </a:cubicBezTo>
                  <a:cubicBezTo>
                    <a:pt x="1851" y="358"/>
                    <a:pt x="1836" y="391"/>
                    <a:pt x="1858" y="411"/>
                  </a:cubicBezTo>
                  <a:cubicBezTo>
                    <a:pt x="1851" y="416"/>
                    <a:pt x="1830" y="413"/>
                    <a:pt x="1825" y="406"/>
                  </a:cubicBezTo>
                  <a:cubicBezTo>
                    <a:pt x="1819" y="396"/>
                    <a:pt x="1840" y="379"/>
                    <a:pt x="1823" y="348"/>
                  </a:cubicBezTo>
                  <a:cubicBezTo>
                    <a:pt x="1771" y="371"/>
                    <a:pt x="1819" y="421"/>
                    <a:pt x="1776" y="440"/>
                  </a:cubicBezTo>
                  <a:cubicBezTo>
                    <a:pt x="1729" y="434"/>
                    <a:pt x="1803" y="394"/>
                    <a:pt x="1766" y="359"/>
                  </a:cubicBezTo>
                  <a:cubicBezTo>
                    <a:pt x="1723" y="369"/>
                    <a:pt x="1707" y="413"/>
                    <a:pt x="1724" y="439"/>
                  </a:cubicBezTo>
                  <a:cubicBezTo>
                    <a:pt x="1723" y="462"/>
                    <a:pt x="1705" y="474"/>
                    <a:pt x="1702" y="494"/>
                  </a:cubicBezTo>
                  <a:cubicBezTo>
                    <a:pt x="1681" y="491"/>
                    <a:pt x="1672" y="483"/>
                    <a:pt x="1670" y="475"/>
                  </a:cubicBezTo>
                  <a:cubicBezTo>
                    <a:pt x="1667" y="460"/>
                    <a:pt x="1708" y="453"/>
                    <a:pt x="1680" y="420"/>
                  </a:cubicBezTo>
                  <a:cubicBezTo>
                    <a:pt x="1635" y="427"/>
                    <a:pt x="1665" y="500"/>
                    <a:pt x="1629" y="461"/>
                  </a:cubicBezTo>
                  <a:cubicBezTo>
                    <a:pt x="1626" y="444"/>
                    <a:pt x="1614" y="429"/>
                    <a:pt x="1605" y="427"/>
                  </a:cubicBezTo>
                  <a:cubicBezTo>
                    <a:pt x="1588" y="439"/>
                    <a:pt x="1580" y="459"/>
                    <a:pt x="1591" y="476"/>
                  </a:cubicBezTo>
                  <a:lnTo>
                    <a:pt x="1609" y="499"/>
                  </a:lnTo>
                  <a:cubicBezTo>
                    <a:pt x="1607" y="499"/>
                    <a:pt x="1617" y="513"/>
                    <a:pt x="1615" y="512"/>
                  </a:cubicBezTo>
                  <a:cubicBezTo>
                    <a:pt x="1585" y="488"/>
                    <a:pt x="1545" y="471"/>
                    <a:pt x="1520" y="498"/>
                  </a:cubicBezTo>
                  <a:cubicBezTo>
                    <a:pt x="1523" y="523"/>
                    <a:pt x="1545" y="525"/>
                    <a:pt x="1579" y="533"/>
                  </a:cubicBezTo>
                  <a:cubicBezTo>
                    <a:pt x="1536" y="537"/>
                    <a:pt x="1527" y="552"/>
                    <a:pt x="1513" y="560"/>
                  </a:cubicBezTo>
                  <a:cubicBezTo>
                    <a:pt x="1508" y="532"/>
                    <a:pt x="1475" y="527"/>
                    <a:pt x="1444" y="523"/>
                  </a:cubicBezTo>
                  <a:cubicBezTo>
                    <a:pt x="1426" y="527"/>
                    <a:pt x="1415" y="515"/>
                    <a:pt x="1407" y="521"/>
                  </a:cubicBezTo>
                  <a:cubicBezTo>
                    <a:pt x="1420" y="553"/>
                    <a:pt x="1451" y="578"/>
                    <a:pt x="1490" y="586"/>
                  </a:cubicBezTo>
                  <a:cubicBezTo>
                    <a:pt x="1507" y="584"/>
                    <a:pt x="1509" y="584"/>
                    <a:pt x="1521" y="578"/>
                  </a:cubicBezTo>
                  <a:cubicBezTo>
                    <a:pt x="1544" y="588"/>
                    <a:pt x="1542" y="592"/>
                    <a:pt x="1548" y="608"/>
                  </a:cubicBezTo>
                  <a:cubicBezTo>
                    <a:pt x="1514" y="623"/>
                    <a:pt x="1487" y="604"/>
                    <a:pt x="1453" y="612"/>
                  </a:cubicBezTo>
                  <a:cubicBezTo>
                    <a:pt x="1453" y="614"/>
                    <a:pt x="1445" y="614"/>
                    <a:pt x="1444" y="611"/>
                  </a:cubicBezTo>
                  <a:cubicBezTo>
                    <a:pt x="1445" y="611"/>
                    <a:pt x="1440" y="603"/>
                    <a:pt x="1441" y="603"/>
                  </a:cubicBezTo>
                  <a:cubicBezTo>
                    <a:pt x="1426" y="575"/>
                    <a:pt x="1387" y="586"/>
                    <a:pt x="1366" y="592"/>
                  </a:cubicBezTo>
                  <a:cubicBezTo>
                    <a:pt x="1363" y="614"/>
                    <a:pt x="1386" y="632"/>
                    <a:pt x="1404" y="640"/>
                  </a:cubicBezTo>
                  <a:cubicBezTo>
                    <a:pt x="1429" y="649"/>
                    <a:pt x="1438" y="641"/>
                    <a:pt x="1438" y="641"/>
                  </a:cubicBezTo>
                  <a:lnTo>
                    <a:pt x="1448" y="632"/>
                  </a:lnTo>
                  <a:cubicBezTo>
                    <a:pt x="1459" y="672"/>
                    <a:pt x="1473" y="674"/>
                    <a:pt x="1494" y="690"/>
                  </a:cubicBezTo>
                  <a:cubicBezTo>
                    <a:pt x="1471" y="698"/>
                    <a:pt x="1462" y="705"/>
                    <a:pt x="1433" y="703"/>
                  </a:cubicBezTo>
                  <a:cubicBezTo>
                    <a:pt x="1400" y="652"/>
                    <a:pt x="1301" y="630"/>
                    <a:pt x="1305" y="654"/>
                  </a:cubicBezTo>
                  <a:cubicBezTo>
                    <a:pt x="1319" y="706"/>
                    <a:pt x="1392" y="719"/>
                    <a:pt x="1392" y="719"/>
                  </a:cubicBezTo>
                  <a:cubicBezTo>
                    <a:pt x="1392" y="719"/>
                    <a:pt x="1354" y="733"/>
                    <a:pt x="1360" y="746"/>
                  </a:cubicBezTo>
                  <a:cubicBezTo>
                    <a:pt x="1367" y="758"/>
                    <a:pt x="1417" y="766"/>
                    <a:pt x="1410" y="785"/>
                  </a:cubicBezTo>
                  <a:cubicBezTo>
                    <a:pt x="1358" y="762"/>
                    <a:pt x="1348" y="771"/>
                    <a:pt x="1383" y="817"/>
                  </a:cubicBezTo>
                  <a:cubicBezTo>
                    <a:pt x="1339" y="819"/>
                    <a:pt x="1349" y="772"/>
                    <a:pt x="1321" y="761"/>
                  </a:cubicBezTo>
                  <a:cubicBezTo>
                    <a:pt x="1301" y="775"/>
                    <a:pt x="1313" y="806"/>
                    <a:pt x="1313" y="806"/>
                  </a:cubicBezTo>
                  <a:cubicBezTo>
                    <a:pt x="1303" y="798"/>
                    <a:pt x="1277" y="754"/>
                    <a:pt x="1255" y="760"/>
                  </a:cubicBezTo>
                  <a:cubicBezTo>
                    <a:pt x="1248" y="765"/>
                    <a:pt x="1248" y="789"/>
                    <a:pt x="1265" y="805"/>
                  </a:cubicBezTo>
                  <a:cubicBezTo>
                    <a:pt x="1244" y="809"/>
                    <a:pt x="1210" y="806"/>
                    <a:pt x="1205" y="829"/>
                  </a:cubicBezTo>
                  <a:cubicBezTo>
                    <a:pt x="1239" y="855"/>
                    <a:pt x="1276" y="855"/>
                    <a:pt x="1329" y="849"/>
                  </a:cubicBezTo>
                  <a:cubicBezTo>
                    <a:pt x="1329" y="849"/>
                    <a:pt x="1339" y="848"/>
                    <a:pt x="1350" y="845"/>
                  </a:cubicBezTo>
                  <a:cubicBezTo>
                    <a:pt x="1360" y="842"/>
                    <a:pt x="1375" y="856"/>
                    <a:pt x="1375" y="856"/>
                  </a:cubicBezTo>
                  <a:cubicBezTo>
                    <a:pt x="1349" y="862"/>
                    <a:pt x="1360" y="870"/>
                    <a:pt x="1308" y="881"/>
                  </a:cubicBezTo>
                  <a:cubicBezTo>
                    <a:pt x="1274" y="897"/>
                    <a:pt x="1247" y="918"/>
                    <a:pt x="1247" y="953"/>
                  </a:cubicBezTo>
                  <a:cubicBezTo>
                    <a:pt x="1268" y="963"/>
                    <a:pt x="1294" y="973"/>
                    <a:pt x="1308" y="953"/>
                  </a:cubicBezTo>
                  <a:cubicBezTo>
                    <a:pt x="1331" y="920"/>
                    <a:pt x="1324" y="946"/>
                    <a:pt x="1340" y="945"/>
                  </a:cubicBezTo>
                  <a:lnTo>
                    <a:pt x="1358" y="951"/>
                  </a:lnTo>
                  <a:cubicBezTo>
                    <a:pt x="1344" y="986"/>
                    <a:pt x="1264" y="985"/>
                    <a:pt x="1279" y="1011"/>
                  </a:cubicBezTo>
                  <a:cubicBezTo>
                    <a:pt x="1295" y="1035"/>
                    <a:pt x="1319" y="1061"/>
                    <a:pt x="1319" y="1061"/>
                  </a:cubicBezTo>
                  <a:cubicBezTo>
                    <a:pt x="1319" y="1061"/>
                    <a:pt x="1263" y="1032"/>
                    <a:pt x="1247" y="1053"/>
                  </a:cubicBezTo>
                  <a:cubicBezTo>
                    <a:pt x="1232" y="1071"/>
                    <a:pt x="1265" y="1102"/>
                    <a:pt x="1324" y="1115"/>
                  </a:cubicBezTo>
                  <a:cubicBezTo>
                    <a:pt x="1304" y="1128"/>
                    <a:pt x="1233" y="1115"/>
                    <a:pt x="1276" y="1160"/>
                  </a:cubicBezTo>
                  <a:cubicBezTo>
                    <a:pt x="1225" y="1181"/>
                    <a:pt x="1242" y="1196"/>
                    <a:pt x="1283" y="1185"/>
                  </a:cubicBezTo>
                  <a:lnTo>
                    <a:pt x="1303" y="1188"/>
                  </a:lnTo>
                  <a:cubicBezTo>
                    <a:pt x="1291" y="1196"/>
                    <a:pt x="1254" y="1213"/>
                    <a:pt x="1257" y="1226"/>
                  </a:cubicBezTo>
                  <a:cubicBezTo>
                    <a:pt x="1259" y="1243"/>
                    <a:pt x="1300" y="1222"/>
                    <a:pt x="1307" y="1235"/>
                  </a:cubicBezTo>
                  <a:cubicBezTo>
                    <a:pt x="1310" y="1254"/>
                    <a:pt x="1287" y="1262"/>
                    <a:pt x="1285" y="1267"/>
                  </a:cubicBezTo>
                  <a:cubicBezTo>
                    <a:pt x="1314" y="1286"/>
                    <a:pt x="1331" y="1241"/>
                    <a:pt x="1358" y="1267"/>
                  </a:cubicBezTo>
                  <a:cubicBezTo>
                    <a:pt x="1348" y="1286"/>
                    <a:pt x="1305" y="1282"/>
                    <a:pt x="1314" y="1311"/>
                  </a:cubicBezTo>
                  <a:cubicBezTo>
                    <a:pt x="1330" y="1323"/>
                    <a:pt x="1357" y="1318"/>
                    <a:pt x="1373" y="1329"/>
                  </a:cubicBezTo>
                  <a:cubicBezTo>
                    <a:pt x="1373" y="1329"/>
                    <a:pt x="1351" y="1371"/>
                    <a:pt x="1363" y="1376"/>
                  </a:cubicBezTo>
                  <a:cubicBezTo>
                    <a:pt x="1386" y="1388"/>
                    <a:pt x="1408" y="1351"/>
                    <a:pt x="1416" y="1349"/>
                  </a:cubicBezTo>
                  <a:cubicBezTo>
                    <a:pt x="1410" y="1396"/>
                    <a:pt x="1450" y="1380"/>
                    <a:pt x="1438" y="1413"/>
                  </a:cubicBezTo>
                  <a:cubicBezTo>
                    <a:pt x="1438" y="1430"/>
                    <a:pt x="1436" y="1454"/>
                    <a:pt x="1454" y="1463"/>
                  </a:cubicBezTo>
                  <a:cubicBezTo>
                    <a:pt x="1491" y="1452"/>
                    <a:pt x="1495" y="1423"/>
                    <a:pt x="1494" y="1379"/>
                  </a:cubicBezTo>
                  <a:cubicBezTo>
                    <a:pt x="1494" y="1364"/>
                    <a:pt x="1537" y="1389"/>
                    <a:pt x="1537" y="1389"/>
                  </a:cubicBezTo>
                  <a:cubicBezTo>
                    <a:pt x="1563" y="1410"/>
                    <a:pt x="1492" y="1426"/>
                    <a:pt x="1513" y="1471"/>
                  </a:cubicBezTo>
                  <a:cubicBezTo>
                    <a:pt x="1573" y="1479"/>
                    <a:pt x="1573" y="1428"/>
                    <a:pt x="1621" y="1419"/>
                  </a:cubicBezTo>
                  <a:cubicBezTo>
                    <a:pt x="1643" y="1433"/>
                    <a:pt x="1612" y="1457"/>
                    <a:pt x="1605" y="1474"/>
                  </a:cubicBezTo>
                  <a:cubicBezTo>
                    <a:pt x="1575" y="1491"/>
                    <a:pt x="1538" y="1471"/>
                    <a:pt x="1509" y="1530"/>
                  </a:cubicBezTo>
                  <a:cubicBezTo>
                    <a:pt x="1551" y="1546"/>
                    <a:pt x="1570" y="1533"/>
                    <a:pt x="1584" y="1525"/>
                  </a:cubicBezTo>
                  <a:cubicBezTo>
                    <a:pt x="1597" y="1516"/>
                    <a:pt x="1596" y="1511"/>
                    <a:pt x="1606" y="1507"/>
                  </a:cubicBezTo>
                  <a:cubicBezTo>
                    <a:pt x="1607" y="1523"/>
                    <a:pt x="1603" y="1553"/>
                    <a:pt x="1618" y="1559"/>
                  </a:cubicBezTo>
                  <a:cubicBezTo>
                    <a:pt x="1632" y="1558"/>
                    <a:pt x="1633" y="1553"/>
                    <a:pt x="1645" y="1546"/>
                  </a:cubicBezTo>
                  <a:cubicBezTo>
                    <a:pt x="1657" y="1558"/>
                    <a:pt x="1626" y="1589"/>
                    <a:pt x="1644" y="1602"/>
                  </a:cubicBezTo>
                  <a:cubicBezTo>
                    <a:pt x="1661" y="1599"/>
                    <a:pt x="1667" y="1583"/>
                    <a:pt x="1667" y="1583"/>
                  </a:cubicBezTo>
                  <a:cubicBezTo>
                    <a:pt x="1677" y="1597"/>
                    <a:pt x="1689" y="1597"/>
                    <a:pt x="1700" y="1594"/>
                  </a:cubicBezTo>
                  <a:cubicBezTo>
                    <a:pt x="1706" y="1579"/>
                    <a:pt x="1707" y="1545"/>
                    <a:pt x="1688" y="1533"/>
                  </a:cubicBezTo>
                  <a:cubicBezTo>
                    <a:pt x="1697" y="1522"/>
                    <a:pt x="1720" y="1543"/>
                    <a:pt x="1729" y="1535"/>
                  </a:cubicBezTo>
                  <a:cubicBezTo>
                    <a:pt x="1748" y="1557"/>
                    <a:pt x="1707" y="1600"/>
                    <a:pt x="1737" y="1618"/>
                  </a:cubicBezTo>
                  <a:cubicBezTo>
                    <a:pt x="1766" y="1615"/>
                    <a:pt x="1765" y="1586"/>
                    <a:pt x="1794" y="1574"/>
                  </a:cubicBezTo>
                  <a:cubicBezTo>
                    <a:pt x="1789" y="1604"/>
                    <a:pt x="1824" y="1626"/>
                    <a:pt x="1779" y="1648"/>
                  </a:cubicBezTo>
                  <a:cubicBezTo>
                    <a:pt x="1779" y="1677"/>
                    <a:pt x="1834" y="1669"/>
                    <a:pt x="1808" y="1711"/>
                  </a:cubicBezTo>
                  <a:cubicBezTo>
                    <a:pt x="1818" y="1728"/>
                    <a:pt x="1831" y="1721"/>
                    <a:pt x="1843" y="1718"/>
                  </a:cubicBezTo>
                  <a:lnTo>
                    <a:pt x="1870" y="1688"/>
                  </a:lnTo>
                  <a:cubicBezTo>
                    <a:pt x="1862" y="1712"/>
                    <a:pt x="1860" y="1750"/>
                    <a:pt x="1867" y="1777"/>
                  </a:cubicBezTo>
                  <a:cubicBezTo>
                    <a:pt x="1858" y="1800"/>
                    <a:pt x="1879" y="1825"/>
                    <a:pt x="1839" y="1844"/>
                  </a:cubicBezTo>
                  <a:cubicBezTo>
                    <a:pt x="1828" y="1900"/>
                    <a:pt x="1827" y="1956"/>
                    <a:pt x="1763" y="1992"/>
                  </a:cubicBezTo>
                  <a:cubicBezTo>
                    <a:pt x="1726" y="2060"/>
                    <a:pt x="1497" y="2024"/>
                    <a:pt x="1446" y="2092"/>
                  </a:cubicBezTo>
                  <a:cubicBezTo>
                    <a:pt x="1459" y="2104"/>
                    <a:pt x="1576" y="2100"/>
                    <a:pt x="1591" y="2096"/>
                  </a:cubicBezTo>
                  <a:cubicBezTo>
                    <a:pt x="1613" y="2085"/>
                    <a:pt x="1631" y="2104"/>
                    <a:pt x="1654" y="2103"/>
                  </a:cubicBezTo>
                  <a:cubicBezTo>
                    <a:pt x="1705" y="2103"/>
                    <a:pt x="1767" y="2086"/>
                    <a:pt x="1809" y="2103"/>
                  </a:cubicBezTo>
                  <a:cubicBezTo>
                    <a:pt x="1869" y="2103"/>
                    <a:pt x="1920" y="2105"/>
                    <a:pt x="1974" y="2105"/>
                  </a:cubicBezTo>
                  <a:lnTo>
                    <a:pt x="1974" y="2106"/>
                  </a:lnTo>
                  <a:close/>
                </a:path>
              </a:pathLst>
            </a:custGeom>
            <a:solidFill>
              <a:srgbClr val="2F469C"/>
            </a:solidFill>
            <a:ln>
              <a:noFill/>
            </a:ln>
            <a:extLst/>
          </p:spPr>
          <p:txBody>
            <a:bodyPr/>
            <a:lstStyle/>
            <a:p>
              <a:pPr fontAlgn="auto">
                <a:spcBef>
                  <a:spcPts val="0"/>
                </a:spcBef>
                <a:spcAft>
                  <a:spcPts val="0"/>
                </a:spcAft>
                <a:defRPr/>
              </a:pPr>
              <a:endParaRPr lang="en-US" dirty="0">
                <a:latin typeface="+mn-lt"/>
              </a:endParaRPr>
            </a:p>
          </p:txBody>
        </p:sp>
        <p:sp>
          <p:nvSpPr>
            <p:cNvPr id="39" name="Freeform 13"/>
            <p:cNvSpPr>
              <a:spLocks noChangeAspect="1" noEditPoints="1"/>
            </p:cNvSpPr>
            <p:nvPr/>
          </p:nvSpPr>
          <p:spPr bwMode="auto">
            <a:xfrm>
              <a:off x="3236" y="2759"/>
              <a:ext cx="580" cy="569"/>
            </a:xfrm>
            <a:custGeom>
              <a:avLst/>
              <a:gdLst>
                <a:gd name="T0" fmla="*/ 321 w 639"/>
                <a:gd name="T1" fmla="*/ 621 h 621"/>
                <a:gd name="T2" fmla="*/ 321 w 639"/>
                <a:gd name="T3" fmla="*/ 621 h 621"/>
                <a:gd name="T4" fmla="*/ 639 w 639"/>
                <a:gd name="T5" fmla="*/ 307 h 621"/>
                <a:gd name="T6" fmla="*/ 321 w 639"/>
                <a:gd name="T7" fmla="*/ 0 h 621"/>
                <a:gd name="T8" fmla="*/ 0 w 639"/>
                <a:gd name="T9" fmla="*/ 307 h 621"/>
                <a:gd name="T10" fmla="*/ 321 w 639"/>
                <a:gd name="T11" fmla="*/ 621 h 621"/>
                <a:gd name="T12" fmla="*/ 321 w 639"/>
                <a:gd name="T13" fmla="*/ 621 h 621"/>
                <a:gd name="T14" fmla="*/ 162 w 639"/>
                <a:gd name="T15" fmla="*/ 307 h 621"/>
                <a:gd name="T16" fmla="*/ 162 w 639"/>
                <a:gd name="T17" fmla="*/ 307 h 621"/>
                <a:gd name="T18" fmla="*/ 321 w 639"/>
                <a:gd name="T19" fmla="*/ 125 h 621"/>
                <a:gd name="T20" fmla="*/ 477 w 639"/>
                <a:gd name="T21" fmla="*/ 307 h 621"/>
                <a:gd name="T22" fmla="*/ 321 w 639"/>
                <a:gd name="T23" fmla="*/ 495 h 621"/>
                <a:gd name="T24" fmla="*/ 162 w 639"/>
                <a:gd name="T25" fmla="*/ 307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9" h="621">
                  <a:moveTo>
                    <a:pt x="321" y="621"/>
                  </a:moveTo>
                  <a:lnTo>
                    <a:pt x="321" y="621"/>
                  </a:lnTo>
                  <a:cubicBezTo>
                    <a:pt x="512" y="621"/>
                    <a:pt x="639" y="480"/>
                    <a:pt x="639" y="307"/>
                  </a:cubicBezTo>
                  <a:cubicBezTo>
                    <a:pt x="639" y="124"/>
                    <a:pt x="511" y="0"/>
                    <a:pt x="321" y="0"/>
                  </a:cubicBezTo>
                  <a:cubicBezTo>
                    <a:pt x="130" y="0"/>
                    <a:pt x="0" y="121"/>
                    <a:pt x="0" y="307"/>
                  </a:cubicBezTo>
                  <a:cubicBezTo>
                    <a:pt x="0" y="489"/>
                    <a:pt x="132" y="621"/>
                    <a:pt x="321" y="621"/>
                  </a:cubicBezTo>
                  <a:lnTo>
                    <a:pt x="321" y="621"/>
                  </a:lnTo>
                  <a:close/>
                  <a:moveTo>
                    <a:pt x="162" y="307"/>
                  </a:moveTo>
                  <a:lnTo>
                    <a:pt x="162" y="307"/>
                  </a:lnTo>
                  <a:cubicBezTo>
                    <a:pt x="162" y="198"/>
                    <a:pt x="214" y="125"/>
                    <a:pt x="321" y="125"/>
                  </a:cubicBezTo>
                  <a:cubicBezTo>
                    <a:pt x="425" y="125"/>
                    <a:pt x="477" y="192"/>
                    <a:pt x="477" y="307"/>
                  </a:cubicBezTo>
                  <a:cubicBezTo>
                    <a:pt x="477" y="413"/>
                    <a:pt x="426" y="495"/>
                    <a:pt x="321" y="495"/>
                  </a:cubicBezTo>
                  <a:cubicBezTo>
                    <a:pt x="220" y="495"/>
                    <a:pt x="162" y="415"/>
                    <a:pt x="162" y="307"/>
                  </a:cubicBezTo>
                  <a:close/>
                </a:path>
              </a:pathLst>
            </a:custGeom>
            <a:solidFill>
              <a:schemeClr val="bg1"/>
            </a:solidFill>
            <a:ln>
              <a:noFill/>
            </a:ln>
            <a:extLst/>
          </p:spPr>
          <p:txBody>
            <a:bodyPr/>
            <a:lstStyle/>
            <a:p>
              <a:pPr fontAlgn="auto">
                <a:spcBef>
                  <a:spcPts val="0"/>
                </a:spcBef>
                <a:spcAft>
                  <a:spcPts val="0"/>
                </a:spcAft>
                <a:defRPr/>
              </a:pPr>
              <a:endParaRPr lang="en-US" dirty="0">
                <a:latin typeface="+mn-lt"/>
              </a:endParaRPr>
            </a:p>
          </p:txBody>
        </p:sp>
        <p:sp>
          <p:nvSpPr>
            <p:cNvPr id="40" name="Freeform 14"/>
            <p:cNvSpPr>
              <a:spLocks noChangeAspect="1"/>
            </p:cNvSpPr>
            <p:nvPr/>
          </p:nvSpPr>
          <p:spPr bwMode="auto">
            <a:xfrm>
              <a:off x="3893" y="2759"/>
              <a:ext cx="409" cy="569"/>
            </a:xfrm>
            <a:custGeom>
              <a:avLst/>
              <a:gdLst>
                <a:gd name="T0" fmla="*/ 377 w 441"/>
                <a:gd name="T1" fmla="*/ 128 h 621"/>
                <a:gd name="T2" fmla="*/ 377 w 441"/>
                <a:gd name="T3" fmla="*/ 128 h 621"/>
                <a:gd name="T4" fmla="*/ 270 w 441"/>
                <a:gd name="T5" fmla="*/ 114 h 621"/>
                <a:gd name="T6" fmla="*/ 163 w 441"/>
                <a:gd name="T7" fmla="*/ 160 h 621"/>
                <a:gd name="T8" fmla="*/ 290 w 441"/>
                <a:gd name="T9" fmla="*/ 260 h 621"/>
                <a:gd name="T10" fmla="*/ 441 w 441"/>
                <a:gd name="T11" fmla="*/ 443 h 621"/>
                <a:gd name="T12" fmla="*/ 187 w 441"/>
                <a:gd name="T13" fmla="*/ 621 h 621"/>
                <a:gd name="T14" fmla="*/ 11 w 441"/>
                <a:gd name="T15" fmla="*/ 594 h 621"/>
                <a:gd name="T16" fmla="*/ 11 w 441"/>
                <a:gd name="T17" fmla="*/ 469 h 621"/>
                <a:gd name="T18" fmla="*/ 193 w 441"/>
                <a:gd name="T19" fmla="*/ 506 h 621"/>
                <a:gd name="T20" fmla="*/ 279 w 441"/>
                <a:gd name="T21" fmla="*/ 448 h 621"/>
                <a:gd name="T22" fmla="*/ 153 w 441"/>
                <a:gd name="T23" fmla="*/ 349 h 621"/>
                <a:gd name="T24" fmla="*/ 0 w 441"/>
                <a:gd name="T25" fmla="*/ 160 h 621"/>
                <a:gd name="T26" fmla="*/ 243 w 441"/>
                <a:gd name="T27" fmla="*/ 0 h 621"/>
                <a:gd name="T28" fmla="*/ 377 w 441"/>
                <a:gd name="T29" fmla="*/ 10 h 621"/>
                <a:gd name="T30" fmla="*/ 377 w 441"/>
                <a:gd name="T31" fmla="*/ 128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1" h="621">
                  <a:moveTo>
                    <a:pt x="377" y="128"/>
                  </a:moveTo>
                  <a:lnTo>
                    <a:pt x="377" y="128"/>
                  </a:lnTo>
                  <a:cubicBezTo>
                    <a:pt x="341" y="122"/>
                    <a:pt x="306" y="114"/>
                    <a:pt x="270" y="114"/>
                  </a:cubicBezTo>
                  <a:cubicBezTo>
                    <a:pt x="207" y="114"/>
                    <a:pt x="163" y="129"/>
                    <a:pt x="163" y="160"/>
                  </a:cubicBezTo>
                  <a:cubicBezTo>
                    <a:pt x="163" y="195"/>
                    <a:pt x="223" y="224"/>
                    <a:pt x="290" y="260"/>
                  </a:cubicBezTo>
                  <a:cubicBezTo>
                    <a:pt x="353" y="294"/>
                    <a:pt x="441" y="340"/>
                    <a:pt x="441" y="443"/>
                  </a:cubicBezTo>
                  <a:cubicBezTo>
                    <a:pt x="441" y="557"/>
                    <a:pt x="340" y="621"/>
                    <a:pt x="187" y="621"/>
                  </a:cubicBezTo>
                  <a:cubicBezTo>
                    <a:pt x="117" y="621"/>
                    <a:pt x="69" y="607"/>
                    <a:pt x="11" y="594"/>
                  </a:cubicBezTo>
                  <a:lnTo>
                    <a:pt x="11" y="469"/>
                  </a:lnTo>
                  <a:cubicBezTo>
                    <a:pt x="56" y="482"/>
                    <a:pt x="128" y="506"/>
                    <a:pt x="193" y="506"/>
                  </a:cubicBezTo>
                  <a:cubicBezTo>
                    <a:pt x="236" y="506"/>
                    <a:pt x="279" y="487"/>
                    <a:pt x="279" y="448"/>
                  </a:cubicBezTo>
                  <a:cubicBezTo>
                    <a:pt x="279" y="412"/>
                    <a:pt x="227" y="391"/>
                    <a:pt x="153" y="349"/>
                  </a:cubicBezTo>
                  <a:cubicBezTo>
                    <a:pt x="86" y="316"/>
                    <a:pt x="0" y="247"/>
                    <a:pt x="0" y="160"/>
                  </a:cubicBezTo>
                  <a:cubicBezTo>
                    <a:pt x="0" y="57"/>
                    <a:pt x="104" y="0"/>
                    <a:pt x="243" y="0"/>
                  </a:cubicBezTo>
                  <a:cubicBezTo>
                    <a:pt x="288" y="0"/>
                    <a:pt x="333" y="4"/>
                    <a:pt x="377" y="10"/>
                  </a:cubicBezTo>
                  <a:lnTo>
                    <a:pt x="377" y="128"/>
                  </a:lnTo>
                  <a:close/>
                </a:path>
              </a:pathLst>
            </a:custGeom>
            <a:solidFill>
              <a:schemeClr val="bg1"/>
            </a:solidFill>
            <a:ln>
              <a:noFill/>
            </a:ln>
            <a:extLst/>
          </p:spPr>
          <p:txBody>
            <a:bodyPr/>
            <a:lstStyle/>
            <a:p>
              <a:pPr fontAlgn="auto">
                <a:spcBef>
                  <a:spcPts val="0"/>
                </a:spcBef>
                <a:spcAft>
                  <a:spcPts val="0"/>
                </a:spcAft>
                <a:defRPr/>
              </a:pPr>
              <a:endParaRPr lang="en-US" dirty="0">
                <a:latin typeface="+mn-lt"/>
              </a:endParaRPr>
            </a:p>
          </p:txBody>
        </p:sp>
        <p:sp>
          <p:nvSpPr>
            <p:cNvPr id="41" name="Freeform 15"/>
            <p:cNvSpPr>
              <a:spLocks noChangeAspect="1"/>
            </p:cNvSpPr>
            <p:nvPr/>
          </p:nvSpPr>
          <p:spPr bwMode="auto">
            <a:xfrm>
              <a:off x="1771" y="2562"/>
              <a:ext cx="217" cy="744"/>
            </a:xfrm>
            <a:custGeom>
              <a:avLst/>
              <a:gdLst>
                <a:gd name="T0" fmla="*/ 18 w 229"/>
                <a:gd name="T1" fmla="*/ 817 h 817"/>
                <a:gd name="T2" fmla="*/ 18 w 229"/>
                <a:gd name="T3" fmla="*/ 817 h 817"/>
                <a:gd name="T4" fmla="*/ 24 w 229"/>
                <a:gd name="T5" fmla="*/ 606 h 817"/>
                <a:gd name="T6" fmla="*/ 24 w 229"/>
                <a:gd name="T7" fmla="*/ 287 h 817"/>
                <a:gd name="T8" fmla="*/ 0 w 229"/>
                <a:gd name="T9" fmla="*/ 0 h 817"/>
                <a:gd name="T10" fmla="*/ 211 w 229"/>
                <a:gd name="T11" fmla="*/ 0 h 817"/>
                <a:gd name="T12" fmla="*/ 205 w 229"/>
                <a:gd name="T13" fmla="*/ 232 h 817"/>
                <a:gd name="T14" fmla="*/ 205 w 229"/>
                <a:gd name="T15" fmla="*/ 530 h 817"/>
                <a:gd name="T16" fmla="*/ 229 w 229"/>
                <a:gd name="T17" fmla="*/ 817 h 817"/>
                <a:gd name="T18" fmla="*/ 18 w 229"/>
                <a:gd name="T19" fmla="*/ 817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817">
                  <a:moveTo>
                    <a:pt x="18" y="817"/>
                  </a:moveTo>
                  <a:lnTo>
                    <a:pt x="18" y="817"/>
                  </a:lnTo>
                  <a:cubicBezTo>
                    <a:pt x="22" y="750"/>
                    <a:pt x="24" y="699"/>
                    <a:pt x="24" y="606"/>
                  </a:cubicBezTo>
                  <a:lnTo>
                    <a:pt x="24" y="287"/>
                  </a:lnTo>
                  <a:cubicBezTo>
                    <a:pt x="24" y="172"/>
                    <a:pt x="17" y="85"/>
                    <a:pt x="0" y="0"/>
                  </a:cubicBezTo>
                  <a:lnTo>
                    <a:pt x="211" y="0"/>
                  </a:lnTo>
                  <a:cubicBezTo>
                    <a:pt x="211" y="59"/>
                    <a:pt x="205" y="140"/>
                    <a:pt x="205" y="232"/>
                  </a:cubicBezTo>
                  <a:lnTo>
                    <a:pt x="205" y="530"/>
                  </a:lnTo>
                  <a:cubicBezTo>
                    <a:pt x="205" y="614"/>
                    <a:pt x="218" y="739"/>
                    <a:pt x="229" y="817"/>
                  </a:cubicBezTo>
                  <a:lnTo>
                    <a:pt x="18" y="817"/>
                  </a:lnTo>
                  <a:close/>
                </a:path>
              </a:pathLst>
            </a:custGeom>
            <a:solidFill>
              <a:schemeClr val="bg1"/>
            </a:solidFill>
            <a:ln>
              <a:noFill/>
            </a:ln>
            <a:extLst/>
          </p:spPr>
          <p:txBody>
            <a:bodyPr/>
            <a:lstStyle/>
            <a:p>
              <a:pPr fontAlgn="auto">
                <a:spcBef>
                  <a:spcPts val="0"/>
                </a:spcBef>
                <a:spcAft>
                  <a:spcPts val="0"/>
                </a:spcAft>
                <a:defRPr/>
              </a:pPr>
              <a:endParaRPr lang="en-US" dirty="0">
                <a:latin typeface="+mn-lt"/>
              </a:endParaRPr>
            </a:p>
          </p:txBody>
        </p:sp>
        <p:sp>
          <p:nvSpPr>
            <p:cNvPr id="42" name="Freeform 16"/>
            <p:cNvSpPr>
              <a:spLocks noChangeAspect="1" noEditPoints="1"/>
            </p:cNvSpPr>
            <p:nvPr/>
          </p:nvSpPr>
          <p:spPr bwMode="auto">
            <a:xfrm>
              <a:off x="2097" y="2759"/>
              <a:ext cx="600" cy="786"/>
            </a:xfrm>
            <a:custGeom>
              <a:avLst/>
              <a:gdLst>
                <a:gd name="T0" fmla="*/ 210 w 662"/>
                <a:gd name="T1" fmla="*/ 851 h 863"/>
                <a:gd name="T2" fmla="*/ 210 w 662"/>
                <a:gd name="T3" fmla="*/ 851 h 863"/>
                <a:gd name="T4" fmla="*/ 198 w 662"/>
                <a:gd name="T5" fmla="*/ 632 h 863"/>
                <a:gd name="T6" fmla="*/ 198 w 662"/>
                <a:gd name="T7" fmla="*/ 564 h 863"/>
                <a:gd name="T8" fmla="*/ 385 w 662"/>
                <a:gd name="T9" fmla="*/ 621 h 863"/>
                <a:gd name="T10" fmla="*/ 662 w 662"/>
                <a:gd name="T11" fmla="*/ 322 h 863"/>
                <a:gd name="T12" fmla="*/ 378 w 662"/>
                <a:gd name="T13" fmla="*/ 0 h 863"/>
                <a:gd name="T14" fmla="*/ 174 w 662"/>
                <a:gd name="T15" fmla="*/ 98 h 863"/>
                <a:gd name="T16" fmla="*/ 153 w 662"/>
                <a:gd name="T17" fmla="*/ 15 h 863"/>
                <a:gd name="T18" fmla="*/ 0 w 662"/>
                <a:gd name="T19" fmla="*/ 26 h 863"/>
                <a:gd name="T20" fmla="*/ 36 w 662"/>
                <a:gd name="T21" fmla="*/ 323 h 863"/>
                <a:gd name="T22" fmla="*/ 36 w 662"/>
                <a:gd name="T23" fmla="*/ 564 h 863"/>
                <a:gd name="T24" fmla="*/ 12 w 662"/>
                <a:gd name="T25" fmla="*/ 863 h 863"/>
                <a:gd name="T26" fmla="*/ 210 w 662"/>
                <a:gd name="T27" fmla="*/ 851 h 863"/>
                <a:gd name="T28" fmla="*/ 210 w 662"/>
                <a:gd name="T29" fmla="*/ 851 h 863"/>
                <a:gd name="T30" fmla="*/ 186 w 662"/>
                <a:gd name="T31" fmla="*/ 323 h 863"/>
                <a:gd name="T32" fmla="*/ 186 w 662"/>
                <a:gd name="T33" fmla="*/ 323 h 863"/>
                <a:gd name="T34" fmla="*/ 338 w 662"/>
                <a:gd name="T35" fmla="*/ 125 h 863"/>
                <a:gd name="T36" fmla="*/ 500 w 662"/>
                <a:gd name="T37" fmla="*/ 323 h 863"/>
                <a:gd name="T38" fmla="*/ 345 w 662"/>
                <a:gd name="T39" fmla="*/ 495 h 863"/>
                <a:gd name="T40" fmla="*/ 186 w 662"/>
                <a:gd name="T41" fmla="*/ 323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2" h="863">
                  <a:moveTo>
                    <a:pt x="210" y="851"/>
                  </a:moveTo>
                  <a:lnTo>
                    <a:pt x="210" y="851"/>
                  </a:lnTo>
                  <a:cubicBezTo>
                    <a:pt x="198" y="763"/>
                    <a:pt x="198" y="664"/>
                    <a:pt x="198" y="632"/>
                  </a:cubicBezTo>
                  <a:lnTo>
                    <a:pt x="198" y="564"/>
                  </a:lnTo>
                  <a:cubicBezTo>
                    <a:pt x="242" y="589"/>
                    <a:pt x="288" y="621"/>
                    <a:pt x="385" y="621"/>
                  </a:cubicBezTo>
                  <a:cubicBezTo>
                    <a:pt x="550" y="621"/>
                    <a:pt x="662" y="495"/>
                    <a:pt x="662" y="322"/>
                  </a:cubicBezTo>
                  <a:cubicBezTo>
                    <a:pt x="662" y="134"/>
                    <a:pt x="546" y="0"/>
                    <a:pt x="378" y="0"/>
                  </a:cubicBezTo>
                  <a:cubicBezTo>
                    <a:pt x="261" y="0"/>
                    <a:pt x="213" y="56"/>
                    <a:pt x="174" y="98"/>
                  </a:cubicBezTo>
                  <a:cubicBezTo>
                    <a:pt x="166" y="67"/>
                    <a:pt x="162" y="41"/>
                    <a:pt x="153" y="15"/>
                  </a:cubicBezTo>
                  <a:lnTo>
                    <a:pt x="0" y="26"/>
                  </a:lnTo>
                  <a:cubicBezTo>
                    <a:pt x="19" y="127"/>
                    <a:pt x="36" y="220"/>
                    <a:pt x="36" y="323"/>
                  </a:cubicBezTo>
                  <a:lnTo>
                    <a:pt x="36" y="564"/>
                  </a:lnTo>
                  <a:cubicBezTo>
                    <a:pt x="36" y="648"/>
                    <a:pt x="18" y="808"/>
                    <a:pt x="12" y="863"/>
                  </a:cubicBezTo>
                  <a:lnTo>
                    <a:pt x="210" y="851"/>
                  </a:lnTo>
                  <a:lnTo>
                    <a:pt x="210" y="851"/>
                  </a:lnTo>
                  <a:close/>
                  <a:moveTo>
                    <a:pt x="186" y="323"/>
                  </a:moveTo>
                  <a:lnTo>
                    <a:pt x="186" y="323"/>
                  </a:lnTo>
                  <a:cubicBezTo>
                    <a:pt x="186" y="206"/>
                    <a:pt x="236" y="125"/>
                    <a:pt x="338" y="125"/>
                  </a:cubicBezTo>
                  <a:cubicBezTo>
                    <a:pt x="433" y="125"/>
                    <a:pt x="500" y="207"/>
                    <a:pt x="500" y="323"/>
                  </a:cubicBezTo>
                  <a:cubicBezTo>
                    <a:pt x="500" y="426"/>
                    <a:pt x="448" y="495"/>
                    <a:pt x="345" y="495"/>
                  </a:cubicBezTo>
                  <a:cubicBezTo>
                    <a:pt x="244" y="495"/>
                    <a:pt x="186" y="437"/>
                    <a:pt x="186" y="323"/>
                  </a:cubicBezTo>
                  <a:close/>
                </a:path>
              </a:pathLst>
            </a:custGeom>
            <a:solidFill>
              <a:schemeClr val="bg1"/>
            </a:solidFill>
            <a:ln>
              <a:noFill/>
            </a:ln>
            <a:extLst/>
          </p:spPr>
          <p:txBody>
            <a:bodyPr/>
            <a:lstStyle/>
            <a:p>
              <a:pPr fontAlgn="auto">
                <a:spcBef>
                  <a:spcPts val="0"/>
                </a:spcBef>
                <a:spcAft>
                  <a:spcPts val="0"/>
                </a:spcAft>
                <a:defRPr/>
              </a:pPr>
              <a:endParaRPr lang="en-US" dirty="0">
                <a:latin typeface="+mn-lt"/>
              </a:endParaRPr>
            </a:p>
          </p:txBody>
        </p:sp>
        <p:sp>
          <p:nvSpPr>
            <p:cNvPr id="43" name="Freeform 17"/>
            <p:cNvSpPr>
              <a:spLocks noChangeAspect="1"/>
            </p:cNvSpPr>
            <p:nvPr/>
          </p:nvSpPr>
          <p:spPr bwMode="auto">
            <a:xfrm>
              <a:off x="2775" y="2759"/>
              <a:ext cx="393" cy="569"/>
            </a:xfrm>
            <a:custGeom>
              <a:avLst/>
              <a:gdLst>
                <a:gd name="T0" fmla="*/ 364 w 440"/>
                <a:gd name="T1" fmla="*/ 126 h 621"/>
                <a:gd name="T2" fmla="*/ 364 w 440"/>
                <a:gd name="T3" fmla="*/ 126 h 621"/>
                <a:gd name="T4" fmla="*/ 270 w 440"/>
                <a:gd name="T5" fmla="*/ 114 h 621"/>
                <a:gd name="T6" fmla="*/ 162 w 440"/>
                <a:gd name="T7" fmla="*/ 160 h 621"/>
                <a:gd name="T8" fmla="*/ 289 w 440"/>
                <a:gd name="T9" fmla="*/ 260 h 621"/>
                <a:gd name="T10" fmla="*/ 440 w 440"/>
                <a:gd name="T11" fmla="*/ 443 h 621"/>
                <a:gd name="T12" fmla="*/ 186 w 440"/>
                <a:gd name="T13" fmla="*/ 621 h 621"/>
                <a:gd name="T14" fmla="*/ 11 w 440"/>
                <a:gd name="T15" fmla="*/ 594 h 621"/>
                <a:gd name="T16" fmla="*/ 11 w 440"/>
                <a:gd name="T17" fmla="*/ 469 h 621"/>
                <a:gd name="T18" fmla="*/ 192 w 440"/>
                <a:gd name="T19" fmla="*/ 506 h 621"/>
                <a:gd name="T20" fmla="*/ 278 w 440"/>
                <a:gd name="T21" fmla="*/ 448 h 621"/>
                <a:gd name="T22" fmla="*/ 152 w 440"/>
                <a:gd name="T23" fmla="*/ 349 h 621"/>
                <a:gd name="T24" fmla="*/ 0 w 440"/>
                <a:gd name="T25" fmla="*/ 160 h 621"/>
                <a:gd name="T26" fmla="*/ 242 w 440"/>
                <a:gd name="T27" fmla="*/ 0 h 621"/>
                <a:gd name="T28" fmla="*/ 387 w 440"/>
                <a:gd name="T29" fmla="*/ 12 h 621"/>
                <a:gd name="T30" fmla="*/ 364 w 440"/>
                <a:gd name="T31" fmla="*/ 126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0" h="621">
                  <a:moveTo>
                    <a:pt x="364" y="126"/>
                  </a:moveTo>
                  <a:lnTo>
                    <a:pt x="364" y="126"/>
                  </a:lnTo>
                  <a:cubicBezTo>
                    <a:pt x="328" y="120"/>
                    <a:pt x="306" y="114"/>
                    <a:pt x="270" y="114"/>
                  </a:cubicBezTo>
                  <a:cubicBezTo>
                    <a:pt x="206" y="114"/>
                    <a:pt x="162" y="129"/>
                    <a:pt x="162" y="160"/>
                  </a:cubicBezTo>
                  <a:cubicBezTo>
                    <a:pt x="162" y="195"/>
                    <a:pt x="222" y="224"/>
                    <a:pt x="289" y="260"/>
                  </a:cubicBezTo>
                  <a:cubicBezTo>
                    <a:pt x="353" y="294"/>
                    <a:pt x="440" y="340"/>
                    <a:pt x="440" y="443"/>
                  </a:cubicBezTo>
                  <a:cubicBezTo>
                    <a:pt x="440" y="557"/>
                    <a:pt x="339" y="621"/>
                    <a:pt x="186" y="621"/>
                  </a:cubicBezTo>
                  <a:cubicBezTo>
                    <a:pt x="116" y="621"/>
                    <a:pt x="68" y="607"/>
                    <a:pt x="11" y="594"/>
                  </a:cubicBezTo>
                  <a:lnTo>
                    <a:pt x="11" y="469"/>
                  </a:lnTo>
                  <a:cubicBezTo>
                    <a:pt x="55" y="482"/>
                    <a:pt x="127" y="506"/>
                    <a:pt x="192" y="506"/>
                  </a:cubicBezTo>
                  <a:cubicBezTo>
                    <a:pt x="235" y="506"/>
                    <a:pt x="278" y="487"/>
                    <a:pt x="278" y="448"/>
                  </a:cubicBezTo>
                  <a:cubicBezTo>
                    <a:pt x="278" y="412"/>
                    <a:pt x="227" y="391"/>
                    <a:pt x="152" y="349"/>
                  </a:cubicBezTo>
                  <a:cubicBezTo>
                    <a:pt x="85" y="316"/>
                    <a:pt x="0" y="247"/>
                    <a:pt x="0" y="160"/>
                  </a:cubicBezTo>
                  <a:cubicBezTo>
                    <a:pt x="0" y="57"/>
                    <a:pt x="103" y="0"/>
                    <a:pt x="242" y="0"/>
                  </a:cubicBezTo>
                  <a:cubicBezTo>
                    <a:pt x="288" y="0"/>
                    <a:pt x="342" y="6"/>
                    <a:pt x="387" y="12"/>
                  </a:cubicBezTo>
                  <a:lnTo>
                    <a:pt x="364" y="126"/>
                  </a:lnTo>
                  <a:close/>
                </a:path>
              </a:pathLst>
            </a:custGeom>
            <a:solidFill>
              <a:schemeClr val="bg1"/>
            </a:solidFill>
            <a:ln>
              <a:noFill/>
            </a:ln>
            <a:extLst/>
          </p:spPr>
          <p:txBody>
            <a:bodyPr/>
            <a:lstStyle/>
            <a:p>
              <a:pPr fontAlgn="auto">
                <a:spcBef>
                  <a:spcPts val="0"/>
                </a:spcBef>
                <a:spcAft>
                  <a:spcPts val="0"/>
                </a:spcAft>
                <a:defRPr/>
              </a:pPr>
              <a:endParaRPr lang="en-US" dirty="0">
                <a:latin typeface="+mn-lt"/>
              </a:endParaRPr>
            </a:p>
          </p:txBody>
        </p:sp>
      </p:grpSp>
      <p:sp>
        <p:nvSpPr>
          <p:cNvPr id="44" name="Title 1"/>
          <p:cNvSpPr>
            <a:spLocks noGrp="1"/>
          </p:cNvSpPr>
          <p:nvPr>
            <p:ph type="ctrTitle" hasCustomPrompt="1"/>
          </p:nvPr>
        </p:nvSpPr>
        <p:spPr>
          <a:xfrm>
            <a:off x="549076" y="980729"/>
            <a:ext cx="8033577" cy="1470025"/>
          </a:xfrm>
        </p:spPr>
        <p:txBody>
          <a:bodyPr anchor="b">
            <a:normAutofit/>
          </a:bodyPr>
          <a:lstStyle>
            <a:lvl1pPr algn="l">
              <a:defRPr sz="8000">
                <a:solidFill>
                  <a:schemeClr val="accent3">
                    <a:lumMod val="60000"/>
                    <a:lumOff val="40000"/>
                    <a:alpha val="40000"/>
                  </a:schemeClr>
                </a:solidFill>
              </a:defRPr>
            </a:lvl1pPr>
          </a:lstStyle>
          <a:p>
            <a:r>
              <a:rPr lang="en-US" dirty="0" smtClean="0"/>
              <a:t>Year</a:t>
            </a:r>
            <a:endParaRPr lang="en-GB" dirty="0"/>
          </a:p>
        </p:txBody>
      </p:sp>
      <p:sp>
        <p:nvSpPr>
          <p:cNvPr id="45" name="Subtitle 2"/>
          <p:cNvSpPr>
            <a:spLocks noGrp="1"/>
          </p:cNvSpPr>
          <p:nvPr>
            <p:ph type="subTitle" idx="1"/>
          </p:nvPr>
        </p:nvSpPr>
        <p:spPr>
          <a:xfrm>
            <a:off x="553841" y="2458988"/>
            <a:ext cx="8021899" cy="1752600"/>
          </a:xfrm>
        </p:spPr>
        <p:txBody>
          <a:bodyPr>
            <a:normAutofit/>
          </a:bodyPr>
          <a:lstStyle>
            <a:lvl1pPr marL="0" indent="0" algn="l">
              <a:lnSpc>
                <a:spcPct val="80000"/>
              </a:lnSpc>
              <a:spcBef>
                <a:spcPts val="600"/>
              </a:spcBef>
              <a:buNone/>
              <a:defRPr sz="3200" b="1" cap="all" baseline="0">
                <a:solidFill>
                  <a:schemeClr val="accent3">
                    <a:lumMod val="40000"/>
                    <a:lumOff val="60000"/>
                  </a:schemeClr>
                </a:solidFill>
              </a:defRPr>
            </a:lvl1pPr>
            <a:lvl2pPr marL="457119" indent="0" algn="ctr">
              <a:buNone/>
              <a:defRPr>
                <a:solidFill>
                  <a:schemeClr val="tx1">
                    <a:tint val="75000"/>
                  </a:schemeClr>
                </a:solidFill>
              </a:defRPr>
            </a:lvl2pPr>
            <a:lvl3pPr marL="914239" indent="0" algn="ctr">
              <a:buNone/>
              <a:defRPr>
                <a:solidFill>
                  <a:schemeClr val="tx1">
                    <a:tint val="75000"/>
                  </a:schemeClr>
                </a:solidFill>
              </a:defRPr>
            </a:lvl3pPr>
            <a:lvl4pPr marL="1371358" indent="0" algn="ctr">
              <a:buNone/>
              <a:defRPr>
                <a:solidFill>
                  <a:schemeClr val="tx1">
                    <a:tint val="75000"/>
                  </a:schemeClr>
                </a:solidFill>
              </a:defRPr>
            </a:lvl4pPr>
            <a:lvl5pPr marL="1828477" indent="0" algn="ctr">
              <a:buNone/>
              <a:defRPr>
                <a:solidFill>
                  <a:schemeClr val="tx1">
                    <a:tint val="75000"/>
                  </a:schemeClr>
                </a:solidFill>
              </a:defRPr>
            </a:lvl5pPr>
            <a:lvl6pPr marL="2285596" indent="0" algn="ctr">
              <a:buNone/>
              <a:defRPr>
                <a:solidFill>
                  <a:schemeClr val="tx1">
                    <a:tint val="75000"/>
                  </a:schemeClr>
                </a:solidFill>
              </a:defRPr>
            </a:lvl6pPr>
            <a:lvl7pPr marL="2742716" indent="0" algn="ctr">
              <a:buNone/>
              <a:defRPr>
                <a:solidFill>
                  <a:schemeClr val="tx1">
                    <a:tint val="75000"/>
                  </a:schemeClr>
                </a:solidFill>
              </a:defRPr>
            </a:lvl7pPr>
            <a:lvl8pPr marL="3199835" indent="0" algn="ctr">
              <a:buNone/>
              <a:defRPr>
                <a:solidFill>
                  <a:schemeClr val="tx1">
                    <a:tint val="75000"/>
                  </a:schemeClr>
                </a:solidFill>
              </a:defRPr>
            </a:lvl8pPr>
            <a:lvl9pPr marL="3656954" indent="0" algn="ctr">
              <a:buNone/>
              <a:defRPr>
                <a:solidFill>
                  <a:schemeClr val="tx1">
                    <a:tint val="75000"/>
                  </a:schemeClr>
                </a:solidFill>
              </a:defRPr>
            </a:lvl9pPr>
          </a:lstStyle>
          <a:p>
            <a:r>
              <a:rPr lang="en-US" dirty="0" smtClean="0"/>
              <a:t>Click to edit Master subtitle style</a:t>
            </a:r>
            <a:endParaRPr lang="en-GB" dirty="0"/>
          </a:p>
        </p:txBody>
      </p:sp>
    </p:spTree>
    <p:extLst>
      <p:ext uri="{BB962C8B-B14F-4D97-AF65-F5344CB8AC3E}">
        <p14:creationId xmlns:p14="http://schemas.microsoft.com/office/powerpoint/2010/main" val="607218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resentation - Title, Subtitle, Full Pag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467538" y="692194"/>
            <a:ext cx="3328624" cy="524299"/>
          </a:xfrm>
          <a:solidFill>
            <a:schemeClr val="accent3"/>
          </a:solidFill>
        </p:spPr>
        <p:txBody>
          <a:bodyPr tIns="15774" bIns="15774"/>
          <a:lstStyle>
            <a:lvl1pPr algn="l">
              <a:defRPr>
                <a:latin typeface="+mj-lt"/>
              </a:defRPr>
            </a:lvl1pPr>
          </a:lstStyle>
          <a:p>
            <a:r>
              <a:rPr lang="en-US" dirty="0"/>
              <a:t>Click to edit title</a:t>
            </a:r>
            <a:endParaRPr lang="en-GB" dirty="0"/>
          </a:p>
        </p:txBody>
      </p:sp>
      <p:sp>
        <p:nvSpPr>
          <p:cNvPr id="4" name="Content Placeholder 3"/>
          <p:cNvSpPr>
            <a:spLocks noGrp="1"/>
          </p:cNvSpPr>
          <p:nvPr>
            <p:ph sz="quarter" idx="15"/>
          </p:nvPr>
        </p:nvSpPr>
        <p:spPr>
          <a:xfrm>
            <a:off x="472405" y="1781095"/>
            <a:ext cx="8204622" cy="424755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8"/>
          <p:cNvSpPr>
            <a:spLocks noGrp="1"/>
          </p:cNvSpPr>
          <p:nvPr>
            <p:ph type="body" sz="quarter" idx="16" hasCustomPrompt="1"/>
          </p:nvPr>
        </p:nvSpPr>
        <p:spPr>
          <a:xfrm>
            <a:off x="472405" y="1277787"/>
            <a:ext cx="3027836" cy="355482"/>
          </a:xfrm>
          <a:solidFill>
            <a:schemeClr val="tx2"/>
          </a:solidFill>
        </p:spPr>
        <p:txBody>
          <a:bodyPr vert="horz" wrap="none" lIns="63097" tIns="0" rIns="63097" bIns="0" rtlCol="0">
            <a:spAutoFit/>
          </a:bodyPr>
          <a:lstStyle>
            <a:lvl1pPr marL="239285" indent="-239285">
              <a:buNone/>
              <a:defRPr lang="en-US" sz="2100" b="1" dirty="0" smtClean="0">
                <a:solidFill>
                  <a:schemeClr val="bg1"/>
                </a:solidFill>
                <a:latin typeface="+mj-lt"/>
              </a:defRPr>
            </a:lvl1pPr>
          </a:lstStyle>
          <a:p>
            <a:pPr marL="0" lvl="0" indent="0">
              <a:spcBef>
                <a:spcPts val="263"/>
              </a:spcBef>
              <a:spcAft>
                <a:spcPts val="263"/>
              </a:spcAft>
            </a:pPr>
            <a:r>
              <a:rPr lang="en-US" dirty="0"/>
              <a:t>Subtitle text (optional)</a:t>
            </a:r>
          </a:p>
        </p:txBody>
      </p:sp>
    </p:spTree>
    <p:extLst>
      <p:ext uri="{BB962C8B-B14F-4D97-AF65-F5344CB8AC3E}">
        <p14:creationId xmlns:p14="http://schemas.microsoft.com/office/powerpoint/2010/main" val="231132442"/>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resentation - Title, Subtitle, Full, Base, Source Pag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467178" y="667294"/>
            <a:ext cx="3328624" cy="556157"/>
          </a:xfrm>
          <a:solidFill>
            <a:schemeClr val="accent3"/>
          </a:solidFill>
        </p:spPr>
        <p:txBody>
          <a:bodyPr/>
          <a:lstStyle>
            <a:lvl1pPr algn="l">
              <a:defRPr b="1">
                <a:latin typeface="+mj-lt"/>
              </a:defRPr>
            </a:lvl1pPr>
          </a:lstStyle>
          <a:p>
            <a:r>
              <a:rPr lang="en-US" dirty="0"/>
              <a:t>Click to edit title</a:t>
            </a:r>
            <a:endParaRPr lang="en-GB" dirty="0"/>
          </a:p>
        </p:txBody>
      </p:sp>
      <p:sp>
        <p:nvSpPr>
          <p:cNvPr id="5" name="Content Placeholder 4"/>
          <p:cNvSpPr>
            <a:spLocks noGrp="1"/>
          </p:cNvSpPr>
          <p:nvPr>
            <p:ph sz="quarter" idx="13"/>
          </p:nvPr>
        </p:nvSpPr>
        <p:spPr>
          <a:xfrm>
            <a:off x="471162" y="1778957"/>
            <a:ext cx="8199192" cy="408266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Text Placeholder 5"/>
          <p:cNvSpPr>
            <a:spLocks noGrp="1"/>
          </p:cNvSpPr>
          <p:nvPr>
            <p:ph type="body" sz="quarter" idx="14" hasCustomPrompt="1"/>
          </p:nvPr>
        </p:nvSpPr>
        <p:spPr bwMode="gray">
          <a:xfrm>
            <a:off x="470472" y="1267573"/>
            <a:ext cx="2215690" cy="355482"/>
          </a:xfrm>
          <a:solidFill>
            <a:schemeClr val="tx2"/>
          </a:solidFill>
        </p:spPr>
        <p:txBody>
          <a:bodyPr vert="horz" wrap="none" lIns="63097" tIns="0" rIns="63097" bIns="0" rtlCol="0">
            <a:spAutoFit/>
          </a:bodyPr>
          <a:lstStyle>
            <a:lvl1pPr>
              <a:buFontTx/>
              <a:buNone/>
              <a:defRPr lang="en-US" sz="2100" b="1" dirty="0" smtClean="0">
                <a:solidFill>
                  <a:schemeClr val="bg1"/>
                </a:solidFill>
              </a:defRPr>
            </a:lvl1pPr>
          </a:lstStyle>
          <a:p>
            <a:pPr marL="0" lvl="0" indent="0">
              <a:spcBef>
                <a:spcPts val="263"/>
              </a:spcBef>
              <a:spcAft>
                <a:spcPts val="263"/>
              </a:spcAft>
              <a:buNone/>
            </a:pPr>
            <a:r>
              <a:rPr lang="en-US" dirty="0"/>
              <a:t>Click to edit text</a:t>
            </a:r>
          </a:p>
        </p:txBody>
      </p:sp>
      <p:sp>
        <p:nvSpPr>
          <p:cNvPr id="8" name="Text Placeholder 3"/>
          <p:cNvSpPr>
            <a:spLocks noGrp="1"/>
          </p:cNvSpPr>
          <p:nvPr>
            <p:ph type="body" sz="quarter" idx="15" hasCustomPrompt="1"/>
          </p:nvPr>
        </p:nvSpPr>
        <p:spPr>
          <a:xfrm>
            <a:off x="6157360" y="6380414"/>
            <a:ext cx="2514057" cy="163258"/>
          </a:xfrm>
          <a:noFill/>
        </p:spPr>
        <p:txBody>
          <a:bodyPr lIns="0" tIns="0" rIns="0" bIns="0" anchor="b">
            <a:noAutofit/>
          </a:bodyPr>
          <a:lstStyle>
            <a:lvl1pPr marL="0" indent="0" algn="r">
              <a:buFontTx/>
              <a:buNone/>
              <a:defRPr sz="700"/>
            </a:lvl1pPr>
            <a:lvl2pPr marL="460872" indent="0">
              <a:buFontTx/>
              <a:buNone/>
              <a:defRPr/>
            </a:lvl2pPr>
            <a:lvl3pPr marL="921743" indent="0">
              <a:buFontTx/>
              <a:buNone/>
              <a:defRPr/>
            </a:lvl3pPr>
            <a:lvl4pPr marL="1382615" indent="0">
              <a:buFontTx/>
              <a:buNone/>
              <a:defRPr/>
            </a:lvl4pPr>
            <a:lvl5pPr marL="1843485" indent="0">
              <a:buFontTx/>
              <a:buNone/>
              <a:defRPr/>
            </a:lvl5pPr>
          </a:lstStyle>
          <a:p>
            <a:pPr lvl="0"/>
            <a:r>
              <a:rPr lang="en-US" dirty="0"/>
              <a:t>Click to add source</a:t>
            </a:r>
          </a:p>
        </p:txBody>
      </p:sp>
      <p:sp>
        <p:nvSpPr>
          <p:cNvPr id="9" name="Text Placeholder 3"/>
          <p:cNvSpPr>
            <a:spLocks noGrp="1"/>
          </p:cNvSpPr>
          <p:nvPr>
            <p:ph type="body" sz="quarter" idx="16" hasCustomPrompt="1"/>
          </p:nvPr>
        </p:nvSpPr>
        <p:spPr>
          <a:xfrm>
            <a:off x="472405" y="6027425"/>
            <a:ext cx="5393277" cy="163258"/>
          </a:xfrm>
          <a:noFill/>
        </p:spPr>
        <p:txBody>
          <a:bodyPr lIns="0" tIns="0" rIns="0" bIns="0" anchor="b">
            <a:noAutofit/>
          </a:bodyPr>
          <a:lstStyle>
            <a:lvl1pPr marL="0" indent="0" algn="l">
              <a:buFontTx/>
              <a:buNone/>
              <a:defRPr sz="700"/>
            </a:lvl1pPr>
            <a:lvl2pPr marL="460872" indent="0">
              <a:buFontTx/>
              <a:buNone/>
              <a:defRPr/>
            </a:lvl2pPr>
            <a:lvl3pPr marL="921743" indent="0">
              <a:buFontTx/>
              <a:buNone/>
              <a:defRPr/>
            </a:lvl3pPr>
            <a:lvl4pPr marL="1382615" indent="0">
              <a:buFontTx/>
              <a:buNone/>
              <a:defRPr/>
            </a:lvl4pPr>
            <a:lvl5pPr marL="1843485" indent="0">
              <a:buFontTx/>
              <a:buNone/>
              <a:defRPr/>
            </a:lvl5pPr>
          </a:lstStyle>
          <a:p>
            <a:pPr lvl="0"/>
            <a:r>
              <a:rPr lang="en-US" dirty="0"/>
              <a:t>Click to add base</a:t>
            </a:r>
          </a:p>
        </p:txBody>
      </p:sp>
    </p:spTree>
    <p:extLst>
      <p:ext uri="{BB962C8B-B14F-4D97-AF65-F5344CB8AC3E}">
        <p14:creationId xmlns:p14="http://schemas.microsoft.com/office/powerpoint/2010/main" val="1086047570"/>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resentation - Long title &amp; Question, content">
    <p:spTree>
      <p:nvGrpSpPr>
        <p:cNvPr id="1" name=""/>
        <p:cNvGrpSpPr/>
        <p:nvPr/>
      </p:nvGrpSpPr>
      <p:grpSpPr>
        <a:xfrm>
          <a:off x="0" y="0"/>
          <a:ext cx="0" cy="0"/>
          <a:chOff x="0" y="0"/>
          <a:chExt cx="0" cy="0"/>
        </a:xfrm>
      </p:grpSpPr>
      <p:sp>
        <p:nvSpPr>
          <p:cNvPr id="5" name="Content Placeholder 4"/>
          <p:cNvSpPr>
            <a:spLocks noGrp="1"/>
          </p:cNvSpPr>
          <p:nvPr>
            <p:ph sz="quarter" idx="11" hasCustomPrompt="1"/>
          </p:nvPr>
        </p:nvSpPr>
        <p:spPr>
          <a:xfrm>
            <a:off x="469807" y="1985429"/>
            <a:ext cx="8207221" cy="3876197"/>
          </a:xfrm>
        </p:spPr>
        <p:txBody>
          <a:bodyPr lIns="0" tIns="0" rIns="0" bIns="0">
            <a:noAutofit/>
          </a:bodyPr>
          <a:lstStyle>
            <a:lvl1pPr>
              <a:defRPr sz="2100"/>
            </a:lvl1pPr>
            <a:lvl2pPr>
              <a:defRPr sz="1800"/>
            </a:lvl2pPr>
            <a:lvl3pPr>
              <a:defRPr sz="1600"/>
            </a:lvl3pPr>
            <a:lvl4pPr>
              <a:defRPr sz="1400"/>
            </a:lvl4pPr>
            <a:lvl5pPr>
              <a:defRPr sz="14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itle 17"/>
          <p:cNvSpPr>
            <a:spLocks noGrp="1"/>
          </p:cNvSpPr>
          <p:nvPr>
            <p:ph type="title" hasCustomPrompt="1"/>
          </p:nvPr>
        </p:nvSpPr>
        <p:spPr>
          <a:xfrm>
            <a:off x="469807" y="1021057"/>
            <a:ext cx="8216723" cy="336311"/>
          </a:xfrm>
          <a:noFill/>
        </p:spPr>
        <p:txBody>
          <a:bodyPr wrap="square" lIns="0" tIns="0" rIns="0" bIns="0" anchor="t">
            <a:noAutofit/>
          </a:bodyPr>
          <a:lstStyle>
            <a:lvl1pPr marL="0" indent="0" algn="l" defTabSz="801330" rtl="0" eaLnBrk="1" latinLnBrk="0" hangingPunct="1">
              <a:lnSpc>
                <a:spcPct val="120000"/>
              </a:lnSpc>
              <a:spcAft>
                <a:spcPts val="877"/>
              </a:spcAft>
              <a:buFont typeface="Arial" panose="020B0604020202020204" pitchFamily="34" charset="0"/>
              <a:buNone/>
              <a:defRPr lang="en-GB" sz="1400" b="0" kern="1200" cap="all" baseline="0" dirty="0">
                <a:solidFill>
                  <a:srgbClr val="FFFFFF"/>
                </a:solidFill>
                <a:highlight>
                  <a:srgbClr val="000000"/>
                </a:highlight>
                <a:latin typeface="+mn-lt"/>
                <a:ea typeface="Calibri" panose="020F0502020204030204" pitchFamily="34" charset="0"/>
                <a:cs typeface="Times New Roman" panose="02020603050405020304" pitchFamily="18" charset="0"/>
              </a:defRPr>
            </a:lvl1pPr>
          </a:lstStyle>
          <a:p>
            <a:r>
              <a:rPr lang="en-US" dirty="0"/>
              <a:t>LONG TITLES CLICK TO EDIT MASTER TITLE ALLOWS FOR 3 LINES </a:t>
            </a:r>
            <a:endParaRPr lang="en-GB" dirty="0"/>
          </a:p>
        </p:txBody>
      </p:sp>
      <p:sp>
        <p:nvSpPr>
          <p:cNvPr id="9" name="Text Placeholder 3"/>
          <p:cNvSpPr>
            <a:spLocks noGrp="1"/>
          </p:cNvSpPr>
          <p:nvPr>
            <p:ph type="body" sz="quarter" idx="17" hasCustomPrompt="1"/>
          </p:nvPr>
        </p:nvSpPr>
        <p:spPr>
          <a:xfrm>
            <a:off x="6172474" y="6027425"/>
            <a:ext cx="2514057" cy="163258"/>
          </a:xfrm>
          <a:noFill/>
        </p:spPr>
        <p:txBody>
          <a:bodyPr lIns="0" tIns="0" rIns="0" bIns="0" anchor="b">
            <a:noAutofit/>
          </a:bodyPr>
          <a:lstStyle>
            <a:lvl1pPr marL="0" indent="0" algn="r">
              <a:buFontTx/>
              <a:buNone/>
              <a:defRPr sz="700"/>
            </a:lvl1pPr>
            <a:lvl2pPr marL="460872" indent="0">
              <a:buFontTx/>
              <a:buNone/>
              <a:defRPr/>
            </a:lvl2pPr>
            <a:lvl3pPr marL="921743" indent="0">
              <a:buFontTx/>
              <a:buNone/>
              <a:defRPr/>
            </a:lvl3pPr>
            <a:lvl4pPr marL="1382615" indent="0">
              <a:buFontTx/>
              <a:buNone/>
              <a:defRPr/>
            </a:lvl4pPr>
            <a:lvl5pPr marL="1843485" indent="0">
              <a:buFontTx/>
              <a:buNone/>
              <a:defRPr/>
            </a:lvl5pPr>
          </a:lstStyle>
          <a:p>
            <a:pPr lvl="0"/>
            <a:r>
              <a:rPr lang="en-US" dirty="0"/>
              <a:t>Click to add source</a:t>
            </a:r>
          </a:p>
        </p:txBody>
      </p:sp>
      <p:sp>
        <p:nvSpPr>
          <p:cNvPr id="10" name="Text Placeholder 3"/>
          <p:cNvSpPr>
            <a:spLocks noGrp="1"/>
          </p:cNvSpPr>
          <p:nvPr>
            <p:ph type="body" sz="quarter" idx="14" hasCustomPrompt="1"/>
          </p:nvPr>
        </p:nvSpPr>
        <p:spPr>
          <a:xfrm>
            <a:off x="469807" y="6027425"/>
            <a:ext cx="5395875" cy="163258"/>
          </a:xfrm>
          <a:noFill/>
        </p:spPr>
        <p:txBody>
          <a:bodyPr lIns="0" tIns="0" rIns="0" bIns="0" anchor="b">
            <a:noAutofit/>
          </a:bodyPr>
          <a:lstStyle>
            <a:lvl1pPr marL="0" indent="0" algn="l">
              <a:buFontTx/>
              <a:buNone/>
              <a:defRPr sz="700"/>
            </a:lvl1pPr>
            <a:lvl2pPr marL="460872" indent="0">
              <a:buFontTx/>
              <a:buNone/>
              <a:defRPr/>
            </a:lvl2pPr>
            <a:lvl3pPr marL="921743" indent="0">
              <a:buFontTx/>
              <a:buNone/>
              <a:defRPr/>
            </a:lvl3pPr>
            <a:lvl4pPr marL="1382615" indent="0">
              <a:buFontTx/>
              <a:buNone/>
              <a:defRPr/>
            </a:lvl4pPr>
            <a:lvl5pPr marL="1843485" indent="0">
              <a:buFontTx/>
              <a:buNone/>
              <a:defRPr/>
            </a:lvl5pPr>
          </a:lstStyle>
          <a:p>
            <a:pPr lvl="0"/>
            <a:r>
              <a:rPr lang="en-US" dirty="0"/>
              <a:t>Click to add base</a:t>
            </a:r>
          </a:p>
        </p:txBody>
      </p:sp>
      <p:sp>
        <p:nvSpPr>
          <p:cNvPr id="3" name="Text Placeholder 2"/>
          <p:cNvSpPr>
            <a:spLocks noGrp="1"/>
          </p:cNvSpPr>
          <p:nvPr>
            <p:ph type="body" sz="quarter" idx="18" hasCustomPrompt="1"/>
          </p:nvPr>
        </p:nvSpPr>
        <p:spPr>
          <a:xfrm>
            <a:off x="469807" y="525854"/>
            <a:ext cx="1056964" cy="423193"/>
          </a:xfrm>
          <a:solidFill>
            <a:schemeClr val="tx2"/>
          </a:solidFill>
        </p:spPr>
        <p:txBody>
          <a:bodyPr wrap="none" lIns="78871" rIns="78871">
            <a:spAutoFit/>
          </a:bodyPr>
          <a:lstStyle>
            <a:lvl1pPr marL="0" indent="0">
              <a:buNone/>
              <a:defRPr b="1">
                <a:solidFill>
                  <a:schemeClr val="bg1"/>
                </a:solidFill>
              </a:defRPr>
            </a:lvl1pPr>
          </a:lstStyle>
          <a:p>
            <a:pPr lvl="0"/>
            <a:r>
              <a:rPr lang="en-US" dirty="0"/>
              <a:t>TITLE </a:t>
            </a:r>
            <a:endParaRPr lang="en-GB" dirty="0"/>
          </a:p>
        </p:txBody>
      </p:sp>
    </p:spTree>
    <p:extLst>
      <p:ext uri="{BB962C8B-B14F-4D97-AF65-F5344CB8AC3E}">
        <p14:creationId xmlns:p14="http://schemas.microsoft.com/office/powerpoint/2010/main" val="1751806925"/>
      </p:ext>
    </p:extLst>
  </p:cSld>
  <p:clrMapOvr>
    <a:masterClrMapping/>
  </p:clrMapOvr>
  <p:transition>
    <p:fade/>
  </p:transition>
  <p:extLst mod="1">
    <p:ext uri="{DCECCB84-F9BA-43D5-87BE-67443E8EF086}">
      <p15:sldGuideLst xmlns:p15="http://schemas.microsoft.com/office/powerpoint/2012/main">
        <p15:guide id="1" orient="horz" pos="2381" userDrawn="1">
          <p15:clr>
            <a:srgbClr val="FBAE40"/>
          </p15:clr>
        </p15:guide>
        <p15:guide id="2" pos="3368" userDrawn="1">
          <p15:clr>
            <a:srgbClr val="FBAE40"/>
          </p15:clr>
        </p15:guide>
        <p15:guide id="3" pos="338" userDrawn="1">
          <p15:clr>
            <a:srgbClr val="FBAE40"/>
          </p15:clr>
        </p15:guide>
        <p15:guide id="4" pos="6395" userDrawn="1">
          <p15:clr>
            <a:srgbClr val="FBAE40"/>
          </p15:clr>
        </p15:guide>
        <p15:guide id="5" orient="horz" pos="600" userDrawn="1">
          <p15:clr>
            <a:srgbClr val="FBAE40"/>
          </p15:clr>
        </p15:guide>
        <p15:guide id="6" orient="horz" pos="522"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resentation - Title, 2xContent v1">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472404" y="847699"/>
            <a:ext cx="3328624" cy="556157"/>
          </a:xfrm>
          <a:solidFill>
            <a:schemeClr val="accent3"/>
          </a:solidFill>
        </p:spPr>
        <p:txBody>
          <a:bodyPr/>
          <a:lstStyle>
            <a:lvl1pPr algn="l">
              <a:defRPr b="1">
                <a:latin typeface="+mj-lt"/>
              </a:defRPr>
            </a:lvl1pPr>
          </a:lstStyle>
          <a:p>
            <a:r>
              <a:rPr lang="en-US" dirty="0"/>
              <a:t>Click to edit title</a:t>
            </a:r>
            <a:endParaRPr lang="en-GB" dirty="0"/>
          </a:p>
        </p:txBody>
      </p:sp>
      <p:sp>
        <p:nvSpPr>
          <p:cNvPr id="5" name="Content Placeholder 4"/>
          <p:cNvSpPr>
            <a:spLocks noGrp="1"/>
          </p:cNvSpPr>
          <p:nvPr>
            <p:ph sz="quarter" idx="11" hasCustomPrompt="1"/>
          </p:nvPr>
        </p:nvSpPr>
        <p:spPr>
          <a:xfrm>
            <a:off x="472404" y="1599673"/>
            <a:ext cx="5370200" cy="4261952"/>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p:cNvSpPr>
            <a:spLocks noGrp="1"/>
          </p:cNvSpPr>
          <p:nvPr>
            <p:ph sz="quarter" idx="12" hasCustomPrompt="1"/>
          </p:nvPr>
        </p:nvSpPr>
        <p:spPr>
          <a:xfrm>
            <a:off x="6172474" y="1599673"/>
            <a:ext cx="2504553" cy="4261952"/>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998371107"/>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resentation - Title, 2xContent v1, Base, Source">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474262" y="847699"/>
            <a:ext cx="3328624" cy="556157"/>
          </a:xfrm>
          <a:solidFill>
            <a:schemeClr val="accent3"/>
          </a:solidFill>
        </p:spPr>
        <p:txBody>
          <a:bodyPr/>
          <a:lstStyle>
            <a:lvl1pPr algn="l">
              <a:defRPr b="1"/>
            </a:lvl1pPr>
          </a:lstStyle>
          <a:p>
            <a:r>
              <a:rPr lang="en-US" dirty="0"/>
              <a:t>Click to edit title</a:t>
            </a:r>
            <a:endParaRPr lang="en-GB" dirty="0"/>
          </a:p>
        </p:txBody>
      </p:sp>
      <p:sp>
        <p:nvSpPr>
          <p:cNvPr id="8" name="Content Placeholder 7"/>
          <p:cNvSpPr>
            <a:spLocks noGrp="1"/>
          </p:cNvSpPr>
          <p:nvPr>
            <p:ph sz="quarter" idx="13" hasCustomPrompt="1"/>
          </p:nvPr>
        </p:nvSpPr>
        <p:spPr>
          <a:xfrm>
            <a:off x="472404" y="1781093"/>
            <a:ext cx="5370200" cy="4080532"/>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p:cNvSpPr>
            <a:spLocks noGrp="1"/>
          </p:cNvSpPr>
          <p:nvPr>
            <p:ph sz="quarter" idx="14" hasCustomPrompt="1"/>
          </p:nvPr>
        </p:nvSpPr>
        <p:spPr>
          <a:xfrm>
            <a:off x="6172475" y="1781093"/>
            <a:ext cx="2504553" cy="4080532"/>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3"/>
          <p:cNvSpPr>
            <a:spLocks noGrp="1"/>
          </p:cNvSpPr>
          <p:nvPr>
            <p:ph type="body" sz="quarter" idx="15" hasCustomPrompt="1"/>
          </p:nvPr>
        </p:nvSpPr>
        <p:spPr>
          <a:xfrm>
            <a:off x="6172474" y="6364593"/>
            <a:ext cx="2514057" cy="163258"/>
          </a:xfrm>
          <a:noFill/>
        </p:spPr>
        <p:txBody>
          <a:bodyPr lIns="0" tIns="0" rIns="0" bIns="0" anchor="b">
            <a:noAutofit/>
          </a:bodyPr>
          <a:lstStyle>
            <a:lvl1pPr marL="0" indent="0" algn="r">
              <a:buFontTx/>
              <a:buNone/>
              <a:defRPr sz="700"/>
            </a:lvl1pPr>
            <a:lvl2pPr marL="460872" indent="0">
              <a:buFontTx/>
              <a:buNone/>
              <a:defRPr/>
            </a:lvl2pPr>
            <a:lvl3pPr marL="921743" indent="0">
              <a:buFontTx/>
              <a:buNone/>
              <a:defRPr/>
            </a:lvl3pPr>
            <a:lvl4pPr marL="1382615" indent="0">
              <a:buFontTx/>
              <a:buNone/>
              <a:defRPr/>
            </a:lvl4pPr>
            <a:lvl5pPr marL="1843485" indent="0">
              <a:buFontTx/>
              <a:buNone/>
              <a:defRPr/>
            </a:lvl5pPr>
          </a:lstStyle>
          <a:p>
            <a:pPr lvl="0"/>
            <a:r>
              <a:rPr lang="en-US" dirty="0"/>
              <a:t>Click to add source</a:t>
            </a:r>
          </a:p>
        </p:txBody>
      </p:sp>
      <p:sp>
        <p:nvSpPr>
          <p:cNvPr id="9" name="Text Placeholder 3"/>
          <p:cNvSpPr>
            <a:spLocks noGrp="1"/>
          </p:cNvSpPr>
          <p:nvPr>
            <p:ph type="body" sz="quarter" idx="16" hasCustomPrompt="1"/>
          </p:nvPr>
        </p:nvSpPr>
        <p:spPr>
          <a:xfrm>
            <a:off x="472405" y="6032107"/>
            <a:ext cx="5393277" cy="163258"/>
          </a:xfrm>
          <a:noFill/>
        </p:spPr>
        <p:txBody>
          <a:bodyPr lIns="0" tIns="0" rIns="0" bIns="0" anchor="b">
            <a:noAutofit/>
          </a:bodyPr>
          <a:lstStyle>
            <a:lvl1pPr marL="0" indent="0" algn="l">
              <a:buFontTx/>
              <a:buNone/>
              <a:defRPr sz="700"/>
            </a:lvl1pPr>
            <a:lvl2pPr marL="460872" indent="0">
              <a:buFontTx/>
              <a:buNone/>
              <a:defRPr/>
            </a:lvl2pPr>
            <a:lvl3pPr marL="921743" indent="0">
              <a:buFontTx/>
              <a:buNone/>
              <a:defRPr/>
            </a:lvl3pPr>
            <a:lvl4pPr marL="1382615" indent="0">
              <a:buFontTx/>
              <a:buNone/>
              <a:defRPr/>
            </a:lvl4pPr>
            <a:lvl5pPr marL="1843485" indent="0">
              <a:buFontTx/>
              <a:buNone/>
              <a:defRPr/>
            </a:lvl5pPr>
          </a:lstStyle>
          <a:p>
            <a:pPr lvl="0"/>
            <a:r>
              <a:rPr lang="en-US" dirty="0"/>
              <a:t>Click to add base</a:t>
            </a:r>
          </a:p>
        </p:txBody>
      </p:sp>
    </p:spTree>
    <p:extLst>
      <p:ext uri="{BB962C8B-B14F-4D97-AF65-F5344CB8AC3E}">
        <p14:creationId xmlns:p14="http://schemas.microsoft.com/office/powerpoint/2010/main" val="1083959712"/>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resentation - Title, Subtitle, 2xContent v1">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471528" y="633644"/>
            <a:ext cx="3328624" cy="556157"/>
          </a:xfrm>
          <a:solidFill>
            <a:schemeClr val="accent3"/>
          </a:solidFill>
        </p:spPr>
        <p:txBody>
          <a:bodyPr/>
          <a:lstStyle>
            <a:lvl1pPr algn="l">
              <a:defRPr b="1">
                <a:latin typeface="+mj-lt"/>
              </a:defRPr>
            </a:lvl1pPr>
          </a:lstStyle>
          <a:p>
            <a:r>
              <a:rPr lang="en-US" dirty="0"/>
              <a:t>Click to edit title</a:t>
            </a:r>
            <a:endParaRPr lang="en-GB" dirty="0"/>
          </a:p>
        </p:txBody>
      </p:sp>
      <p:sp>
        <p:nvSpPr>
          <p:cNvPr id="5" name="Content Placeholder 4"/>
          <p:cNvSpPr>
            <a:spLocks noGrp="1"/>
          </p:cNvSpPr>
          <p:nvPr>
            <p:ph sz="quarter" idx="12" hasCustomPrompt="1"/>
          </p:nvPr>
        </p:nvSpPr>
        <p:spPr>
          <a:xfrm>
            <a:off x="471261" y="1781095"/>
            <a:ext cx="5394420" cy="4247554"/>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3" hasCustomPrompt="1"/>
          </p:nvPr>
        </p:nvSpPr>
        <p:spPr>
          <a:xfrm>
            <a:off x="6172474" y="1781095"/>
            <a:ext cx="2504553" cy="4247554"/>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5"/>
          <p:cNvSpPr>
            <a:spLocks noGrp="1"/>
          </p:cNvSpPr>
          <p:nvPr>
            <p:ph type="body" sz="quarter" idx="14" hasCustomPrompt="1"/>
          </p:nvPr>
        </p:nvSpPr>
        <p:spPr bwMode="gray">
          <a:xfrm>
            <a:off x="471263" y="1231823"/>
            <a:ext cx="2215690" cy="355482"/>
          </a:xfrm>
          <a:solidFill>
            <a:schemeClr val="tx2"/>
          </a:solidFill>
        </p:spPr>
        <p:txBody>
          <a:bodyPr vert="horz" wrap="none" lIns="63097" tIns="0" rIns="63097" bIns="0" rtlCol="0">
            <a:spAutoFit/>
          </a:bodyPr>
          <a:lstStyle>
            <a:lvl1pPr>
              <a:buFontTx/>
              <a:buNone/>
              <a:defRPr lang="en-US" sz="2100" b="1" dirty="0" smtClean="0">
                <a:solidFill>
                  <a:schemeClr val="bg1"/>
                </a:solidFill>
              </a:defRPr>
            </a:lvl1pPr>
          </a:lstStyle>
          <a:p>
            <a:pPr marL="0" lvl="0" indent="0">
              <a:spcBef>
                <a:spcPts val="263"/>
              </a:spcBef>
              <a:spcAft>
                <a:spcPts val="263"/>
              </a:spcAft>
              <a:buNone/>
            </a:pPr>
            <a:r>
              <a:rPr lang="en-US" dirty="0"/>
              <a:t>Click to edit text</a:t>
            </a:r>
          </a:p>
        </p:txBody>
      </p:sp>
    </p:spTree>
    <p:extLst>
      <p:ext uri="{BB962C8B-B14F-4D97-AF65-F5344CB8AC3E}">
        <p14:creationId xmlns:p14="http://schemas.microsoft.com/office/powerpoint/2010/main" val="1828903864"/>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resentation - Title, Subtitle, 2xContent v1, Base, Source">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476995" y="659563"/>
            <a:ext cx="3328624" cy="556157"/>
          </a:xfrm>
          <a:solidFill>
            <a:schemeClr val="accent3"/>
          </a:solidFill>
        </p:spPr>
        <p:txBody>
          <a:bodyPr/>
          <a:lstStyle>
            <a:lvl1pPr algn="l">
              <a:defRPr b="1"/>
            </a:lvl1pPr>
          </a:lstStyle>
          <a:p>
            <a:r>
              <a:rPr lang="en-US" dirty="0"/>
              <a:t>Click to edit title</a:t>
            </a:r>
            <a:endParaRPr lang="en-GB" dirty="0"/>
          </a:p>
        </p:txBody>
      </p:sp>
      <p:sp>
        <p:nvSpPr>
          <p:cNvPr id="5" name="Content Placeholder 4"/>
          <p:cNvSpPr>
            <a:spLocks noGrp="1"/>
          </p:cNvSpPr>
          <p:nvPr>
            <p:ph sz="quarter" idx="14" hasCustomPrompt="1"/>
          </p:nvPr>
        </p:nvSpPr>
        <p:spPr>
          <a:xfrm>
            <a:off x="472405" y="1781093"/>
            <a:ext cx="5393277" cy="4080532"/>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5" hasCustomPrompt="1"/>
          </p:nvPr>
        </p:nvSpPr>
        <p:spPr>
          <a:xfrm>
            <a:off x="6172472" y="1781093"/>
            <a:ext cx="2504554" cy="4080532"/>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3"/>
          <p:cNvSpPr>
            <a:spLocks noGrp="1"/>
          </p:cNvSpPr>
          <p:nvPr>
            <p:ph type="body" sz="quarter" idx="13" hasCustomPrompt="1"/>
          </p:nvPr>
        </p:nvSpPr>
        <p:spPr>
          <a:xfrm>
            <a:off x="6172474" y="6355579"/>
            <a:ext cx="2514057" cy="163258"/>
          </a:xfrm>
          <a:noFill/>
        </p:spPr>
        <p:txBody>
          <a:bodyPr lIns="0" tIns="0" rIns="0" bIns="0" anchor="b">
            <a:noAutofit/>
          </a:bodyPr>
          <a:lstStyle>
            <a:lvl1pPr marL="0" indent="0" algn="r">
              <a:buFontTx/>
              <a:buNone/>
              <a:defRPr sz="700"/>
            </a:lvl1pPr>
            <a:lvl2pPr marL="460872" indent="0">
              <a:buFontTx/>
              <a:buNone/>
              <a:defRPr/>
            </a:lvl2pPr>
            <a:lvl3pPr marL="921743" indent="0">
              <a:buFontTx/>
              <a:buNone/>
              <a:defRPr/>
            </a:lvl3pPr>
            <a:lvl4pPr marL="1382615" indent="0">
              <a:buFontTx/>
              <a:buNone/>
              <a:defRPr/>
            </a:lvl4pPr>
            <a:lvl5pPr marL="1843485" indent="0">
              <a:buFontTx/>
              <a:buNone/>
              <a:defRPr/>
            </a:lvl5pPr>
          </a:lstStyle>
          <a:p>
            <a:pPr lvl="0"/>
            <a:r>
              <a:rPr lang="en-US" dirty="0"/>
              <a:t>Click to add source</a:t>
            </a:r>
          </a:p>
        </p:txBody>
      </p:sp>
      <p:sp>
        <p:nvSpPr>
          <p:cNvPr id="11" name="Text Placeholder 3"/>
          <p:cNvSpPr>
            <a:spLocks noGrp="1"/>
          </p:cNvSpPr>
          <p:nvPr>
            <p:ph type="body" sz="quarter" idx="17" hasCustomPrompt="1"/>
          </p:nvPr>
        </p:nvSpPr>
        <p:spPr>
          <a:xfrm>
            <a:off x="472405" y="6027506"/>
            <a:ext cx="5393277" cy="163258"/>
          </a:xfrm>
          <a:noFill/>
        </p:spPr>
        <p:txBody>
          <a:bodyPr lIns="0" tIns="0" rIns="0" bIns="0" anchor="b">
            <a:noAutofit/>
          </a:bodyPr>
          <a:lstStyle>
            <a:lvl1pPr marL="0" indent="0" algn="l">
              <a:buFontTx/>
              <a:buNone/>
              <a:defRPr sz="700"/>
            </a:lvl1pPr>
            <a:lvl2pPr marL="460872" indent="0">
              <a:buFontTx/>
              <a:buNone/>
              <a:defRPr/>
            </a:lvl2pPr>
            <a:lvl3pPr marL="921743" indent="0">
              <a:buFontTx/>
              <a:buNone/>
              <a:defRPr/>
            </a:lvl3pPr>
            <a:lvl4pPr marL="1382615" indent="0">
              <a:buFontTx/>
              <a:buNone/>
              <a:defRPr/>
            </a:lvl4pPr>
            <a:lvl5pPr marL="1843485" indent="0">
              <a:buFontTx/>
              <a:buNone/>
              <a:defRPr/>
            </a:lvl5pPr>
          </a:lstStyle>
          <a:p>
            <a:pPr lvl="0"/>
            <a:r>
              <a:rPr lang="en-US" dirty="0"/>
              <a:t>Click to add base</a:t>
            </a:r>
          </a:p>
        </p:txBody>
      </p:sp>
      <p:sp>
        <p:nvSpPr>
          <p:cNvPr id="4" name="Text Placeholder 3"/>
          <p:cNvSpPr>
            <a:spLocks noGrp="1"/>
          </p:cNvSpPr>
          <p:nvPr>
            <p:ph type="body" sz="quarter" idx="19" hasCustomPrompt="1"/>
          </p:nvPr>
        </p:nvSpPr>
        <p:spPr>
          <a:xfrm>
            <a:off x="472405" y="1245309"/>
            <a:ext cx="2663955" cy="355482"/>
          </a:xfrm>
          <a:solidFill>
            <a:schemeClr val="tx2"/>
          </a:solidFill>
        </p:spPr>
        <p:txBody>
          <a:bodyPr vert="horz" wrap="none" lIns="63097" tIns="0" rIns="63097" bIns="0" rtlCol="0">
            <a:spAutoFit/>
          </a:bodyPr>
          <a:lstStyle>
            <a:lvl1pPr>
              <a:buFontTx/>
              <a:buNone/>
              <a:defRPr lang="en-GB" sz="2100" b="1" dirty="0">
                <a:solidFill>
                  <a:schemeClr val="bg1"/>
                </a:solidFill>
              </a:defRPr>
            </a:lvl1pPr>
          </a:lstStyle>
          <a:p>
            <a:pPr marL="0" lvl="0" indent="0">
              <a:spcBef>
                <a:spcPts val="263"/>
              </a:spcBef>
              <a:spcAft>
                <a:spcPts val="263"/>
              </a:spcAft>
              <a:buNone/>
            </a:pPr>
            <a:r>
              <a:rPr lang="en-US" dirty="0"/>
              <a:t>Subtitle click to edit</a:t>
            </a:r>
            <a:endParaRPr lang="en-GB" dirty="0"/>
          </a:p>
        </p:txBody>
      </p:sp>
    </p:spTree>
    <p:extLst>
      <p:ext uri="{BB962C8B-B14F-4D97-AF65-F5344CB8AC3E}">
        <p14:creationId xmlns:p14="http://schemas.microsoft.com/office/powerpoint/2010/main" val="799569462"/>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resentation - Title, 2xContent v2">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478123" y="847699"/>
            <a:ext cx="3328624" cy="556157"/>
          </a:xfrm>
          <a:solidFill>
            <a:schemeClr val="accent3"/>
          </a:solidFill>
        </p:spPr>
        <p:txBody>
          <a:bodyPr/>
          <a:lstStyle>
            <a:lvl1pPr algn="l">
              <a:defRPr b="1">
                <a:latin typeface="+mj-lt"/>
              </a:defRPr>
            </a:lvl1pPr>
          </a:lstStyle>
          <a:p>
            <a:r>
              <a:rPr lang="en-US" dirty="0"/>
              <a:t>Click to edit title</a:t>
            </a:r>
            <a:endParaRPr lang="en-GB" dirty="0"/>
          </a:p>
        </p:txBody>
      </p:sp>
      <p:sp>
        <p:nvSpPr>
          <p:cNvPr id="5" name="Content Placeholder 4"/>
          <p:cNvSpPr>
            <a:spLocks noGrp="1"/>
          </p:cNvSpPr>
          <p:nvPr>
            <p:ph sz="quarter" idx="10" hasCustomPrompt="1"/>
          </p:nvPr>
        </p:nvSpPr>
        <p:spPr>
          <a:xfrm>
            <a:off x="472404" y="1781094"/>
            <a:ext cx="3947558" cy="4247554"/>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p:cNvSpPr>
            <a:spLocks noGrp="1"/>
          </p:cNvSpPr>
          <p:nvPr>
            <p:ph sz="quarter" idx="11" hasCustomPrompt="1"/>
          </p:nvPr>
        </p:nvSpPr>
        <p:spPr>
          <a:xfrm>
            <a:off x="4721324" y="1781094"/>
            <a:ext cx="3955702" cy="4247554"/>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265162628"/>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resentation - Title, 2xContent v2, Base, Source">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471555" y="847699"/>
            <a:ext cx="3328624" cy="556157"/>
          </a:xfrm>
          <a:solidFill>
            <a:schemeClr val="accent3"/>
          </a:solidFill>
        </p:spPr>
        <p:txBody>
          <a:bodyPr/>
          <a:lstStyle>
            <a:lvl1pPr algn="l">
              <a:defRPr b="1"/>
            </a:lvl1pPr>
          </a:lstStyle>
          <a:p>
            <a:r>
              <a:rPr lang="en-US" dirty="0"/>
              <a:t>Click to edit title</a:t>
            </a:r>
            <a:endParaRPr lang="en-GB" dirty="0"/>
          </a:p>
        </p:txBody>
      </p:sp>
      <p:sp>
        <p:nvSpPr>
          <p:cNvPr id="8" name="Content Placeholder 7"/>
          <p:cNvSpPr>
            <a:spLocks noGrp="1"/>
          </p:cNvSpPr>
          <p:nvPr>
            <p:ph sz="quarter" idx="13" hasCustomPrompt="1"/>
          </p:nvPr>
        </p:nvSpPr>
        <p:spPr>
          <a:xfrm>
            <a:off x="472404" y="1781093"/>
            <a:ext cx="3947558" cy="4080532"/>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p:cNvSpPr>
            <a:spLocks noGrp="1"/>
          </p:cNvSpPr>
          <p:nvPr>
            <p:ph sz="quarter" idx="14" hasCustomPrompt="1"/>
          </p:nvPr>
        </p:nvSpPr>
        <p:spPr>
          <a:xfrm>
            <a:off x="4721324" y="1781093"/>
            <a:ext cx="3955702" cy="4080532"/>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3"/>
          <p:cNvSpPr>
            <a:spLocks noGrp="1"/>
          </p:cNvSpPr>
          <p:nvPr>
            <p:ph type="body" sz="quarter" idx="15" hasCustomPrompt="1"/>
          </p:nvPr>
        </p:nvSpPr>
        <p:spPr>
          <a:xfrm>
            <a:off x="6172474" y="6362385"/>
            <a:ext cx="2514057" cy="163258"/>
          </a:xfrm>
          <a:noFill/>
        </p:spPr>
        <p:txBody>
          <a:bodyPr lIns="0" tIns="0" rIns="0" bIns="0" anchor="b">
            <a:noAutofit/>
          </a:bodyPr>
          <a:lstStyle>
            <a:lvl1pPr marL="0" indent="0" algn="r">
              <a:buFontTx/>
              <a:buNone/>
              <a:defRPr sz="700"/>
            </a:lvl1pPr>
            <a:lvl2pPr marL="460872" indent="0">
              <a:buFontTx/>
              <a:buNone/>
              <a:defRPr/>
            </a:lvl2pPr>
            <a:lvl3pPr marL="921743" indent="0">
              <a:buFontTx/>
              <a:buNone/>
              <a:defRPr/>
            </a:lvl3pPr>
            <a:lvl4pPr marL="1382615" indent="0">
              <a:buFontTx/>
              <a:buNone/>
              <a:defRPr/>
            </a:lvl4pPr>
            <a:lvl5pPr marL="1843485" indent="0">
              <a:buFontTx/>
              <a:buNone/>
              <a:defRPr/>
            </a:lvl5pPr>
          </a:lstStyle>
          <a:p>
            <a:pPr lvl="0"/>
            <a:r>
              <a:rPr lang="en-US" dirty="0"/>
              <a:t>Click to add source</a:t>
            </a:r>
          </a:p>
        </p:txBody>
      </p:sp>
      <p:sp>
        <p:nvSpPr>
          <p:cNvPr id="9" name="Text Placeholder 3"/>
          <p:cNvSpPr>
            <a:spLocks noGrp="1"/>
          </p:cNvSpPr>
          <p:nvPr>
            <p:ph type="body" sz="quarter" idx="16" hasCustomPrompt="1"/>
          </p:nvPr>
        </p:nvSpPr>
        <p:spPr>
          <a:xfrm>
            <a:off x="472404" y="6036825"/>
            <a:ext cx="3947558" cy="163258"/>
          </a:xfrm>
          <a:noFill/>
        </p:spPr>
        <p:txBody>
          <a:bodyPr lIns="0" tIns="0" rIns="0" bIns="0" anchor="b">
            <a:noAutofit/>
          </a:bodyPr>
          <a:lstStyle>
            <a:lvl1pPr marL="0" indent="0" algn="l">
              <a:buFontTx/>
              <a:buNone/>
              <a:defRPr sz="700"/>
            </a:lvl1pPr>
            <a:lvl2pPr marL="460872" indent="0">
              <a:buFontTx/>
              <a:buNone/>
              <a:defRPr/>
            </a:lvl2pPr>
            <a:lvl3pPr marL="921743" indent="0">
              <a:buFontTx/>
              <a:buNone/>
              <a:defRPr/>
            </a:lvl3pPr>
            <a:lvl4pPr marL="1382615" indent="0">
              <a:buFontTx/>
              <a:buNone/>
              <a:defRPr/>
            </a:lvl4pPr>
            <a:lvl5pPr marL="1843485" indent="0">
              <a:buFontTx/>
              <a:buNone/>
              <a:defRPr/>
            </a:lvl5pPr>
          </a:lstStyle>
          <a:p>
            <a:pPr lvl="0"/>
            <a:r>
              <a:rPr lang="en-US" dirty="0"/>
              <a:t>Click to add base</a:t>
            </a:r>
          </a:p>
        </p:txBody>
      </p:sp>
    </p:spTree>
    <p:extLst>
      <p:ext uri="{BB962C8B-B14F-4D97-AF65-F5344CB8AC3E}">
        <p14:creationId xmlns:p14="http://schemas.microsoft.com/office/powerpoint/2010/main" val="2001533062"/>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resentation - Title, Subtitle, 2xContent v2">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472773" y="632899"/>
            <a:ext cx="3328624" cy="556157"/>
          </a:xfrm>
          <a:solidFill>
            <a:schemeClr val="accent3"/>
          </a:solidFill>
        </p:spPr>
        <p:txBody>
          <a:bodyPr/>
          <a:lstStyle>
            <a:lvl1pPr algn="l">
              <a:defRPr b="1"/>
            </a:lvl1pPr>
          </a:lstStyle>
          <a:p>
            <a:r>
              <a:rPr lang="en-US" dirty="0"/>
              <a:t>Click to edit title</a:t>
            </a:r>
            <a:endParaRPr lang="en-GB" dirty="0"/>
          </a:p>
        </p:txBody>
      </p:sp>
      <p:sp>
        <p:nvSpPr>
          <p:cNvPr id="5" name="Content Placeholder 4"/>
          <p:cNvSpPr>
            <a:spLocks noGrp="1"/>
          </p:cNvSpPr>
          <p:nvPr>
            <p:ph sz="quarter" idx="12" hasCustomPrompt="1"/>
          </p:nvPr>
        </p:nvSpPr>
        <p:spPr>
          <a:xfrm>
            <a:off x="472404" y="1781095"/>
            <a:ext cx="3947558" cy="4247554"/>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3" hasCustomPrompt="1"/>
          </p:nvPr>
        </p:nvSpPr>
        <p:spPr>
          <a:xfrm>
            <a:off x="4721323" y="1781095"/>
            <a:ext cx="3955704" cy="4247554"/>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5"/>
          <p:cNvSpPr>
            <a:spLocks noGrp="1"/>
          </p:cNvSpPr>
          <p:nvPr>
            <p:ph type="body" sz="quarter" idx="14" hasCustomPrompt="1"/>
          </p:nvPr>
        </p:nvSpPr>
        <p:spPr bwMode="gray">
          <a:xfrm>
            <a:off x="470845" y="1224633"/>
            <a:ext cx="2241416" cy="368479"/>
          </a:xfrm>
          <a:solidFill>
            <a:schemeClr val="tx2"/>
          </a:solidFill>
        </p:spPr>
        <p:txBody>
          <a:bodyPr vert="horz" wrap="none" lIns="63097" tIns="0" rIns="63097" bIns="0" rtlCol="0">
            <a:spAutoFit/>
          </a:bodyPr>
          <a:lstStyle>
            <a:lvl1pPr>
              <a:buFontTx/>
              <a:buNone/>
              <a:defRPr lang="en-US" sz="2100" b="1" dirty="0" smtClean="0">
                <a:solidFill>
                  <a:schemeClr val="bg1"/>
                </a:solidFill>
              </a:defRPr>
            </a:lvl1pPr>
          </a:lstStyle>
          <a:p>
            <a:pPr marL="0" lvl="0" indent="0">
              <a:spcBef>
                <a:spcPts val="263"/>
              </a:spcBef>
              <a:spcAft>
                <a:spcPts val="263"/>
              </a:spcAft>
              <a:buNone/>
            </a:pPr>
            <a:r>
              <a:rPr lang="en-US" dirty="0"/>
              <a:t>Click to edit text</a:t>
            </a:r>
          </a:p>
        </p:txBody>
      </p:sp>
    </p:spTree>
    <p:extLst>
      <p:ext uri="{BB962C8B-B14F-4D97-AF65-F5344CB8AC3E}">
        <p14:creationId xmlns:p14="http://schemas.microsoft.com/office/powerpoint/2010/main" val="4105287157"/>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Yellow">
    <p:bg>
      <p:bgPr>
        <a:solidFill>
          <a:schemeClr val="tx1"/>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32352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GB"/>
          </a:p>
        </p:txBody>
      </p:sp>
      <p:sp>
        <p:nvSpPr>
          <p:cNvPr id="8" name="Rectangle 7"/>
          <p:cNvSpPr/>
          <p:nvPr userDrawn="1"/>
        </p:nvSpPr>
        <p:spPr>
          <a:xfrm>
            <a:off x="8820472" y="0"/>
            <a:ext cx="32352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GB"/>
          </a:p>
        </p:txBody>
      </p:sp>
      <p:pic>
        <p:nvPicPr>
          <p:cNvPr id="27" name="Picture 26" descr="Ipsos MORI Logo - WHITE.png"/>
          <p:cNvPicPr>
            <a:picLocks noChangeAspect="1"/>
          </p:cNvPicPr>
          <p:nvPr userDrawn="1"/>
        </p:nvPicPr>
        <p:blipFill rotWithShape="1">
          <a:blip r:embed="rId2" cstate="screen">
            <a:extLst>
              <a:ext uri="{28A0092B-C50C-407E-A947-70E740481C1C}">
                <a14:useLocalDpi xmlns:a14="http://schemas.microsoft.com/office/drawing/2010/main"/>
              </a:ext>
            </a:extLst>
          </a:blip>
          <a:srcRect l="-9569" t="-43308" r="-9569" b="-43308"/>
          <a:stretch/>
        </p:blipFill>
        <p:spPr bwMode="white">
          <a:xfrm>
            <a:off x="458974" y="6381329"/>
            <a:ext cx="1069640" cy="310272"/>
          </a:xfrm>
          <a:prstGeom prst="rect">
            <a:avLst/>
          </a:prstGeom>
          <a:solidFill>
            <a:schemeClr val="tx1"/>
          </a:solidFill>
          <a:ln>
            <a:noFill/>
          </a:ln>
        </p:spPr>
      </p:pic>
      <p:grpSp>
        <p:nvGrpSpPr>
          <p:cNvPr id="28" name="Group 2"/>
          <p:cNvGrpSpPr>
            <a:grpSpLocks noChangeAspect="1"/>
          </p:cNvGrpSpPr>
          <p:nvPr userDrawn="1"/>
        </p:nvGrpSpPr>
        <p:grpSpPr bwMode="auto">
          <a:xfrm>
            <a:off x="8249742" y="6275412"/>
            <a:ext cx="332913" cy="333044"/>
            <a:chOff x="1352" y="681"/>
            <a:chExt cx="3519" cy="3153"/>
          </a:xfrm>
        </p:grpSpPr>
        <p:sp>
          <p:nvSpPr>
            <p:cNvPr id="29" name="Freeform 3"/>
            <p:cNvSpPr>
              <a:spLocks noChangeAspect="1"/>
            </p:cNvSpPr>
            <p:nvPr/>
          </p:nvSpPr>
          <p:spPr bwMode="auto">
            <a:xfrm>
              <a:off x="1352" y="681"/>
              <a:ext cx="3519" cy="3153"/>
            </a:xfrm>
            <a:custGeom>
              <a:avLst/>
              <a:gdLst>
                <a:gd name="T0" fmla="*/ 0 w 3862"/>
                <a:gd name="T1" fmla="*/ 3449 h 3449"/>
                <a:gd name="T2" fmla="*/ 0 w 3862"/>
                <a:gd name="T3" fmla="*/ 3449 h 3449"/>
                <a:gd name="T4" fmla="*/ 0 w 3862"/>
                <a:gd name="T5" fmla="*/ 0 h 3449"/>
                <a:gd name="T6" fmla="*/ 3696 w 3862"/>
                <a:gd name="T7" fmla="*/ 0 h 3449"/>
                <a:gd name="T8" fmla="*/ 3327 w 3862"/>
                <a:gd name="T9" fmla="*/ 3449 h 3449"/>
                <a:gd name="T10" fmla="*/ 0 w 3862"/>
                <a:gd name="T11" fmla="*/ 3449 h 3449"/>
              </a:gdLst>
              <a:ahLst/>
              <a:cxnLst>
                <a:cxn ang="0">
                  <a:pos x="T0" y="T1"/>
                </a:cxn>
                <a:cxn ang="0">
                  <a:pos x="T2" y="T3"/>
                </a:cxn>
                <a:cxn ang="0">
                  <a:pos x="T4" y="T5"/>
                </a:cxn>
                <a:cxn ang="0">
                  <a:pos x="T6" y="T7"/>
                </a:cxn>
                <a:cxn ang="0">
                  <a:pos x="T8" y="T9"/>
                </a:cxn>
                <a:cxn ang="0">
                  <a:pos x="T10" y="T11"/>
                </a:cxn>
              </a:cxnLst>
              <a:rect l="0" t="0" r="r" b="b"/>
              <a:pathLst>
                <a:path w="3862" h="3449">
                  <a:moveTo>
                    <a:pt x="0" y="3449"/>
                  </a:moveTo>
                  <a:lnTo>
                    <a:pt x="0" y="3449"/>
                  </a:lnTo>
                  <a:lnTo>
                    <a:pt x="0" y="0"/>
                  </a:lnTo>
                  <a:lnTo>
                    <a:pt x="3696" y="0"/>
                  </a:lnTo>
                  <a:cubicBezTo>
                    <a:pt x="3862" y="1150"/>
                    <a:pt x="3797" y="2241"/>
                    <a:pt x="3327" y="3449"/>
                  </a:cubicBezTo>
                  <a:lnTo>
                    <a:pt x="0" y="3449"/>
                  </a:lnTo>
                  <a:close/>
                </a:path>
              </a:pathLst>
            </a:custGeom>
            <a:solidFill>
              <a:srgbClr val="009D9C"/>
            </a:solidFill>
            <a:ln>
              <a:noFill/>
            </a:ln>
            <a:extLst/>
          </p:spPr>
          <p:txBody>
            <a:bodyPr/>
            <a:lstStyle/>
            <a:p>
              <a:pPr fontAlgn="auto">
                <a:spcBef>
                  <a:spcPts val="0"/>
                </a:spcBef>
                <a:spcAft>
                  <a:spcPts val="0"/>
                </a:spcAft>
                <a:defRPr/>
              </a:pPr>
              <a:endParaRPr lang="en-US" dirty="0">
                <a:latin typeface="+mn-lt"/>
              </a:endParaRPr>
            </a:p>
          </p:txBody>
        </p:sp>
        <p:sp>
          <p:nvSpPr>
            <p:cNvPr id="30" name="Freeform 4"/>
            <p:cNvSpPr>
              <a:spLocks noChangeAspect="1"/>
            </p:cNvSpPr>
            <p:nvPr/>
          </p:nvSpPr>
          <p:spPr bwMode="auto">
            <a:xfrm>
              <a:off x="2708" y="1844"/>
              <a:ext cx="78" cy="52"/>
            </a:xfrm>
            <a:custGeom>
              <a:avLst/>
              <a:gdLst>
                <a:gd name="T0" fmla="*/ 16 w 81"/>
                <a:gd name="T1" fmla="*/ 40 h 66"/>
                <a:gd name="T2" fmla="*/ 16 w 81"/>
                <a:gd name="T3" fmla="*/ 40 h 66"/>
                <a:gd name="T4" fmla="*/ 0 w 81"/>
                <a:gd name="T5" fmla="*/ 54 h 66"/>
                <a:gd name="T6" fmla="*/ 79 w 81"/>
                <a:gd name="T7" fmla="*/ 22 h 66"/>
                <a:gd name="T8" fmla="*/ 81 w 81"/>
                <a:gd name="T9" fmla="*/ 0 h 66"/>
                <a:gd name="T10" fmla="*/ 16 w 81"/>
                <a:gd name="T11" fmla="*/ 40 h 66"/>
              </a:gdLst>
              <a:ahLst/>
              <a:cxnLst>
                <a:cxn ang="0">
                  <a:pos x="T0" y="T1"/>
                </a:cxn>
                <a:cxn ang="0">
                  <a:pos x="T2" y="T3"/>
                </a:cxn>
                <a:cxn ang="0">
                  <a:pos x="T4" y="T5"/>
                </a:cxn>
                <a:cxn ang="0">
                  <a:pos x="T6" y="T7"/>
                </a:cxn>
                <a:cxn ang="0">
                  <a:pos x="T8" y="T9"/>
                </a:cxn>
                <a:cxn ang="0">
                  <a:pos x="T10" y="T11"/>
                </a:cxn>
              </a:cxnLst>
              <a:rect l="0" t="0" r="r" b="b"/>
              <a:pathLst>
                <a:path w="81" h="66">
                  <a:moveTo>
                    <a:pt x="16" y="40"/>
                  </a:moveTo>
                  <a:lnTo>
                    <a:pt x="16" y="40"/>
                  </a:lnTo>
                  <a:lnTo>
                    <a:pt x="0" y="54"/>
                  </a:lnTo>
                  <a:cubicBezTo>
                    <a:pt x="35" y="66"/>
                    <a:pt x="72" y="42"/>
                    <a:pt x="79" y="22"/>
                  </a:cubicBezTo>
                  <a:lnTo>
                    <a:pt x="81" y="0"/>
                  </a:lnTo>
                  <a:cubicBezTo>
                    <a:pt x="54" y="6"/>
                    <a:pt x="27" y="19"/>
                    <a:pt x="16" y="40"/>
                  </a:cubicBezTo>
                  <a:close/>
                </a:path>
              </a:pathLst>
            </a:custGeom>
            <a:solidFill>
              <a:srgbClr val="2F469C"/>
            </a:solidFill>
            <a:ln>
              <a:noFill/>
            </a:ln>
            <a:extLst/>
          </p:spPr>
          <p:txBody>
            <a:bodyPr/>
            <a:lstStyle/>
            <a:p>
              <a:pPr fontAlgn="auto">
                <a:spcBef>
                  <a:spcPts val="0"/>
                </a:spcBef>
                <a:spcAft>
                  <a:spcPts val="0"/>
                </a:spcAft>
                <a:defRPr/>
              </a:pPr>
              <a:endParaRPr lang="en-US" dirty="0">
                <a:latin typeface="+mn-lt"/>
              </a:endParaRPr>
            </a:p>
          </p:txBody>
        </p:sp>
        <p:sp>
          <p:nvSpPr>
            <p:cNvPr id="31" name="Freeform 5"/>
            <p:cNvSpPr>
              <a:spLocks noChangeAspect="1"/>
            </p:cNvSpPr>
            <p:nvPr/>
          </p:nvSpPr>
          <p:spPr bwMode="auto">
            <a:xfrm>
              <a:off x="2868" y="1973"/>
              <a:ext cx="67" cy="52"/>
            </a:xfrm>
            <a:custGeom>
              <a:avLst/>
              <a:gdLst>
                <a:gd name="T0" fmla="*/ 27 w 81"/>
                <a:gd name="T1" fmla="*/ 1 h 63"/>
                <a:gd name="T2" fmla="*/ 27 w 81"/>
                <a:gd name="T3" fmla="*/ 1 h 63"/>
                <a:gd name="T4" fmla="*/ 0 w 81"/>
                <a:gd name="T5" fmla="*/ 0 h 63"/>
                <a:gd name="T6" fmla="*/ 33 w 81"/>
                <a:gd name="T7" fmla="*/ 58 h 63"/>
                <a:gd name="T8" fmla="*/ 53 w 81"/>
                <a:gd name="T9" fmla="*/ 63 h 63"/>
                <a:gd name="T10" fmla="*/ 27 w 81"/>
                <a:gd name="T11" fmla="*/ 1 h 63"/>
              </a:gdLst>
              <a:ahLst/>
              <a:cxnLst>
                <a:cxn ang="0">
                  <a:pos x="T0" y="T1"/>
                </a:cxn>
                <a:cxn ang="0">
                  <a:pos x="T2" y="T3"/>
                </a:cxn>
                <a:cxn ang="0">
                  <a:pos x="T4" y="T5"/>
                </a:cxn>
                <a:cxn ang="0">
                  <a:pos x="T6" y="T7"/>
                </a:cxn>
                <a:cxn ang="0">
                  <a:pos x="T8" y="T9"/>
                </a:cxn>
                <a:cxn ang="0">
                  <a:pos x="T10" y="T11"/>
                </a:cxn>
              </a:cxnLst>
              <a:rect l="0" t="0" r="r" b="b"/>
              <a:pathLst>
                <a:path w="81" h="63">
                  <a:moveTo>
                    <a:pt x="27" y="1"/>
                  </a:moveTo>
                  <a:lnTo>
                    <a:pt x="27" y="1"/>
                  </a:lnTo>
                  <a:lnTo>
                    <a:pt x="0" y="0"/>
                  </a:lnTo>
                  <a:cubicBezTo>
                    <a:pt x="0" y="24"/>
                    <a:pt x="8" y="43"/>
                    <a:pt x="33" y="58"/>
                  </a:cubicBezTo>
                  <a:lnTo>
                    <a:pt x="53" y="63"/>
                  </a:lnTo>
                  <a:cubicBezTo>
                    <a:pt x="81" y="39"/>
                    <a:pt x="44" y="15"/>
                    <a:pt x="27" y="1"/>
                  </a:cubicBezTo>
                  <a:close/>
                </a:path>
              </a:pathLst>
            </a:custGeom>
            <a:solidFill>
              <a:srgbClr val="2F469C"/>
            </a:solidFill>
            <a:ln>
              <a:noFill/>
            </a:ln>
            <a:extLst/>
          </p:spPr>
          <p:txBody>
            <a:bodyPr/>
            <a:lstStyle/>
            <a:p>
              <a:pPr fontAlgn="auto">
                <a:spcBef>
                  <a:spcPts val="0"/>
                </a:spcBef>
                <a:spcAft>
                  <a:spcPts val="0"/>
                </a:spcAft>
                <a:defRPr/>
              </a:pPr>
              <a:endParaRPr lang="en-US" dirty="0">
                <a:latin typeface="+mn-lt"/>
              </a:endParaRPr>
            </a:p>
          </p:txBody>
        </p:sp>
        <p:sp>
          <p:nvSpPr>
            <p:cNvPr id="32" name="Freeform 6"/>
            <p:cNvSpPr>
              <a:spLocks noChangeAspect="1"/>
            </p:cNvSpPr>
            <p:nvPr/>
          </p:nvSpPr>
          <p:spPr bwMode="auto">
            <a:xfrm>
              <a:off x="2620" y="1415"/>
              <a:ext cx="88" cy="72"/>
            </a:xfrm>
            <a:custGeom>
              <a:avLst/>
              <a:gdLst>
                <a:gd name="T0" fmla="*/ 20 w 96"/>
                <a:gd name="T1" fmla="*/ 50 h 79"/>
                <a:gd name="T2" fmla="*/ 20 w 96"/>
                <a:gd name="T3" fmla="*/ 50 h 79"/>
                <a:gd name="T4" fmla="*/ 0 w 96"/>
                <a:gd name="T5" fmla="*/ 64 h 79"/>
                <a:gd name="T6" fmla="*/ 89 w 96"/>
                <a:gd name="T7" fmla="*/ 27 h 79"/>
                <a:gd name="T8" fmla="*/ 96 w 96"/>
                <a:gd name="T9" fmla="*/ 0 h 79"/>
                <a:gd name="T10" fmla="*/ 20 w 96"/>
                <a:gd name="T11" fmla="*/ 50 h 79"/>
              </a:gdLst>
              <a:ahLst/>
              <a:cxnLst>
                <a:cxn ang="0">
                  <a:pos x="T0" y="T1"/>
                </a:cxn>
                <a:cxn ang="0">
                  <a:pos x="T2" y="T3"/>
                </a:cxn>
                <a:cxn ang="0">
                  <a:pos x="T4" y="T5"/>
                </a:cxn>
                <a:cxn ang="0">
                  <a:pos x="T6" y="T7"/>
                </a:cxn>
                <a:cxn ang="0">
                  <a:pos x="T8" y="T9"/>
                </a:cxn>
                <a:cxn ang="0">
                  <a:pos x="T10" y="T11"/>
                </a:cxn>
              </a:cxnLst>
              <a:rect l="0" t="0" r="r" b="b"/>
              <a:pathLst>
                <a:path w="96" h="79">
                  <a:moveTo>
                    <a:pt x="20" y="50"/>
                  </a:moveTo>
                  <a:lnTo>
                    <a:pt x="20" y="50"/>
                  </a:lnTo>
                  <a:lnTo>
                    <a:pt x="0" y="64"/>
                  </a:lnTo>
                  <a:cubicBezTo>
                    <a:pt x="41" y="79"/>
                    <a:pt x="75" y="57"/>
                    <a:pt x="89" y="27"/>
                  </a:cubicBezTo>
                  <a:lnTo>
                    <a:pt x="96" y="0"/>
                  </a:lnTo>
                  <a:cubicBezTo>
                    <a:pt x="63" y="8"/>
                    <a:pt x="38" y="8"/>
                    <a:pt x="20" y="50"/>
                  </a:cubicBezTo>
                  <a:close/>
                </a:path>
              </a:pathLst>
            </a:custGeom>
            <a:solidFill>
              <a:srgbClr val="2F469C"/>
            </a:solidFill>
            <a:ln>
              <a:noFill/>
            </a:ln>
            <a:extLst/>
          </p:spPr>
          <p:txBody>
            <a:bodyPr/>
            <a:lstStyle/>
            <a:p>
              <a:pPr fontAlgn="auto">
                <a:spcBef>
                  <a:spcPts val="0"/>
                </a:spcBef>
                <a:spcAft>
                  <a:spcPts val="0"/>
                </a:spcAft>
                <a:defRPr/>
              </a:pPr>
              <a:endParaRPr lang="en-US" dirty="0">
                <a:latin typeface="+mn-lt"/>
              </a:endParaRPr>
            </a:p>
          </p:txBody>
        </p:sp>
        <p:sp>
          <p:nvSpPr>
            <p:cNvPr id="33" name="Freeform 7"/>
            <p:cNvSpPr>
              <a:spLocks noChangeAspect="1"/>
            </p:cNvSpPr>
            <p:nvPr/>
          </p:nvSpPr>
          <p:spPr bwMode="auto">
            <a:xfrm>
              <a:off x="2568" y="1565"/>
              <a:ext cx="72" cy="72"/>
            </a:xfrm>
            <a:custGeom>
              <a:avLst/>
              <a:gdLst>
                <a:gd name="T0" fmla="*/ 77 w 77"/>
                <a:gd name="T1" fmla="*/ 22 h 77"/>
                <a:gd name="T2" fmla="*/ 77 w 77"/>
                <a:gd name="T3" fmla="*/ 22 h 77"/>
                <a:gd name="T4" fmla="*/ 71 w 77"/>
                <a:gd name="T5" fmla="*/ 0 h 77"/>
                <a:gd name="T6" fmla="*/ 0 w 77"/>
                <a:gd name="T7" fmla="*/ 44 h 77"/>
                <a:gd name="T8" fmla="*/ 0 w 77"/>
                <a:gd name="T9" fmla="*/ 62 h 77"/>
                <a:gd name="T10" fmla="*/ 77 w 77"/>
                <a:gd name="T11" fmla="*/ 22 h 77"/>
              </a:gdLst>
              <a:ahLst/>
              <a:cxnLst>
                <a:cxn ang="0">
                  <a:pos x="T0" y="T1"/>
                </a:cxn>
                <a:cxn ang="0">
                  <a:pos x="T2" y="T3"/>
                </a:cxn>
                <a:cxn ang="0">
                  <a:pos x="T4" y="T5"/>
                </a:cxn>
                <a:cxn ang="0">
                  <a:pos x="T6" y="T7"/>
                </a:cxn>
                <a:cxn ang="0">
                  <a:pos x="T8" y="T9"/>
                </a:cxn>
                <a:cxn ang="0">
                  <a:pos x="T10" y="T11"/>
                </a:cxn>
              </a:cxnLst>
              <a:rect l="0" t="0" r="r" b="b"/>
              <a:pathLst>
                <a:path w="77" h="77">
                  <a:moveTo>
                    <a:pt x="77" y="22"/>
                  </a:moveTo>
                  <a:lnTo>
                    <a:pt x="77" y="22"/>
                  </a:lnTo>
                  <a:lnTo>
                    <a:pt x="71" y="0"/>
                  </a:lnTo>
                  <a:cubicBezTo>
                    <a:pt x="38" y="7"/>
                    <a:pt x="14" y="19"/>
                    <a:pt x="0" y="44"/>
                  </a:cubicBezTo>
                  <a:lnTo>
                    <a:pt x="0" y="62"/>
                  </a:lnTo>
                  <a:cubicBezTo>
                    <a:pt x="42" y="77"/>
                    <a:pt x="64" y="40"/>
                    <a:pt x="77" y="22"/>
                  </a:cubicBezTo>
                  <a:close/>
                </a:path>
              </a:pathLst>
            </a:custGeom>
            <a:solidFill>
              <a:srgbClr val="2F469C"/>
            </a:solidFill>
            <a:ln>
              <a:noFill/>
            </a:ln>
            <a:extLst/>
          </p:spPr>
          <p:txBody>
            <a:bodyPr/>
            <a:lstStyle/>
            <a:p>
              <a:pPr fontAlgn="auto">
                <a:spcBef>
                  <a:spcPts val="0"/>
                </a:spcBef>
                <a:spcAft>
                  <a:spcPts val="0"/>
                </a:spcAft>
                <a:defRPr/>
              </a:pPr>
              <a:endParaRPr lang="en-US" dirty="0">
                <a:latin typeface="+mn-lt"/>
              </a:endParaRPr>
            </a:p>
          </p:txBody>
        </p:sp>
        <p:sp>
          <p:nvSpPr>
            <p:cNvPr id="34" name="Freeform 8"/>
            <p:cNvSpPr>
              <a:spLocks noChangeAspect="1"/>
            </p:cNvSpPr>
            <p:nvPr/>
          </p:nvSpPr>
          <p:spPr bwMode="auto">
            <a:xfrm>
              <a:off x="2547" y="1725"/>
              <a:ext cx="88" cy="62"/>
            </a:xfrm>
            <a:custGeom>
              <a:avLst/>
              <a:gdLst>
                <a:gd name="T0" fmla="*/ 0 w 90"/>
                <a:gd name="T1" fmla="*/ 52 h 74"/>
                <a:gd name="T2" fmla="*/ 0 w 90"/>
                <a:gd name="T3" fmla="*/ 52 h 74"/>
                <a:gd name="T4" fmla="*/ 14 w 90"/>
                <a:gd name="T5" fmla="*/ 60 h 74"/>
                <a:gd name="T6" fmla="*/ 73 w 90"/>
                <a:gd name="T7" fmla="*/ 23 h 74"/>
                <a:gd name="T8" fmla="*/ 90 w 90"/>
                <a:gd name="T9" fmla="*/ 8 h 74"/>
                <a:gd name="T10" fmla="*/ 0 w 90"/>
                <a:gd name="T11" fmla="*/ 52 h 74"/>
              </a:gdLst>
              <a:ahLst/>
              <a:cxnLst>
                <a:cxn ang="0">
                  <a:pos x="T0" y="T1"/>
                </a:cxn>
                <a:cxn ang="0">
                  <a:pos x="T2" y="T3"/>
                </a:cxn>
                <a:cxn ang="0">
                  <a:pos x="T4" y="T5"/>
                </a:cxn>
                <a:cxn ang="0">
                  <a:pos x="T6" y="T7"/>
                </a:cxn>
                <a:cxn ang="0">
                  <a:pos x="T8" y="T9"/>
                </a:cxn>
                <a:cxn ang="0">
                  <a:pos x="T10" y="T11"/>
                </a:cxn>
              </a:cxnLst>
              <a:rect l="0" t="0" r="r" b="b"/>
              <a:pathLst>
                <a:path w="90" h="74">
                  <a:moveTo>
                    <a:pt x="0" y="52"/>
                  </a:moveTo>
                  <a:lnTo>
                    <a:pt x="0" y="52"/>
                  </a:lnTo>
                  <a:lnTo>
                    <a:pt x="14" y="60"/>
                  </a:lnTo>
                  <a:cubicBezTo>
                    <a:pt x="59" y="74"/>
                    <a:pt x="62" y="38"/>
                    <a:pt x="73" y="23"/>
                  </a:cubicBezTo>
                  <a:lnTo>
                    <a:pt x="90" y="8"/>
                  </a:lnTo>
                  <a:cubicBezTo>
                    <a:pt x="48" y="0"/>
                    <a:pt x="11" y="31"/>
                    <a:pt x="0" y="52"/>
                  </a:cubicBezTo>
                  <a:close/>
                </a:path>
              </a:pathLst>
            </a:custGeom>
            <a:solidFill>
              <a:srgbClr val="2F469C"/>
            </a:solidFill>
            <a:ln>
              <a:noFill/>
            </a:ln>
            <a:extLst/>
          </p:spPr>
          <p:txBody>
            <a:bodyPr/>
            <a:lstStyle/>
            <a:p>
              <a:pPr fontAlgn="auto">
                <a:spcBef>
                  <a:spcPts val="0"/>
                </a:spcBef>
                <a:spcAft>
                  <a:spcPts val="0"/>
                </a:spcAft>
                <a:defRPr/>
              </a:pPr>
              <a:endParaRPr lang="en-US" dirty="0">
                <a:latin typeface="+mn-lt"/>
              </a:endParaRPr>
            </a:p>
          </p:txBody>
        </p:sp>
        <p:sp>
          <p:nvSpPr>
            <p:cNvPr id="35" name="Freeform 9"/>
            <p:cNvSpPr>
              <a:spLocks noChangeAspect="1"/>
            </p:cNvSpPr>
            <p:nvPr/>
          </p:nvSpPr>
          <p:spPr bwMode="auto">
            <a:xfrm>
              <a:off x="2775" y="1177"/>
              <a:ext cx="83" cy="72"/>
            </a:xfrm>
            <a:custGeom>
              <a:avLst/>
              <a:gdLst>
                <a:gd name="T0" fmla="*/ 16 w 88"/>
                <a:gd name="T1" fmla="*/ 4 h 72"/>
                <a:gd name="T2" fmla="*/ 16 w 88"/>
                <a:gd name="T3" fmla="*/ 4 h 72"/>
                <a:gd name="T4" fmla="*/ 0 w 88"/>
                <a:gd name="T5" fmla="*/ 12 h 72"/>
                <a:gd name="T6" fmla="*/ 86 w 88"/>
                <a:gd name="T7" fmla="*/ 49 h 72"/>
                <a:gd name="T8" fmla="*/ 88 w 88"/>
                <a:gd name="T9" fmla="*/ 22 h 72"/>
                <a:gd name="T10" fmla="*/ 16 w 88"/>
                <a:gd name="T11" fmla="*/ 4 h 72"/>
              </a:gdLst>
              <a:ahLst/>
              <a:cxnLst>
                <a:cxn ang="0">
                  <a:pos x="T0" y="T1"/>
                </a:cxn>
                <a:cxn ang="0">
                  <a:pos x="T2" y="T3"/>
                </a:cxn>
                <a:cxn ang="0">
                  <a:pos x="T4" y="T5"/>
                </a:cxn>
                <a:cxn ang="0">
                  <a:pos x="T6" y="T7"/>
                </a:cxn>
                <a:cxn ang="0">
                  <a:pos x="T8" y="T9"/>
                </a:cxn>
                <a:cxn ang="0">
                  <a:pos x="T10" y="T11"/>
                </a:cxn>
              </a:cxnLst>
              <a:rect l="0" t="0" r="r" b="b"/>
              <a:pathLst>
                <a:path w="88" h="72">
                  <a:moveTo>
                    <a:pt x="16" y="4"/>
                  </a:moveTo>
                  <a:lnTo>
                    <a:pt x="16" y="4"/>
                  </a:lnTo>
                  <a:lnTo>
                    <a:pt x="0" y="12"/>
                  </a:lnTo>
                  <a:cubicBezTo>
                    <a:pt x="4" y="40"/>
                    <a:pt x="70" y="72"/>
                    <a:pt x="86" y="49"/>
                  </a:cubicBezTo>
                  <a:lnTo>
                    <a:pt x="88" y="22"/>
                  </a:lnTo>
                  <a:cubicBezTo>
                    <a:pt x="67" y="8"/>
                    <a:pt x="45" y="0"/>
                    <a:pt x="16" y="4"/>
                  </a:cubicBezTo>
                  <a:close/>
                </a:path>
              </a:pathLst>
            </a:custGeom>
            <a:solidFill>
              <a:srgbClr val="2F469C"/>
            </a:solidFill>
            <a:ln>
              <a:noFill/>
            </a:ln>
            <a:extLst/>
          </p:spPr>
          <p:txBody>
            <a:bodyPr/>
            <a:lstStyle/>
            <a:p>
              <a:pPr fontAlgn="auto">
                <a:spcBef>
                  <a:spcPts val="0"/>
                </a:spcBef>
                <a:spcAft>
                  <a:spcPts val="0"/>
                </a:spcAft>
                <a:defRPr/>
              </a:pPr>
              <a:endParaRPr lang="en-US" dirty="0">
                <a:latin typeface="+mn-lt"/>
              </a:endParaRPr>
            </a:p>
          </p:txBody>
        </p:sp>
        <p:sp>
          <p:nvSpPr>
            <p:cNvPr id="36" name="Freeform 10"/>
            <p:cNvSpPr>
              <a:spLocks noChangeAspect="1"/>
            </p:cNvSpPr>
            <p:nvPr/>
          </p:nvSpPr>
          <p:spPr bwMode="auto">
            <a:xfrm>
              <a:off x="2956" y="1110"/>
              <a:ext cx="72" cy="88"/>
            </a:xfrm>
            <a:custGeom>
              <a:avLst/>
              <a:gdLst>
                <a:gd name="T0" fmla="*/ 46 w 86"/>
                <a:gd name="T1" fmla="*/ 7 h 92"/>
                <a:gd name="T2" fmla="*/ 46 w 86"/>
                <a:gd name="T3" fmla="*/ 7 h 92"/>
                <a:gd name="T4" fmla="*/ 21 w 86"/>
                <a:gd name="T5" fmla="*/ 0 h 92"/>
                <a:gd name="T6" fmla="*/ 14 w 86"/>
                <a:gd name="T7" fmla="*/ 66 h 92"/>
                <a:gd name="T8" fmla="*/ 27 w 86"/>
                <a:gd name="T9" fmla="*/ 92 h 92"/>
                <a:gd name="T10" fmla="*/ 46 w 86"/>
                <a:gd name="T11" fmla="*/ 7 h 92"/>
              </a:gdLst>
              <a:ahLst/>
              <a:cxnLst>
                <a:cxn ang="0">
                  <a:pos x="T0" y="T1"/>
                </a:cxn>
                <a:cxn ang="0">
                  <a:pos x="T2" y="T3"/>
                </a:cxn>
                <a:cxn ang="0">
                  <a:pos x="T4" y="T5"/>
                </a:cxn>
                <a:cxn ang="0">
                  <a:pos x="T6" y="T7"/>
                </a:cxn>
                <a:cxn ang="0">
                  <a:pos x="T8" y="T9"/>
                </a:cxn>
                <a:cxn ang="0">
                  <a:pos x="T10" y="T11"/>
                </a:cxn>
              </a:cxnLst>
              <a:rect l="0" t="0" r="r" b="b"/>
              <a:pathLst>
                <a:path w="86" h="92">
                  <a:moveTo>
                    <a:pt x="46" y="7"/>
                  </a:moveTo>
                  <a:lnTo>
                    <a:pt x="46" y="7"/>
                  </a:lnTo>
                  <a:lnTo>
                    <a:pt x="21" y="0"/>
                  </a:lnTo>
                  <a:cubicBezTo>
                    <a:pt x="7" y="19"/>
                    <a:pt x="0" y="33"/>
                    <a:pt x="14" y="66"/>
                  </a:cubicBezTo>
                  <a:lnTo>
                    <a:pt x="27" y="92"/>
                  </a:lnTo>
                  <a:cubicBezTo>
                    <a:pt x="57" y="63"/>
                    <a:pt x="86" y="36"/>
                    <a:pt x="46" y="7"/>
                  </a:cubicBezTo>
                  <a:close/>
                </a:path>
              </a:pathLst>
            </a:custGeom>
            <a:solidFill>
              <a:srgbClr val="2F469C"/>
            </a:solidFill>
            <a:ln>
              <a:noFill/>
            </a:ln>
            <a:extLst/>
          </p:spPr>
          <p:txBody>
            <a:bodyPr/>
            <a:lstStyle/>
            <a:p>
              <a:pPr fontAlgn="auto">
                <a:spcBef>
                  <a:spcPts val="0"/>
                </a:spcBef>
                <a:spcAft>
                  <a:spcPts val="0"/>
                </a:spcAft>
                <a:defRPr/>
              </a:pPr>
              <a:endParaRPr lang="en-US" dirty="0">
                <a:latin typeface="+mn-lt"/>
              </a:endParaRPr>
            </a:p>
          </p:txBody>
        </p:sp>
        <p:sp>
          <p:nvSpPr>
            <p:cNvPr id="37" name="Freeform 11"/>
            <p:cNvSpPr>
              <a:spLocks noChangeAspect="1" noEditPoints="1"/>
            </p:cNvSpPr>
            <p:nvPr/>
          </p:nvSpPr>
          <p:spPr bwMode="auto">
            <a:xfrm>
              <a:off x="3148" y="929"/>
              <a:ext cx="668" cy="1680"/>
            </a:xfrm>
            <a:custGeom>
              <a:avLst/>
              <a:gdLst>
                <a:gd name="T0" fmla="*/ 451 w 724"/>
                <a:gd name="T1" fmla="*/ 808 h 1845"/>
                <a:gd name="T2" fmla="*/ 451 w 724"/>
                <a:gd name="T3" fmla="*/ 808 h 1845"/>
                <a:gd name="T4" fmla="*/ 326 w 724"/>
                <a:gd name="T5" fmla="*/ 776 h 1845"/>
                <a:gd name="T6" fmla="*/ 477 w 724"/>
                <a:gd name="T7" fmla="*/ 746 h 1845"/>
                <a:gd name="T8" fmla="*/ 493 w 724"/>
                <a:gd name="T9" fmla="*/ 773 h 1845"/>
                <a:gd name="T10" fmla="*/ 451 w 724"/>
                <a:gd name="T11" fmla="*/ 808 h 1845"/>
                <a:gd name="T12" fmla="*/ 451 w 724"/>
                <a:gd name="T13" fmla="*/ 808 h 1845"/>
                <a:gd name="T14" fmla="*/ 639 w 724"/>
                <a:gd name="T15" fmla="*/ 841 h 1845"/>
                <a:gd name="T16" fmla="*/ 639 w 724"/>
                <a:gd name="T17" fmla="*/ 841 h 1845"/>
                <a:gd name="T18" fmla="*/ 601 w 724"/>
                <a:gd name="T19" fmla="*/ 701 h 1845"/>
                <a:gd name="T20" fmla="*/ 634 w 724"/>
                <a:gd name="T21" fmla="*/ 646 h 1845"/>
                <a:gd name="T22" fmla="*/ 627 w 724"/>
                <a:gd name="T23" fmla="*/ 477 h 1845"/>
                <a:gd name="T24" fmla="*/ 641 w 724"/>
                <a:gd name="T25" fmla="*/ 463 h 1845"/>
                <a:gd name="T26" fmla="*/ 627 w 724"/>
                <a:gd name="T27" fmla="*/ 414 h 1845"/>
                <a:gd name="T28" fmla="*/ 615 w 724"/>
                <a:gd name="T29" fmla="*/ 342 h 1845"/>
                <a:gd name="T30" fmla="*/ 590 w 724"/>
                <a:gd name="T31" fmla="*/ 286 h 1845"/>
                <a:gd name="T32" fmla="*/ 602 w 724"/>
                <a:gd name="T33" fmla="*/ 260 h 1845"/>
                <a:gd name="T34" fmla="*/ 560 w 724"/>
                <a:gd name="T35" fmla="*/ 236 h 1845"/>
                <a:gd name="T36" fmla="*/ 523 w 724"/>
                <a:gd name="T37" fmla="*/ 213 h 1845"/>
                <a:gd name="T38" fmla="*/ 514 w 724"/>
                <a:gd name="T39" fmla="*/ 180 h 1845"/>
                <a:gd name="T40" fmla="*/ 483 w 724"/>
                <a:gd name="T41" fmla="*/ 195 h 1845"/>
                <a:gd name="T42" fmla="*/ 476 w 724"/>
                <a:gd name="T43" fmla="*/ 154 h 1845"/>
                <a:gd name="T44" fmla="*/ 434 w 724"/>
                <a:gd name="T45" fmla="*/ 171 h 1845"/>
                <a:gd name="T46" fmla="*/ 411 w 724"/>
                <a:gd name="T47" fmla="*/ 119 h 1845"/>
                <a:gd name="T48" fmla="*/ 389 w 724"/>
                <a:gd name="T49" fmla="*/ 124 h 1845"/>
                <a:gd name="T50" fmla="*/ 356 w 724"/>
                <a:gd name="T51" fmla="*/ 150 h 1845"/>
                <a:gd name="T52" fmla="*/ 356 w 724"/>
                <a:gd name="T53" fmla="*/ 101 h 1845"/>
                <a:gd name="T54" fmla="*/ 341 w 724"/>
                <a:gd name="T55" fmla="*/ 93 h 1845"/>
                <a:gd name="T56" fmla="*/ 314 w 724"/>
                <a:gd name="T57" fmla="*/ 81 h 1845"/>
                <a:gd name="T58" fmla="*/ 276 w 724"/>
                <a:gd name="T59" fmla="*/ 97 h 1845"/>
                <a:gd name="T60" fmla="*/ 292 w 724"/>
                <a:gd name="T61" fmla="*/ 51 h 1845"/>
                <a:gd name="T62" fmla="*/ 244 w 724"/>
                <a:gd name="T63" fmla="*/ 106 h 1845"/>
                <a:gd name="T64" fmla="*/ 216 w 724"/>
                <a:gd name="T65" fmla="*/ 112 h 1845"/>
                <a:gd name="T66" fmla="*/ 266 w 724"/>
                <a:gd name="T67" fmla="*/ 43 h 1845"/>
                <a:gd name="T68" fmla="*/ 214 w 724"/>
                <a:gd name="T69" fmla="*/ 91 h 1845"/>
                <a:gd name="T70" fmla="*/ 173 w 724"/>
                <a:gd name="T71" fmla="*/ 98 h 1845"/>
                <a:gd name="T72" fmla="*/ 186 w 724"/>
                <a:gd name="T73" fmla="*/ 38 h 1845"/>
                <a:gd name="T74" fmla="*/ 173 w 724"/>
                <a:gd name="T75" fmla="*/ 69 h 1845"/>
                <a:gd name="T76" fmla="*/ 166 w 724"/>
                <a:gd name="T77" fmla="*/ 36 h 1845"/>
                <a:gd name="T78" fmla="*/ 142 w 724"/>
                <a:gd name="T79" fmla="*/ 114 h 1845"/>
                <a:gd name="T80" fmla="*/ 126 w 724"/>
                <a:gd name="T81" fmla="*/ 39 h 1845"/>
                <a:gd name="T82" fmla="*/ 80 w 724"/>
                <a:gd name="T83" fmla="*/ 112 h 1845"/>
                <a:gd name="T84" fmla="*/ 56 w 724"/>
                <a:gd name="T85" fmla="*/ 117 h 1845"/>
                <a:gd name="T86" fmla="*/ 37 w 724"/>
                <a:gd name="T87" fmla="*/ 43 h 1845"/>
                <a:gd name="T88" fmla="*/ 5 w 724"/>
                <a:gd name="T89" fmla="*/ 1808 h 1845"/>
                <a:gd name="T90" fmla="*/ 0 w 724"/>
                <a:gd name="T91" fmla="*/ 1840 h 1845"/>
                <a:gd name="T92" fmla="*/ 162 w 724"/>
                <a:gd name="T93" fmla="*/ 1823 h 1845"/>
                <a:gd name="T94" fmla="*/ 529 w 724"/>
                <a:gd name="T95" fmla="*/ 1842 h 1845"/>
                <a:gd name="T96" fmla="*/ 614 w 724"/>
                <a:gd name="T97" fmla="*/ 1829 h 1845"/>
                <a:gd name="T98" fmla="*/ 421 w 724"/>
                <a:gd name="T99" fmla="*/ 1778 h 1845"/>
                <a:gd name="T100" fmla="*/ 272 w 724"/>
                <a:gd name="T101" fmla="*/ 1664 h 1845"/>
                <a:gd name="T102" fmla="*/ 237 w 724"/>
                <a:gd name="T103" fmla="*/ 1566 h 1845"/>
                <a:gd name="T104" fmla="*/ 239 w 724"/>
                <a:gd name="T105" fmla="*/ 1432 h 1845"/>
                <a:gd name="T106" fmla="*/ 315 w 724"/>
                <a:gd name="T107" fmla="*/ 1404 h 1845"/>
                <a:gd name="T108" fmla="*/ 586 w 724"/>
                <a:gd name="T109" fmla="*/ 1387 h 1845"/>
                <a:gd name="T110" fmla="*/ 605 w 724"/>
                <a:gd name="T111" fmla="*/ 1286 h 1845"/>
                <a:gd name="T112" fmla="*/ 609 w 724"/>
                <a:gd name="T113" fmla="*/ 1223 h 1845"/>
                <a:gd name="T114" fmla="*/ 630 w 724"/>
                <a:gd name="T115" fmla="*/ 1174 h 1845"/>
                <a:gd name="T116" fmla="*/ 590 w 724"/>
                <a:gd name="T117" fmla="*/ 1133 h 1845"/>
                <a:gd name="T118" fmla="*/ 650 w 724"/>
                <a:gd name="T119" fmla="*/ 1082 h 1845"/>
                <a:gd name="T120" fmla="*/ 621 w 724"/>
                <a:gd name="T121" fmla="*/ 1018 h 1845"/>
                <a:gd name="T122" fmla="*/ 704 w 724"/>
                <a:gd name="T123" fmla="*/ 959 h 1845"/>
                <a:gd name="T124" fmla="*/ 639 w 724"/>
                <a:gd name="T125" fmla="*/ 841 h 1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24" h="1845">
                  <a:moveTo>
                    <a:pt x="451" y="808"/>
                  </a:moveTo>
                  <a:lnTo>
                    <a:pt x="451" y="808"/>
                  </a:lnTo>
                  <a:cubicBezTo>
                    <a:pt x="397" y="820"/>
                    <a:pt x="315" y="783"/>
                    <a:pt x="326" y="776"/>
                  </a:cubicBezTo>
                  <a:cubicBezTo>
                    <a:pt x="353" y="757"/>
                    <a:pt x="416" y="725"/>
                    <a:pt x="477" y="746"/>
                  </a:cubicBezTo>
                  <a:cubicBezTo>
                    <a:pt x="488" y="750"/>
                    <a:pt x="492" y="760"/>
                    <a:pt x="493" y="773"/>
                  </a:cubicBezTo>
                  <a:cubicBezTo>
                    <a:pt x="496" y="804"/>
                    <a:pt x="471" y="805"/>
                    <a:pt x="451" y="808"/>
                  </a:cubicBezTo>
                  <a:lnTo>
                    <a:pt x="451" y="808"/>
                  </a:lnTo>
                  <a:close/>
                  <a:moveTo>
                    <a:pt x="639" y="841"/>
                  </a:moveTo>
                  <a:lnTo>
                    <a:pt x="639" y="841"/>
                  </a:lnTo>
                  <a:cubicBezTo>
                    <a:pt x="610" y="803"/>
                    <a:pt x="557" y="751"/>
                    <a:pt x="601" y="701"/>
                  </a:cubicBezTo>
                  <a:cubicBezTo>
                    <a:pt x="624" y="684"/>
                    <a:pt x="631" y="670"/>
                    <a:pt x="634" y="646"/>
                  </a:cubicBezTo>
                  <a:cubicBezTo>
                    <a:pt x="644" y="560"/>
                    <a:pt x="639" y="524"/>
                    <a:pt x="627" y="477"/>
                  </a:cubicBezTo>
                  <a:cubicBezTo>
                    <a:pt x="629" y="473"/>
                    <a:pt x="638" y="478"/>
                    <a:pt x="641" y="463"/>
                  </a:cubicBezTo>
                  <a:cubicBezTo>
                    <a:pt x="650" y="422"/>
                    <a:pt x="627" y="414"/>
                    <a:pt x="627" y="414"/>
                  </a:cubicBezTo>
                  <a:cubicBezTo>
                    <a:pt x="645" y="399"/>
                    <a:pt x="643" y="342"/>
                    <a:pt x="615" y="342"/>
                  </a:cubicBezTo>
                  <a:cubicBezTo>
                    <a:pt x="631" y="317"/>
                    <a:pt x="617" y="277"/>
                    <a:pt x="590" y="286"/>
                  </a:cubicBezTo>
                  <a:cubicBezTo>
                    <a:pt x="590" y="286"/>
                    <a:pt x="604" y="278"/>
                    <a:pt x="602" y="260"/>
                  </a:cubicBezTo>
                  <a:cubicBezTo>
                    <a:pt x="599" y="224"/>
                    <a:pt x="547" y="259"/>
                    <a:pt x="560" y="236"/>
                  </a:cubicBezTo>
                  <a:cubicBezTo>
                    <a:pt x="567" y="223"/>
                    <a:pt x="538" y="180"/>
                    <a:pt x="523" y="213"/>
                  </a:cubicBezTo>
                  <a:cubicBezTo>
                    <a:pt x="515" y="207"/>
                    <a:pt x="529" y="187"/>
                    <a:pt x="514" y="180"/>
                  </a:cubicBezTo>
                  <a:cubicBezTo>
                    <a:pt x="504" y="181"/>
                    <a:pt x="495" y="188"/>
                    <a:pt x="483" y="195"/>
                  </a:cubicBezTo>
                  <a:cubicBezTo>
                    <a:pt x="479" y="181"/>
                    <a:pt x="494" y="174"/>
                    <a:pt x="476" y="154"/>
                  </a:cubicBezTo>
                  <a:cubicBezTo>
                    <a:pt x="452" y="138"/>
                    <a:pt x="451" y="162"/>
                    <a:pt x="434" y="171"/>
                  </a:cubicBezTo>
                  <a:cubicBezTo>
                    <a:pt x="404" y="164"/>
                    <a:pt x="476" y="146"/>
                    <a:pt x="411" y="119"/>
                  </a:cubicBezTo>
                  <a:cubicBezTo>
                    <a:pt x="395" y="159"/>
                    <a:pt x="396" y="130"/>
                    <a:pt x="389" y="124"/>
                  </a:cubicBezTo>
                  <a:cubicBezTo>
                    <a:pt x="384" y="121"/>
                    <a:pt x="375" y="131"/>
                    <a:pt x="356" y="150"/>
                  </a:cubicBezTo>
                  <a:cubicBezTo>
                    <a:pt x="366" y="124"/>
                    <a:pt x="388" y="92"/>
                    <a:pt x="356" y="101"/>
                  </a:cubicBezTo>
                  <a:cubicBezTo>
                    <a:pt x="320" y="117"/>
                    <a:pt x="341" y="96"/>
                    <a:pt x="341" y="93"/>
                  </a:cubicBezTo>
                  <a:cubicBezTo>
                    <a:pt x="372" y="79"/>
                    <a:pt x="312" y="45"/>
                    <a:pt x="314" y="81"/>
                  </a:cubicBezTo>
                  <a:cubicBezTo>
                    <a:pt x="313" y="105"/>
                    <a:pt x="261" y="126"/>
                    <a:pt x="276" y="97"/>
                  </a:cubicBezTo>
                  <a:cubicBezTo>
                    <a:pt x="286" y="60"/>
                    <a:pt x="331" y="116"/>
                    <a:pt x="292" y="51"/>
                  </a:cubicBezTo>
                  <a:cubicBezTo>
                    <a:pt x="268" y="78"/>
                    <a:pt x="248" y="96"/>
                    <a:pt x="244" y="106"/>
                  </a:cubicBezTo>
                  <a:cubicBezTo>
                    <a:pt x="225" y="181"/>
                    <a:pt x="236" y="113"/>
                    <a:pt x="216" y="112"/>
                  </a:cubicBezTo>
                  <a:cubicBezTo>
                    <a:pt x="242" y="94"/>
                    <a:pt x="276" y="63"/>
                    <a:pt x="266" y="43"/>
                  </a:cubicBezTo>
                  <a:cubicBezTo>
                    <a:pt x="237" y="41"/>
                    <a:pt x="172" y="87"/>
                    <a:pt x="214" y="91"/>
                  </a:cubicBezTo>
                  <a:cubicBezTo>
                    <a:pt x="211" y="106"/>
                    <a:pt x="187" y="123"/>
                    <a:pt x="173" y="98"/>
                  </a:cubicBezTo>
                  <a:cubicBezTo>
                    <a:pt x="196" y="92"/>
                    <a:pt x="235" y="15"/>
                    <a:pt x="186" y="38"/>
                  </a:cubicBezTo>
                  <a:cubicBezTo>
                    <a:pt x="181" y="42"/>
                    <a:pt x="181" y="56"/>
                    <a:pt x="173" y="69"/>
                  </a:cubicBezTo>
                  <a:cubicBezTo>
                    <a:pt x="161" y="58"/>
                    <a:pt x="170" y="42"/>
                    <a:pt x="166" y="36"/>
                  </a:cubicBezTo>
                  <a:cubicBezTo>
                    <a:pt x="127" y="0"/>
                    <a:pt x="141" y="93"/>
                    <a:pt x="142" y="114"/>
                  </a:cubicBezTo>
                  <a:cubicBezTo>
                    <a:pt x="92" y="82"/>
                    <a:pt x="139" y="91"/>
                    <a:pt x="126" y="39"/>
                  </a:cubicBezTo>
                  <a:cubicBezTo>
                    <a:pt x="84" y="47"/>
                    <a:pt x="73" y="64"/>
                    <a:pt x="80" y="112"/>
                  </a:cubicBezTo>
                  <a:cubicBezTo>
                    <a:pt x="74" y="123"/>
                    <a:pt x="63" y="149"/>
                    <a:pt x="56" y="117"/>
                  </a:cubicBezTo>
                  <a:cubicBezTo>
                    <a:pt x="79" y="87"/>
                    <a:pt x="77" y="44"/>
                    <a:pt x="37" y="43"/>
                  </a:cubicBezTo>
                  <a:cubicBezTo>
                    <a:pt x="101" y="631"/>
                    <a:pt x="97" y="1225"/>
                    <a:pt x="5" y="1808"/>
                  </a:cubicBezTo>
                  <a:lnTo>
                    <a:pt x="0" y="1840"/>
                  </a:lnTo>
                  <a:cubicBezTo>
                    <a:pt x="46" y="1839"/>
                    <a:pt x="113" y="1825"/>
                    <a:pt x="162" y="1823"/>
                  </a:cubicBezTo>
                  <a:cubicBezTo>
                    <a:pt x="301" y="1827"/>
                    <a:pt x="298" y="1845"/>
                    <a:pt x="529" y="1842"/>
                  </a:cubicBezTo>
                  <a:cubicBezTo>
                    <a:pt x="582" y="1837"/>
                    <a:pt x="597" y="1829"/>
                    <a:pt x="614" y="1829"/>
                  </a:cubicBezTo>
                  <a:cubicBezTo>
                    <a:pt x="597" y="1758"/>
                    <a:pt x="481" y="1798"/>
                    <a:pt x="421" y="1778"/>
                  </a:cubicBezTo>
                  <a:cubicBezTo>
                    <a:pt x="321" y="1768"/>
                    <a:pt x="304" y="1708"/>
                    <a:pt x="272" y="1664"/>
                  </a:cubicBezTo>
                  <a:cubicBezTo>
                    <a:pt x="258" y="1639"/>
                    <a:pt x="237" y="1608"/>
                    <a:pt x="237" y="1566"/>
                  </a:cubicBezTo>
                  <a:cubicBezTo>
                    <a:pt x="230" y="1513"/>
                    <a:pt x="240" y="1484"/>
                    <a:pt x="239" y="1432"/>
                  </a:cubicBezTo>
                  <a:cubicBezTo>
                    <a:pt x="243" y="1393"/>
                    <a:pt x="287" y="1401"/>
                    <a:pt x="315" y="1404"/>
                  </a:cubicBezTo>
                  <a:cubicBezTo>
                    <a:pt x="402" y="1413"/>
                    <a:pt x="547" y="1399"/>
                    <a:pt x="586" y="1387"/>
                  </a:cubicBezTo>
                  <a:cubicBezTo>
                    <a:pt x="641" y="1371"/>
                    <a:pt x="642" y="1337"/>
                    <a:pt x="605" y="1286"/>
                  </a:cubicBezTo>
                  <a:cubicBezTo>
                    <a:pt x="597" y="1261"/>
                    <a:pt x="598" y="1245"/>
                    <a:pt x="609" y="1223"/>
                  </a:cubicBezTo>
                  <a:cubicBezTo>
                    <a:pt x="625" y="1206"/>
                    <a:pt x="644" y="1195"/>
                    <a:pt x="630" y="1174"/>
                  </a:cubicBezTo>
                  <a:cubicBezTo>
                    <a:pt x="630" y="1174"/>
                    <a:pt x="504" y="1147"/>
                    <a:pt x="590" y="1133"/>
                  </a:cubicBezTo>
                  <a:cubicBezTo>
                    <a:pt x="679" y="1118"/>
                    <a:pt x="650" y="1082"/>
                    <a:pt x="650" y="1082"/>
                  </a:cubicBezTo>
                  <a:cubicBezTo>
                    <a:pt x="650" y="1082"/>
                    <a:pt x="635" y="1045"/>
                    <a:pt x="621" y="1018"/>
                  </a:cubicBezTo>
                  <a:cubicBezTo>
                    <a:pt x="611" y="998"/>
                    <a:pt x="695" y="991"/>
                    <a:pt x="704" y="959"/>
                  </a:cubicBezTo>
                  <a:cubicBezTo>
                    <a:pt x="724" y="932"/>
                    <a:pt x="661" y="871"/>
                    <a:pt x="639" y="841"/>
                  </a:cubicBezTo>
                  <a:close/>
                </a:path>
              </a:pathLst>
            </a:custGeom>
            <a:solidFill>
              <a:srgbClr val="2F469C"/>
            </a:solidFill>
            <a:ln>
              <a:noFill/>
            </a:ln>
            <a:extLst/>
          </p:spPr>
          <p:txBody>
            <a:bodyPr/>
            <a:lstStyle/>
            <a:p>
              <a:pPr fontAlgn="auto">
                <a:spcBef>
                  <a:spcPts val="0"/>
                </a:spcBef>
                <a:spcAft>
                  <a:spcPts val="0"/>
                </a:spcAft>
                <a:defRPr/>
              </a:pPr>
              <a:endParaRPr lang="en-US" dirty="0">
                <a:latin typeface="+mn-lt"/>
              </a:endParaRPr>
            </a:p>
          </p:txBody>
        </p:sp>
        <p:sp>
          <p:nvSpPr>
            <p:cNvPr id="38" name="Freeform 12"/>
            <p:cNvSpPr>
              <a:spLocks noChangeAspect="1"/>
            </p:cNvSpPr>
            <p:nvPr/>
          </p:nvSpPr>
          <p:spPr bwMode="auto">
            <a:xfrm>
              <a:off x="1352" y="681"/>
              <a:ext cx="1827" cy="3153"/>
            </a:xfrm>
            <a:custGeom>
              <a:avLst/>
              <a:gdLst>
                <a:gd name="T0" fmla="*/ 1974 w 2011"/>
                <a:gd name="T1" fmla="*/ 2106 h 3449"/>
                <a:gd name="T2" fmla="*/ 0 w 2011"/>
                <a:gd name="T3" fmla="*/ 3449 h 3449"/>
                <a:gd name="T4" fmla="*/ 1972 w 2011"/>
                <a:gd name="T5" fmla="*/ 0 h 3449"/>
                <a:gd name="T6" fmla="*/ 1980 w 2011"/>
                <a:gd name="T7" fmla="*/ 347 h 3449"/>
                <a:gd name="T8" fmla="*/ 1982 w 2011"/>
                <a:gd name="T9" fmla="*/ 392 h 3449"/>
                <a:gd name="T10" fmla="*/ 1923 w 2011"/>
                <a:gd name="T11" fmla="*/ 324 h 3449"/>
                <a:gd name="T12" fmla="*/ 1878 w 2011"/>
                <a:gd name="T13" fmla="*/ 384 h 3449"/>
                <a:gd name="T14" fmla="*/ 1858 w 2011"/>
                <a:gd name="T15" fmla="*/ 411 h 3449"/>
                <a:gd name="T16" fmla="*/ 1823 w 2011"/>
                <a:gd name="T17" fmla="*/ 348 h 3449"/>
                <a:gd name="T18" fmla="*/ 1766 w 2011"/>
                <a:gd name="T19" fmla="*/ 359 h 3449"/>
                <a:gd name="T20" fmla="*/ 1702 w 2011"/>
                <a:gd name="T21" fmla="*/ 494 h 3449"/>
                <a:gd name="T22" fmla="*/ 1680 w 2011"/>
                <a:gd name="T23" fmla="*/ 420 h 3449"/>
                <a:gd name="T24" fmla="*/ 1605 w 2011"/>
                <a:gd name="T25" fmla="*/ 427 h 3449"/>
                <a:gd name="T26" fmla="*/ 1609 w 2011"/>
                <a:gd name="T27" fmla="*/ 499 h 3449"/>
                <a:gd name="T28" fmla="*/ 1520 w 2011"/>
                <a:gd name="T29" fmla="*/ 498 h 3449"/>
                <a:gd name="T30" fmla="*/ 1513 w 2011"/>
                <a:gd name="T31" fmla="*/ 560 h 3449"/>
                <a:gd name="T32" fmla="*/ 1407 w 2011"/>
                <a:gd name="T33" fmla="*/ 521 h 3449"/>
                <a:gd name="T34" fmla="*/ 1521 w 2011"/>
                <a:gd name="T35" fmla="*/ 578 h 3449"/>
                <a:gd name="T36" fmla="*/ 1453 w 2011"/>
                <a:gd name="T37" fmla="*/ 612 h 3449"/>
                <a:gd name="T38" fmla="*/ 1441 w 2011"/>
                <a:gd name="T39" fmla="*/ 603 h 3449"/>
                <a:gd name="T40" fmla="*/ 1404 w 2011"/>
                <a:gd name="T41" fmla="*/ 640 h 3449"/>
                <a:gd name="T42" fmla="*/ 1448 w 2011"/>
                <a:gd name="T43" fmla="*/ 632 h 3449"/>
                <a:gd name="T44" fmla="*/ 1433 w 2011"/>
                <a:gd name="T45" fmla="*/ 703 h 3449"/>
                <a:gd name="T46" fmla="*/ 1392 w 2011"/>
                <a:gd name="T47" fmla="*/ 719 h 3449"/>
                <a:gd name="T48" fmla="*/ 1410 w 2011"/>
                <a:gd name="T49" fmla="*/ 785 h 3449"/>
                <a:gd name="T50" fmla="*/ 1321 w 2011"/>
                <a:gd name="T51" fmla="*/ 761 h 3449"/>
                <a:gd name="T52" fmla="*/ 1255 w 2011"/>
                <a:gd name="T53" fmla="*/ 760 h 3449"/>
                <a:gd name="T54" fmla="*/ 1205 w 2011"/>
                <a:gd name="T55" fmla="*/ 829 h 3449"/>
                <a:gd name="T56" fmla="*/ 1350 w 2011"/>
                <a:gd name="T57" fmla="*/ 845 h 3449"/>
                <a:gd name="T58" fmla="*/ 1308 w 2011"/>
                <a:gd name="T59" fmla="*/ 881 h 3449"/>
                <a:gd name="T60" fmla="*/ 1308 w 2011"/>
                <a:gd name="T61" fmla="*/ 953 h 3449"/>
                <a:gd name="T62" fmla="*/ 1358 w 2011"/>
                <a:gd name="T63" fmla="*/ 951 h 3449"/>
                <a:gd name="T64" fmla="*/ 1319 w 2011"/>
                <a:gd name="T65" fmla="*/ 1061 h 3449"/>
                <a:gd name="T66" fmla="*/ 1324 w 2011"/>
                <a:gd name="T67" fmla="*/ 1115 h 3449"/>
                <a:gd name="T68" fmla="*/ 1283 w 2011"/>
                <a:gd name="T69" fmla="*/ 1185 h 3449"/>
                <a:gd name="T70" fmla="*/ 1257 w 2011"/>
                <a:gd name="T71" fmla="*/ 1226 h 3449"/>
                <a:gd name="T72" fmla="*/ 1285 w 2011"/>
                <a:gd name="T73" fmla="*/ 1267 h 3449"/>
                <a:gd name="T74" fmla="*/ 1314 w 2011"/>
                <a:gd name="T75" fmla="*/ 1311 h 3449"/>
                <a:gd name="T76" fmla="*/ 1363 w 2011"/>
                <a:gd name="T77" fmla="*/ 1376 h 3449"/>
                <a:gd name="T78" fmla="*/ 1438 w 2011"/>
                <a:gd name="T79" fmla="*/ 1413 h 3449"/>
                <a:gd name="T80" fmla="*/ 1494 w 2011"/>
                <a:gd name="T81" fmla="*/ 1379 h 3449"/>
                <a:gd name="T82" fmla="*/ 1513 w 2011"/>
                <a:gd name="T83" fmla="*/ 1471 h 3449"/>
                <a:gd name="T84" fmla="*/ 1605 w 2011"/>
                <a:gd name="T85" fmla="*/ 1474 h 3449"/>
                <a:gd name="T86" fmla="*/ 1584 w 2011"/>
                <a:gd name="T87" fmla="*/ 1525 h 3449"/>
                <a:gd name="T88" fmla="*/ 1618 w 2011"/>
                <a:gd name="T89" fmla="*/ 1559 h 3449"/>
                <a:gd name="T90" fmla="*/ 1644 w 2011"/>
                <a:gd name="T91" fmla="*/ 1602 h 3449"/>
                <a:gd name="T92" fmla="*/ 1700 w 2011"/>
                <a:gd name="T93" fmla="*/ 1594 h 3449"/>
                <a:gd name="T94" fmla="*/ 1729 w 2011"/>
                <a:gd name="T95" fmla="*/ 1535 h 3449"/>
                <a:gd name="T96" fmla="*/ 1794 w 2011"/>
                <a:gd name="T97" fmla="*/ 1574 h 3449"/>
                <a:gd name="T98" fmla="*/ 1808 w 2011"/>
                <a:gd name="T99" fmla="*/ 1711 h 3449"/>
                <a:gd name="T100" fmla="*/ 1870 w 2011"/>
                <a:gd name="T101" fmla="*/ 1688 h 3449"/>
                <a:gd name="T102" fmla="*/ 1839 w 2011"/>
                <a:gd name="T103" fmla="*/ 1844 h 3449"/>
                <a:gd name="T104" fmla="*/ 1446 w 2011"/>
                <a:gd name="T105" fmla="*/ 2092 h 3449"/>
                <a:gd name="T106" fmla="*/ 1654 w 2011"/>
                <a:gd name="T107" fmla="*/ 2103 h 3449"/>
                <a:gd name="T108" fmla="*/ 1974 w 2011"/>
                <a:gd name="T109" fmla="*/ 2105 h 3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11" h="3449">
                  <a:moveTo>
                    <a:pt x="1974" y="2106"/>
                  </a:moveTo>
                  <a:lnTo>
                    <a:pt x="1974" y="2106"/>
                  </a:lnTo>
                  <a:cubicBezTo>
                    <a:pt x="1903" y="2543"/>
                    <a:pt x="1782" y="2987"/>
                    <a:pt x="1602" y="3449"/>
                  </a:cubicBezTo>
                  <a:lnTo>
                    <a:pt x="0" y="3449"/>
                  </a:lnTo>
                  <a:lnTo>
                    <a:pt x="0" y="0"/>
                  </a:lnTo>
                  <a:lnTo>
                    <a:pt x="1972" y="0"/>
                  </a:lnTo>
                  <a:cubicBezTo>
                    <a:pt x="1988" y="113"/>
                    <a:pt x="1999" y="197"/>
                    <a:pt x="2011" y="309"/>
                  </a:cubicBezTo>
                  <a:cubicBezTo>
                    <a:pt x="2011" y="309"/>
                    <a:pt x="1977" y="320"/>
                    <a:pt x="1980" y="347"/>
                  </a:cubicBezTo>
                  <a:cubicBezTo>
                    <a:pt x="1984" y="378"/>
                    <a:pt x="1997" y="385"/>
                    <a:pt x="1997" y="385"/>
                  </a:cubicBezTo>
                  <a:lnTo>
                    <a:pt x="1982" y="392"/>
                  </a:lnTo>
                  <a:cubicBezTo>
                    <a:pt x="1982" y="392"/>
                    <a:pt x="1966" y="368"/>
                    <a:pt x="1966" y="369"/>
                  </a:cubicBezTo>
                  <a:cubicBezTo>
                    <a:pt x="1966" y="346"/>
                    <a:pt x="1976" y="311"/>
                    <a:pt x="1923" y="324"/>
                  </a:cubicBezTo>
                  <a:cubicBezTo>
                    <a:pt x="1904" y="365"/>
                    <a:pt x="1952" y="373"/>
                    <a:pt x="1939" y="401"/>
                  </a:cubicBezTo>
                  <a:cubicBezTo>
                    <a:pt x="1883" y="404"/>
                    <a:pt x="1923" y="359"/>
                    <a:pt x="1878" y="384"/>
                  </a:cubicBezTo>
                  <a:cubicBezTo>
                    <a:pt x="1881" y="371"/>
                    <a:pt x="1871" y="336"/>
                    <a:pt x="1857" y="339"/>
                  </a:cubicBezTo>
                  <a:cubicBezTo>
                    <a:pt x="1851" y="358"/>
                    <a:pt x="1836" y="391"/>
                    <a:pt x="1858" y="411"/>
                  </a:cubicBezTo>
                  <a:cubicBezTo>
                    <a:pt x="1851" y="416"/>
                    <a:pt x="1830" y="413"/>
                    <a:pt x="1825" y="406"/>
                  </a:cubicBezTo>
                  <a:cubicBezTo>
                    <a:pt x="1819" y="396"/>
                    <a:pt x="1840" y="379"/>
                    <a:pt x="1823" y="348"/>
                  </a:cubicBezTo>
                  <a:cubicBezTo>
                    <a:pt x="1771" y="371"/>
                    <a:pt x="1819" y="421"/>
                    <a:pt x="1776" y="440"/>
                  </a:cubicBezTo>
                  <a:cubicBezTo>
                    <a:pt x="1729" y="434"/>
                    <a:pt x="1803" y="394"/>
                    <a:pt x="1766" y="359"/>
                  </a:cubicBezTo>
                  <a:cubicBezTo>
                    <a:pt x="1723" y="369"/>
                    <a:pt x="1707" y="413"/>
                    <a:pt x="1724" y="439"/>
                  </a:cubicBezTo>
                  <a:cubicBezTo>
                    <a:pt x="1723" y="462"/>
                    <a:pt x="1705" y="474"/>
                    <a:pt x="1702" y="494"/>
                  </a:cubicBezTo>
                  <a:cubicBezTo>
                    <a:pt x="1681" y="491"/>
                    <a:pt x="1672" y="483"/>
                    <a:pt x="1670" y="475"/>
                  </a:cubicBezTo>
                  <a:cubicBezTo>
                    <a:pt x="1667" y="460"/>
                    <a:pt x="1708" y="453"/>
                    <a:pt x="1680" y="420"/>
                  </a:cubicBezTo>
                  <a:cubicBezTo>
                    <a:pt x="1635" y="427"/>
                    <a:pt x="1665" y="500"/>
                    <a:pt x="1629" y="461"/>
                  </a:cubicBezTo>
                  <a:cubicBezTo>
                    <a:pt x="1626" y="444"/>
                    <a:pt x="1614" y="429"/>
                    <a:pt x="1605" y="427"/>
                  </a:cubicBezTo>
                  <a:cubicBezTo>
                    <a:pt x="1588" y="439"/>
                    <a:pt x="1580" y="459"/>
                    <a:pt x="1591" y="476"/>
                  </a:cubicBezTo>
                  <a:lnTo>
                    <a:pt x="1609" y="499"/>
                  </a:lnTo>
                  <a:cubicBezTo>
                    <a:pt x="1607" y="499"/>
                    <a:pt x="1617" y="513"/>
                    <a:pt x="1615" y="512"/>
                  </a:cubicBezTo>
                  <a:cubicBezTo>
                    <a:pt x="1585" y="488"/>
                    <a:pt x="1545" y="471"/>
                    <a:pt x="1520" y="498"/>
                  </a:cubicBezTo>
                  <a:cubicBezTo>
                    <a:pt x="1523" y="523"/>
                    <a:pt x="1545" y="525"/>
                    <a:pt x="1579" y="533"/>
                  </a:cubicBezTo>
                  <a:cubicBezTo>
                    <a:pt x="1536" y="537"/>
                    <a:pt x="1527" y="552"/>
                    <a:pt x="1513" y="560"/>
                  </a:cubicBezTo>
                  <a:cubicBezTo>
                    <a:pt x="1508" y="532"/>
                    <a:pt x="1475" y="527"/>
                    <a:pt x="1444" y="523"/>
                  </a:cubicBezTo>
                  <a:cubicBezTo>
                    <a:pt x="1426" y="527"/>
                    <a:pt x="1415" y="515"/>
                    <a:pt x="1407" y="521"/>
                  </a:cubicBezTo>
                  <a:cubicBezTo>
                    <a:pt x="1420" y="553"/>
                    <a:pt x="1451" y="578"/>
                    <a:pt x="1490" y="586"/>
                  </a:cubicBezTo>
                  <a:cubicBezTo>
                    <a:pt x="1507" y="584"/>
                    <a:pt x="1509" y="584"/>
                    <a:pt x="1521" y="578"/>
                  </a:cubicBezTo>
                  <a:cubicBezTo>
                    <a:pt x="1544" y="588"/>
                    <a:pt x="1542" y="592"/>
                    <a:pt x="1548" y="608"/>
                  </a:cubicBezTo>
                  <a:cubicBezTo>
                    <a:pt x="1514" y="623"/>
                    <a:pt x="1487" y="604"/>
                    <a:pt x="1453" y="612"/>
                  </a:cubicBezTo>
                  <a:cubicBezTo>
                    <a:pt x="1453" y="614"/>
                    <a:pt x="1445" y="614"/>
                    <a:pt x="1444" y="611"/>
                  </a:cubicBezTo>
                  <a:cubicBezTo>
                    <a:pt x="1445" y="611"/>
                    <a:pt x="1440" y="603"/>
                    <a:pt x="1441" y="603"/>
                  </a:cubicBezTo>
                  <a:cubicBezTo>
                    <a:pt x="1426" y="575"/>
                    <a:pt x="1387" y="586"/>
                    <a:pt x="1366" y="592"/>
                  </a:cubicBezTo>
                  <a:cubicBezTo>
                    <a:pt x="1363" y="614"/>
                    <a:pt x="1386" y="632"/>
                    <a:pt x="1404" y="640"/>
                  </a:cubicBezTo>
                  <a:cubicBezTo>
                    <a:pt x="1429" y="649"/>
                    <a:pt x="1438" y="641"/>
                    <a:pt x="1438" y="641"/>
                  </a:cubicBezTo>
                  <a:lnTo>
                    <a:pt x="1448" y="632"/>
                  </a:lnTo>
                  <a:cubicBezTo>
                    <a:pt x="1459" y="672"/>
                    <a:pt x="1473" y="674"/>
                    <a:pt x="1494" y="690"/>
                  </a:cubicBezTo>
                  <a:cubicBezTo>
                    <a:pt x="1471" y="698"/>
                    <a:pt x="1462" y="705"/>
                    <a:pt x="1433" y="703"/>
                  </a:cubicBezTo>
                  <a:cubicBezTo>
                    <a:pt x="1400" y="652"/>
                    <a:pt x="1301" y="630"/>
                    <a:pt x="1305" y="654"/>
                  </a:cubicBezTo>
                  <a:cubicBezTo>
                    <a:pt x="1319" y="706"/>
                    <a:pt x="1392" y="719"/>
                    <a:pt x="1392" y="719"/>
                  </a:cubicBezTo>
                  <a:cubicBezTo>
                    <a:pt x="1392" y="719"/>
                    <a:pt x="1354" y="733"/>
                    <a:pt x="1360" y="746"/>
                  </a:cubicBezTo>
                  <a:cubicBezTo>
                    <a:pt x="1367" y="758"/>
                    <a:pt x="1417" y="766"/>
                    <a:pt x="1410" y="785"/>
                  </a:cubicBezTo>
                  <a:cubicBezTo>
                    <a:pt x="1358" y="762"/>
                    <a:pt x="1348" y="771"/>
                    <a:pt x="1383" y="817"/>
                  </a:cubicBezTo>
                  <a:cubicBezTo>
                    <a:pt x="1339" y="819"/>
                    <a:pt x="1349" y="772"/>
                    <a:pt x="1321" y="761"/>
                  </a:cubicBezTo>
                  <a:cubicBezTo>
                    <a:pt x="1301" y="775"/>
                    <a:pt x="1313" y="806"/>
                    <a:pt x="1313" y="806"/>
                  </a:cubicBezTo>
                  <a:cubicBezTo>
                    <a:pt x="1303" y="798"/>
                    <a:pt x="1277" y="754"/>
                    <a:pt x="1255" y="760"/>
                  </a:cubicBezTo>
                  <a:cubicBezTo>
                    <a:pt x="1248" y="765"/>
                    <a:pt x="1248" y="789"/>
                    <a:pt x="1265" y="805"/>
                  </a:cubicBezTo>
                  <a:cubicBezTo>
                    <a:pt x="1244" y="809"/>
                    <a:pt x="1210" y="806"/>
                    <a:pt x="1205" y="829"/>
                  </a:cubicBezTo>
                  <a:cubicBezTo>
                    <a:pt x="1239" y="855"/>
                    <a:pt x="1276" y="855"/>
                    <a:pt x="1329" y="849"/>
                  </a:cubicBezTo>
                  <a:cubicBezTo>
                    <a:pt x="1329" y="849"/>
                    <a:pt x="1339" y="848"/>
                    <a:pt x="1350" y="845"/>
                  </a:cubicBezTo>
                  <a:cubicBezTo>
                    <a:pt x="1360" y="842"/>
                    <a:pt x="1375" y="856"/>
                    <a:pt x="1375" y="856"/>
                  </a:cubicBezTo>
                  <a:cubicBezTo>
                    <a:pt x="1349" y="862"/>
                    <a:pt x="1360" y="870"/>
                    <a:pt x="1308" y="881"/>
                  </a:cubicBezTo>
                  <a:cubicBezTo>
                    <a:pt x="1274" y="897"/>
                    <a:pt x="1247" y="918"/>
                    <a:pt x="1247" y="953"/>
                  </a:cubicBezTo>
                  <a:cubicBezTo>
                    <a:pt x="1268" y="963"/>
                    <a:pt x="1294" y="973"/>
                    <a:pt x="1308" y="953"/>
                  </a:cubicBezTo>
                  <a:cubicBezTo>
                    <a:pt x="1331" y="920"/>
                    <a:pt x="1324" y="946"/>
                    <a:pt x="1340" y="945"/>
                  </a:cubicBezTo>
                  <a:lnTo>
                    <a:pt x="1358" y="951"/>
                  </a:lnTo>
                  <a:cubicBezTo>
                    <a:pt x="1344" y="986"/>
                    <a:pt x="1264" y="985"/>
                    <a:pt x="1279" y="1011"/>
                  </a:cubicBezTo>
                  <a:cubicBezTo>
                    <a:pt x="1295" y="1035"/>
                    <a:pt x="1319" y="1061"/>
                    <a:pt x="1319" y="1061"/>
                  </a:cubicBezTo>
                  <a:cubicBezTo>
                    <a:pt x="1319" y="1061"/>
                    <a:pt x="1263" y="1032"/>
                    <a:pt x="1247" y="1053"/>
                  </a:cubicBezTo>
                  <a:cubicBezTo>
                    <a:pt x="1232" y="1071"/>
                    <a:pt x="1265" y="1102"/>
                    <a:pt x="1324" y="1115"/>
                  </a:cubicBezTo>
                  <a:cubicBezTo>
                    <a:pt x="1304" y="1128"/>
                    <a:pt x="1233" y="1115"/>
                    <a:pt x="1276" y="1160"/>
                  </a:cubicBezTo>
                  <a:cubicBezTo>
                    <a:pt x="1225" y="1181"/>
                    <a:pt x="1242" y="1196"/>
                    <a:pt x="1283" y="1185"/>
                  </a:cubicBezTo>
                  <a:lnTo>
                    <a:pt x="1303" y="1188"/>
                  </a:lnTo>
                  <a:cubicBezTo>
                    <a:pt x="1291" y="1196"/>
                    <a:pt x="1254" y="1213"/>
                    <a:pt x="1257" y="1226"/>
                  </a:cubicBezTo>
                  <a:cubicBezTo>
                    <a:pt x="1259" y="1243"/>
                    <a:pt x="1300" y="1222"/>
                    <a:pt x="1307" y="1235"/>
                  </a:cubicBezTo>
                  <a:cubicBezTo>
                    <a:pt x="1310" y="1254"/>
                    <a:pt x="1287" y="1262"/>
                    <a:pt x="1285" y="1267"/>
                  </a:cubicBezTo>
                  <a:cubicBezTo>
                    <a:pt x="1314" y="1286"/>
                    <a:pt x="1331" y="1241"/>
                    <a:pt x="1358" y="1267"/>
                  </a:cubicBezTo>
                  <a:cubicBezTo>
                    <a:pt x="1348" y="1286"/>
                    <a:pt x="1305" y="1282"/>
                    <a:pt x="1314" y="1311"/>
                  </a:cubicBezTo>
                  <a:cubicBezTo>
                    <a:pt x="1330" y="1323"/>
                    <a:pt x="1357" y="1318"/>
                    <a:pt x="1373" y="1329"/>
                  </a:cubicBezTo>
                  <a:cubicBezTo>
                    <a:pt x="1373" y="1329"/>
                    <a:pt x="1351" y="1371"/>
                    <a:pt x="1363" y="1376"/>
                  </a:cubicBezTo>
                  <a:cubicBezTo>
                    <a:pt x="1386" y="1388"/>
                    <a:pt x="1408" y="1351"/>
                    <a:pt x="1416" y="1349"/>
                  </a:cubicBezTo>
                  <a:cubicBezTo>
                    <a:pt x="1410" y="1396"/>
                    <a:pt x="1450" y="1380"/>
                    <a:pt x="1438" y="1413"/>
                  </a:cubicBezTo>
                  <a:cubicBezTo>
                    <a:pt x="1438" y="1430"/>
                    <a:pt x="1436" y="1454"/>
                    <a:pt x="1454" y="1463"/>
                  </a:cubicBezTo>
                  <a:cubicBezTo>
                    <a:pt x="1491" y="1452"/>
                    <a:pt x="1495" y="1423"/>
                    <a:pt x="1494" y="1379"/>
                  </a:cubicBezTo>
                  <a:cubicBezTo>
                    <a:pt x="1494" y="1364"/>
                    <a:pt x="1537" y="1389"/>
                    <a:pt x="1537" y="1389"/>
                  </a:cubicBezTo>
                  <a:cubicBezTo>
                    <a:pt x="1563" y="1410"/>
                    <a:pt x="1492" y="1426"/>
                    <a:pt x="1513" y="1471"/>
                  </a:cubicBezTo>
                  <a:cubicBezTo>
                    <a:pt x="1573" y="1479"/>
                    <a:pt x="1573" y="1428"/>
                    <a:pt x="1621" y="1419"/>
                  </a:cubicBezTo>
                  <a:cubicBezTo>
                    <a:pt x="1643" y="1433"/>
                    <a:pt x="1612" y="1457"/>
                    <a:pt x="1605" y="1474"/>
                  </a:cubicBezTo>
                  <a:cubicBezTo>
                    <a:pt x="1575" y="1491"/>
                    <a:pt x="1538" y="1471"/>
                    <a:pt x="1509" y="1530"/>
                  </a:cubicBezTo>
                  <a:cubicBezTo>
                    <a:pt x="1551" y="1546"/>
                    <a:pt x="1570" y="1533"/>
                    <a:pt x="1584" y="1525"/>
                  </a:cubicBezTo>
                  <a:cubicBezTo>
                    <a:pt x="1597" y="1516"/>
                    <a:pt x="1596" y="1511"/>
                    <a:pt x="1606" y="1507"/>
                  </a:cubicBezTo>
                  <a:cubicBezTo>
                    <a:pt x="1607" y="1523"/>
                    <a:pt x="1603" y="1553"/>
                    <a:pt x="1618" y="1559"/>
                  </a:cubicBezTo>
                  <a:cubicBezTo>
                    <a:pt x="1632" y="1558"/>
                    <a:pt x="1633" y="1553"/>
                    <a:pt x="1645" y="1546"/>
                  </a:cubicBezTo>
                  <a:cubicBezTo>
                    <a:pt x="1657" y="1558"/>
                    <a:pt x="1626" y="1589"/>
                    <a:pt x="1644" y="1602"/>
                  </a:cubicBezTo>
                  <a:cubicBezTo>
                    <a:pt x="1661" y="1599"/>
                    <a:pt x="1667" y="1583"/>
                    <a:pt x="1667" y="1583"/>
                  </a:cubicBezTo>
                  <a:cubicBezTo>
                    <a:pt x="1677" y="1597"/>
                    <a:pt x="1689" y="1597"/>
                    <a:pt x="1700" y="1594"/>
                  </a:cubicBezTo>
                  <a:cubicBezTo>
                    <a:pt x="1706" y="1579"/>
                    <a:pt x="1707" y="1545"/>
                    <a:pt x="1688" y="1533"/>
                  </a:cubicBezTo>
                  <a:cubicBezTo>
                    <a:pt x="1697" y="1522"/>
                    <a:pt x="1720" y="1543"/>
                    <a:pt x="1729" y="1535"/>
                  </a:cubicBezTo>
                  <a:cubicBezTo>
                    <a:pt x="1748" y="1557"/>
                    <a:pt x="1707" y="1600"/>
                    <a:pt x="1737" y="1618"/>
                  </a:cubicBezTo>
                  <a:cubicBezTo>
                    <a:pt x="1766" y="1615"/>
                    <a:pt x="1765" y="1586"/>
                    <a:pt x="1794" y="1574"/>
                  </a:cubicBezTo>
                  <a:cubicBezTo>
                    <a:pt x="1789" y="1604"/>
                    <a:pt x="1824" y="1626"/>
                    <a:pt x="1779" y="1648"/>
                  </a:cubicBezTo>
                  <a:cubicBezTo>
                    <a:pt x="1779" y="1677"/>
                    <a:pt x="1834" y="1669"/>
                    <a:pt x="1808" y="1711"/>
                  </a:cubicBezTo>
                  <a:cubicBezTo>
                    <a:pt x="1818" y="1728"/>
                    <a:pt x="1831" y="1721"/>
                    <a:pt x="1843" y="1718"/>
                  </a:cubicBezTo>
                  <a:lnTo>
                    <a:pt x="1870" y="1688"/>
                  </a:lnTo>
                  <a:cubicBezTo>
                    <a:pt x="1862" y="1712"/>
                    <a:pt x="1860" y="1750"/>
                    <a:pt x="1867" y="1777"/>
                  </a:cubicBezTo>
                  <a:cubicBezTo>
                    <a:pt x="1858" y="1800"/>
                    <a:pt x="1879" y="1825"/>
                    <a:pt x="1839" y="1844"/>
                  </a:cubicBezTo>
                  <a:cubicBezTo>
                    <a:pt x="1828" y="1900"/>
                    <a:pt x="1827" y="1956"/>
                    <a:pt x="1763" y="1992"/>
                  </a:cubicBezTo>
                  <a:cubicBezTo>
                    <a:pt x="1726" y="2060"/>
                    <a:pt x="1497" y="2024"/>
                    <a:pt x="1446" y="2092"/>
                  </a:cubicBezTo>
                  <a:cubicBezTo>
                    <a:pt x="1459" y="2104"/>
                    <a:pt x="1576" y="2100"/>
                    <a:pt x="1591" y="2096"/>
                  </a:cubicBezTo>
                  <a:cubicBezTo>
                    <a:pt x="1613" y="2085"/>
                    <a:pt x="1631" y="2104"/>
                    <a:pt x="1654" y="2103"/>
                  </a:cubicBezTo>
                  <a:cubicBezTo>
                    <a:pt x="1705" y="2103"/>
                    <a:pt x="1767" y="2086"/>
                    <a:pt x="1809" y="2103"/>
                  </a:cubicBezTo>
                  <a:cubicBezTo>
                    <a:pt x="1869" y="2103"/>
                    <a:pt x="1920" y="2105"/>
                    <a:pt x="1974" y="2105"/>
                  </a:cubicBezTo>
                  <a:lnTo>
                    <a:pt x="1974" y="2106"/>
                  </a:lnTo>
                  <a:close/>
                </a:path>
              </a:pathLst>
            </a:custGeom>
            <a:solidFill>
              <a:srgbClr val="2F469C"/>
            </a:solidFill>
            <a:ln>
              <a:noFill/>
            </a:ln>
            <a:extLst/>
          </p:spPr>
          <p:txBody>
            <a:bodyPr/>
            <a:lstStyle/>
            <a:p>
              <a:pPr fontAlgn="auto">
                <a:spcBef>
                  <a:spcPts val="0"/>
                </a:spcBef>
                <a:spcAft>
                  <a:spcPts val="0"/>
                </a:spcAft>
                <a:defRPr/>
              </a:pPr>
              <a:endParaRPr lang="en-US" dirty="0">
                <a:latin typeface="+mn-lt"/>
              </a:endParaRPr>
            </a:p>
          </p:txBody>
        </p:sp>
        <p:sp>
          <p:nvSpPr>
            <p:cNvPr id="39" name="Freeform 13"/>
            <p:cNvSpPr>
              <a:spLocks noChangeAspect="1" noEditPoints="1"/>
            </p:cNvSpPr>
            <p:nvPr/>
          </p:nvSpPr>
          <p:spPr bwMode="auto">
            <a:xfrm>
              <a:off x="3236" y="2759"/>
              <a:ext cx="580" cy="569"/>
            </a:xfrm>
            <a:custGeom>
              <a:avLst/>
              <a:gdLst>
                <a:gd name="T0" fmla="*/ 321 w 639"/>
                <a:gd name="T1" fmla="*/ 621 h 621"/>
                <a:gd name="T2" fmla="*/ 321 w 639"/>
                <a:gd name="T3" fmla="*/ 621 h 621"/>
                <a:gd name="T4" fmla="*/ 639 w 639"/>
                <a:gd name="T5" fmla="*/ 307 h 621"/>
                <a:gd name="T6" fmla="*/ 321 w 639"/>
                <a:gd name="T7" fmla="*/ 0 h 621"/>
                <a:gd name="T8" fmla="*/ 0 w 639"/>
                <a:gd name="T9" fmla="*/ 307 h 621"/>
                <a:gd name="T10" fmla="*/ 321 w 639"/>
                <a:gd name="T11" fmla="*/ 621 h 621"/>
                <a:gd name="T12" fmla="*/ 321 w 639"/>
                <a:gd name="T13" fmla="*/ 621 h 621"/>
                <a:gd name="T14" fmla="*/ 162 w 639"/>
                <a:gd name="T15" fmla="*/ 307 h 621"/>
                <a:gd name="T16" fmla="*/ 162 w 639"/>
                <a:gd name="T17" fmla="*/ 307 h 621"/>
                <a:gd name="T18" fmla="*/ 321 w 639"/>
                <a:gd name="T19" fmla="*/ 125 h 621"/>
                <a:gd name="T20" fmla="*/ 477 w 639"/>
                <a:gd name="T21" fmla="*/ 307 h 621"/>
                <a:gd name="T22" fmla="*/ 321 w 639"/>
                <a:gd name="T23" fmla="*/ 495 h 621"/>
                <a:gd name="T24" fmla="*/ 162 w 639"/>
                <a:gd name="T25" fmla="*/ 307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9" h="621">
                  <a:moveTo>
                    <a:pt x="321" y="621"/>
                  </a:moveTo>
                  <a:lnTo>
                    <a:pt x="321" y="621"/>
                  </a:lnTo>
                  <a:cubicBezTo>
                    <a:pt x="512" y="621"/>
                    <a:pt x="639" y="480"/>
                    <a:pt x="639" y="307"/>
                  </a:cubicBezTo>
                  <a:cubicBezTo>
                    <a:pt x="639" y="124"/>
                    <a:pt x="511" y="0"/>
                    <a:pt x="321" y="0"/>
                  </a:cubicBezTo>
                  <a:cubicBezTo>
                    <a:pt x="130" y="0"/>
                    <a:pt x="0" y="121"/>
                    <a:pt x="0" y="307"/>
                  </a:cubicBezTo>
                  <a:cubicBezTo>
                    <a:pt x="0" y="489"/>
                    <a:pt x="132" y="621"/>
                    <a:pt x="321" y="621"/>
                  </a:cubicBezTo>
                  <a:lnTo>
                    <a:pt x="321" y="621"/>
                  </a:lnTo>
                  <a:close/>
                  <a:moveTo>
                    <a:pt x="162" y="307"/>
                  </a:moveTo>
                  <a:lnTo>
                    <a:pt x="162" y="307"/>
                  </a:lnTo>
                  <a:cubicBezTo>
                    <a:pt x="162" y="198"/>
                    <a:pt x="214" y="125"/>
                    <a:pt x="321" y="125"/>
                  </a:cubicBezTo>
                  <a:cubicBezTo>
                    <a:pt x="425" y="125"/>
                    <a:pt x="477" y="192"/>
                    <a:pt x="477" y="307"/>
                  </a:cubicBezTo>
                  <a:cubicBezTo>
                    <a:pt x="477" y="413"/>
                    <a:pt x="426" y="495"/>
                    <a:pt x="321" y="495"/>
                  </a:cubicBezTo>
                  <a:cubicBezTo>
                    <a:pt x="220" y="495"/>
                    <a:pt x="162" y="415"/>
                    <a:pt x="162" y="307"/>
                  </a:cubicBezTo>
                  <a:close/>
                </a:path>
              </a:pathLst>
            </a:custGeom>
            <a:solidFill>
              <a:schemeClr val="bg1"/>
            </a:solidFill>
            <a:ln>
              <a:noFill/>
            </a:ln>
            <a:extLst/>
          </p:spPr>
          <p:txBody>
            <a:bodyPr/>
            <a:lstStyle/>
            <a:p>
              <a:pPr fontAlgn="auto">
                <a:spcBef>
                  <a:spcPts val="0"/>
                </a:spcBef>
                <a:spcAft>
                  <a:spcPts val="0"/>
                </a:spcAft>
                <a:defRPr/>
              </a:pPr>
              <a:endParaRPr lang="en-US" dirty="0">
                <a:latin typeface="+mn-lt"/>
              </a:endParaRPr>
            </a:p>
          </p:txBody>
        </p:sp>
        <p:sp>
          <p:nvSpPr>
            <p:cNvPr id="40" name="Freeform 14"/>
            <p:cNvSpPr>
              <a:spLocks noChangeAspect="1"/>
            </p:cNvSpPr>
            <p:nvPr/>
          </p:nvSpPr>
          <p:spPr bwMode="auto">
            <a:xfrm>
              <a:off x="3893" y="2759"/>
              <a:ext cx="409" cy="569"/>
            </a:xfrm>
            <a:custGeom>
              <a:avLst/>
              <a:gdLst>
                <a:gd name="T0" fmla="*/ 377 w 441"/>
                <a:gd name="T1" fmla="*/ 128 h 621"/>
                <a:gd name="T2" fmla="*/ 377 w 441"/>
                <a:gd name="T3" fmla="*/ 128 h 621"/>
                <a:gd name="T4" fmla="*/ 270 w 441"/>
                <a:gd name="T5" fmla="*/ 114 h 621"/>
                <a:gd name="T6" fmla="*/ 163 w 441"/>
                <a:gd name="T7" fmla="*/ 160 h 621"/>
                <a:gd name="T8" fmla="*/ 290 w 441"/>
                <a:gd name="T9" fmla="*/ 260 h 621"/>
                <a:gd name="T10" fmla="*/ 441 w 441"/>
                <a:gd name="T11" fmla="*/ 443 h 621"/>
                <a:gd name="T12" fmla="*/ 187 w 441"/>
                <a:gd name="T13" fmla="*/ 621 h 621"/>
                <a:gd name="T14" fmla="*/ 11 w 441"/>
                <a:gd name="T15" fmla="*/ 594 h 621"/>
                <a:gd name="T16" fmla="*/ 11 w 441"/>
                <a:gd name="T17" fmla="*/ 469 h 621"/>
                <a:gd name="T18" fmla="*/ 193 w 441"/>
                <a:gd name="T19" fmla="*/ 506 h 621"/>
                <a:gd name="T20" fmla="*/ 279 w 441"/>
                <a:gd name="T21" fmla="*/ 448 h 621"/>
                <a:gd name="T22" fmla="*/ 153 w 441"/>
                <a:gd name="T23" fmla="*/ 349 h 621"/>
                <a:gd name="T24" fmla="*/ 0 w 441"/>
                <a:gd name="T25" fmla="*/ 160 h 621"/>
                <a:gd name="T26" fmla="*/ 243 w 441"/>
                <a:gd name="T27" fmla="*/ 0 h 621"/>
                <a:gd name="T28" fmla="*/ 377 w 441"/>
                <a:gd name="T29" fmla="*/ 10 h 621"/>
                <a:gd name="T30" fmla="*/ 377 w 441"/>
                <a:gd name="T31" fmla="*/ 128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1" h="621">
                  <a:moveTo>
                    <a:pt x="377" y="128"/>
                  </a:moveTo>
                  <a:lnTo>
                    <a:pt x="377" y="128"/>
                  </a:lnTo>
                  <a:cubicBezTo>
                    <a:pt x="341" y="122"/>
                    <a:pt x="306" y="114"/>
                    <a:pt x="270" y="114"/>
                  </a:cubicBezTo>
                  <a:cubicBezTo>
                    <a:pt x="207" y="114"/>
                    <a:pt x="163" y="129"/>
                    <a:pt x="163" y="160"/>
                  </a:cubicBezTo>
                  <a:cubicBezTo>
                    <a:pt x="163" y="195"/>
                    <a:pt x="223" y="224"/>
                    <a:pt x="290" y="260"/>
                  </a:cubicBezTo>
                  <a:cubicBezTo>
                    <a:pt x="353" y="294"/>
                    <a:pt x="441" y="340"/>
                    <a:pt x="441" y="443"/>
                  </a:cubicBezTo>
                  <a:cubicBezTo>
                    <a:pt x="441" y="557"/>
                    <a:pt x="340" y="621"/>
                    <a:pt x="187" y="621"/>
                  </a:cubicBezTo>
                  <a:cubicBezTo>
                    <a:pt x="117" y="621"/>
                    <a:pt x="69" y="607"/>
                    <a:pt x="11" y="594"/>
                  </a:cubicBezTo>
                  <a:lnTo>
                    <a:pt x="11" y="469"/>
                  </a:lnTo>
                  <a:cubicBezTo>
                    <a:pt x="56" y="482"/>
                    <a:pt x="128" y="506"/>
                    <a:pt x="193" y="506"/>
                  </a:cubicBezTo>
                  <a:cubicBezTo>
                    <a:pt x="236" y="506"/>
                    <a:pt x="279" y="487"/>
                    <a:pt x="279" y="448"/>
                  </a:cubicBezTo>
                  <a:cubicBezTo>
                    <a:pt x="279" y="412"/>
                    <a:pt x="227" y="391"/>
                    <a:pt x="153" y="349"/>
                  </a:cubicBezTo>
                  <a:cubicBezTo>
                    <a:pt x="86" y="316"/>
                    <a:pt x="0" y="247"/>
                    <a:pt x="0" y="160"/>
                  </a:cubicBezTo>
                  <a:cubicBezTo>
                    <a:pt x="0" y="57"/>
                    <a:pt x="104" y="0"/>
                    <a:pt x="243" y="0"/>
                  </a:cubicBezTo>
                  <a:cubicBezTo>
                    <a:pt x="288" y="0"/>
                    <a:pt x="333" y="4"/>
                    <a:pt x="377" y="10"/>
                  </a:cubicBezTo>
                  <a:lnTo>
                    <a:pt x="377" y="128"/>
                  </a:lnTo>
                  <a:close/>
                </a:path>
              </a:pathLst>
            </a:custGeom>
            <a:solidFill>
              <a:schemeClr val="bg1"/>
            </a:solidFill>
            <a:ln>
              <a:noFill/>
            </a:ln>
            <a:extLst/>
          </p:spPr>
          <p:txBody>
            <a:bodyPr/>
            <a:lstStyle/>
            <a:p>
              <a:pPr fontAlgn="auto">
                <a:spcBef>
                  <a:spcPts val="0"/>
                </a:spcBef>
                <a:spcAft>
                  <a:spcPts val="0"/>
                </a:spcAft>
                <a:defRPr/>
              </a:pPr>
              <a:endParaRPr lang="en-US" dirty="0">
                <a:latin typeface="+mn-lt"/>
              </a:endParaRPr>
            </a:p>
          </p:txBody>
        </p:sp>
        <p:sp>
          <p:nvSpPr>
            <p:cNvPr id="41" name="Freeform 15"/>
            <p:cNvSpPr>
              <a:spLocks noChangeAspect="1"/>
            </p:cNvSpPr>
            <p:nvPr/>
          </p:nvSpPr>
          <p:spPr bwMode="auto">
            <a:xfrm>
              <a:off x="1771" y="2562"/>
              <a:ext cx="217" cy="744"/>
            </a:xfrm>
            <a:custGeom>
              <a:avLst/>
              <a:gdLst>
                <a:gd name="T0" fmla="*/ 18 w 229"/>
                <a:gd name="T1" fmla="*/ 817 h 817"/>
                <a:gd name="T2" fmla="*/ 18 w 229"/>
                <a:gd name="T3" fmla="*/ 817 h 817"/>
                <a:gd name="T4" fmla="*/ 24 w 229"/>
                <a:gd name="T5" fmla="*/ 606 h 817"/>
                <a:gd name="T6" fmla="*/ 24 w 229"/>
                <a:gd name="T7" fmla="*/ 287 h 817"/>
                <a:gd name="T8" fmla="*/ 0 w 229"/>
                <a:gd name="T9" fmla="*/ 0 h 817"/>
                <a:gd name="T10" fmla="*/ 211 w 229"/>
                <a:gd name="T11" fmla="*/ 0 h 817"/>
                <a:gd name="T12" fmla="*/ 205 w 229"/>
                <a:gd name="T13" fmla="*/ 232 h 817"/>
                <a:gd name="T14" fmla="*/ 205 w 229"/>
                <a:gd name="T15" fmla="*/ 530 h 817"/>
                <a:gd name="T16" fmla="*/ 229 w 229"/>
                <a:gd name="T17" fmla="*/ 817 h 817"/>
                <a:gd name="T18" fmla="*/ 18 w 229"/>
                <a:gd name="T19" fmla="*/ 817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817">
                  <a:moveTo>
                    <a:pt x="18" y="817"/>
                  </a:moveTo>
                  <a:lnTo>
                    <a:pt x="18" y="817"/>
                  </a:lnTo>
                  <a:cubicBezTo>
                    <a:pt x="22" y="750"/>
                    <a:pt x="24" y="699"/>
                    <a:pt x="24" y="606"/>
                  </a:cubicBezTo>
                  <a:lnTo>
                    <a:pt x="24" y="287"/>
                  </a:lnTo>
                  <a:cubicBezTo>
                    <a:pt x="24" y="172"/>
                    <a:pt x="17" y="85"/>
                    <a:pt x="0" y="0"/>
                  </a:cubicBezTo>
                  <a:lnTo>
                    <a:pt x="211" y="0"/>
                  </a:lnTo>
                  <a:cubicBezTo>
                    <a:pt x="211" y="59"/>
                    <a:pt x="205" y="140"/>
                    <a:pt x="205" y="232"/>
                  </a:cubicBezTo>
                  <a:lnTo>
                    <a:pt x="205" y="530"/>
                  </a:lnTo>
                  <a:cubicBezTo>
                    <a:pt x="205" y="614"/>
                    <a:pt x="218" y="739"/>
                    <a:pt x="229" y="817"/>
                  </a:cubicBezTo>
                  <a:lnTo>
                    <a:pt x="18" y="817"/>
                  </a:lnTo>
                  <a:close/>
                </a:path>
              </a:pathLst>
            </a:custGeom>
            <a:solidFill>
              <a:schemeClr val="bg1"/>
            </a:solidFill>
            <a:ln>
              <a:noFill/>
            </a:ln>
            <a:extLst/>
          </p:spPr>
          <p:txBody>
            <a:bodyPr/>
            <a:lstStyle/>
            <a:p>
              <a:pPr fontAlgn="auto">
                <a:spcBef>
                  <a:spcPts val="0"/>
                </a:spcBef>
                <a:spcAft>
                  <a:spcPts val="0"/>
                </a:spcAft>
                <a:defRPr/>
              </a:pPr>
              <a:endParaRPr lang="en-US" dirty="0">
                <a:latin typeface="+mn-lt"/>
              </a:endParaRPr>
            </a:p>
          </p:txBody>
        </p:sp>
        <p:sp>
          <p:nvSpPr>
            <p:cNvPr id="42" name="Freeform 16"/>
            <p:cNvSpPr>
              <a:spLocks noChangeAspect="1" noEditPoints="1"/>
            </p:cNvSpPr>
            <p:nvPr/>
          </p:nvSpPr>
          <p:spPr bwMode="auto">
            <a:xfrm>
              <a:off x="2097" y="2759"/>
              <a:ext cx="600" cy="786"/>
            </a:xfrm>
            <a:custGeom>
              <a:avLst/>
              <a:gdLst>
                <a:gd name="T0" fmla="*/ 210 w 662"/>
                <a:gd name="T1" fmla="*/ 851 h 863"/>
                <a:gd name="T2" fmla="*/ 210 w 662"/>
                <a:gd name="T3" fmla="*/ 851 h 863"/>
                <a:gd name="T4" fmla="*/ 198 w 662"/>
                <a:gd name="T5" fmla="*/ 632 h 863"/>
                <a:gd name="T6" fmla="*/ 198 w 662"/>
                <a:gd name="T7" fmla="*/ 564 h 863"/>
                <a:gd name="T8" fmla="*/ 385 w 662"/>
                <a:gd name="T9" fmla="*/ 621 h 863"/>
                <a:gd name="T10" fmla="*/ 662 w 662"/>
                <a:gd name="T11" fmla="*/ 322 h 863"/>
                <a:gd name="T12" fmla="*/ 378 w 662"/>
                <a:gd name="T13" fmla="*/ 0 h 863"/>
                <a:gd name="T14" fmla="*/ 174 w 662"/>
                <a:gd name="T15" fmla="*/ 98 h 863"/>
                <a:gd name="T16" fmla="*/ 153 w 662"/>
                <a:gd name="T17" fmla="*/ 15 h 863"/>
                <a:gd name="T18" fmla="*/ 0 w 662"/>
                <a:gd name="T19" fmla="*/ 26 h 863"/>
                <a:gd name="T20" fmla="*/ 36 w 662"/>
                <a:gd name="T21" fmla="*/ 323 h 863"/>
                <a:gd name="T22" fmla="*/ 36 w 662"/>
                <a:gd name="T23" fmla="*/ 564 h 863"/>
                <a:gd name="T24" fmla="*/ 12 w 662"/>
                <a:gd name="T25" fmla="*/ 863 h 863"/>
                <a:gd name="T26" fmla="*/ 210 w 662"/>
                <a:gd name="T27" fmla="*/ 851 h 863"/>
                <a:gd name="T28" fmla="*/ 210 w 662"/>
                <a:gd name="T29" fmla="*/ 851 h 863"/>
                <a:gd name="T30" fmla="*/ 186 w 662"/>
                <a:gd name="T31" fmla="*/ 323 h 863"/>
                <a:gd name="T32" fmla="*/ 186 w 662"/>
                <a:gd name="T33" fmla="*/ 323 h 863"/>
                <a:gd name="T34" fmla="*/ 338 w 662"/>
                <a:gd name="T35" fmla="*/ 125 h 863"/>
                <a:gd name="T36" fmla="*/ 500 w 662"/>
                <a:gd name="T37" fmla="*/ 323 h 863"/>
                <a:gd name="T38" fmla="*/ 345 w 662"/>
                <a:gd name="T39" fmla="*/ 495 h 863"/>
                <a:gd name="T40" fmla="*/ 186 w 662"/>
                <a:gd name="T41" fmla="*/ 323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2" h="863">
                  <a:moveTo>
                    <a:pt x="210" y="851"/>
                  </a:moveTo>
                  <a:lnTo>
                    <a:pt x="210" y="851"/>
                  </a:lnTo>
                  <a:cubicBezTo>
                    <a:pt x="198" y="763"/>
                    <a:pt x="198" y="664"/>
                    <a:pt x="198" y="632"/>
                  </a:cubicBezTo>
                  <a:lnTo>
                    <a:pt x="198" y="564"/>
                  </a:lnTo>
                  <a:cubicBezTo>
                    <a:pt x="242" y="589"/>
                    <a:pt x="288" y="621"/>
                    <a:pt x="385" y="621"/>
                  </a:cubicBezTo>
                  <a:cubicBezTo>
                    <a:pt x="550" y="621"/>
                    <a:pt x="662" y="495"/>
                    <a:pt x="662" y="322"/>
                  </a:cubicBezTo>
                  <a:cubicBezTo>
                    <a:pt x="662" y="134"/>
                    <a:pt x="546" y="0"/>
                    <a:pt x="378" y="0"/>
                  </a:cubicBezTo>
                  <a:cubicBezTo>
                    <a:pt x="261" y="0"/>
                    <a:pt x="213" y="56"/>
                    <a:pt x="174" y="98"/>
                  </a:cubicBezTo>
                  <a:cubicBezTo>
                    <a:pt x="166" y="67"/>
                    <a:pt x="162" y="41"/>
                    <a:pt x="153" y="15"/>
                  </a:cubicBezTo>
                  <a:lnTo>
                    <a:pt x="0" y="26"/>
                  </a:lnTo>
                  <a:cubicBezTo>
                    <a:pt x="19" y="127"/>
                    <a:pt x="36" y="220"/>
                    <a:pt x="36" y="323"/>
                  </a:cubicBezTo>
                  <a:lnTo>
                    <a:pt x="36" y="564"/>
                  </a:lnTo>
                  <a:cubicBezTo>
                    <a:pt x="36" y="648"/>
                    <a:pt x="18" y="808"/>
                    <a:pt x="12" y="863"/>
                  </a:cubicBezTo>
                  <a:lnTo>
                    <a:pt x="210" y="851"/>
                  </a:lnTo>
                  <a:lnTo>
                    <a:pt x="210" y="851"/>
                  </a:lnTo>
                  <a:close/>
                  <a:moveTo>
                    <a:pt x="186" y="323"/>
                  </a:moveTo>
                  <a:lnTo>
                    <a:pt x="186" y="323"/>
                  </a:lnTo>
                  <a:cubicBezTo>
                    <a:pt x="186" y="206"/>
                    <a:pt x="236" y="125"/>
                    <a:pt x="338" y="125"/>
                  </a:cubicBezTo>
                  <a:cubicBezTo>
                    <a:pt x="433" y="125"/>
                    <a:pt x="500" y="207"/>
                    <a:pt x="500" y="323"/>
                  </a:cubicBezTo>
                  <a:cubicBezTo>
                    <a:pt x="500" y="426"/>
                    <a:pt x="448" y="495"/>
                    <a:pt x="345" y="495"/>
                  </a:cubicBezTo>
                  <a:cubicBezTo>
                    <a:pt x="244" y="495"/>
                    <a:pt x="186" y="437"/>
                    <a:pt x="186" y="323"/>
                  </a:cubicBezTo>
                  <a:close/>
                </a:path>
              </a:pathLst>
            </a:custGeom>
            <a:solidFill>
              <a:schemeClr val="bg1"/>
            </a:solidFill>
            <a:ln>
              <a:noFill/>
            </a:ln>
            <a:extLst/>
          </p:spPr>
          <p:txBody>
            <a:bodyPr/>
            <a:lstStyle/>
            <a:p>
              <a:pPr fontAlgn="auto">
                <a:spcBef>
                  <a:spcPts val="0"/>
                </a:spcBef>
                <a:spcAft>
                  <a:spcPts val="0"/>
                </a:spcAft>
                <a:defRPr/>
              </a:pPr>
              <a:endParaRPr lang="en-US" dirty="0">
                <a:latin typeface="+mn-lt"/>
              </a:endParaRPr>
            </a:p>
          </p:txBody>
        </p:sp>
        <p:sp>
          <p:nvSpPr>
            <p:cNvPr id="43" name="Freeform 17"/>
            <p:cNvSpPr>
              <a:spLocks noChangeAspect="1"/>
            </p:cNvSpPr>
            <p:nvPr/>
          </p:nvSpPr>
          <p:spPr bwMode="auto">
            <a:xfrm>
              <a:off x="2775" y="2759"/>
              <a:ext cx="393" cy="569"/>
            </a:xfrm>
            <a:custGeom>
              <a:avLst/>
              <a:gdLst>
                <a:gd name="T0" fmla="*/ 364 w 440"/>
                <a:gd name="T1" fmla="*/ 126 h 621"/>
                <a:gd name="T2" fmla="*/ 364 w 440"/>
                <a:gd name="T3" fmla="*/ 126 h 621"/>
                <a:gd name="T4" fmla="*/ 270 w 440"/>
                <a:gd name="T5" fmla="*/ 114 h 621"/>
                <a:gd name="T6" fmla="*/ 162 w 440"/>
                <a:gd name="T7" fmla="*/ 160 h 621"/>
                <a:gd name="T8" fmla="*/ 289 w 440"/>
                <a:gd name="T9" fmla="*/ 260 h 621"/>
                <a:gd name="T10" fmla="*/ 440 w 440"/>
                <a:gd name="T11" fmla="*/ 443 h 621"/>
                <a:gd name="T12" fmla="*/ 186 w 440"/>
                <a:gd name="T13" fmla="*/ 621 h 621"/>
                <a:gd name="T14" fmla="*/ 11 w 440"/>
                <a:gd name="T15" fmla="*/ 594 h 621"/>
                <a:gd name="T16" fmla="*/ 11 w 440"/>
                <a:gd name="T17" fmla="*/ 469 h 621"/>
                <a:gd name="T18" fmla="*/ 192 w 440"/>
                <a:gd name="T19" fmla="*/ 506 h 621"/>
                <a:gd name="T20" fmla="*/ 278 w 440"/>
                <a:gd name="T21" fmla="*/ 448 h 621"/>
                <a:gd name="T22" fmla="*/ 152 w 440"/>
                <a:gd name="T23" fmla="*/ 349 h 621"/>
                <a:gd name="T24" fmla="*/ 0 w 440"/>
                <a:gd name="T25" fmla="*/ 160 h 621"/>
                <a:gd name="T26" fmla="*/ 242 w 440"/>
                <a:gd name="T27" fmla="*/ 0 h 621"/>
                <a:gd name="T28" fmla="*/ 387 w 440"/>
                <a:gd name="T29" fmla="*/ 12 h 621"/>
                <a:gd name="T30" fmla="*/ 364 w 440"/>
                <a:gd name="T31" fmla="*/ 126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0" h="621">
                  <a:moveTo>
                    <a:pt x="364" y="126"/>
                  </a:moveTo>
                  <a:lnTo>
                    <a:pt x="364" y="126"/>
                  </a:lnTo>
                  <a:cubicBezTo>
                    <a:pt x="328" y="120"/>
                    <a:pt x="306" y="114"/>
                    <a:pt x="270" y="114"/>
                  </a:cubicBezTo>
                  <a:cubicBezTo>
                    <a:pt x="206" y="114"/>
                    <a:pt x="162" y="129"/>
                    <a:pt x="162" y="160"/>
                  </a:cubicBezTo>
                  <a:cubicBezTo>
                    <a:pt x="162" y="195"/>
                    <a:pt x="222" y="224"/>
                    <a:pt x="289" y="260"/>
                  </a:cubicBezTo>
                  <a:cubicBezTo>
                    <a:pt x="353" y="294"/>
                    <a:pt x="440" y="340"/>
                    <a:pt x="440" y="443"/>
                  </a:cubicBezTo>
                  <a:cubicBezTo>
                    <a:pt x="440" y="557"/>
                    <a:pt x="339" y="621"/>
                    <a:pt x="186" y="621"/>
                  </a:cubicBezTo>
                  <a:cubicBezTo>
                    <a:pt x="116" y="621"/>
                    <a:pt x="68" y="607"/>
                    <a:pt x="11" y="594"/>
                  </a:cubicBezTo>
                  <a:lnTo>
                    <a:pt x="11" y="469"/>
                  </a:lnTo>
                  <a:cubicBezTo>
                    <a:pt x="55" y="482"/>
                    <a:pt x="127" y="506"/>
                    <a:pt x="192" y="506"/>
                  </a:cubicBezTo>
                  <a:cubicBezTo>
                    <a:pt x="235" y="506"/>
                    <a:pt x="278" y="487"/>
                    <a:pt x="278" y="448"/>
                  </a:cubicBezTo>
                  <a:cubicBezTo>
                    <a:pt x="278" y="412"/>
                    <a:pt x="227" y="391"/>
                    <a:pt x="152" y="349"/>
                  </a:cubicBezTo>
                  <a:cubicBezTo>
                    <a:pt x="85" y="316"/>
                    <a:pt x="0" y="247"/>
                    <a:pt x="0" y="160"/>
                  </a:cubicBezTo>
                  <a:cubicBezTo>
                    <a:pt x="0" y="57"/>
                    <a:pt x="103" y="0"/>
                    <a:pt x="242" y="0"/>
                  </a:cubicBezTo>
                  <a:cubicBezTo>
                    <a:pt x="288" y="0"/>
                    <a:pt x="342" y="6"/>
                    <a:pt x="387" y="12"/>
                  </a:cubicBezTo>
                  <a:lnTo>
                    <a:pt x="364" y="126"/>
                  </a:lnTo>
                  <a:close/>
                </a:path>
              </a:pathLst>
            </a:custGeom>
            <a:solidFill>
              <a:schemeClr val="bg1"/>
            </a:solidFill>
            <a:ln>
              <a:noFill/>
            </a:ln>
            <a:extLst/>
          </p:spPr>
          <p:txBody>
            <a:bodyPr/>
            <a:lstStyle/>
            <a:p>
              <a:pPr fontAlgn="auto">
                <a:spcBef>
                  <a:spcPts val="0"/>
                </a:spcBef>
                <a:spcAft>
                  <a:spcPts val="0"/>
                </a:spcAft>
                <a:defRPr/>
              </a:pPr>
              <a:endParaRPr lang="en-US" dirty="0">
                <a:latin typeface="+mn-lt"/>
              </a:endParaRPr>
            </a:p>
          </p:txBody>
        </p:sp>
      </p:grpSp>
      <p:sp>
        <p:nvSpPr>
          <p:cNvPr id="44" name="Title 1"/>
          <p:cNvSpPr>
            <a:spLocks noGrp="1"/>
          </p:cNvSpPr>
          <p:nvPr>
            <p:ph type="ctrTitle" hasCustomPrompt="1"/>
          </p:nvPr>
        </p:nvSpPr>
        <p:spPr>
          <a:xfrm>
            <a:off x="549077" y="980729"/>
            <a:ext cx="8040502" cy="1470025"/>
          </a:xfrm>
        </p:spPr>
        <p:txBody>
          <a:bodyPr anchor="b">
            <a:normAutofit/>
          </a:bodyPr>
          <a:lstStyle>
            <a:lvl1pPr algn="l">
              <a:defRPr sz="8000">
                <a:solidFill>
                  <a:schemeClr val="accent4">
                    <a:lumMod val="60000"/>
                    <a:lumOff val="40000"/>
                    <a:alpha val="40000"/>
                  </a:schemeClr>
                </a:solidFill>
              </a:defRPr>
            </a:lvl1pPr>
          </a:lstStyle>
          <a:p>
            <a:r>
              <a:rPr lang="en-US" dirty="0" smtClean="0"/>
              <a:t>Year</a:t>
            </a:r>
            <a:endParaRPr lang="en-GB" dirty="0"/>
          </a:p>
        </p:txBody>
      </p:sp>
      <p:sp>
        <p:nvSpPr>
          <p:cNvPr id="45" name="Subtitle 2"/>
          <p:cNvSpPr>
            <a:spLocks noGrp="1"/>
          </p:cNvSpPr>
          <p:nvPr>
            <p:ph type="subTitle" idx="1"/>
          </p:nvPr>
        </p:nvSpPr>
        <p:spPr>
          <a:xfrm>
            <a:off x="553840" y="2458988"/>
            <a:ext cx="8028814" cy="1752600"/>
          </a:xfrm>
        </p:spPr>
        <p:txBody>
          <a:bodyPr>
            <a:normAutofit/>
          </a:bodyPr>
          <a:lstStyle>
            <a:lvl1pPr marL="0" indent="0" algn="l">
              <a:lnSpc>
                <a:spcPct val="80000"/>
              </a:lnSpc>
              <a:spcBef>
                <a:spcPts val="600"/>
              </a:spcBef>
              <a:buNone/>
              <a:defRPr sz="3200" b="1" cap="all" baseline="0">
                <a:solidFill>
                  <a:schemeClr val="accent4">
                    <a:lumMod val="40000"/>
                    <a:lumOff val="60000"/>
                  </a:schemeClr>
                </a:solidFill>
              </a:defRPr>
            </a:lvl1pPr>
            <a:lvl2pPr marL="457119" indent="0" algn="ctr">
              <a:buNone/>
              <a:defRPr>
                <a:solidFill>
                  <a:schemeClr val="tx1">
                    <a:tint val="75000"/>
                  </a:schemeClr>
                </a:solidFill>
              </a:defRPr>
            </a:lvl2pPr>
            <a:lvl3pPr marL="914239" indent="0" algn="ctr">
              <a:buNone/>
              <a:defRPr>
                <a:solidFill>
                  <a:schemeClr val="tx1">
                    <a:tint val="75000"/>
                  </a:schemeClr>
                </a:solidFill>
              </a:defRPr>
            </a:lvl3pPr>
            <a:lvl4pPr marL="1371358" indent="0" algn="ctr">
              <a:buNone/>
              <a:defRPr>
                <a:solidFill>
                  <a:schemeClr val="tx1">
                    <a:tint val="75000"/>
                  </a:schemeClr>
                </a:solidFill>
              </a:defRPr>
            </a:lvl4pPr>
            <a:lvl5pPr marL="1828477" indent="0" algn="ctr">
              <a:buNone/>
              <a:defRPr>
                <a:solidFill>
                  <a:schemeClr val="tx1">
                    <a:tint val="75000"/>
                  </a:schemeClr>
                </a:solidFill>
              </a:defRPr>
            </a:lvl5pPr>
            <a:lvl6pPr marL="2285596" indent="0" algn="ctr">
              <a:buNone/>
              <a:defRPr>
                <a:solidFill>
                  <a:schemeClr val="tx1">
                    <a:tint val="75000"/>
                  </a:schemeClr>
                </a:solidFill>
              </a:defRPr>
            </a:lvl6pPr>
            <a:lvl7pPr marL="2742716" indent="0" algn="ctr">
              <a:buNone/>
              <a:defRPr>
                <a:solidFill>
                  <a:schemeClr val="tx1">
                    <a:tint val="75000"/>
                  </a:schemeClr>
                </a:solidFill>
              </a:defRPr>
            </a:lvl7pPr>
            <a:lvl8pPr marL="3199835" indent="0" algn="ctr">
              <a:buNone/>
              <a:defRPr>
                <a:solidFill>
                  <a:schemeClr val="tx1">
                    <a:tint val="75000"/>
                  </a:schemeClr>
                </a:solidFill>
              </a:defRPr>
            </a:lvl8pPr>
            <a:lvl9pPr marL="3656954" indent="0" algn="ctr">
              <a:buNone/>
              <a:defRPr>
                <a:solidFill>
                  <a:schemeClr val="tx1">
                    <a:tint val="75000"/>
                  </a:schemeClr>
                </a:solidFill>
              </a:defRPr>
            </a:lvl9pPr>
          </a:lstStyle>
          <a:p>
            <a:r>
              <a:rPr lang="en-US" dirty="0" smtClean="0"/>
              <a:t>Click to edit Master subtitle style</a:t>
            </a:r>
            <a:endParaRPr lang="en-GB" dirty="0"/>
          </a:p>
        </p:txBody>
      </p:sp>
    </p:spTree>
    <p:extLst>
      <p:ext uri="{BB962C8B-B14F-4D97-AF65-F5344CB8AC3E}">
        <p14:creationId xmlns:p14="http://schemas.microsoft.com/office/powerpoint/2010/main" val="16782296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resentation - Title, Subtitle, 2xContent v2, Base, Source">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472561" y="622289"/>
            <a:ext cx="3328624" cy="556157"/>
          </a:xfrm>
          <a:solidFill>
            <a:schemeClr val="accent3"/>
          </a:solidFill>
        </p:spPr>
        <p:txBody>
          <a:bodyPr/>
          <a:lstStyle>
            <a:lvl1pPr algn="l">
              <a:defRPr b="1">
                <a:latin typeface="+mj-lt"/>
              </a:defRPr>
            </a:lvl1pPr>
          </a:lstStyle>
          <a:p>
            <a:r>
              <a:rPr lang="en-US" dirty="0"/>
              <a:t>Click to edit title</a:t>
            </a:r>
            <a:endParaRPr lang="en-GB" dirty="0"/>
          </a:p>
        </p:txBody>
      </p:sp>
      <p:sp>
        <p:nvSpPr>
          <p:cNvPr id="5" name="Content Placeholder 4"/>
          <p:cNvSpPr>
            <a:spLocks noGrp="1"/>
          </p:cNvSpPr>
          <p:nvPr>
            <p:ph sz="quarter" idx="14" hasCustomPrompt="1"/>
          </p:nvPr>
        </p:nvSpPr>
        <p:spPr>
          <a:xfrm>
            <a:off x="472404" y="1781093"/>
            <a:ext cx="3947558" cy="4080532"/>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5" hasCustomPrompt="1"/>
          </p:nvPr>
        </p:nvSpPr>
        <p:spPr>
          <a:xfrm>
            <a:off x="4721324" y="1781093"/>
            <a:ext cx="3955702" cy="4080532"/>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5"/>
          <p:cNvSpPr>
            <a:spLocks noGrp="1"/>
          </p:cNvSpPr>
          <p:nvPr>
            <p:ph type="body" sz="quarter" idx="16" hasCustomPrompt="1"/>
          </p:nvPr>
        </p:nvSpPr>
        <p:spPr bwMode="gray">
          <a:xfrm>
            <a:off x="474968" y="1227075"/>
            <a:ext cx="2215690" cy="355482"/>
          </a:xfrm>
          <a:solidFill>
            <a:schemeClr val="tx2"/>
          </a:solidFill>
        </p:spPr>
        <p:txBody>
          <a:bodyPr vert="horz" wrap="none" lIns="63097" tIns="0" rIns="63097" bIns="0" rtlCol="0">
            <a:spAutoFit/>
          </a:bodyPr>
          <a:lstStyle>
            <a:lvl1pPr>
              <a:buFontTx/>
              <a:buNone/>
              <a:defRPr lang="en-US" sz="2100" b="1" dirty="0" smtClean="0">
                <a:solidFill>
                  <a:schemeClr val="bg1"/>
                </a:solidFill>
              </a:defRPr>
            </a:lvl1pPr>
          </a:lstStyle>
          <a:p>
            <a:pPr marL="0" lvl="0" indent="0">
              <a:spcBef>
                <a:spcPts val="263"/>
              </a:spcBef>
              <a:spcAft>
                <a:spcPts val="263"/>
              </a:spcAft>
              <a:buNone/>
            </a:pPr>
            <a:r>
              <a:rPr lang="en-US" dirty="0"/>
              <a:t>Click to edit text</a:t>
            </a:r>
          </a:p>
        </p:txBody>
      </p:sp>
      <p:sp>
        <p:nvSpPr>
          <p:cNvPr id="8" name="Text Placeholder 3"/>
          <p:cNvSpPr>
            <a:spLocks noGrp="1"/>
          </p:cNvSpPr>
          <p:nvPr>
            <p:ph type="body" sz="quarter" idx="13" hasCustomPrompt="1"/>
          </p:nvPr>
        </p:nvSpPr>
        <p:spPr>
          <a:xfrm>
            <a:off x="6172474" y="6362385"/>
            <a:ext cx="2514057" cy="163258"/>
          </a:xfrm>
          <a:noFill/>
        </p:spPr>
        <p:txBody>
          <a:bodyPr lIns="0" tIns="0" rIns="0" bIns="0" anchor="b">
            <a:noAutofit/>
          </a:bodyPr>
          <a:lstStyle>
            <a:lvl1pPr marL="0" indent="0" algn="r">
              <a:buFontTx/>
              <a:buNone/>
              <a:defRPr sz="700"/>
            </a:lvl1pPr>
            <a:lvl2pPr marL="460872" indent="0">
              <a:buFontTx/>
              <a:buNone/>
              <a:defRPr/>
            </a:lvl2pPr>
            <a:lvl3pPr marL="921743" indent="0">
              <a:buFontTx/>
              <a:buNone/>
              <a:defRPr/>
            </a:lvl3pPr>
            <a:lvl4pPr marL="1382615" indent="0">
              <a:buFontTx/>
              <a:buNone/>
              <a:defRPr/>
            </a:lvl4pPr>
            <a:lvl5pPr marL="1843485" indent="0">
              <a:buFontTx/>
              <a:buNone/>
              <a:defRPr/>
            </a:lvl5pPr>
          </a:lstStyle>
          <a:p>
            <a:pPr lvl="0"/>
            <a:r>
              <a:rPr lang="en-US" dirty="0"/>
              <a:t>Click to add source</a:t>
            </a:r>
          </a:p>
        </p:txBody>
      </p:sp>
      <p:sp>
        <p:nvSpPr>
          <p:cNvPr id="11" name="Text Placeholder 3"/>
          <p:cNvSpPr>
            <a:spLocks noGrp="1"/>
          </p:cNvSpPr>
          <p:nvPr>
            <p:ph type="body" sz="quarter" idx="17" hasCustomPrompt="1"/>
          </p:nvPr>
        </p:nvSpPr>
        <p:spPr>
          <a:xfrm>
            <a:off x="474967" y="6027425"/>
            <a:ext cx="5390714" cy="163258"/>
          </a:xfrm>
          <a:noFill/>
        </p:spPr>
        <p:txBody>
          <a:bodyPr lIns="0" tIns="0" rIns="0" bIns="0" anchor="b">
            <a:noAutofit/>
          </a:bodyPr>
          <a:lstStyle>
            <a:lvl1pPr marL="0" indent="0" algn="l">
              <a:buFontTx/>
              <a:buNone/>
              <a:defRPr sz="700"/>
            </a:lvl1pPr>
            <a:lvl2pPr marL="460872" indent="0">
              <a:buFontTx/>
              <a:buNone/>
              <a:defRPr/>
            </a:lvl2pPr>
            <a:lvl3pPr marL="921743" indent="0">
              <a:buFontTx/>
              <a:buNone/>
              <a:defRPr/>
            </a:lvl3pPr>
            <a:lvl4pPr marL="1382615" indent="0">
              <a:buFontTx/>
              <a:buNone/>
              <a:defRPr/>
            </a:lvl4pPr>
            <a:lvl5pPr marL="1843485" indent="0">
              <a:buFontTx/>
              <a:buNone/>
              <a:defRPr/>
            </a:lvl5pPr>
          </a:lstStyle>
          <a:p>
            <a:pPr lvl="0"/>
            <a:r>
              <a:rPr lang="en-US" dirty="0"/>
              <a:t>Click to add base</a:t>
            </a:r>
          </a:p>
        </p:txBody>
      </p:sp>
    </p:spTree>
    <p:extLst>
      <p:ext uri="{BB962C8B-B14F-4D97-AF65-F5344CB8AC3E}">
        <p14:creationId xmlns:p14="http://schemas.microsoft.com/office/powerpoint/2010/main" val="1274821377"/>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resentation - Title, 2xContent v3">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472655" y="847699"/>
            <a:ext cx="3328624" cy="556157"/>
          </a:xfrm>
          <a:solidFill>
            <a:schemeClr val="accent3"/>
          </a:solidFill>
        </p:spPr>
        <p:txBody>
          <a:bodyPr/>
          <a:lstStyle>
            <a:lvl1pPr algn="l">
              <a:defRPr b="1">
                <a:latin typeface="+mj-lt"/>
              </a:defRPr>
            </a:lvl1pPr>
          </a:lstStyle>
          <a:p>
            <a:r>
              <a:rPr lang="en-US" dirty="0"/>
              <a:t>Click to edit title</a:t>
            </a:r>
            <a:endParaRPr lang="en-GB" dirty="0"/>
          </a:p>
        </p:txBody>
      </p:sp>
      <p:sp>
        <p:nvSpPr>
          <p:cNvPr id="5" name="Content Placeholder 4"/>
          <p:cNvSpPr>
            <a:spLocks noGrp="1"/>
          </p:cNvSpPr>
          <p:nvPr>
            <p:ph sz="quarter" idx="11" hasCustomPrompt="1"/>
          </p:nvPr>
        </p:nvSpPr>
        <p:spPr>
          <a:xfrm>
            <a:off x="472405" y="1781093"/>
            <a:ext cx="2499125" cy="4247555"/>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p:cNvSpPr>
            <a:spLocks noGrp="1"/>
          </p:cNvSpPr>
          <p:nvPr>
            <p:ph sz="quarter" idx="12"/>
          </p:nvPr>
        </p:nvSpPr>
        <p:spPr>
          <a:xfrm>
            <a:off x="3278322" y="1781093"/>
            <a:ext cx="5398705" cy="424755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18306939"/>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resentation - Title, 2xContent v3, Base, Source">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472655" y="847699"/>
            <a:ext cx="3328624" cy="556157"/>
          </a:xfrm>
          <a:solidFill>
            <a:schemeClr val="accent3"/>
          </a:solidFill>
        </p:spPr>
        <p:txBody>
          <a:bodyPr/>
          <a:lstStyle>
            <a:lvl1pPr algn="l">
              <a:defRPr b="1"/>
            </a:lvl1pPr>
          </a:lstStyle>
          <a:p>
            <a:r>
              <a:rPr lang="en-US" dirty="0"/>
              <a:t>Click to edit title</a:t>
            </a:r>
            <a:endParaRPr lang="en-GB" dirty="0"/>
          </a:p>
        </p:txBody>
      </p:sp>
      <p:sp>
        <p:nvSpPr>
          <p:cNvPr id="7" name="Text Placeholder 3"/>
          <p:cNvSpPr>
            <a:spLocks noGrp="1"/>
          </p:cNvSpPr>
          <p:nvPr>
            <p:ph type="body" sz="quarter" idx="13" hasCustomPrompt="1"/>
          </p:nvPr>
        </p:nvSpPr>
        <p:spPr>
          <a:xfrm>
            <a:off x="6172474" y="6362385"/>
            <a:ext cx="2514057" cy="163258"/>
          </a:xfrm>
          <a:noFill/>
        </p:spPr>
        <p:txBody>
          <a:bodyPr lIns="0" tIns="0" rIns="0" bIns="0" anchor="b">
            <a:noAutofit/>
          </a:bodyPr>
          <a:lstStyle>
            <a:lvl1pPr marL="0" indent="0" algn="r">
              <a:buFontTx/>
              <a:buNone/>
              <a:defRPr sz="700"/>
            </a:lvl1pPr>
            <a:lvl2pPr marL="460872" indent="0">
              <a:buFontTx/>
              <a:buNone/>
              <a:defRPr/>
            </a:lvl2pPr>
            <a:lvl3pPr marL="921743" indent="0">
              <a:buFontTx/>
              <a:buNone/>
              <a:defRPr/>
            </a:lvl3pPr>
            <a:lvl4pPr marL="1382615" indent="0">
              <a:buFontTx/>
              <a:buNone/>
              <a:defRPr/>
            </a:lvl4pPr>
            <a:lvl5pPr marL="1843485" indent="0">
              <a:buFontTx/>
              <a:buNone/>
              <a:defRPr/>
            </a:lvl5pPr>
          </a:lstStyle>
          <a:p>
            <a:pPr lvl="0"/>
            <a:r>
              <a:rPr lang="en-US" dirty="0"/>
              <a:t>Click to add source</a:t>
            </a:r>
          </a:p>
        </p:txBody>
      </p:sp>
      <p:sp>
        <p:nvSpPr>
          <p:cNvPr id="8" name="Text Placeholder 3"/>
          <p:cNvSpPr>
            <a:spLocks noGrp="1"/>
          </p:cNvSpPr>
          <p:nvPr>
            <p:ph type="body" sz="quarter" idx="14" hasCustomPrompt="1"/>
          </p:nvPr>
        </p:nvSpPr>
        <p:spPr>
          <a:xfrm>
            <a:off x="472405" y="6027506"/>
            <a:ext cx="5393277" cy="163258"/>
          </a:xfrm>
          <a:noFill/>
        </p:spPr>
        <p:txBody>
          <a:bodyPr lIns="0" tIns="0" rIns="0" bIns="0" anchor="b">
            <a:noAutofit/>
          </a:bodyPr>
          <a:lstStyle>
            <a:lvl1pPr marL="0" indent="0" algn="l">
              <a:buFontTx/>
              <a:buNone/>
              <a:defRPr sz="700"/>
            </a:lvl1pPr>
            <a:lvl2pPr marL="460872" indent="0">
              <a:buFontTx/>
              <a:buNone/>
              <a:defRPr/>
            </a:lvl2pPr>
            <a:lvl3pPr marL="921743" indent="0">
              <a:buFontTx/>
              <a:buNone/>
              <a:defRPr/>
            </a:lvl3pPr>
            <a:lvl4pPr marL="1382615" indent="0">
              <a:buFontTx/>
              <a:buNone/>
              <a:defRPr/>
            </a:lvl4pPr>
            <a:lvl5pPr marL="1843485" indent="0">
              <a:buFontTx/>
              <a:buNone/>
              <a:defRPr/>
            </a:lvl5pPr>
          </a:lstStyle>
          <a:p>
            <a:pPr lvl="0"/>
            <a:r>
              <a:rPr lang="en-US" dirty="0"/>
              <a:t>Click to add base</a:t>
            </a:r>
          </a:p>
        </p:txBody>
      </p:sp>
      <p:sp>
        <p:nvSpPr>
          <p:cNvPr id="5" name="Content Placeholder 4"/>
          <p:cNvSpPr>
            <a:spLocks noGrp="1"/>
          </p:cNvSpPr>
          <p:nvPr>
            <p:ph sz="quarter" idx="15"/>
          </p:nvPr>
        </p:nvSpPr>
        <p:spPr>
          <a:xfrm>
            <a:off x="472405" y="1781095"/>
            <a:ext cx="2499125" cy="4080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Content Placeholder 9"/>
          <p:cNvSpPr>
            <a:spLocks noGrp="1"/>
          </p:cNvSpPr>
          <p:nvPr>
            <p:ph sz="quarter" idx="16"/>
          </p:nvPr>
        </p:nvSpPr>
        <p:spPr>
          <a:xfrm>
            <a:off x="3278320" y="1781095"/>
            <a:ext cx="5398706" cy="4080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855286113"/>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resentation - Title, Subtitle, 2xContent v3">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469148" y="612971"/>
            <a:ext cx="3328624" cy="556157"/>
          </a:xfrm>
          <a:solidFill>
            <a:schemeClr val="accent3"/>
          </a:solidFill>
        </p:spPr>
        <p:txBody>
          <a:bodyPr/>
          <a:lstStyle>
            <a:lvl1pPr algn="l">
              <a:defRPr b="1">
                <a:latin typeface="+mj-lt"/>
              </a:defRPr>
            </a:lvl1pPr>
          </a:lstStyle>
          <a:p>
            <a:r>
              <a:rPr lang="en-US" dirty="0"/>
              <a:t>Click to edit title</a:t>
            </a:r>
            <a:endParaRPr lang="en-GB" dirty="0"/>
          </a:p>
        </p:txBody>
      </p:sp>
      <p:sp>
        <p:nvSpPr>
          <p:cNvPr id="5" name="Content Placeholder 4"/>
          <p:cNvSpPr>
            <a:spLocks noGrp="1"/>
          </p:cNvSpPr>
          <p:nvPr>
            <p:ph sz="quarter" idx="12" hasCustomPrompt="1"/>
          </p:nvPr>
        </p:nvSpPr>
        <p:spPr>
          <a:xfrm>
            <a:off x="472405" y="1781095"/>
            <a:ext cx="2499125" cy="4080531"/>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3" hasCustomPrompt="1"/>
          </p:nvPr>
        </p:nvSpPr>
        <p:spPr>
          <a:xfrm>
            <a:off x="3278322" y="1781095"/>
            <a:ext cx="5398705" cy="4080531"/>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5"/>
          <p:cNvSpPr>
            <a:spLocks noGrp="1"/>
          </p:cNvSpPr>
          <p:nvPr>
            <p:ph type="body" sz="quarter" idx="14" hasCustomPrompt="1"/>
          </p:nvPr>
        </p:nvSpPr>
        <p:spPr bwMode="gray">
          <a:xfrm>
            <a:off x="474462" y="1214024"/>
            <a:ext cx="2215690" cy="355482"/>
          </a:xfrm>
          <a:solidFill>
            <a:schemeClr val="tx2"/>
          </a:solidFill>
        </p:spPr>
        <p:txBody>
          <a:bodyPr vert="horz" wrap="none" lIns="63097" tIns="0" rIns="63097" bIns="0" rtlCol="0">
            <a:spAutoFit/>
          </a:bodyPr>
          <a:lstStyle>
            <a:lvl1pPr>
              <a:buFontTx/>
              <a:buNone/>
              <a:defRPr lang="en-US" sz="2100" b="1" dirty="0" smtClean="0">
                <a:solidFill>
                  <a:schemeClr val="bg1"/>
                </a:solidFill>
              </a:defRPr>
            </a:lvl1pPr>
          </a:lstStyle>
          <a:p>
            <a:pPr marL="0" lvl="0" indent="0">
              <a:spcBef>
                <a:spcPts val="263"/>
              </a:spcBef>
              <a:spcAft>
                <a:spcPts val="263"/>
              </a:spcAft>
              <a:buNone/>
            </a:pPr>
            <a:r>
              <a:rPr lang="en-US" dirty="0"/>
              <a:t>Click to edit text</a:t>
            </a:r>
          </a:p>
        </p:txBody>
      </p:sp>
    </p:spTree>
    <p:extLst>
      <p:ext uri="{BB962C8B-B14F-4D97-AF65-F5344CB8AC3E}">
        <p14:creationId xmlns:p14="http://schemas.microsoft.com/office/powerpoint/2010/main" val="233078712"/>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resentation - Title, Subtitle, 2xContent v3, Base, Source">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470156" y="624983"/>
            <a:ext cx="3328624" cy="556157"/>
          </a:xfrm>
          <a:solidFill>
            <a:schemeClr val="accent3"/>
          </a:solidFill>
        </p:spPr>
        <p:txBody>
          <a:bodyPr/>
          <a:lstStyle>
            <a:lvl1pPr algn="l">
              <a:defRPr b="1">
                <a:latin typeface="+mj-lt"/>
              </a:defRPr>
            </a:lvl1pPr>
          </a:lstStyle>
          <a:p>
            <a:r>
              <a:rPr lang="en-US" dirty="0"/>
              <a:t>Click to edit title</a:t>
            </a:r>
            <a:endParaRPr lang="en-GB" dirty="0"/>
          </a:p>
        </p:txBody>
      </p:sp>
      <p:sp>
        <p:nvSpPr>
          <p:cNvPr id="5" name="Content Placeholder 4"/>
          <p:cNvSpPr>
            <a:spLocks noGrp="1"/>
          </p:cNvSpPr>
          <p:nvPr>
            <p:ph sz="quarter" idx="14" hasCustomPrompt="1"/>
          </p:nvPr>
        </p:nvSpPr>
        <p:spPr>
          <a:xfrm>
            <a:off x="472405" y="1781094"/>
            <a:ext cx="2499125" cy="4080531"/>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5"/>
          </p:nvPr>
        </p:nvSpPr>
        <p:spPr>
          <a:xfrm>
            <a:off x="3324474" y="1781094"/>
            <a:ext cx="5354389" cy="4080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5"/>
          <p:cNvSpPr>
            <a:spLocks noGrp="1"/>
          </p:cNvSpPr>
          <p:nvPr>
            <p:ph type="body" sz="quarter" idx="16" hasCustomPrompt="1"/>
          </p:nvPr>
        </p:nvSpPr>
        <p:spPr bwMode="gray">
          <a:xfrm>
            <a:off x="475470" y="1226036"/>
            <a:ext cx="2215690" cy="355482"/>
          </a:xfrm>
          <a:solidFill>
            <a:schemeClr val="tx2"/>
          </a:solidFill>
        </p:spPr>
        <p:txBody>
          <a:bodyPr vert="horz" wrap="none" lIns="63097" tIns="0" rIns="63097" bIns="0" rtlCol="0">
            <a:spAutoFit/>
          </a:bodyPr>
          <a:lstStyle>
            <a:lvl1pPr>
              <a:buFontTx/>
              <a:buNone/>
              <a:defRPr lang="en-US" sz="2100" b="1" dirty="0" smtClean="0">
                <a:solidFill>
                  <a:schemeClr val="bg1"/>
                </a:solidFill>
              </a:defRPr>
            </a:lvl1pPr>
          </a:lstStyle>
          <a:p>
            <a:pPr marL="0" lvl="0" indent="0">
              <a:spcBef>
                <a:spcPts val="263"/>
              </a:spcBef>
              <a:spcAft>
                <a:spcPts val="263"/>
              </a:spcAft>
              <a:buNone/>
            </a:pPr>
            <a:r>
              <a:rPr lang="en-US" dirty="0"/>
              <a:t>Click to edit text</a:t>
            </a:r>
          </a:p>
        </p:txBody>
      </p:sp>
      <p:sp>
        <p:nvSpPr>
          <p:cNvPr id="8" name="Text Placeholder 3"/>
          <p:cNvSpPr>
            <a:spLocks noGrp="1"/>
          </p:cNvSpPr>
          <p:nvPr>
            <p:ph type="body" sz="quarter" idx="13" hasCustomPrompt="1"/>
          </p:nvPr>
        </p:nvSpPr>
        <p:spPr>
          <a:xfrm>
            <a:off x="6172474" y="6353370"/>
            <a:ext cx="2514057" cy="163258"/>
          </a:xfrm>
          <a:noFill/>
        </p:spPr>
        <p:txBody>
          <a:bodyPr lIns="0" tIns="0" rIns="0" bIns="0" anchor="b">
            <a:noAutofit/>
          </a:bodyPr>
          <a:lstStyle>
            <a:lvl1pPr marL="0" indent="0" algn="r">
              <a:buFontTx/>
              <a:buNone/>
              <a:defRPr sz="700"/>
            </a:lvl1pPr>
            <a:lvl2pPr marL="460872" indent="0">
              <a:buFontTx/>
              <a:buNone/>
              <a:defRPr/>
            </a:lvl2pPr>
            <a:lvl3pPr marL="921743" indent="0">
              <a:buFontTx/>
              <a:buNone/>
              <a:defRPr/>
            </a:lvl3pPr>
            <a:lvl4pPr marL="1382615" indent="0">
              <a:buFontTx/>
              <a:buNone/>
              <a:defRPr/>
            </a:lvl4pPr>
            <a:lvl5pPr marL="1843485" indent="0">
              <a:buFontTx/>
              <a:buNone/>
              <a:defRPr/>
            </a:lvl5pPr>
          </a:lstStyle>
          <a:p>
            <a:pPr lvl="0"/>
            <a:r>
              <a:rPr lang="en-US" dirty="0"/>
              <a:t>Click to add source</a:t>
            </a:r>
          </a:p>
        </p:txBody>
      </p:sp>
      <p:sp>
        <p:nvSpPr>
          <p:cNvPr id="11" name="Text Placeholder 3"/>
          <p:cNvSpPr>
            <a:spLocks noGrp="1"/>
          </p:cNvSpPr>
          <p:nvPr>
            <p:ph type="body" sz="quarter" idx="17" hasCustomPrompt="1"/>
          </p:nvPr>
        </p:nvSpPr>
        <p:spPr>
          <a:xfrm>
            <a:off x="472405" y="6027425"/>
            <a:ext cx="5393277" cy="163258"/>
          </a:xfrm>
          <a:noFill/>
        </p:spPr>
        <p:txBody>
          <a:bodyPr lIns="0" tIns="0" rIns="0" bIns="0" anchor="b">
            <a:noAutofit/>
          </a:bodyPr>
          <a:lstStyle>
            <a:lvl1pPr marL="0" indent="0" algn="l">
              <a:buFontTx/>
              <a:buNone/>
              <a:defRPr sz="700"/>
            </a:lvl1pPr>
            <a:lvl2pPr marL="460872" indent="0">
              <a:buFontTx/>
              <a:buNone/>
              <a:defRPr/>
            </a:lvl2pPr>
            <a:lvl3pPr marL="921743" indent="0">
              <a:buFontTx/>
              <a:buNone/>
              <a:defRPr/>
            </a:lvl3pPr>
            <a:lvl4pPr marL="1382615" indent="0">
              <a:buFontTx/>
              <a:buNone/>
              <a:defRPr/>
            </a:lvl4pPr>
            <a:lvl5pPr marL="1843485" indent="0">
              <a:buFontTx/>
              <a:buNone/>
              <a:defRPr/>
            </a:lvl5pPr>
          </a:lstStyle>
          <a:p>
            <a:pPr lvl="0"/>
            <a:r>
              <a:rPr lang="en-US" dirty="0"/>
              <a:t>Click to add base</a:t>
            </a:r>
          </a:p>
        </p:txBody>
      </p:sp>
    </p:spTree>
    <p:extLst>
      <p:ext uri="{BB962C8B-B14F-4D97-AF65-F5344CB8AC3E}">
        <p14:creationId xmlns:p14="http://schemas.microsoft.com/office/powerpoint/2010/main" val="4042078179"/>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resentation - Title, 3x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478124" y="847699"/>
            <a:ext cx="3328624" cy="556157"/>
          </a:xfrm>
          <a:solidFill>
            <a:schemeClr val="accent3"/>
          </a:solidFill>
        </p:spPr>
        <p:txBody>
          <a:bodyPr/>
          <a:lstStyle>
            <a:lvl1pPr algn="l">
              <a:defRPr b="1"/>
            </a:lvl1pPr>
          </a:lstStyle>
          <a:p>
            <a:r>
              <a:rPr lang="en-US" dirty="0"/>
              <a:t>Click to edit title</a:t>
            </a:r>
            <a:endParaRPr lang="en-GB" dirty="0"/>
          </a:p>
        </p:txBody>
      </p:sp>
      <p:sp>
        <p:nvSpPr>
          <p:cNvPr id="7" name="Content Placeholder 6"/>
          <p:cNvSpPr>
            <a:spLocks noGrp="1"/>
          </p:cNvSpPr>
          <p:nvPr>
            <p:ph sz="quarter" idx="12" hasCustomPrompt="1"/>
          </p:nvPr>
        </p:nvSpPr>
        <p:spPr>
          <a:xfrm>
            <a:off x="478122" y="1781093"/>
            <a:ext cx="2515040" cy="4247555"/>
          </a:xfrm>
        </p:spPr>
        <p:txBody>
          <a:bodyPr/>
          <a:lstStyle>
            <a:lvl1pPr>
              <a:defRPr sz="1900"/>
            </a:lvl1pPr>
            <a:lvl2pPr>
              <a:defRPr sz="1900"/>
            </a:lvl2pPr>
            <a:lvl3pPr>
              <a:defRPr sz="1900"/>
            </a:lvl3pPr>
            <a:lvl4pPr>
              <a:defRPr sz="1900"/>
            </a:lvl4pPr>
            <a:lvl5pPr>
              <a:defRPr sz="19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3" hasCustomPrompt="1"/>
          </p:nvPr>
        </p:nvSpPr>
        <p:spPr>
          <a:xfrm>
            <a:off x="3321465" y="1781093"/>
            <a:ext cx="2515040" cy="4247555"/>
          </a:xfrm>
        </p:spPr>
        <p:txBody>
          <a:bodyPr/>
          <a:lstStyle>
            <a:lvl1pPr>
              <a:defRPr sz="1900"/>
            </a:lvl1pPr>
            <a:lvl2pPr>
              <a:defRPr sz="1900"/>
            </a:lvl2pPr>
            <a:lvl3pPr>
              <a:defRPr sz="1900"/>
            </a:lvl3pPr>
            <a:lvl4pPr>
              <a:defRPr sz="1900"/>
            </a:lvl4pPr>
            <a:lvl5pPr>
              <a:defRPr sz="19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Content Placeholder 10"/>
          <p:cNvSpPr>
            <a:spLocks noGrp="1"/>
          </p:cNvSpPr>
          <p:nvPr>
            <p:ph sz="quarter" idx="14" hasCustomPrompt="1"/>
          </p:nvPr>
        </p:nvSpPr>
        <p:spPr>
          <a:xfrm>
            <a:off x="6164807" y="1781093"/>
            <a:ext cx="2515040" cy="4247555"/>
          </a:xfrm>
        </p:spPr>
        <p:txBody>
          <a:bodyPr/>
          <a:lstStyle>
            <a:lvl1pPr>
              <a:defRPr sz="1900"/>
            </a:lvl1pPr>
            <a:lvl2pPr>
              <a:defRPr sz="1900"/>
            </a:lvl2pPr>
            <a:lvl3pPr>
              <a:defRPr sz="1900"/>
            </a:lvl3pPr>
            <a:lvl4pPr>
              <a:defRPr sz="1900"/>
            </a:lvl4pPr>
            <a:lvl5pPr>
              <a:defRPr sz="19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657612461"/>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resentation - Title, 3xContent, Base, Source">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472404" y="853765"/>
            <a:ext cx="3328624" cy="556157"/>
          </a:xfrm>
          <a:solidFill>
            <a:schemeClr val="accent3"/>
          </a:solidFill>
        </p:spPr>
        <p:txBody>
          <a:bodyPr/>
          <a:lstStyle>
            <a:lvl1pPr algn="l">
              <a:defRPr b="1"/>
            </a:lvl1pPr>
          </a:lstStyle>
          <a:p>
            <a:r>
              <a:rPr lang="en-US" dirty="0"/>
              <a:t>Click to edit title</a:t>
            </a:r>
            <a:endParaRPr lang="en-GB" dirty="0"/>
          </a:p>
        </p:txBody>
      </p:sp>
      <p:sp>
        <p:nvSpPr>
          <p:cNvPr id="7" name="Content Placeholder 6"/>
          <p:cNvSpPr>
            <a:spLocks noGrp="1"/>
          </p:cNvSpPr>
          <p:nvPr>
            <p:ph sz="quarter" idx="14" hasCustomPrompt="1"/>
          </p:nvPr>
        </p:nvSpPr>
        <p:spPr>
          <a:xfrm>
            <a:off x="472404" y="1781094"/>
            <a:ext cx="2515040" cy="4080531"/>
          </a:xfrm>
        </p:spPr>
        <p:txBody>
          <a:bodyPr/>
          <a:lstStyle>
            <a:lvl1pPr>
              <a:defRPr sz="1900"/>
            </a:lvl1pPr>
            <a:lvl2pPr>
              <a:defRPr sz="1900"/>
            </a:lvl2pPr>
            <a:lvl3pPr>
              <a:defRPr sz="1900"/>
            </a:lvl3pPr>
            <a:lvl4pPr>
              <a:defRPr sz="1900"/>
            </a:lvl4pPr>
            <a:lvl5pPr>
              <a:defRPr sz="19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5" hasCustomPrompt="1"/>
          </p:nvPr>
        </p:nvSpPr>
        <p:spPr>
          <a:xfrm>
            <a:off x="3318605" y="1781094"/>
            <a:ext cx="2515040" cy="4080531"/>
          </a:xfrm>
        </p:spPr>
        <p:txBody>
          <a:bodyPr/>
          <a:lstStyle>
            <a:lvl1pPr>
              <a:defRPr sz="1900" baseline="0"/>
            </a:lvl1pPr>
            <a:lvl2pPr>
              <a:defRPr sz="1900"/>
            </a:lvl2pPr>
            <a:lvl3pPr>
              <a:defRPr sz="1900"/>
            </a:lvl3pPr>
            <a:lvl4pPr>
              <a:defRPr sz="1900"/>
            </a:lvl4pPr>
            <a:lvl5pPr>
              <a:defRPr sz="19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Content Placeholder 10"/>
          <p:cNvSpPr>
            <a:spLocks noGrp="1"/>
          </p:cNvSpPr>
          <p:nvPr>
            <p:ph sz="quarter" idx="16" hasCustomPrompt="1"/>
          </p:nvPr>
        </p:nvSpPr>
        <p:spPr>
          <a:xfrm>
            <a:off x="6164807" y="1781094"/>
            <a:ext cx="2515040" cy="4080531"/>
          </a:xfrm>
        </p:spPr>
        <p:txBody>
          <a:bodyPr/>
          <a:lstStyle>
            <a:lvl1pPr>
              <a:defRPr sz="1900" baseline="0"/>
            </a:lvl1pPr>
            <a:lvl2pPr>
              <a:defRPr sz="1900"/>
            </a:lvl2pPr>
            <a:lvl3pPr>
              <a:defRPr sz="1900"/>
            </a:lvl3pPr>
            <a:lvl4pPr>
              <a:defRPr sz="1900"/>
            </a:lvl4pPr>
            <a:lvl5pPr>
              <a:defRPr sz="19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3"/>
          <p:cNvSpPr>
            <a:spLocks noGrp="1"/>
          </p:cNvSpPr>
          <p:nvPr>
            <p:ph type="body" sz="quarter" idx="13" hasCustomPrompt="1"/>
          </p:nvPr>
        </p:nvSpPr>
        <p:spPr>
          <a:xfrm>
            <a:off x="6172474" y="6365560"/>
            <a:ext cx="2507375" cy="162292"/>
          </a:xfrm>
          <a:noFill/>
        </p:spPr>
        <p:txBody>
          <a:bodyPr lIns="0" tIns="0" rIns="0" bIns="0" anchor="b">
            <a:noAutofit/>
          </a:bodyPr>
          <a:lstStyle>
            <a:lvl1pPr marL="0" indent="0" algn="r">
              <a:buFontTx/>
              <a:buNone/>
              <a:defRPr sz="700"/>
            </a:lvl1pPr>
            <a:lvl2pPr marL="460872" indent="0">
              <a:buFontTx/>
              <a:buNone/>
              <a:defRPr/>
            </a:lvl2pPr>
            <a:lvl3pPr marL="921743" indent="0">
              <a:buFontTx/>
              <a:buNone/>
              <a:defRPr/>
            </a:lvl3pPr>
            <a:lvl4pPr marL="1382615" indent="0">
              <a:buFontTx/>
              <a:buNone/>
              <a:defRPr/>
            </a:lvl4pPr>
            <a:lvl5pPr marL="1843485" indent="0">
              <a:buFontTx/>
              <a:buNone/>
              <a:defRPr/>
            </a:lvl5pPr>
          </a:lstStyle>
          <a:p>
            <a:pPr lvl="0"/>
            <a:r>
              <a:rPr lang="en-US" dirty="0"/>
              <a:t>Click to add source</a:t>
            </a:r>
          </a:p>
        </p:txBody>
      </p:sp>
      <p:sp>
        <p:nvSpPr>
          <p:cNvPr id="10" name="Text Placeholder 3"/>
          <p:cNvSpPr>
            <a:spLocks noGrp="1"/>
          </p:cNvSpPr>
          <p:nvPr>
            <p:ph type="body" sz="quarter" idx="17" hasCustomPrompt="1"/>
          </p:nvPr>
        </p:nvSpPr>
        <p:spPr>
          <a:xfrm>
            <a:off x="472405" y="6027425"/>
            <a:ext cx="5393277" cy="163258"/>
          </a:xfrm>
          <a:noFill/>
        </p:spPr>
        <p:txBody>
          <a:bodyPr lIns="0" tIns="0" rIns="0" bIns="0" anchor="b">
            <a:noAutofit/>
          </a:bodyPr>
          <a:lstStyle>
            <a:lvl1pPr marL="0" indent="0" algn="l">
              <a:buFontTx/>
              <a:buNone/>
              <a:defRPr sz="700"/>
            </a:lvl1pPr>
            <a:lvl2pPr marL="460872" indent="0">
              <a:buFontTx/>
              <a:buNone/>
              <a:defRPr/>
            </a:lvl2pPr>
            <a:lvl3pPr marL="921743" indent="0">
              <a:buFontTx/>
              <a:buNone/>
              <a:defRPr/>
            </a:lvl3pPr>
            <a:lvl4pPr marL="1382615" indent="0">
              <a:buFontTx/>
              <a:buNone/>
              <a:defRPr/>
            </a:lvl4pPr>
            <a:lvl5pPr marL="1843485" indent="0">
              <a:buFontTx/>
              <a:buNone/>
              <a:defRPr/>
            </a:lvl5pPr>
          </a:lstStyle>
          <a:p>
            <a:pPr lvl="0"/>
            <a:r>
              <a:rPr lang="en-US" dirty="0"/>
              <a:t>Click to add base</a:t>
            </a:r>
          </a:p>
        </p:txBody>
      </p:sp>
    </p:spTree>
    <p:extLst>
      <p:ext uri="{BB962C8B-B14F-4D97-AF65-F5344CB8AC3E}">
        <p14:creationId xmlns:p14="http://schemas.microsoft.com/office/powerpoint/2010/main" val="4170887103"/>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resentation - Title, Subtitle, 3x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474434" y="646285"/>
            <a:ext cx="3328624" cy="556157"/>
          </a:xfrm>
          <a:solidFill>
            <a:schemeClr val="accent3"/>
          </a:solidFill>
        </p:spPr>
        <p:txBody>
          <a:bodyPr/>
          <a:lstStyle>
            <a:lvl1pPr algn="l">
              <a:defRPr b="1">
                <a:latin typeface="+mj-lt"/>
              </a:defRPr>
            </a:lvl1pPr>
          </a:lstStyle>
          <a:p>
            <a:r>
              <a:rPr lang="en-US" dirty="0"/>
              <a:t>Click to edit title</a:t>
            </a:r>
            <a:endParaRPr lang="en-GB" dirty="0"/>
          </a:p>
        </p:txBody>
      </p:sp>
      <p:sp>
        <p:nvSpPr>
          <p:cNvPr id="7" name="Content Placeholder 6"/>
          <p:cNvSpPr>
            <a:spLocks noGrp="1"/>
          </p:cNvSpPr>
          <p:nvPr>
            <p:ph sz="quarter" idx="13" hasCustomPrompt="1"/>
          </p:nvPr>
        </p:nvSpPr>
        <p:spPr>
          <a:xfrm>
            <a:off x="472404" y="1781093"/>
            <a:ext cx="2515040" cy="4080532"/>
          </a:xfrm>
        </p:spPr>
        <p:txBody>
          <a:bodyPr/>
          <a:lstStyle>
            <a:lvl1pPr>
              <a:defRPr sz="1900"/>
            </a:lvl1pPr>
            <a:lvl2pPr>
              <a:defRPr sz="1900"/>
            </a:lvl2pPr>
            <a:lvl3pPr>
              <a:defRPr sz="1900"/>
            </a:lvl3pPr>
            <a:lvl4pPr>
              <a:defRPr sz="1900"/>
            </a:lvl4pPr>
            <a:lvl5pPr>
              <a:defRPr sz="19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p:cNvSpPr>
            <a:spLocks noGrp="1"/>
          </p:cNvSpPr>
          <p:nvPr>
            <p:ph sz="quarter" idx="14" hasCustomPrompt="1"/>
          </p:nvPr>
        </p:nvSpPr>
        <p:spPr>
          <a:xfrm>
            <a:off x="3314772" y="1781093"/>
            <a:ext cx="2515040" cy="4080532"/>
          </a:xfrm>
        </p:spPr>
        <p:txBody>
          <a:bodyPr/>
          <a:lstStyle>
            <a:lvl1pPr>
              <a:defRPr sz="1900"/>
            </a:lvl1pPr>
            <a:lvl2pPr>
              <a:defRPr sz="1900"/>
            </a:lvl2pPr>
            <a:lvl3pPr>
              <a:defRPr sz="1900"/>
            </a:lvl3pPr>
            <a:lvl4pPr>
              <a:defRPr sz="1900"/>
            </a:lvl4pPr>
            <a:lvl5pPr>
              <a:defRPr sz="19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Content Placeholder 11"/>
          <p:cNvSpPr>
            <a:spLocks noGrp="1"/>
          </p:cNvSpPr>
          <p:nvPr>
            <p:ph sz="quarter" idx="15" hasCustomPrompt="1"/>
          </p:nvPr>
        </p:nvSpPr>
        <p:spPr>
          <a:xfrm>
            <a:off x="6157141" y="1781093"/>
            <a:ext cx="2515040" cy="4080532"/>
          </a:xfrm>
        </p:spPr>
        <p:txBody>
          <a:bodyPr/>
          <a:lstStyle>
            <a:lvl1pPr>
              <a:defRPr sz="1900"/>
            </a:lvl1pPr>
            <a:lvl2pPr>
              <a:defRPr sz="1900"/>
            </a:lvl2pPr>
            <a:lvl3pPr>
              <a:defRPr sz="1900"/>
            </a:lvl3pPr>
            <a:lvl4pPr>
              <a:defRPr sz="1900"/>
            </a:lvl4pPr>
            <a:lvl5pPr>
              <a:defRPr sz="19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 Placeholder 5"/>
          <p:cNvSpPr>
            <a:spLocks noGrp="1"/>
          </p:cNvSpPr>
          <p:nvPr>
            <p:ph type="body" sz="quarter" idx="16" hasCustomPrompt="1"/>
          </p:nvPr>
        </p:nvSpPr>
        <p:spPr bwMode="gray">
          <a:xfrm>
            <a:off x="475470" y="1226036"/>
            <a:ext cx="2215690" cy="355482"/>
          </a:xfrm>
          <a:solidFill>
            <a:schemeClr val="tx2"/>
          </a:solidFill>
        </p:spPr>
        <p:txBody>
          <a:bodyPr vert="horz" wrap="none" lIns="63097" tIns="0" rIns="63097" bIns="0" rtlCol="0">
            <a:spAutoFit/>
          </a:bodyPr>
          <a:lstStyle>
            <a:lvl1pPr>
              <a:buFontTx/>
              <a:buNone/>
              <a:defRPr lang="en-US" sz="2100" b="1" dirty="0" smtClean="0">
                <a:solidFill>
                  <a:schemeClr val="bg1"/>
                </a:solidFill>
              </a:defRPr>
            </a:lvl1pPr>
          </a:lstStyle>
          <a:p>
            <a:pPr marL="0" lvl="0" indent="0">
              <a:spcBef>
                <a:spcPts val="263"/>
              </a:spcBef>
              <a:spcAft>
                <a:spcPts val="263"/>
              </a:spcAft>
              <a:buNone/>
            </a:pPr>
            <a:r>
              <a:rPr lang="en-US" dirty="0"/>
              <a:t>Click to edit text</a:t>
            </a:r>
          </a:p>
        </p:txBody>
      </p:sp>
    </p:spTree>
    <p:extLst>
      <p:ext uri="{BB962C8B-B14F-4D97-AF65-F5344CB8AC3E}">
        <p14:creationId xmlns:p14="http://schemas.microsoft.com/office/powerpoint/2010/main" val="2527889644"/>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resentation - Title, Subtitle, 3xContent v3, Base, Source">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472375" y="640926"/>
            <a:ext cx="3328624" cy="556157"/>
          </a:xfrm>
          <a:solidFill>
            <a:schemeClr val="accent3"/>
          </a:solidFill>
        </p:spPr>
        <p:txBody>
          <a:bodyPr/>
          <a:lstStyle>
            <a:lvl1pPr algn="l">
              <a:defRPr b="1">
                <a:latin typeface="+mj-lt"/>
              </a:defRPr>
            </a:lvl1pPr>
          </a:lstStyle>
          <a:p>
            <a:r>
              <a:rPr lang="en-US" dirty="0"/>
              <a:t>Click to edit title</a:t>
            </a:r>
            <a:endParaRPr lang="en-GB" dirty="0"/>
          </a:p>
        </p:txBody>
      </p:sp>
      <p:sp>
        <p:nvSpPr>
          <p:cNvPr id="7" name="Content Placeholder 6"/>
          <p:cNvSpPr>
            <a:spLocks noGrp="1"/>
          </p:cNvSpPr>
          <p:nvPr>
            <p:ph sz="quarter" idx="16" hasCustomPrompt="1"/>
          </p:nvPr>
        </p:nvSpPr>
        <p:spPr>
          <a:xfrm>
            <a:off x="472404" y="1781093"/>
            <a:ext cx="2515040" cy="4080532"/>
          </a:xfrm>
        </p:spPr>
        <p:txBody>
          <a:bodyPr/>
          <a:lstStyle>
            <a:lvl1pPr>
              <a:defRPr sz="1900"/>
            </a:lvl1pPr>
            <a:lvl2pPr>
              <a:defRPr sz="1900"/>
            </a:lvl2pPr>
            <a:lvl3pPr>
              <a:defRPr sz="1900"/>
            </a:lvl3pPr>
            <a:lvl4pPr>
              <a:defRPr sz="1900"/>
            </a:lvl4pPr>
            <a:lvl5pPr>
              <a:defRPr sz="19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p:cNvSpPr>
            <a:spLocks noGrp="1"/>
          </p:cNvSpPr>
          <p:nvPr>
            <p:ph sz="quarter" idx="17" hasCustomPrompt="1"/>
          </p:nvPr>
        </p:nvSpPr>
        <p:spPr>
          <a:xfrm>
            <a:off x="3314882" y="1781093"/>
            <a:ext cx="2515040" cy="4080532"/>
          </a:xfrm>
        </p:spPr>
        <p:txBody>
          <a:bodyPr/>
          <a:lstStyle>
            <a:lvl1pPr>
              <a:defRPr sz="1900"/>
            </a:lvl1pPr>
            <a:lvl2pPr>
              <a:defRPr sz="1900"/>
            </a:lvl2pPr>
            <a:lvl3pPr>
              <a:defRPr sz="1900"/>
            </a:lvl3pPr>
            <a:lvl4pPr>
              <a:defRPr sz="1900"/>
            </a:lvl4pPr>
            <a:lvl5pPr>
              <a:defRPr sz="19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Content Placeholder 12"/>
          <p:cNvSpPr>
            <a:spLocks noGrp="1"/>
          </p:cNvSpPr>
          <p:nvPr>
            <p:ph sz="quarter" idx="18" hasCustomPrompt="1"/>
          </p:nvPr>
        </p:nvSpPr>
        <p:spPr>
          <a:xfrm>
            <a:off x="6157360" y="1781093"/>
            <a:ext cx="2515040" cy="4080532"/>
          </a:xfrm>
        </p:spPr>
        <p:txBody>
          <a:bodyPr/>
          <a:lstStyle>
            <a:lvl1pPr>
              <a:defRPr sz="1900"/>
            </a:lvl1pPr>
            <a:lvl2pPr>
              <a:defRPr sz="1900"/>
            </a:lvl2pPr>
            <a:lvl3pPr>
              <a:defRPr sz="1900"/>
            </a:lvl3pPr>
            <a:lvl4pPr>
              <a:defRPr sz="1900"/>
            </a:lvl4pPr>
            <a:lvl5pPr>
              <a:defRPr sz="19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 Placeholder 5"/>
          <p:cNvSpPr>
            <a:spLocks noGrp="1"/>
          </p:cNvSpPr>
          <p:nvPr>
            <p:ph type="body" sz="quarter" idx="14" hasCustomPrompt="1"/>
          </p:nvPr>
        </p:nvSpPr>
        <p:spPr bwMode="gray">
          <a:xfrm>
            <a:off x="472376" y="1227158"/>
            <a:ext cx="2215690" cy="355482"/>
          </a:xfrm>
          <a:solidFill>
            <a:schemeClr val="tx2"/>
          </a:solidFill>
        </p:spPr>
        <p:txBody>
          <a:bodyPr vert="horz" wrap="none" lIns="63097" tIns="0" rIns="63097" bIns="0" rtlCol="0">
            <a:spAutoFit/>
          </a:bodyPr>
          <a:lstStyle>
            <a:lvl1pPr>
              <a:buFontTx/>
              <a:buNone/>
              <a:defRPr lang="en-US" sz="2100" b="1" dirty="0" smtClean="0">
                <a:solidFill>
                  <a:schemeClr val="bg1"/>
                </a:solidFill>
              </a:defRPr>
            </a:lvl1pPr>
          </a:lstStyle>
          <a:p>
            <a:pPr marL="0" lvl="0" indent="0">
              <a:spcBef>
                <a:spcPts val="263"/>
              </a:spcBef>
              <a:spcAft>
                <a:spcPts val="263"/>
              </a:spcAft>
              <a:buNone/>
            </a:pPr>
            <a:r>
              <a:rPr lang="en-US" dirty="0"/>
              <a:t>Click to edit text</a:t>
            </a:r>
          </a:p>
        </p:txBody>
      </p:sp>
      <p:sp>
        <p:nvSpPr>
          <p:cNvPr id="11" name="Text Placeholder 3"/>
          <p:cNvSpPr>
            <a:spLocks noGrp="1"/>
          </p:cNvSpPr>
          <p:nvPr>
            <p:ph type="body" sz="quarter" idx="13" hasCustomPrompt="1"/>
          </p:nvPr>
        </p:nvSpPr>
        <p:spPr>
          <a:xfrm>
            <a:off x="6172474" y="6355579"/>
            <a:ext cx="2514057" cy="163258"/>
          </a:xfrm>
          <a:noFill/>
        </p:spPr>
        <p:txBody>
          <a:bodyPr lIns="0" tIns="0" rIns="0" bIns="0" anchor="b">
            <a:noAutofit/>
          </a:bodyPr>
          <a:lstStyle>
            <a:lvl1pPr marL="0" indent="0" algn="r">
              <a:buFontTx/>
              <a:buNone/>
              <a:defRPr sz="700"/>
            </a:lvl1pPr>
            <a:lvl2pPr marL="460872" indent="0">
              <a:buFontTx/>
              <a:buNone/>
              <a:defRPr/>
            </a:lvl2pPr>
            <a:lvl3pPr marL="921743" indent="0">
              <a:buFontTx/>
              <a:buNone/>
              <a:defRPr/>
            </a:lvl3pPr>
            <a:lvl4pPr marL="1382615" indent="0">
              <a:buFontTx/>
              <a:buNone/>
              <a:defRPr/>
            </a:lvl4pPr>
            <a:lvl5pPr marL="1843485" indent="0">
              <a:buFontTx/>
              <a:buNone/>
              <a:defRPr/>
            </a:lvl5pPr>
          </a:lstStyle>
          <a:p>
            <a:pPr lvl="0"/>
            <a:r>
              <a:rPr lang="en-US" dirty="0"/>
              <a:t>Click to add source</a:t>
            </a:r>
          </a:p>
        </p:txBody>
      </p:sp>
      <p:sp>
        <p:nvSpPr>
          <p:cNvPr id="14" name="Text Placeholder 3"/>
          <p:cNvSpPr>
            <a:spLocks noGrp="1"/>
          </p:cNvSpPr>
          <p:nvPr>
            <p:ph type="body" sz="quarter" idx="19" hasCustomPrompt="1"/>
          </p:nvPr>
        </p:nvSpPr>
        <p:spPr>
          <a:xfrm>
            <a:off x="472375" y="6027425"/>
            <a:ext cx="5393306" cy="163258"/>
          </a:xfrm>
          <a:noFill/>
        </p:spPr>
        <p:txBody>
          <a:bodyPr lIns="0" tIns="0" rIns="0" bIns="0" anchor="b">
            <a:noAutofit/>
          </a:bodyPr>
          <a:lstStyle>
            <a:lvl1pPr marL="0" indent="0" algn="l">
              <a:buFontTx/>
              <a:buNone/>
              <a:defRPr sz="700"/>
            </a:lvl1pPr>
            <a:lvl2pPr marL="460872" indent="0">
              <a:buFontTx/>
              <a:buNone/>
              <a:defRPr/>
            </a:lvl2pPr>
            <a:lvl3pPr marL="921743" indent="0">
              <a:buFontTx/>
              <a:buNone/>
              <a:defRPr/>
            </a:lvl3pPr>
            <a:lvl4pPr marL="1382615" indent="0">
              <a:buFontTx/>
              <a:buNone/>
              <a:defRPr/>
            </a:lvl4pPr>
            <a:lvl5pPr marL="1843485" indent="0">
              <a:buFontTx/>
              <a:buNone/>
              <a:defRPr/>
            </a:lvl5pPr>
          </a:lstStyle>
          <a:p>
            <a:pPr lvl="0"/>
            <a:r>
              <a:rPr lang="en-US" dirty="0"/>
              <a:t>Click to add base</a:t>
            </a:r>
          </a:p>
        </p:txBody>
      </p:sp>
    </p:spTree>
    <p:extLst>
      <p:ext uri="{BB962C8B-B14F-4D97-AF65-F5344CB8AC3E}">
        <p14:creationId xmlns:p14="http://schemas.microsoft.com/office/powerpoint/2010/main" val="4159238834"/>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resentation -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479000" y="847699"/>
            <a:ext cx="3328624" cy="556157"/>
          </a:xfrm>
          <a:solidFill>
            <a:schemeClr val="accent3"/>
          </a:solidFill>
        </p:spPr>
        <p:txBody>
          <a:bodyPr/>
          <a:lstStyle>
            <a:lvl1pPr algn="l">
              <a:defRPr b="1"/>
            </a:lvl1pPr>
          </a:lstStyle>
          <a:p>
            <a:r>
              <a:rPr lang="en-US" dirty="0"/>
              <a:t>Click to edit title</a:t>
            </a:r>
            <a:endParaRPr lang="en-GB" dirty="0"/>
          </a:p>
        </p:txBody>
      </p:sp>
    </p:spTree>
    <p:extLst>
      <p:ext uri="{BB962C8B-B14F-4D97-AF65-F5344CB8AC3E}">
        <p14:creationId xmlns:p14="http://schemas.microsoft.com/office/powerpoint/2010/main" val="4010725744"/>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Red">
    <p:bg>
      <p:bgPr>
        <a:solidFill>
          <a:schemeClr val="tx1"/>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323528"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GB"/>
          </a:p>
        </p:txBody>
      </p:sp>
      <p:sp>
        <p:nvSpPr>
          <p:cNvPr id="8" name="Rectangle 7"/>
          <p:cNvSpPr/>
          <p:nvPr userDrawn="1"/>
        </p:nvSpPr>
        <p:spPr>
          <a:xfrm>
            <a:off x="8820472" y="0"/>
            <a:ext cx="323528"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GB"/>
          </a:p>
        </p:txBody>
      </p:sp>
      <p:pic>
        <p:nvPicPr>
          <p:cNvPr id="27" name="Picture 26" descr="Ipsos MORI Logo - WHITE.png"/>
          <p:cNvPicPr>
            <a:picLocks noChangeAspect="1"/>
          </p:cNvPicPr>
          <p:nvPr userDrawn="1"/>
        </p:nvPicPr>
        <p:blipFill rotWithShape="1">
          <a:blip r:embed="rId2" cstate="screen">
            <a:extLst>
              <a:ext uri="{28A0092B-C50C-407E-A947-70E740481C1C}">
                <a14:useLocalDpi xmlns:a14="http://schemas.microsoft.com/office/drawing/2010/main"/>
              </a:ext>
            </a:extLst>
          </a:blip>
          <a:srcRect l="-9569" t="-43308" r="-9569" b="-43308"/>
          <a:stretch/>
        </p:blipFill>
        <p:spPr bwMode="white">
          <a:xfrm>
            <a:off x="458974" y="6381329"/>
            <a:ext cx="1069640" cy="310272"/>
          </a:xfrm>
          <a:prstGeom prst="rect">
            <a:avLst/>
          </a:prstGeom>
          <a:solidFill>
            <a:schemeClr val="tx1"/>
          </a:solidFill>
          <a:ln>
            <a:noFill/>
          </a:ln>
        </p:spPr>
      </p:pic>
      <p:grpSp>
        <p:nvGrpSpPr>
          <p:cNvPr id="28" name="Group 2"/>
          <p:cNvGrpSpPr>
            <a:grpSpLocks noChangeAspect="1"/>
          </p:cNvGrpSpPr>
          <p:nvPr userDrawn="1"/>
        </p:nvGrpSpPr>
        <p:grpSpPr bwMode="auto">
          <a:xfrm>
            <a:off x="8249742" y="6275412"/>
            <a:ext cx="332913" cy="333044"/>
            <a:chOff x="1352" y="681"/>
            <a:chExt cx="3519" cy="3153"/>
          </a:xfrm>
        </p:grpSpPr>
        <p:sp>
          <p:nvSpPr>
            <p:cNvPr id="29" name="Freeform 3"/>
            <p:cNvSpPr>
              <a:spLocks noChangeAspect="1"/>
            </p:cNvSpPr>
            <p:nvPr/>
          </p:nvSpPr>
          <p:spPr bwMode="auto">
            <a:xfrm>
              <a:off x="1352" y="681"/>
              <a:ext cx="3519" cy="3153"/>
            </a:xfrm>
            <a:custGeom>
              <a:avLst/>
              <a:gdLst>
                <a:gd name="T0" fmla="*/ 0 w 3862"/>
                <a:gd name="T1" fmla="*/ 3449 h 3449"/>
                <a:gd name="T2" fmla="*/ 0 w 3862"/>
                <a:gd name="T3" fmla="*/ 3449 h 3449"/>
                <a:gd name="T4" fmla="*/ 0 w 3862"/>
                <a:gd name="T5" fmla="*/ 0 h 3449"/>
                <a:gd name="T6" fmla="*/ 3696 w 3862"/>
                <a:gd name="T7" fmla="*/ 0 h 3449"/>
                <a:gd name="T8" fmla="*/ 3327 w 3862"/>
                <a:gd name="T9" fmla="*/ 3449 h 3449"/>
                <a:gd name="T10" fmla="*/ 0 w 3862"/>
                <a:gd name="T11" fmla="*/ 3449 h 3449"/>
              </a:gdLst>
              <a:ahLst/>
              <a:cxnLst>
                <a:cxn ang="0">
                  <a:pos x="T0" y="T1"/>
                </a:cxn>
                <a:cxn ang="0">
                  <a:pos x="T2" y="T3"/>
                </a:cxn>
                <a:cxn ang="0">
                  <a:pos x="T4" y="T5"/>
                </a:cxn>
                <a:cxn ang="0">
                  <a:pos x="T6" y="T7"/>
                </a:cxn>
                <a:cxn ang="0">
                  <a:pos x="T8" y="T9"/>
                </a:cxn>
                <a:cxn ang="0">
                  <a:pos x="T10" y="T11"/>
                </a:cxn>
              </a:cxnLst>
              <a:rect l="0" t="0" r="r" b="b"/>
              <a:pathLst>
                <a:path w="3862" h="3449">
                  <a:moveTo>
                    <a:pt x="0" y="3449"/>
                  </a:moveTo>
                  <a:lnTo>
                    <a:pt x="0" y="3449"/>
                  </a:lnTo>
                  <a:lnTo>
                    <a:pt x="0" y="0"/>
                  </a:lnTo>
                  <a:lnTo>
                    <a:pt x="3696" y="0"/>
                  </a:lnTo>
                  <a:cubicBezTo>
                    <a:pt x="3862" y="1150"/>
                    <a:pt x="3797" y="2241"/>
                    <a:pt x="3327" y="3449"/>
                  </a:cubicBezTo>
                  <a:lnTo>
                    <a:pt x="0" y="3449"/>
                  </a:lnTo>
                  <a:close/>
                </a:path>
              </a:pathLst>
            </a:custGeom>
            <a:solidFill>
              <a:srgbClr val="009D9C"/>
            </a:solidFill>
            <a:ln>
              <a:noFill/>
            </a:ln>
            <a:extLst/>
          </p:spPr>
          <p:txBody>
            <a:bodyPr/>
            <a:lstStyle/>
            <a:p>
              <a:pPr fontAlgn="auto">
                <a:spcBef>
                  <a:spcPts val="0"/>
                </a:spcBef>
                <a:spcAft>
                  <a:spcPts val="0"/>
                </a:spcAft>
                <a:defRPr/>
              </a:pPr>
              <a:endParaRPr lang="en-US" dirty="0">
                <a:latin typeface="+mn-lt"/>
              </a:endParaRPr>
            </a:p>
          </p:txBody>
        </p:sp>
        <p:sp>
          <p:nvSpPr>
            <p:cNvPr id="30" name="Freeform 4"/>
            <p:cNvSpPr>
              <a:spLocks noChangeAspect="1"/>
            </p:cNvSpPr>
            <p:nvPr/>
          </p:nvSpPr>
          <p:spPr bwMode="auto">
            <a:xfrm>
              <a:off x="2708" y="1844"/>
              <a:ext cx="78" cy="52"/>
            </a:xfrm>
            <a:custGeom>
              <a:avLst/>
              <a:gdLst>
                <a:gd name="T0" fmla="*/ 16 w 81"/>
                <a:gd name="T1" fmla="*/ 40 h 66"/>
                <a:gd name="T2" fmla="*/ 16 w 81"/>
                <a:gd name="T3" fmla="*/ 40 h 66"/>
                <a:gd name="T4" fmla="*/ 0 w 81"/>
                <a:gd name="T5" fmla="*/ 54 h 66"/>
                <a:gd name="T6" fmla="*/ 79 w 81"/>
                <a:gd name="T7" fmla="*/ 22 h 66"/>
                <a:gd name="T8" fmla="*/ 81 w 81"/>
                <a:gd name="T9" fmla="*/ 0 h 66"/>
                <a:gd name="T10" fmla="*/ 16 w 81"/>
                <a:gd name="T11" fmla="*/ 40 h 66"/>
              </a:gdLst>
              <a:ahLst/>
              <a:cxnLst>
                <a:cxn ang="0">
                  <a:pos x="T0" y="T1"/>
                </a:cxn>
                <a:cxn ang="0">
                  <a:pos x="T2" y="T3"/>
                </a:cxn>
                <a:cxn ang="0">
                  <a:pos x="T4" y="T5"/>
                </a:cxn>
                <a:cxn ang="0">
                  <a:pos x="T6" y="T7"/>
                </a:cxn>
                <a:cxn ang="0">
                  <a:pos x="T8" y="T9"/>
                </a:cxn>
                <a:cxn ang="0">
                  <a:pos x="T10" y="T11"/>
                </a:cxn>
              </a:cxnLst>
              <a:rect l="0" t="0" r="r" b="b"/>
              <a:pathLst>
                <a:path w="81" h="66">
                  <a:moveTo>
                    <a:pt x="16" y="40"/>
                  </a:moveTo>
                  <a:lnTo>
                    <a:pt x="16" y="40"/>
                  </a:lnTo>
                  <a:lnTo>
                    <a:pt x="0" y="54"/>
                  </a:lnTo>
                  <a:cubicBezTo>
                    <a:pt x="35" y="66"/>
                    <a:pt x="72" y="42"/>
                    <a:pt x="79" y="22"/>
                  </a:cubicBezTo>
                  <a:lnTo>
                    <a:pt x="81" y="0"/>
                  </a:lnTo>
                  <a:cubicBezTo>
                    <a:pt x="54" y="6"/>
                    <a:pt x="27" y="19"/>
                    <a:pt x="16" y="40"/>
                  </a:cubicBezTo>
                  <a:close/>
                </a:path>
              </a:pathLst>
            </a:custGeom>
            <a:solidFill>
              <a:srgbClr val="2F469C"/>
            </a:solidFill>
            <a:ln>
              <a:noFill/>
            </a:ln>
            <a:extLst/>
          </p:spPr>
          <p:txBody>
            <a:bodyPr/>
            <a:lstStyle/>
            <a:p>
              <a:pPr fontAlgn="auto">
                <a:spcBef>
                  <a:spcPts val="0"/>
                </a:spcBef>
                <a:spcAft>
                  <a:spcPts val="0"/>
                </a:spcAft>
                <a:defRPr/>
              </a:pPr>
              <a:endParaRPr lang="en-US" dirty="0">
                <a:latin typeface="+mn-lt"/>
              </a:endParaRPr>
            </a:p>
          </p:txBody>
        </p:sp>
        <p:sp>
          <p:nvSpPr>
            <p:cNvPr id="31" name="Freeform 5"/>
            <p:cNvSpPr>
              <a:spLocks noChangeAspect="1"/>
            </p:cNvSpPr>
            <p:nvPr/>
          </p:nvSpPr>
          <p:spPr bwMode="auto">
            <a:xfrm>
              <a:off x="2868" y="1973"/>
              <a:ext cx="67" cy="52"/>
            </a:xfrm>
            <a:custGeom>
              <a:avLst/>
              <a:gdLst>
                <a:gd name="T0" fmla="*/ 27 w 81"/>
                <a:gd name="T1" fmla="*/ 1 h 63"/>
                <a:gd name="T2" fmla="*/ 27 w 81"/>
                <a:gd name="T3" fmla="*/ 1 h 63"/>
                <a:gd name="T4" fmla="*/ 0 w 81"/>
                <a:gd name="T5" fmla="*/ 0 h 63"/>
                <a:gd name="T6" fmla="*/ 33 w 81"/>
                <a:gd name="T7" fmla="*/ 58 h 63"/>
                <a:gd name="T8" fmla="*/ 53 w 81"/>
                <a:gd name="T9" fmla="*/ 63 h 63"/>
                <a:gd name="T10" fmla="*/ 27 w 81"/>
                <a:gd name="T11" fmla="*/ 1 h 63"/>
              </a:gdLst>
              <a:ahLst/>
              <a:cxnLst>
                <a:cxn ang="0">
                  <a:pos x="T0" y="T1"/>
                </a:cxn>
                <a:cxn ang="0">
                  <a:pos x="T2" y="T3"/>
                </a:cxn>
                <a:cxn ang="0">
                  <a:pos x="T4" y="T5"/>
                </a:cxn>
                <a:cxn ang="0">
                  <a:pos x="T6" y="T7"/>
                </a:cxn>
                <a:cxn ang="0">
                  <a:pos x="T8" y="T9"/>
                </a:cxn>
                <a:cxn ang="0">
                  <a:pos x="T10" y="T11"/>
                </a:cxn>
              </a:cxnLst>
              <a:rect l="0" t="0" r="r" b="b"/>
              <a:pathLst>
                <a:path w="81" h="63">
                  <a:moveTo>
                    <a:pt x="27" y="1"/>
                  </a:moveTo>
                  <a:lnTo>
                    <a:pt x="27" y="1"/>
                  </a:lnTo>
                  <a:lnTo>
                    <a:pt x="0" y="0"/>
                  </a:lnTo>
                  <a:cubicBezTo>
                    <a:pt x="0" y="24"/>
                    <a:pt x="8" y="43"/>
                    <a:pt x="33" y="58"/>
                  </a:cubicBezTo>
                  <a:lnTo>
                    <a:pt x="53" y="63"/>
                  </a:lnTo>
                  <a:cubicBezTo>
                    <a:pt x="81" y="39"/>
                    <a:pt x="44" y="15"/>
                    <a:pt x="27" y="1"/>
                  </a:cubicBezTo>
                  <a:close/>
                </a:path>
              </a:pathLst>
            </a:custGeom>
            <a:solidFill>
              <a:srgbClr val="2F469C"/>
            </a:solidFill>
            <a:ln>
              <a:noFill/>
            </a:ln>
            <a:extLst/>
          </p:spPr>
          <p:txBody>
            <a:bodyPr/>
            <a:lstStyle/>
            <a:p>
              <a:pPr fontAlgn="auto">
                <a:spcBef>
                  <a:spcPts val="0"/>
                </a:spcBef>
                <a:spcAft>
                  <a:spcPts val="0"/>
                </a:spcAft>
                <a:defRPr/>
              </a:pPr>
              <a:endParaRPr lang="en-US" dirty="0">
                <a:latin typeface="+mn-lt"/>
              </a:endParaRPr>
            </a:p>
          </p:txBody>
        </p:sp>
        <p:sp>
          <p:nvSpPr>
            <p:cNvPr id="32" name="Freeform 6"/>
            <p:cNvSpPr>
              <a:spLocks noChangeAspect="1"/>
            </p:cNvSpPr>
            <p:nvPr/>
          </p:nvSpPr>
          <p:spPr bwMode="auto">
            <a:xfrm>
              <a:off x="2620" y="1415"/>
              <a:ext cx="88" cy="72"/>
            </a:xfrm>
            <a:custGeom>
              <a:avLst/>
              <a:gdLst>
                <a:gd name="T0" fmla="*/ 20 w 96"/>
                <a:gd name="T1" fmla="*/ 50 h 79"/>
                <a:gd name="T2" fmla="*/ 20 w 96"/>
                <a:gd name="T3" fmla="*/ 50 h 79"/>
                <a:gd name="T4" fmla="*/ 0 w 96"/>
                <a:gd name="T5" fmla="*/ 64 h 79"/>
                <a:gd name="T6" fmla="*/ 89 w 96"/>
                <a:gd name="T7" fmla="*/ 27 h 79"/>
                <a:gd name="T8" fmla="*/ 96 w 96"/>
                <a:gd name="T9" fmla="*/ 0 h 79"/>
                <a:gd name="T10" fmla="*/ 20 w 96"/>
                <a:gd name="T11" fmla="*/ 50 h 79"/>
              </a:gdLst>
              <a:ahLst/>
              <a:cxnLst>
                <a:cxn ang="0">
                  <a:pos x="T0" y="T1"/>
                </a:cxn>
                <a:cxn ang="0">
                  <a:pos x="T2" y="T3"/>
                </a:cxn>
                <a:cxn ang="0">
                  <a:pos x="T4" y="T5"/>
                </a:cxn>
                <a:cxn ang="0">
                  <a:pos x="T6" y="T7"/>
                </a:cxn>
                <a:cxn ang="0">
                  <a:pos x="T8" y="T9"/>
                </a:cxn>
                <a:cxn ang="0">
                  <a:pos x="T10" y="T11"/>
                </a:cxn>
              </a:cxnLst>
              <a:rect l="0" t="0" r="r" b="b"/>
              <a:pathLst>
                <a:path w="96" h="79">
                  <a:moveTo>
                    <a:pt x="20" y="50"/>
                  </a:moveTo>
                  <a:lnTo>
                    <a:pt x="20" y="50"/>
                  </a:lnTo>
                  <a:lnTo>
                    <a:pt x="0" y="64"/>
                  </a:lnTo>
                  <a:cubicBezTo>
                    <a:pt x="41" y="79"/>
                    <a:pt x="75" y="57"/>
                    <a:pt x="89" y="27"/>
                  </a:cubicBezTo>
                  <a:lnTo>
                    <a:pt x="96" y="0"/>
                  </a:lnTo>
                  <a:cubicBezTo>
                    <a:pt x="63" y="8"/>
                    <a:pt x="38" y="8"/>
                    <a:pt x="20" y="50"/>
                  </a:cubicBezTo>
                  <a:close/>
                </a:path>
              </a:pathLst>
            </a:custGeom>
            <a:solidFill>
              <a:srgbClr val="2F469C"/>
            </a:solidFill>
            <a:ln>
              <a:noFill/>
            </a:ln>
            <a:extLst/>
          </p:spPr>
          <p:txBody>
            <a:bodyPr/>
            <a:lstStyle/>
            <a:p>
              <a:pPr fontAlgn="auto">
                <a:spcBef>
                  <a:spcPts val="0"/>
                </a:spcBef>
                <a:spcAft>
                  <a:spcPts val="0"/>
                </a:spcAft>
                <a:defRPr/>
              </a:pPr>
              <a:endParaRPr lang="en-US" dirty="0">
                <a:latin typeface="+mn-lt"/>
              </a:endParaRPr>
            </a:p>
          </p:txBody>
        </p:sp>
        <p:sp>
          <p:nvSpPr>
            <p:cNvPr id="33" name="Freeform 7"/>
            <p:cNvSpPr>
              <a:spLocks noChangeAspect="1"/>
            </p:cNvSpPr>
            <p:nvPr/>
          </p:nvSpPr>
          <p:spPr bwMode="auto">
            <a:xfrm>
              <a:off x="2568" y="1565"/>
              <a:ext cx="72" cy="72"/>
            </a:xfrm>
            <a:custGeom>
              <a:avLst/>
              <a:gdLst>
                <a:gd name="T0" fmla="*/ 77 w 77"/>
                <a:gd name="T1" fmla="*/ 22 h 77"/>
                <a:gd name="T2" fmla="*/ 77 w 77"/>
                <a:gd name="T3" fmla="*/ 22 h 77"/>
                <a:gd name="T4" fmla="*/ 71 w 77"/>
                <a:gd name="T5" fmla="*/ 0 h 77"/>
                <a:gd name="T6" fmla="*/ 0 w 77"/>
                <a:gd name="T7" fmla="*/ 44 h 77"/>
                <a:gd name="T8" fmla="*/ 0 w 77"/>
                <a:gd name="T9" fmla="*/ 62 h 77"/>
                <a:gd name="T10" fmla="*/ 77 w 77"/>
                <a:gd name="T11" fmla="*/ 22 h 77"/>
              </a:gdLst>
              <a:ahLst/>
              <a:cxnLst>
                <a:cxn ang="0">
                  <a:pos x="T0" y="T1"/>
                </a:cxn>
                <a:cxn ang="0">
                  <a:pos x="T2" y="T3"/>
                </a:cxn>
                <a:cxn ang="0">
                  <a:pos x="T4" y="T5"/>
                </a:cxn>
                <a:cxn ang="0">
                  <a:pos x="T6" y="T7"/>
                </a:cxn>
                <a:cxn ang="0">
                  <a:pos x="T8" y="T9"/>
                </a:cxn>
                <a:cxn ang="0">
                  <a:pos x="T10" y="T11"/>
                </a:cxn>
              </a:cxnLst>
              <a:rect l="0" t="0" r="r" b="b"/>
              <a:pathLst>
                <a:path w="77" h="77">
                  <a:moveTo>
                    <a:pt x="77" y="22"/>
                  </a:moveTo>
                  <a:lnTo>
                    <a:pt x="77" y="22"/>
                  </a:lnTo>
                  <a:lnTo>
                    <a:pt x="71" y="0"/>
                  </a:lnTo>
                  <a:cubicBezTo>
                    <a:pt x="38" y="7"/>
                    <a:pt x="14" y="19"/>
                    <a:pt x="0" y="44"/>
                  </a:cubicBezTo>
                  <a:lnTo>
                    <a:pt x="0" y="62"/>
                  </a:lnTo>
                  <a:cubicBezTo>
                    <a:pt x="42" y="77"/>
                    <a:pt x="64" y="40"/>
                    <a:pt x="77" y="22"/>
                  </a:cubicBezTo>
                  <a:close/>
                </a:path>
              </a:pathLst>
            </a:custGeom>
            <a:solidFill>
              <a:srgbClr val="2F469C"/>
            </a:solidFill>
            <a:ln>
              <a:noFill/>
            </a:ln>
            <a:extLst/>
          </p:spPr>
          <p:txBody>
            <a:bodyPr/>
            <a:lstStyle/>
            <a:p>
              <a:pPr fontAlgn="auto">
                <a:spcBef>
                  <a:spcPts val="0"/>
                </a:spcBef>
                <a:spcAft>
                  <a:spcPts val="0"/>
                </a:spcAft>
                <a:defRPr/>
              </a:pPr>
              <a:endParaRPr lang="en-US" dirty="0">
                <a:latin typeface="+mn-lt"/>
              </a:endParaRPr>
            </a:p>
          </p:txBody>
        </p:sp>
        <p:sp>
          <p:nvSpPr>
            <p:cNvPr id="34" name="Freeform 8"/>
            <p:cNvSpPr>
              <a:spLocks noChangeAspect="1"/>
            </p:cNvSpPr>
            <p:nvPr/>
          </p:nvSpPr>
          <p:spPr bwMode="auto">
            <a:xfrm>
              <a:off x="2547" y="1725"/>
              <a:ext cx="88" cy="62"/>
            </a:xfrm>
            <a:custGeom>
              <a:avLst/>
              <a:gdLst>
                <a:gd name="T0" fmla="*/ 0 w 90"/>
                <a:gd name="T1" fmla="*/ 52 h 74"/>
                <a:gd name="T2" fmla="*/ 0 w 90"/>
                <a:gd name="T3" fmla="*/ 52 h 74"/>
                <a:gd name="T4" fmla="*/ 14 w 90"/>
                <a:gd name="T5" fmla="*/ 60 h 74"/>
                <a:gd name="T6" fmla="*/ 73 w 90"/>
                <a:gd name="T7" fmla="*/ 23 h 74"/>
                <a:gd name="T8" fmla="*/ 90 w 90"/>
                <a:gd name="T9" fmla="*/ 8 h 74"/>
                <a:gd name="T10" fmla="*/ 0 w 90"/>
                <a:gd name="T11" fmla="*/ 52 h 74"/>
              </a:gdLst>
              <a:ahLst/>
              <a:cxnLst>
                <a:cxn ang="0">
                  <a:pos x="T0" y="T1"/>
                </a:cxn>
                <a:cxn ang="0">
                  <a:pos x="T2" y="T3"/>
                </a:cxn>
                <a:cxn ang="0">
                  <a:pos x="T4" y="T5"/>
                </a:cxn>
                <a:cxn ang="0">
                  <a:pos x="T6" y="T7"/>
                </a:cxn>
                <a:cxn ang="0">
                  <a:pos x="T8" y="T9"/>
                </a:cxn>
                <a:cxn ang="0">
                  <a:pos x="T10" y="T11"/>
                </a:cxn>
              </a:cxnLst>
              <a:rect l="0" t="0" r="r" b="b"/>
              <a:pathLst>
                <a:path w="90" h="74">
                  <a:moveTo>
                    <a:pt x="0" y="52"/>
                  </a:moveTo>
                  <a:lnTo>
                    <a:pt x="0" y="52"/>
                  </a:lnTo>
                  <a:lnTo>
                    <a:pt x="14" y="60"/>
                  </a:lnTo>
                  <a:cubicBezTo>
                    <a:pt x="59" y="74"/>
                    <a:pt x="62" y="38"/>
                    <a:pt x="73" y="23"/>
                  </a:cubicBezTo>
                  <a:lnTo>
                    <a:pt x="90" y="8"/>
                  </a:lnTo>
                  <a:cubicBezTo>
                    <a:pt x="48" y="0"/>
                    <a:pt x="11" y="31"/>
                    <a:pt x="0" y="52"/>
                  </a:cubicBezTo>
                  <a:close/>
                </a:path>
              </a:pathLst>
            </a:custGeom>
            <a:solidFill>
              <a:srgbClr val="2F469C"/>
            </a:solidFill>
            <a:ln>
              <a:noFill/>
            </a:ln>
            <a:extLst/>
          </p:spPr>
          <p:txBody>
            <a:bodyPr/>
            <a:lstStyle/>
            <a:p>
              <a:pPr fontAlgn="auto">
                <a:spcBef>
                  <a:spcPts val="0"/>
                </a:spcBef>
                <a:spcAft>
                  <a:spcPts val="0"/>
                </a:spcAft>
                <a:defRPr/>
              </a:pPr>
              <a:endParaRPr lang="en-US" dirty="0">
                <a:latin typeface="+mn-lt"/>
              </a:endParaRPr>
            </a:p>
          </p:txBody>
        </p:sp>
        <p:sp>
          <p:nvSpPr>
            <p:cNvPr id="35" name="Freeform 9"/>
            <p:cNvSpPr>
              <a:spLocks noChangeAspect="1"/>
            </p:cNvSpPr>
            <p:nvPr/>
          </p:nvSpPr>
          <p:spPr bwMode="auto">
            <a:xfrm>
              <a:off x="2775" y="1177"/>
              <a:ext cx="83" cy="72"/>
            </a:xfrm>
            <a:custGeom>
              <a:avLst/>
              <a:gdLst>
                <a:gd name="T0" fmla="*/ 16 w 88"/>
                <a:gd name="T1" fmla="*/ 4 h 72"/>
                <a:gd name="T2" fmla="*/ 16 w 88"/>
                <a:gd name="T3" fmla="*/ 4 h 72"/>
                <a:gd name="T4" fmla="*/ 0 w 88"/>
                <a:gd name="T5" fmla="*/ 12 h 72"/>
                <a:gd name="T6" fmla="*/ 86 w 88"/>
                <a:gd name="T7" fmla="*/ 49 h 72"/>
                <a:gd name="T8" fmla="*/ 88 w 88"/>
                <a:gd name="T9" fmla="*/ 22 h 72"/>
                <a:gd name="T10" fmla="*/ 16 w 88"/>
                <a:gd name="T11" fmla="*/ 4 h 72"/>
              </a:gdLst>
              <a:ahLst/>
              <a:cxnLst>
                <a:cxn ang="0">
                  <a:pos x="T0" y="T1"/>
                </a:cxn>
                <a:cxn ang="0">
                  <a:pos x="T2" y="T3"/>
                </a:cxn>
                <a:cxn ang="0">
                  <a:pos x="T4" y="T5"/>
                </a:cxn>
                <a:cxn ang="0">
                  <a:pos x="T6" y="T7"/>
                </a:cxn>
                <a:cxn ang="0">
                  <a:pos x="T8" y="T9"/>
                </a:cxn>
                <a:cxn ang="0">
                  <a:pos x="T10" y="T11"/>
                </a:cxn>
              </a:cxnLst>
              <a:rect l="0" t="0" r="r" b="b"/>
              <a:pathLst>
                <a:path w="88" h="72">
                  <a:moveTo>
                    <a:pt x="16" y="4"/>
                  </a:moveTo>
                  <a:lnTo>
                    <a:pt x="16" y="4"/>
                  </a:lnTo>
                  <a:lnTo>
                    <a:pt x="0" y="12"/>
                  </a:lnTo>
                  <a:cubicBezTo>
                    <a:pt x="4" y="40"/>
                    <a:pt x="70" y="72"/>
                    <a:pt x="86" y="49"/>
                  </a:cubicBezTo>
                  <a:lnTo>
                    <a:pt x="88" y="22"/>
                  </a:lnTo>
                  <a:cubicBezTo>
                    <a:pt x="67" y="8"/>
                    <a:pt x="45" y="0"/>
                    <a:pt x="16" y="4"/>
                  </a:cubicBezTo>
                  <a:close/>
                </a:path>
              </a:pathLst>
            </a:custGeom>
            <a:solidFill>
              <a:srgbClr val="2F469C"/>
            </a:solidFill>
            <a:ln>
              <a:noFill/>
            </a:ln>
            <a:extLst/>
          </p:spPr>
          <p:txBody>
            <a:bodyPr/>
            <a:lstStyle/>
            <a:p>
              <a:pPr fontAlgn="auto">
                <a:spcBef>
                  <a:spcPts val="0"/>
                </a:spcBef>
                <a:spcAft>
                  <a:spcPts val="0"/>
                </a:spcAft>
                <a:defRPr/>
              </a:pPr>
              <a:endParaRPr lang="en-US" dirty="0">
                <a:latin typeface="+mn-lt"/>
              </a:endParaRPr>
            </a:p>
          </p:txBody>
        </p:sp>
        <p:sp>
          <p:nvSpPr>
            <p:cNvPr id="36" name="Freeform 10"/>
            <p:cNvSpPr>
              <a:spLocks noChangeAspect="1"/>
            </p:cNvSpPr>
            <p:nvPr/>
          </p:nvSpPr>
          <p:spPr bwMode="auto">
            <a:xfrm>
              <a:off x="2956" y="1110"/>
              <a:ext cx="72" cy="88"/>
            </a:xfrm>
            <a:custGeom>
              <a:avLst/>
              <a:gdLst>
                <a:gd name="T0" fmla="*/ 46 w 86"/>
                <a:gd name="T1" fmla="*/ 7 h 92"/>
                <a:gd name="T2" fmla="*/ 46 w 86"/>
                <a:gd name="T3" fmla="*/ 7 h 92"/>
                <a:gd name="T4" fmla="*/ 21 w 86"/>
                <a:gd name="T5" fmla="*/ 0 h 92"/>
                <a:gd name="T6" fmla="*/ 14 w 86"/>
                <a:gd name="T7" fmla="*/ 66 h 92"/>
                <a:gd name="T8" fmla="*/ 27 w 86"/>
                <a:gd name="T9" fmla="*/ 92 h 92"/>
                <a:gd name="T10" fmla="*/ 46 w 86"/>
                <a:gd name="T11" fmla="*/ 7 h 92"/>
              </a:gdLst>
              <a:ahLst/>
              <a:cxnLst>
                <a:cxn ang="0">
                  <a:pos x="T0" y="T1"/>
                </a:cxn>
                <a:cxn ang="0">
                  <a:pos x="T2" y="T3"/>
                </a:cxn>
                <a:cxn ang="0">
                  <a:pos x="T4" y="T5"/>
                </a:cxn>
                <a:cxn ang="0">
                  <a:pos x="T6" y="T7"/>
                </a:cxn>
                <a:cxn ang="0">
                  <a:pos x="T8" y="T9"/>
                </a:cxn>
                <a:cxn ang="0">
                  <a:pos x="T10" y="T11"/>
                </a:cxn>
              </a:cxnLst>
              <a:rect l="0" t="0" r="r" b="b"/>
              <a:pathLst>
                <a:path w="86" h="92">
                  <a:moveTo>
                    <a:pt x="46" y="7"/>
                  </a:moveTo>
                  <a:lnTo>
                    <a:pt x="46" y="7"/>
                  </a:lnTo>
                  <a:lnTo>
                    <a:pt x="21" y="0"/>
                  </a:lnTo>
                  <a:cubicBezTo>
                    <a:pt x="7" y="19"/>
                    <a:pt x="0" y="33"/>
                    <a:pt x="14" y="66"/>
                  </a:cubicBezTo>
                  <a:lnTo>
                    <a:pt x="27" y="92"/>
                  </a:lnTo>
                  <a:cubicBezTo>
                    <a:pt x="57" y="63"/>
                    <a:pt x="86" y="36"/>
                    <a:pt x="46" y="7"/>
                  </a:cubicBezTo>
                  <a:close/>
                </a:path>
              </a:pathLst>
            </a:custGeom>
            <a:solidFill>
              <a:srgbClr val="2F469C"/>
            </a:solidFill>
            <a:ln>
              <a:noFill/>
            </a:ln>
            <a:extLst/>
          </p:spPr>
          <p:txBody>
            <a:bodyPr/>
            <a:lstStyle/>
            <a:p>
              <a:pPr fontAlgn="auto">
                <a:spcBef>
                  <a:spcPts val="0"/>
                </a:spcBef>
                <a:spcAft>
                  <a:spcPts val="0"/>
                </a:spcAft>
                <a:defRPr/>
              </a:pPr>
              <a:endParaRPr lang="en-US" dirty="0">
                <a:latin typeface="+mn-lt"/>
              </a:endParaRPr>
            </a:p>
          </p:txBody>
        </p:sp>
        <p:sp>
          <p:nvSpPr>
            <p:cNvPr id="37" name="Freeform 11"/>
            <p:cNvSpPr>
              <a:spLocks noChangeAspect="1" noEditPoints="1"/>
            </p:cNvSpPr>
            <p:nvPr/>
          </p:nvSpPr>
          <p:spPr bwMode="auto">
            <a:xfrm>
              <a:off x="3148" y="929"/>
              <a:ext cx="668" cy="1680"/>
            </a:xfrm>
            <a:custGeom>
              <a:avLst/>
              <a:gdLst>
                <a:gd name="T0" fmla="*/ 451 w 724"/>
                <a:gd name="T1" fmla="*/ 808 h 1845"/>
                <a:gd name="T2" fmla="*/ 451 w 724"/>
                <a:gd name="T3" fmla="*/ 808 h 1845"/>
                <a:gd name="T4" fmla="*/ 326 w 724"/>
                <a:gd name="T5" fmla="*/ 776 h 1845"/>
                <a:gd name="T6" fmla="*/ 477 w 724"/>
                <a:gd name="T7" fmla="*/ 746 h 1845"/>
                <a:gd name="T8" fmla="*/ 493 w 724"/>
                <a:gd name="T9" fmla="*/ 773 h 1845"/>
                <a:gd name="T10" fmla="*/ 451 w 724"/>
                <a:gd name="T11" fmla="*/ 808 h 1845"/>
                <a:gd name="T12" fmla="*/ 451 w 724"/>
                <a:gd name="T13" fmla="*/ 808 h 1845"/>
                <a:gd name="T14" fmla="*/ 639 w 724"/>
                <a:gd name="T15" fmla="*/ 841 h 1845"/>
                <a:gd name="T16" fmla="*/ 639 w 724"/>
                <a:gd name="T17" fmla="*/ 841 h 1845"/>
                <a:gd name="T18" fmla="*/ 601 w 724"/>
                <a:gd name="T19" fmla="*/ 701 h 1845"/>
                <a:gd name="T20" fmla="*/ 634 w 724"/>
                <a:gd name="T21" fmla="*/ 646 h 1845"/>
                <a:gd name="T22" fmla="*/ 627 w 724"/>
                <a:gd name="T23" fmla="*/ 477 h 1845"/>
                <a:gd name="T24" fmla="*/ 641 w 724"/>
                <a:gd name="T25" fmla="*/ 463 h 1845"/>
                <a:gd name="T26" fmla="*/ 627 w 724"/>
                <a:gd name="T27" fmla="*/ 414 h 1845"/>
                <a:gd name="T28" fmla="*/ 615 w 724"/>
                <a:gd name="T29" fmla="*/ 342 h 1845"/>
                <a:gd name="T30" fmla="*/ 590 w 724"/>
                <a:gd name="T31" fmla="*/ 286 h 1845"/>
                <a:gd name="T32" fmla="*/ 602 w 724"/>
                <a:gd name="T33" fmla="*/ 260 h 1845"/>
                <a:gd name="T34" fmla="*/ 560 w 724"/>
                <a:gd name="T35" fmla="*/ 236 h 1845"/>
                <a:gd name="T36" fmla="*/ 523 w 724"/>
                <a:gd name="T37" fmla="*/ 213 h 1845"/>
                <a:gd name="T38" fmla="*/ 514 w 724"/>
                <a:gd name="T39" fmla="*/ 180 h 1845"/>
                <a:gd name="T40" fmla="*/ 483 w 724"/>
                <a:gd name="T41" fmla="*/ 195 h 1845"/>
                <a:gd name="T42" fmla="*/ 476 w 724"/>
                <a:gd name="T43" fmla="*/ 154 h 1845"/>
                <a:gd name="T44" fmla="*/ 434 w 724"/>
                <a:gd name="T45" fmla="*/ 171 h 1845"/>
                <a:gd name="T46" fmla="*/ 411 w 724"/>
                <a:gd name="T47" fmla="*/ 119 h 1845"/>
                <a:gd name="T48" fmla="*/ 389 w 724"/>
                <a:gd name="T49" fmla="*/ 124 h 1845"/>
                <a:gd name="T50" fmla="*/ 356 w 724"/>
                <a:gd name="T51" fmla="*/ 150 h 1845"/>
                <a:gd name="T52" fmla="*/ 356 w 724"/>
                <a:gd name="T53" fmla="*/ 101 h 1845"/>
                <a:gd name="T54" fmla="*/ 341 w 724"/>
                <a:gd name="T55" fmla="*/ 93 h 1845"/>
                <a:gd name="T56" fmla="*/ 314 w 724"/>
                <a:gd name="T57" fmla="*/ 81 h 1845"/>
                <a:gd name="T58" fmla="*/ 276 w 724"/>
                <a:gd name="T59" fmla="*/ 97 h 1845"/>
                <a:gd name="T60" fmla="*/ 292 w 724"/>
                <a:gd name="T61" fmla="*/ 51 h 1845"/>
                <a:gd name="T62" fmla="*/ 244 w 724"/>
                <a:gd name="T63" fmla="*/ 106 h 1845"/>
                <a:gd name="T64" fmla="*/ 216 w 724"/>
                <a:gd name="T65" fmla="*/ 112 h 1845"/>
                <a:gd name="T66" fmla="*/ 266 w 724"/>
                <a:gd name="T67" fmla="*/ 43 h 1845"/>
                <a:gd name="T68" fmla="*/ 214 w 724"/>
                <a:gd name="T69" fmla="*/ 91 h 1845"/>
                <a:gd name="T70" fmla="*/ 173 w 724"/>
                <a:gd name="T71" fmla="*/ 98 h 1845"/>
                <a:gd name="T72" fmla="*/ 186 w 724"/>
                <a:gd name="T73" fmla="*/ 38 h 1845"/>
                <a:gd name="T74" fmla="*/ 173 w 724"/>
                <a:gd name="T75" fmla="*/ 69 h 1845"/>
                <a:gd name="T76" fmla="*/ 166 w 724"/>
                <a:gd name="T77" fmla="*/ 36 h 1845"/>
                <a:gd name="T78" fmla="*/ 142 w 724"/>
                <a:gd name="T79" fmla="*/ 114 h 1845"/>
                <a:gd name="T80" fmla="*/ 126 w 724"/>
                <a:gd name="T81" fmla="*/ 39 h 1845"/>
                <a:gd name="T82" fmla="*/ 80 w 724"/>
                <a:gd name="T83" fmla="*/ 112 h 1845"/>
                <a:gd name="T84" fmla="*/ 56 w 724"/>
                <a:gd name="T85" fmla="*/ 117 h 1845"/>
                <a:gd name="T86" fmla="*/ 37 w 724"/>
                <a:gd name="T87" fmla="*/ 43 h 1845"/>
                <a:gd name="T88" fmla="*/ 5 w 724"/>
                <a:gd name="T89" fmla="*/ 1808 h 1845"/>
                <a:gd name="T90" fmla="*/ 0 w 724"/>
                <a:gd name="T91" fmla="*/ 1840 h 1845"/>
                <a:gd name="T92" fmla="*/ 162 w 724"/>
                <a:gd name="T93" fmla="*/ 1823 h 1845"/>
                <a:gd name="T94" fmla="*/ 529 w 724"/>
                <a:gd name="T95" fmla="*/ 1842 h 1845"/>
                <a:gd name="T96" fmla="*/ 614 w 724"/>
                <a:gd name="T97" fmla="*/ 1829 h 1845"/>
                <a:gd name="T98" fmla="*/ 421 w 724"/>
                <a:gd name="T99" fmla="*/ 1778 h 1845"/>
                <a:gd name="T100" fmla="*/ 272 w 724"/>
                <a:gd name="T101" fmla="*/ 1664 h 1845"/>
                <a:gd name="T102" fmla="*/ 237 w 724"/>
                <a:gd name="T103" fmla="*/ 1566 h 1845"/>
                <a:gd name="T104" fmla="*/ 239 w 724"/>
                <a:gd name="T105" fmla="*/ 1432 h 1845"/>
                <a:gd name="T106" fmla="*/ 315 w 724"/>
                <a:gd name="T107" fmla="*/ 1404 h 1845"/>
                <a:gd name="T108" fmla="*/ 586 w 724"/>
                <a:gd name="T109" fmla="*/ 1387 h 1845"/>
                <a:gd name="T110" fmla="*/ 605 w 724"/>
                <a:gd name="T111" fmla="*/ 1286 h 1845"/>
                <a:gd name="T112" fmla="*/ 609 w 724"/>
                <a:gd name="T113" fmla="*/ 1223 h 1845"/>
                <a:gd name="T114" fmla="*/ 630 w 724"/>
                <a:gd name="T115" fmla="*/ 1174 h 1845"/>
                <a:gd name="T116" fmla="*/ 590 w 724"/>
                <a:gd name="T117" fmla="*/ 1133 h 1845"/>
                <a:gd name="T118" fmla="*/ 650 w 724"/>
                <a:gd name="T119" fmla="*/ 1082 h 1845"/>
                <a:gd name="T120" fmla="*/ 621 w 724"/>
                <a:gd name="T121" fmla="*/ 1018 h 1845"/>
                <a:gd name="T122" fmla="*/ 704 w 724"/>
                <a:gd name="T123" fmla="*/ 959 h 1845"/>
                <a:gd name="T124" fmla="*/ 639 w 724"/>
                <a:gd name="T125" fmla="*/ 841 h 1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24" h="1845">
                  <a:moveTo>
                    <a:pt x="451" y="808"/>
                  </a:moveTo>
                  <a:lnTo>
                    <a:pt x="451" y="808"/>
                  </a:lnTo>
                  <a:cubicBezTo>
                    <a:pt x="397" y="820"/>
                    <a:pt x="315" y="783"/>
                    <a:pt x="326" y="776"/>
                  </a:cubicBezTo>
                  <a:cubicBezTo>
                    <a:pt x="353" y="757"/>
                    <a:pt x="416" y="725"/>
                    <a:pt x="477" y="746"/>
                  </a:cubicBezTo>
                  <a:cubicBezTo>
                    <a:pt x="488" y="750"/>
                    <a:pt x="492" y="760"/>
                    <a:pt x="493" y="773"/>
                  </a:cubicBezTo>
                  <a:cubicBezTo>
                    <a:pt x="496" y="804"/>
                    <a:pt x="471" y="805"/>
                    <a:pt x="451" y="808"/>
                  </a:cubicBezTo>
                  <a:lnTo>
                    <a:pt x="451" y="808"/>
                  </a:lnTo>
                  <a:close/>
                  <a:moveTo>
                    <a:pt x="639" y="841"/>
                  </a:moveTo>
                  <a:lnTo>
                    <a:pt x="639" y="841"/>
                  </a:lnTo>
                  <a:cubicBezTo>
                    <a:pt x="610" y="803"/>
                    <a:pt x="557" y="751"/>
                    <a:pt x="601" y="701"/>
                  </a:cubicBezTo>
                  <a:cubicBezTo>
                    <a:pt x="624" y="684"/>
                    <a:pt x="631" y="670"/>
                    <a:pt x="634" y="646"/>
                  </a:cubicBezTo>
                  <a:cubicBezTo>
                    <a:pt x="644" y="560"/>
                    <a:pt x="639" y="524"/>
                    <a:pt x="627" y="477"/>
                  </a:cubicBezTo>
                  <a:cubicBezTo>
                    <a:pt x="629" y="473"/>
                    <a:pt x="638" y="478"/>
                    <a:pt x="641" y="463"/>
                  </a:cubicBezTo>
                  <a:cubicBezTo>
                    <a:pt x="650" y="422"/>
                    <a:pt x="627" y="414"/>
                    <a:pt x="627" y="414"/>
                  </a:cubicBezTo>
                  <a:cubicBezTo>
                    <a:pt x="645" y="399"/>
                    <a:pt x="643" y="342"/>
                    <a:pt x="615" y="342"/>
                  </a:cubicBezTo>
                  <a:cubicBezTo>
                    <a:pt x="631" y="317"/>
                    <a:pt x="617" y="277"/>
                    <a:pt x="590" y="286"/>
                  </a:cubicBezTo>
                  <a:cubicBezTo>
                    <a:pt x="590" y="286"/>
                    <a:pt x="604" y="278"/>
                    <a:pt x="602" y="260"/>
                  </a:cubicBezTo>
                  <a:cubicBezTo>
                    <a:pt x="599" y="224"/>
                    <a:pt x="547" y="259"/>
                    <a:pt x="560" y="236"/>
                  </a:cubicBezTo>
                  <a:cubicBezTo>
                    <a:pt x="567" y="223"/>
                    <a:pt x="538" y="180"/>
                    <a:pt x="523" y="213"/>
                  </a:cubicBezTo>
                  <a:cubicBezTo>
                    <a:pt x="515" y="207"/>
                    <a:pt x="529" y="187"/>
                    <a:pt x="514" y="180"/>
                  </a:cubicBezTo>
                  <a:cubicBezTo>
                    <a:pt x="504" y="181"/>
                    <a:pt x="495" y="188"/>
                    <a:pt x="483" y="195"/>
                  </a:cubicBezTo>
                  <a:cubicBezTo>
                    <a:pt x="479" y="181"/>
                    <a:pt x="494" y="174"/>
                    <a:pt x="476" y="154"/>
                  </a:cubicBezTo>
                  <a:cubicBezTo>
                    <a:pt x="452" y="138"/>
                    <a:pt x="451" y="162"/>
                    <a:pt x="434" y="171"/>
                  </a:cubicBezTo>
                  <a:cubicBezTo>
                    <a:pt x="404" y="164"/>
                    <a:pt x="476" y="146"/>
                    <a:pt x="411" y="119"/>
                  </a:cubicBezTo>
                  <a:cubicBezTo>
                    <a:pt x="395" y="159"/>
                    <a:pt x="396" y="130"/>
                    <a:pt x="389" y="124"/>
                  </a:cubicBezTo>
                  <a:cubicBezTo>
                    <a:pt x="384" y="121"/>
                    <a:pt x="375" y="131"/>
                    <a:pt x="356" y="150"/>
                  </a:cubicBezTo>
                  <a:cubicBezTo>
                    <a:pt x="366" y="124"/>
                    <a:pt x="388" y="92"/>
                    <a:pt x="356" y="101"/>
                  </a:cubicBezTo>
                  <a:cubicBezTo>
                    <a:pt x="320" y="117"/>
                    <a:pt x="341" y="96"/>
                    <a:pt x="341" y="93"/>
                  </a:cubicBezTo>
                  <a:cubicBezTo>
                    <a:pt x="372" y="79"/>
                    <a:pt x="312" y="45"/>
                    <a:pt x="314" y="81"/>
                  </a:cubicBezTo>
                  <a:cubicBezTo>
                    <a:pt x="313" y="105"/>
                    <a:pt x="261" y="126"/>
                    <a:pt x="276" y="97"/>
                  </a:cubicBezTo>
                  <a:cubicBezTo>
                    <a:pt x="286" y="60"/>
                    <a:pt x="331" y="116"/>
                    <a:pt x="292" y="51"/>
                  </a:cubicBezTo>
                  <a:cubicBezTo>
                    <a:pt x="268" y="78"/>
                    <a:pt x="248" y="96"/>
                    <a:pt x="244" y="106"/>
                  </a:cubicBezTo>
                  <a:cubicBezTo>
                    <a:pt x="225" y="181"/>
                    <a:pt x="236" y="113"/>
                    <a:pt x="216" y="112"/>
                  </a:cubicBezTo>
                  <a:cubicBezTo>
                    <a:pt x="242" y="94"/>
                    <a:pt x="276" y="63"/>
                    <a:pt x="266" y="43"/>
                  </a:cubicBezTo>
                  <a:cubicBezTo>
                    <a:pt x="237" y="41"/>
                    <a:pt x="172" y="87"/>
                    <a:pt x="214" y="91"/>
                  </a:cubicBezTo>
                  <a:cubicBezTo>
                    <a:pt x="211" y="106"/>
                    <a:pt x="187" y="123"/>
                    <a:pt x="173" y="98"/>
                  </a:cubicBezTo>
                  <a:cubicBezTo>
                    <a:pt x="196" y="92"/>
                    <a:pt x="235" y="15"/>
                    <a:pt x="186" y="38"/>
                  </a:cubicBezTo>
                  <a:cubicBezTo>
                    <a:pt x="181" y="42"/>
                    <a:pt x="181" y="56"/>
                    <a:pt x="173" y="69"/>
                  </a:cubicBezTo>
                  <a:cubicBezTo>
                    <a:pt x="161" y="58"/>
                    <a:pt x="170" y="42"/>
                    <a:pt x="166" y="36"/>
                  </a:cubicBezTo>
                  <a:cubicBezTo>
                    <a:pt x="127" y="0"/>
                    <a:pt x="141" y="93"/>
                    <a:pt x="142" y="114"/>
                  </a:cubicBezTo>
                  <a:cubicBezTo>
                    <a:pt x="92" y="82"/>
                    <a:pt x="139" y="91"/>
                    <a:pt x="126" y="39"/>
                  </a:cubicBezTo>
                  <a:cubicBezTo>
                    <a:pt x="84" y="47"/>
                    <a:pt x="73" y="64"/>
                    <a:pt x="80" y="112"/>
                  </a:cubicBezTo>
                  <a:cubicBezTo>
                    <a:pt x="74" y="123"/>
                    <a:pt x="63" y="149"/>
                    <a:pt x="56" y="117"/>
                  </a:cubicBezTo>
                  <a:cubicBezTo>
                    <a:pt x="79" y="87"/>
                    <a:pt x="77" y="44"/>
                    <a:pt x="37" y="43"/>
                  </a:cubicBezTo>
                  <a:cubicBezTo>
                    <a:pt x="101" y="631"/>
                    <a:pt x="97" y="1225"/>
                    <a:pt x="5" y="1808"/>
                  </a:cubicBezTo>
                  <a:lnTo>
                    <a:pt x="0" y="1840"/>
                  </a:lnTo>
                  <a:cubicBezTo>
                    <a:pt x="46" y="1839"/>
                    <a:pt x="113" y="1825"/>
                    <a:pt x="162" y="1823"/>
                  </a:cubicBezTo>
                  <a:cubicBezTo>
                    <a:pt x="301" y="1827"/>
                    <a:pt x="298" y="1845"/>
                    <a:pt x="529" y="1842"/>
                  </a:cubicBezTo>
                  <a:cubicBezTo>
                    <a:pt x="582" y="1837"/>
                    <a:pt x="597" y="1829"/>
                    <a:pt x="614" y="1829"/>
                  </a:cubicBezTo>
                  <a:cubicBezTo>
                    <a:pt x="597" y="1758"/>
                    <a:pt x="481" y="1798"/>
                    <a:pt x="421" y="1778"/>
                  </a:cubicBezTo>
                  <a:cubicBezTo>
                    <a:pt x="321" y="1768"/>
                    <a:pt x="304" y="1708"/>
                    <a:pt x="272" y="1664"/>
                  </a:cubicBezTo>
                  <a:cubicBezTo>
                    <a:pt x="258" y="1639"/>
                    <a:pt x="237" y="1608"/>
                    <a:pt x="237" y="1566"/>
                  </a:cubicBezTo>
                  <a:cubicBezTo>
                    <a:pt x="230" y="1513"/>
                    <a:pt x="240" y="1484"/>
                    <a:pt x="239" y="1432"/>
                  </a:cubicBezTo>
                  <a:cubicBezTo>
                    <a:pt x="243" y="1393"/>
                    <a:pt x="287" y="1401"/>
                    <a:pt x="315" y="1404"/>
                  </a:cubicBezTo>
                  <a:cubicBezTo>
                    <a:pt x="402" y="1413"/>
                    <a:pt x="547" y="1399"/>
                    <a:pt x="586" y="1387"/>
                  </a:cubicBezTo>
                  <a:cubicBezTo>
                    <a:pt x="641" y="1371"/>
                    <a:pt x="642" y="1337"/>
                    <a:pt x="605" y="1286"/>
                  </a:cubicBezTo>
                  <a:cubicBezTo>
                    <a:pt x="597" y="1261"/>
                    <a:pt x="598" y="1245"/>
                    <a:pt x="609" y="1223"/>
                  </a:cubicBezTo>
                  <a:cubicBezTo>
                    <a:pt x="625" y="1206"/>
                    <a:pt x="644" y="1195"/>
                    <a:pt x="630" y="1174"/>
                  </a:cubicBezTo>
                  <a:cubicBezTo>
                    <a:pt x="630" y="1174"/>
                    <a:pt x="504" y="1147"/>
                    <a:pt x="590" y="1133"/>
                  </a:cubicBezTo>
                  <a:cubicBezTo>
                    <a:pt x="679" y="1118"/>
                    <a:pt x="650" y="1082"/>
                    <a:pt x="650" y="1082"/>
                  </a:cubicBezTo>
                  <a:cubicBezTo>
                    <a:pt x="650" y="1082"/>
                    <a:pt x="635" y="1045"/>
                    <a:pt x="621" y="1018"/>
                  </a:cubicBezTo>
                  <a:cubicBezTo>
                    <a:pt x="611" y="998"/>
                    <a:pt x="695" y="991"/>
                    <a:pt x="704" y="959"/>
                  </a:cubicBezTo>
                  <a:cubicBezTo>
                    <a:pt x="724" y="932"/>
                    <a:pt x="661" y="871"/>
                    <a:pt x="639" y="841"/>
                  </a:cubicBezTo>
                  <a:close/>
                </a:path>
              </a:pathLst>
            </a:custGeom>
            <a:solidFill>
              <a:srgbClr val="2F469C"/>
            </a:solidFill>
            <a:ln>
              <a:noFill/>
            </a:ln>
            <a:extLst/>
          </p:spPr>
          <p:txBody>
            <a:bodyPr/>
            <a:lstStyle/>
            <a:p>
              <a:pPr fontAlgn="auto">
                <a:spcBef>
                  <a:spcPts val="0"/>
                </a:spcBef>
                <a:spcAft>
                  <a:spcPts val="0"/>
                </a:spcAft>
                <a:defRPr/>
              </a:pPr>
              <a:endParaRPr lang="en-US" dirty="0">
                <a:latin typeface="+mn-lt"/>
              </a:endParaRPr>
            </a:p>
          </p:txBody>
        </p:sp>
        <p:sp>
          <p:nvSpPr>
            <p:cNvPr id="38" name="Freeform 12"/>
            <p:cNvSpPr>
              <a:spLocks noChangeAspect="1"/>
            </p:cNvSpPr>
            <p:nvPr/>
          </p:nvSpPr>
          <p:spPr bwMode="auto">
            <a:xfrm>
              <a:off x="1352" y="681"/>
              <a:ext cx="1827" cy="3153"/>
            </a:xfrm>
            <a:custGeom>
              <a:avLst/>
              <a:gdLst>
                <a:gd name="T0" fmla="*/ 1974 w 2011"/>
                <a:gd name="T1" fmla="*/ 2106 h 3449"/>
                <a:gd name="T2" fmla="*/ 0 w 2011"/>
                <a:gd name="T3" fmla="*/ 3449 h 3449"/>
                <a:gd name="T4" fmla="*/ 1972 w 2011"/>
                <a:gd name="T5" fmla="*/ 0 h 3449"/>
                <a:gd name="T6" fmla="*/ 1980 w 2011"/>
                <a:gd name="T7" fmla="*/ 347 h 3449"/>
                <a:gd name="T8" fmla="*/ 1982 w 2011"/>
                <a:gd name="T9" fmla="*/ 392 h 3449"/>
                <a:gd name="T10" fmla="*/ 1923 w 2011"/>
                <a:gd name="T11" fmla="*/ 324 h 3449"/>
                <a:gd name="T12" fmla="*/ 1878 w 2011"/>
                <a:gd name="T13" fmla="*/ 384 h 3449"/>
                <a:gd name="T14" fmla="*/ 1858 w 2011"/>
                <a:gd name="T15" fmla="*/ 411 h 3449"/>
                <a:gd name="T16" fmla="*/ 1823 w 2011"/>
                <a:gd name="T17" fmla="*/ 348 h 3449"/>
                <a:gd name="T18" fmla="*/ 1766 w 2011"/>
                <a:gd name="T19" fmla="*/ 359 h 3449"/>
                <a:gd name="T20" fmla="*/ 1702 w 2011"/>
                <a:gd name="T21" fmla="*/ 494 h 3449"/>
                <a:gd name="T22" fmla="*/ 1680 w 2011"/>
                <a:gd name="T23" fmla="*/ 420 h 3449"/>
                <a:gd name="T24" fmla="*/ 1605 w 2011"/>
                <a:gd name="T25" fmla="*/ 427 h 3449"/>
                <a:gd name="T26" fmla="*/ 1609 w 2011"/>
                <a:gd name="T27" fmla="*/ 499 h 3449"/>
                <a:gd name="T28" fmla="*/ 1520 w 2011"/>
                <a:gd name="T29" fmla="*/ 498 h 3449"/>
                <a:gd name="T30" fmla="*/ 1513 w 2011"/>
                <a:gd name="T31" fmla="*/ 560 h 3449"/>
                <a:gd name="T32" fmla="*/ 1407 w 2011"/>
                <a:gd name="T33" fmla="*/ 521 h 3449"/>
                <a:gd name="T34" fmla="*/ 1521 w 2011"/>
                <a:gd name="T35" fmla="*/ 578 h 3449"/>
                <a:gd name="T36" fmla="*/ 1453 w 2011"/>
                <a:gd name="T37" fmla="*/ 612 h 3449"/>
                <a:gd name="T38" fmla="*/ 1441 w 2011"/>
                <a:gd name="T39" fmla="*/ 603 h 3449"/>
                <a:gd name="T40" fmla="*/ 1404 w 2011"/>
                <a:gd name="T41" fmla="*/ 640 h 3449"/>
                <a:gd name="T42" fmla="*/ 1448 w 2011"/>
                <a:gd name="T43" fmla="*/ 632 h 3449"/>
                <a:gd name="T44" fmla="*/ 1433 w 2011"/>
                <a:gd name="T45" fmla="*/ 703 h 3449"/>
                <a:gd name="T46" fmla="*/ 1392 w 2011"/>
                <a:gd name="T47" fmla="*/ 719 h 3449"/>
                <a:gd name="T48" fmla="*/ 1410 w 2011"/>
                <a:gd name="T49" fmla="*/ 785 h 3449"/>
                <a:gd name="T50" fmla="*/ 1321 w 2011"/>
                <a:gd name="T51" fmla="*/ 761 h 3449"/>
                <a:gd name="T52" fmla="*/ 1255 w 2011"/>
                <a:gd name="T53" fmla="*/ 760 h 3449"/>
                <a:gd name="T54" fmla="*/ 1205 w 2011"/>
                <a:gd name="T55" fmla="*/ 829 h 3449"/>
                <a:gd name="T56" fmla="*/ 1350 w 2011"/>
                <a:gd name="T57" fmla="*/ 845 h 3449"/>
                <a:gd name="T58" fmla="*/ 1308 w 2011"/>
                <a:gd name="T59" fmla="*/ 881 h 3449"/>
                <a:gd name="T60" fmla="*/ 1308 w 2011"/>
                <a:gd name="T61" fmla="*/ 953 h 3449"/>
                <a:gd name="T62" fmla="*/ 1358 w 2011"/>
                <a:gd name="T63" fmla="*/ 951 h 3449"/>
                <a:gd name="T64" fmla="*/ 1319 w 2011"/>
                <a:gd name="T65" fmla="*/ 1061 h 3449"/>
                <a:gd name="T66" fmla="*/ 1324 w 2011"/>
                <a:gd name="T67" fmla="*/ 1115 h 3449"/>
                <a:gd name="T68" fmla="*/ 1283 w 2011"/>
                <a:gd name="T69" fmla="*/ 1185 h 3449"/>
                <a:gd name="T70" fmla="*/ 1257 w 2011"/>
                <a:gd name="T71" fmla="*/ 1226 h 3449"/>
                <a:gd name="T72" fmla="*/ 1285 w 2011"/>
                <a:gd name="T73" fmla="*/ 1267 h 3449"/>
                <a:gd name="T74" fmla="*/ 1314 w 2011"/>
                <a:gd name="T75" fmla="*/ 1311 h 3449"/>
                <a:gd name="T76" fmla="*/ 1363 w 2011"/>
                <a:gd name="T77" fmla="*/ 1376 h 3449"/>
                <a:gd name="T78" fmla="*/ 1438 w 2011"/>
                <a:gd name="T79" fmla="*/ 1413 h 3449"/>
                <a:gd name="T80" fmla="*/ 1494 w 2011"/>
                <a:gd name="T81" fmla="*/ 1379 h 3449"/>
                <a:gd name="T82" fmla="*/ 1513 w 2011"/>
                <a:gd name="T83" fmla="*/ 1471 h 3449"/>
                <a:gd name="T84" fmla="*/ 1605 w 2011"/>
                <a:gd name="T85" fmla="*/ 1474 h 3449"/>
                <a:gd name="T86" fmla="*/ 1584 w 2011"/>
                <a:gd name="T87" fmla="*/ 1525 h 3449"/>
                <a:gd name="T88" fmla="*/ 1618 w 2011"/>
                <a:gd name="T89" fmla="*/ 1559 h 3449"/>
                <a:gd name="T90" fmla="*/ 1644 w 2011"/>
                <a:gd name="T91" fmla="*/ 1602 h 3449"/>
                <a:gd name="T92" fmla="*/ 1700 w 2011"/>
                <a:gd name="T93" fmla="*/ 1594 h 3449"/>
                <a:gd name="T94" fmla="*/ 1729 w 2011"/>
                <a:gd name="T95" fmla="*/ 1535 h 3449"/>
                <a:gd name="T96" fmla="*/ 1794 w 2011"/>
                <a:gd name="T97" fmla="*/ 1574 h 3449"/>
                <a:gd name="T98" fmla="*/ 1808 w 2011"/>
                <a:gd name="T99" fmla="*/ 1711 h 3449"/>
                <a:gd name="T100" fmla="*/ 1870 w 2011"/>
                <a:gd name="T101" fmla="*/ 1688 h 3449"/>
                <a:gd name="T102" fmla="*/ 1839 w 2011"/>
                <a:gd name="T103" fmla="*/ 1844 h 3449"/>
                <a:gd name="T104" fmla="*/ 1446 w 2011"/>
                <a:gd name="T105" fmla="*/ 2092 h 3449"/>
                <a:gd name="T106" fmla="*/ 1654 w 2011"/>
                <a:gd name="T107" fmla="*/ 2103 h 3449"/>
                <a:gd name="T108" fmla="*/ 1974 w 2011"/>
                <a:gd name="T109" fmla="*/ 2105 h 3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11" h="3449">
                  <a:moveTo>
                    <a:pt x="1974" y="2106"/>
                  </a:moveTo>
                  <a:lnTo>
                    <a:pt x="1974" y="2106"/>
                  </a:lnTo>
                  <a:cubicBezTo>
                    <a:pt x="1903" y="2543"/>
                    <a:pt x="1782" y="2987"/>
                    <a:pt x="1602" y="3449"/>
                  </a:cubicBezTo>
                  <a:lnTo>
                    <a:pt x="0" y="3449"/>
                  </a:lnTo>
                  <a:lnTo>
                    <a:pt x="0" y="0"/>
                  </a:lnTo>
                  <a:lnTo>
                    <a:pt x="1972" y="0"/>
                  </a:lnTo>
                  <a:cubicBezTo>
                    <a:pt x="1988" y="113"/>
                    <a:pt x="1999" y="197"/>
                    <a:pt x="2011" y="309"/>
                  </a:cubicBezTo>
                  <a:cubicBezTo>
                    <a:pt x="2011" y="309"/>
                    <a:pt x="1977" y="320"/>
                    <a:pt x="1980" y="347"/>
                  </a:cubicBezTo>
                  <a:cubicBezTo>
                    <a:pt x="1984" y="378"/>
                    <a:pt x="1997" y="385"/>
                    <a:pt x="1997" y="385"/>
                  </a:cubicBezTo>
                  <a:lnTo>
                    <a:pt x="1982" y="392"/>
                  </a:lnTo>
                  <a:cubicBezTo>
                    <a:pt x="1982" y="392"/>
                    <a:pt x="1966" y="368"/>
                    <a:pt x="1966" y="369"/>
                  </a:cubicBezTo>
                  <a:cubicBezTo>
                    <a:pt x="1966" y="346"/>
                    <a:pt x="1976" y="311"/>
                    <a:pt x="1923" y="324"/>
                  </a:cubicBezTo>
                  <a:cubicBezTo>
                    <a:pt x="1904" y="365"/>
                    <a:pt x="1952" y="373"/>
                    <a:pt x="1939" y="401"/>
                  </a:cubicBezTo>
                  <a:cubicBezTo>
                    <a:pt x="1883" y="404"/>
                    <a:pt x="1923" y="359"/>
                    <a:pt x="1878" y="384"/>
                  </a:cubicBezTo>
                  <a:cubicBezTo>
                    <a:pt x="1881" y="371"/>
                    <a:pt x="1871" y="336"/>
                    <a:pt x="1857" y="339"/>
                  </a:cubicBezTo>
                  <a:cubicBezTo>
                    <a:pt x="1851" y="358"/>
                    <a:pt x="1836" y="391"/>
                    <a:pt x="1858" y="411"/>
                  </a:cubicBezTo>
                  <a:cubicBezTo>
                    <a:pt x="1851" y="416"/>
                    <a:pt x="1830" y="413"/>
                    <a:pt x="1825" y="406"/>
                  </a:cubicBezTo>
                  <a:cubicBezTo>
                    <a:pt x="1819" y="396"/>
                    <a:pt x="1840" y="379"/>
                    <a:pt x="1823" y="348"/>
                  </a:cubicBezTo>
                  <a:cubicBezTo>
                    <a:pt x="1771" y="371"/>
                    <a:pt x="1819" y="421"/>
                    <a:pt x="1776" y="440"/>
                  </a:cubicBezTo>
                  <a:cubicBezTo>
                    <a:pt x="1729" y="434"/>
                    <a:pt x="1803" y="394"/>
                    <a:pt x="1766" y="359"/>
                  </a:cubicBezTo>
                  <a:cubicBezTo>
                    <a:pt x="1723" y="369"/>
                    <a:pt x="1707" y="413"/>
                    <a:pt x="1724" y="439"/>
                  </a:cubicBezTo>
                  <a:cubicBezTo>
                    <a:pt x="1723" y="462"/>
                    <a:pt x="1705" y="474"/>
                    <a:pt x="1702" y="494"/>
                  </a:cubicBezTo>
                  <a:cubicBezTo>
                    <a:pt x="1681" y="491"/>
                    <a:pt x="1672" y="483"/>
                    <a:pt x="1670" y="475"/>
                  </a:cubicBezTo>
                  <a:cubicBezTo>
                    <a:pt x="1667" y="460"/>
                    <a:pt x="1708" y="453"/>
                    <a:pt x="1680" y="420"/>
                  </a:cubicBezTo>
                  <a:cubicBezTo>
                    <a:pt x="1635" y="427"/>
                    <a:pt x="1665" y="500"/>
                    <a:pt x="1629" y="461"/>
                  </a:cubicBezTo>
                  <a:cubicBezTo>
                    <a:pt x="1626" y="444"/>
                    <a:pt x="1614" y="429"/>
                    <a:pt x="1605" y="427"/>
                  </a:cubicBezTo>
                  <a:cubicBezTo>
                    <a:pt x="1588" y="439"/>
                    <a:pt x="1580" y="459"/>
                    <a:pt x="1591" y="476"/>
                  </a:cubicBezTo>
                  <a:lnTo>
                    <a:pt x="1609" y="499"/>
                  </a:lnTo>
                  <a:cubicBezTo>
                    <a:pt x="1607" y="499"/>
                    <a:pt x="1617" y="513"/>
                    <a:pt x="1615" y="512"/>
                  </a:cubicBezTo>
                  <a:cubicBezTo>
                    <a:pt x="1585" y="488"/>
                    <a:pt x="1545" y="471"/>
                    <a:pt x="1520" y="498"/>
                  </a:cubicBezTo>
                  <a:cubicBezTo>
                    <a:pt x="1523" y="523"/>
                    <a:pt x="1545" y="525"/>
                    <a:pt x="1579" y="533"/>
                  </a:cubicBezTo>
                  <a:cubicBezTo>
                    <a:pt x="1536" y="537"/>
                    <a:pt x="1527" y="552"/>
                    <a:pt x="1513" y="560"/>
                  </a:cubicBezTo>
                  <a:cubicBezTo>
                    <a:pt x="1508" y="532"/>
                    <a:pt x="1475" y="527"/>
                    <a:pt x="1444" y="523"/>
                  </a:cubicBezTo>
                  <a:cubicBezTo>
                    <a:pt x="1426" y="527"/>
                    <a:pt x="1415" y="515"/>
                    <a:pt x="1407" y="521"/>
                  </a:cubicBezTo>
                  <a:cubicBezTo>
                    <a:pt x="1420" y="553"/>
                    <a:pt x="1451" y="578"/>
                    <a:pt x="1490" y="586"/>
                  </a:cubicBezTo>
                  <a:cubicBezTo>
                    <a:pt x="1507" y="584"/>
                    <a:pt x="1509" y="584"/>
                    <a:pt x="1521" y="578"/>
                  </a:cubicBezTo>
                  <a:cubicBezTo>
                    <a:pt x="1544" y="588"/>
                    <a:pt x="1542" y="592"/>
                    <a:pt x="1548" y="608"/>
                  </a:cubicBezTo>
                  <a:cubicBezTo>
                    <a:pt x="1514" y="623"/>
                    <a:pt x="1487" y="604"/>
                    <a:pt x="1453" y="612"/>
                  </a:cubicBezTo>
                  <a:cubicBezTo>
                    <a:pt x="1453" y="614"/>
                    <a:pt x="1445" y="614"/>
                    <a:pt x="1444" y="611"/>
                  </a:cubicBezTo>
                  <a:cubicBezTo>
                    <a:pt x="1445" y="611"/>
                    <a:pt x="1440" y="603"/>
                    <a:pt x="1441" y="603"/>
                  </a:cubicBezTo>
                  <a:cubicBezTo>
                    <a:pt x="1426" y="575"/>
                    <a:pt x="1387" y="586"/>
                    <a:pt x="1366" y="592"/>
                  </a:cubicBezTo>
                  <a:cubicBezTo>
                    <a:pt x="1363" y="614"/>
                    <a:pt x="1386" y="632"/>
                    <a:pt x="1404" y="640"/>
                  </a:cubicBezTo>
                  <a:cubicBezTo>
                    <a:pt x="1429" y="649"/>
                    <a:pt x="1438" y="641"/>
                    <a:pt x="1438" y="641"/>
                  </a:cubicBezTo>
                  <a:lnTo>
                    <a:pt x="1448" y="632"/>
                  </a:lnTo>
                  <a:cubicBezTo>
                    <a:pt x="1459" y="672"/>
                    <a:pt x="1473" y="674"/>
                    <a:pt x="1494" y="690"/>
                  </a:cubicBezTo>
                  <a:cubicBezTo>
                    <a:pt x="1471" y="698"/>
                    <a:pt x="1462" y="705"/>
                    <a:pt x="1433" y="703"/>
                  </a:cubicBezTo>
                  <a:cubicBezTo>
                    <a:pt x="1400" y="652"/>
                    <a:pt x="1301" y="630"/>
                    <a:pt x="1305" y="654"/>
                  </a:cubicBezTo>
                  <a:cubicBezTo>
                    <a:pt x="1319" y="706"/>
                    <a:pt x="1392" y="719"/>
                    <a:pt x="1392" y="719"/>
                  </a:cubicBezTo>
                  <a:cubicBezTo>
                    <a:pt x="1392" y="719"/>
                    <a:pt x="1354" y="733"/>
                    <a:pt x="1360" y="746"/>
                  </a:cubicBezTo>
                  <a:cubicBezTo>
                    <a:pt x="1367" y="758"/>
                    <a:pt x="1417" y="766"/>
                    <a:pt x="1410" y="785"/>
                  </a:cubicBezTo>
                  <a:cubicBezTo>
                    <a:pt x="1358" y="762"/>
                    <a:pt x="1348" y="771"/>
                    <a:pt x="1383" y="817"/>
                  </a:cubicBezTo>
                  <a:cubicBezTo>
                    <a:pt x="1339" y="819"/>
                    <a:pt x="1349" y="772"/>
                    <a:pt x="1321" y="761"/>
                  </a:cubicBezTo>
                  <a:cubicBezTo>
                    <a:pt x="1301" y="775"/>
                    <a:pt x="1313" y="806"/>
                    <a:pt x="1313" y="806"/>
                  </a:cubicBezTo>
                  <a:cubicBezTo>
                    <a:pt x="1303" y="798"/>
                    <a:pt x="1277" y="754"/>
                    <a:pt x="1255" y="760"/>
                  </a:cubicBezTo>
                  <a:cubicBezTo>
                    <a:pt x="1248" y="765"/>
                    <a:pt x="1248" y="789"/>
                    <a:pt x="1265" y="805"/>
                  </a:cubicBezTo>
                  <a:cubicBezTo>
                    <a:pt x="1244" y="809"/>
                    <a:pt x="1210" y="806"/>
                    <a:pt x="1205" y="829"/>
                  </a:cubicBezTo>
                  <a:cubicBezTo>
                    <a:pt x="1239" y="855"/>
                    <a:pt x="1276" y="855"/>
                    <a:pt x="1329" y="849"/>
                  </a:cubicBezTo>
                  <a:cubicBezTo>
                    <a:pt x="1329" y="849"/>
                    <a:pt x="1339" y="848"/>
                    <a:pt x="1350" y="845"/>
                  </a:cubicBezTo>
                  <a:cubicBezTo>
                    <a:pt x="1360" y="842"/>
                    <a:pt x="1375" y="856"/>
                    <a:pt x="1375" y="856"/>
                  </a:cubicBezTo>
                  <a:cubicBezTo>
                    <a:pt x="1349" y="862"/>
                    <a:pt x="1360" y="870"/>
                    <a:pt x="1308" y="881"/>
                  </a:cubicBezTo>
                  <a:cubicBezTo>
                    <a:pt x="1274" y="897"/>
                    <a:pt x="1247" y="918"/>
                    <a:pt x="1247" y="953"/>
                  </a:cubicBezTo>
                  <a:cubicBezTo>
                    <a:pt x="1268" y="963"/>
                    <a:pt x="1294" y="973"/>
                    <a:pt x="1308" y="953"/>
                  </a:cubicBezTo>
                  <a:cubicBezTo>
                    <a:pt x="1331" y="920"/>
                    <a:pt x="1324" y="946"/>
                    <a:pt x="1340" y="945"/>
                  </a:cubicBezTo>
                  <a:lnTo>
                    <a:pt x="1358" y="951"/>
                  </a:lnTo>
                  <a:cubicBezTo>
                    <a:pt x="1344" y="986"/>
                    <a:pt x="1264" y="985"/>
                    <a:pt x="1279" y="1011"/>
                  </a:cubicBezTo>
                  <a:cubicBezTo>
                    <a:pt x="1295" y="1035"/>
                    <a:pt x="1319" y="1061"/>
                    <a:pt x="1319" y="1061"/>
                  </a:cubicBezTo>
                  <a:cubicBezTo>
                    <a:pt x="1319" y="1061"/>
                    <a:pt x="1263" y="1032"/>
                    <a:pt x="1247" y="1053"/>
                  </a:cubicBezTo>
                  <a:cubicBezTo>
                    <a:pt x="1232" y="1071"/>
                    <a:pt x="1265" y="1102"/>
                    <a:pt x="1324" y="1115"/>
                  </a:cubicBezTo>
                  <a:cubicBezTo>
                    <a:pt x="1304" y="1128"/>
                    <a:pt x="1233" y="1115"/>
                    <a:pt x="1276" y="1160"/>
                  </a:cubicBezTo>
                  <a:cubicBezTo>
                    <a:pt x="1225" y="1181"/>
                    <a:pt x="1242" y="1196"/>
                    <a:pt x="1283" y="1185"/>
                  </a:cubicBezTo>
                  <a:lnTo>
                    <a:pt x="1303" y="1188"/>
                  </a:lnTo>
                  <a:cubicBezTo>
                    <a:pt x="1291" y="1196"/>
                    <a:pt x="1254" y="1213"/>
                    <a:pt x="1257" y="1226"/>
                  </a:cubicBezTo>
                  <a:cubicBezTo>
                    <a:pt x="1259" y="1243"/>
                    <a:pt x="1300" y="1222"/>
                    <a:pt x="1307" y="1235"/>
                  </a:cubicBezTo>
                  <a:cubicBezTo>
                    <a:pt x="1310" y="1254"/>
                    <a:pt x="1287" y="1262"/>
                    <a:pt x="1285" y="1267"/>
                  </a:cubicBezTo>
                  <a:cubicBezTo>
                    <a:pt x="1314" y="1286"/>
                    <a:pt x="1331" y="1241"/>
                    <a:pt x="1358" y="1267"/>
                  </a:cubicBezTo>
                  <a:cubicBezTo>
                    <a:pt x="1348" y="1286"/>
                    <a:pt x="1305" y="1282"/>
                    <a:pt x="1314" y="1311"/>
                  </a:cubicBezTo>
                  <a:cubicBezTo>
                    <a:pt x="1330" y="1323"/>
                    <a:pt x="1357" y="1318"/>
                    <a:pt x="1373" y="1329"/>
                  </a:cubicBezTo>
                  <a:cubicBezTo>
                    <a:pt x="1373" y="1329"/>
                    <a:pt x="1351" y="1371"/>
                    <a:pt x="1363" y="1376"/>
                  </a:cubicBezTo>
                  <a:cubicBezTo>
                    <a:pt x="1386" y="1388"/>
                    <a:pt x="1408" y="1351"/>
                    <a:pt x="1416" y="1349"/>
                  </a:cubicBezTo>
                  <a:cubicBezTo>
                    <a:pt x="1410" y="1396"/>
                    <a:pt x="1450" y="1380"/>
                    <a:pt x="1438" y="1413"/>
                  </a:cubicBezTo>
                  <a:cubicBezTo>
                    <a:pt x="1438" y="1430"/>
                    <a:pt x="1436" y="1454"/>
                    <a:pt x="1454" y="1463"/>
                  </a:cubicBezTo>
                  <a:cubicBezTo>
                    <a:pt x="1491" y="1452"/>
                    <a:pt x="1495" y="1423"/>
                    <a:pt x="1494" y="1379"/>
                  </a:cubicBezTo>
                  <a:cubicBezTo>
                    <a:pt x="1494" y="1364"/>
                    <a:pt x="1537" y="1389"/>
                    <a:pt x="1537" y="1389"/>
                  </a:cubicBezTo>
                  <a:cubicBezTo>
                    <a:pt x="1563" y="1410"/>
                    <a:pt x="1492" y="1426"/>
                    <a:pt x="1513" y="1471"/>
                  </a:cubicBezTo>
                  <a:cubicBezTo>
                    <a:pt x="1573" y="1479"/>
                    <a:pt x="1573" y="1428"/>
                    <a:pt x="1621" y="1419"/>
                  </a:cubicBezTo>
                  <a:cubicBezTo>
                    <a:pt x="1643" y="1433"/>
                    <a:pt x="1612" y="1457"/>
                    <a:pt x="1605" y="1474"/>
                  </a:cubicBezTo>
                  <a:cubicBezTo>
                    <a:pt x="1575" y="1491"/>
                    <a:pt x="1538" y="1471"/>
                    <a:pt x="1509" y="1530"/>
                  </a:cubicBezTo>
                  <a:cubicBezTo>
                    <a:pt x="1551" y="1546"/>
                    <a:pt x="1570" y="1533"/>
                    <a:pt x="1584" y="1525"/>
                  </a:cubicBezTo>
                  <a:cubicBezTo>
                    <a:pt x="1597" y="1516"/>
                    <a:pt x="1596" y="1511"/>
                    <a:pt x="1606" y="1507"/>
                  </a:cubicBezTo>
                  <a:cubicBezTo>
                    <a:pt x="1607" y="1523"/>
                    <a:pt x="1603" y="1553"/>
                    <a:pt x="1618" y="1559"/>
                  </a:cubicBezTo>
                  <a:cubicBezTo>
                    <a:pt x="1632" y="1558"/>
                    <a:pt x="1633" y="1553"/>
                    <a:pt x="1645" y="1546"/>
                  </a:cubicBezTo>
                  <a:cubicBezTo>
                    <a:pt x="1657" y="1558"/>
                    <a:pt x="1626" y="1589"/>
                    <a:pt x="1644" y="1602"/>
                  </a:cubicBezTo>
                  <a:cubicBezTo>
                    <a:pt x="1661" y="1599"/>
                    <a:pt x="1667" y="1583"/>
                    <a:pt x="1667" y="1583"/>
                  </a:cubicBezTo>
                  <a:cubicBezTo>
                    <a:pt x="1677" y="1597"/>
                    <a:pt x="1689" y="1597"/>
                    <a:pt x="1700" y="1594"/>
                  </a:cubicBezTo>
                  <a:cubicBezTo>
                    <a:pt x="1706" y="1579"/>
                    <a:pt x="1707" y="1545"/>
                    <a:pt x="1688" y="1533"/>
                  </a:cubicBezTo>
                  <a:cubicBezTo>
                    <a:pt x="1697" y="1522"/>
                    <a:pt x="1720" y="1543"/>
                    <a:pt x="1729" y="1535"/>
                  </a:cubicBezTo>
                  <a:cubicBezTo>
                    <a:pt x="1748" y="1557"/>
                    <a:pt x="1707" y="1600"/>
                    <a:pt x="1737" y="1618"/>
                  </a:cubicBezTo>
                  <a:cubicBezTo>
                    <a:pt x="1766" y="1615"/>
                    <a:pt x="1765" y="1586"/>
                    <a:pt x="1794" y="1574"/>
                  </a:cubicBezTo>
                  <a:cubicBezTo>
                    <a:pt x="1789" y="1604"/>
                    <a:pt x="1824" y="1626"/>
                    <a:pt x="1779" y="1648"/>
                  </a:cubicBezTo>
                  <a:cubicBezTo>
                    <a:pt x="1779" y="1677"/>
                    <a:pt x="1834" y="1669"/>
                    <a:pt x="1808" y="1711"/>
                  </a:cubicBezTo>
                  <a:cubicBezTo>
                    <a:pt x="1818" y="1728"/>
                    <a:pt x="1831" y="1721"/>
                    <a:pt x="1843" y="1718"/>
                  </a:cubicBezTo>
                  <a:lnTo>
                    <a:pt x="1870" y="1688"/>
                  </a:lnTo>
                  <a:cubicBezTo>
                    <a:pt x="1862" y="1712"/>
                    <a:pt x="1860" y="1750"/>
                    <a:pt x="1867" y="1777"/>
                  </a:cubicBezTo>
                  <a:cubicBezTo>
                    <a:pt x="1858" y="1800"/>
                    <a:pt x="1879" y="1825"/>
                    <a:pt x="1839" y="1844"/>
                  </a:cubicBezTo>
                  <a:cubicBezTo>
                    <a:pt x="1828" y="1900"/>
                    <a:pt x="1827" y="1956"/>
                    <a:pt x="1763" y="1992"/>
                  </a:cubicBezTo>
                  <a:cubicBezTo>
                    <a:pt x="1726" y="2060"/>
                    <a:pt x="1497" y="2024"/>
                    <a:pt x="1446" y="2092"/>
                  </a:cubicBezTo>
                  <a:cubicBezTo>
                    <a:pt x="1459" y="2104"/>
                    <a:pt x="1576" y="2100"/>
                    <a:pt x="1591" y="2096"/>
                  </a:cubicBezTo>
                  <a:cubicBezTo>
                    <a:pt x="1613" y="2085"/>
                    <a:pt x="1631" y="2104"/>
                    <a:pt x="1654" y="2103"/>
                  </a:cubicBezTo>
                  <a:cubicBezTo>
                    <a:pt x="1705" y="2103"/>
                    <a:pt x="1767" y="2086"/>
                    <a:pt x="1809" y="2103"/>
                  </a:cubicBezTo>
                  <a:cubicBezTo>
                    <a:pt x="1869" y="2103"/>
                    <a:pt x="1920" y="2105"/>
                    <a:pt x="1974" y="2105"/>
                  </a:cubicBezTo>
                  <a:lnTo>
                    <a:pt x="1974" y="2106"/>
                  </a:lnTo>
                  <a:close/>
                </a:path>
              </a:pathLst>
            </a:custGeom>
            <a:solidFill>
              <a:srgbClr val="2F469C"/>
            </a:solidFill>
            <a:ln>
              <a:noFill/>
            </a:ln>
            <a:extLst/>
          </p:spPr>
          <p:txBody>
            <a:bodyPr/>
            <a:lstStyle/>
            <a:p>
              <a:pPr fontAlgn="auto">
                <a:spcBef>
                  <a:spcPts val="0"/>
                </a:spcBef>
                <a:spcAft>
                  <a:spcPts val="0"/>
                </a:spcAft>
                <a:defRPr/>
              </a:pPr>
              <a:endParaRPr lang="en-US" dirty="0">
                <a:latin typeface="+mn-lt"/>
              </a:endParaRPr>
            </a:p>
          </p:txBody>
        </p:sp>
        <p:sp>
          <p:nvSpPr>
            <p:cNvPr id="39" name="Freeform 13"/>
            <p:cNvSpPr>
              <a:spLocks noChangeAspect="1" noEditPoints="1"/>
            </p:cNvSpPr>
            <p:nvPr/>
          </p:nvSpPr>
          <p:spPr bwMode="auto">
            <a:xfrm>
              <a:off x="3236" y="2759"/>
              <a:ext cx="580" cy="569"/>
            </a:xfrm>
            <a:custGeom>
              <a:avLst/>
              <a:gdLst>
                <a:gd name="T0" fmla="*/ 321 w 639"/>
                <a:gd name="T1" fmla="*/ 621 h 621"/>
                <a:gd name="T2" fmla="*/ 321 w 639"/>
                <a:gd name="T3" fmla="*/ 621 h 621"/>
                <a:gd name="T4" fmla="*/ 639 w 639"/>
                <a:gd name="T5" fmla="*/ 307 h 621"/>
                <a:gd name="T6" fmla="*/ 321 w 639"/>
                <a:gd name="T7" fmla="*/ 0 h 621"/>
                <a:gd name="T8" fmla="*/ 0 w 639"/>
                <a:gd name="T9" fmla="*/ 307 h 621"/>
                <a:gd name="T10" fmla="*/ 321 w 639"/>
                <a:gd name="T11" fmla="*/ 621 h 621"/>
                <a:gd name="T12" fmla="*/ 321 w 639"/>
                <a:gd name="T13" fmla="*/ 621 h 621"/>
                <a:gd name="T14" fmla="*/ 162 w 639"/>
                <a:gd name="T15" fmla="*/ 307 h 621"/>
                <a:gd name="T16" fmla="*/ 162 w 639"/>
                <a:gd name="T17" fmla="*/ 307 h 621"/>
                <a:gd name="T18" fmla="*/ 321 w 639"/>
                <a:gd name="T19" fmla="*/ 125 h 621"/>
                <a:gd name="T20" fmla="*/ 477 w 639"/>
                <a:gd name="T21" fmla="*/ 307 h 621"/>
                <a:gd name="T22" fmla="*/ 321 w 639"/>
                <a:gd name="T23" fmla="*/ 495 h 621"/>
                <a:gd name="T24" fmla="*/ 162 w 639"/>
                <a:gd name="T25" fmla="*/ 307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9" h="621">
                  <a:moveTo>
                    <a:pt x="321" y="621"/>
                  </a:moveTo>
                  <a:lnTo>
                    <a:pt x="321" y="621"/>
                  </a:lnTo>
                  <a:cubicBezTo>
                    <a:pt x="512" y="621"/>
                    <a:pt x="639" y="480"/>
                    <a:pt x="639" y="307"/>
                  </a:cubicBezTo>
                  <a:cubicBezTo>
                    <a:pt x="639" y="124"/>
                    <a:pt x="511" y="0"/>
                    <a:pt x="321" y="0"/>
                  </a:cubicBezTo>
                  <a:cubicBezTo>
                    <a:pt x="130" y="0"/>
                    <a:pt x="0" y="121"/>
                    <a:pt x="0" y="307"/>
                  </a:cubicBezTo>
                  <a:cubicBezTo>
                    <a:pt x="0" y="489"/>
                    <a:pt x="132" y="621"/>
                    <a:pt x="321" y="621"/>
                  </a:cubicBezTo>
                  <a:lnTo>
                    <a:pt x="321" y="621"/>
                  </a:lnTo>
                  <a:close/>
                  <a:moveTo>
                    <a:pt x="162" y="307"/>
                  </a:moveTo>
                  <a:lnTo>
                    <a:pt x="162" y="307"/>
                  </a:lnTo>
                  <a:cubicBezTo>
                    <a:pt x="162" y="198"/>
                    <a:pt x="214" y="125"/>
                    <a:pt x="321" y="125"/>
                  </a:cubicBezTo>
                  <a:cubicBezTo>
                    <a:pt x="425" y="125"/>
                    <a:pt x="477" y="192"/>
                    <a:pt x="477" y="307"/>
                  </a:cubicBezTo>
                  <a:cubicBezTo>
                    <a:pt x="477" y="413"/>
                    <a:pt x="426" y="495"/>
                    <a:pt x="321" y="495"/>
                  </a:cubicBezTo>
                  <a:cubicBezTo>
                    <a:pt x="220" y="495"/>
                    <a:pt x="162" y="415"/>
                    <a:pt x="162" y="307"/>
                  </a:cubicBezTo>
                  <a:close/>
                </a:path>
              </a:pathLst>
            </a:custGeom>
            <a:solidFill>
              <a:schemeClr val="bg1"/>
            </a:solidFill>
            <a:ln>
              <a:noFill/>
            </a:ln>
            <a:extLst/>
          </p:spPr>
          <p:txBody>
            <a:bodyPr/>
            <a:lstStyle/>
            <a:p>
              <a:pPr fontAlgn="auto">
                <a:spcBef>
                  <a:spcPts val="0"/>
                </a:spcBef>
                <a:spcAft>
                  <a:spcPts val="0"/>
                </a:spcAft>
                <a:defRPr/>
              </a:pPr>
              <a:endParaRPr lang="en-US" dirty="0">
                <a:latin typeface="+mn-lt"/>
              </a:endParaRPr>
            </a:p>
          </p:txBody>
        </p:sp>
        <p:sp>
          <p:nvSpPr>
            <p:cNvPr id="40" name="Freeform 14"/>
            <p:cNvSpPr>
              <a:spLocks noChangeAspect="1"/>
            </p:cNvSpPr>
            <p:nvPr/>
          </p:nvSpPr>
          <p:spPr bwMode="auto">
            <a:xfrm>
              <a:off x="3893" y="2759"/>
              <a:ext cx="409" cy="569"/>
            </a:xfrm>
            <a:custGeom>
              <a:avLst/>
              <a:gdLst>
                <a:gd name="T0" fmla="*/ 377 w 441"/>
                <a:gd name="T1" fmla="*/ 128 h 621"/>
                <a:gd name="T2" fmla="*/ 377 w 441"/>
                <a:gd name="T3" fmla="*/ 128 h 621"/>
                <a:gd name="T4" fmla="*/ 270 w 441"/>
                <a:gd name="T5" fmla="*/ 114 h 621"/>
                <a:gd name="T6" fmla="*/ 163 w 441"/>
                <a:gd name="T7" fmla="*/ 160 h 621"/>
                <a:gd name="T8" fmla="*/ 290 w 441"/>
                <a:gd name="T9" fmla="*/ 260 h 621"/>
                <a:gd name="T10" fmla="*/ 441 w 441"/>
                <a:gd name="T11" fmla="*/ 443 h 621"/>
                <a:gd name="T12" fmla="*/ 187 w 441"/>
                <a:gd name="T13" fmla="*/ 621 h 621"/>
                <a:gd name="T14" fmla="*/ 11 w 441"/>
                <a:gd name="T15" fmla="*/ 594 h 621"/>
                <a:gd name="T16" fmla="*/ 11 w 441"/>
                <a:gd name="T17" fmla="*/ 469 h 621"/>
                <a:gd name="T18" fmla="*/ 193 w 441"/>
                <a:gd name="T19" fmla="*/ 506 h 621"/>
                <a:gd name="T20" fmla="*/ 279 w 441"/>
                <a:gd name="T21" fmla="*/ 448 h 621"/>
                <a:gd name="T22" fmla="*/ 153 w 441"/>
                <a:gd name="T23" fmla="*/ 349 h 621"/>
                <a:gd name="T24" fmla="*/ 0 w 441"/>
                <a:gd name="T25" fmla="*/ 160 h 621"/>
                <a:gd name="T26" fmla="*/ 243 w 441"/>
                <a:gd name="T27" fmla="*/ 0 h 621"/>
                <a:gd name="T28" fmla="*/ 377 w 441"/>
                <a:gd name="T29" fmla="*/ 10 h 621"/>
                <a:gd name="T30" fmla="*/ 377 w 441"/>
                <a:gd name="T31" fmla="*/ 128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1" h="621">
                  <a:moveTo>
                    <a:pt x="377" y="128"/>
                  </a:moveTo>
                  <a:lnTo>
                    <a:pt x="377" y="128"/>
                  </a:lnTo>
                  <a:cubicBezTo>
                    <a:pt x="341" y="122"/>
                    <a:pt x="306" y="114"/>
                    <a:pt x="270" y="114"/>
                  </a:cubicBezTo>
                  <a:cubicBezTo>
                    <a:pt x="207" y="114"/>
                    <a:pt x="163" y="129"/>
                    <a:pt x="163" y="160"/>
                  </a:cubicBezTo>
                  <a:cubicBezTo>
                    <a:pt x="163" y="195"/>
                    <a:pt x="223" y="224"/>
                    <a:pt x="290" y="260"/>
                  </a:cubicBezTo>
                  <a:cubicBezTo>
                    <a:pt x="353" y="294"/>
                    <a:pt x="441" y="340"/>
                    <a:pt x="441" y="443"/>
                  </a:cubicBezTo>
                  <a:cubicBezTo>
                    <a:pt x="441" y="557"/>
                    <a:pt x="340" y="621"/>
                    <a:pt x="187" y="621"/>
                  </a:cubicBezTo>
                  <a:cubicBezTo>
                    <a:pt x="117" y="621"/>
                    <a:pt x="69" y="607"/>
                    <a:pt x="11" y="594"/>
                  </a:cubicBezTo>
                  <a:lnTo>
                    <a:pt x="11" y="469"/>
                  </a:lnTo>
                  <a:cubicBezTo>
                    <a:pt x="56" y="482"/>
                    <a:pt x="128" y="506"/>
                    <a:pt x="193" y="506"/>
                  </a:cubicBezTo>
                  <a:cubicBezTo>
                    <a:pt x="236" y="506"/>
                    <a:pt x="279" y="487"/>
                    <a:pt x="279" y="448"/>
                  </a:cubicBezTo>
                  <a:cubicBezTo>
                    <a:pt x="279" y="412"/>
                    <a:pt x="227" y="391"/>
                    <a:pt x="153" y="349"/>
                  </a:cubicBezTo>
                  <a:cubicBezTo>
                    <a:pt x="86" y="316"/>
                    <a:pt x="0" y="247"/>
                    <a:pt x="0" y="160"/>
                  </a:cubicBezTo>
                  <a:cubicBezTo>
                    <a:pt x="0" y="57"/>
                    <a:pt x="104" y="0"/>
                    <a:pt x="243" y="0"/>
                  </a:cubicBezTo>
                  <a:cubicBezTo>
                    <a:pt x="288" y="0"/>
                    <a:pt x="333" y="4"/>
                    <a:pt x="377" y="10"/>
                  </a:cubicBezTo>
                  <a:lnTo>
                    <a:pt x="377" y="128"/>
                  </a:lnTo>
                  <a:close/>
                </a:path>
              </a:pathLst>
            </a:custGeom>
            <a:solidFill>
              <a:schemeClr val="bg1"/>
            </a:solidFill>
            <a:ln>
              <a:noFill/>
            </a:ln>
            <a:extLst/>
          </p:spPr>
          <p:txBody>
            <a:bodyPr/>
            <a:lstStyle/>
            <a:p>
              <a:pPr fontAlgn="auto">
                <a:spcBef>
                  <a:spcPts val="0"/>
                </a:spcBef>
                <a:spcAft>
                  <a:spcPts val="0"/>
                </a:spcAft>
                <a:defRPr/>
              </a:pPr>
              <a:endParaRPr lang="en-US" dirty="0">
                <a:latin typeface="+mn-lt"/>
              </a:endParaRPr>
            </a:p>
          </p:txBody>
        </p:sp>
        <p:sp>
          <p:nvSpPr>
            <p:cNvPr id="41" name="Freeform 15"/>
            <p:cNvSpPr>
              <a:spLocks noChangeAspect="1"/>
            </p:cNvSpPr>
            <p:nvPr/>
          </p:nvSpPr>
          <p:spPr bwMode="auto">
            <a:xfrm>
              <a:off x="1771" y="2562"/>
              <a:ext cx="217" cy="744"/>
            </a:xfrm>
            <a:custGeom>
              <a:avLst/>
              <a:gdLst>
                <a:gd name="T0" fmla="*/ 18 w 229"/>
                <a:gd name="T1" fmla="*/ 817 h 817"/>
                <a:gd name="T2" fmla="*/ 18 w 229"/>
                <a:gd name="T3" fmla="*/ 817 h 817"/>
                <a:gd name="T4" fmla="*/ 24 w 229"/>
                <a:gd name="T5" fmla="*/ 606 h 817"/>
                <a:gd name="T6" fmla="*/ 24 w 229"/>
                <a:gd name="T7" fmla="*/ 287 h 817"/>
                <a:gd name="T8" fmla="*/ 0 w 229"/>
                <a:gd name="T9" fmla="*/ 0 h 817"/>
                <a:gd name="T10" fmla="*/ 211 w 229"/>
                <a:gd name="T11" fmla="*/ 0 h 817"/>
                <a:gd name="T12" fmla="*/ 205 w 229"/>
                <a:gd name="T13" fmla="*/ 232 h 817"/>
                <a:gd name="T14" fmla="*/ 205 w 229"/>
                <a:gd name="T15" fmla="*/ 530 h 817"/>
                <a:gd name="T16" fmla="*/ 229 w 229"/>
                <a:gd name="T17" fmla="*/ 817 h 817"/>
                <a:gd name="T18" fmla="*/ 18 w 229"/>
                <a:gd name="T19" fmla="*/ 817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817">
                  <a:moveTo>
                    <a:pt x="18" y="817"/>
                  </a:moveTo>
                  <a:lnTo>
                    <a:pt x="18" y="817"/>
                  </a:lnTo>
                  <a:cubicBezTo>
                    <a:pt x="22" y="750"/>
                    <a:pt x="24" y="699"/>
                    <a:pt x="24" y="606"/>
                  </a:cubicBezTo>
                  <a:lnTo>
                    <a:pt x="24" y="287"/>
                  </a:lnTo>
                  <a:cubicBezTo>
                    <a:pt x="24" y="172"/>
                    <a:pt x="17" y="85"/>
                    <a:pt x="0" y="0"/>
                  </a:cubicBezTo>
                  <a:lnTo>
                    <a:pt x="211" y="0"/>
                  </a:lnTo>
                  <a:cubicBezTo>
                    <a:pt x="211" y="59"/>
                    <a:pt x="205" y="140"/>
                    <a:pt x="205" y="232"/>
                  </a:cubicBezTo>
                  <a:lnTo>
                    <a:pt x="205" y="530"/>
                  </a:lnTo>
                  <a:cubicBezTo>
                    <a:pt x="205" y="614"/>
                    <a:pt x="218" y="739"/>
                    <a:pt x="229" y="817"/>
                  </a:cubicBezTo>
                  <a:lnTo>
                    <a:pt x="18" y="817"/>
                  </a:lnTo>
                  <a:close/>
                </a:path>
              </a:pathLst>
            </a:custGeom>
            <a:solidFill>
              <a:schemeClr val="bg1"/>
            </a:solidFill>
            <a:ln>
              <a:noFill/>
            </a:ln>
            <a:extLst/>
          </p:spPr>
          <p:txBody>
            <a:bodyPr/>
            <a:lstStyle/>
            <a:p>
              <a:pPr fontAlgn="auto">
                <a:spcBef>
                  <a:spcPts val="0"/>
                </a:spcBef>
                <a:spcAft>
                  <a:spcPts val="0"/>
                </a:spcAft>
                <a:defRPr/>
              </a:pPr>
              <a:endParaRPr lang="en-US" dirty="0">
                <a:latin typeface="+mn-lt"/>
              </a:endParaRPr>
            </a:p>
          </p:txBody>
        </p:sp>
        <p:sp>
          <p:nvSpPr>
            <p:cNvPr id="42" name="Freeform 16"/>
            <p:cNvSpPr>
              <a:spLocks noChangeAspect="1" noEditPoints="1"/>
            </p:cNvSpPr>
            <p:nvPr/>
          </p:nvSpPr>
          <p:spPr bwMode="auto">
            <a:xfrm>
              <a:off x="2097" y="2759"/>
              <a:ext cx="600" cy="786"/>
            </a:xfrm>
            <a:custGeom>
              <a:avLst/>
              <a:gdLst>
                <a:gd name="T0" fmla="*/ 210 w 662"/>
                <a:gd name="T1" fmla="*/ 851 h 863"/>
                <a:gd name="T2" fmla="*/ 210 w 662"/>
                <a:gd name="T3" fmla="*/ 851 h 863"/>
                <a:gd name="T4" fmla="*/ 198 w 662"/>
                <a:gd name="T5" fmla="*/ 632 h 863"/>
                <a:gd name="T6" fmla="*/ 198 w 662"/>
                <a:gd name="T7" fmla="*/ 564 h 863"/>
                <a:gd name="T8" fmla="*/ 385 w 662"/>
                <a:gd name="T9" fmla="*/ 621 h 863"/>
                <a:gd name="T10" fmla="*/ 662 w 662"/>
                <a:gd name="T11" fmla="*/ 322 h 863"/>
                <a:gd name="T12" fmla="*/ 378 w 662"/>
                <a:gd name="T13" fmla="*/ 0 h 863"/>
                <a:gd name="T14" fmla="*/ 174 w 662"/>
                <a:gd name="T15" fmla="*/ 98 h 863"/>
                <a:gd name="T16" fmla="*/ 153 w 662"/>
                <a:gd name="T17" fmla="*/ 15 h 863"/>
                <a:gd name="T18" fmla="*/ 0 w 662"/>
                <a:gd name="T19" fmla="*/ 26 h 863"/>
                <a:gd name="T20" fmla="*/ 36 w 662"/>
                <a:gd name="T21" fmla="*/ 323 h 863"/>
                <a:gd name="T22" fmla="*/ 36 w 662"/>
                <a:gd name="T23" fmla="*/ 564 h 863"/>
                <a:gd name="T24" fmla="*/ 12 w 662"/>
                <a:gd name="T25" fmla="*/ 863 h 863"/>
                <a:gd name="T26" fmla="*/ 210 w 662"/>
                <a:gd name="T27" fmla="*/ 851 h 863"/>
                <a:gd name="T28" fmla="*/ 210 w 662"/>
                <a:gd name="T29" fmla="*/ 851 h 863"/>
                <a:gd name="T30" fmla="*/ 186 w 662"/>
                <a:gd name="T31" fmla="*/ 323 h 863"/>
                <a:gd name="T32" fmla="*/ 186 w 662"/>
                <a:gd name="T33" fmla="*/ 323 h 863"/>
                <a:gd name="T34" fmla="*/ 338 w 662"/>
                <a:gd name="T35" fmla="*/ 125 h 863"/>
                <a:gd name="T36" fmla="*/ 500 w 662"/>
                <a:gd name="T37" fmla="*/ 323 h 863"/>
                <a:gd name="T38" fmla="*/ 345 w 662"/>
                <a:gd name="T39" fmla="*/ 495 h 863"/>
                <a:gd name="T40" fmla="*/ 186 w 662"/>
                <a:gd name="T41" fmla="*/ 323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2" h="863">
                  <a:moveTo>
                    <a:pt x="210" y="851"/>
                  </a:moveTo>
                  <a:lnTo>
                    <a:pt x="210" y="851"/>
                  </a:lnTo>
                  <a:cubicBezTo>
                    <a:pt x="198" y="763"/>
                    <a:pt x="198" y="664"/>
                    <a:pt x="198" y="632"/>
                  </a:cubicBezTo>
                  <a:lnTo>
                    <a:pt x="198" y="564"/>
                  </a:lnTo>
                  <a:cubicBezTo>
                    <a:pt x="242" y="589"/>
                    <a:pt x="288" y="621"/>
                    <a:pt x="385" y="621"/>
                  </a:cubicBezTo>
                  <a:cubicBezTo>
                    <a:pt x="550" y="621"/>
                    <a:pt x="662" y="495"/>
                    <a:pt x="662" y="322"/>
                  </a:cubicBezTo>
                  <a:cubicBezTo>
                    <a:pt x="662" y="134"/>
                    <a:pt x="546" y="0"/>
                    <a:pt x="378" y="0"/>
                  </a:cubicBezTo>
                  <a:cubicBezTo>
                    <a:pt x="261" y="0"/>
                    <a:pt x="213" y="56"/>
                    <a:pt x="174" y="98"/>
                  </a:cubicBezTo>
                  <a:cubicBezTo>
                    <a:pt x="166" y="67"/>
                    <a:pt x="162" y="41"/>
                    <a:pt x="153" y="15"/>
                  </a:cubicBezTo>
                  <a:lnTo>
                    <a:pt x="0" y="26"/>
                  </a:lnTo>
                  <a:cubicBezTo>
                    <a:pt x="19" y="127"/>
                    <a:pt x="36" y="220"/>
                    <a:pt x="36" y="323"/>
                  </a:cubicBezTo>
                  <a:lnTo>
                    <a:pt x="36" y="564"/>
                  </a:lnTo>
                  <a:cubicBezTo>
                    <a:pt x="36" y="648"/>
                    <a:pt x="18" y="808"/>
                    <a:pt x="12" y="863"/>
                  </a:cubicBezTo>
                  <a:lnTo>
                    <a:pt x="210" y="851"/>
                  </a:lnTo>
                  <a:lnTo>
                    <a:pt x="210" y="851"/>
                  </a:lnTo>
                  <a:close/>
                  <a:moveTo>
                    <a:pt x="186" y="323"/>
                  </a:moveTo>
                  <a:lnTo>
                    <a:pt x="186" y="323"/>
                  </a:lnTo>
                  <a:cubicBezTo>
                    <a:pt x="186" y="206"/>
                    <a:pt x="236" y="125"/>
                    <a:pt x="338" y="125"/>
                  </a:cubicBezTo>
                  <a:cubicBezTo>
                    <a:pt x="433" y="125"/>
                    <a:pt x="500" y="207"/>
                    <a:pt x="500" y="323"/>
                  </a:cubicBezTo>
                  <a:cubicBezTo>
                    <a:pt x="500" y="426"/>
                    <a:pt x="448" y="495"/>
                    <a:pt x="345" y="495"/>
                  </a:cubicBezTo>
                  <a:cubicBezTo>
                    <a:pt x="244" y="495"/>
                    <a:pt x="186" y="437"/>
                    <a:pt x="186" y="323"/>
                  </a:cubicBezTo>
                  <a:close/>
                </a:path>
              </a:pathLst>
            </a:custGeom>
            <a:solidFill>
              <a:schemeClr val="bg1"/>
            </a:solidFill>
            <a:ln>
              <a:noFill/>
            </a:ln>
            <a:extLst/>
          </p:spPr>
          <p:txBody>
            <a:bodyPr/>
            <a:lstStyle/>
            <a:p>
              <a:pPr fontAlgn="auto">
                <a:spcBef>
                  <a:spcPts val="0"/>
                </a:spcBef>
                <a:spcAft>
                  <a:spcPts val="0"/>
                </a:spcAft>
                <a:defRPr/>
              </a:pPr>
              <a:endParaRPr lang="en-US" dirty="0">
                <a:latin typeface="+mn-lt"/>
              </a:endParaRPr>
            </a:p>
          </p:txBody>
        </p:sp>
        <p:sp>
          <p:nvSpPr>
            <p:cNvPr id="43" name="Freeform 17"/>
            <p:cNvSpPr>
              <a:spLocks noChangeAspect="1"/>
            </p:cNvSpPr>
            <p:nvPr/>
          </p:nvSpPr>
          <p:spPr bwMode="auto">
            <a:xfrm>
              <a:off x="2775" y="2759"/>
              <a:ext cx="393" cy="569"/>
            </a:xfrm>
            <a:custGeom>
              <a:avLst/>
              <a:gdLst>
                <a:gd name="T0" fmla="*/ 364 w 440"/>
                <a:gd name="T1" fmla="*/ 126 h 621"/>
                <a:gd name="T2" fmla="*/ 364 w 440"/>
                <a:gd name="T3" fmla="*/ 126 h 621"/>
                <a:gd name="T4" fmla="*/ 270 w 440"/>
                <a:gd name="T5" fmla="*/ 114 h 621"/>
                <a:gd name="T6" fmla="*/ 162 w 440"/>
                <a:gd name="T7" fmla="*/ 160 h 621"/>
                <a:gd name="T8" fmla="*/ 289 w 440"/>
                <a:gd name="T9" fmla="*/ 260 h 621"/>
                <a:gd name="T10" fmla="*/ 440 w 440"/>
                <a:gd name="T11" fmla="*/ 443 h 621"/>
                <a:gd name="T12" fmla="*/ 186 w 440"/>
                <a:gd name="T13" fmla="*/ 621 h 621"/>
                <a:gd name="T14" fmla="*/ 11 w 440"/>
                <a:gd name="T15" fmla="*/ 594 h 621"/>
                <a:gd name="T16" fmla="*/ 11 w 440"/>
                <a:gd name="T17" fmla="*/ 469 h 621"/>
                <a:gd name="T18" fmla="*/ 192 w 440"/>
                <a:gd name="T19" fmla="*/ 506 h 621"/>
                <a:gd name="T20" fmla="*/ 278 w 440"/>
                <a:gd name="T21" fmla="*/ 448 h 621"/>
                <a:gd name="T22" fmla="*/ 152 w 440"/>
                <a:gd name="T23" fmla="*/ 349 h 621"/>
                <a:gd name="T24" fmla="*/ 0 w 440"/>
                <a:gd name="T25" fmla="*/ 160 h 621"/>
                <a:gd name="T26" fmla="*/ 242 w 440"/>
                <a:gd name="T27" fmla="*/ 0 h 621"/>
                <a:gd name="T28" fmla="*/ 387 w 440"/>
                <a:gd name="T29" fmla="*/ 12 h 621"/>
                <a:gd name="T30" fmla="*/ 364 w 440"/>
                <a:gd name="T31" fmla="*/ 126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0" h="621">
                  <a:moveTo>
                    <a:pt x="364" y="126"/>
                  </a:moveTo>
                  <a:lnTo>
                    <a:pt x="364" y="126"/>
                  </a:lnTo>
                  <a:cubicBezTo>
                    <a:pt x="328" y="120"/>
                    <a:pt x="306" y="114"/>
                    <a:pt x="270" y="114"/>
                  </a:cubicBezTo>
                  <a:cubicBezTo>
                    <a:pt x="206" y="114"/>
                    <a:pt x="162" y="129"/>
                    <a:pt x="162" y="160"/>
                  </a:cubicBezTo>
                  <a:cubicBezTo>
                    <a:pt x="162" y="195"/>
                    <a:pt x="222" y="224"/>
                    <a:pt x="289" y="260"/>
                  </a:cubicBezTo>
                  <a:cubicBezTo>
                    <a:pt x="353" y="294"/>
                    <a:pt x="440" y="340"/>
                    <a:pt x="440" y="443"/>
                  </a:cubicBezTo>
                  <a:cubicBezTo>
                    <a:pt x="440" y="557"/>
                    <a:pt x="339" y="621"/>
                    <a:pt x="186" y="621"/>
                  </a:cubicBezTo>
                  <a:cubicBezTo>
                    <a:pt x="116" y="621"/>
                    <a:pt x="68" y="607"/>
                    <a:pt x="11" y="594"/>
                  </a:cubicBezTo>
                  <a:lnTo>
                    <a:pt x="11" y="469"/>
                  </a:lnTo>
                  <a:cubicBezTo>
                    <a:pt x="55" y="482"/>
                    <a:pt x="127" y="506"/>
                    <a:pt x="192" y="506"/>
                  </a:cubicBezTo>
                  <a:cubicBezTo>
                    <a:pt x="235" y="506"/>
                    <a:pt x="278" y="487"/>
                    <a:pt x="278" y="448"/>
                  </a:cubicBezTo>
                  <a:cubicBezTo>
                    <a:pt x="278" y="412"/>
                    <a:pt x="227" y="391"/>
                    <a:pt x="152" y="349"/>
                  </a:cubicBezTo>
                  <a:cubicBezTo>
                    <a:pt x="85" y="316"/>
                    <a:pt x="0" y="247"/>
                    <a:pt x="0" y="160"/>
                  </a:cubicBezTo>
                  <a:cubicBezTo>
                    <a:pt x="0" y="57"/>
                    <a:pt x="103" y="0"/>
                    <a:pt x="242" y="0"/>
                  </a:cubicBezTo>
                  <a:cubicBezTo>
                    <a:pt x="288" y="0"/>
                    <a:pt x="342" y="6"/>
                    <a:pt x="387" y="12"/>
                  </a:cubicBezTo>
                  <a:lnTo>
                    <a:pt x="364" y="126"/>
                  </a:lnTo>
                  <a:close/>
                </a:path>
              </a:pathLst>
            </a:custGeom>
            <a:solidFill>
              <a:schemeClr val="bg1"/>
            </a:solidFill>
            <a:ln>
              <a:noFill/>
            </a:ln>
            <a:extLst/>
          </p:spPr>
          <p:txBody>
            <a:bodyPr/>
            <a:lstStyle/>
            <a:p>
              <a:pPr fontAlgn="auto">
                <a:spcBef>
                  <a:spcPts val="0"/>
                </a:spcBef>
                <a:spcAft>
                  <a:spcPts val="0"/>
                </a:spcAft>
                <a:defRPr/>
              </a:pPr>
              <a:endParaRPr lang="en-US" dirty="0">
                <a:latin typeface="+mn-lt"/>
              </a:endParaRPr>
            </a:p>
          </p:txBody>
        </p:sp>
      </p:grpSp>
      <p:sp>
        <p:nvSpPr>
          <p:cNvPr id="44" name="Title 1"/>
          <p:cNvSpPr>
            <a:spLocks noGrp="1"/>
          </p:cNvSpPr>
          <p:nvPr>
            <p:ph type="ctrTitle" hasCustomPrompt="1"/>
          </p:nvPr>
        </p:nvSpPr>
        <p:spPr>
          <a:xfrm>
            <a:off x="549077" y="980729"/>
            <a:ext cx="7960400" cy="1470025"/>
          </a:xfrm>
        </p:spPr>
        <p:txBody>
          <a:bodyPr anchor="b">
            <a:normAutofit/>
          </a:bodyPr>
          <a:lstStyle>
            <a:lvl1pPr algn="l">
              <a:defRPr sz="8000">
                <a:solidFill>
                  <a:schemeClr val="accent5">
                    <a:lumMod val="60000"/>
                    <a:lumOff val="40000"/>
                    <a:alpha val="40000"/>
                  </a:schemeClr>
                </a:solidFill>
              </a:defRPr>
            </a:lvl1pPr>
          </a:lstStyle>
          <a:p>
            <a:r>
              <a:rPr lang="en-US" dirty="0" smtClean="0"/>
              <a:t>Year</a:t>
            </a:r>
            <a:endParaRPr lang="en-GB" dirty="0"/>
          </a:p>
        </p:txBody>
      </p:sp>
      <p:sp>
        <p:nvSpPr>
          <p:cNvPr id="45" name="Subtitle 2"/>
          <p:cNvSpPr>
            <a:spLocks noGrp="1"/>
          </p:cNvSpPr>
          <p:nvPr>
            <p:ph type="subTitle" idx="1"/>
          </p:nvPr>
        </p:nvSpPr>
        <p:spPr>
          <a:xfrm>
            <a:off x="553841" y="2458988"/>
            <a:ext cx="7948829" cy="1752600"/>
          </a:xfrm>
        </p:spPr>
        <p:txBody>
          <a:bodyPr>
            <a:normAutofit/>
          </a:bodyPr>
          <a:lstStyle>
            <a:lvl1pPr marL="0" indent="0" algn="l">
              <a:lnSpc>
                <a:spcPct val="80000"/>
              </a:lnSpc>
              <a:spcBef>
                <a:spcPts val="600"/>
              </a:spcBef>
              <a:buNone/>
              <a:defRPr sz="3200" b="1" cap="all" baseline="0">
                <a:solidFill>
                  <a:schemeClr val="accent5">
                    <a:lumMod val="40000"/>
                    <a:lumOff val="60000"/>
                  </a:schemeClr>
                </a:solidFill>
              </a:defRPr>
            </a:lvl1pPr>
            <a:lvl2pPr marL="457119" indent="0" algn="ctr">
              <a:buNone/>
              <a:defRPr>
                <a:solidFill>
                  <a:schemeClr val="tx1">
                    <a:tint val="75000"/>
                  </a:schemeClr>
                </a:solidFill>
              </a:defRPr>
            </a:lvl2pPr>
            <a:lvl3pPr marL="914239" indent="0" algn="ctr">
              <a:buNone/>
              <a:defRPr>
                <a:solidFill>
                  <a:schemeClr val="tx1">
                    <a:tint val="75000"/>
                  </a:schemeClr>
                </a:solidFill>
              </a:defRPr>
            </a:lvl3pPr>
            <a:lvl4pPr marL="1371358" indent="0" algn="ctr">
              <a:buNone/>
              <a:defRPr>
                <a:solidFill>
                  <a:schemeClr val="tx1">
                    <a:tint val="75000"/>
                  </a:schemeClr>
                </a:solidFill>
              </a:defRPr>
            </a:lvl4pPr>
            <a:lvl5pPr marL="1828477" indent="0" algn="ctr">
              <a:buNone/>
              <a:defRPr>
                <a:solidFill>
                  <a:schemeClr val="tx1">
                    <a:tint val="75000"/>
                  </a:schemeClr>
                </a:solidFill>
              </a:defRPr>
            </a:lvl5pPr>
            <a:lvl6pPr marL="2285596" indent="0" algn="ctr">
              <a:buNone/>
              <a:defRPr>
                <a:solidFill>
                  <a:schemeClr val="tx1">
                    <a:tint val="75000"/>
                  </a:schemeClr>
                </a:solidFill>
              </a:defRPr>
            </a:lvl6pPr>
            <a:lvl7pPr marL="2742716" indent="0" algn="ctr">
              <a:buNone/>
              <a:defRPr>
                <a:solidFill>
                  <a:schemeClr val="tx1">
                    <a:tint val="75000"/>
                  </a:schemeClr>
                </a:solidFill>
              </a:defRPr>
            </a:lvl7pPr>
            <a:lvl8pPr marL="3199835" indent="0" algn="ctr">
              <a:buNone/>
              <a:defRPr>
                <a:solidFill>
                  <a:schemeClr val="tx1">
                    <a:tint val="75000"/>
                  </a:schemeClr>
                </a:solidFill>
              </a:defRPr>
            </a:lvl8pPr>
            <a:lvl9pPr marL="3656954" indent="0" algn="ctr">
              <a:buNone/>
              <a:defRPr>
                <a:solidFill>
                  <a:schemeClr val="tx1">
                    <a:tint val="75000"/>
                  </a:schemeClr>
                </a:solidFill>
              </a:defRPr>
            </a:lvl9pPr>
          </a:lstStyle>
          <a:p>
            <a:r>
              <a:rPr lang="en-US" dirty="0" smtClean="0"/>
              <a:t>Click to edit Master subtitle style</a:t>
            </a:r>
            <a:endParaRPr lang="en-GB" dirty="0"/>
          </a:p>
        </p:txBody>
      </p:sp>
    </p:spTree>
    <p:extLst>
      <p:ext uri="{BB962C8B-B14F-4D97-AF65-F5344CB8AC3E}">
        <p14:creationId xmlns:p14="http://schemas.microsoft.com/office/powerpoint/2010/main" val="15261751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resentation - Title Only, Base, Source">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473031" y="847699"/>
            <a:ext cx="3328624" cy="556157"/>
          </a:xfrm>
          <a:solidFill>
            <a:schemeClr val="accent3"/>
          </a:solidFill>
        </p:spPr>
        <p:txBody>
          <a:bodyPr/>
          <a:lstStyle>
            <a:lvl1pPr algn="l">
              <a:defRPr b="1"/>
            </a:lvl1pPr>
          </a:lstStyle>
          <a:p>
            <a:r>
              <a:rPr lang="en-US" dirty="0"/>
              <a:t>Click to edit title</a:t>
            </a:r>
            <a:endParaRPr lang="en-GB" dirty="0"/>
          </a:p>
        </p:txBody>
      </p:sp>
      <p:sp>
        <p:nvSpPr>
          <p:cNvPr id="5" name="Text Placeholder 3"/>
          <p:cNvSpPr>
            <a:spLocks noGrp="1"/>
          </p:cNvSpPr>
          <p:nvPr>
            <p:ph type="body" sz="quarter" idx="13" hasCustomPrompt="1"/>
          </p:nvPr>
        </p:nvSpPr>
        <p:spPr>
          <a:xfrm>
            <a:off x="6172474" y="6362385"/>
            <a:ext cx="2514057" cy="163258"/>
          </a:xfrm>
          <a:noFill/>
        </p:spPr>
        <p:txBody>
          <a:bodyPr lIns="0" tIns="0" rIns="0" bIns="0" anchor="b">
            <a:noAutofit/>
          </a:bodyPr>
          <a:lstStyle>
            <a:lvl1pPr marL="0" indent="0" algn="r">
              <a:buFontTx/>
              <a:buNone/>
              <a:defRPr sz="700"/>
            </a:lvl1pPr>
            <a:lvl2pPr marL="460872" indent="0">
              <a:buFontTx/>
              <a:buNone/>
              <a:defRPr/>
            </a:lvl2pPr>
            <a:lvl3pPr marL="921743" indent="0">
              <a:buFontTx/>
              <a:buNone/>
              <a:defRPr/>
            </a:lvl3pPr>
            <a:lvl4pPr marL="1382615" indent="0">
              <a:buFontTx/>
              <a:buNone/>
              <a:defRPr/>
            </a:lvl4pPr>
            <a:lvl5pPr marL="1843485" indent="0">
              <a:buFontTx/>
              <a:buNone/>
              <a:defRPr/>
            </a:lvl5pPr>
          </a:lstStyle>
          <a:p>
            <a:pPr lvl="0"/>
            <a:r>
              <a:rPr lang="en-US" dirty="0"/>
              <a:t>Click to add source</a:t>
            </a:r>
          </a:p>
        </p:txBody>
      </p:sp>
      <p:sp>
        <p:nvSpPr>
          <p:cNvPr id="6" name="Text Placeholder 3"/>
          <p:cNvSpPr>
            <a:spLocks noGrp="1"/>
          </p:cNvSpPr>
          <p:nvPr>
            <p:ph type="body" sz="quarter" idx="14" hasCustomPrompt="1"/>
          </p:nvPr>
        </p:nvSpPr>
        <p:spPr>
          <a:xfrm>
            <a:off x="472405" y="6027425"/>
            <a:ext cx="5393277" cy="163258"/>
          </a:xfrm>
          <a:noFill/>
        </p:spPr>
        <p:txBody>
          <a:bodyPr lIns="0" tIns="0" rIns="0" bIns="0" anchor="b">
            <a:noAutofit/>
          </a:bodyPr>
          <a:lstStyle>
            <a:lvl1pPr marL="0" indent="0" algn="l">
              <a:buFontTx/>
              <a:buNone/>
              <a:defRPr sz="700"/>
            </a:lvl1pPr>
            <a:lvl2pPr marL="460872" indent="0">
              <a:buFontTx/>
              <a:buNone/>
              <a:defRPr/>
            </a:lvl2pPr>
            <a:lvl3pPr marL="921743" indent="0">
              <a:buFontTx/>
              <a:buNone/>
              <a:defRPr/>
            </a:lvl3pPr>
            <a:lvl4pPr marL="1382615" indent="0">
              <a:buFontTx/>
              <a:buNone/>
              <a:defRPr/>
            </a:lvl4pPr>
            <a:lvl5pPr marL="1843485" indent="0">
              <a:buFontTx/>
              <a:buNone/>
              <a:defRPr/>
            </a:lvl5pPr>
          </a:lstStyle>
          <a:p>
            <a:pPr lvl="0"/>
            <a:r>
              <a:rPr lang="en-US" dirty="0"/>
              <a:t>Click to add base</a:t>
            </a:r>
          </a:p>
        </p:txBody>
      </p:sp>
    </p:spTree>
    <p:extLst>
      <p:ext uri="{BB962C8B-B14F-4D97-AF65-F5344CB8AC3E}">
        <p14:creationId xmlns:p14="http://schemas.microsoft.com/office/powerpoint/2010/main" val="1119974799"/>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resentation - Title, Sub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470382" y="623580"/>
            <a:ext cx="3913719" cy="556157"/>
          </a:xfrm>
          <a:solidFill>
            <a:schemeClr val="accent3"/>
          </a:solidFill>
        </p:spPr>
        <p:txBody>
          <a:bodyPr/>
          <a:lstStyle>
            <a:lvl1pPr algn="l">
              <a:defRPr b="1">
                <a:latin typeface="+mj-lt"/>
              </a:defRPr>
            </a:lvl1pPr>
          </a:lstStyle>
          <a:p>
            <a:r>
              <a:rPr lang="en-US" dirty="0"/>
              <a:t>Click to Master title</a:t>
            </a:r>
            <a:endParaRPr lang="en-GB" dirty="0"/>
          </a:p>
        </p:txBody>
      </p:sp>
      <p:sp>
        <p:nvSpPr>
          <p:cNvPr id="4" name="Text Placeholder 5"/>
          <p:cNvSpPr>
            <a:spLocks noGrp="1"/>
          </p:cNvSpPr>
          <p:nvPr>
            <p:ph type="body" sz="quarter" idx="14" hasCustomPrompt="1"/>
          </p:nvPr>
        </p:nvSpPr>
        <p:spPr bwMode="gray">
          <a:xfrm>
            <a:off x="475696" y="1225951"/>
            <a:ext cx="2215690" cy="355482"/>
          </a:xfrm>
          <a:solidFill>
            <a:schemeClr val="tx2"/>
          </a:solidFill>
        </p:spPr>
        <p:txBody>
          <a:bodyPr vert="horz" wrap="none" lIns="63097" tIns="0" rIns="63097" bIns="0" rtlCol="0">
            <a:spAutoFit/>
          </a:bodyPr>
          <a:lstStyle>
            <a:lvl1pPr>
              <a:buFontTx/>
              <a:buNone/>
              <a:defRPr lang="en-US" sz="2100" b="1" dirty="0" smtClean="0">
                <a:solidFill>
                  <a:schemeClr val="bg1"/>
                </a:solidFill>
              </a:defRPr>
            </a:lvl1pPr>
          </a:lstStyle>
          <a:p>
            <a:pPr marL="0" lvl="0" indent="0">
              <a:spcBef>
                <a:spcPts val="263"/>
              </a:spcBef>
              <a:spcAft>
                <a:spcPts val="263"/>
              </a:spcAft>
              <a:buNone/>
            </a:pPr>
            <a:r>
              <a:rPr lang="en-US" dirty="0"/>
              <a:t>Click to edit text</a:t>
            </a:r>
          </a:p>
        </p:txBody>
      </p:sp>
    </p:spTree>
    <p:extLst>
      <p:ext uri="{BB962C8B-B14F-4D97-AF65-F5344CB8AC3E}">
        <p14:creationId xmlns:p14="http://schemas.microsoft.com/office/powerpoint/2010/main" val="428574056"/>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resentation - Title, Subtitle Only, Base, Source">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473711" y="632899"/>
            <a:ext cx="3913719" cy="556157"/>
          </a:xfrm>
          <a:solidFill>
            <a:schemeClr val="accent3"/>
          </a:solidFill>
        </p:spPr>
        <p:txBody>
          <a:bodyPr/>
          <a:lstStyle>
            <a:lvl1pPr algn="l">
              <a:defRPr b="1">
                <a:latin typeface="+mj-lt"/>
              </a:defRPr>
            </a:lvl1pPr>
          </a:lstStyle>
          <a:p>
            <a:r>
              <a:rPr lang="en-US" dirty="0"/>
              <a:t>Click to Master title</a:t>
            </a:r>
            <a:endParaRPr lang="en-GB" dirty="0"/>
          </a:p>
        </p:txBody>
      </p:sp>
      <p:sp>
        <p:nvSpPr>
          <p:cNvPr id="6" name="Text Placeholder 5"/>
          <p:cNvSpPr>
            <a:spLocks noGrp="1"/>
          </p:cNvSpPr>
          <p:nvPr>
            <p:ph type="body" sz="quarter" idx="14" hasCustomPrompt="1"/>
          </p:nvPr>
        </p:nvSpPr>
        <p:spPr bwMode="gray">
          <a:xfrm>
            <a:off x="470240" y="1238444"/>
            <a:ext cx="2215690" cy="355482"/>
          </a:xfrm>
          <a:solidFill>
            <a:schemeClr val="tx2"/>
          </a:solidFill>
        </p:spPr>
        <p:txBody>
          <a:bodyPr vert="horz" wrap="none" lIns="63097" tIns="0" rIns="63097" bIns="0" rtlCol="0">
            <a:spAutoFit/>
          </a:bodyPr>
          <a:lstStyle>
            <a:lvl1pPr>
              <a:buFontTx/>
              <a:buNone/>
              <a:defRPr lang="en-US" sz="2100" b="1" dirty="0" smtClean="0">
                <a:solidFill>
                  <a:schemeClr val="bg1"/>
                </a:solidFill>
              </a:defRPr>
            </a:lvl1pPr>
          </a:lstStyle>
          <a:p>
            <a:pPr marL="0" lvl="0" indent="0">
              <a:spcBef>
                <a:spcPts val="263"/>
              </a:spcBef>
              <a:spcAft>
                <a:spcPts val="263"/>
              </a:spcAft>
              <a:buNone/>
            </a:pPr>
            <a:r>
              <a:rPr lang="en-US" dirty="0"/>
              <a:t>Click to edit text</a:t>
            </a:r>
          </a:p>
        </p:txBody>
      </p:sp>
      <p:sp>
        <p:nvSpPr>
          <p:cNvPr id="7" name="Text Placeholder 3"/>
          <p:cNvSpPr>
            <a:spLocks noGrp="1"/>
          </p:cNvSpPr>
          <p:nvPr>
            <p:ph type="body" sz="quarter" idx="13" hasCustomPrompt="1"/>
          </p:nvPr>
        </p:nvSpPr>
        <p:spPr>
          <a:xfrm>
            <a:off x="6172474" y="6362385"/>
            <a:ext cx="2514057" cy="163258"/>
          </a:xfrm>
          <a:noFill/>
        </p:spPr>
        <p:txBody>
          <a:bodyPr lIns="0" tIns="0" rIns="0" bIns="0" anchor="b">
            <a:noAutofit/>
          </a:bodyPr>
          <a:lstStyle>
            <a:lvl1pPr marL="0" indent="0" algn="r">
              <a:buFontTx/>
              <a:buNone/>
              <a:defRPr sz="700"/>
            </a:lvl1pPr>
            <a:lvl2pPr marL="460872" indent="0">
              <a:buFontTx/>
              <a:buNone/>
              <a:defRPr/>
            </a:lvl2pPr>
            <a:lvl3pPr marL="921743" indent="0">
              <a:buFontTx/>
              <a:buNone/>
              <a:defRPr/>
            </a:lvl3pPr>
            <a:lvl4pPr marL="1382615" indent="0">
              <a:buFontTx/>
              <a:buNone/>
              <a:defRPr/>
            </a:lvl4pPr>
            <a:lvl5pPr marL="1843485" indent="0">
              <a:buFontTx/>
              <a:buNone/>
              <a:defRPr/>
            </a:lvl5pPr>
          </a:lstStyle>
          <a:p>
            <a:pPr lvl="0"/>
            <a:r>
              <a:rPr lang="en-US" dirty="0"/>
              <a:t>Click to add source</a:t>
            </a:r>
          </a:p>
        </p:txBody>
      </p:sp>
      <p:sp>
        <p:nvSpPr>
          <p:cNvPr id="8" name="Text Placeholder 3"/>
          <p:cNvSpPr>
            <a:spLocks noGrp="1"/>
          </p:cNvSpPr>
          <p:nvPr>
            <p:ph type="body" sz="quarter" idx="15" hasCustomPrompt="1"/>
          </p:nvPr>
        </p:nvSpPr>
        <p:spPr>
          <a:xfrm>
            <a:off x="479025" y="6027425"/>
            <a:ext cx="5386657" cy="163258"/>
          </a:xfrm>
          <a:noFill/>
        </p:spPr>
        <p:txBody>
          <a:bodyPr lIns="0" tIns="0" rIns="0" bIns="0" anchor="b">
            <a:noAutofit/>
          </a:bodyPr>
          <a:lstStyle>
            <a:lvl1pPr marL="0" indent="0" algn="l">
              <a:buFontTx/>
              <a:buNone/>
              <a:defRPr sz="700"/>
            </a:lvl1pPr>
            <a:lvl2pPr marL="460872" indent="0">
              <a:buFontTx/>
              <a:buNone/>
              <a:defRPr/>
            </a:lvl2pPr>
            <a:lvl3pPr marL="921743" indent="0">
              <a:buFontTx/>
              <a:buNone/>
              <a:defRPr/>
            </a:lvl3pPr>
            <a:lvl4pPr marL="1382615" indent="0">
              <a:buFontTx/>
              <a:buNone/>
              <a:defRPr/>
            </a:lvl4pPr>
            <a:lvl5pPr marL="1843485" indent="0">
              <a:buFontTx/>
              <a:buNone/>
              <a:defRPr/>
            </a:lvl5pPr>
          </a:lstStyle>
          <a:p>
            <a:pPr lvl="0"/>
            <a:r>
              <a:rPr lang="en-US" dirty="0"/>
              <a:t>Click to add base</a:t>
            </a:r>
          </a:p>
        </p:txBody>
      </p:sp>
    </p:spTree>
    <p:extLst>
      <p:ext uri="{BB962C8B-B14F-4D97-AF65-F5344CB8AC3E}">
        <p14:creationId xmlns:p14="http://schemas.microsoft.com/office/powerpoint/2010/main" val="3559987152"/>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resentation -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0003719"/>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resentation - Blank, Base, Source">
    <p:spTree>
      <p:nvGrpSpPr>
        <p:cNvPr id="1" name=""/>
        <p:cNvGrpSpPr/>
        <p:nvPr/>
      </p:nvGrpSpPr>
      <p:grpSpPr>
        <a:xfrm>
          <a:off x="0" y="0"/>
          <a:ext cx="0" cy="0"/>
          <a:chOff x="0" y="0"/>
          <a:chExt cx="0" cy="0"/>
        </a:xfrm>
      </p:grpSpPr>
      <p:sp>
        <p:nvSpPr>
          <p:cNvPr id="4" name="Text Placeholder 3"/>
          <p:cNvSpPr>
            <a:spLocks noGrp="1"/>
          </p:cNvSpPr>
          <p:nvPr>
            <p:ph type="body" sz="quarter" idx="13" hasCustomPrompt="1"/>
          </p:nvPr>
        </p:nvSpPr>
        <p:spPr>
          <a:xfrm>
            <a:off x="6172472" y="6362385"/>
            <a:ext cx="2514056" cy="163258"/>
          </a:xfrm>
          <a:noFill/>
        </p:spPr>
        <p:txBody>
          <a:bodyPr lIns="0" tIns="0" rIns="0" bIns="0" anchor="b">
            <a:noAutofit/>
          </a:bodyPr>
          <a:lstStyle>
            <a:lvl1pPr marL="0" indent="0" algn="r">
              <a:buFontTx/>
              <a:buNone/>
              <a:defRPr sz="700"/>
            </a:lvl1pPr>
            <a:lvl2pPr marL="460872" indent="0">
              <a:buFontTx/>
              <a:buNone/>
              <a:defRPr/>
            </a:lvl2pPr>
            <a:lvl3pPr marL="921743" indent="0">
              <a:buFontTx/>
              <a:buNone/>
              <a:defRPr/>
            </a:lvl3pPr>
            <a:lvl4pPr marL="1382615" indent="0">
              <a:buFontTx/>
              <a:buNone/>
              <a:defRPr/>
            </a:lvl4pPr>
            <a:lvl5pPr marL="1843485" indent="0">
              <a:buFontTx/>
              <a:buNone/>
              <a:defRPr/>
            </a:lvl5pPr>
          </a:lstStyle>
          <a:p>
            <a:pPr lvl="0"/>
            <a:r>
              <a:rPr lang="en-US" dirty="0"/>
              <a:t>Click to add source</a:t>
            </a:r>
          </a:p>
        </p:txBody>
      </p:sp>
      <p:sp>
        <p:nvSpPr>
          <p:cNvPr id="5" name="Text Placeholder 3"/>
          <p:cNvSpPr>
            <a:spLocks noGrp="1"/>
          </p:cNvSpPr>
          <p:nvPr>
            <p:ph type="body" sz="quarter" idx="14" hasCustomPrompt="1"/>
          </p:nvPr>
        </p:nvSpPr>
        <p:spPr>
          <a:xfrm>
            <a:off x="472405" y="6032107"/>
            <a:ext cx="5393277" cy="163258"/>
          </a:xfrm>
          <a:noFill/>
        </p:spPr>
        <p:txBody>
          <a:bodyPr lIns="0" tIns="0" rIns="0" bIns="0" anchor="b">
            <a:noAutofit/>
          </a:bodyPr>
          <a:lstStyle>
            <a:lvl1pPr marL="0" indent="0" algn="l">
              <a:buFontTx/>
              <a:buNone/>
              <a:defRPr sz="700"/>
            </a:lvl1pPr>
            <a:lvl2pPr marL="460872" indent="0">
              <a:buFontTx/>
              <a:buNone/>
              <a:defRPr/>
            </a:lvl2pPr>
            <a:lvl3pPr marL="921743" indent="0">
              <a:buFontTx/>
              <a:buNone/>
              <a:defRPr/>
            </a:lvl3pPr>
            <a:lvl4pPr marL="1382615" indent="0">
              <a:buFontTx/>
              <a:buNone/>
              <a:defRPr/>
            </a:lvl4pPr>
            <a:lvl5pPr marL="1843485" indent="0">
              <a:buFontTx/>
              <a:buNone/>
              <a:defRPr/>
            </a:lvl5pPr>
          </a:lstStyle>
          <a:p>
            <a:pPr lvl="0"/>
            <a:r>
              <a:rPr lang="en-US" dirty="0"/>
              <a:t>Click to add base</a:t>
            </a:r>
          </a:p>
        </p:txBody>
      </p:sp>
    </p:spTree>
    <p:extLst>
      <p:ext uri="{BB962C8B-B14F-4D97-AF65-F5344CB8AC3E}">
        <p14:creationId xmlns:p14="http://schemas.microsoft.com/office/powerpoint/2010/main" val="703642134"/>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Presentation - 1 picture left - content right">
    <p:bg>
      <p:bgPr>
        <a:solidFill>
          <a:schemeClr val="bg2"/>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1" hasCustomPrompt="1"/>
          </p:nvPr>
        </p:nvSpPr>
        <p:spPr>
          <a:xfrm>
            <a:off x="154754" y="162706"/>
            <a:ext cx="4348431" cy="6529025"/>
          </a:xfrm>
          <a:solidFill>
            <a:schemeClr val="tx1">
              <a:lumMod val="10000"/>
              <a:lumOff val="90000"/>
            </a:schemeClr>
          </a:solidFill>
        </p:spPr>
        <p:txBody>
          <a:bodyPr>
            <a:normAutofit/>
          </a:bodyPr>
          <a:lstStyle>
            <a:lvl1pPr marL="0" indent="0">
              <a:buNone/>
              <a:defRPr sz="1800" baseline="0"/>
            </a:lvl1pPr>
          </a:lstStyle>
          <a:p>
            <a:r>
              <a:rPr lang="en-GB" dirty="0"/>
              <a:t>A picture can be inserted here, it can be left blank or it can be filled in another colour</a:t>
            </a:r>
          </a:p>
        </p:txBody>
      </p:sp>
      <p:sp>
        <p:nvSpPr>
          <p:cNvPr id="16" name="TextBox 15"/>
          <p:cNvSpPr txBox="1"/>
          <p:nvPr userDrawn="1"/>
        </p:nvSpPr>
        <p:spPr>
          <a:xfrm>
            <a:off x="8542980" y="6720064"/>
            <a:ext cx="492595" cy="101566"/>
          </a:xfrm>
          <a:prstGeom prst="rect">
            <a:avLst/>
          </a:prstGeom>
          <a:noFill/>
        </p:spPr>
        <p:txBody>
          <a:bodyPr wrap="square" lIns="0" tIns="0" rIns="0" bIns="0" rtlCol="0">
            <a:spAutoFit/>
          </a:bodyPr>
          <a:lstStyle/>
          <a:p>
            <a:pPr algn="r" defTabSz="801330">
              <a:lnSpc>
                <a:spcPct val="110000"/>
              </a:lnSpc>
              <a:spcBef>
                <a:spcPts val="2418"/>
              </a:spcBef>
              <a:buClr>
                <a:srgbClr val="222223"/>
              </a:buClr>
            </a:pPr>
            <a:fld id="{08492756-E806-4604-9C5F-A6997CE6540C}" type="slidenum">
              <a:rPr lang="en-GB" sz="600" smtClean="0">
                <a:solidFill>
                  <a:srgbClr val="222223"/>
                </a:solidFill>
                <a:latin typeface="Segoe UI Light" panose="020B0502040204020203" pitchFamily="34" charset="0"/>
              </a:rPr>
              <a:pPr algn="r" defTabSz="801330">
                <a:lnSpc>
                  <a:spcPct val="110000"/>
                </a:lnSpc>
                <a:spcBef>
                  <a:spcPts val="2418"/>
                </a:spcBef>
                <a:buClr>
                  <a:srgbClr val="222223"/>
                </a:buClr>
              </a:pPr>
              <a:t>‹#›</a:t>
            </a:fld>
            <a:endParaRPr lang="en-GB" sz="600" dirty="0">
              <a:solidFill>
                <a:srgbClr val="222223"/>
              </a:solidFill>
              <a:latin typeface="Segoe UI Light" panose="020B0502040204020203" pitchFamily="34" charset="0"/>
            </a:endParaRPr>
          </a:p>
        </p:txBody>
      </p:sp>
      <p:sp>
        <p:nvSpPr>
          <p:cNvPr id="15" name="Content Placeholder 6"/>
          <p:cNvSpPr>
            <a:spLocks noGrp="1"/>
          </p:cNvSpPr>
          <p:nvPr>
            <p:ph sz="quarter" idx="12"/>
          </p:nvPr>
        </p:nvSpPr>
        <p:spPr>
          <a:xfrm>
            <a:off x="4842423" y="2235379"/>
            <a:ext cx="3844107" cy="3610114"/>
          </a:xfrm>
        </p:spPr>
        <p:txBody>
          <a:bodyPr lIns="0" rIns="0">
            <a:noAutofit/>
          </a:bodyPr>
          <a:lstStyle>
            <a:lvl1pPr>
              <a:spcBef>
                <a:spcPts val="526"/>
              </a:spcBef>
              <a:spcAft>
                <a:spcPts val="526"/>
              </a:spcAft>
              <a:buClr>
                <a:schemeClr val="bg1"/>
              </a:buClr>
              <a:defRPr sz="2100">
                <a:solidFill>
                  <a:schemeClr val="bg1"/>
                </a:solidFill>
              </a:defRPr>
            </a:lvl1pPr>
            <a:lvl2pPr>
              <a:spcBef>
                <a:spcPts val="526"/>
              </a:spcBef>
              <a:spcAft>
                <a:spcPts val="526"/>
              </a:spcAft>
              <a:buClr>
                <a:schemeClr val="bg1"/>
              </a:buClr>
              <a:defRPr sz="1800">
                <a:solidFill>
                  <a:schemeClr val="bg1"/>
                </a:solidFill>
              </a:defRPr>
            </a:lvl2pPr>
            <a:lvl3pPr>
              <a:spcBef>
                <a:spcPts val="526"/>
              </a:spcBef>
              <a:spcAft>
                <a:spcPts val="526"/>
              </a:spcAft>
              <a:buClr>
                <a:schemeClr val="bg1"/>
              </a:buClr>
              <a:defRPr sz="1600">
                <a:solidFill>
                  <a:schemeClr val="bg1"/>
                </a:solidFill>
              </a:defRPr>
            </a:lvl3pPr>
            <a:lvl4pPr>
              <a:spcBef>
                <a:spcPts val="526"/>
              </a:spcBef>
              <a:spcAft>
                <a:spcPts val="526"/>
              </a:spcAft>
              <a:buClr>
                <a:schemeClr val="bg1"/>
              </a:buClr>
              <a:defRPr sz="1600">
                <a:solidFill>
                  <a:schemeClr val="bg1"/>
                </a:solidFill>
              </a:defRPr>
            </a:lvl4pPr>
            <a:lvl5pPr>
              <a:spcBef>
                <a:spcPts val="526"/>
              </a:spcBef>
              <a:spcAft>
                <a:spcPts val="526"/>
              </a:spcAft>
              <a:buClr>
                <a:schemeClr val="bg1"/>
              </a:buClr>
              <a:defRPr sz="16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8" name="Title 1"/>
          <p:cNvSpPr>
            <a:spLocks noGrp="1"/>
          </p:cNvSpPr>
          <p:nvPr>
            <p:ph type="ctrTitle" hasCustomPrompt="1"/>
          </p:nvPr>
        </p:nvSpPr>
        <p:spPr bwMode="gray">
          <a:xfrm>
            <a:off x="4842424" y="839509"/>
            <a:ext cx="3347773" cy="556156"/>
          </a:xfrm>
          <a:solidFill>
            <a:schemeClr val="accent3"/>
          </a:solidFill>
        </p:spPr>
        <p:txBody>
          <a:bodyPr wrap="none" lIns="72579" tIns="63097" rIns="72579" bIns="0" rtlCol="0" anchor="ctr">
            <a:spAutoFit/>
          </a:bodyPr>
          <a:lstStyle>
            <a:lvl1pPr algn="l">
              <a:defRPr lang="en-GB" dirty="0"/>
            </a:lvl1pPr>
          </a:lstStyle>
          <a:p>
            <a:pPr marL="0" lvl="0" indent="0" algn="l">
              <a:spcBef>
                <a:spcPct val="20000"/>
              </a:spcBef>
              <a:buFont typeface="Arial" panose="020B0604020202020204" pitchFamily="34" charset="0"/>
            </a:pPr>
            <a:r>
              <a:rPr lang="en-US" dirty="0"/>
              <a:t>Click to edit title</a:t>
            </a:r>
            <a:endParaRPr lang="en-GB" dirty="0"/>
          </a:p>
        </p:txBody>
      </p:sp>
      <p:sp>
        <p:nvSpPr>
          <p:cNvPr id="19" name="Text Placeholder 5"/>
          <p:cNvSpPr>
            <a:spLocks noGrp="1"/>
          </p:cNvSpPr>
          <p:nvPr>
            <p:ph type="body" sz="quarter" idx="13" hasCustomPrompt="1"/>
          </p:nvPr>
        </p:nvSpPr>
        <p:spPr>
          <a:xfrm>
            <a:off x="4842423" y="1518047"/>
            <a:ext cx="2670367" cy="355482"/>
          </a:xfrm>
          <a:solidFill>
            <a:schemeClr val="tx2"/>
          </a:solidFill>
        </p:spPr>
        <p:txBody>
          <a:bodyPr vert="horz" wrap="none" lIns="63097" tIns="0" rIns="63097" bIns="0" rtlCol="0">
            <a:spAutoFit/>
          </a:bodyPr>
          <a:lstStyle>
            <a:lvl1pPr>
              <a:buFontTx/>
              <a:buNone/>
              <a:defRPr lang="en-US" sz="2100" b="1" dirty="0" smtClean="0">
                <a:solidFill>
                  <a:schemeClr val="bg1"/>
                </a:solidFill>
                <a:latin typeface="+mj-lt"/>
              </a:defRPr>
            </a:lvl1pPr>
          </a:lstStyle>
          <a:p>
            <a:pPr marL="0" lvl="0" indent="0">
              <a:spcBef>
                <a:spcPts val="263"/>
              </a:spcBef>
              <a:spcAft>
                <a:spcPts val="263"/>
              </a:spcAft>
              <a:buNone/>
            </a:pPr>
            <a:r>
              <a:rPr lang="en-US" dirty="0"/>
              <a:t>Click to edit subtitle</a:t>
            </a:r>
          </a:p>
        </p:txBody>
      </p:sp>
      <p:sp>
        <p:nvSpPr>
          <p:cNvPr id="24" name="TextBox 23"/>
          <p:cNvSpPr txBox="1"/>
          <p:nvPr userDrawn="1"/>
        </p:nvSpPr>
        <p:spPr bwMode="gray">
          <a:xfrm>
            <a:off x="370968" y="6691731"/>
            <a:ext cx="4186602" cy="164143"/>
          </a:xfrm>
          <a:prstGeom prst="rect">
            <a:avLst/>
          </a:prstGeom>
          <a:noFill/>
        </p:spPr>
        <p:txBody>
          <a:bodyPr wrap="none" lIns="0" tIns="0" rIns="0" bIns="0" rtlCol="0" anchor="ctr">
            <a:noAutofit/>
          </a:bodyPr>
          <a:lstStyle/>
          <a:p>
            <a:pPr defTabSz="801330"/>
            <a:r>
              <a:rPr lang="en-GB" sz="600" dirty="0">
                <a:solidFill>
                  <a:srgbClr val="222223"/>
                </a:solidFill>
              </a:rPr>
              <a:t>Document Name Here  |  Month 2016 |  Version 1  |  Public  |  Internal Use Only  |  Confidential  |  Strictly  Confidential (DELETE CLASSIFICATION)</a:t>
            </a:r>
          </a:p>
        </p:txBody>
      </p:sp>
      <p:sp>
        <p:nvSpPr>
          <p:cNvPr id="11" name="Frame 10"/>
          <p:cNvSpPr/>
          <p:nvPr userDrawn="1"/>
        </p:nvSpPr>
        <p:spPr bwMode="gray">
          <a:xfrm>
            <a:off x="0" y="-150"/>
            <a:ext cx="9144000" cy="6858151"/>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33" tIns="40067" rIns="80133" bIns="40067" numCol="1" spcCol="0" rtlCol="0" fromWordArt="0" anchor="ctr" anchorCtr="0" forceAA="0" compatLnSpc="1">
            <a:prstTxWarp prst="textNoShape">
              <a:avLst/>
            </a:prstTxWarp>
            <a:noAutofit/>
          </a:bodyPr>
          <a:lstStyle/>
          <a:p>
            <a:pPr algn="ctr" defTabSz="801330"/>
            <a:endParaRPr lang="en-GB" sz="1600" dirty="0">
              <a:solidFill>
                <a:srgbClr val="222223"/>
              </a:solidFill>
              <a:latin typeface="Segoe UI Light" panose="020B0502040204020203" pitchFamily="34" charset="0"/>
            </a:endParaRPr>
          </a:p>
        </p:txBody>
      </p:sp>
      <p:sp>
        <p:nvSpPr>
          <p:cNvPr id="12" name="Rectangle 11"/>
          <p:cNvSpPr/>
          <p:nvPr userDrawn="1"/>
        </p:nvSpPr>
        <p:spPr bwMode="gray">
          <a:xfrm>
            <a:off x="4503185" y="158980"/>
            <a:ext cx="153919" cy="6539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6194" tIns="63097" rIns="126194" bIns="63097" numCol="1" spcCol="0" rtlCol="0" fromWordArt="0" anchor="ctr" anchorCtr="0" forceAA="0" compatLnSpc="1">
            <a:prstTxWarp prst="textNoShape">
              <a:avLst/>
            </a:prstTxWarp>
            <a:noAutofit/>
          </a:bodyPr>
          <a:lstStyle/>
          <a:p>
            <a:pPr algn="ctr" defTabSz="801330">
              <a:lnSpc>
                <a:spcPct val="110000"/>
              </a:lnSpc>
              <a:spcBef>
                <a:spcPts val="2104"/>
              </a:spcBef>
              <a:buClr>
                <a:srgbClr val="222223"/>
              </a:buClr>
            </a:pPr>
            <a:endParaRPr lang="en-GB" sz="2500" dirty="0">
              <a:solidFill>
                <a:prstClr val="white"/>
              </a:solidFill>
              <a:latin typeface="Segoe UI Light" panose="020B0502040204020203" pitchFamily="34" charset="0"/>
            </a:endParaRPr>
          </a:p>
        </p:txBody>
      </p:sp>
      <p:sp>
        <p:nvSpPr>
          <p:cNvPr id="13" name="TextBox 12"/>
          <p:cNvSpPr txBox="1"/>
          <p:nvPr userDrawn="1"/>
        </p:nvSpPr>
        <p:spPr bwMode="gray">
          <a:xfrm>
            <a:off x="165144" y="6693859"/>
            <a:ext cx="4186603" cy="164143"/>
          </a:xfrm>
          <a:prstGeom prst="rect">
            <a:avLst/>
          </a:prstGeom>
          <a:noFill/>
        </p:spPr>
        <p:txBody>
          <a:bodyPr wrap="none" lIns="0" tIns="0" rIns="0" bIns="0" rtlCol="0" anchor="ctr">
            <a:noAutofit/>
          </a:bodyPr>
          <a:lstStyle/>
          <a:p>
            <a:pPr defTabSz="801330"/>
            <a:r>
              <a:rPr lang="en-GB" sz="600" dirty="0">
                <a:solidFill>
                  <a:srgbClr val="222223"/>
                </a:solidFill>
                <a:latin typeface="Segoe UI Light" panose="020B0502040204020203" pitchFamily="34" charset="0"/>
              </a:rPr>
              <a:t>Document Name Here  |  Month 2016 |  Version 1  |  Public  |  Internal Use Only  |  Confidential  |  Strictly  Confidential (DELETE CLASSIFICATION)</a:t>
            </a:r>
          </a:p>
        </p:txBody>
      </p:sp>
      <p:sp>
        <p:nvSpPr>
          <p:cNvPr id="21" name="TextBox 20"/>
          <p:cNvSpPr txBox="1"/>
          <p:nvPr userDrawn="1"/>
        </p:nvSpPr>
        <p:spPr>
          <a:xfrm>
            <a:off x="8564924" y="6688037"/>
            <a:ext cx="492596" cy="188757"/>
          </a:xfrm>
          <a:prstGeom prst="rect">
            <a:avLst/>
          </a:prstGeom>
          <a:noFill/>
        </p:spPr>
        <p:txBody>
          <a:bodyPr wrap="square" lIns="63097" tIns="31549" rIns="63097" bIns="31549" rtlCol="0">
            <a:spAutoFit/>
          </a:bodyPr>
          <a:lstStyle/>
          <a:p>
            <a:pPr algn="r" defTabSz="801330">
              <a:lnSpc>
                <a:spcPct val="110000"/>
              </a:lnSpc>
              <a:spcBef>
                <a:spcPts val="2104"/>
              </a:spcBef>
              <a:buClr>
                <a:srgbClr val="222223"/>
              </a:buClr>
            </a:pPr>
            <a:fld id="{08492756-E806-4604-9C5F-A6997CE6540C}" type="slidenum">
              <a:rPr lang="en-GB" sz="700" smtClean="0">
                <a:solidFill>
                  <a:sysClr val="windowText" lastClr="000000"/>
                </a:solidFill>
              </a:rPr>
              <a:pPr algn="r" defTabSz="801330">
                <a:lnSpc>
                  <a:spcPct val="110000"/>
                </a:lnSpc>
                <a:spcBef>
                  <a:spcPts val="2104"/>
                </a:spcBef>
                <a:buClr>
                  <a:srgbClr val="222223"/>
                </a:buClr>
              </a:pPr>
              <a:t>‹#›</a:t>
            </a:fld>
            <a:endParaRPr lang="en-GB" sz="700" dirty="0" err="1">
              <a:solidFill>
                <a:sysClr val="windowText" lastClr="000000"/>
              </a:solidFill>
            </a:endParaRPr>
          </a:p>
        </p:txBody>
      </p:sp>
      <p:pic>
        <p:nvPicPr>
          <p:cNvPr id="22" name="Picture 21"/>
          <p:cNvPicPr>
            <a:picLocks noChangeAspect="1"/>
          </p:cNvPicPr>
          <p:nvPr userDrawn="1"/>
        </p:nvPicPr>
        <p:blipFill rotWithShape="1">
          <a:blip r:embed="rId2" cstate="screen">
            <a:extLst>
              <a:ext uri="{28A0092B-C50C-407E-A947-70E740481C1C}">
                <a14:useLocalDpi xmlns:a14="http://schemas.microsoft.com/office/drawing/2010/main"/>
              </a:ext>
            </a:extLst>
          </a:blip>
          <a:srcRect t="17784" b="38176"/>
          <a:stretch/>
        </p:blipFill>
        <p:spPr>
          <a:xfrm>
            <a:off x="369139" y="6220148"/>
            <a:ext cx="1517683" cy="501428"/>
          </a:xfrm>
          <a:prstGeom prst="rect">
            <a:avLst/>
          </a:prstGeom>
        </p:spPr>
      </p:pic>
    </p:spTree>
    <p:extLst>
      <p:ext uri="{BB962C8B-B14F-4D97-AF65-F5344CB8AC3E}">
        <p14:creationId xmlns:p14="http://schemas.microsoft.com/office/powerpoint/2010/main" val="3851541047"/>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Presentation - 1 picture right - content left">
    <p:bg>
      <p:bgPr>
        <a:solidFill>
          <a:schemeClr val="bg2"/>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1" hasCustomPrompt="1"/>
          </p:nvPr>
        </p:nvSpPr>
        <p:spPr>
          <a:xfrm>
            <a:off x="4633565" y="162706"/>
            <a:ext cx="4355682" cy="6529025"/>
          </a:xfrm>
          <a:solidFill>
            <a:schemeClr val="tx1">
              <a:lumMod val="10000"/>
              <a:lumOff val="90000"/>
            </a:schemeClr>
          </a:solidFill>
        </p:spPr>
        <p:txBody>
          <a:bodyPr>
            <a:normAutofit/>
          </a:bodyPr>
          <a:lstStyle>
            <a:lvl1pPr marL="0" indent="0">
              <a:buNone/>
              <a:defRPr sz="1800" baseline="0"/>
            </a:lvl1pPr>
          </a:lstStyle>
          <a:p>
            <a:r>
              <a:rPr lang="en-GB" dirty="0"/>
              <a:t>A picture can be inserted here, it can be left blank or it can be filled in another colour</a:t>
            </a:r>
          </a:p>
        </p:txBody>
      </p:sp>
      <p:sp>
        <p:nvSpPr>
          <p:cNvPr id="16" name="TextBox 15"/>
          <p:cNvSpPr txBox="1"/>
          <p:nvPr userDrawn="1"/>
        </p:nvSpPr>
        <p:spPr>
          <a:xfrm>
            <a:off x="8542980" y="6724280"/>
            <a:ext cx="492595" cy="101566"/>
          </a:xfrm>
          <a:prstGeom prst="rect">
            <a:avLst/>
          </a:prstGeom>
          <a:noFill/>
        </p:spPr>
        <p:txBody>
          <a:bodyPr wrap="square" lIns="0" tIns="0" rIns="0" bIns="0" rtlCol="0">
            <a:spAutoFit/>
          </a:bodyPr>
          <a:lstStyle/>
          <a:p>
            <a:pPr algn="r" defTabSz="801330">
              <a:lnSpc>
                <a:spcPct val="110000"/>
              </a:lnSpc>
              <a:spcBef>
                <a:spcPts val="2418"/>
              </a:spcBef>
              <a:buClr>
                <a:srgbClr val="222223"/>
              </a:buClr>
            </a:pPr>
            <a:fld id="{08492756-E806-4604-9C5F-A6997CE6540C}" type="slidenum">
              <a:rPr lang="en-GB" sz="600" smtClean="0">
                <a:solidFill>
                  <a:srgbClr val="222223"/>
                </a:solidFill>
                <a:latin typeface="Segoe UI Light" panose="020B0502040204020203" pitchFamily="34" charset="0"/>
              </a:rPr>
              <a:pPr algn="r" defTabSz="801330">
                <a:lnSpc>
                  <a:spcPct val="110000"/>
                </a:lnSpc>
                <a:spcBef>
                  <a:spcPts val="2418"/>
                </a:spcBef>
                <a:buClr>
                  <a:srgbClr val="222223"/>
                </a:buClr>
              </a:pPr>
              <a:t>‹#›</a:t>
            </a:fld>
            <a:endParaRPr lang="en-GB" sz="600" dirty="0">
              <a:solidFill>
                <a:srgbClr val="222223"/>
              </a:solidFill>
              <a:latin typeface="Segoe UI Light" panose="020B0502040204020203" pitchFamily="34" charset="0"/>
            </a:endParaRPr>
          </a:p>
        </p:txBody>
      </p:sp>
      <p:sp>
        <p:nvSpPr>
          <p:cNvPr id="11" name="Content Placeholder 6"/>
          <p:cNvSpPr>
            <a:spLocks noGrp="1"/>
          </p:cNvSpPr>
          <p:nvPr>
            <p:ph sz="quarter" idx="12"/>
          </p:nvPr>
        </p:nvSpPr>
        <p:spPr>
          <a:xfrm>
            <a:off x="472404" y="1768197"/>
            <a:ext cx="3853299" cy="3610114"/>
          </a:xfrm>
        </p:spPr>
        <p:txBody>
          <a:bodyPr lIns="0" rIns="0">
            <a:noAutofit/>
          </a:bodyPr>
          <a:lstStyle>
            <a:lvl1pPr>
              <a:spcBef>
                <a:spcPts val="526"/>
              </a:spcBef>
              <a:spcAft>
                <a:spcPts val="526"/>
              </a:spcAft>
              <a:buClr>
                <a:schemeClr val="bg1"/>
              </a:buClr>
              <a:defRPr sz="2100">
                <a:solidFill>
                  <a:schemeClr val="bg1"/>
                </a:solidFill>
              </a:defRPr>
            </a:lvl1pPr>
            <a:lvl2pPr>
              <a:spcBef>
                <a:spcPts val="526"/>
              </a:spcBef>
              <a:spcAft>
                <a:spcPts val="526"/>
              </a:spcAft>
              <a:buClr>
                <a:schemeClr val="bg1"/>
              </a:buClr>
              <a:defRPr sz="1800">
                <a:solidFill>
                  <a:schemeClr val="bg1"/>
                </a:solidFill>
              </a:defRPr>
            </a:lvl2pPr>
            <a:lvl3pPr>
              <a:spcBef>
                <a:spcPts val="526"/>
              </a:spcBef>
              <a:spcAft>
                <a:spcPts val="526"/>
              </a:spcAft>
              <a:buClr>
                <a:schemeClr val="bg1"/>
              </a:buClr>
              <a:defRPr sz="1600">
                <a:solidFill>
                  <a:schemeClr val="bg1"/>
                </a:solidFill>
              </a:defRPr>
            </a:lvl3pPr>
            <a:lvl4pPr>
              <a:spcBef>
                <a:spcPts val="526"/>
              </a:spcBef>
              <a:spcAft>
                <a:spcPts val="526"/>
              </a:spcAft>
              <a:buClr>
                <a:schemeClr val="bg1"/>
              </a:buClr>
              <a:defRPr sz="1600">
                <a:solidFill>
                  <a:schemeClr val="bg1"/>
                </a:solidFill>
              </a:defRPr>
            </a:lvl4pPr>
            <a:lvl5pPr>
              <a:spcBef>
                <a:spcPts val="526"/>
              </a:spcBef>
              <a:spcAft>
                <a:spcPts val="526"/>
              </a:spcAft>
              <a:buClr>
                <a:schemeClr val="bg1"/>
              </a:buClr>
              <a:defRPr sz="16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Title 1"/>
          <p:cNvSpPr>
            <a:spLocks noGrp="1"/>
          </p:cNvSpPr>
          <p:nvPr>
            <p:ph type="ctrTitle" hasCustomPrompt="1"/>
          </p:nvPr>
        </p:nvSpPr>
        <p:spPr bwMode="gray">
          <a:xfrm>
            <a:off x="480042" y="580098"/>
            <a:ext cx="3347773" cy="556156"/>
          </a:xfrm>
          <a:solidFill>
            <a:schemeClr val="accent3"/>
          </a:solidFill>
        </p:spPr>
        <p:txBody>
          <a:bodyPr wrap="none" lIns="72579" tIns="63097" rIns="72579" bIns="0" rtlCol="0" anchor="ctr">
            <a:spAutoFit/>
          </a:bodyPr>
          <a:lstStyle>
            <a:lvl1pPr algn="l">
              <a:defRPr lang="en-GB" dirty="0"/>
            </a:lvl1pPr>
          </a:lstStyle>
          <a:p>
            <a:pPr marL="0" lvl="0" indent="0" algn="l">
              <a:spcBef>
                <a:spcPct val="20000"/>
              </a:spcBef>
              <a:buFont typeface="Arial" panose="020B0604020202020204" pitchFamily="34" charset="0"/>
            </a:pPr>
            <a:r>
              <a:rPr lang="en-US" dirty="0"/>
              <a:t>Click to edit title</a:t>
            </a:r>
            <a:endParaRPr lang="en-GB" dirty="0"/>
          </a:p>
        </p:txBody>
      </p:sp>
      <p:sp>
        <p:nvSpPr>
          <p:cNvPr id="15" name="Text Placeholder 5"/>
          <p:cNvSpPr>
            <a:spLocks noGrp="1"/>
          </p:cNvSpPr>
          <p:nvPr>
            <p:ph type="body" sz="quarter" idx="13" hasCustomPrompt="1"/>
          </p:nvPr>
        </p:nvSpPr>
        <p:spPr>
          <a:xfrm>
            <a:off x="480042" y="1211929"/>
            <a:ext cx="2670367" cy="355482"/>
          </a:xfrm>
          <a:solidFill>
            <a:schemeClr val="tx2"/>
          </a:solidFill>
        </p:spPr>
        <p:txBody>
          <a:bodyPr vert="horz" wrap="none" lIns="63097" tIns="0" rIns="63097" bIns="0" rtlCol="0">
            <a:spAutoFit/>
          </a:bodyPr>
          <a:lstStyle>
            <a:lvl1pPr>
              <a:buFontTx/>
              <a:buNone/>
              <a:defRPr lang="en-US" sz="2100" b="1" dirty="0" smtClean="0">
                <a:solidFill>
                  <a:schemeClr val="bg1"/>
                </a:solidFill>
              </a:defRPr>
            </a:lvl1pPr>
          </a:lstStyle>
          <a:p>
            <a:pPr marL="0" lvl="0" indent="0">
              <a:spcBef>
                <a:spcPts val="263"/>
              </a:spcBef>
              <a:spcAft>
                <a:spcPts val="263"/>
              </a:spcAft>
              <a:buNone/>
            </a:pPr>
            <a:r>
              <a:rPr lang="en-US" dirty="0"/>
              <a:t>Click to edit subtitle</a:t>
            </a:r>
          </a:p>
        </p:txBody>
      </p:sp>
      <p:sp>
        <p:nvSpPr>
          <p:cNvPr id="12" name="Frame 11"/>
          <p:cNvSpPr/>
          <p:nvPr userDrawn="1"/>
        </p:nvSpPr>
        <p:spPr bwMode="gray">
          <a:xfrm>
            <a:off x="0" y="-150"/>
            <a:ext cx="9144000" cy="6858151"/>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33" tIns="40067" rIns="80133" bIns="40067" numCol="1" spcCol="0" rtlCol="0" fromWordArt="0" anchor="ctr" anchorCtr="0" forceAA="0" compatLnSpc="1">
            <a:prstTxWarp prst="textNoShape">
              <a:avLst/>
            </a:prstTxWarp>
            <a:noAutofit/>
          </a:bodyPr>
          <a:lstStyle/>
          <a:p>
            <a:pPr algn="ctr" defTabSz="801330"/>
            <a:endParaRPr lang="en-GB" sz="1600" dirty="0">
              <a:solidFill>
                <a:srgbClr val="222223"/>
              </a:solidFill>
              <a:latin typeface="Segoe UI Light" panose="020B0502040204020203" pitchFamily="34" charset="0"/>
            </a:endParaRPr>
          </a:p>
        </p:txBody>
      </p:sp>
      <p:sp>
        <p:nvSpPr>
          <p:cNvPr id="17" name="Rectangle 16"/>
          <p:cNvSpPr/>
          <p:nvPr userDrawn="1"/>
        </p:nvSpPr>
        <p:spPr bwMode="gray">
          <a:xfrm>
            <a:off x="4503185" y="158980"/>
            <a:ext cx="153919" cy="6539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6194" tIns="63097" rIns="126194" bIns="63097" numCol="1" spcCol="0" rtlCol="0" fromWordArt="0" anchor="ctr" anchorCtr="0" forceAA="0" compatLnSpc="1">
            <a:prstTxWarp prst="textNoShape">
              <a:avLst/>
            </a:prstTxWarp>
            <a:noAutofit/>
          </a:bodyPr>
          <a:lstStyle/>
          <a:p>
            <a:pPr algn="ctr" defTabSz="801330">
              <a:lnSpc>
                <a:spcPct val="110000"/>
              </a:lnSpc>
              <a:spcBef>
                <a:spcPts val="2104"/>
              </a:spcBef>
              <a:buClr>
                <a:srgbClr val="222223"/>
              </a:buClr>
            </a:pPr>
            <a:endParaRPr lang="en-GB" sz="2500" dirty="0">
              <a:solidFill>
                <a:prstClr val="white"/>
              </a:solidFill>
              <a:latin typeface="Segoe UI Light" panose="020B0502040204020203" pitchFamily="34" charset="0"/>
            </a:endParaRPr>
          </a:p>
        </p:txBody>
      </p:sp>
      <p:sp>
        <p:nvSpPr>
          <p:cNvPr id="21" name="TextBox 20"/>
          <p:cNvSpPr txBox="1"/>
          <p:nvPr userDrawn="1"/>
        </p:nvSpPr>
        <p:spPr bwMode="gray">
          <a:xfrm>
            <a:off x="460816" y="6693859"/>
            <a:ext cx="4186603" cy="164143"/>
          </a:xfrm>
          <a:prstGeom prst="rect">
            <a:avLst/>
          </a:prstGeom>
          <a:noFill/>
        </p:spPr>
        <p:txBody>
          <a:bodyPr wrap="none" lIns="0" tIns="0" rIns="0" bIns="0" rtlCol="0" anchor="ctr">
            <a:noAutofit/>
          </a:bodyPr>
          <a:lstStyle/>
          <a:p>
            <a:pPr defTabSz="801330"/>
            <a:r>
              <a:rPr lang="en-GB" sz="600" dirty="0">
                <a:solidFill>
                  <a:srgbClr val="222223"/>
                </a:solidFill>
                <a:latin typeface="Segoe UI Light" panose="020B0502040204020203" pitchFamily="34" charset="0"/>
              </a:rPr>
              <a:t>Document Name Here  |  Month 2016 |  Version 1  |  Public  |  Internal Use Only  |  Confidential  |  Strictly  Confidential (DELETE CLASSIFICATION)</a:t>
            </a:r>
          </a:p>
        </p:txBody>
      </p:sp>
      <p:sp>
        <p:nvSpPr>
          <p:cNvPr id="20" name="TextBox 19"/>
          <p:cNvSpPr txBox="1"/>
          <p:nvPr userDrawn="1"/>
        </p:nvSpPr>
        <p:spPr>
          <a:xfrm>
            <a:off x="8564924" y="6688037"/>
            <a:ext cx="492596" cy="188757"/>
          </a:xfrm>
          <a:prstGeom prst="rect">
            <a:avLst/>
          </a:prstGeom>
          <a:noFill/>
        </p:spPr>
        <p:txBody>
          <a:bodyPr wrap="square" lIns="63097" tIns="31549" rIns="63097" bIns="31549" rtlCol="0">
            <a:spAutoFit/>
          </a:bodyPr>
          <a:lstStyle/>
          <a:p>
            <a:pPr algn="r" defTabSz="801330">
              <a:lnSpc>
                <a:spcPct val="110000"/>
              </a:lnSpc>
              <a:spcBef>
                <a:spcPts val="2104"/>
              </a:spcBef>
              <a:buClr>
                <a:srgbClr val="222223"/>
              </a:buClr>
            </a:pPr>
            <a:fld id="{08492756-E806-4604-9C5F-A6997CE6540C}" type="slidenum">
              <a:rPr lang="en-GB" sz="700" smtClean="0">
                <a:solidFill>
                  <a:sysClr val="windowText" lastClr="000000"/>
                </a:solidFill>
              </a:rPr>
              <a:pPr algn="r" defTabSz="801330">
                <a:lnSpc>
                  <a:spcPct val="110000"/>
                </a:lnSpc>
                <a:spcBef>
                  <a:spcPts val="2104"/>
                </a:spcBef>
                <a:buClr>
                  <a:srgbClr val="222223"/>
                </a:buClr>
              </a:pPr>
              <a:t>‹#›</a:t>
            </a:fld>
            <a:endParaRPr lang="en-GB" sz="700" dirty="0" err="1">
              <a:solidFill>
                <a:sysClr val="windowText" lastClr="000000"/>
              </a:solidFill>
            </a:endParaRPr>
          </a:p>
        </p:txBody>
      </p:sp>
      <p:pic>
        <p:nvPicPr>
          <p:cNvPr id="22" name="Picture 21"/>
          <p:cNvPicPr>
            <a:picLocks noChangeAspect="1"/>
          </p:cNvPicPr>
          <p:nvPr userDrawn="1"/>
        </p:nvPicPr>
        <p:blipFill rotWithShape="1">
          <a:blip r:embed="rId2" cstate="screen">
            <a:extLst>
              <a:ext uri="{28A0092B-C50C-407E-A947-70E740481C1C}">
                <a14:useLocalDpi xmlns:a14="http://schemas.microsoft.com/office/drawing/2010/main"/>
              </a:ext>
            </a:extLst>
          </a:blip>
          <a:srcRect t="17784" b="38176"/>
          <a:stretch/>
        </p:blipFill>
        <p:spPr>
          <a:xfrm>
            <a:off x="369139" y="6220148"/>
            <a:ext cx="1517683" cy="501428"/>
          </a:xfrm>
          <a:prstGeom prst="rect">
            <a:avLst/>
          </a:prstGeom>
        </p:spPr>
      </p:pic>
    </p:spTree>
    <p:extLst>
      <p:ext uri="{BB962C8B-B14F-4D97-AF65-F5344CB8AC3E}">
        <p14:creationId xmlns:p14="http://schemas.microsoft.com/office/powerpoint/2010/main" val="4114832262"/>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Presentation - 2 pictures right - content left">
    <p:bg>
      <p:bgPr>
        <a:solidFill>
          <a:schemeClr val="bg2"/>
        </a:solidFill>
        <a:effectLst/>
      </p:bgPr>
    </p:bg>
    <p:spTree>
      <p:nvGrpSpPr>
        <p:cNvPr id="1" name=""/>
        <p:cNvGrpSpPr/>
        <p:nvPr/>
      </p:nvGrpSpPr>
      <p:grpSpPr>
        <a:xfrm>
          <a:off x="0" y="0"/>
          <a:ext cx="0" cy="0"/>
          <a:chOff x="0" y="0"/>
          <a:chExt cx="0" cy="0"/>
        </a:xfrm>
      </p:grpSpPr>
      <p:sp>
        <p:nvSpPr>
          <p:cNvPr id="5" name="Rectangle 4"/>
          <p:cNvSpPr/>
          <p:nvPr userDrawn="1"/>
        </p:nvSpPr>
        <p:spPr bwMode="gray">
          <a:xfrm>
            <a:off x="4580147" y="72018"/>
            <a:ext cx="4486795" cy="6652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5156" tIns="72579" rIns="145156" bIns="72579" numCol="1" spcCol="0" rtlCol="0" fromWordArt="0" anchor="ctr" anchorCtr="0" forceAA="0" compatLnSpc="1">
            <a:prstTxWarp prst="textNoShape">
              <a:avLst/>
            </a:prstTxWarp>
            <a:noAutofit/>
          </a:bodyPr>
          <a:lstStyle/>
          <a:p>
            <a:pPr algn="ctr" defTabSz="801330">
              <a:lnSpc>
                <a:spcPct val="110000"/>
              </a:lnSpc>
              <a:spcBef>
                <a:spcPts val="2418"/>
              </a:spcBef>
              <a:buClr>
                <a:srgbClr val="222223"/>
              </a:buClr>
            </a:pPr>
            <a:endParaRPr lang="en-GB" sz="2800" dirty="0">
              <a:solidFill>
                <a:prstClr val="white"/>
              </a:solidFill>
              <a:latin typeface="Segoe UI Light" panose="020B0502040204020203" pitchFamily="34" charset="0"/>
            </a:endParaRPr>
          </a:p>
        </p:txBody>
      </p:sp>
      <p:sp>
        <p:nvSpPr>
          <p:cNvPr id="28" name="Picture Placeholder 7"/>
          <p:cNvSpPr>
            <a:spLocks noGrp="1"/>
          </p:cNvSpPr>
          <p:nvPr>
            <p:ph type="pic" sz="quarter" idx="13" hasCustomPrompt="1"/>
          </p:nvPr>
        </p:nvSpPr>
        <p:spPr>
          <a:xfrm>
            <a:off x="4643194" y="3506756"/>
            <a:ext cx="4334291" cy="3184974"/>
          </a:xfrm>
          <a:solidFill>
            <a:schemeClr val="bg1">
              <a:lumMod val="95000"/>
            </a:schemeClr>
          </a:solidFill>
        </p:spPr>
        <p:txBody>
          <a:bodyPr>
            <a:normAutofit/>
          </a:bodyPr>
          <a:lstStyle>
            <a:lvl1pPr marL="0" indent="0">
              <a:buNone/>
              <a:defRPr sz="1800" baseline="0"/>
            </a:lvl1pPr>
          </a:lstStyle>
          <a:p>
            <a:r>
              <a:rPr lang="en-GB" dirty="0"/>
              <a:t>A picture can be inserted here, it can be left blank or it can be filled in another colour</a:t>
            </a:r>
          </a:p>
        </p:txBody>
      </p:sp>
      <p:sp>
        <p:nvSpPr>
          <p:cNvPr id="35" name="Picture Placeholder 7"/>
          <p:cNvSpPr>
            <a:spLocks noGrp="1"/>
          </p:cNvSpPr>
          <p:nvPr>
            <p:ph type="pic" sz="quarter" idx="14" hasCustomPrompt="1"/>
          </p:nvPr>
        </p:nvSpPr>
        <p:spPr>
          <a:xfrm>
            <a:off x="4643194" y="163470"/>
            <a:ext cx="4334291" cy="3202043"/>
          </a:xfrm>
          <a:solidFill>
            <a:schemeClr val="bg1">
              <a:lumMod val="95000"/>
            </a:schemeClr>
          </a:solidFill>
        </p:spPr>
        <p:txBody>
          <a:bodyPr>
            <a:normAutofit/>
          </a:bodyPr>
          <a:lstStyle>
            <a:lvl1pPr marL="0" indent="0">
              <a:buNone/>
              <a:defRPr sz="1800" baseline="0"/>
            </a:lvl1pPr>
          </a:lstStyle>
          <a:p>
            <a:r>
              <a:rPr lang="en-GB" dirty="0"/>
              <a:t>A picture can be inserted here, it can be left blank or it can be filled in another colour</a:t>
            </a:r>
          </a:p>
        </p:txBody>
      </p:sp>
      <p:sp>
        <p:nvSpPr>
          <p:cNvPr id="6" name="Rectangle 5"/>
          <p:cNvSpPr/>
          <p:nvPr userDrawn="1"/>
        </p:nvSpPr>
        <p:spPr bwMode="gray">
          <a:xfrm>
            <a:off x="4599084" y="3347371"/>
            <a:ext cx="4467859" cy="163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5480" tIns="92740" rIns="185480" bIns="92740" numCol="1" spcCol="0" rtlCol="0" fromWordArt="0" anchor="ctr" anchorCtr="0" forceAA="0" compatLnSpc="1">
            <a:prstTxWarp prst="textNoShape">
              <a:avLst/>
            </a:prstTxWarp>
            <a:noAutofit/>
          </a:bodyPr>
          <a:lstStyle/>
          <a:p>
            <a:pPr algn="ctr" defTabSz="801330">
              <a:lnSpc>
                <a:spcPct val="110000"/>
              </a:lnSpc>
              <a:spcBef>
                <a:spcPts val="3091"/>
              </a:spcBef>
              <a:buClr>
                <a:srgbClr val="222223"/>
              </a:buClr>
            </a:pPr>
            <a:endParaRPr lang="en-GB" sz="2500" dirty="0">
              <a:solidFill>
                <a:prstClr val="white"/>
              </a:solidFill>
            </a:endParaRPr>
          </a:p>
        </p:txBody>
      </p:sp>
      <p:sp>
        <p:nvSpPr>
          <p:cNvPr id="14" name="TextBox 13"/>
          <p:cNvSpPr txBox="1"/>
          <p:nvPr userDrawn="1"/>
        </p:nvSpPr>
        <p:spPr>
          <a:xfrm>
            <a:off x="8542980" y="6720064"/>
            <a:ext cx="492595" cy="101566"/>
          </a:xfrm>
          <a:prstGeom prst="rect">
            <a:avLst/>
          </a:prstGeom>
          <a:noFill/>
        </p:spPr>
        <p:txBody>
          <a:bodyPr wrap="square" lIns="0" tIns="0" rIns="0" bIns="0" rtlCol="0">
            <a:spAutoFit/>
          </a:bodyPr>
          <a:lstStyle/>
          <a:p>
            <a:pPr algn="r" defTabSz="801330">
              <a:lnSpc>
                <a:spcPct val="110000"/>
              </a:lnSpc>
              <a:spcBef>
                <a:spcPts val="2418"/>
              </a:spcBef>
              <a:buClr>
                <a:srgbClr val="222223"/>
              </a:buClr>
            </a:pPr>
            <a:fld id="{08492756-E806-4604-9C5F-A6997CE6540C}" type="slidenum">
              <a:rPr lang="en-GB" sz="600" smtClean="0">
                <a:solidFill>
                  <a:srgbClr val="222223"/>
                </a:solidFill>
                <a:latin typeface="Segoe UI Light" panose="020B0502040204020203" pitchFamily="34" charset="0"/>
              </a:rPr>
              <a:pPr algn="r" defTabSz="801330">
                <a:lnSpc>
                  <a:spcPct val="110000"/>
                </a:lnSpc>
                <a:spcBef>
                  <a:spcPts val="2418"/>
                </a:spcBef>
                <a:buClr>
                  <a:srgbClr val="222223"/>
                </a:buClr>
              </a:pPr>
              <a:t>‹#›</a:t>
            </a:fld>
            <a:endParaRPr lang="en-GB" sz="600" dirty="0">
              <a:solidFill>
                <a:srgbClr val="222223"/>
              </a:solidFill>
              <a:latin typeface="Segoe UI Light" panose="020B0502040204020203" pitchFamily="34" charset="0"/>
            </a:endParaRPr>
          </a:p>
        </p:txBody>
      </p:sp>
      <p:sp>
        <p:nvSpPr>
          <p:cNvPr id="17" name="Content Placeholder 6"/>
          <p:cNvSpPr>
            <a:spLocks noGrp="1"/>
          </p:cNvSpPr>
          <p:nvPr>
            <p:ph sz="quarter" idx="12"/>
          </p:nvPr>
        </p:nvSpPr>
        <p:spPr>
          <a:xfrm>
            <a:off x="468659" y="1778205"/>
            <a:ext cx="3857043" cy="3610114"/>
          </a:xfrm>
        </p:spPr>
        <p:txBody>
          <a:bodyPr lIns="0" rIns="0">
            <a:normAutofit/>
          </a:bodyPr>
          <a:lstStyle>
            <a:lvl1pPr>
              <a:spcBef>
                <a:spcPts val="526"/>
              </a:spcBef>
              <a:spcAft>
                <a:spcPts val="526"/>
              </a:spcAft>
              <a:buClr>
                <a:schemeClr val="bg1"/>
              </a:buClr>
              <a:defRPr sz="2100">
                <a:solidFill>
                  <a:schemeClr val="bg1"/>
                </a:solidFill>
              </a:defRPr>
            </a:lvl1pPr>
            <a:lvl2pPr>
              <a:spcBef>
                <a:spcPts val="526"/>
              </a:spcBef>
              <a:spcAft>
                <a:spcPts val="526"/>
              </a:spcAft>
              <a:buClr>
                <a:schemeClr val="bg1"/>
              </a:buClr>
              <a:defRPr sz="1800">
                <a:solidFill>
                  <a:schemeClr val="bg1"/>
                </a:solidFill>
              </a:defRPr>
            </a:lvl2pPr>
            <a:lvl3pPr>
              <a:spcBef>
                <a:spcPts val="526"/>
              </a:spcBef>
              <a:spcAft>
                <a:spcPts val="526"/>
              </a:spcAft>
              <a:buClr>
                <a:schemeClr val="bg1"/>
              </a:buClr>
              <a:defRPr sz="1600">
                <a:solidFill>
                  <a:schemeClr val="bg1"/>
                </a:solidFill>
              </a:defRPr>
            </a:lvl3pPr>
            <a:lvl4pPr>
              <a:spcBef>
                <a:spcPts val="526"/>
              </a:spcBef>
              <a:spcAft>
                <a:spcPts val="526"/>
              </a:spcAft>
              <a:buClr>
                <a:schemeClr val="bg1"/>
              </a:buClr>
              <a:defRPr sz="1600">
                <a:solidFill>
                  <a:schemeClr val="bg1"/>
                </a:solidFill>
              </a:defRPr>
            </a:lvl4pPr>
            <a:lvl5pPr>
              <a:spcBef>
                <a:spcPts val="526"/>
              </a:spcBef>
              <a:spcAft>
                <a:spcPts val="526"/>
              </a:spcAft>
              <a:buClr>
                <a:schemeClr val="bg1"/>
              </a:buClr>
              <a:defRPr sz="16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8" name="Title 1"/>
          <p:cNvSpPr>
            <a:spLocks noGrp="1"/>
          </p:cNvSpPr>
          <p:nvPr>
            <p:ph type="ctrTitle" hasCustomPrompt="1"/>
          </p:nvPr>
        </p:nvSpPr>
        <p:spPr bwMode="gray">
          <a:xfrm>
            <a:off x="477708" y="570698"/>
            <a:ext cx="3347773" cy="556156"/>
          </a:xfrm>
          <a:solidFill>
            <a:schemeClr val="accent3"/>
          </a:solidFill>
        </p:spPr>
        <p:txBody>
          <a:bodyPr wrap="none" lIns="72579" tIns="63097" rIns="72579" bIns="0" rtlCol="0" anchor="ctr">
            <a:spAutoFit/>
          </a:bodyPr>
          <a:lstStyle>
            <a:lvl1pPr algn="l">
              <a:defRPr lang="en-GB" dirty="0"/>
            </a:lvl1pPr>
          </a:lstStyle>
          <a:p>
            <a:pPr marL="0" lvl="0" indent="0" algn="l">
              <a:spcBef>
                <a:spcPct val="20000"/>
              </a:spcBef>
              <a:buFont typeface="Arial" panose="020B0604020202020204" pitchFamily="34" charset="0"/>
            </a:pPr>
            <a:r>
              <a:rPr lang="en-US" dirty="0"/>
              <a:t>Click to edit title</a:t>
            </a:r>
            <a:endParaRPr lang="en-GB" dirty="0"/>
          </a:p>
        </p:txBody>
      </p:sp>
      <p:sp>
        <p:nvSpPr>
          <p:cNvPr id="19" name="Text Placeholder 5"/>
          <p:cNvSpPr>
            <a:spLocks noGrp="1"/>
          </p:cNvSpPr>
          <p:nvPr>
            <p:ph type="body" sz="quarter" idx="15" hasCustomPrompt="1"/>
          </p:nvPr>
        </p:nvSpPr>
        <p:spPr>
          <a:xfrm>
            <a:off x="477707" y="1211964"/>
            <a:ext cx="2670367" cy="355482"/>
          </a:xfrm>
          <a:solidFill>
            <a:schemeClr val="tx2"/>
          </a:solidFill>
        </p:spPr>
        <p:txBody>
          <a:bodyPr vert="horz" wrap="none" lIns="63097" tIns="0" rIns="63097" bIns="0" rtlCol="0">
            <a:spAutoFit/>
          </a:bodyPr>
          <a:lstStyle>
            <a:lvl1pPr>
              <a:buFontTx/>
              <a:buNone/>
              <a:defRPr lang="en-US" sz="2100" b="1" dirty="0" smtClean="0">
                <a:solidFill>
                  <a:schemeClr val="bg1"/>
                </a:solidFill>
              </a:defRPr>
            </a:lvl1pPr>
          </a:lstStyle>
          <a:p>
            <a:pPr marL="0" lvl="0" indent="0">
              <a:spcBef>
                <a:spcPts val="263"/>
              </a:spcBef>
              <a:spcAft>
                <a:spcPts val="263"/>
              </a:spcAft>
              <a:buNone/>
            </a:pPr>
            <a:r>
              <a:rPr lang="en-US" dirty="0"/>
              <a:t>Click to edit subtitle</a:t>
            </a:r>
          </a:p>
        </p:txBody>
      </p:sp>
      <p:sp>
        <p:nvSpPr>
          <p:cNvPr id="15" name="Frame 14"/>
          <p:cNvSpPr/>
          <p:nvPr userDrawn="1"/>
        </p:nvSpPr>
        <p:spPr bwMode="gray">
          <a:xfrm>
            <a:off x="0" y="-150"/>
            <a:ext cx="9144000" cy="6858151"/>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33" tIns="40067" rIns="80133" bIns="40067" numCol="1" spcCol="0" rtlCol="0" fromWordArt="0" anchor="ctr" anchorCtr="0" forceAA="0" compatLnSpc="1">
            <a:prstTxWarp prst="textNoShape">
              <a:avLst/>
            </a:prstTxWarp>
            <a:noAutofit/>
          </a:bodyPr>
          <a:lstStyle/>
          <a:p>
            <a:pPr algn="ctr" defTabSz="801330"/>
            <a:endParaRPr lang="en-GB" sz="1600" dirty="0">
              <a:solidFill>
                <a:srgbClr val="222223"/>
              </a:solidFill>
              <a:latin typeface="Segoe UI Light" panose="020B0502040204020203" pitchFamily="34" charset="0"/>
            </a:endParaRPr>
          </a:p>
        </p:txBody>
      </p:sp>
      <p:sp>
        <p:nvSpPr>
          <p:cNvPr id="20" name="Rectangle 19"/>
          <p:cNvSpPr/>
          <p:nvPr userDrawn="1"/>
        </p:nvSpPr>
        <p:spPr bwMode="gray">
          <a:xfrm>
            <a:off x="4503185" y="158980"/>
            <a:ext cx="153919" cy="6539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6194" tIns="63097" rIns="126194" bIns="63097" numCol="1" spcCol="0" rtlCol="0" fromWordArt="0" anchor="ctr" anchorCtr="0" forceAA="0" compatLnSpc="1">
            <a:prstTxWarp prst="textNoShape">
              <a:avLst/>
            </a:prstTxWarp>
            <a:noAutofit/>
          </a:bodyPr>
          <a:lstStyle/>
          <a:p>
            <a:pPr algn="ctr" defTabSz="801330">
              <a:lnSpc>
                <a:spcPct val="110000"/>
              </a:lnSpc>
              <a:spcBef>
                <a:spcPts val="2104"/>
              </a:spcBef>
              <a:buClr>
                <a:srgbClr val="222223"/>
              </a:buClr>
            </a:pPr>
            <a:endParaRPr lang="en-GB" sz="2500" dirty="0">
              <a:solidFill>
                <a:prstClr val="white"/>
              </a:solidFill>
              <a:latin typeface="Segoe UI Light" panose="020B0502040204020203" pitchFamily="34" charset="0"/>
            </a:endParaRPr>
          </a:p>
        </p:txBody>
      </p:sp>
      <p:sp>
        <p:nvSpPr>
          <p:cNvPr id="24" name="TextBox 23"/>
          <p:cNvSpPr txBox="1"/>
          <p:nvPr userDrawn="1"/>
        </p:nvSpPr>
        <p:spPr bwMode="gray">
          <a:xfrm>
            <a:off x="460816" y="6693859"/>
            <a:ext cx="4186603" cy="164143"/>
          </a:xfrm>
          <a:prstGeom prst="rect">
            <a:avLst/>
          </a:prstGeom>
          <a:noFill/>
        </p:spPr>
        <p:txBody>
          <a:bodyPr wrap="none" lIns="0" tIns="0" rIns="0" bIns="0" rtlCol="0" anchor="ctr">
            <a:noAutofit/>
          </a:bodyPr>
          <a:lstStyle/>
          <a:p>
            <a:pPr defTabSz="801330"/>
            <a:r>
              <a:rPr lang="en-GB" sz="600" dirty="0">
                <a:solidFill>
                  <a:srgbClr val="222223"/>
                </a:solidFill>
                <a:latin typeface="Segoe UI Light" panose="020B0502040204020203" pitchFamily="34" charset="0"/>
              </a:rPr>
              <a:t>Document Name Here  |  Month 2016 |  Version 1  |  Public  |  Internal Use Only  |  Confidential  |  Strictly  Confidential (DELETE CLASSIFICATION)</a:t>
            </a:r>
          </a:p>
        </p:txBody>
      </p:sp>
      <p:sp>
        <p:nvSpPr>
          <p:cNvPr id="25" name="TextBox 24"/>
          <p:cNvSpPr txBox="1"/>
          <p:nvPr userDrawn="1"/>
        </p:nvSpPr>
        <p:spPr>
          <a:xfrm>
            <a:off x="8564924" y="6688037"/>
            <a:ext cx="492596" cy="188757"/>
          </a:xfrm>
          <a:prstGeom prst="rect">
            <a:avLst/>
          </a:prstGeom>
          <a:noFill/>
        </p:spPr>
        <p:txBody>
          <a:bodyPr wrap="square" lIns="63097" tIns="31549" rIns="63097" bIns="31549" rtlCol="0">
            <a:spAutoFit/>
          </a:bodyPr>
          <a:lstStyle/>
          <a:p>
            <a:pPr algn="r" defTabSz="801330">
              <a:lnSpc>
                <a:spcPct val="110000"/>
              </a:lnSpc>
              <a:spcBef>
                <a:spcPts val="2104"/>
              </a:spcBef>
              <a:buClr>
                <a:srgbClr val="222223"/>
              </a:buClr>
            </a:pPr>
            <a:fld id="{08492756-E806-4604-9C5F-A6997CE6540C}" type="slidenum">
              <a:rPr lang="en-GB" sz="700" smtClean="0">
                <a:solidFill>
                  <a:sysClr val="windowText" lastClr="000000"/>
                </a:solidFill>
              </a:rPr>
              <a:pPr algn="r" defTabSz="801330">
                <a:lnSpc>
                  <a:spcPct val="110000"/>
                </a:lnSpc>
                <a:spcBef>
                  <a:spcPts val="2104"/>
                </a:spcBef>
                <a:buClr>
                  <a:srgbClr val="222223"/>
                </a:buClr>
              </a:pPr>
              <a:t>‹#›</a:t>
            </a:fld>
            <a:endParaRPr lang="en-GB" sz="700" dirty="0" err="1">
              <a:solidFill>
                <a:sysClr val="windowText" lastClr="000000"/>
              </a:solidFill>
            </a:endParaRPr>
          </a:p>
        </p:txBody>
      </p:sp>
      <p:pic>
        <p:nvPicPr>
          <p:cNvPr id="26" name="Picture 25"/>
          <p:cNvPicPr>
            <a:picLocks noChangeAspect="1"/>
          </p:cNvPicPr>
          <p:nvPr userDrawn="1"/>
        </p:nvPicPr>
        <p:blipFill rotWithShape="1">
          <a:blip r:embed="rId2" cstate="screen">
            <a:extLst>
              <a:ext uri="{28A0092B-C50C-407E-A947-70E740481C1C}">
                <a14:useLocalDpi xmlns:a14="http://schemas.microsoft.com/office/drawing/2010/main"/>
              </a:ext>
            </a:extLst>
          </a:blip>
          <a:srcRect t="17784" b="38176"/>
          <a:stretch/>
        </p:blipFill>
        <p:spPr>
          <a:xfrm>
            <a:off x="369139" y="6220148"/>
            <a:ext cx="1517683" cy="501428"/>
          </a:xfrm>
          <a:prstGeom prst="rect">
            <a:avLst/>
          </a:prstGeom>
        </p:spPr>
      </p:pic>
    </p:spTree>
    <p:extLst>
      <p:ext uri="{BB962C8B-B14F-4D97-AF65-F5344CB8AC3E}">
        <p14:creationId xmlns:p14="http://schemas.microsoft.com/office/powerpoint/2010/main" val="2113514524"/>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Presentation - 3 pictures right - content left">
    <p:bg>
      <p:bgPr>
        <a:solidFill>
          <a:schemeClr val="bg2"/>
        </a:solidFill>
        <a:effectLst/>
      </p:bgPr>
    </p:bg>
    <p:spTree>
      <p:nvGrpSpPr>
        <p:cNvPr id="1" name=""/>
        <p:cNvGrpSpPr/>
        <p:nvPr/>
      </p:nvGrpSpPr>
      <p:grpSpPr>
        <a:xfrm>
          <a:off x="0" y="0"/>
          <a:ext cx="0" cy="0"/>
          <a:chOff x="0" y="0"/>
          <a:chExt cx="0" cy="0"/>
        </a:xfrm>
      </p:grpSpPr>
      <p:sp>
        <p:nvSpPr>
          <p:cNvPr id="17" name="Frame 16"/>
          <p:cNvSpPr/>
          <p:nvPr userDrawn="1"/>
        </p:nvSpPr>
        <p:spPr bwMode="gray">
          <a:xfrm>
            <a:off x="0" y="-150"/>
            <a:ext cx="9144000" cy="6858151"/>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33" tIns="40067" rIns="80133" bIns="40067" numCol="1" spcCol="0" rtlCol="0" fromWordArt="0" anchor="ctr" anchorCtr="0" forceAA="0" compatLnSpc="1">
            <a:prstTxWarp prst="textNoShape">
              <a:avLst/>
            </a:prstTxWarp>
            <a:noAutofit/>
          </a:bodyPr>
          <a:lstStyle/>
          <a:p>
            <a:pPr algn="ctr" defTabSz="801330"/>
            <a:endParaRPr lang="en-GB" sz="1600" dirty="0">
              <a:solidFill>
                <a:srgbClr val="222223"/>
              </a:solidFill>
              <a:latin typeface="Segoe UI Light" panose="020B0502040204020203" pitchFamily="34" charset="0"/>
            </a:endParaRPr>
          </a:p>
        </p:txBody>
      </p:sp>
      <p:sp>
        <p:nvSpPr>
          <p:cNvPr id="5" name="Rectangle 4"/>
          <p:cNvSpPr/>
          <p:nvPr userDrawn="1"/>
        </p:nvSpPr>
        <p:spPr bwMode="gray">
          <a:xfrm>
            <a:off x="4580147" y="72018"/>
            <a:ext cx="4486795" cy="6652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5156" tIns="72579" rIns="145156" bIns="72579" numCol="1" spcCol="0" rtlCol="0" fromWordArt="0" anchor="ctr" anchorCtr="0" forceAA="0" compatLnSpc="1">
            <a:prstTxWarp prst="textNoShape">
              <a:avLst/>
            </a:prstTxWarp>
            <a:noAutofit/>
          </a:bodyPr>
          <a:lstStyle/>
          <a:p>
            <a:pPr algn="ctr" defTabSz="801330">
              <a:lnSpc>
                <a:spcPct val="110000"/>
              </a:lnSpc>
              <a:spcBef>
                <a:spcPts val="2418"/>
              </a:spcBef>
              <a:buClr>
                <a:srgbClr val="222223"/>
              </a:buClr>
            </a:pPr>
            <a:endParaRPr lang="en-GB" sz="2800" dirty="0">
              <a:solidFill>
                <a:prstClr val="white"/>
              </a:solidFill>
              <a:latin typeface="Segoe UI Light" panose="020B0502040204020203" pitchFamily="34" charset="0"/>
            </a:endParaRPr>
          </a:p>
        </p:txBody>
      </p:sp>
      <p:sp>
        <p:nvSpPr>
          <p:cNvPr id="19" name="Picture Placeholder 7"/>
          <p:cNvSpPr>
            <a:spLocks noGrp="1"/>
          </p:cNvSpPr>
          <p:nvPr>
            <p:ph type="pic" sz="quarter" idx="16" hasCustomPrompt="1"/>
          </p:nvPr>
        </p:nvSpPr>
        <p:spPr>
          <a:xfrm>
            <a:off x="6169138" y="164871"/>
            <a:ext cx="1345254" cy="6518933"/>
          </a:xfrm>
          <a:solidFill>
            <a:schemeClr val="bg1">
              <a:lumMod val="95000"/>
            </a:schemeClr>
          </a:solidFill>
        </p:spPr>
        <p:txBody>
          <a:bodyPr>
            <a:normAutofit/>
          </a:bodyPr>
          <a:lstStyle>
            <a:lvl1pPr marL="0" indent="0">
              <a:buNone/>
              <a:defRPr sz="1600" baseline="0"/>
            </a:lvl1pPr>
          </a:lstStyle>
          <a:p>
            <a:r>
              <a:rPr lang="en-GB" dirty="0"/>
              <a:t>A picture can be inserted here, it can be left blank or it can be filled in another colour</a:t>
            </a:r>
          </a:p>
        </p:txBody>
      </p:sp>
      <p:sp>
        <p:nvSpPr>
          <p:cNvPr id="20" name="Picture Placeholder 7"/>
          <p:cNvSpPr>
            <a:spLocks noGrp="1"/>
          </p:cNvSpPr>
          <p:nvPr>
            <p:ph type="pic" sz="quarter" idx="17" hasCustomPrompt="1"/>
          </p:nvPr>
        </p:nvSpPr>
        <p:spPr>
          <a:xfrm>
            <a:off x="7673516" y="164871"/>
            <a:ext cx="1315732" cy="6518933"/>
          </a:xfrm>
          <a:solidFill>
            <a:schemeClr val="bg1">
              <a:lumMod val="95000"/>
            </a:schemeClr>
          </a:solidFill>
        </p:spPr>
        <p:txBody>
          <a:bodyPr>
            <a:normAutofit/>
          </a:bodyPr>
          <a:lstStyle>
            <a:lvl1pPr marL="0" indent="0">
              <a:buNone/>
              <a:defRPr sz="1600" baseline="0"/>
            </a:lvl1pPr>
          </a:lstStyle>
          <a:p>
            <a:r>
              <a:rPr lang="en-GB" dirty="0"/>
              <a:t>A picture can be inserted here, it can be left blank or it can be filled in another colour</a:t>
            </a:r>
          </a:p>
        </p:txBody>
      </p:sp>
      <p:sp>
        <p:nvSpPr>
          <p:cNvPr id="21" name="Picture Placeholder 7"/>
          <p:cNvSpPr>
            <a:spLocks noGrp="1"/>
          </p:cNvSpPr>
          <p:nvPr>
            <p:ph type="pic" sz="quarter" idx="18" hasCustomPrompt="1"/>
          </p:nvPr>
        </p:nvSpPr>
        <p:spPr>
          <a:xfrm>
            <a:off x="4664496" y="164871"/>
            <a:ext cx="1345254" cy="6518933"/>
          </a:xfrm>
          <a:solidFill>
            <a:schemeClr val="bg1">
              <a:lumMod val="95000"/>
            </a:schemeClr>
          </a:solidFill>
        </p:spPr>
        <p:txBody>
          <a:bodyPr>
            <a:normAutofit/>
          </a:bodyPr>
          <a:lstStyle>
            <a:lvl1pPr marL="0" indent="0">
              <a:buNone/>
              <a:defRPr sz="1600" baseline="0"/>
            </a:lvl1pPr>
          </a:lstStyle>
          <a:p>
            <a:r>
              <a:rPr lang="en-GB" dirty="0"/>
              <a:t>A picture can be inserted here, it can be left blank or it can be filled in another colour</a:t>
            </a:r>
          </a:p>
        </p:txBody>
      </p:sp>
      <p:sp>
        <p:nvSpPr>
          <p:cNvPr id="27" name="Content Placeholder 6"/>
          <p:cNvSpPr>
            <a:spLocks noGrp="1"/>
          </p:cNvSpPr>
          <p:nvPr userDrawn="1">
            <p:ph sz="quarter" idx="12"/>
          </p:nvPr>
        </p:nvSpPr>
        <p:spPr>
          <a:xfrm>
            <a:off x="467560" y="2057476"/>
            <a:ext cx="3952402" cy="3610114"/>
          </a:xfrm>
        </p:spPr>
        <p:txBody>
          <a:bodyPr lIns="0" rIns="0">
            <a:normAutofit/>
          </a:bodyPr>
          <a:lstStyle>
            <a:lvl1pPr>
              <a:spcBef>
                <a:spcPts val="526"/>
              </a:spcBef>
              <a:spcAft>
                <a:spcPts val="526"/>
              </a:spcAft>
              <a:buClr>
                <a:schemeClr val="bg1"/>
              </a:buClr>
              <a:defRPr sz="2100">
                <a:solidFill>
                  <a:schemeClr val="bg1"/>
                </a:solidFill>
              </a:defRPr>
            </a:lvl1pPr>
            <a:lvl2pPr>
              <a:spcBef>
                <a:spcPts val="526"/>
              </a:spcBef>
              <a:spcAft>
                <a:spcPts val="526"/>
              </a:spcAft>
              <a:buClr>
                <a:schemeClr val="bg1"/>
              </a:buClr>
              <a:defRPr sz="1800">
                <a:solidFill>
                  <a:schemeClr val="bg1"/>
                </a:solidFill>
              </a:defRPr>
            </a:lvl2pPr>
            <a:lvl3pPr>
              <a:spcBef>
                <a:spcPts val="526"/>
              </a:spcBef>
              <a:spcAft>
                <a:spcPts val="526"/>
              </a:spcAft>
              <a:buClr>
                <a:schemeClr val="bg1"/>
              </a:buClr>
              <a:defRPr sz="1600">
                <a:solidFill>
                  <a:schemeClr val="bg1"/>
                </a:solidFill>
              </a:defRPr>
            </a:lvl3pPr>
            <a:lvl4pPr>
              <a:spcBef>
                <a:spcPts val="526"/>
              </a:spcBef>
              <a:spcAft>
                <a:spcPts val="526"/>
              </a:spcAft>
              <a:buClr>
                <a:schemeClr val="bg1"/>
              </a:buClr>
              <a:defRPr sz="1600">
                <a:solidFill>
                  <a:schemeClr val="bg1"/>
                </a:solidFill>
              </a:defRPr>
            </a:lvl4pPr>
            <a:lvl5pPr>
              <a:spcBef>
                <a:spcPts val="526"/>
              </a:spcBef>
              <a:spcAft>
                <a:spcPts val="526"/>
              </a:spcAft>
              <a:buClr>
                <a:schemeClr val="bg1"/>
              </a:buClr>
              <a:defRPr sz="16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8" name="Title 1"/>
          <p:cNvSpPr>
            <a:spLocks noGrp="1"/>
          </p:cNvSpPr>
          <p:nvPr userDrawn="1">
            <p:ph type="ctrTitle" hasCustomPrompt="1"/>
          </p:nvPr>
        </p:nvSpPr>
        <p:spPr bwMode="gray">
          <a:xfrm>
            <a:off x="466515" y="766548"/>
            <a:ext cx="3347773" cy="556156"/>
          </a:xfrm>
          <a:solidFill>
            <a:schemeClr val="accent3"/>
          </a:solidFill>
        </p:spPr>
        <p:txBody>
          <a:bodyPr wrap="none" lIns="72579" tIns="63097" rIns="72579" bIns="0" rtlCol="0" anchor="ctr">
            <a:spAutoFit/>
          </a:bodyPr>
          <a:lstStyle>
            <a:lvl1pPr algn="l">
              <a:defRPr lang="en-GB" dirty="0"/>
            </a:lvl1pPr>
          </a:lstStyle>
          <a:p>
            <a:pPr marL="0" lvl="0" indent="0" algn="l">
              <a:spcBef>
                <a:spcPct val="20000"/>
              </a:spcBef>
              <a:buFont typeface="Arial" panose="020B0604020202020204" pitchFamily="34" charset="0"/>
            </a:pPr>
            <a:r>
              <a:rPr lang="en-US" dirty="0"/>
              <a:t>Click to edit title</a:t>
            </a:r>
            <a:endParaRPr lang="en-GB" dirty="0"/>
          </a:p>
        </p:txBody>
      </p:sp>
      <p:sp>
        <p:nvSpPr>
          <p:cNvPr id="30" name="Text Placeholder 5"/>
          <p:cNvSpPr>
            <a:spLocks noGrp="1"/>
          </p:cNvSpPr>
          <p:nvPr userDrawn="1">
            <p:ph type="body" sz="quarter" idx="13" hasCustomPrompt="1"/>
          </p:nvPr>
        </p:nvSpPr>
        <p:spPr>
          <a:xfrm>
            <a:off x="466513" y="1389176"/>
            <a:ext cx="2670367" cy="355482"/>
          </a:xfrm>
          <a:solidFill>
            <a:schemeClr val="tx2"/>
          </a:solidFill>
        </p:spPr>
        <p:txBody>
          <a:bodyPr vert="horz" wrap="none" lIns="63097" tIns="0" rIns="63097" bIns="0" rtlCol="0">
            <a:spAutoFit/>
          </a:bodyPr>
          <a:lstStyle>
            <a:lvl1pPr>
              <a:buFontTx/>
              <a:buNone/>
              <a:defRPr lang="en-US" sz="2100" b="1" dirty="0" smtClean="0">
                <a:solidFill>
                  <a:schemeClr val="bg1"/>
                </a:solidFill>
              </a:defRPr>
            </a:lvl1pPr>
          </a:lstStyle>
          <a:p>
            <a:pPr marL="0" lvl="0" indent="0">
              <a:spcBef>
                <a:spcPts val="263"/>
              </a:spcBef>
              <a:spcAft>
                <a:spcPts val="263"/>
              </a:spcAft>
              <a:buNone/>
            </a:pPr>
            <a:r>
              <a:rPr lang="en-US" dirty="0"/>
              <a:t>Click to edit subtitle</a:t>
            </a:r>
          </a:p>
        </p:txBody>
      </p:sp>
      <p:sp>
        <p:nvSpPr>
          <p:cNvPr id="4" name="Rectangle 3"/>
          <p:cNvSpPr/>
          <p:nvPr userDrawn="1"/>
        </p:nvSpPr>
        <p:spPr bwMode="gray">
          <a:xfrm>
            <a:off x="4495041" y="144449"/>
            <a:ext cx="153919" cy="6631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5156" tIns="72579" rIns="145156" bIns="72579" numCol="1" spcCol="0" rtlCol="0" fromWordArt="0" anchor="ctr" anchorCtr="0" forceAA="0" compatLnSpc="1">
            <a:prstTxWarp prst="textNoShape">
              <a:avLst/>
            </a:prstTxWarp>
            <a:noAutofit/>
          </a:bodyPr>
          <a:lstStyle/>
          <a:p>
            <a:pPr algn="ctr" defTabSz="801330">
              <a:lnSpc>
                <a:spcPct val="110000"/>
              </a:lnSpc>
              <a:spcBef>
                <a:spcPts val="2418"/>
              </a:spcBef>
              <a:buClr>
                <a:srgbClr val="222223"/>
              </a:buClr>
            </a:pPr>
            <a:endParaRPr lang="en-GB" sz="2800" dirty="0">
              <a:solidFill>
                <a:prstClr val="white"/>
              </a:solidFill>
              <a:latin typeface="Segoe UI Light" panose="020B0502040204020203" pitchFamily="34" charset="0"/>
            </a:endParaRPr>
          </a:p>
        </p:txBody>
      </p:sp>
      <p:sp>
        <p:nvSpPr>
          <p:cNvPr id="29" name="Rectangle 28"/>
          <p:cNvSpPr/>
          <p:nvPr userDrawn="1"/>
        </p:nvSpPr>
        <p:spPr bwMode="gray">
          <a:xfrm>
            <a:off x="7519595" y="144449"/>
            <a:ext cx="153919" cy="6631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5156" tIns="72579" rIns="145156" bIns="72579" numCol="1" spcCol="0" rtlCol="0" fromWordArt="0" anchor="ctr" anchorCtr="0" forceAA="0" compatLnSpc="1">
            <a:prstTxWarp prst="textNoShape">
              <a:avLst/>
            </a:prstTxWarp>
            <a:noAutofit/>
          </a:bodyPr>
          <a:lstStyle/>
          <a:p>
            <a:pPr algn="ctr" defTabSz="801330">
              <a:lnSpc>
                <a:spcPct val="110000"/>
              </a:lnSpc>
              <a:spcBef>
                <a:spcPts val="2418"/>
              </a:spcBef>
              <a:buClr>
                <a:srgbClr val="222223"/>
              </a:buClr>
            </a:pPr>
            <a:endParaRPr lang="en-GB" sz="2800" dirty="0">
              <a:solidFill>
                <a:prstClr val="white"/>
              </a:solidFill>
              <a:latin typeface="Segoe UI Light" panose="020B0502040204020203" pitchFamily="34" charset="0"/>
            </a:endParaRPr>
          </a:p>
        </p:txBody>
      </p:sp>
      <p:sp>
        <p:nvSpPr>
          <p:cNvPr id="32" name="Rectangle 31"/>
          <p:cNvSpPr/>
          <p:nvPr userDrawn="1"/>
        </p:nvSpPr>
        <p:spPr bwMode="gray">
          <a:xfrm>
            <a:off x="6015219" y="144449"/>
            <a:ext cx="153919" cy="6631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5156" tIns="72579" rIns="145156" bIns="72579" numCol="1" spcCol="0" rtlCol="0" fromWordArt="0" anchor="ctr" anchorCtr="0" forceAA="0" compatLnSpc="1">
            <a:prstTxWarp prst="textNoShape">
              <a:avLst/>
            </a:prstTxWarp>
            <a:noAutofit/>
          </a:bodyPr>
          <a:lstStyle/>
          <a:p>
            <a:pPr algn="ctr" defTabSz="801330">
              <a:lnSpc>
                <a:spcPct val="110000"/>
              </a:lnSpc>
              <a:spcBef>
                <a:spcPts val="2418"/>
              </a:spcBef>
              <a:buClr>
                <a:srgbClr val="222223"/>
              </a:buClr>
            </a:pPr>
            <a:endParaRPr lang="en-GB" sz="2800" dirty="0">
              <a:solidFill>
                <a:prstClr val="white"/>
              </a:solidFill>
              <a:latin typeface="Segoe UI Light" panose="020B0502040204020203" pitchFamily="34" charset="0"/>
            </a:endParaRPr>
          </a:p>
        </p:txBody>
      </p:sp>
      <p:sp>
        <p:nvSpPr>
          <p:cNvPr id="22" name="TextBox 21"/>
          <p:cNvSpPr txBox="1"/>
          <p:nvPr userDrawn="1"/>
        </p:nvSpPr>
        <p:spPr bwMode="gray">
          <a:xfrm>
            <a:off x="463608" y="6693859"/>
            <a:ext cx="4186603" cy="164143"/>
          </a:xfrm>
          <a:prstGeom prst="rect">
            <a:avLst/>
          </a:prstGeom>
          <a:noFill/>
        </p:spPr>
        <p:txBody>
          <a:bodyPr wrap="none" lIns="0" tIns="0" rIns="0" bIns="0" rtlCol="0" anchor="ctr">
            <a:noAutofit/>
          </a:bodyPr>
          <a:lstStyle/>
          <a:p>
            <a:pPr defTabSz="801330"/>
            <a:r>
              <a:rPr lang="en-GB" sz="600" dirty="0">
                <a:solidFill>
                  <a:srgbClr val="222223"/>
                </a:solidFill>
                <a:latin typeface="Segoe UI Light" panose="020B0502040204020203" pitchFamily="34" charset="0"/>
              </a:rPr>
              <a:t>Document Name Here  |  Month 2016 |  Version 1  |  Public  |  Internal Use Only  |  Confidential  |  Strictly  Confidential (DELETE CLASSIFICATION)</a:t>
            </a:r>
          </a:p>
        </p:txBody>
      </p:sp>
      <p:sp>
        <p:nvSpPr>
          <p:cNvPr id="24" name="TextBox 23"/>
          <p:cNvSpPr txBox="1"/>
          <p:nvPr userDrawn="1"/>
        </p:nvSpPr>
        <p:spPr>
          <a:xfrm>
            <a:off x="8564924" y="6688037"/>
            <a:ext cx="492596" cy="188757"/>
          </a:xfrm>
          <a:prstGeom prst="rect">
            <a:avLst/>
          </a:prstGeom>
          <a:noFill/>
        </p:spPr>
        <p:txBody>
          <a:bodyPr wrap="square" lIns="63097" tIns="31549" rIns="63097" bIns="31549" rtlCol="0">
            <a:spAutoFit/>
          </a:bodyPr>
          <a:lstStyle/>
          <a:p>
            <a:pPr algn="r" defTabSz="801330">
              <a:lnSpc>
                <a:spcPct val="110000"/>
              </a:lnSpc>
              <a:spcBef>
                <a:spcPts val="2104"/>
              </a:spcBef>
              <a:buClr>
                <a:srgbClr val="222223"/>
              </a:buClr>
            </a:pPr>
            <a:fld id="{08492756-E806-4604-9C5F-A6997CE6540C}" type="slidenum">
              <a:rPr lang="en-GB" sz="700" smtClean="0">
                <a:solidFill>
                  <a:sysClr val="windowText" lastClr="000000"/>
                </a:solidFill>
              </a:rPr>
              <a:pPr algn="r" defTabSz="801330">
                <a:lnSpc>
                  <a:spcPct val="110000"/>
                </a:lnSpc>
                <a:spcBef>
                  <a:spcPts val="2104"/>
                </a:spcBef>
                <a:buClr>
                  <a:srgbClr val="222223"/>
                </a:buClr>
              </a:pPr>
              <a:t>‹#›</a:t>
            </a:fld>
            <a:endParaRPr lang="en-GB" sz="700" dirty="0" err="1">
              <a:solidFill>
                <a:sysClr val="windowText" lastClr="000000"/>
              </a:solidFill>
            </a:endParaRPr>
          </a:p>
        </p:txBody>
      </p:sp>
      <p:pic>
        <p:nvPicPr>
          <p:cNvPr id="25" name="Picture 24"/>
          <p:cNvPicPr>
            <a:picLocks noChangeAspect="1"/>
          </p:cNvPicPr>
          <p:nvPr userDrawn="1"/>
        </p:nvPicPr>
        <p:blipFill rotWithShape="1">
          <a:blip r:embed="rId2" cstate="screen">
            <a:extLst>
              <a:ext uri="{28A0092B-C50C-407E-A947-70E740481C1C}">
                <a14:useLocalDpi xmlns:a14="http://schemas.microsoft.com/office/drawing/2010/main"/>
              </a:ext>
            </a:extLst>
          </a:blip>
          <a:srcRect t="17784" b="38176"/>
          <a:stretch/>
        </p:blipFill>
        <p:spPr>
          <a:xfrm>
            <a:off x="369139" y="6220148"/>
            <a:ext cx="1517683" cy="501428"/>
          </a:xfrm>
          <a:prstGeom prst="rect">
            <a:avLst/>
          </a:prstGeom>
        </p:spPr>
      </p:pic>
    </p:spTree>
    <p:extLst>
      <p:ext uri="{BB962C8B-B14F-4D97-AF65-F5344CB8AC3E}">
        <p14:creationId xmlns:p14="http://schemas.microsoft.com/office/powerpoint/2010/main" val="272603020"/>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3 pictures Left - content right">
    <p:bg>
      <p:bgPr>
        <a:solidFill>
          <a:schemeClr val="bg2"/>
        </a:solidFill>
        <a:effectLst/>
      </p:bgPr>
    </p:bg>
    <p:spTree>
      <p:nvGrpSpPr>
        <p:cNvPr id="1" name=""/>
        <p:cNvGrpSpPr/>
        <p:nvPr/>
      </p:nvGrpSpPr>
      <p:grpSpPr>
        <a:xfrm>
          <a:off x="0" y="0"/>
          <a:ext cx="0" cy="0"/>
          <a:chOff x="0" y="0"/>
          <a:chExt cx="0" cy="0"/>
        </a:xfrm>
      </p:grpSpPr>
      <p:sp>
        <p:nvSpPr>
          <p:cNvPr id="16" name="Frame 15"/>
          <p:cNvSpPr/>
          <p:nvPr userDrawn="1"/>
        </p:nvSpPr>
        <p:spPr bwMode="gray">
          <a:xfrm>
            <a:off x="0" y="-150"/>
            <a:ext cx="9144000" cy="6858151"/>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33" tIns="40067" rIns="80133" bIns="40067" numCol="1" spcCol="0" rtlCol="0" fromWordArt="0" anchor="ctr" anchorCtr="0" forceAA="0" compatLnSpc="1">
            <a:prstTxWarp prst="textNoShape">
              <a:avLst/>
            </a:prstTxWarp>
            <a:noAutofit/>
          </a:bodyPr>
          <a:lstStyle/>
          <a:p>
            <a:pPr algn="ctr" defTabSz="801330"/>
            <a:endParaRPr lang="en-GB" sz="1600" dirty="0">
              <a:solidFill>
                <a:srgbClr val="222223"/>
              </a:solidFill>
              <a:latin typeface="Segoe UI Light" panose="020B0502040204020203" pitchFamily="34" charset="0"/>
            </a:endParaRPr>
          </a:p>
        </p:txBody>
      </p:sp>
      <p:sp>
        <p:nvSpPr>
          <p:cNvPr id="2" name="Rectangle 1"/>
          <p:cNvSpPr/>
          <p:nvPr userDrawn="1"/>
        </p:nvSpPr>
        <p:spPr bwMode="gray">
          <a:xfrm>
            <a:off x="113731" y="115481"/>
            <a:ext cx="4402269" cy="66045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6194" tIns="63097" rIns="126194" bIns="63097" numCol="1" spcCol="0" rtlCol="0" fromWordArt="0" anchor="ctr" anchorCtr="0" forceAA="0" compatLnSpc="1">
            <a:prstTxWarp prst="textNoShape">
              <a:avLst/>
            </a:prstTxWarp>
            <a:noAutofit/>
          </a:bodyPr>
          <a:lstStyle/>
          <a:p>
            <a:pPr algn="ctr" defTabSz="801330">
              <a:lnSpc>
                <a:spcPct val="110000"/>
              </a:lnSpc>
              <a:spcBef>
                <a:spcPts val="2104"/>
              </a:spcBef>
              <a:buClr>
                <a:srgbClr val="222223"/>
              </a:buClr>
            </a:pPr>
            <a:endParaRPr lang="en-GB" dirty="0">
              <a:solidFill>
                <a:prstClr val="white"/>
              </a:solidFill>
            </a:endParaRPr>
          </a:p>
        </p:txBody>
      </p:sp>
      <p:sp>
        <p:nvSpPr>
          <p:cNvPr id="20" name="Picture Placeholder 7"/>
          <p:cNvSpPr>
            <a:spLocks noGrp="1"/>
          </p:cNvSpPr>
          <p:nvPr>
            <p:ph type="pic" sz="quarter" idx="17" hasCustomPrompt="1"/>
          </p:nvPr>
        </p:nvSpPr>
        <p:spPr>
          <a:xfrm>
            <a:off x="3157526" y="164871"/>
            <a:ext cx="1345254" cy="6518933"/>
          </a:xfrm>
          <a:solidFill>
            <a:schemeClr val="bg1">
              <a:lumMod val="95000"/>
            </a:schemeClr>
          </a:solidFill>
        </p:spPr>
        <p:txBody>
          <a:bodyPr>
            <a:normAutofit/>
          </a:bodyPr>
          <a:lstStyle>
            <a:lvl1pPr marL="0" indent="0">
              <a:buNone/>
              <a:defRPr sz="1800" baseline="0"/>
            </a:lvl1pPr>
          </a:lstStyle>
          <a:p>
            <a:r>
              <a:rPr lang="en-GB" dirty="0"/>
              <a:t>A picture can be inserted here, it can be left blank or it can be filled in another colour</a:t>
            </a:r>
          </a:p>
        </p:txBody>
      </p:sp>
      <p:sp>
        <p:nvSpPr>
          <p:cNvPr id="21" name="Picture Placeholder 7"/>
          <p:cNvSpPr>
            <a:spLocks noGrp="1"/>
          </p:cNvSpPr>
          <p:nvPr>
            <p:ph type="pic" sz="quarter" idx="18" hasCustomPrompt="1"/>
          </p:nvPr>
        </p:nvSpPr>
        <p:spPr>
          <a:xfrm>
            <a:off x="152787" y="164871"/>
            <a:ext cx="1345254" cy="6518933"/>
          </a:xfrm>
          <a:solidFill>
            <a:schemeClr val="bg1">
              <a:lumMod val="95000"/>
            </a:schemeClr>
          </a:solidFill>
        </p:spPr>
        <p:txBody>
          <a:bodyPr>
            <a:normAutofit/>
          </a:bodyPr>
          <a:lstStyle>
            <a:lvl1pPr marL="0" indent="0">
              <a:buNone/>
              <a:defRPr sz="1800" baseline="0"/>
            </a:lvl1pPr>
          </a:lstStyle>
          <a:p>
            <a:r>
              <a:rPr lang="en-GB" dirty="0"/>
              <a:t>A picture can be inserted here, it can be left blank or it can be filled in another colour</a:t>
            </a:r>
          </a:p>
        </p:txBody>
      </p:sp>
      <p:sp>
        <p:nvSpPr>
          <p:cNvPr id="19" name="Picture Placeholder 7"/>
          <p:cNvSpPr>
            <a:spLocks noGrp="1"/>
          </p:cNvSpPr>
          <p:nvPr>
            <p:ph type="pic" sz="quarter" idx="16" hasCustomPrompt="1"/>
          </p:nvPr>
        </p:nvSpPr>
        <p:spPr>
          <a:xfrm>
            <a:off x="1652028" y="164871"/>
            <a:ext cx="1371623" cy="6518933"/>
          </a:xfrm>
          <a:solidFill>
            <a:schemeClr val="bg1">
              <a:lumMod val="95000"/>
            </a:schemeClr>
          </a:solidFill>
        </p:spPr>
        <p:txBody>
          <a:bodyPr>
            <a:normAutofit/>
          </a:bodyPr>
          <a:lstStyle>
            <a:lvl1pPr marL="0" indent="0">
              <a:buNone/>
              <a:defRPr sz="1800" baseline="0"/>
            </a:lvl1pPr>
          </a:lstStyle>
          <a:p>
            <a:r>
              <a:rPr lang="en-GB" dirty="0"/>
              <a:t>A picture can be inserted here, it can be left blank or it can be filled in another colour</a:t>
            </a:r>
          </a:p>
        </p:txBody>
      </p:sp>
      <p:sp>
        <p:nvSpPr>
          <p:cNvPr id="4" name="Rectangle 3"/>
          <p:cNvSpPr/>
          <p:nvPr userDrawn="1"/>
        </p:nvSpPr>
        <p:spPr bwMode="gray">
          <a:xfrm>
            <a:off x="4495041" y="144449"/>
            <a:ext cx="153919" cy="6631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5156" tIns="72579" rIns="145156" bIns="72579" numCol="1" spcCol="0" rtlCol="0" fromWordArt="0" anchor="ctr" anchorCtr="0" forceAA="0" compatLnSpc="1">
            <a:prstTxWarp prst="textNoShape">
              <a:avLst/>
            </a:prstTxWarp>
            <a:noAutofit/>
          </a:bodyPr>
          <a:lstStyle/>
          <a:p>
            <a:pPr algn="ctr" defTabSz="801330">
              <a:lnSpc>
                <a:spcPct val="110000"/>
              </a:lnSpc>
              <a:spcBef>
                <a:spcPts val="2418"/>
              </a:spcBef>
              <a:buClr>
                <a:srgbClr val="222223"/>
              </a:buClr>
            </a:pPr>
            <a:endParaRPr lang="en-GB" sz="2800" dirty="0">
              <a:solidFill>
                <a:prstClr val="white"/>
              </a:solidFill>
              <a:latin typeface="Segoe UI Light" panose="020B0502040204020203" pitchFamily="34" charset="0"/>
            </a:endParaRPr>
          </a:p>
        </p:txBody>
      </p:sp>
      <p:sp>
        <p:nvSpPr>
          <p:cNvPr id="27" name="Content Placeholder 6"/>
          <p:cNvSpPr>
            <a:spLocks noGrp="1"/>
          </p:cNvSpPr>
          <p:nvPr>
            <p:ph sz="quarter" idx="12"/>
          </p:nvPr>
        </p:nvSpPr>
        <p:spPr>
          <a:xfrm>
            <a:off x="4819448" y="2235379"/>
            <a:ext cx="3867081" cy="3610114"/>
          </a:xfrm>
        </p:spPr>
        <p:txBody>
          <a:bodyPr lIns="0" rIns="0">
            <a:normAutofit/>
          </a:bodyPr>
          <a:lstStyle>
            <a:lvl1pPr>
              <a:spcBef>
                <a:spcPts val="526"/>
              </a:spcBef>
              <a:spcAft>
                <a:spcPts val="526"/>
              </a:spcAft>
              <a:buClr>
                <a:schemeClr val="bg1"/>
              </a:buClr>
              <a:defRPr sz="2100">
                <a:solidFill>
                  <a:schemeClr val="bg1"/>
                </a:solidFill>
              </a:defRPr>
            </a:lvl1pPr>
            <a:lvl2pPr>
              <a:spcBef>
                <a:spcPts val="526"/>
              </a:spcBef>
              <a:spcAft>
                <a:spcPts val="526"/>
              </a:spcAft>
              <a:buClr>
                <a:schemeClr val="bg1"/>
              </a:buClr>
              <a:defRPr sz="1800">
                <a:solidFill>
                  <a:schemeClr val="bg1"/>
                </a:solidFill>
              </a:defRPr>
            </a:lvl2pPr>
            <a:lvl3pPr>
              <a:spcBef>
                <a:spcPts val="526"/>
              </a:spcBef>
              <a:spcAft>
                <a:spcPts val="526"/>
              </a:spcAft>
              <a:buClr>
                <a:schemeClr val="bg1"/>
              </a:buClr>
              <a:defRPr sz="1600">
                <a:solidFill>
                  <a:schemeClr val="bg1"/>
                </a:solidFill>
              </a:defRPr>
            </a:lvl3pPr>
            <a:lvl4pPr>
              <a:spcBef>
                <a:spcPts val="526"/>
              </a:spcBef>
              <a:spcAft>
                <a:spcPts val="526"/>
              </a:spcAft>
              <a:buClr>
                <a:schemeClr val="bg1"/>
              </a:buClr>
              <a:defRPr sz="1600">
                <a:solidFill>
                  <a:schemeClr val="bg1"/>
                </a:solidFill>
              </a:defRPr>
            </a:lvl4pPr>
            <a:lvl5pPr>
              <a:spcBef>
                <a:spcPts val="526"/>
              </a:spcBef>
              <a:spcAft>
                <a:spcPts val="526"/>
              </a:spcAft>
              <a:buClr>
                <a:schemeClr val="bg1"/>
              </a:buClr>
              <a:defRPr sz="16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8" name="Title 1"/>
          <p:cNvSpPr>
            <a:spLocks noGrp="1"/>
          </p:cNvSpPr>
          <p:nvPr>
            <p:ph type="ctrTitle" hasCustomPrompt="1"/>
          </p:nvPr>
        </p:nvSpPr>
        <p:spPr bwMode="gray">
          <a:xfrm>
            <a:off x="4842424" y="729356"/>
            <a:ext cx="3347773" cy="556156"/>
          </a:xfrm>
          <a:solidFill>
            <a:schemeClr val="accent3"/>
          </a:solidFill>
        </p:spPr>
        <p:txBody>
          <a:bodyPr wrap="none" lIns="72579" tIns="63097" rIns="72579" bIns="0" rtlCol="0" anchor="ctr">
            <a:spAutoFit/>
          </a:bodyPr>
          <a:lstStyle>
            <a:lvl1pPr algn="l">
              <a:defRPr lang="en-GB" dirty="0"/>
            </a:lvl1pPr>
          </a:lstStyle>
          <a:p>
            <a:pPr marL="0" lvl="0" indent="0" algn="l">
              <a:spcBef>
                <a:spcPct val="20000"/>
              </a:spcBef>
              <a:buFont typeface="Arial" panose="020B0604020202020204" pitchFamily="34" charset="0"/>
            </a:pPr>
            <a:r>
              <a:rPr lang="en-US" dirty="0"/>
              <a:t>Click to edit title</a:t>
            </a:r>
            <a:endParaRPr lang="en-GB" dirty="0"/>
          </a:p>
        </p:txBody>
      </p:sp>
      <p:sp>
        <p:nvSpPr>
          <p:cNvPr id="30" name="Text Placeholder 5"/>
          <p:cNvSpPr>
            <a:spLocks noGrp="1"/>
          </p:cNvSpPr>
          <p:nvPr>
            <p:ph type="body" sz="quarter" idx="13" hasCustomPrompt="1"/>
          </p:nvPr>
        </p:nvSpPr>
        <p:spPr>
          <a:xfrm>
            <a:off x="4842423" y="1389259"/>
            <a:ext cx="2670367" cy="355482"/>
          </a:xfrm>
          <a:solidFill>
            <a:schemeClr val="tx2"/>
          </a:solidFill>
        </p:spPr>
        <p:txBody>
          <a:bodyPr vert="horz" wrap="none" lIns="63097" tIns="0" rIns="63097" bIns="0" rtlCol="0">
            <a:spAutoFit/>
          </a:bodyPr>
          <a:lstStyle>
            <a:lvl1pPr>
              <a:buFontTx/>
              <a:buNone/>
              <a:defRPr lang="en-US" sz="2100" b="1" dirty="0" smtClean="0">
                <a:solidFill>
                  <a:schemeClr val="bg1"/>
                </a:solidFill>
              </a:defRPr>
            </a:lvl1pPr>
          </a:lstStyle>
          <a:p>
            <a:pPr marL="0" lvl="0" indent="0">
              <a:spcBef>
                <a:spcPts val="263"/>
              </a:spcBef>
              <a:spcAft>
                <a:spcPts val="263"/>
              </a:spcAft>
              <a:buNone/>
            </a:pPr>
            <a:r>
              <a:rPr lang="en-US" dirty="0"/>
              <a:t>Click to edit subtitle</a:t>
            </a:r>
          </a:p>
        </p:txBody>
      </p:sp>
      <p:sp>
        <p:nvSpPr>
          <p:cNvPr id="29" name="Rectangle 28"/>
          <p:cNvSpPr/>
          <p:nvPr userDrawn="1"/>
        </p:nvSpPr>
        <p:spPr bwMode="gray">
          <a:xfrm>
            <a:off x="3002954" y="144449"/>
            <a:ext cx="153919" cy="6631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5156" tIns="72579" rIns="145156" bIns="72579" numCol="1" spcCol="0" rtlCol="0" fromWordArt="0" anchor="ctr" anchorCtr="0" forceAA="0" compatLnSpc="1">
            <a:prstTxWarp prst="textNoShape">
              <a:avLst/>
            </a:prstTxWarp>
            <a:noAutofit/>
          </a:bodyPr>
          <a:lstStyle/>
          <a:p>
            <a:pPr algn="ctr" defTabSz="801330">
              <a:lnSpc>
                <a:spcPct val="110000"/>
              </a:lnSpc>
              <a:spcBef>
                <a:spcPts val="2418"/>
              </a:spcBef>
              <a:buClr>
                <a:srgbClr val="222223"/>
              </a:buClr>
            </a:pPr>
            <a:endParaRPr lang="en-GB" sz="2800" dirty="0">
              <a:solidFill>
                <a:prstClr val="white"/>
              </a:solidFill>
              <a:latin typeface="Segoe UI Light" panose="020B0502040204020203" pitchFamily="34" charset="0"/>
            </a:endParaRPr>
          </a:p>
        </p:txBody>
      </p:sp>
      <p:sp>
        <p:nvSpPr>
          <p:cNvPr id="32" name="Rectangle 31"/>
          <p:cNvSpPr/>
          <p:nvPr userDrawn="1"/>
        </p:nvSpPr>
        <p:spPr bwMode="gray">
          <a:xfrm>
            <a:off x="1498578" y="144449"/>
            <a:ext cx="153919" cy="6631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5156" tIns="72579" rIns="145156" bIns="72579" numCol="1" spcCol="0" rtlCol="0" fromWordArt="0" anchor="ctr" anchorCtr="0" forceAA="0" compatLnSpc="1">
            <a:prstTxWarp prst="textNoShape">
              <a:avLst/>
            </a:prstTxWarp>
            <a:noAutofit/>
          </a:bodyPr>
          <a:lstStyle/>
          <a:p>
            <a:pPr algn="ctr" defTabSz="801330">
              <a:lnSpc>
                <a:spcPct val="110000"/>
              </a:lnSpc>
              <a:spcBef>
                <a:spcPts val="2418"/>
              </a:spcBef>
              <a:buClr>
                <a:srgbClr val="222223"/>
              </a:buClr>
            </a:pPr>
            <a:endParaRPr lang="en-GB" sz="2800" dirty="0">
              <a:solidFill>
                <a:prstClr val="white"/>
              </a:solidFill>
              <a:latin typeface="Segoe UI Light" panose="020B0502040204020203" pitchFamily="34" charset="0"/>
            </a:endParaRPr>
          </a:p>
        </p:txBody>
      </p:sp>
      <p:sp>
        <p:nvSpPr>
          <p:cNvPr id="24" name="TextBox 23"/>
          <p:cNvSpPr txBox="1"/>
          <p:nvPr userDrawn="1"/>
        </p:nvSpPr>
        <p:spPr bwMode="gray">
          <a:xfrm>
            <a:off x="460816" y="6693859"/>
            <a:ext cx="4186603" cy="164143"/>
          </a:xfrm>
          <a:prstGeom prst="rect">
            <a:avLst/>
          </a:prstGeom>
          <a:noFill/>
        </p:spPr>
        <p:txBody>
          <a:bodyPr wrap="none" lIns="0" tIns="0" rIns="0" bIns="0" rtlCol="0" anchor="ctr">
            <a:noAutofit/>
          </a:bodyPr>
          <a:lstStyle/>
          <a:p>
            <a:pPr defTabSz="801330"/>
            <a:r>
              <a:rPr lang="en-GB" sz="600" dirty="0">
                <a:solidFill>
                  <a:srgbClr val="222223"/>
                </a:solidFill>
                <a:latin typeface="Segoe UI Light" panose="020B0502040204020203" pitchFamily="34" charset="0"/>
              </a:rPr>
              <a:t>Document Name Here  |  Month 2016 |  Version 1  |  Public  |  Internal Use Only  |  Confidential  |  Strictly  Confidential (DELETE CLASSIFICATION)</a:t>
            </a:r>
          </a:p>
        </p:txBody>
      </p:sp>
      <p:sp>
        <p:nvSpPr>
          <p:cNvPr id="25" name="TextBox 24"/>
          <p:cNvSpPr txBox="1"/>
          <p:nvPr userDrawn="1"/>
        </p:nvSpPr>
        <p:spPr>
          <a:xfrm>
            <a:off x="467115" y="6567098"/>
            <a:ext cx="807913" cy="101566"/>
          </a:xfrm>
          <a:prstGeom prst="rect">
            <a:avLst/>
          </a:prstGeom>
          <a:noFill/>
        </p:spPr>
        <p:txBody>
          <a:bodyPr wrap="none" lIns="0" tIns="0" rIns="0" bIns="0" rtlCol="0">
            <a:spAutoFit/>
          </a:bodyPr>
          <a:lstStyle/>
          <a:p>
            <a:pPr defTabSz="801330">
              <a:lnSpc>
                <a:spcPct val="110000"/>
              </a:lnSpc>
              <a:spcBef>
                <a:spcPts val="2104"/>
              </a:spcBef>
              <a:buClr>
                <a:srgbClr val="222223"/>
              </a:buClr>
            </a:pPr>
            <a:r>
              <a:rPr lang="en-GB" sz="600" dirty="0">
                <a:solidFill>
                  <a:prstClr val="white"/>
                </a:solidFill>
                <a:latin typeface="Segoe UI Light" panose="020B0502040204020203" pitchFamily="34" charset="0"/>
                <a:ea typeface="Segoe UI" panose="020B0502040204020203" pitchFamily="34" charset="0"/>
                <a:cs typeface="Segoe UI" panose="020B0502040204020203" pitchFamily="34" charset="0"/>
              </a:rPr>
              <a:t>Ipsos MORI – Your WSBL</a:t>
            </a:r>
          </a:p>
        </p:txBody>
      </p:sp>
      <p:sp>
        <p:nvSpPr>
          <p:cNvPr id="18" name="TextBox 17"/>
          <p:cNvSpPr txBox="1"/>
          <p:nvPr userDrawn="1"/>
        </p:nvSpPr>
        <p:spPr>
          <a:xfrm>
            <a:off x="8564924" y="6688037"/>
            <a:ext cx="492596" cy="188757"/>
          </a:xfrm>
          <a:prstGeom prst="rect">
            <a:avLst/>
          </a:prstGeom>
          <a:noFill/>
        </p:spPr>
        <p:txBody>
          <a:bodyPr wrap="square" lIns="63097" tIns="31549" rIns="63097" bIns="31549" rtlCol="0">
            <a:spAutoFit/>
          </a:bodyPr>
          <a:lstStyle/>
          <a:p>
            <a:pPr algn="r" defTabSz="801330">
              <a:lnSpc>
                <a:spcPct val="110000"/>
              </a:lnSpc>
              <a:spcBef>
                <a:spcPts val="2104"/>
              </a:spcBef>
              <a:buClr>
                <a:srgbClr val="222223"/>
              </a:buClr>
            </a:pPr>
            <a:fld id="{08492756-E806-4604-9C5F-A6997CE6540C}" type="slidenum">
              <a:rPr lang="en-GB" sz="700" smtClean="0">
                <a:solidFill>
                  <a:sysClr val="windowText" lastClr="000000"/>
                </a:solidFill>
              </a:rPr>
              <a:pPr algn="r" defTabSz="801330">
                <a:lnSpc>
                  <a:spcPct val="110000"/>
                </a:lnSpc>
                <a:spcBef>
                  <a:spcPts val="2104"/>
                </a:spcBef>
                <a:buClr>
                  <a:srgbClr val="222223"/>
                </a:buClr>
              </a:pPr>
              <a:t>‹#›</a:t>
            </a:fld>
            <a:endParaRPr lang="en-GB" sz="700" dirty="0" err="1">
              <a:solidFill>
                <a:sysClr val="windowText" lastClr="000000"/>
              </a:solidFill>
            </a:endParaRPr>
          </a:p>
        </p:txBody>
      </p:sp>
    </p:spTree>
    <p:extLst>
      <p:ext uri="{BB962C8B-B14F-4D97-AF65-F5344CB8AC3E}">
        <p14:creationId xmlns:p14="http://schemas.microsoft.com/office/powerpoint/2010/main" val="223075940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Title Gree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49077" y="980729"/>
            <a:ext cx="7979747" cy="1470025"/>
          </a:xfrm>
        </p:spPr>
        <p:txBody>
          <a:bodyPr anchor="b">
            <a:normAutofit/>
          </a:bodyPr>
          <a:lstStyle>
            <a:lvl1pPr algn="l">
              <a:defRPr sz="8000">
                <a:solidFill>
                  <a:schemeClr val="accent6">
                    <a:lumMod val="60000"/>
                    <a:lumOff val="40000"/>
                    <a:alpha val="40000"/>
                  </a:schemeClr>
                </a:solidFill>
              </a:defRPr>
            </a:lvl1pPr>
          </a:lstStyle>
          <a:p>
            <a:r>
              <a:rPr lang="en-US" dirty="0" smtClean="0"/>
              <a:t>Year</a:t>
            </a:r>
            <a:endParaRPr lang="en-GB" dirty="0"/>
          </a:p>
        </p:txBody>
      </p:sp>
      <p:sp>
        <p:nvSpPr>
          <p:cNvPr id="3" name="Subtitle 2"/>
          <p:cNvSpPr>
            <a:spLocks noGrp="1"/>
          </p:cNvSpPr>
          <p:nvPr>
            <p:ph type="subTitle" idx="1"/>
          </p:nvPr>
        </p:nvSpPr>
        <p:spPr>
          <a:xfrm>
            <a:off x="553840" y="2458988"/>
            <a:ext cx="7968148" cy="1752600"/>
          </a:xfrm>
        </p:spPr>
        <p:txBody>
          <a:bodyPr>
            <a:normAutofit/>
          </a:bodyPr>
          <a:lstStyle>
            <a:lvl1pPr marL="0" indent="0" algn="l">
              <a:lnSpc>
                <a:spcPct val="80000"/>
              </a:lnSpc>
              <a:spcBef>
                <a:spcPts val="600"/>
              </a:spcBef>
              <a:buNone/>
              <a:defRPr sz="3200" b="1" cap="all" baseline="0">
                <a:solidFill>
                  <a:schemeClr val="accent6">
                    <a:lumMod val="40000"/>
                    <a:lumOff val="60000"/>
                  </a:schemeClr>
                </a:solidFill>
              </a:defRPr>
            </a:lvl1pPr>
            <a:lvl2pPr marL="457119" indent="0" algn="ctr">
              <a:buNone/>
              <a:defRPr>
                <a:solidFill>
                  <a:schemeClr val="tx1">
                    <a:tint val="75000"/>
                  </a:schemeClr>
                </a:solidFill>
              </a:defRPr>
            </a:lvl2pPr>
            <a:lvl3pPr marL="914239" indent="0" algn="ctr">
              <a:buNone/>
              <a:defRPr>
                <a:solidFill>
                  <a:schemeClr val="tx1">
                    <a:tint val="75000"/>
                  </a:schemeClr>
                </a:solidFill>
              </a:defRPr>
            </a:lvl3pPr>
            <a:lvl4pPr marL="1371358" indent="0" algn="ctr">
              <a:buNone/>
              <a:defRPr>
                <a:solidFill>
                  <a:schemeClr val="tx1">
                    <a:tint val="75000"/>
                  </a:schemeClr>
                </a:solidFill>
              </a:defRPr>
            </a:lvl4pPr>
            <a:lvl5pPr marL="1828477" indent="0" algn="ctr">
              <a:buNone/>
              <a:defRPr>
                <a:solidFill>
                  <a:schemeClr val="tx1">
                    <a:tint val="75000"/>
                  </a:schemeClr>
                </a:solidFill>
              </a:defRPr>
            </a:lvl5pPr>
            <a:lvl6pPr marL="2285596" indent="0" algn="ctr">
              <a:buNone/>
              <a:defRPr>
                <a:solidFill>
                  <a:schemeClr val="tx1">
                    <a:tint val="75000"/>
                  </a:schemeClr>
                </a:solidFill>
              </a:defRPr>
            </a:lvl6pPr>
            <a:lvl7pPr marL="2742716" indent="0" algn="ctr">
              <a:buNone/>
              <a:defRPr>
                <a:solidFill>
                  <a:schemeClr val="tx1">
                    <a:tint val="75000"/>
                  </a:schemeClr>
                </a:solidFill>
              </a:defRPr>
            </a:lvl7pPr>
            <a:lvl8pPr marL="3199835" indent="0" algn="ctr">
              <a:buNone/>
              <a:defRPr>
                <a:solidFill>
                  <a:schemeClr val="tx1">
                    <a:tint val="75000"/>
                  </a:schemeClr>
                </a:solidFill>
              </a:defRPr>
            </a:lvl8pPr>
            <a:lvl9pPr marL="3656954" indent="0" algn="ctr">
              <a:buNone/>
              <a:defRPr>
                <a:solidFill>
                  <a:schemeClr val="tx1">
                    <a:tint val="75000"/>
                  </a:schemeClr>
                </a:solidFill>
              </a:defRPr>
            </a:lvl9pPr>
          </a:lstStyle>
          <a:p>
            <a:r>
              <a:rPr lang="en-US" dirty="0" smtClean="0"/>
              <a:t>Click to edit Master subtitle style</a:t>
            </a:r>
            <a:endParaRPr lang="en-GB" dirty="0"/>
          </a:p>
        </p:txBody>
      </p:sp>
      <p:sp>
        <p:nvSpPr>
          <p:cNvPr id="7" name="Rectangle 6"/>
          <p:cNvSpPr/>
          <p:nvPr userDrawn="1"/>
        </p:nvSpPr>
        <p:spPr>
          <a:xfrm>
            <a:off x="0" y="0"/>
            <a:ext cx="323528"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GB"/>
          </a:p>
        </p:txBody>
      </p:sp>
      <p:sp>
        <p:nvSpPr>
          <p:cNvPr id="8" name="Rectangle 7"/>
          <p:cNvSpPr/>
          <p:nvPr userDrawn="1"/>
        </p:nvSpPr>
        <p:spPr>
          <a:xfrm>
            <a:off x="8820472" y="0"/>
            <a:ext cx="323528"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GB"/>
          </a:p>
        </p:txBody>
      </p:sp>
      <p:pic>
        <p:nvPicPr>
          <p:cNvPr id="27" name="Picture 26" descr="Ipsos MORI Logo - WHITE.png"/>
          <p:cNvPicPr>
            <a:picLocks noChangeAspect="1"/>
          </p:cNvPicPr>
          <p:nvPr userDrawn="1"/>
        </p:nvPicPr>
        <p:blipFill rotWithShape="1">
          <a:blip r:embed="rId2" cstate="screen">
            <a:extLst>
              <a:ext uri="{28A0092B-C50C-407E-A947-70E740481C1C}">
                <a14:useLocalDpi xmlns:a14="http://schemas.microsoft.com/office/drawing/2010/main"/>
              </a:ext>
            </a:extLst>
          </a:blip>
          <a:srcRect l="-9569" t="-43308" r="-9569" b="-43308"/>
          <a:stretch/>
        </p:blipFill>
        <p:spPr bwMode="white">
          <a:xfrm>
            <a:off x="458974" y="6381329"/>
            <a:ext cx="1069640" cy="310272"/>
          </a:xfrm>
          <a:prstGeom prst="rect">
            <a:avLst/>
          </a:prstGeom>
          <a:solidFill>
            <a:schemeClr val="tx1"/>
          </a:solidFill>
          <a:ln>
            <a:noFill/>
          </a:ln>
        </p:spPr>
      </p:pic>
      <p:grpSp>
        <p:nvGrpSpPr>
          <p:cNvPr id="28" name="Group 2"/>
          <p:cNvGrpSpPr>
            <a:grpSpLocks noChangeAspect="1"/>
          </p:cNvGrpSpPr>
          <p:nvPr userDrawn="1"/>
        </p:nvGrpSpPr>
        <p:grpSpPr bwMode="auto">
          <a:xfrm>
            <a:off x="8249742" y="6275412"/>
            <a:ext cx="332913" cy="333044"/>
            <a:chOff x="1352" y="681"/>
            <a:chExt cx="3519" cy="3153"/>
          </a:xfrm>
        </p:grpSpPr>
        <p:sp>
          <p:nvSpPr>
            <p:cNvPr id="29" name="Freeform 3"/>
            <p:cNvSpPr>
              <a:spLocks noChangeAspect="1"/>
            </p:cNvSpPr>
            <p:nvPr/>
          </p:nvSpPr>
          <p:spPr bwMode="auto">
            <a:xfrm>
              <a:off x="1352" y="681"/>
              <a:ext cx="3519" cy="3153"/>
            </a:xfrm>
            <a:custGeom>
              <a:avLst/>
              <a:gdLst>
                <a:gd name="T0" fmla="*/ 0 w 3862"/>
                <a:gd name="T1" fmla="*/ 3449 h 3449"/>
                <a:gd name="T2" fmla="*/ 0 w 3862"/>
                <a:gd name="T3" fmla="*/ 3449 h 3449"/>
                <a:gd name="T4" fmla="*/ 0 w 3862"/>
                <a:gd name="T5" fmla="*/ 0 h 3449"/>
                <a:gd name="T6" fmla="*/ 3696 w 3862"/>
                <a:gd name="T7" fmla="*/ 0 h 3449"/>
                <a:gd name="T8" fmla="*/ 3327 w 3862"/>
                <a:gd name="T9" fmla="*/ 3449 h 3449"/>
                <a:gd name="T10" fmla="*/ 0 w 3862"/>
                <a:gd name="T11" fmla="*/ 3449 h 3449"/>
              </a:gdLst>
              <a:ahLst/>
              <a:cxnLst>
                <a:cxn ang="0">
                  <a:pos x="T0" y="T1"/>
                </a:cxn>
                <a:cxn ang="0">
                  <a:pos x="T2" y="T3"/>
                </a:cxn>
                <a:cxn ang="0">
                  <a:pos x="T4" y="T5"/>
                </a:cxn>
                <a:cxn ang="0">
                  <a:pos x="T6" y="T7"/>
                </a:cxn>
                <a:cxn ang="0">
                  <a:pos x="T8" y="T9"/>
                </a:cxn>
                <a:cxn ang="0">
                  <a:pos x="T10" y="T11"/>
                </a:cxn>
              </a:cxnLst>
              <a:rect l="0" t="0" r="r" b="b"/>
              <a:pathLst>
                <a:path w="3862" h="3449">
                  <a:moveTo>
                    <a:pt x="0" y="3449"/>
                  </a:moveTo>
                  <a:lnTo>
                    <a:pt x="0" y="3449"/>
                  </a:lnTo>
                  <a:lnTo>
                    <a:pt x="0" y="0"/>
                  </a:lnTo>
                  <a:lnTo>
                    <a:pt x="3696" y="0"/>
                  </a:lnTo>
                  <a:cubicBezTo>
                    <a:pt x="3862" y="1150"/>
                    <a:pt x="3797" y="2241"/>
                    <a:pt x="3327" y="3449"/>
                  </a:cubicBezTo>
                  <a:lnTo>
                    <a:pt x="0" y="3449"/>
                  </a:lnTo>
                  <a:close/>
                </a:path>
              </a:pathLst>
            </a:custGeom>
            <a:solidFill>
              <a:srgbClr val="009D9C"/>
            </a:solidFill>
            <a:ln>
              <a:noFill/>
            </a:ln>
            <a:extLst/>
          </p:spPr>
          <p:txBody>
            <a:bodyPr/>
            <a:lstStyle/>
            <a:p>
              <a:pPr fontAlgn="auto">
                <a:spcBef>
                  <a:spcPts val="0"/>
                </a:spcBef>
                <a:spcAft>
                  <a:spcPts val="0"/>
                </a:spcAft>
                <a:defRPr/>
              </a:pPr>
              <a:endParaRPr lang="en-US" dirty="0">
                <a:latin typeface="+mn-lt"/>
              </a:endParaRPr>
            </a:p>
          </p:txBody>
        </p:sp>
        <p:sp>
          <p:nvSpPr>
            <p:cNvPr id="30" name="Freeform 4"/>
            <p:cNvSpPr>
              <a:spLocks noChangeAspect="1"/>
            </p:cNvSpPr>
            <p:nvPr/>
          </p:nvSpPr>
          <p:spPr bwMode="auto">
            <a:xfrm>
              <a:off x="2708" y="1844"/>
              <a:ext cx="78" cy="52"/>
            </a:xfrm>
            <a:custGeom>
              <a:avLst/>
              <a:gdLst>
                <a:gd name="T0" fmla="*/ 16 w 81"/>
                <a:gd name="T1" fmla="*/ 40 h 66"/>
                <a:gd name="T2" fmla="*/ 16 w 81"/>
                <a:gd name="T3" fmla="*/ 40 h 66"/>
                <a:gd name="T4" fmla="*/ 0 w 81"/>
                <a:gd name="T5" fmla="*/ 54 h 66"/>
                <a:gd name="T6" fmla="*/ 79 w 81"/>
                <a:gd name="T7" fmla="*/ 22 h 66"/>
                <a:gd name="T8" fmla="*/ 81 w 81"/>
                <a:gd name="T9" fmla="*/ 0 h 66"/>
                <a:gd name="T10" fmla="*/ 16 w 81"/>
                <a:gd name="T11" fmla="*/ 40 h 66"/>
              </a:gdLst>
              <a:ahLst/>
              <a:cxnLst>
                <a:cxn ang="0">
                  <a:pos x="T0" y="T1"/>
                </a:cxn>
                <a:cxn ang="0">
                  <a:pos x="T2" y="T3"/>
                </a:cxn>
                <a:cxn ang="0">
                  <a:pos x="T4" y="T5"/>
                </a:cxn>
                <a:cxn ang="0">
                  <a:pos x="T6" y="T7"/>
                </a:cxn>
                <a:cxn ang="0">
                  <a:pos x="T8" y="T9"/>
                </a:cxn>
                <a:cxn ang="0">
                  <a:pos x="T10" y="T11"/>
                </a:cxn>
              </a:cxnLst>
              <a:rect l="0" t="0" r="r" b="b"/>
              <a:pathLst>
                <a:path w="81" h="66">
                  <a:moveTo>
                    <a:pt x="16" y="40"/>
                  </a:moveTo>
                  <a:lnTo>
                    <a:pt x="16" y="40"/>
                  </a:lnTo>
                  <a:lnTo>
                    <a:pt x="0" y="54"/>
                  </a:lnTo>
                  <a:cubicBezTo>
                    <a:pt x="35" y="66"/>
                    <a:pt x="72" y="42"/>
                    <a:pt x="79" y="22"/>
                  </a:cubicBezTo>
                  <a:lnTo>
                    <a:pt x="81" y="0"/>
                  </a:lnTo>
                  <a:cubicBezTo>
                    <a:pt x="54" y="6"/>
                    <a:pt x="27" y="19"/>
                    <a:pt x="16" y="40"/>
                  </a:cubicBezTo>
                  <a:close/>
                </a:path>
              </a:pathLst>
            </a:custGeom>
            <a:solidFill>
              <a:srgbClr val="2F469C"/>
            </a:solidFill>
            <a:ln>
              <a:noFill/>
            </a:ln>
            <a:extLst/>
          </p:spPr>
          <p:txBody>
            <a:bodyPr/>
            <a:lstStyle/>
            <a:p>
              <a:pPr fontAlgn="auto">
                <a:spcBef>
                  <a:spcPts val="0"/>
                </a:spcBef>
                <a:spcAft>
                  <a:spcPts val="0"/>
                </a:spcAft>
                <a:defRPr/>
              </a:pPr>
              <a:endParaRPr lang="en-US" dirty="0">
                <a:latin typeface="+mn-lt"/>
              </a:endParaRPr>
            </a:p>
          </p:txBody>
        </p:sp>
        <p:sp>
          <p:nvSpPr>
            <p:cNvPr id="31" name="Freeform 5"/>
            <p:cNvSpPr>
              <a:spLocks noChangeAspect="1"/>
            </p:cNvSpPr>
            <p:nvPr/>
          </p:nvSpPr>
          <p:spPr bwMode="auto">
            <a:xfrm>
              <a:off x="2868" y="1973"/>
              <a:ext cx="67" cy="52"/>
            </a:xfrm>
            <a:custGeom>
              <a:avLst/>
              <a:gdLst>
                <a:gd name="T0" fmla="*/ 27 w 81"/>
                <a:gd name="T1" fmla="*/ 1 h 63"/>
                <a:gd name="T2" fmla="*/ 27 w 81"/>
                <a:gd name="T3" fmla="*/ 1 h 63"/>
                <a:gd name="T4" fmla="*/ 0 w 81"/>
                <a:gd name="T5" fmla="*/ 0 h 63"/>
                <a:gd name="T6" fmla="*/ 33 w 81"/>
                <a:gd name="T7" fmla="*/ 58 h 63"/>
                <a:gd name="T8" fmla="*/ 53 w 81"/>
                <a:gd name="T9" fmla="*/ 63 h 63"/>
                <a:gd name="T10" fmla="*/ 27 w 81"/>
                <a:gd name="T11" fmla="*/ 1 h 63"/>
              </a:gdLst>
              <a:ahLst/>
              <a:cxnLst>
                <a:cxn ang="0">
                  <a:pos x="T0" y="T1"/>
                </a:cxn>
                <a:cxn ang="0">
                  <a:pos x="T2" y="T3"/>
                </a:cxn>
                <a:cxn ang="0">
                  <a:pos x="T4" y="T5"/>
                </a:cxn>
                <a:cxn ang="0">
                  <a:pos x="T6" y="T7"/>
                </a:cxn>
                <a:cxn ang="0">
                  <a:pos x="T8" y="T9"/>
                </a:cxn>
                <a:cxn ang="0">
                  <a:pos x="T10" y="T11"/>
                </a:cxn>
              </a:cxnLst>
              <a:rect l="0" t="0" r="r" b="b"/>
              <a:pathLst>
                <a:path w="81" h="63">
                  <a:moveTo>
                    <a:pt x="27" y="1"/>
                  </a:moveTo>
                  <a:lnTo>
                    <a:pt x="27" y="1"/>
                  </a:lnTo>
                  <a:lnTo>
                    <a:pt x="0" y="0"/>
                  </a:lnTo>
                  <a:cubicBezTo>
                    <a:pt x="0" y="24"/>
                    <a:pt x="8" y="43"/>
                    <a:pt x="33" y="58"/>
                  </a:cubicBezTo>
                  <a:lnTo>
                    <a:pt x="53" y="63"/>
                  </a:lnTo>
                  <a:cubicBezTo>
                    <a:pt x="81" y="39"/>
                    <a:pt x="44" y="15"/>
                    <a:pt x="27" y="1"/>
                  </a:cubicBezTo>
                  <a:close/>
                </a:path>
              </a:pathLst>
            </a:custGeom>
            <a:solidFill>
              <a:srgbClr val="2F469C"/>
            </a:solidFill>
            <a:ln>
              <a:noFill/>
            </a:ln>
            <a:extLst/>
          </p:spPr>
          <p:txBody>
            <a:bodyPr/>
            <a:lstStyle/>
            <a:p>
              <a:pPr fontAlgn="auto">
                <a:spcBef>
                  <a:spcPts val="0"/>
                </a:spcBef>
                <a:spcAft>
                  <a:spcPts val="0"/>
                </a:spcAft>
                <a:defRPr/>
              </a:pPr>
              <a:endParaRPr lang="en-US" dirty="0">
                <a:latin typeface="+mn-lt"/>
              </a:endParaRPr>
            </a:p>
          </p:txBody>
        </p:sp>
        <p:sp>
          <p:nvSpPr>
            <p:cNvPr id="32" name="Freeform 6"/>
            <p:cNvSpPr>
              <a:spLocks noChangeAspect="1"/>
            </p:cNvSpPr>
            <p:nvPr/>
          </p:nvSpPr>
          <p:spPr bwMode="auto">
            <a:xfrm>
              <a:off x="2620" y="1415"/>
              <a:ext cx="88" cy="72"/>
            </a:xfrm>
            <a:custGeom>
              <a:avLst/>
              <a:gdLst>
                <a:gd name="T0" fmla="*/ 20 w 96"/>
                <a:gd name="T1" fmla="*/ 50 h 79"/>
                <a:gd name="T2" fmla="*/ 20 w 96"/>
                <a:gd name="T3" fmla="*/ 50 h 79"/>
                <a:gd name="T4" fmla="*/ 0 w 96"/>
                <a:gd name="T5" fmla="*/ 64 h 79"/>
                <a:gd name="T6" fmla="*/ 89 w 96"/>
                <a:gd name="T7" fmla="*/ 27 h 79"/>
                <a:gd name="T8" fmla="*/ 96 w 96"/>
                <a:gd name="T9" fmla="*/ 0 h 79"/>
                <a:gd name="T10" fmla="*/ 20 w 96"/>
                <a:gd name="T11" fmla="*/ 50 h 79"/>
              </a:gdLst>
              <a:ahLst/>
              <a:cxnLst>
                <a:cxn ang="0">
                  <a:pos x="T0" y="T1"/>
                </a:cxn>
                <a:cxn ang="0">
                  <a:pos x="T2" y="T3"/>
                </a:cxn>
                <a:cxn ang="0">
                  <a:pos x="T4" y="T5"/>
                </a:cxn>
                <a:cxn ang="0">
                  <a:pos x="T6" y="T7"/>
                </a:cxn>
                <a:cxn ang="0">
                  <a:pos x="T8" y="T9"/>
                </a:cxn>
                <a:cxn ang="0">
                  <a:pos x="T10" y="T11"/>
                </a:cxn>
              </a:cxnLst>
              <a:rect l="0" t="0" r="r" b="b"/>
              <a:pathLst>
                <a:path w="96" h="79">
                  <a:moveTo>
                    <a:pt x="20" y="50"/>
                  </a:moveTo>
                  <a:lnTo>
                    <a:pt x="20" y="50"/>
                  </a:lnTo>
                  <a:lnTo>
                    <a:pt x="0" y="64"/>
                  </a:lnTo>
                  <a:cubicBezTo>
                    <a:pt x="41" y="79"/>
                    <a:pt x="75" y="57"/>
                    <a:pt x="89" y="27"/>
                  </a:cubicBezTo>
                  <a:lnTo>
                    <a:pt x="96" y="0"/>
                  </a:lnTo>
                  <a:cubicBezTo>
                    <a:pt x="63" y="8"/>
                    <a:pt x="38" y="8"/>
                    <a:pt x="20" y="50"/>
                  </a:cubicBezTo>
                  <a:close/>
                </a:path>
              </a:pathLst>
            </a:custGeom>
            <a:solidFill>
              <a:srgbClr val="2F469C"/>
            </a:solidFill>
            <a:ln>
              <a:noFill/>
            </a:ln>
            <a:extLst/>
          </p:spPr>
          <p:txBody>
            <a:bodyPr/>
            <a:lstStyle/>
            <a:p>
              <a:pPr fontAlgn="auto">
                <a:spcBef>
                  <a:spcPts val="0"/>
                </a:spcBef>
                <a:spcAft>
                  <a:spcPts val="0"/>
                </a:spcAft>
                <a:defRPr/>
              </a:pPr>
              <a:endParaRPr lang="en-US" dirty="0">
                <a:latin typeface="+mn-lt"/>
              </a:endParaRPr>
            </a:p>
          </p:txBody>
        </p:sp>
        <p:sp>
          <p:nvSpPr>
            <p:cNvPr id="33" name="Freeform 7"/>
            <p:cNvSpPr>
              <a:spLocks noChangeAspect="1"/>
            </p:cNvSpPr>
            <p:nvPr/>
          </p:nvSpPr>
          <p:spPr bwMode="auto">
            <a:xfrm>
              <a:off x="2568" y="1565"/>
              <a:ext cx="72" cy="72"/>
            </a:xfrm>
            <a:custGeom>
              <a:avLst/>
              <a:gdLst>
                <a:gd name="T0" fmla="*/ 77 w 77"/>
                <a:gd name="T1" fmla="*/ 22 h 77"/>
                <a:gd name="T2" fmla="*/ 77 w 77"/>
                <a:gd name="T3" fmla="*/ 22 h 77"/>
                <a:gd name="T4" fmla="*/ 71 w 77"/>
                <a:gd name="T5" fmla="*/ 0 h 77"/>
                <a:gd name="T6" fmla="*/ 0 w 77"/>
                <a:gd name="T7" fmla="*/ 44 h 77"/>
                <a:gd name="T8" fmla="*/ 0 w 77"/>
                <a:gd name="T9" fmla="*/ 62 h 77"/>
                <a:gd name="T10" fmla="*/ 77 w 77"/>
                <a:gd name="T11" fmla="*/ 22 h 77"/>
              </a:gdLst>
              <a:ahLst/>
              <a:cxnLst>
                <a:cxn ang="0">
                  <a:pos x="T0" y="T1"/>
                </a:cxn>
                <a:cxn ang="0">
                  <a:pos x="T2" y="T3"/>
                </a:cxn>
                <a:cxn ang="0">
                  <a:pos x="T4" y="T5"/>
                </a:cxn>
                <a:cxn ang="0">
                  <a:pos x="T6" y="T7"/>
                </a:cxn>
                <a:cxn ang="0">
                  <a:pos x="T8" y="T9"/>
                </a:cxn>
                <a:cxn ang="0">
                  <a:pos x="T10" y="T11"/>
                </a:cxn>
              </a:cxnLst>
              <a:rect l="0" t="0" r="r" b="b"/>
              <a:pathLst>
                <a:path w="77" h="77">
                  <a:moveTo>
                    <a:pt x="77" y="22"/>
                  </a:moveTo>
                  <a:lnTo>
                    <a:pt x="77" y="22"/>
                  </a:lnTo>
                  <a:lnTo>
                    <a:pt x="71" y="0"/>
                  </a:lnTo>
                  <a:cubicBezTo>
                    <a:pt x="38" y="7"/>
                    <a:pt x="14" y="19"/>
                    <a:pt x="0" y="44"/>
                  </a:cubicBezTo>
                  <a:lnTo>
                    <a:pt x="0" y="62"/>
                  </a:lnTo>
                  <a:cubicBezTo>
                    <a:pt x="42" y="77"/>
                    <a:pt x="64" y="40"/>
                    <a:pt x="77" y="22"/>
                  </a:cubicBezTo>
                  <a:close/>
                </a:path>
              </a:pathLst>
            </a:custGeom>
            <a:solidFill>
              <a:srgbClr val="2F469C"/>
            </a:solidFill>
            <a:ln>
              <a:noFill/>
            </a:ln>
            <a:extLst/>
          </p:spPr>
          <p:txBody>
            <a:bodyPr/>
            <a:lstStyle/>
            <a:p>
              <a:pPr fontAlgn="auto">
                <a:spcBef>
                  <a:spcPts val="0"/>
                </a:spcBef>
                <a:spcAft>
                  <a:spcPts val="0"/>
                </a:spcAft>
                <a:defRPr/>
              </a:pPr>
              <a:endParaRPr lang="en-US" dirty="0">
                <a:latin typeface="+mn-lt"/>
              </a:endParaRPr>
            </a:p>
          </p:txBody>
        </p:sp>
        <p:sp>
          <p:nvSpPr>
            <p:cNvPr id="34" name="Freeform 8"/>
            <p:cNvSpPr>
              <a:spLocks noChangeAspect="1"/>
            </p:cNvSpPr>
            <p:nvPr/>
          </p:nvSpPr>
          <p:spPr bwMode="auto">
            <a:xfrm>
              <a:off x="2547" y="1725"/>
              <a:ext cx="88" cy="62"/>
            </a:xfrm>
            <a:custGeom>
              <a:avLst/>
              <a:gdLst>
                <a:gd name="T0" fmla="*/ 0 w 90"/>
                <a:gd name="T1" fmla="*/ 52 h 74"/>
                <a:gd name="T2" fmla="*/ 0 w 90"/>
                <a:gd name="T3" fmla="*/ 52 h 74"/>
                <a:gd name="T4" fmla="*/ 14 w 90"/>
                <a:gd name="T5" fmla="*/ 60 h 74"/>
                <a:gd name="T6" fmla="*/ 73 w 90"/>
                <a:gd name="T7" fmla="*/ 23 h 74"/>
                <a:gd name="T8" fmla="*/ 90 w 90"/>
                <a:gd name="T9" fmla="*/ 8 h 74"/>
                <a:gd name="T10" fmla="*/ 0 w 90"/>
                <a:gd name="T11" fmla="*/ 52 h 74"/>
              </a:gdLst>
              <a:ahLst/>
              <a:cxnLst>
                <a:cxn ang="0">
                  <a:pos x="T0" y="T1"/>
                </a:cxn>
                <a:cxn ang="0">
                  <a:pos x="T2" y="T3"/>
                </a:cxn>
                <a:cxn ang="0">
                  <a:pos x="T4" y="T5"/>
                </a:cxn>
                <a:cxn ang="0">
                  <a:pos x="T6" y="T7"/>
                </a:cxn>
                <a:cxn ang="0">
                  <a:pos x="T8" y="T9"/>
                </a:cxn>
                <a:cxn ang="0">
                  <a:pos x="T10" y="T11"/>
                </a:cxn>
              </a:cxnLst>
              <a:rect l="0" t="0" r="r" b="b"/>
              <a:pathLst>
                <a:path w="90" h="74">
                  <a:moveTo>
                    <a:pt x="0" y="52"/>
                  </a:moveTo>
                  <a:lnTo>
                    <a:pt x="0" y="52"/>
                  </a:lnTo>
                  <a:lnTo>
                    <a:pt x="14" y="60"/>
                  </a:lnTo>
                  <a:cubicBezTo>
                    <a:pt x="59" y="74"/>
                    <a:pt x="62" y="38"/>
                    <a:pt x="73" y="23"/>
                  </a:cubicBezTo>
                  <a:lnTo>
                    <a:pt x="90" y="8"/>
                  </a:lnTo>
                  <a:cubicBezTo>
                    <a:pt x="48" y="0"/>
                    <a:pt x="11" y="31"/>
                    <a:pt x="0" y="52"/>
                  </a:cubicBezTo>
                  <a:close/>
                </a:path>
              </a:pathLst>
            </a:custGeom>
            <a:solidFill>
              <a:srgbClr val="2F469C"/>
            </a:solidFill>
            <a:ln>
              <a:noFill/>
            </a:ln>
            <a:extLst/>
          </p:spPr>
          <p:txBody>
            <a:bodyPr/>
            <a:lstStyle/>
            <a:p>
              <a:pPr fontAlgn="auto">
                <a:spcBef>
                  <a:spcPts val="0"/>
                </a:spcBef>
                <a:spcAft>
                  <a:spcPts val="0"/>
                </a:spcAft>
                <a:defRPr/>
              </a:pPr>
              <a:endParaRPr lang="en-US" dirty="0">
                <a:latin typeface="+mn-lt"/>
              </a:endParaRPr>
            </a:p>
          </p:txBody>
        </p:sp>
        <p:sp>
          <p:nvSpPr>
            <p:cNvPr id="35" name="Freeform 9"/>
            <p:cNvSpPr>
              <a:spLocks noChangeAspect="1"/>
            </p:cNvSpPr>
            <p:nvPr/>
          </p:nvSpPr>
          <p:spPr bwMode="auto">
            <a:xfrm>
              <a:off x="2775" y="1177"/>
              <a:ext cx="83" cy="72"/>
            </a:xfrm>
            <a:custGeom>
              <a:avLst/>
              <a:gdLst>
                <a:gd name="T0" fmla="*/ 16 w 88"/>
                <a:gd name="T1" fmla="*/ 4 h 72"/>
                <a:gd name="T2" fmla="*/ 16 w 88"/>
                <a:gd name="T3" fmla="*/ 4 h 72"/>
                <a:gd name="T4" fmla="*/ 0 w 88"/>
                <a:gd name="T5" fmla="*/ 12 h 72"/>
                <a:gd name="T6" fmla="*/ 86 w 88"/>
                <a:gd name="T7" fmla="*/ 49 h 72"/>
                <a:gd name="T8" fmla="*/ 88 w 88"/>
                <a:gd name="T9" fmla="*/ 22 h 72"/>
                <a:gd name="T10" fmla="*/ 16 w 88"/>
                <a:gd name="T11" fmla="*/ 4 h 72"/>
              </a:gdLst>
              <a:ahLst/>
              <a:cxnLst>
                <a:cxn ang="0">
                  <a:pos x="T0" y="T1"/>
                </a:cxn>
                <a:cxn ang="0">
                  <a:pos x="T2" y="T3"/>
                </a:cxn>
                <a:cxn ang="0">
                  <a:pos x="T4" y="T5"/>
                </a:cxn>
                <a:cxn ang="0">
                  <a:pos x="T6" y="T7"/>
                </a:cxn>
                <a:cxn ang="0">
                  <a:pos x="T8" y="T9"/>
                </a:cxn>
                <a:cxn ang="0">
                  <a:pos x="T10" y="T11"/>
                </a:cxn>
              </a:cxnLst>
              <a:rect l="0" t="0" r="r" b="b"/>
              <a:pathLst>
                <a:path w="88" h="72">
                  <a:moveTo>
                    <a:pt x="16" y="4"/>
                  </a:moveTo>
                  <a:lnTo>
                    <a:pt x="16" y="4"/>
                  </a:lnTo>
                  <a:lnTo>
                    <a:pt x="0" y="12"/>
                  </a:lnTo>
                  <a:cubicBezTo>
                    <a:pt x="4" y="40"/>
                    <a:pt x="70" y="72"/>
                    <a:pt x="86" y="49"/>
                  </a:cubicBezTo>
                  <a:lnTo>
                    <a:pt x="88" y="22"/>
                  </a:lnTo>
                  <a:cubicBezTo>
                    <a:pt x="67" y="8"/>
                    <a:pt x="45" y="0"/>
                    <a:pt x="16" y="4"/>
                  </a:cubicBezTo>
                  <a:close/>
                </a:path>
              </a:pathLst>
            </a:custGeom>
            <a:solidFill>
              <a:srgbClr val="2F469C"/>
            </a:solidFill>
            <a:ln>
              <a:noFill/>
            </a:ln>
            <a:extLst/>
          </p:spPr>
          <p:txBody>
            <a:bodyPr/>
            <a:lstStyle/>
            <a:p>
              <a:pPr fontAlgn="auto">
                <a:spcBef>
                  <a:spcPts val="0"/>
                </a:spcBef>
                <a:spcAft>
                  <a:spcPts val="0"/>
                </a:spcAft>
                <a:defRPr/>
              </a:pPr>
              <a:endParaRPr lang="en-US" dirty="0">
                <a:latin typeface="+mn-lt"/>
              </a:endParaRPr>
            </a:p>
          </p:txBody>
        </p:sp>
        <p:sp>
          <p:nvSpPr>
            <p:cNvPr id="36" name="Freeform 10"/>
            <p:cNvSpPr>
              <a:spLocks noChangeAspect="1"/>
            </p:cNvSpPr>
            <p:nvPr/>
          </p:nvSpPr>
          <p:spPr bwMode="auto">
            <a:xfrm>
              <a:off x="2956" y="1110"/>
              <a:ext cx="72" cy="88"/>
            </a:xfrm>
            <a:custGeom>
              <a:avLst/>
              <a:gdLst>
                <a:gd name="T0" fmla="*/ 46 w 86"/>
                <a:gd name="T1" fmla="*/ 7 h 92"/>
                <a:gd name="T2" fmla="*/ 46 w 86"/>
                <a:gd name="T3" fmla="*/ 7 h 92"/>
                <a:gd name="T4" fmla="*/ 21 w 86"/>
                <a:gd name="T5" fmla="*/ 0 h 92"/>
                <a:gd name="T6" fmla="*/ 14 w 86"/>
                <a:gd name="T7" fmla="*/ 66 h 92"/>
                <a:gd name="T8" fmla="*/ 27 w 86"/>
                <a:gd name="T9" fmla="*/ 92 h 92"/>
                <a:gd name="T10" fmla="*/ 46 w 86"/>
                <a:gd name="T11" fmla="*/ 7 h 92"/>
              </a:gdLst>
              <a:ahLst/>
              <a:cxnLst>
                <a:cxn ang="0">
                  <a:pos x="T0" y="T1"/>
                </a:cxn>
                <a:cxn ang="0">
                  <a:pos x="T2" y="T3"/>
                </a:cxn>
                <a:cxn ang="0">
                  <a:pos x="T4" y="T5"/>
                </a:cxn>
                <a:cxn ang="0">
                  <a:pos x="T6" y="T7"/>
                </a:cxn>
                <a:cxn ang="0">
                  <a:pos x="T8" y="T9"/>
                </a:cxn>
                <a:cxn ang="0">
                  <a:pos x="T10" y="T11"/>
                </a:cxn>
              </a:cxnLst>
              <a:rect l="0" t="0" r="r" b="b"/>
              <a:pathLst>
                <a:path w="86" h="92">
                  <a:moveTo>
                    <a:pt x="46" y="7"/>
                  </a:moveTo>
                  <a:lnTo>
                    <a:pt x="46" y="7"/>
                  </a:lnTo>
                  <a:lnTo>
                    <a:pt x="21" y="0"/>
                  </a:lnTo>
                  <a:cubicBezTo>
                    <a:pt x="7" y="19"/>
                    <a:pt x="0" y="33"/>
                    <a:pt x="14" y="66"/>
                  </a:cubicBezTo>
                  <a:lnTo>
                    <a:pt x="27" y="92"/>
                  </a:lnTo>
                  <a:cubicBezTo>
                    <a:pt x="57" y="63"/>
                    <a:pt x="86" y="36"/>
                    <a:pt x="46" y="7"/>
                  </a:cubicBezTo>
                  <a:close/>
                </a:path>
              </a:pathLst>
            </a:custGeom>
            <a:solidFill>
              <a:srgbClr val="2F469C"/>
            </a:solidFill>
            <a:ln>
              <a:noFill/>
            </a:ln>
            <a:extLst/>
          </p:spPr>
          <p:txBody>
            <a:bodyPr/>
            <a:lstStyle/>
            <a:p>
              <a:pPr fontAlgn="auto">
                <a:spcBef>
                  <a:spcPts val="0"/>
                </a:spcBef>
                <a:spcAft>
                  <a:spcPts val="0"/>
                </a:spcAft>
                <a:defRPr/>
              </a:pPr>
              <a:endParaRPr lang="en-US" dirty="0">
                <a:latin typeface="+mn-lt"/>
              </a:endParaRPr>
            </a:p>
          </p:txBody>
        </p:sp>
        <p:sp>
          <p:nvSpPr>
            <p:cNvPr id="37" name="Freeform 11"/>
            <p:cNvSpPr>
              <a:spLocks noChangeAspect="1" noEditPoints="1"/>
            </p:cNvSpPr>
            <p:nvPr/>
          </p:nvSpPr>
          <p:spPr bwMode="auto">
            <a:xfrm>
              <a:off x="3148" y="929"/>
              <a:ext cx="668" cy="1680"/>
            </a:xfrm>
            <a:custGeom>
              <a:avLst/>
              <a:gdLst>
                <a:gd name="T0" fmla="*/ 451 w 724"/>
                <a:gd name="T1" fmla="*/ 808 h 1845"/>
                <a:gd name="T2" fmla="*/ 451 w 724"/>
                <a:gd name="T3" fmla="*/ 808 h 1845"/>
                <a:gd name="T4" fmla="*/ 326 w 724"/>
                <a:gd name="T5" fmla="*/ 776 h 1845"/>
                <a:gd name="T6" fmla="*/ 477 w 724"/>
                <a:gd name="T7" fmla="*/ 746 h 1845"/>
                <a:gd name="T8" fmla="*/ 493 w 724"/>
                <a:gd name="T9" fmla="*/ 773 h 1845"/>
                <a:gd name="T10" fmla="*/ 451 w 724"/>
                <a:gd name="T11" fmla="*/ 808 h 1845"/>
                <a:gd name="T12" fmla="*/ 451 w 724"/>
                <a:gd name="T13" fmla="*/ 808 h 1845"/>
                <a:gd name="T14" fmla="*/ 639 w 724"/>
                <a:gd name="T15" fmla="*/ 841 h 1845"/>
                <a:gd name="T16" fmla="*/ 639 w 724"/>
                <a:gd name="T17" fmla="*/ 841 h 1845"/>
                <a:gd name="T18" fmla="*/ 601 w 724"/>
                <a:gd name="T19" fmla="*/ 701 h 1845"/>
                <a:gd name="T20" fmla="*/ 634 w 724"/>
                <a:gd name="T21" fmla="*/ 646 h 1845"/>
                <a:gd name="T22" fmla="*/ 627 w 724"/>
                <a:gd name="T23" fmla="*/ 477 h 1845"/>
                <a:gd name="T24" fmla="*/ 641 w 724"/>
                <a:gd name="T25" fmla="*/ 463 h 1845"/>
                <a:gd name="T26" fmla="*/ 627 w 724"/>
                <a:gd name="T27" fmla="*/ 414 h 1845"/>
                <a:gd name="T28" fmla="*/ 615 w 724"/>
                <a:gd name="T29" fmla="*/ 342 h 1845"/>
                <a:gd name="T30" fmla="*/ 590 w 724"/>
                <a:gd name="T31" fmla="*/ 286 h 1845"/>
                <a:gd name="T32" fmla="*/ 602 w 724"/>
                <a:gd name="T33" fmla="*/ 260 h 1845"/>
                <a:gd name="T34" fmla="*/ 560 w 724"/>
                <a:gd name="T35" fmla="*/ 236 h 1845"/>
                <a:gd name="T36" fmla="*/ 523 w 724"/>
                <a:gd name="T37" fmla="*/ 213 h 1845"/>
                <a:gd name="T38" fmla="*/ 514 w 724"/>
                <a:gd name="T39" fmla="*/ 180 h 1845"/>
                <a:gd name="T40" fmla="*/ 483 w 724"/>
                <a:gd name="T41" fmla="*/ 195 h 1845"/>
                <a:gd name="T42" fmla="*/ 476 w 724"/>
                <a:gd name="T43" fmla="*/ 154 h 1845"/>
                <a:gd name="T44" fmla="*/ 434 w 724"/>
                <a:gd name="T45" fmla="*/ 171 h 1845"/>
                <a:gd name="T46" fmla="*/ 411 w 724"/>
                <a:gd name="T47" fmla="*/ 119 h 1845"/>
                <a:gd name="T48" fmla="*/ 389 w 724"/>
                <a:gd name="T49" fmla="*/ 124 h 1845"/>
                <a:gd name="T50" fmla="*/ 356 w 724"/>
                <a:gd name="T51" fmla="*/ 150 h 1845"/>
                <a:gd name="T52" fmla="*/ 356 w 724"/>
                <a:gd name="T53" fmla="*/ 101 h 1845"/>
                <a:gd name="T54" fmla="*/ 341 w 724"/>
                <a:gd name="T55" fmla="*/ 93 h 1845"/>
                <a:gd name="T56" fmla="*/ 314 w 724"/>
                <a:gd name="T57" fmla="*/ 81 h 1845"/>
                <a:gd name="T58" fmla="*/ 276 w 724"/>
                <a:gd name="T59" fmla="*/ 97 h 1845"/>
                <a:gd name="T60" fmla="*/ 292 w 724"/>
                <a:gd name="T61" fmla="*/ 51 h 1845"/>
                <a:gd name="T62" fmla="*/ 244 w 724"/>
                <a:gd name="T63" fmla="*/ 106 h 1845"/>
                <a:gd name="T64" fmla="*/ 216 w 724"/>
                <a:gd name="T65" fmla="*/ 112 h 1845"/>
                <a:gd name="T66" fmla="*/ 266 w 724"/>
                <a:gd name="T67" fmla="*/ 43 h 1845"/>
                <a:gd name="T68" fmla="*/ 214 w 724"/>
                <a:gd name="T69" fmla="*/ 91 h 1845"/>
                <a:gd name="T70" fmla="*/ 173 w 724"/>
                <a:gd name="T71" fmla="*/ 98 h 1845"/>
                <a:gd name="T72" fmla="*/ 186 w 724"/>
                <a:gd name="T73" fmla="*/ 38 h 1845"/>
                <a:gd name="T74" fmla="*/ 173 w 724"/>
                <a:gd name="T75" fmla="*/ 69 h 1845"/>
                <a:gd name="T76" fmla="*/ 166 w 724"/>
                <a:gd name="T77" fmla="*/ 36 h 1845"/>
                <a:gd name="T78" fmla="*/ 142 w 724"/>
                <a:gd name="T79" fmla="*/ 114 h 1845"/>
                <a:gd name="T80" fmla="*/ 126 w 724"/>
                <a:gd name="T81" fmla="*/ 39 h 1845"/>
                <a:gd name="T82" fmla="*/ 80 w 724"/>
                <a:gd name="T83" fmla="*/ 112 h 1845"/>
                <a:gd name="T84" fmla="*/ 56 w 724"/>
                <a:gd name="T85" fmla="*/ 117 h 1845"/>
                <a:gd name="T86" fmla="*/ 37 w 724"/>
                <a:gd name="T87" fmla="*/ 43 h 1845"/>
                <a:gd name="T88" fmla="*/ 5 w 724"/>
                <a:gd name="T89" fmla="*/ 1808 h 1845"/>
                <a:gd name="T90" fmla="*/ 0 w 724"/>
                <a:gd name="T91" fmla="*/ 1840 h 1845"/>
                <a:gd name="T92" fmla="*/ 162 w 724"/>
                <a:gd name="T93" fmla="*/ 1823 h 1845"/>
                <a:gd name="T94" fmla="*/ 529 w 724"/>
                <a:gd name="T95" fmla="*/ 1842 h 1845"/>
                <a:gd name="T96" fmla="*/ 614 w 724"/>
                <a:gd name="T97" fmla="*/ 1829 h 1845"/>
                <a:gd name="T98" fmla="*/ 421 w 724"/>
                <a:gd name="T99" fmla="*/ 1778 h 1845"/>
                <a:gd name="T100" fmla="*/ 272 w 724"/>
                <a:gd name="T101" fmla="*/ 1664 h 1845"/>
                <a:gd name="T102" fmla="*/ 237 w 724"/>
                <a:gd name="T103" fmla="*/ 1566 h 1845"/>
                <a:gd name="T104" fmla="*/ 239 w 724"/>
                <a:gd name="T105" fmla="*/ 1432 h 1845"/>
                <a:gd name="T106" fmla="*/ 315 w 724"/>
                <a:gd name="T107" fmla="*/ 1404 h 1845"/>
                <a:gd name="T108" fmla="*/ 586 w 724"/>
                <a:gd name="T109" fmla="*/ 1387 h 1845"/>
                <a:gd name="T110" fmla="*/ 605 w 724"/>
                <a:gd name="T111" fmla="*/ 1286 h 1845"/>
                <a:gd name="T112" fmla="*/ 609 w 724"/>
                <a:gd name="T113" fmla="*/ 1223 h 1845"/>
                <a:gd name="T114" fmla="*/ 630 w 724"/>
                <a:gd name="T115" fmla="*/ 1174 h 1845"/>
                <a:gd name="T116" fmla="*/ 590 w 724"/>
                <a:gd name="T117" fmla="*/ 1133 h 1845"/>
                <a:gd name="T118" fmla="*/ 650 w 724"/>
                <a:gd name="T119" fmla="*/ 1082 h 1845"/>
                <a:gd name="T120" fmla="*/ 621 w 724"/>
                <a:gd name="T121" fmla="*/ 1018 h 1845"/>
                <a:gd name="T122" fmla="*/ 704 w 724"/>
                <a:gd name="T123" fmla="*/ 959 h 1845"/>
                <a:gd name="T124" fmla="*/ 639 w 724"/>
                <a:gd name="T125" fmla="*/ 841 h 1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24" h="1845">
                  <a:moveTo>
                    <a:pt x="451" y="808"/>
                  </a:moveTo>
                  <a:lnTo>
                    <a:pt x="451" y="808"/>
                  </a:lnTo>
                  <a:cubicBezTo>
                    <a:pt x="397" y="820"/>
                    <a:pt x="315" y="783"/>
                    <a:pt x="326" y="776"/>
                  </a:cubicBezTo>
                  <a:cubicBezTo>
                    <a:pt x="353" y="757"/>
                    <a:pt x="416" y="725"/>
                    <a:pt x="477" y="746"/>
                  </a:cubicBezTo>
                  <a:cubicBezTo>
                    <a:pt x="488" y="750"/>
                    <a:pt x="492" y="760"/>
                    <a:pt x="493" y="773"/>
                  </a:cubicBezTo>
                  <a:cubicBezTo>
                    <a:pt x="496" y="804"/>
                    <a:pt x="471" y="805"/>
                    <a:pt x="451" y="808"/>
                  </a:cubicBezTo>
                  <a:lnTo>
                    <a:pt x="451" y="808"/>
                  </a:lnTo>
                  <a:close/>
                  <a:moveTo>
                    <a:pt x="639" y="841"/>
                  </a:moveTo>
                  <a:lnTo>
                    <a:pt x="639" y="841"/>
                  </a:lnTo>
                  <a:cubicBezTo>
                    <a:pt x="610" y="803"/>
                    <a:pt x="557" y="751"/>
                    <a:pt x="601" y="701"/>
                  </a:cubicBezTo>
                  <a:cubicBezTo>
                    <a:pt x="624" y="684"/>
                    <a:pt x="631" y="670"/>
                    <a:pt x="634" y="646"/>
                  </a:cubicBezTo>
                  <a:cubicBezTo>
                    <a:pt x="644" y="560"/>
                    <a:pt x="639" y="524"/>
                    <a:pt x="627" y="477"/>
                  </a:cubicBezTo>
                  <a:cubicBezTo>
                    <a:pt x="629" y="473"/>
                    <a:pt x="638" y="478"/>
                    <a:pt x="641" y="463"/>
                  </a:cubicBezTo>
                  <a:cubicBezTo>
                    <a:pt x="650" y="422"/>
                    <a:pt x="627" y="414"/>
                    <a:pt x="627" y="414"/>
                  </a:cubicBezTo>
                  <a:cubicBezTo>
                    <a:pt x="645" y="399"/>
                    <a:pt x="643" y="342"/>
                    <a:pt x="615" y="342"/>
                  </a:cubicBezTo>
                  <a:cubicBezTo>
                    <a:pt x="631" y="317"/>
                    <a:pt x="617" y="277"/>
                    <a:pt x="590" y="286"/>
                  </a:cubicBezTo>
                  <a:cubicBezTo>
                    <a:pt x="590" y="286"/>
                    <a:pt x="604" y="278"/>
                    <a:pt x="602" y="260"/>
                  </a:cubicBezTo>
                  <a:cubicBezTo>
                    <a:pt x="599" y="224"/>
                    <a:pt x="547" y="259"/>
                    <a:pt x="560" y="236"/>
                  </a:cubicBezTo>
                  <a:cubicBezTo>
                    <a:pt x="567" y="223"/>
                    <a:pt x="538" y="180"/>
                    <a:pt x="523" y="213"/>
                  </a:cubicBezTo>
                  <a:cubicBezTo>
                    <a:pt x="515" y="207"/>
                    <a:pt x="529" y="187"/>
                    <a:pt x="514" y="180"/>
                  </a:cubicBezTo>
                  <a:cubicBezTo>
                    <a:pt x="504" y="181"/>
                    <a:pt x="495" y="188"/>
                    <a:pt x="483" y="195"/>
                  </a:cubicBezTo>
                  <a:cubicBezTo>
                    <a:pt x="479" y="181"/>
                    <a:pt x="494" y="174"/>
                    <a:pt x="476" y="154"/>
                  </a:cubicBezTo>
                  <a:cubicBezTo>
                    <a:pt x="452" y="138"/>
                    <a:pt x="451" y="162"/>
                    <a:pt x="434" y="171"/>
                  </a:cubicBezTo>
                  <a:cubicBezTo>
                    <a:pt x="404" y="164"/>
                    <a:pt x="476" y="146"/>
                    <a:pt x="411" y="119"/>
                  </a:cubicBezTo>
                  <a:cubicBezTo>
                    <a:pt x="395" y="159"/>
                    <a:pt x="396" y="130"/>
                    <a:pt x="389" y="124"/>
                  </a:cubicBezTo>
                  <a:cubicBezTo>
                    <a:pt x="384" y="121"/>
                    <a:pt x="375" y="131"/>
                    <a:pt x="356" y="150"/>
                  </a:cubicBezTo>
                  <a:cubicBezTo>
                    <a:pt x="366" y="124"/>
                    <a:pt x="388" y="92"/>
                    <a:pt x="356" y="101"/>
                  </a:cubicBezTo>
                  <a:cubicBezTo>
                    <a:pt x="320" y="117"/>
                    <a:pt x="341" y="96"/>
                    <a:pt x="341" y="93"/>
                  </a:cubicBezTo>
                  <a:cubicBezTo>
                    <a:pt x="372" y="79"/>
                    <a:pt x="312" y="45"/>
                    <a:pt x="314" y="81"/>
                  </a:cubicBezTo>
                  <a:cubicBezTo>
                    <a:pt x="313" y="105"/>
                    <a:pt x="261" y="126"/>
                    <a:pt x="276" y="97"/>
                  </a:cubicBezTo>
                  <a:cubicBezTo>
                    <a:pt x="286" y="60"/>
                    <a:pt x="331" y="116"/>
                    <a:pt x="292" y="51"/>
                  </a:cubicBezTo>
                  <a:cubicBezTo>
                    <a:pt x="268" y="78"/>
                    <a:pt x="248" y="96"/>
                    <a:pt x="244" y="106"/>
                  </a:cubicBezTo>
                  <a:cubicBezTo>
                    <a:pt x="225" y="181"/>
                    <a:pt x="236" y="113"/>
                    <a:pt x="216" y="112"/>
                  </a:cubicBezTo>
                  <a:cubicBezTo>
                    <a:pt x="242" y="94"/>
                    <a:pt x="276" y="63"/>
                    <a:pt x="266" y="43"/>
                  </a:cubicBezTo>
                  <a:cubicBezTo>
                    <a:pt x="237" y="41"/>
                    <a:pt x="172" y="87"/>
                    <a:pt x="214" y="91"/>
                  </a:cubicBezTo>
                  <a:cubicBezTo>
                    <a:pt x="211" y="106"/>
                    <a:pt x="187" y="123"/>
                    <a:pt x="173" y="98"/>
                  </a:cubicBezTo>
                  <a:cubicBezTo>
                    <a:pt x="196" y="92"/>
                    <a:pt x="235" y="15"/>
                    <a:pt x="186" y="38"/>
                  </a:cubicBezTo>
                  <a:cubicBezTo>
                    <a:pt x="181" y="42"/>
                    <a:pt x="181" y="56"/>
                    <a:pt x="173" y="69"/>
                  </a:cubicBezTo>
                  <a:cubicBezTo>
                    <a:pt x="161" y="58"/>
                    <a:pt x="170" y="42"/>
                    <a:pt x="166" y="36"/>
                  </a:cubicBezTo>
                  <a:cubicBezTo>
                    <a:pt x="127" y="0"/>
                    <a:pt x="141" y="93"/>
                    <a:pt x="142" y="114"/>
                  </a:cubicBezTo>
                  <a:cubicBezTo>
                    <a:pt x="92" y="82"/>
                    <a:pt x="139" y="91"/>
                    <a:pt x="126" y="39"/>
                  </a:cubicBezTo>
                  <a:cubicBezTo>
                    <a:pt x="84" y="47"/>
                    <a:pt x="73" y="64"/>
                    <a:pt x="80" y="112"/>
                  </a:cubicBezTo>
                  <a:cubicBezTo>
                    <a:pt x="74" y="123"/>
                    <a:pt x="63" y="149"/>
                    <a:pt x="56" y="117"/>
                  </a:cubicBezTo>
                  <a:cubicBezTo>
                    <a:pt x="79" y="87"/>
                    <a:pt x="77" y="44"/>
                    <a:pt x="37" y="43"/>
                  </a:cubicBezTo>
                  <a:cubicBezTo>
                    <a:pt x="101" y="631"/>
                    <a:pt x="97" y="1225"/>
                    <a:pt x="5" y="1808"/>
                  </a:cubicBezTo>
                  <a:lnTo>
                    <a:pt x="0" y="1840"/>
                  </a:lnTo>
                  <a:cubicBezTo>
                    <a:pt x="46" y="1839"/>
                    <a:pt x="113" y="1825"/>
                    <a:pt x="162" y="1823"/>
                  </a:cubicBezTo>
                  <a:cubicBezTo>
                    <a:pt x="301" y="1827"/>
                    <a:pt x="298" y="1845"/>
                    <a:pt x="529" y="1842"/>
                  </a:cubicBezTo>
                  <a:cubicBezTo>
                    <a:pt x="582" y="1837"/>
                    <a:pt x="597" y="1829"/>
                    <a:pt x="614" y="1829"/>
                  </a:cubicBezTo>
                  <a:cubicBezTo>
                    <a:pt x="597" y="1758"/>
                    <a:pt x="481" y="1798"/>
                    <a:pt x="421" y="1778"/>
                  </a:cubicBezTo>
                  <a:cubicBezTo>
                    <a:pt x="321" y="1768"/>
                    <a:pt x="304" y="1708"/>
                    <a:pt x="272" y="1664"/>
                  </a:cubicBezTo>
                  <a:cubicBezTo>
                    <a:pt x="258" y="1639"/>
                    <a:pt x="237" y="1608"/>
                    <a:pt x="237" y="1566"/>
                  </a:cubicBezTo>
                  <a:cubicBezTo>
                    <a:pt x="230" y="1513"/>
                    <a:pt x="240" y="1484"/>
                    <a:pt x="239" y="1432"/>
                  </a:cubicBezTo>
                  <a:cubicBezTo>
                    <a:pt x="243" y="1393"/>
                    <a:pt x="287" y="1401"/>
                    <a:pt x="315" y="1404"/>
                  </a:cubicBezTo>
                  <a:cubicBezTo>
                    <a:pt x="402" y="1413"/>
                    <a:pt x="547" y="1399"/>
                    <a:pt x="586" y="1387"/>
                  </a:cubicBezTo>
                  <a:cubicBezTo>
                    <a:pt x="641" y="1371"/>
                    <a:pt x="642" y="1337"/>
                    <a:pt x="605" y="1286"/>
                  </a:cubicBezTo>
                  <a:cubicBezTo>
                    <a:pt x="597" y="1261"/>
                    <a:pt x="598" y="1245"/>
                    <a:pt x="609" y="1223"/>
                  </a:cubicBezTo>
                  <a:cubicBezTo>
                    <a:pt x="625" y="1206"/>
                    <a:pt x="644" y="1195"/>
                    <a:pt x="630" y="1174"/>
                  </a:cubicBezTo>
                  <a:cubicBezTo>
                    <a:pt x="630" y="1174"/>
                    <a:pt x="504" y="1147"/>
                    <a:pt x="590" y="1133"/>
                  </a:cubicBezTo>
                  <a:cubicBezTo>
                    <a:pt x="679" y="1118"/>
                    <a:pt x="650" y="1082"/>
                    <a:pt x="650" y="1082"/>
                  </a:cubicBezTo>
                  <a:cubicBezTo>
                    <a:pt x="650" y="1082"/>
                    <a:pt x="635" y="1045"/>
                    <a:pt x="621" y="1018"/>
                  </a:cubicBezTo>
                  <a:cubicBezTo>
                    <a:pt x="611" y="998"/>
                    <a:pt x="695" y="991"/>
                    <a:pt x="704" y="959"/>
                  </a:cubicBezTo>
                  <a:cubicBezTo>
                    <a:pt x="724" y="932"/>
                    <a:pt x="661" y="871"/>
                    <a:pt x="639" y="841"/>
                  </a:cubicBezTo>
                  <a:close/>
                </a:path>
              </a:pathLst>
            </a:custGeom>
            <a:solidFill>
              <a:srgbClr val="2F469C"/>
            </a:solidFill>
            <a:ln>
              <a:noFill/>
            </a:ln>
            <a:extLst/>
          </p:spPr>
          <p:txBody>
            <a:bodyPr/>
            <a:lstStyle/>
            <a:p>
              <a:pPr fontAlgn="auto">
                <a:spcBef>
                  <a:spcPts val="0"/>
                </a:spcBef>
                <a:spcAft>
                  <a:spcPts val="0"/>
                </a:spcAft>
                <a:defRPr/>
              </a:pPr>
              <a:endParaRPr lang="en-US" dirty="0">
                <a:latin typeface="+mn-lt"/>
              </a:endParaRPr>
            </a:p>
          </p:txBody>
        </p:sp>
        <p:sp>
          <p:nvSpPr>
            <p:cNvPr id="38" name="Freeform 12"/>
            <p:cNvSpPr>
              <a:spLocks noChangeAspect="1"/>
            </p:cNvSpPr>
            <p:nvPr/>
          </p:nvSpPr>
          <p:spPr bwMode="auto">
            <a:xfrm>
              <a:off x="1352" y="681"/>
              <a:ext cx="1827" cy="3153"/>
            </a:xfrm>
            <a:custGeom>
              <a:avLst/>
              <a:gdLst>
                <a:gd name="T0" fmla="*/ 1974 w 2011"/>
                <a:gd name="T1" fmla="*/ 2106 h 3449"/>
                <a:gd name="T2" fmla="*/ 0 w 2011"/>
                <a:gd name="T3" fmla="*/ 3449 h 3449"/>
                <a:gd name="T4" fmla="*/ 1972 w 2011"/>
                <a:gd name="T5" fmla="*/ 0 h 3449"/>
                <a:gd name="T6" fmla="*/ 1980 w 2011"/>
                <a:gd name="T7" fmla="*/ 347 h 3449"/>
                <a:gd name="T8" fmla="*/ 1982 w 2011"/>
                <a:gd name="T9" fmla="*/ 392 h 3449"/>
                <a:gd name="T10" fmla="*/ 1923 w 2011"/>
                <a:gd name="T11" fmla="*/ 324 h 3449"/>
                <a:gd name="T12" fmla="*/ 1878 w 2011"/>
                <a:gd name="T13" fmla="*/ 384 h 3449"/>
                <a:gd name="T14" fmla="*/ 1858 w 2011"/>
                <a:gd name="T15" fmla="*/ 411 h 3449"/>
                <a:gd name="T16" fmla="*/ 1823 w 2011"/>
                <a:gd name="T17" fmla="*/ 348 h 3449"/>
                <a:gd name="T18" fmla="*/ 1766 w 2011"/>
                <a:gd name="T19" fmla="*/ 359 h 3449"/>
                <a:gd name="T20" fmla="*/ 1702 w 2011"/>
                <a:gd name="T21" fmla="*/ 494 h 3449"/>
                <a:gd name="T22" fmla="*/ 1680 w 2011"/>
                <a:gd name="T23" fmla="*/ 420 h 3449"/>
                <a:gd name="T24" fmla="*/ 1605 w 2011"/>
                <a:gd name="T25" fmla="*/ 427 h 3449"/>
                <a:gd name="T26" fmla="*/ 1609 w 2011"/>
                <a:gd name="T27" fmla="*/ 499 h 3449"/>
                <a:gd name="T28" fmla="*/ 1520 w 2011"/>
                <a:gd name="T29" fmla="*/ 498 h 3449"/>
                <a:gd name="T30" fmla="*/ 1513 w 2011"/>
                <a:gd name="T31" fmla="*/ 560 h 3449"/>
                <a:gd name="T32" fmla="*/ 1407 w 2011"/>
                <a:gd name="T33" fmla="*/ 521 h 3449"/>
                <a:gd name="T34" fmla="*/ 1521 w 2011"/>
                <a:gd name="T35" fmla="*/ 578 h 3449"/>
                <a:gd name="T36" fmla="*/ 1453 w 2011"/>
                <a:gd name="T37" fmla="*/ 612 h 3449"/>
                <a:gd name="T38" fmla="*/ 1441 w 2011"/>
                <a:gd name="T39" fmla="*/ 603 h 3449"/>
                <a:gd name="T40" fmla="*/ 1404 w 2011"/>
                <a:gd name="T41" fmla="*/ 640 h 3449"/>
                <a:gd name="T42" fmla="*/ 1448 w 2011"/>
                <a:gd name="T43" fmla="*/ 632 h 3449"/>
                <a:gd name="T44" fmla="*/ 1433 w 2011"/>
                <a:gd name="T45" fmla="*/ 703 h 3449"/>
                <a:gd name="T46" fmla="*/ 1392 w 2011"/>
                <a:gd name="T47" fmla="*/ 719 h 3449"/>
                <a:gd name="T48" fmla="*/ 1410 w 2011"/>
                <a:gd name="T49" fmla="*/ 785 h 3449"/>
                <a:gd name="T50" fmla="*/ 1321 w 2011"/>
                <a:gd name="T51" fmla="*/ 761 h 3449"/>
                <a:gd name="T52" fmla="*/ 1255 w 2011"/>
                <a:gd name="T53" fmla="*/ 760 h 3449"/>
                <a:gd name="T54" fmla="*/ 1205 w 2011"/>
                <a:gd name="T55" fmla="*/ 829 h 3449"/>
                <a:gd name="T56" fmla="*/ 1350 w 2011"/>
                <a:gd name="T57" fmla="*/ 845 h 3449"/>
                <a:gd name="T58" fmla="*/ 1308 w 2011"/>
                <a:gd name="T59" fmla="*/ 881 h 3449"/>
                <a:gd name="T60" fmla="*/ 1308 w 2011"/>
                <a:gd name="T61" fmla="*/ 953 h 3449"/>
                <a:gd name="T62" fmla="*/ 1358 w 2011"/>
                <a:gd name="T63" fmla="*/ 951 h 3449"/>
                <a:gd name="T64" fmla="*/ 1319 w 2011"/>
                <a:gd name="T65" fmla="*/ 1061 h 3449"/>
                <a:gd name="T66" fmla="*/ 1324 w 2011"/>
                <a:gd name="T67" fmla="*/ 1115 h 3449"/>
                <a:gd name="T68" fmla="*/ 1283 w 2011"/>
                <a:gd name="T69" fmla="*/ 1185 h 3449"/>
                <a:gd name="T70" fmla="*/ 1257 w 2011"/>
                <a:gd name="T71" fmla="*/ 1226 h 3449"/>
                <a:gd name="T72" fmla="*/ 1285 w 2011"/>
                <a:gd name="T73" fmla="*/ 1267 h 3449"/>
                <a:gd name="T74" fmla="*/ 1314 w 2011"/>
                <a:gd name="T75" fmla="*/ 1311 h 3449"/>
                <a:gd name="T76" fmla="*/ 1363 w 2011"/>
                <a:gd name="T77" fmla="*/ 1376 h 3449"/>
                <a:gd name="T78" fmla="*/ 1438 w 2011"/>
                <a:gd name="T79" fmla="*/ 1413 h 3449"/>
                <a:gd name="T80" fmla="*/ 1494 w 2011"/>
                <a:gd name="T81" fmla="*/ 1379 h 3449"/>
                <a:gd name="T82" fmla="*/ 1513 w 2011"/>
                <a:gd name="T83" fmla="*/ 1471 h 3449"/>
                <a:gd name="T84" fmla="*/ 1605 w 2011"/>
                <a:gd name="T85" fmla="*/ 1474 h 3449"/>
                <a:gd name="T86" fmla="*/ 1584 w 2011"/>
                <a:gd name="T87" fmla="*/ 1525 h 3449"/>
                <a:gd name="T88" fmla="*/ 1618 w 2011"/>
                <a:gd name="T89" fmla="*/ 1559 h 3449"/>
                <a:gd name="T90" fmla="*/ 1644 w 2011"/>
                <a:gd name="T91" fmla="*/ 1602 h 3449"/>
                <a:gd name="T92" fmla="*/ 1700 w 2011"/>
                <a:gd name="T93" fmla="*/ 1594 h 3449"/>
                <a:gd name="T94" fmla="*/ 1729 w 2011"/>
                <a:gd name="T95" fmla="*/ 1535 h 3449"/>
                <a:gd name="T96" fmla="*/ 1794 w 2011"/>
                <a:gd name="T97" fmla="*/ 1574 h 3449"/>
                <a:gd name="T98" fmla="*/ 1808 w 2011"/>
                <a:gd name="T99" fmla="*/ 1711 h 3449"/>
                <a:gd name="T100" fmla="*/ 1870 w 2011"/>
                <a:gd name="T101" fmla="*/ 1688 h 3449"/>
                <a:gd name="T102" fmla="*/ 1839 w 2011"/>
                <a:gd name="T103" fmla="*/ 1844 h 3449"/>
                <a:gd name="T104" fmla="*/ 1446 w 2011"/>
                <a:gd name="T105" fmla="*/ 2092 h 3449"/>
                <a:gd name="T106" fmla="*/ 1654 w 2011"/>
                <a:gd name="T107" fmla="*/ 2103 h 3449"/>
                <a:gd name="T108" fmla="*/ 1974 w 2011"/>
                <a:gd name="T109" fmla="*/ 2105 h 3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11" h="3449">
                  <a:moveTo>
                    <a:pt x="1974" y="2106"/>
                  </a:moveTo>
                  <a:lnTo>
                    <a:pt x="1974" y="2106"/>
                  </a:lnTo>
                  <a:cubicBezTo>
                    <a:pt x="1903" y="2543"/>
                    <a:pt x="1782" y="2987"/>
                    <a:pt x="1602" y="3449"/>
                  </a:cubicBezTo>
                  <a:lnTo>
                    <a:pt x="0" y="3449"/>
                  </a:lnTo>
                  <a:lnTo>
                    <a:pt x="0" y="0"/>
                  </a:lnTo>
                  <a:lnTo>
                    <a:pt x="1972" y="0"/>
                  </a:lnTo>
                  <a:cubicBezTo>
                    <a:pt x="1988" y="113"/>
                    <a:pt x="1999" y="197"/>
                    <a:pt x="2011" y="309"/>
                  </a:cubicBezTo>
                  <a:cubicBezTo>
                    <a:pt x="2011" y="309"/>
                    <a:pt x="1977" y="320"/>
                    <a:pt x="1980" y="347"/>
                  </a:cubicBezTo>
                  <a:cubicBezTo>
                    <a:pt x="1984" y="378"/>
                    <a:pt x="1997" y="385"/>
                    <a:pt x="1997" y="385"/>
                  </a:cubicBezTo>
                  <a:lnTo>
                    <a:pt x="1982" y="392"/>
                  </a:lnTo>
                  <a:cubicBezTo>
                    <a:pt x="1982" y="392"/>
                    <a:pt x="1966" y="368"/>
                    <a:pt x="1966" y="369"/>
                  </a:cubicBezTo>
                  <a:cubicBezTo>
                    <a:pt x="1966" y="346"/>
                    <a:pt x="1976" y="311"/>
                    <a:pt x="1923" y="324"/>
                  </a:cubicBezTo>
                  <a:cubicBezTo>
                    <a:pt x="1904" y="365"/>
                    <a:pt x="1952" y="373"/>
                    <a:pt x="1939" y="401"/>
                  </a:cubicBezTo>
                  <a:cubicBezTo>
                    <a:pt x="1883" y="404"/>
                    <a:pt x="1923" y="359"/>
                    <a:pt x="1878" y="384"/>
                  </a:cubicBezTo>
                  <a:cubicBezTo>
                    <a:pt x="1881" y="371"/>
                    <a:pt x="1871" y="336"/>
                    <a:pt x="1857" y="339"/>
                  </a:cubicBezTo>
                  <a:cubicBezTo>
                    <a:pt x="1851" y="358"/>
                    <a:pt x="1836" y="391"/>
                    <a:pt x="1858" y="411"/>
                  </a:cubicBezTo>
                  <a:cubicBezTo>
                    <a:pt x="1851" y="416"/>
                    <a:pt x="1830" y="413"/>
                    <a:pt x="1825" y="406"/>
                  </a:cubicBezTo>
                  <a:cubicBezTo>
                    <a:pt x="1819" y="396"/>
                    <a:pt x="1840" y="379"/>
                    <a:pt x="1823" y="348"/>
                  </a:cubicBezTo>
                  <a:cubicBezTo>
                    <a:pt x="1771" y="371"/>
                    <a:pt x="1819" y="421"/>
                    <a:pt x="1776" y="440"/>
                  </a:cubicBezTo>
                  <a:cubicBezTo>
                    <a:pt x="1729" y="434"/>
                    <a:pt x="1803" y="394"/>
                    <a:pt x="1766" y="359"/>
                  </a:cubicBezTo>
                  <a:cubicBezTo>
                    <a:pt x="1723" y="369"/>
                    <a:pt x="1707" y="413"/>
                    <a:pt x="1724" y="439"/>
                  </a:cubicBezTo>
                  <a:cubicBezTo>
                    <a:pt x="1723" y="462"/>
                    <a:pt x="1705" y="474"/>
                    <a:pt x="1702" y="494"/>
                  </a:cubicBezTo>
                  <a:cubicBezTo>
                    <a:pt x="1681" y="491"/>
                    <a:pt x="1672" y="483"/>
                    <a:pt x="1670" y="475"/>
                  </a:cubicBezTo>
                  <a:cubicBezTo>
                    <a:pt x="1667" y="460"/>
                    <a:pt x="1708" y="453"/>
                    <a:pt x="1680" y="420"/>
                  </a:cubicBezTo>
                  <a:cubicBezTo>
                    <a:pt x="1635" y="427"/>
                    <a:pt x="1665" y="500"/>
                    <a:pt x="1629" y="461"/>
                  </a:cubicBezTo>
                  <a:cubicBezTo>
                    <a:pt x="1626" y="444"/>
                    <a:pt x="1614" y="429"/>
                    <a:pt x="1605" y="427"/>
                  </a:cubicBezTo>
                  <a:cubicBezTo>
                    <a:pt x="1588" y="439"/>
                    <a:pt x="1580" y="459"/>
                    <a:pt x="1591" y="476"/>
                  </a:cubicBezTo>
                  <a:lnTo>
                    <a:pt x="1609" y="499"/>
                  </a:lnTo>
                  <a:cubicBezTo>
                    <a:pt x="1607" y="499"/>
                    <a:pt x="1617" y="513"/>
                    <a:pt x="1615" y="512"/>
                  </a:cubicBezTo>
                  <a:cubicBezTo>
                    <a:pt x="1585" y="488"/>
                    <a:pt x="1545" y="471"/>
                    <a:pt x="1520" y="498"/>
                  </a:cubicBezTo>
                  <a:cubicBezTo>
                    <a:pt x="1523" y="523"/>
                    <a:pt x="1545" y="525"/>
                    <a:pt x="1579" y="533"/>
                  </a:cubicBezTo>
                  <a:cubicBezTo>
                    <a:pt x="1536" y="537"/>
                    <a:pt x="1527" y="552"/>
                    <a:pt x="1513" y="560"/>
                  </a:cubicBezTo>
                  <a:cubicBezTo>
                    <a:pt x="1508" y="532"/>
                    <a:pt x="1475" y="527"/>
                    <a:pt x="1444" y="523"/>
                  </a:cubicBezTo>
                  <a:cubicBezTo>
                    <a:pt x="1426" y="527"/>
                    <a:pt x="1415" y="515"/>
                    <a:pt x="1407" y="521"/>
                  </a:cubicBezTo>
                  <a:cubicBezTo>
                    <a:pt x="1420" y="553"/>
                    <a:pt x="1451" y="578"/>
                    <a:pt x="1490" y="586"/>
                  </a:cubicBezTo>
                  <a:cubicBezTo>
                    <a:pt x="1507" y="584"/>
                    <a:pt x="1509" y="584"/>
                    <a:pt x="1521" y="578"/>
                  </a:cubicBezTo>
                  <a:cubicBezTo>
                    <a:pt x="1544" y="588"/>
                    <a:pt x="1542" y="592"/>
                    <a:pt x="1548" y="608"/>
                  </a:cubicBezTo>
                  <a:cubicBezTo>
                    <a:pt x="1514" y="623"/>
                    <a:pt x="1487" y="604"/>
                    <a:pt x="1453" y="612"/>
                  </a:cubicBezTo>
                  <a:cubicBezTo>
                    <a:pt x="1453" y="614"/>
                    <a:pt x="1445" y="614"/>
                    <a:pt x="1444" y="611"/>
                  </a:cubicBezTo>
                  <a:cubicBezTo>
                    <a:pt x="1445" y="611"/>
                    <a:pt x="1440" y="603"/>
                    <a:pt x="1441" y="603"/>
                  </a:cubicBezTo>
                  <a:cubicBezTo>
                    <a:pt x="1426" y="575"/>
                    <a:pt x="1387" y="586"/>
                    <a:pt x="1366" y="592"/>
                  </a:cubicBezTo>
                  <a:cubicBezTo>
                    <a:pt x="1363" y="614"/>
                    <a:pt x="1386" y="632"/>
                    <a:pt x="1404" y="640"/>
                  </a:cubicBezTo>
                  <a:cubicBezTo>
                    <a:pt x="1429" y="649"/>
                    <a:pt x="1438" y="641"/>
                    <a:pt x="1438" y="641"/>
                  </a:cubicBezTo>
                  <a:lnTo>
                    <a:pt x="1448" y="632"/>
                  </a:lnTo>
                  <a:cubicBezTo>
                    <a:pt x="1459" y="672"/>
                    <a:pt x="1473" y="674"/>
                    <a:pt x="1494" y="690"/>
                  </a:cubicBezTo>
                  <a:cubicBezTo>
                    <a:pt x="1471" y="698"/>
                    <a:pt x="1462" y="705"/>
                    <a:pt x="1433" y="703"/>
                  </a:cubicBezTo>
                  <a:cubicBezTo>
                    <a:pt x="1400" y="652"/>
                    <a:pt x="1301" y="630"/>
                    <a:pt x="1305" y="654"/>
                  </a:cubicBezTo>
                  <a:cubicBezTo>
                    <a:pt x="1319" y="706"/>
                    <a:pt x="1392" y="719"/>
                    <a:pt x="1392" y="719"/>
                  </a:cubicBezTo>
                  <a:cubicBezTo>
                    <a:pt x="1392" y="719"/>
                    <a:pt x="1354" y="733"/>
                    <a:pt x="1360" y="746"/>
                  </a:cubicBezTo>
                  <a:cubicBezTo>
                    <a:pt x="1367" y="758"/>
                    <a:pt x="1417" y="766"/>
                    <a:pt x="1410" y="785"/>
                  </a:cubicBezTo>
                  <a:cubicBezTo>
                    <a:pt x="1358" y="762"/>
                    <a:pt x="1348" y="771"/>
                    <a:pt x="1383" y="817"/>
                  </a:cubicBezTo>
                  <a:cubicBezTo>
                    <a:pt x="1339" y="819"/>
                    <a:pt x="1349" y="772"/>
                    <a:pt x="1321" y="761"/>
                  </a:cubicBezTo>
                  <a:cubicBezTo>
                    <a:pt x="1301" y="775"/>
                    <a:pt x="1313" y="806"/>
                    <a:pt x="1313" y="806"/>
                  </a:cubicBezTo>
                  <a:cubicBezTo>
                    <a:pt x="1303" y="798"/>
                    <a:pt x="1277" y="754"/>
                    <a:pt x="1255" y="760"/>
                  </a:cubicBezTo>
                  <a:cubicBezTo>
                    <a:pt x="1248" y="765"/>
                    <a:pt x="1248" y="789"/>
                    <a:pt x="1265" y="805"/>
                  </a:cubicBezTo>
                  <a:cubicBezTo>
                    <a:pt x="1244" y="809"/>
                    <a:pt x="1210" y="806"/>
                    <a:pt x="1205" y="829"/>
                  </a:cubicBezTo>
                  <a:cubicBezTo>
                    <a:pt x="1239" y="855"/>
                    <a:pt x="1276" y="855"/>
                    <a:pt x="1329" y="849"/>
                  </a:cubicBezTo>
                  <a:cubicBezTo>
                    <a:pt x="1329" y="849"/>
                    <a:pt x="1339" y="848"/>
                    <a:pt x="1350" y="845"/>
                  </a:cubicBezTo>
                  <a:cubicBezTo>
                    <a:pt x="1360" y="842"/>
                    <a:pt x="1375" y="856"/>
                    <a:pt x="1375" y="856"/>
                  </a:cubicBezTo>
                  <a:cubicBezTo>
                    <a:pt x="1349" y="862"/>
                    <a:pt x="1360" y="870"/>
                    <a:pt x="1308" y="881"/>
                  </a:cubicBezTo>
                  <a:cubicBezTo>
                    <a:pt x="1274" y="897"/>
                    <a:pt x="1247" y="918"/>
                    <a:pt x="1247" y="953"/>
                  </a:cubicBezTo>
                  <a:cubicBezTo>
                    <a:pt x="1268" y="963"/>
                    <a:pt x="1294" y="973"/>
                    <a:pt x="1308" y="953"/>
                  </a:cubicBezTo>
                  <a:cubicBezTo>
                    <a:pt x="1331" y="920"/>
                    <a:pt x="1324" y="946"/>
                    <a:pt x="1340" y="945"/>
                  </a:cubicBezTo>
                  <a:lnTo>
                    <a:pt x="1358" y="951"/>
                  </a:lnTo>
                  <a:cubicBezTo>
                    <a:pt x="1344" y="986"/>
                    <a:pt x="1264" y="985"/>
                    <a:pt x="1279" y="1011"/>
                  </a:cubicBezTo>
                  <a:cubicBezTo>
                    <a:pt x="1295" y="1035"/>
                    <a:pt x="1319" y="1061"/>
                    <a:pt x="1319" y="1061"/>
                  </a:cubicBezTo>
                  <a:cubicBezTo>
                    <a:pt x="1319" y="1061"/>
                    <a:pt x="1263" y="1032"/>
                    <a:pt x="1247" y="1053"/>
                  </a:cubicBezTo>
                  <a:cubicBezTo>
                    <a:pt x="1232" y="1071"/>
                    <a:pt x="1265" y="1102"/>
                    <a:pt x="1324" y="1115"/>
                  </a:cubicBezTo>
                  <a:cubicBezTo>
                    <a:pt x="1304" y="1128"/>
                    <a:pt x="1233" y="1115"/>
                    <a:pt x="1276" y="1160"/>
                  </a:cubicBezTo>
                  <a:cubicBezTo>
                    <a:pt x="1225" y="1181"/>
                    <a:pt x="1242" y="1196"/>
                    <a:pt x="1283" y="1185"/>
                  </a:cubicBezTo>
                  <a:lnTo>
                    <a:pt x="1303" y="1188"/>
                  </a:lnTo>
                  <a:cubicBezTo>
                    <a:pt x="1291" y="1196"/>
                    <a:pt x="1254" y="1213"/>
                    <a:pt x="1257" y="1226"/>
                  </a:cubicBezTo>
                  <a:cubicBezTo>
                    <a:pt x="1259" y="1243"/>
                    <a:pt x="1300" y="1222"/>
                    <a:pt x="1307" y="1235"/>
                  </a:cubicBezTo>
                  <a:cubicBezTo>
                    <a:pt x="1310" y="1254"/>
                    <a:pt x="1287" y="1262"/>
                    <a:pt x="1285" y="1267"/>
                  </a:cubicBezTo>
                  <a:cubicBezTo>
                    <a:pt x="1314" y="1286"/>
                    <a:pt x="1331" y="1241"/>
                    <a:pt x="1358" y="1267"/>
                  </a:cubicBezTo>
                  <a:cubicBezTo>
                    <a:pt x="1348" y="1286"/>
                    <a:pt x="1305" y="1282"/>
                    <a:pt x="1314" y="1311"/>
                  </a:cubicBezTo>
                  <a:cubicBezTo>
                    <a:pt x="1330" y="1323"/>
                    <a:pt x="1357" y="1318"/>
                    <a:pt x="1373" y="1329"/>
                  </a:cubicBezTo>
                  <a:cubicBezTo>
                    <a:pt x="1373" y="1329"/>
                    <a:pt x="1351" y="1371"/>
                    <a:pt x="1363" y="1376"/>
                  </a:cubicBezTo>
                  <a:cubicBezTo>
                    <a:pt x="1386" y="1388"/>
                    <a:pt x="1408" y="1351"/>
                    <a:pt x="1416" y="1349"/>
                  </a:cubicBezTo>
                  <a:cubicBezTo>
                    <a:pt x="1410" y="1396"/>
                    <a:pt x="1450" y="1380"/>
                    <a:pt x="1438" y="1413"/>
                  </a:cubicBezTo>
                  <a:cubicBezTo>
                    <a:pt x="1438" y="1430"/>
                    <a:pt x="1436" y="1454"/>
                    <a:pt x="1454" y="1463"/>
                  </a:cubicBezTo>
                  <a:cubicBezTo>
                    <a:pt x="1491" y="1452"/>
                    <a:pt x="1495" y="1423"/>
                    <a:pt x="1494" y="1379"/>
                  </a:cubicBezTo>
                  <a:cubicBezTo>
                    <a:pt x="1494" y="1364"/>
                    <a:pt x="1537" y="1389"/>
                    <a:pt x="1537" y="1389"/>
                  </a:cubicBezTo>
                  <a:cubicBezTo>
                    <a:pt x="1563" y="1410"/>
                    <a:pt x="1492" y="1426"/>
                    <a:pt x="1513" y="1471"/>
                  </a:cubicBezTo>
                  <a:cubicBezTo>
                    <a:pt x="1573" y="1479"/>
                    <a:pt x="1573" y="1428"/>
                    <a:pt x="1621" y="1419"/>
                  </a:cubicBezTo>
                  <a:cubicBezTo>
                    <a:pt x="1643" y="1433"/>
                    <a:pt x="1612" y="1457"/>
                    <a:pt x="1605" y="1474"/>
                  </a:cubicBezTo>
                  <a:cubicBezTo>
                    <a:pt x="1575" y="1491"/>
                    <a:pt x="1538" y="1471"/>
                    <a:pt x="1509" y="1530"/>
                  </a:cubicBezTo>
                  <a:cubicBezTo>
                    <a:pt x="1551" y="1546"/>
                    <a:pt x="1570" y="1533"/>
                    <a:pt x="1584" y="1525"/>
                  </a:cubicBezTo>
                  <a:cubicBezTo>
                    <a:pt x="1597" y="1516"/>
                    <a:pt x="1596" y="1511"/>
                    <a:pt x="1606" y="1507"/>
                  </a:cubicBezTo>
                  <a:cubicBezTo>
                    <a:pt x="1607" y="1523"/>
                    <a:pt x="1603" y="1553"/>
                    <a:pt x="1618" y="1559"/>
                  </a:cubicBezTo>
                  <a:cubicBezTo>
                    <a:pt x="1632" y="1558"/>
                    <a:pt x="1633" y="1553"/>
                    <a:pt x="1645" y="1546"/>
                  </a:cubicBezTo>
                  <a:cubicBezTo>
                    <a:pt x="1657" y="1558"/>
                    <a:pt x="1626" y="1589"/>
                    <a:pt x="1644" y="1602"/>
                  </a:cubicBezTo>
                  <a:cubicBezTo>
                    <a:pt x="1661" y="1599"/>
                    <a:pt x="1667" y="1583"/>
                    <a:pt x="1667" y="1583"/>
                  </a:cubicBezTo>
                  <a:cubicBezTo>
                    <a:pt x="1677" y="1597"/>
                    <a:pt x="1689" y="1597"/>
                    <a:pt x="1700" y="1594"/>
                  </a:cubicBezTo>
                  <a:cubicBezTo>
                    <a:pt x="1706" y="1579"/>
                    <a:pt x="1707" y="1545"/>
                    <a:pt x="1688" y="1533"/>
                  </a:cubicBezTo>
                  <a:cubicBezTo>
                    <a:pt x="1697" y="1522"/>
                    <a:pt x="1720" y="1543"/>
                    <a:pt x="1729" y="1535"/>
                  </a:cubicBezTo>
                  <a:cubicBezTo>
                    <a:pt x="1748" y="1557"/>
                    <a:pt x="1707" y="1600"/>
                    <a:pt x="1737" y="1618"/>
                  </a:cubicBezTo>
                  <a:cubicBezTo>
                    <a:pt x="1766" y="1615"/>
                    <a:pt x="1765" y="1586"/>
                    <a:pt x="1794" y="1574"/>
                  </a:cubicBezTo>
                  <a:cubicBezTo>
                    <a:pt x="1789" y="1604"/>
                    <a:pt x="1824" y="1626"/>
                    <a:pt x="1779" y="1648"/>
                  </a:cubicBezTo>
                  <a:cubicBezTo>
                    <a:pt x="1779" y="1677"/>
                    <a:pt x="1834" y="1669"/>
                    <a:pt x="1808" y="1711"/>
                  </a:cubicBezTo>
                  <a:cubicBezTo>
                    <a:pt x="1818" y="1728"/>
                    <a:pt x="1831" y="1721"/>
                    <a:pt x="1843" y="1718"/>
                  </a:cubicBezTo>
                  <a:lnTo>
                    <a:pt x="1870" y="1688"/>
                  </a:lnTo>
                  <a:cubicBezTo>
                    <a:pt x="1862" y="1712"/>
                    <a:pt x="1860" y="1750"/>
                    <a:pt x="1867" y="1777"/>
                  </a:cubicBezTo>
                  <a:cubicBezTo>
                    <a:pt x="1858" y="1800"/>
                    <a:pt x="1879" y="1825"/>
                    <a:pt x="1839" y="1844"/>
                  </a:cubicBezTo>
                  <a:cubicBezTo>
                    <a:pt x="1828" y="1900"/>
                    <a:pt x="1827" y="1956"/>
                    <a:pt x="1763" y="1992"/>
                  </a:cubicBezTo>
                  <a:cubicBezTo>
                    <a:pt x="1726" y="2060"/>
                    <a:pt x="1497" y="2024"/>
                    <a:pt x="1446" y="2092"/>
                  </a:cubicBezTo>
                  <a:cubicBezTo>
                    <a:pt x="1459" y="2104"/>
                    <a:pt x="1576" y="2100"/>
                    <a:pt x="1591" y="2096"/>
                  </a:cubicBezTo>
                  <a:cubicBezTo>
                    <a:pt x="1613" y="2085"/>
                    <a:pt x="1631" y="2104"/>
                    <a:pt x="1654" y="2103"/>
                  </a:cubicBezTo>
                  <a:cubicBezTo>
                    <a:pt x="1705" y="2103"/>
                    <a:pt x="1767" y="2086"/>
                    <a:pt x="1809" y="2103"/>
                  </a:cubicBezTo>
                  <a:cubicBezTo>
                    <a:pt x="1869" y="2103"/>
                    <a:pt x="1920" y="2105"/>
                    <a:pt x="1974" y="2105"/>
                  </a:cubicBezTo>
                  <a:lnTo>
                    <a:pt x="1974" y="2106"/>
                  </a:lnTo>
                  <a:close/>
                </a:path>
              </a:pathLst>
            </a:custGeom>
            <a:solidFill>
              <a:srgbClr val="2F469C"/>
            </a:solidFill>
            <a:ln>
              <a:noFill/>
            </a:ln>
            <a:extLst/>
          </p:spPr>
          <p:txBody>
            <a:bodyPr/>
            <a:lstStyle/>
            <a:p>
              <a:pPr fontAlgn="auto">
                <a:spcBef>
                  <a:spcPts val="0"/>
                </a:spcBef>
                <a:spcAft>
                  <a:spcPts val="0"/>
                </a:spcAft>
                <a:defRPr/>
              </a:pPr>
              <a:endParaRPr lang="en-US" dirty="0">
                <a:latin typeface="+mn-lt"/>
              </a:endParaRPr>
            </a:p>
          </p:txBody>
        </p:sp>
        <p:sp>
          <p:nvSpPr>
            <p:cNvPr id="39" name="Freeform 13"/>
            <p:cNvSpPr>
              <a:spLocks noChangeAspect="1" noEditPoints="1"/>
            </p:cNvSpPr>
            <p:nvPr/>
          </p:nvSpPr>
          <p:spPr bwMode="auto">
            <a:xfrm>
              <a:off x="3236" y="2759"/>
              <a:ext cx="580" cy="569"/>
            </a:xfrm>
            <a:custGeom>
              <a:avLst/>
              <a:gdLst>
                <a:gd name="T0" fmla="*/ 321 w 639"/>
                <a:gd name="T1" fmla="*/ 621 h 621"/>
                <a:gd name="T2" fmla="*/ 321 w 639"/>
                <a:gd name="T3" fmla="*/ 621 h 621"/>
                <a:gd name="T4" fmla="*/ 639 w 639"/>
                <a:gd name="T5" fmla="*/ 307 h 621"/>
                <a:gd name="T6" fmla="*/ 321 w 639"/>
                <a:gd name="T7" fmla="*/ 0 h 621"/>
                <a:gd name="T8" fmla="*/ 0 w 639"/>
                <a:gd name="T9" fmla="*/ 307 h 621"/>
                <a:gd name="T10" fmla="*/ 321 w 639"/>
                <a:gd name="T11" fmla="*/ 621 h 621"/>
                <a:gd name="T12" fmla="*/ 321 w 639"/>
                <a:gd name="T13" fmla="*/ 621 h 621"/>
                <a:gd name="T14" fmla="*/ 162 w 639"/>
                <a:gd name="T15" fmla="*/ 307 h 621"/>
                <a:gd name="T16" fmla="*/ 162 w 639"/>
                <a:gd name="T17" fmla="*/ 307 h 621"/>
                <a:gd name="T18" fmla="*/ 321 w 639"/>
                <a:gd name="T19" fmla="*/ 125 h 621"/>
                <a:gd name="T20" fmla="*/ 477 w 639"/>
                <a:gd name="T21" fmla="*/ 307 h 621"/>
                <a:gd name="T22" fmla="*/ 321 w 639"/>
                <a:gd name="T23" fmla="*/ 495 h 621"/>
                <a:gd name="T24" fmla="*/ 162 w 639"/>
                <a:gd name="T25" fmla="*/ 307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9" h="621">
                  <a:moveTo>
                    <a:pt x="321" y="621"/>
                  </a:moveTo>
                  <a:lnTo>
                    <a:pt x="321" y="621"/>
                  </a:lnTo>
                  <a:cubicBezTo>
                    <a:pt x="512" y="621"/>
                    <a:pt x="639" y="480"/>
                    <a:pt x="639" y="307"/>
                  </a:cubicBezTo>
                  <a:cubicBezTo>
                    <a:pt x="639" y="124"/>
                    <a:pt x="511" y="0"/>
                    <a:pt x="321" y="0"/>
                  </a:cubicBezTo>
                  <a:cubicBezTo>
                    <a:pt x="130" y="0"/>
                    <a:pt x="0" y="121"/>
                    <a:pt x="0" y="307"/>
                  </a:cubicBezTo>
                  <a:cubicBezTo>
                    <a:pt x="0" y="489"/>
                    <a:pt x="132" y="621"/>
                    <a:pt x="321" y="621"/>
                  </a:cubicBezTo>
                  <a:lnTo>
                    <a:pt x="321" y="621"/>
                  </a:lnTo>
                  <a:close/>
                  <a:moveTo>
                    <a:pt x="162" y="307"/>
                  </a:moveTo>
                  <a:lnTo>
                    <a:pt x="162" y="307"/>
                  </a:lnTo>
                  <a:cubicBezTo>
                    <a:pt x="162" y="198"/>
                    <a:pt x="214" y="125"/>
                    <a:pt x="321" y="125"/>
                  </a:cubicBezTo>
                  <a:cubicBezTo>
                    <a:pt x="425" y="125"/>
                    <a:pt x="477" y="192"/>
                    <a:pt x="477" y="307"/>
                  </a:cubicBezTo>
                  <a:cubicBezTo>
                    <a:pt x="477" y="413"/>
                    <a:pt x="426" y="495"/>
                    <a:pt x="321" y="495"/>
                  </a:cubicBezTo>
                  <a:cubicBezTo>
                    <a:pt x="220" y="495"/>
                    <a:pt x="162" y="415"/>
                    <a:pt x="162" y="307"/>
                  </a:cubicBezTo>
                  <a:close/>
                </a:path>
              </a:pathLst>
            </a:custGeom>
            <a:solidFill>
              <a:schemeClr val="bg1"/>
            </a:solidFill>
            <a:ln>
              <a:noFill/>
            </a:ln>
            <a:extLst/>
          </p:spPr>
          <p:txBody>
            <a:bodyPr/>
            <a:lstStyle/>
            <a:p>
              <a:pPr fontAlgn="auto">
                <a:spcBef>
                  <a:spcPts val="0"/>
                </a:spcBef>
                <a:spcAft>
                  <a:spcPts val="0"/>
                </a:spcAft>
                <a:defRPr/>
              </a:pPr>
              <a:endParaRPr lang="en-US" dirty="0">
                <a:latin typeface="+mn-lt"/>
              </a:endParaRPr>
            </a:p>
          </p:txBody>
        </p:sp>
        <p:sp>
          <p:nvSpPr>
            <p:cNvPr id="40" name="Freeform 14"/>
            <p:cNvSpPr>
              <a:spLocks noChangeAspect="1"/>
            </p:cNvSpPr>
            <p:nvPr/>
          </p:nvSpPr>
          <p:spPr bwMode="auto">
            <a:xfrm>
              <a:off x="3893" y="2759"/>
              <a:ext cx="409" cy="569"/>
            </a:xfrm>
            <a:custGeom>
              <a:avLst/>
              <a:gdLst>
                <a:gd name="T0" fmla="*/ 377 w 441"/>
                <a:gd name="T1" fmla="*/ 128 h 621"/>
                <a:gd name="T2" fmla="*/ 377 w 441"/>
                <a:gd name="T3" fmla="*/ 128 h 621"/>
                <a:gd name="T4" fmla="*/ 270 w 441"/>
                <a:gd name="T5" fmla="*/ 114 h 621"/>
                <a:gd name="T6" fmla="*/ 163 w 441"/>
                <a:gd name="T7" fmla="*/ 160 h 621"/>
                <a:gd name="T8" fmla="*/ 290 w 441"/>
                <a:gd name="T9" fmla="*/ 260 h 621"/>
                <a:gd name="T10" fmla="*/ 441 w 441"/>
                <a:gd name="T11" fmla="*/ 443 h 621"/>
                <a:gd name="T12" fmla="*/ 187 w 441"/>
                <a:gd name="T13" fmla="*/ 621 h 621"/>
                <a:gd name="T14" fmla="*/ 11 w 441"/>
                <a:gd name="T15" fmla="*/ 594 h 621"/>
                <a:gd name="T16" fmla="*/ 11 w 441"/>
                <a:gd name="T17" fmla="*/ 469 h 621"/>
                <a:gd name="T18" fmla="*/ 193 w 441"/>
                <a:gd name="T19" fmla="*/ 506 h 621"/>
                <a:gd name="T20" fmla="*/ 279 w 441"/>
                <a:gd name="T21" fmla="*/ 448 h 621"/>
                <a:gd name="T22" fmla="*/ 153 w 441"/>
                <a:gd name="T23" fmla="*/ 349 h 621"/>
                <a:gd name="T24" fmla="*/ 0 w 441"/>
                <a:gd name="T25" fmla="*/ 160 h 621"/>
                <a:gd name="T26" fmla="*/ 243 w 441"/>
                <a:gd name="T27" fmla="*/ 0 h 621"/>
                <a:gd name="T28" fmla="*/ 377 w 441"/>
                <a:gd name="T29" fmla="*/ 10 h 621"/>
                <a:gd name="T30" fmla="*/ 377 w 441"/>
                <a:gd name="T31" fmla="*/ 128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1" h="621">
                  <a:moveTo>
                    <a:pt x="377" y="128"/>
                  </a:moveTo>
                  <a:lnTo>
                    <a:pt x="377" y="128"/>
                  </a:lnTo>
                  <a:cubicBezTo>
                    <a:pt x="341" y="122"/>
                    <a:pt x="306" y="114"/>
                    <a:pt x="270" y="114"/>
                  </a:cubicBezTo>
                  <a:cubicBezTo>
                    <a:pt x="207" y="114"/>
                    <a:pt x="163" y="129"/>
                    <a:pt x="163" y="160"/>
                  </a:cubicBezTo>
                  <a:cubicBezTo>
                    <a:pt x="163" y="195"/>
                    <a:pt x="223" y="224"/>
                    <a:pt x="290" y="260"/>
                  </a:cubicBezTo>
                  <a:cubicBezTo>
                    <a:pt x="353" y="294"/>
                    <a:pt x="441" y="340"/>
                    <a:pt x="441" y="443"/>
                  </a:cubicBezTo>
                  <a:cubicBezTo>
                    <a:pt x="441" y="557"/>
                    <a:pt x="340" y="621"/>
                    <a:pt x="187" y="621"/>
                  </a:cubicBezTo>
                  <a:cubicBezTo>
                    <a:pt x="117" y="621"/>
                    <a:pt x="69" y="607"/>
                    <a:pt x="11" y="594"/>
                  </a:cubicBezTo>
                  <a:lnTo>
                    <a:pt x="11" y="469"/>
                  </a:lnTo>
                  <a:cubicBezTo>
                    <a:pt x="56" y="482"/>
                    <a:pt x="128" y="506"/>
                    <a:pt x="193" y="506"/>
                  </a:cubicBezTo>
                  <a:cubicBezTo>
                    <a:pt x="236" y="506"/>
                    <a:pt x="279" y="487"/>
                    <a:pt x="279" y="448"/>
                  </a:cubicBezTo>
                  <a:cubicBezTo>
                    <a:pt x="279" y="412"/>
                    <a:pt x="227" y="391"/>
                    <a:pt x="153" y="349"/>
                  </a:cubicBezTo>
                  <a:cubicBezTo>
                    <a:pt x="86" y="316"/>
                    <a:pt x="0" y="247"/>
                    <a:pt x="0" y="160"/>
                  </a:cubicBezTo>
                  <a:cubicBezTo>
                    <a:pt x="0" y="57"/>
                    <a:pt x="104" y="0"/>
                    <a:pt x="243" y="0"/>
                  </a:cubicBezTo>
                  <a:cubicBezTo>
                    <a:pt x="288" y="0"/>
                    <a:pt x="333" y="4"/>
                    <a:pt x="377" y="10"/>
                  </a:cubicBezTo>
                  <a:lnTo>
                    <a:pt x="377" y="128"/>
                  </a:lnTo>
                  <a:close/>
                </a:path>
              </a:pathLst>
            </a:custGeom>
            <a:solidFill>
              <a:schemeClr val="bg1"/>
            </a:solidFill>
            <a:ln>
              <a:noFill/>
            </a:ln>
            <a:extLst/>
          </p:spPr>
          <p:txBody>
            <a:bodyPr/>
            <a:lstStyle/>
            <a:p>
              <a:pPr fontAlgn="auto">
                <a:spcBef>
                  <a:spcPts val="0"/>
                </a:spcBef>
                <a:spcAft>
                  <a:spcPts val="0"/>
                </a:spcAft>
                <a:defRPr/>
              </a:pPr>
              <a:endParaRPr lang="en-US" dirty="0">
                <a:latin typeface="+mn-lt"/>
              </a:endParaRPr>
            </a:p>
          </p:txBody>
        </p:sp>
        <p:sp>
          <p:nvSpPr>
            <p:cNvPr id="41" name="Freeform 15"/>
            <p:cNvSpPr>
              <a:spLocks noChangeAspect="1"/>
            </p:cNvSpPr>
            <p:nvPr/>
          </p:nvSpPr>
          <p:spPr bwMode="auto">
            <a:xfrm>
              <a:off x="1771" y="2562"/>
              <a:ext cx="217" cy="744"/>
            </a:xfrm>
            <a:custGeom>
              <a:avLst/>
              <a:gdLst>
                <a:gd name="T0" fmla="*/ 18 w 229"/>
                <a:gd name="T1" fmla="*/ 817 h 817"/>
                <a:gd name="T2" fmla="*/ 18 w 229"/>
                <a:gd name="T3" fmla="*/ 817 h 817"/>
                <a:gd name="T4" fmla="*/ 24 w 229"/>
                <a:gd name="T5" fmla="*/ 606 h 817"/>
                <a:gd name="T6" fmla="*/ 24 w 229"/>
                <a:gd name="T7" fmla="*/ 287 h 817"/>
                <a:gd name="T8" fmla="*/ 0 w 229"/>
                <a:gd name="T9" fmla="*/ 0 h 817"/>
                <a:gd name="T10" fmla="*/ 211 w 229"/>
                <a:gd name="T11" fmla="*/ 0 h 817"/>
                <a:gd name="T12" fmla="*/ 205 w 229"/>
                <a:gd name="T13" fmla="*/ 232 h 817"/>
                <a:gd name="T14" fmla="*/ 205 w 229"/>
                <a:gd name="T15" fmla="*/ 530 h 817"/>
                <a:gd name="T16" fmla="*/ 229 w 229"/>
                <a:gd name="T17" fmla="*/ 817 h 817"/>
                <a:gd name="T18" fmla="*/ 18 w 229"/>
                <a:gd name="T19" fmla="*/ 817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817">
                  <a:moveTo>
                    <a:pt x="18" y="817"/>
                  </a:moveTo>
                  <a:lnTo>
                    <a:pt x="18" y="817"/>
                  </a:lnTo>
                  <a:cubicBezTo>
                    <a:pt x="22" y="750"/>
                    <a:pt x="24" y="699"/>
                    <a:pt x="24" y="606"/>
                  </a:cubicBezTo>
                  <a:lnTo>
                    <a:pt x="24" y="287"/>
                  </a:lnTo>
                  <a:cubicBezTo>
                    <a:pt x="24" y="172"/>
                    <a:pt x="17" y="85"/>
                    <a:pt x="0" y="0"/>
                  </a:cubicBezTo>
                  <a:lnTo>
                    <a:pt x="211" y="0"/>
                  </a:lnTo>
                  <a:cubicBezTo>
                    <a:pt x="211" y="59"/>
                    <a:pt x="205" y="140"/>
                    <a:pt x="205" y="232"/>
                  </a:cubicBezTo>
                  <a:lnTo>
                    <a:pt x="205" y="530"/>
                  </a:lnTo>
                  <a:cubicBezTo>
                    <a:pt x="205" y="614"/>
                    <a:pt x="218" y="739"/>
                    <a:pt x="229" y="817"/>
                  </a:cubicBezTo>
                  <a:lnTo>
                    <a:pt x="18" y="817"/>
                  </a:lnTo>
                  <a:close/>
                </a:path>
              </a:pathLst>
            </a:custGeom>
            <a:solidFill>
              <a:schemeClr val="bg1"/>
            </a:solidFill>
            <a:ln>
              <a:noFill/>
            </a:ln>
            <a:extLst/>
          </p:spPr>
          <p:txBody>
            <a:bodyPr/>
            <a:lstStyle/>
            <a:p>
              <a:pPr fontAlgn="auto">
                <a:spcBef>
                  <a:spcPts val="0"/>
                </a:spcBef>
                <a:spcAft>
                  <a:spcPts val="0"/>
                </a:spcAft>
                <a:defRPr/>
              </a:pPr>
              <a:endParaRPr lang="en-US" dirty="0">
                <a:latin typeface="+mn-lt"/>
              </a:endParaRPr>
            </a:p>
          </p:txBody>
        </p:sp>
        <p:sp>
          <p:nvSpPr>
            <p:cNvPr id="42" name="Freeform 16"/>
            <p:cNvSpPr>
              <a:spLocks noChangeAspect="1" noEditPoints="1"/>
            </p:cNvSpPr>
            <p:nvPr/>
          </p:nvSpPr>
          <p:spPr bwMode="auto">
            <a:xfrm>
              <a:off x="2097" y="2759"/>
              <a:ext cx="600" cy="786"/>
            </a:xfrm>
            <a:custGeom>
              <a:avLst/>
              <a:gdLst>
                <a:gd name="T0" fmla="*/ 210 w 662"/>
                <a:gd name="T1" fmla="*/ 851 h 863"/>
                <a:gd name="T2" fmla="*/ 210 w 662"/>
                <a:gd name="T3" fmla="*/ 851 h 863"/>
                <a:gd name="T4" fmla="*/ 198 w 662"/>
                <a:gd name="T5" fmla="*/ 632 h 863"/>
                <a:gd name="T6" fmla="*/ 198 w 662"/>
                <a:gd name="T7" fmla="*/ 564 h 863"/>
                <a:gd name="T8" fmla="*/ 385 w 662"/>
                <a:gd name="T9" fmla="*/ 621 h 863"/>
                <a:gd name="T10" fmla="*/ 662 w 662"/>
                <a:gd name="T11" fmla="*/ 322 h 863"/>
                <a:gd name="T12" fmla="*/ 378 w 662"/>
                <a:gd name="T13" fmla="*/ 0 h 863"/>
                <a:gd name="T14" fmla="*/ 174 w 662"/>
                <a:gd name="T15" fmla="*/ 98 h 863"/>
                <a:gd name="T16" fmla="*/ 153 w 662"/>
                <a:gd name="T17" fmla="*/ 15 h 863"/>
                <a:gd name="T18" fmla="*/ 0 w 662"/>
                <a:gd name="T19" fmla="*/ 26 h 863"/>
                <a:gd name="T20" fmla="*/ 36 w 662"/>
                <a:gd name="T21" fmla="*/ 323 h 863"/>
                <a:gd name="T22" fmla="*/ 36 w 662"/>
                <a:gd name="T23" fmla="*/ 564 h 863"/>
                <a:gd name="T24" fmla="*/ 12 w 662"/>
                <a:gd name="T25" fmla="*/ 863 h 863"/>
                <a:gd name="T26" fmla="*/ 210 w 662"/>
                <a:gd name="T27" fmla="*/ 851 h 863"/>
                <a:gd name="T28" fmla="*/ 210 w 662"/>
                <a:gd name="T29" fmla="*/ 851 h 863"/>
                <a:gd name="T30" fmla="*/ 186 w 662"/>
                <a:gd name="T31" fmla="*/ 323 h 863"/>
                <a:gd name="T32" fmla="*/ 186 w 662"/>
                <a:gd name="T33" fmla="*/ 323 h 863"/>
                <a:gd name="T34" fmla="*/ 338 w 662"/>
                <a:gd name="T35" fmla="*/ 125 h 863"/>
                <a:gd name="T36" fmla="*/ 500 w 662"/>
                <a:gd name="T37" fmla="*/ 323 h 863"/>
                <a:gd name="T38" fmla="*/ 345 w 662"/>
                <a:gd name="T39" fmla="*/ 495 h 863"/>
                <a:gd name="T40" fmla="*/ 186 w 662"/>
                <a:gd name="T41" fmla="*/ 323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2" h="863">
                  <a:moveTo>
                    <a:pt x="210" y="851"/>
                  </a:moveTo>
                  <a:lnTo>
                    <a:pt x="210" y="851"/>
                  </a:lnTo>
                  <a:cubicBezTo>
                    <a:pt x="198" y="763"/>
                    <a:pt x="198" y="664"/>
                    <a:pt x="198" y="632"/>
                  </a:cubicBezTo>
                  <a:lnTo>
                    <a:pt x="198" y="564"/>
                  </a:lnTo>
                  <a:cubicBezTo>
                    <a:pt x="242" y="589"/>
                    <a:pt x="288" y="621"/>
                    <a:pt x="385" y="621"/>
                  </a:cubicBezTo>
                  <a:cubicBezTo>
                    <a:pt x="550" y="621"/>
                    <a:pt x="662" y="495"/>
                    <a:pt x="662" y="322"/>
                  </a:cubicBezTo>
                  <a:cubicBezTo>
                    <a:pt x="662" y="134"/>
                    <a:pt x="546" y="0"/>
                    <a:pt x="378" y="0"/>
                  </a:cubicBezTo>
                  <a:cubicBezTo>
                    <a:pt x="261" y="0"/>
                    <a:pt x="213" y="56"/>
                    <a:pt x="174" y="98"/>
                  </a:cubicBezTo>
                  <a:cubicBezTo>
                    <a:pt x="166" y="67"/>
                    <a:pt x="162" y="41"/>
                    <a:pt x="153" y="15"/>
                  </a:cubicBezTo>
                  <a:lnTo>
                    <a:pt x="0" y="26"/>
                  </a:lnTo>
                  <a:cubicBezTo>
                    <a:pt x="19" y="127"/>
                    <a:pt x="36" y="220"/>
                    <a:pt x="36" y="323"/>
                  </a:cubicBezTo>
                  <a:lnTo>
                    <a:pt x="36" y="564"/>
                  </a:lnTo>
                  <a:cubicBezTo>
                    <a:pt x="36" y="648"/>
                    <a:pt x="18" y="808"/>
                    <a:pt x="12" y="863"/>
                  </a:cubicBezTo>
                  <a:lnTo>
                    <a:pt x="210" y="851"/>
                  </a:lnTo>
                  <a:lnTo>
                    <a:pt x="210" y="851"/>
                  </a:lnTo>
                  <a:close/>
                  <a:moveTo>
                    <a:pt x="186" y="323"/>
                  </a:moveTo>
                  <a:lnTo>
                    <a:pt x="186" y="323"/>
                  </a:lnTo>
                  <a:cubicBezTo>
                    <a:pt x="186" y="206"/>
                    <a:pt x="236" y="125"/>
                    <a:pt x="338" y="125"/>
                  </a:cubicBezTo>
                  <a:cubicBezTo>
                    <a:pt x="433" y="125"/>
                    <a:pt x="500" y="207"/>
                    <a:pt x="500" y="323"/>
                  </a:cubicBezTo>
                  <a:cubicBezTo>
                    <a:pt x="500" y="426"/>
                    <a:pt x="448" y="495"/>
                    <a:pt x="345" y="495"/>
                  </a:cubicBezTo>
                  <a:cubicBezTo>
                    <a:pt x="244" y="495"/>
                    <a:pt x="186" y="437"/>
                    <a:pt x="186" y="323"/>
                  </a:cubicBezTo>
                  <a:close/>
                </a:path>
              </a:pathLst>
            </a:custGeom>
            <a:solidFill>
              <a:schemeClr val="bg1"/>
            </a:solidFill>
            <a:ln>
              <a:noFill/>
            </a:ln>
            <a:extLst/>
          </p:spPr>
          <p:txBody>
            <a:bodyPr/>
            <a:lstStyle/>
            <a:p>
              <a:pPr fontAlgn="auto">
                <a:spcBef>
                  <a:spcPts val="0"/>
                </a:spcBef>
                <a:spcAft>
                  <a:spcPts val="0"/>
                </a:spcAft>
                <a:defRPr/>
              </a:pPr>
              <a:endParaRPr lang="en-US" dirty="0">
                <a:latin typeface="+mn-lt"/>
              </a:endParaRPr>
            </a:p>
          </p:txBody>
        </p:sp>
        <p:sp>
          <p:nvSpPr>
            <p:cNvPr id="43" name="Freeform 17"/>
            <p:cNvSpPr>
              <a:spLocks noChangeAspect="1"/>
            </p:cNvSpPr>
            <p:nvPr/>
          </p:nvSpPr>
          <p:spPr bwMode="auto">
            <a:xfrm>
              <a:off x="2775" y="2759"/>
              <a:ext cx="393" cy="569"/>
            </a:xfrm>
            <a:custGeom>
              <a:avLst/>
              <a:gdLst>
                <a:gd name="T0" fmla="*/ 364 w 440"/>
                <a:gd name="T1" fmla="*/ 126 h 621"/>
                <a:gd name="T2" fmla="*/ 364 w 440"/>
                <a:gd name="T3" fmla="*/ 126 h 621"/>
                <a:gd name="T4" fmla="*/ 270 w 440"/>
                <a:gd name="T5" fmla="*/ 114 h 621"/>
                <a:gd name="T6" fmla="*/ 162 w 440"/>
                <a:gd name="T7" fmla="*/ 160 h 621"/>
                <a:gd name="T8" fmla="*/ 289 w 440"/>
                <a:gd name="T9" fmla="*/ 260 h 621"/>
                <a:gd name="T10" fmla="*/ 440 w 440"/>
                <a:gd name="T11" fmla="*/ 443 h 621"/>
                <a:gd name="T12" fmla="*/ 186 w 440"/>
                <a:gd name="T13" fmla="*/ 621 h 621"/>
                <a:gd name="T14" fmla="*/ 11 w 440"/>
                <a:gd name="T15" fmla="*/ 594 h 621"/>
                <a:gd name="T16" fmla="*/ 11 w 440"/>
                <a:gd name="T17" fmla="*/ 469 h 621"/>
                <a:gd name="T18" fmla="*/ 192 w 440"/>
                <a:gd name="T19" fmla="*/ 506 h 621"/>
                <a:gd name="T20" fmla="*/ 278 w 440"/>
                <a:gd name="T21" fmla="*/ 448 h 621"/>
                <a:gd name="T22" fmla="*/ 152 w 440"/>
                <a:gd name="T23" fmla="*/ 349 h 621"/>
                <a:gd name="T24" fmla="*/ 0 w 440"/>
                <a:gd name="T25" fmla="*/ 160 h 621"/>
                <a:gd name="T26" fmla="*/ 242 w 440"/>
                <a:gd name="T27" fmla="*/ 0 h 621"/>
                <a:gd name="T28" fmla="*/ 387 w 440"/>
                <a:gd name="T29" fmla="*/ 12 h 621"/>
                <a:gd name="T30" fmla="*/ 364 w 440"/>
                <a:gd name="T31" fmla="*/ 126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0" h="621">
                  <a:moveTo>
                    <a:pt x="364" y="126"/>
                  </a:moveTo>
                  <a:lnTo>
                    <a:pt x="364" y="126"/>
                  </a:lnTo>
                  <a:cubicBezTo>
                    <a:pt x="328" y="120"/>
                    <a:pt x="306" y="114"/>
                    <a:pt x="270" y="114"/>
                  </a:cubicBezTo>
                  <a:cubicBezTo>
                    <a:pt x="206" y="114"/>
                    <a:pt x="162" y="129"/>
                    <a:pt x="162" y="160"/>
                  </a:cubicBezTo>
                  <a:cubicBezTo>
                    <a:pt x="162" y="195"/>
                    <a:pt x="222" y="224"/>
                    <a:pt x="289" y="260"/>
                  </a:cubicBezTo>
                  <a:cubicBezTo>
                    <a:pt x="353" y="294"/>
                    <a:pt x="440" y="340"/>
                    <a:pt x="440" y="443"/>
                  </a:cubicBezTo>
                  <a:cubicBezTo>
                    <a:pt x="440" y="557"/>
                    <a:pt x="339" y="621"/>
                    <a:pt x="186" y="621"/>
                  </a:cubicBezTo>
                  <a:cubicBezTo>
                    <a:pt x="116" y="621"/>
                    <a:pt x="68" y="607"/>
                    <a:pt x="11" y="594"/>
                  </a:cubicBezTo>
                  <a:lnTo>
                    <a:pt x="11" y="469"/>
                  </a:lnTo>
                  <a:cubicBezTo>
                    <a:pt x="55" y="482"/>
                    <a:pt x="127" y="506"/>
                    <a:pt x="192" y="506"/>
                  </a:cubicBezTo>
                  <a:cubicBezTo>
                    <a:pt x="235" y="506"/>
                    <a:pt x="278" y="487"/>
                    <a:pt x="278" y="448"/>
                  </a:cubicBezTo>
                  <a:cubicBezTo>
                    <a:pt x="278" y="412"/>
                    <a:pt x="227" y="391"/>
                    <a:pt x="152" y="349"/>
                  </a:cubicBezTo>
                  <a:cubicBezTo>
                    <a:pt x="85" y="316"/>
                    <a:pt x="0" y="247"/>
                    <a:pt x="0" y="160"/>
                  </a:cubicBezTo>
                  <a:cubicBezTo>
                    <a:pt x="0" y="57"/>
                    <a:pt x="103" y="0"/>
                    <a:pt x="242" y="0"/>
                  </a:cubicBezTo>
                  <a:cubicBezTo>
                    <a:pt x="288" y="0"/>
                    <a:pt x="342" y="6"/>
                    <a:pt x="387" y="12"/>
                  </a:cubicBezTo>
                  <a:lnTo>
                    <a:pt x="364" y="126"/>
                  </a:lnTo>
                  <a:close/>
                </a:path>
              </a:pathLst>
            </a:custGeom>
            <a:solidFill>
              <a:schemeClr val="bg1"/>
            </a:solidFill>
            <a:ln>
              <a:noFill/>
            </a:ln>
            <a:extLst/>
          </p:spPr>
          <p:txBody>
            <a:bodyPr/>
            <a:lstStyle/>
            <a:p>
              <a:pPr fontAlgn="auto">
                <a:spcBef>
                  <a:spcPts val="0"/>
                </a:spcBef>
                <a:spcAft>
                  <a:spcPts val="0"/>
                </a:spcAft>
                <a:defRPr/>
              </a:pPr>
              <a:endParaRPr lang="en-US" dirty="0">
                <a:latin typeface="+mn-lt"/>
              </a:endParaRPr>
            </a:p>
          </p:txBody>
        </p:sp>
      </p:grpSp>
    </p:spTree>
    <p:extLst>
      <p:ext uri="{BB962C8B-B14F-4D97-AF65-F5344CB8AC3E}">
        <p14:creationId xmlns:p14="http://schemas.microsoft.com/office/powerpoint/2010/main" val="3905515352"/>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Presentation - Statem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570103" y="3035509"/>
            <a:ext cx="8003800" cy="786989"/>
          </a:xfrm>
          <a:noFill/>
        </p:spPr>
        <p:txBody>
          <a:bodyPr wrap="square" anchor="ctr"/>
          <a:lstStyle>
            <a:lvl1pPr>
              <a:defRPr sz="4700"/>
            </a:lvl1pPr>
          </a:lstStyle>
          <a:p>
            <a:r>
              <a:rPr lang="en-US" dirty="0"/>
              <a:t>Click to add statement</a:t>
            </a:r>
            <a:endParaRPr lang="en-GB" dirty="0"/>
          </a:p>
        </p:txBody>
      </p:sp>
      <p:sp>
        <p:nvSpPr>
          <p:cNvPr id="24" name="Frame 23"/>
          <p:cNvSpPr/>
          <p:nvPr userDrawn="1"/>
        </p:nvSpPr>
        <p:spPr bwMode="gray">
          <a:xfrm>
            <a:off x="0" y="-150"/>
            <a:ext cx="9144000" cy="6858151"/>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33" tIns="40067" rIns="80133" bIns="40067" numCol="1" spcCol="0" rtlCol="0" fromWordArt="0" anchor="ctr" anchorCtr="0" forceAA="0" compatLnSpc="1">
            <a:prstTxWarp prst="textNoShape">
              <a:avLst/>
            </a:prstTxWarp>
            <a:noAutofit/>
          </a:bodyPr>
          <a:lstStyle/>
          <a:p>
            <a:pPr algn="ctr" defTabSz="801330"/>
            <a:endParaRPr lang="en-GB" sz="1600" dirty="0">
              <a:solidFill>
                <a:srgbClr val="222223"/>
              </a:solidFill>
              <a:latin typeface="Segoe UI Light" panose="020B0502040204020203" pitchFamily="34" charset="0"/>
            </a:endParaRPr>
          </a:p>
        </p:txBody>
      </p:sp>
      <p:sp>
        <p:nvSpPr>
          <p:cNvPr id="9" name="TextBox 8"/>
          <p:cNvSpPr txBox="1"/>
          <p:nvPr userDrawn="1"/>
        </p:nvSpPr>
        <p:spPr bwMode="gray">
          <a:xfrm>
            <a:off x="463608" y="6693859"/>
            <a:ext cx="4186603" cy="164143"/>
          </a:xfrm>
          <a:prstGeom prst="rect">
            <a:avLst/>
          </a:prstGeom>
          <a:noFill/>
        </p:spPr>
        <p:txBody>
          <a:bodyPr wrap="none" lIns="0" tIns="0" rIns="0" bIns="0" rtlCol="0" anchor="ctr">
            <a:noAutofit/>
          </a:bodyPr>
          <a:lstStyle/>
          <a:p>
            <a:pPr defTabSz="801330"/>
            <a:r>
              <a:rPr lang="en-GB" sz="600" dirty="0">
                <a:solidFill>
                  <a:srgbClr val="222223"/>
                </a:solidFill>
                <a:latin typeface="Segoe UI Light" panose="020B0502040204020203" pitchFamily="34" charset="0"/>
              </a:rPr>
              <a:t>Document Name Here  |  Month 2016 |  Version 1  |  Public  |  Internal Use Only  |  Confidential  |  Strictly  Confidential (DELETE CLASSIFICATION)</a:t>
            </a:r>
          </a:p>
        </p:txBody>
      </p:sp>
      <p:sp>
        <p:nvSpPr>
          <p:cNvPr id="10" name="TextBox 9"/>
          <p:cNvSpPr txBox="1"/>
          <p:nvPr userDrawn="1"/>
        </p:nvSpPr>
        <p:spPr>
          <a:xfrm>
            <a:off x="8564924" y="6688037"/>
            <a:ext cx="492596" cy="188757"/>
          </a:xfrm>
          <a:prstGeom prst="rect">
            <a:avLst/>
          </a:prstGeom>
          <a:noFill/>
        </p:spPr>
        <p:txBody>
          <a:bodyPr wrap="square" lIns="63097" tIns="31549" rIns="63097" bIns="31549" rtlCol="0">
            <a:spAutoFit/>
          </a:bodyPr>
          <a:lstStyle/>
          <a:p>
            <a:pPr algn="r" defTabSz="801330">
              <a:lnSpc>
                <a:spcPct val="110000"/>
              </a:lnSpc>
              <a:spcBef>
                <a:spcPts val="2104"/>
              </a:spcBef>
              <a:buClr>
                <a:srgbClr val="222223"/>
              </a:buClr>
            </a:pPr>
            <a:fld id="{08492756-E806-4604-9C5F-A6997CE6540C}" type="slidenum">
              <a:rPr lang="en-GB" sz="700" smtClean="0">
                <a:solidFill>
                  <a:sysClr val="windowText" lastClr="000000"/>
                </a:solidFill>
              </a:rPr>
              <a:pPr algn="r" defTabSz="801330">
                <a:lnSpc>
                  <a:spcPct val="110000"/>
                </a:lnSpc>
                <a:spcBef>
                  <a:spcPts val="2104"/>
                </a:spcBef>
                <a:buClr>
                  <a:srgbClr val="222223"/>
                </a:buClr>
              </a:pPr>
              <a:t>‹#›</a:t>
            </a:fld>
            <a:endParaRPr lang="en-GB" sz="700" dirty="0" err="1">
              <a:solidFill>
                <a:sysClr val="windowText" lastClr="000000"/>
              </a:solidFill>
            </a:endParaRPr>
          </a:p>
        </p:txBody>
      </p:sp>
      <p:pic>
        <p:nvPicPr>
          <p:cNvPr id="12" name="Picture 11"/>
          <p:cNvPicPr>
            <a:picLocks noChangeAspect="1"/>
          </p:cNvPicPr>
          <p:nvPr userDrawn="1"/>
        </p:nvPicPr>
        <p:blipFill rotWithShape="1">
          <a:blip r:embed="rId2" cstate="screen">
            <a:extLst>
              <a:ext uri="{28A0092B-C50C-407E-A947-70E740481C1C}">
                <a14:useLocalDpi xmlns:a14="http://schemas.microsoft.com/office/drawing/2010/main"/>
              </a:ext>
            </a:extLst>
          </a:blip>
          <a:srcRect t="17784" b="38176"/>
          <a:stretch/>
        </p:blipFill>
        <p:spPr>
          <a:xfrm>
            <a:off x="369139" y="6220148"/>
            <a:ext cx="1517683" cy="501428"/>
          </a:xfrm>
          <a:prstGeom prst="rect">
            <a:avLst/>
          </a:prstGeom>
        </p:spPr>
      </p:pic>
    </p:spTree>
    <p:extLst>
      <p:ext uri="{BB962C8B-B14F-4D97-AF65-F5344CB8AC3E}">
        <p14:creationId xmlns:p14="http://schemas.microsoft.com/office/powerpoint/2010/main" val="714445230"/>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Presentation - media fill">
    <p:bg>
      <p:bgPr>
        <a:solidFill>
          <a:schemeClr val="bg1"/>
        </a:solidFill>
        <a:effectLst/>
      </p:bgPr>
    </p:bg>
    <p:spTree>
      <p:nvGrpSpPr>
        <p:cNvPr id="1" name=""/>
        <p:cNvGrpSpPr/>
        <p:nvPr/>
      </p:nvGrpSpPr>
      <p:grpSpPr>
        <a:xfrm>
          <a:off x="0" y="0"/>
          <a:ext cx="0" cy="0"/>
          <a:chOff x="0" y="0"/>
          <a:chExt cx="0" cy="0"/>
        </a:xfrm>
      </p:grpSpPr>
      <p:sp>
        <p:nvSpPr>
          <p:cNvPr id="69" name="Text Placeholder 68"/>
          <p:cNvSpPr>
            <a:spLocks noGrp="1"/>
          </p:cNvSpPr>
          <p:nvPr>
            <p:ph type="body" sz="quarter" idx="10" hasCustomPrompt="1"/>
          </p:nvPr>
        </p:nvSpPr>
        <p:spPr bwMode="gray">
          <a:xfrm>
            <a:off x="378739" y="4082107"/>
            <a:ext cx="4186602" cy="1249243"/>
          </a:xfrm>
        </p:spPr>
        <p:txBody>
          <a:bodyPr wrap="square" lIns="72579" tIns="36290" rIns="72579" bIns="36290">
            <a:normAutofit/>
          </a:bodyPr>
          <a:lstStyle>
            <a:lvl1pPr marL="0" indent="0">
              <a:spcBef>
                <a:spcPts val="1210"/>
              </a:spcBef>
              <a:buNone/>
              <a:defRPr sz="1700">
                <a:solidFill>
                  <a:schemeClr val="bg1"/>
                </a:solidFill>
              </a:defRPr>
            </a:lvl1pPr>
            <a:lvl2pPr marL="460872" indent="0">
              <a:buNone/>
              <a:defRPr>
                <a:solidFill>
                  <a:schemeClr val="bg1"/>
                </a:solidFill>
              </a:defRPr>
            </a:lvl2pPr>
            <a:lvl3pPr marL="921741" indent="0">
              <a:buNone/>
              <a:defRPr>
                <a:solidFill>
                  <a:schemeClr val="bg1"/>
                </a:solidFill>
              </a:defRPr>
            </a:lvl3pPr>
            <a:lvl4pPr marL="1382614" indent="0">
              <a:buNone/>
              <a:defRPr>
                <a:solidFill>
                  <a:schemeClr val="bg1"/>
                </a:solidFill>
              </a:defRPr>
            </a:lvl4pPr>
            <a:lvl5pPr marL="1843485" indent="0">
              <a:buNone/>
              <a:defRPr>
                <a:solidFill>
                  <a:schemeClr val="bg1"/>
                </a:solidFill>
              </a:defRPr>
            </a:lvl5pPr>
          </a:lstStyle>
          <a:p>
            <a:pPr lvl="0"/>
            <a:r>
              <a:rPr lang="en-US" dirty="0"/>
              <a:t>Click to add text</a:t>
            </a:r>
            <a:endParaRPr lang="en-GB" dirty="0"/>
          </a:p>
        </p:txBody>
      </p:sp>
      <p:sp>
        <p:nvSpPr>
          <p:cNvPr id="9" name="Subtitle 2"/>
          <p:cNvSpPr>
            <a:spLocks noGrp="1"/>
          </p:cNvSpPr>
          <p:nvPr>
            <p:ph type="subTitle" idx="1" hasCustomPrompt="1"/>
          </p:nvPr>
        </p:nvSpPr>
        <p:spPr bwMode="gray">
          <a:xfrm>
            <a:off x="378840" y="3494311"/>
            <a:ext cx="3174969" cy="445185"/>
          </a:xfrm>
          <a:solidFill>
            <a:schemeClr val="accent2"/>
          </a:solidFill>
        </p:spPr>
        <p:txBody>
          <a:bodyPr wrap="none" lIns="72579" tIns="36290" rIns="72579" bIns="36290" rtlCol="0" anchor="t">
            <a:spAutoFit/>
          </a:bodyPr>
          <a:lstStyle>
            <a:lvl1pPr marL="0" indent="0">
              <a:lnSpc>
                <a:spcPts val="2944"/>
              </a:lnSpc>
              <a:spcAft>
                <a:spcPts val="0"/>
              </a:spcAft>
              <a:buNone/>
              <a:defRPr lang="en-GB" sz="2500" b="1" dirty="0" smtClean="0">
                <a:solidFill>
                  <a:schemeClr val="bg1"/>
                </a:solidFill>
                <a:latin typeface="+mj-lt"/>
              </a:defRPr>
            </a:lvl1pPr>
          </a:lstStyle>
          <a:p>
            <a:pPr lvl="0">
              <a:spcBef>
                <a:spcPct val="0"/>
              </a:spcBef>
            </a:pPr>
            <a:r>
              <a:rPr lang="en-US" dirty="0"/>
              <a:t>Click to edit subtitle</a:t>
            </a:r>
            <a:endParaRPr lang="en-GB" dirty="0"/>
          </a:p>
        </p:txBody>
      </p:sp>
      <p:sp>
        <p:nvSpPr>
          <p:cNvPr id="10" name="Title 1"/>
          <p:cNvSpPr>
            <a:spLocks noGrp="1"/>
          </p:cNvSpPr>
          <p:nvPr>
            <p:ph type="ctrTitle" hasCustomPrompt="1"/>
          </p:nvPr>
        </p:nvSpPr>
        <p:spPr bwMode="gray">
          <a:xfrm>
            <a:off x="378836" y="2722352"/>
            <a:ext cx="4514268" cy="804535"/>
          </a:xfrm>
          <a:solidFill>
            <a:schemeClr val="accent3"/>
          </a:solidFill>
        </p:spPr>
        <p:txBody>
          <a:bodyPr tIns="126194" bIns="0" anchor="ctr"/>
          <a:lstStyle>
            <a:lvl1pPr algn="l">
              <a:defRPr sz="4400">
                <a:latin typeface="+mj-lt"/>
              </a:defRPr>
            </a:lvl1pPr>
          </a:lstStyle>
          <a:p>
            <a:r>
              <a:rPr lang="en-US" dirty="0"/>
              <a:t>Click to edit title</a:t>
            </a:r>
            <a:endParaRPr lang="en-GB" dirty="0"/>
          </a:p>
        </p:txBody>
      </p:sp>
      <p:sp>
        <p:nvSpPr>
          <p:cNvPr id="3" name="Media Placeholder 2"/>
          <p:cNvSpPr>
            <a:spLocks noGrp="1"/>
          </p:cNvSpPr>
          <p:nvPr>
            <p:ph type="media" sz="quarter" idx="12" hasCustomPrompt="1"/>
          </p:nvPr>
        </p:nvSpPr>
        <p:spPr>
          <a:xfrm>
            <a:off x="154754" y="163831"/>
            <a:ext cx="8834494" cy="6530338"/>
          </a:xfrm>
          <a:solidFill>
            <a:schemeClr val="tx1"/>
          </a:solidFill>
        </p:spPr>
        <p:txBody>
          <a:bodyPr>
            <a:normAutofit/>
          </a:bodyPr>
          <a:lstStyle>
            <a:lvl1pPr>
              <a:defRPr sz="1400">
                <a:solidFill>
                  <a:schemeClr val="bg1"/>
                </a:solidFill>
              </a:defRPr>
            </a:lvl1pPr>
          </a:lstStyle>
          <a:p>
            <a:r>
              <a:rPr lang="en-GB" dirty="0"/>
              <a:t>Insert media here – this will keep your chosen media within a frame</a:t>
            </a:r>
          </a:p>
        </p:txBody>
      </p:sp>
      <p:sp>
        <p:nvSpPr>
          <p:cNvPr id="13" name="TextBox 12"/>
          <p:cNvSpPr txBox="1"/>
          <p:nvPr userDrawn="1"/>
        </p:nvSpPr>
        <p:spPr bwMode="gray">
          <a:xfrm>
            <a:off x="463608" y="6693859"/>
            <a:ext cx="4186603" cy="164143"/>
          </a:xfrm>
          <a:prstGeom prst="rect">
            <a:avLst/>
          </a:prstGeom>
          <a:noFill/>
        </p:spPr>
        <p:txBody>
          <a:bodyPr wrap="none" lIns="0" tIns="0" rIns="0" bIns="0" rtlCol="0" anchor="ctr">
            <a:noAutofit/>
          </a:bodyPr>
          <a:lstStyle/>
          <a:p>
            <a:pPr defTabSz="801330"/>
            <a:r>
              <a:rPr lang="en-GB" sz="600" dirty="0">
                <a:solidFill>
                  <a:srgbClr val="222223"/>
                </a:solidFill>
                <a:latin typeface="Segoe UI Light" panose="020B0502040204020203" pitchFamily="34" charset="0"/>
              </a:rPr>
              <a:t>Document Name Here  |  Month 2016 |  Version 1  |  Public  |  Internal Use Only  |  Confidential  |  Strictly  Confidential (DELETE CLASSIFICATION)</a:t>
            </a:r>
          </a:p>
        </p:txBody>
      </p:sp>
      <p:sp>
        <p:nvSpPr>
          <p:cNvPr id="16" name="TextBox 15"/>
          <p:cNvSpPr txBox="1"/>
          <p:nvPr userDrawn="1"/>
        </p:nvSpPr>
        <p:spPr>
          <a:xfrm>
            <a:off x="8564924" y="6688037"/>
            <a:ext cx="492596" cy="188757"/>
          </a:xfrm>
          <a:prstGeom prst="rect">
            <a:avLst/>
          </a:prstGeom>
          <a:noFill/>
        </p:spPr>
        <p:txBody>
          <a:bodyPr wrap="square" lIns="63097" tIns="31549" rIns="63097" bIns="31549" rtlCol="0">
            <a:spAutoFit/>
          </a:bodyPr>
          <a:lstStyle/>
          <a:p>
            <a:pPr algn="r" defTabSz="801330">
              <a:lnSpc>
                <a:spcPct val="110000"/>
              </a:lnSpc>
              <a:spcBef>
                <a:spcPts val="2104"/>
              </a:spcBef>
              <a:buClr>
                <a:srgbClr val="222223"/>
              </a:buClr>
            </a:pPr>
            <a:fld id="{08492756-E806-4604-9C5F-A6997CE6540C}" type="slidenum">
              <a:rPr lang="en-GB" sz="700" smtClean="0">
                <a:solidFill>
                  <a:sysClr val="windowText" lastClr="000000"/>
                </a:solidFill>
              </a:rPr>
              <a:pPr algn="r" defTabSz="801330">
                <a:lnSpc>
                  <a:spcPct val="110000"/>
                </a:lnSpc>
                <a:spcBef>
                  <a:spcPts val="2104"/>
                </a:spcBef>
                <a:buClr>
                  <a:srgbClr val="222223"/>
                </a:buClr>
              </a:pPr>
              <a:t>‹#›</a:t>
            </a:fld>
            <a:endParaRPr lang="en-GB" sz="700" dirty="0" err="1">
              <a:solidFill>
                <a:sysClr val="windowText" lastClr="000000"/>
              </a:solidFill>
            </a:endParaRPr>
          </a:p>
        </p:txBody>
      </p:sp>
      <p:pic>
        <p:nvPicPr>
          <p:cNvPr id="17" name="Picture 16"/>
          <p:cNvPicPr>
            <a:picLocks noChangeAspect="1"/>
          </p:cNvPicPr>
          <p:nvPr userDrawn="1"/>
        </p:nvPicPr>
        <p:blipFill rotWithShape="1">
          <a:blip r:embed="rId2" cstate="screen">
            <a:extLst>
              <a:ext uri="{28A0092B-C50C-407E-A947-70E740481C1C}">
                <a14:useLocalDpi xmlns:a14="http://schemas.microsoft.com/office/drawing/2010/main"/>
              </a:ext>
            </a:extLst>
          </a:blip>
          <a:srcRect t="17784" b="38176"/>
          <a:stretch/>
        </p:blipFill>
        <p:spPr>
          <a:xfrm>
            <a:off x="369139" y="6220148"/>
            <a:ext cx="1517683" cy="501428"/>
          </a:xfrm>
          <a:prstGeom prst="rect">
            <a:avLst/>
          </a:prstGeom>
        </p:spPr>
      </p:pic>
    </p:spTree>
    <p:extLst>
      <p:ext uri="{BB962C8B-B14F-4D97-AF65-F5344CB8AC3E}">
        <p14:creationId xmlns:p14="http://schemas.microsoft.com/office/powerpoint/2010/main" val="3706077534"/>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Presentation -half page  media fill">
    <p:bg>
      <p:bgPr>
        <a:solidFill>
          <a:schemeClr val="bg2"/>
        </a:solidFill>
        <a:effectLst/>
      </p:bgPr>
    </p:bg>
    <p:spTree>
      <p:nvGrpSpPr>
        <p:cNvPr id="1" name=""/>
        <p:cNvGrpSpPr/>
        <p:nvPr/>
      </p:nvGrpSpPr>
      <p:grpSpPr>
        <a:xfrm>
          <a:off x="0" y="0"/>
          <a:ext cx="0" cy="0"/>
          <a:chOff x="0" y="0"/>
          <a:chExt cx="0" cy="0"/>
        </a:xfrm>
      </p:grpSpPr>
      <p:sp>
        <p:nvSpPr>
          <p:cNvPr id="12" name="Frame 11"/>
          <p:cNvSpPr/>
          <p:nvPr userDrawn="1"/>
        </p:nvSpPr>
        <p:spPr bwMode="gray">
          <a:xfrm>
            <a:off x="0" y="-150"/>
            <a:ext cx="9144000" cy="6858151"/>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33" tIns="40067" rIns="80133" bIns="40067" numCol="1" spcCol="0" rtlCol="0" fromWordArt="0" anchor="ctr" anchorCtr="0" forceAA="0" compatLnSpc="1">
            <a:prstTxWarp prst="textNoShape">
              <a:avLst/>
            </a:prstTxWarp>
            <a:noAutofit/>
          </a:bodyPr>
          <a:lstStyle/>
          <a:p>
            <a:pPr algn="ctr" defTabSz="801330"/>
            <a:endParaRPr lang="en-GB" sz="1600" dirty="0">
              <a:solidFill>
                <a:srgbClr val="222223"/>
              </a:solidFill>
              <a:latin typeface="Segoe UI Light" panose="020B0502040204020203" pitchFamily="34" charset="0"/>
            </a:endParaRPr>
          </a:p>
        </p:txBody>
      </p:sp>
      <p:sp>
        <p:nvSpPr>
          <p:cNvPr id="4" name="Rectangle 3"/>
          <p:cNvSpPr/>
          <p:nvPr userDrawn="1"/>
        </p:nvSpPr>
        <p:spPr bwMode="gray">
          <a:xfrm>
            <a:off x="4495041" y="98159"/>
            <a:ext cx="153919" cy="6603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5156" tIns="72579" rIns="145156" bIns="72579" numCol="1" spcCol="0" rtlCol="0" fromWordArt="0" anchor="ctr" anchorCtr="0" forceAA="0" compatLnSpc="1">
            <a:prstTxWarp prst="textNoShape">
              <a:avLst/>
            </a:prstTxWarp>
            <a:noAutofit/>
          </a:bodyPr>
          <a:lstStyle/>
          <a:p>
            <a:pPr algn="ctr" defTabSz="801330">
              <a:lnSpc>
                <a:spcPct val="110000"/>
              </a:lnSpc>
              <a:spcBef>
                <a:spcPts val="2418"/>
              </a:spcBef>
              <a:buClr>
                <a:srgbClr val="222223"/>
              </a:buClr>
            </a:pPr>
            <a:endParaRPr lang="en-GB" sz="2800" dirty="0">
              <a:solidFill>
                <a:prstClr val="white"/>
              </a:solidFill>
              <a:latin typeface="Segoe UI Light" panose="020B0502040204020203" pitchFamily="34" charset="0"/>
            </a:endParaRPr>
          </a:p>
        </p:txBody>
      </p:sp>
      <p:sp>
        <p:nvSpPr>
          <p:cNvPr id="15" name="Content Placeholder 6"/>
          <p:cNvSpPr>
            <a:spLocks noGrp="1"/>
          </p:cNvSpPr>
          <p:nvPr>
            <p:ph sz="quarter" idx="12"/>
          </p:nvPr>
        </p:nvSpPr>
        <p:spPr>
          <a:xfrm>
            <a:off x="4819448" y="2235379"/>
            <a:ext cx="3867081" cy="3610114"/>
          </a:xfrm>
        </p:spPr>
        <p:txBody>
          <a:bodyPr lIns="0" rIns="0">
            <a:normAutofit/>
          </a:bodyPr>
          <a:lstStyle>
            <a:lvl1pPr>
              <a:spcBef>
                <a:spcPts val="526"/>
              </a:spcBef>
              <a:spcAft>
                <a:spcPts val="526"/>
              </a:spcAft>
              <a:buClr>
                <a:schemeClr val="bg1"/>
              </a:buClr>
              <a:defRPr sz="2100">
                <a:solidFill>
                  <a:schemeClr val="bg1"/>
                </a:solidFill>
              </a:defRPr>
            </a:lvl1pPr>
            <a:lvl2pPr>
              <a:spcBef>
                <a:spcPts val="526"/>
              </a:spcBef>
              <a:spcAft>
                <a:spcPts val="526"/>
              </a:spcAft>
              <a:buClr>
                <a:schemeClr val="bg1"/>
              </a:buClr>
              <a:defRPr sz="1800">
                <a:solidFill>
                  <a:schemeClr val="bg1"/>
                </a:solidFill>
              </a:defRPr>
            </a:lvl2pPr>
            <a:lvl3pPr>
              <a:spcBef>
                <a:spcPts val="526"/>
              </a:spcBef>
              <a:spcAft>
                <a:spcPts val="526"/>
              </a:spcAft>
              <a:buClr>
                <a:schemeClr val="bg1"/>
              </a:buClr>
              <a:defRPr sz="1600">
                <a:solidFill>
                  <a:schemeClr val="bg1"/>
                </a:solidFill>
              </a:defRPr>
            </a:lvl3pPr>
            <a:lvl4pPr>
              <a:spcBef>
                <a:spcPts val="526"/>
              </a:spcBef>
              <a:spcAft>
                <a:spcPts val="526"/>
              </a:spcAft>
              <a:buClr>
                <a:schemeClr val="bg1"/>
              </a:buClr>
              <a:defRPr sz="1600">
                <a:solidFill>
                  <a:schemeClr val="bg1"/>
                </a:solidFill>
              </a:defRPr>
            </a:lvl4pPr>
            <a:lvl5pPr>
              <a:spcBef>
                <a:spcPts val="526"/>
              </a:spcBef>
              <a:spcAft>
                <a:spcPts val="526"/>
              </a:spcAft>
              <a:buClr>
                <a:schemeClr val="bg1"/>
              </a:buClr>
              <a:defRPr sz="16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8" name="Title 1"/>
          <p:cNvSpPr>
            <a:spLocks noGrp="1"/>
          </p:cNvSpPr>
          <p:nvPr>
            <p:ph type="ctrTitle" hasCustomPrompt="1"/>
          </p:nvPr>
        </p:nvSpPr>
        <p:spPr bwMode="gray">
          <a:xfrm>
            <a:off x="4842424" y="785348"/>
            <a:ext cx="3347773" cy="556156"/>
          </a:xfrm>
          <a:solidFill>
            <a:schemeClr val="accent3"/>
          </a:solidFill>
        </p:spPr>
        <p:txBody>
          <a:bodyPr wrap="none" lIns="72579" tIns="63097" rIns="72579" bIns="0" rtlCol="0" anchor="ctr">
            <a:spAutoFit/>
          </a:bodyPr>
          <a:lstStyle>
            <a:lvl1pPr algn="l">
              <a:defRPr lang="en-GB" dirty="0"/>
            </a:lvl1pPr>
          </a:lstStyle>
          <a:p>
            <a:pPr marL="0" lvl="0" indent="0" algn="l">
              <a:spcBef>
                <a:spcPct val="20000"/>
              </a:spcBef>
              <a:buFont typeface="Arial" panose="020B0604020202020204" pitchFamily="34" charset="0"/>
            </a:pPr>
            <a:r>
              <a:rPr lang="en-US" dirty="0"/>
              <a:t>Click to edit title</a:t>
            </a:r>
            <a:endParaRPr lang="en-GB" dirty="0"/>
          </a:p>
        </p:txBody>
      </p:sp>
      <p:sp>
        <p:nvSpPr>
          <p:cNvPr id="19" name="Text Placeholder 5"/>
          <p:cNvSpPr>
            <a:spLocks noGrp="1"/>
          </p:cNvSpPr>
          <p:nvPr>
            <p:ph type="body" sz="quarter" idx="13" hasCustomPrompt="1"/>
          </p:nvPr>
        </p:nvSpPr>
        <p:spPr>
          <a:xfrm>
            <a:off x="4842423" y="1404370"/>
            <a:ext cx="2670367" cy="355482"/>
          </a:xfrm>
          <a:solidFill>
            <a:schemeClr val="tx2"/>
          </a:solidFill>
        </p:spPr>
        <p:txBody>
          <a:bodyPr vert="horz" wrap="none" lIns="63097" tIns="0" rIns="63097" bIns="0" rtlCol="0">
            <a:spAutoFit/>
          </a:bodyPr>
          <a:lstStyle>
            <a:lvl1pPr>
              <a:buFontTx/>
              <a:buNone/>
              <a:defRPr lang="en-US" sz="2100" b="1" dirty="0" smtClean="0">
                <a:solidFill>
                  <a:schemeClr val="bg1"/>
                </a:solidFill>
              </a:defRPr>
            </a:lvl1pPr>
          </a:lstStyle>
          <a:p>
            <a:pPr marL="0" lvl="0" indent="0">
              <a:spcBef>
                <a:spcPts val="263"/>
              </a:spcBef>
              <a:spcAft>
                <a:spcPts val="263"/>
              </a:spcAft>
              <a:buNone/>
            </a:pPr>
            <a:r>
              <a:rPr lang="en-US" dirty="0"/>
              <a:t>Click to edit subtitle</a:t>
            </a:r>
          </a:p>
        </p:txBody>
      </p:sp>
      <p:sp>
        <p:nvSpPr>
          <p:cNvPr id="3" name="Media Placeholder 2"/>
          <p:cNvSpPr>
            <a:spLocks noGrp="1"/>
          </p:cNvSpPr>
          <p:nvPr>
            <p:ph type="media" sz="quarter" idx="14"/>
          </p:nvPr>
        </p:nvSpPr>
        <p:spPr>
          <a:xfrm>
            <a:off x="154755" y="164601"/>
            <a:ext cx="4340287" cy="6527128"/>
          </a:xfrm>
          <a:solidFill>
            <a:schemeClr val="tx1"/>
          </a:solidFill>
        </p:spPr>
        <p:txBody>
          <a:bodyPr/>
          <a:lstStyle>
            <a:lvl1pPr>
              <a:defRPr>
                <a:solidFill>
                  <a:schemeClr val="bg1"/>
                </a:solidFill>
              </a:defRPr>
            </a:lvl1pPr>
          </a:lstStyle>
          <a:p>
            <a:r>
              <a:rPr lang="en-US"/>
              <a:t>Click icon to add media</a:t>
            </a:r>
            <a:endParaRPr lang="en-GB" dirty="0"/>
          </a:p>
        </p:txBody>
      </p:sp>
      <p:sp>
        <p:nvSpPr>
          <p:cNvPr id="11" name="TextBox 10"/>
          <p:cNvSpPr txBox="1"/>
          <p:nvPr userDrawn="1"/>
        </p:nvSpPr>
        <p:spPr bwMode="gray">
          <a:xfrm>
            <a:off x="464542" y="6693859"/>
            <a:ext cx="4186603" cy="164143"/>
          </a:xfrm>
          <a:prstGeom prst="rect">
            <a:avLst/>
          </a:prstGeom>
          <a:noFill/>
        </p:spPr>
        <p:txBody>
          <a:bodyPr wrap="none" lIns="0" tIns="0" rIns="0" bIns="0" rtlCol="0" anchor="ctr">
            <a:noAutofit/>
          </a:bodyPr>
          <a:lstStyle/>
          <a:p>
            <a:pPr defTabSz="801330"/>
            <a:r>
              <a:rPr lang="en-GB" sz="600" dirty="0">
                <a:solidFill>
                  <a:srgbClr val="222223"/>
                </a:solidFill>
                <a:latin typeface="Segoe UI Light" panose="020B0502040204020203" pitchFamily="34" charset="0"/>
              </a:rPr>
              <a:t>Document Name Here  |  Month 2016 |  Version 1  |  Public  |  Internal Use Only  |  Confidential  |  Strictly  Confidential (DELETE CLASSIFICATION)</a:t>
            </a:r>
          </a:p>
        </p:txBody>
      </p:sp>
      <p:sp>
        <p:nvSpPr>
          <p:cNvPr id="20" name="TextBox 19"/>
          <p:cNvSpPr txBox="1"/>
          <p:nvPr userDrawn="1"/>
        </p:nvSpPr>
        <p:spPr>
          <a:xfrm>
            <a:off x="8564924" y="6688037"/>
            <a:ext cx="492596" cy="188757"/>
          </a:xfrm>
          <a:prstGeom prst="rect">
            <a:avLst/>
          </a:prstGeom>
          <a:noFill/>
        </p:spPr>
        <p:txBody>
          <a:bodyPr wrap="square" lIns="63097" tIns="31549" rIns="63097" bIns="31549" rtlCol="0">
            <a:spAutoFit/>
          </a:bodyPr>
          <a:lstStyle/>
          <a:p>
            <a:pPr algn="r" defTabSz="801330">
              <a:lnSpc>
                <a:spcPct val="110000"/>
              </a:lnSpc>
              <a:spcBef>
                <a:spcPts val="2104"/>
              </a:spcBef>
              <a:buClr>
                <a:srgbClr val="222223"/>
              </a:buClr>
            </a:pPr>
            <a:fld id="{08492756-E806-4604-9C5F-A6997CE6540C}" type="slidenum">
              <a:rPr lang="en-GB" sz="700" smtClean="0">
                <a:solidFill>
                  <a:sysClr val="windowText" lastClr="000000"/>
                </a:solidFill>
              </a:rPr>
              <a:pPr algn="r" defTabSz="801330">
                <a:lnSpc>
                  <a:spcPct val="110000"/>
                </a:lnSpc>
                <a:spcBef>
                  <a:spcPts val="2104"/>
                </a:spcBef>
                <a:buClr>
                  <a:srgbClr val="222223"/>
                </a:buClr>
              </a:pPr>
              <a:t>‹#›</a:t>
            </a:fld>
            <a:endParaRPr lang="en-GB" sz="700" dirty="0" err="1">
              <a:solidFill>
                <a:sysClr val="windowText" lastClr="000000"/>
              </a:solidFill>
            </a:endParaRPr>
          </a:p>
        </p:txBody>
      </p:sp>
      <p:pic>
        <p:nvPicPr>
          <p:cNvPr id="21" name="Picture 20"/>
          <p:cNvPicPr>
            <a:picLocks noChangeAspect="1"/>
          </p:cNvPicPr>
          <p:nvPr userDrawn="1"/>
        </p:nvPicPr>
        <p:blipFill rotWithShape="1">
          <a:blip r:embed="rId2" cstate="screen">
            <a:extLst>
              <a:ext uri="{28A0092B-C50C-407E-A947-70E740481C1C}">
                <a14:useLocalDpi xmlns:a14="http://schemas.microsoft.com/office/drawing/2010/main"/>
              </a:ext>
            </a:extLst>
          </a:blip>
          <a:srcRect t="17784" b="38176"/>
          <a:stretch/>
        </p:blipFill>
        <p:spPr>
          <a:xfrm>
            <a:off x="369139" y="6220148"/>
            <a:ext cx="1517683" cy="501428"/>
          </a:xfrm>
          <a:prstGeom prst="rect">
            <a:avLst/>
          </a:prstGeom>
        </p:spPr>
      </p:pic>
    </p:spTree>
    <p:extLst>
      <p:ext uri="{BB962C8B-B14F-4D97-AF65-F5344CB8AC3E}">
        <p14:creationId xmlns:p14="http://schemas.microsoft.com/office/powerpoint/2010/main" val="2914253694"/>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Presentation - Image and statement">
    <p:bg>
      <p:bgPr>
        <a:solidFill>
          <a:schemeClr val="bg2"/>
        </a:solidFill>
        <a:effectLst/>
      </p:bgPr>
    </p:bg>
    <p:spTree>
      <p:nvGrpSpPr>
        <p:cNvPr id="1" name=""/>
        <p:cNvGrpSpPr/>
        <p:nvPr/>
      </p:nvGrpSpPr>
      <p:grpSpPr>
        <a:xfrm>
          <a:off x="0" y="0"/>
          <a:ext cx="0" cy="0"/>
          <a:chOff x="0" y="0"/>
          <a:chExt cx="0" cy="0"/>
        </a:xfrm>
      </p:grpSpPr>
      <p:sp>
        <p:nvSpPr>
          <p:cNvPr id="11" name="Frame 10"/>
          <p:cNvSpPr/>
          <p:nvPr userDrawn="1"/>
        </p:nvSpPr>
        <p:spPr bwMode="gray">
          <a:xfrm>
            <a:off x="0" y="-150"/>
            <a:ext cx="9144000" cy="6858151"/>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33" tIns="40067" rIns="80133" bIns="40067" numCol="1" spcCol="0" rtlCol="0" fromWordArt="0" anchor="ctr" anchorCtr="0" forceAA="0" compatLnSpc="1">
            <a:prstTxWarp prst="textNoShape">
              <a:avLst/>
            </a:prstTxWarp>
            <a:noAutofit/>
          </a:bodyPr>
          <a:lstStyle/>
          <a:p>
            <a:pPr algn="ctr" defTabSz="801330"/>
            <a:endParaRPr lang="en-GB" sz="1600" dirty="0">
              <a:solidFill>
                <a:srgbClr val="222223"/>
              </a:solidFill>
              <a:latin typeface="Segoe UI Light" panose="020B0502040204020203" pitchFamily="34" charset="0"/>
            </a:endParaRPr>
          </a:p>
        </p:txBody>
      </p:sp>
      <p:sp>
        <p:nvSpPr>
          <p:cNvPr id="4" name="Picture Placeholder 3"/>
          <p:cNvSpPr>
            <a:spLocks noGrp="1"/>
          </p:cNvSpPr>
          <p:nvPr>
            <p:ph type="pic" sz="quarter" idx="10" hasCustomPrompt="1"/>
          </p:nvPr>
        </p:nvSpPr>
        <p:spPr>
          <a:xfrm>
            <a:off x="154753" y="157665"/>
            <a:ext cx="8834494" cy="6534066"/>
          </a:xfrm>
          <a:solidFill>
            <a:schemeClr val="bg1">
              <a:lumMod val="85000"/>
            </a:schemeClr>
          </a:solidFill>
        </p:spPr>
        <p:txBody>
          <a:bodyPr/>
          <a:lstStyle>
            <a:lvl1pPr marL="0" indent="0">
              <a:buNone/>
              <a:defRPr sz="1600" baseline="0"/>
            </a:lvl1pPr>
          </a:lstStyle>
          <a:p>
            <a:r>
              <a:rPr lang="en-GB" dirty="0"/>
              <a:t>Insert image by clicking the picture icon and selecting file.  Image may then be cropped as desired</a:t>
            </a:r>
          </a:p>
        </p:txBody>
      </p:sp>
      <p:sp>
        <p:nvSpPr>
          <p:cNvPr id="2" name="Title 1"/>
          <p:cNvSpPr>
            <a:spLocks noGrp="1"/>
          </p:cNvSpPr>
          <p:nvPr>
            <p:ph type="title" hasCustomPrompt="1"/>
          </p:nvPr>
        </p:nvSpPr>
        <p:spPr bwMode="gray">
          <a:xfrm>
            <a:off x="414402" y="1339059"/>
            <a:ext cx="8209912" cy="1423061"/>
          </a:xfrm>
          <a:noFill/>
        </p:spPr>
        <p:txBody>
          <a:bodyPr wrap="square" anchor="t"/>
          <a:lstStyle>
            <a:lvl1pPr algn="l">
              <a:lnSpc>
                <a:spcPts val="5346"/>
              </a:lnSpc>
              <a:defRPr sz="4700"/>
            </a:lvl1pPr>
          </a:lstStyle>
          <a:p>
            <a:r>
              <a:rPr lang="en-US" dirty="0"/>
              <a:t>Statement or with quote with image.</a:t>
            </a:r>
            <a:endParaRPr lang="en-GB" dirty="0"/>
          </a:p>
        </p:txBody>
      </p:sp>
      <p:sp>
        <p:nvSpPr>
          <p:cNvPr id="9" name="TextBox 8"/>
          <p:cNvSpPr txBox="1"/>
          <p:nvPr userDrawn="1"/>
        </p:nvSpPr>
        <p:spPr bwMode="gray">
          <a:xfrm>
            <a:off x="463608" y="6693859"/>
            <a:ext cx="4186603" cy="164143"/>
          </a:xfrm>
          <a:prstGeom prst="rect">
            <a:avLst/>
          </a:prstGeom>
          <a:noFill/>
        </p:spPr>
        <p:txBody>
          <a:bodyPr wrap="none" lIns="0" tIns="0" rIns="0" bIns="0" rtlCol="0" anchor="ctr">
            <a:noAutofit/>
          </a:bodyPr>
          <a:lstStyle/>
          <a:p>
            <a:pPr defTabSz="801330"/>
            <a:r>
              <a:rPr lang="en-GB" sz="600" dirty="0">
                <a:solidFill>
                  <a:srgbClr val="222223"/>
                </a:solidFill>
                <a:latin typeface="Segoe UI Light" panose="020B0502040204020203" pitchFamily="34" charset="0"/>
              </a:rPr>
              <a:t>Document Name Here  |  Month 2016 |  Version 1  |  Public  |  Internal Use Only  |  Confidential  |  Strictly  Confidential (DELETE CLASSIFICATION)</a:t>
            </a:r>
          </a:p>
        </p:txBody>
      </p:sp>
      <p:sp>
        <p:nvSpPr>
          <p:cNvPr id="14" name="TextBox 13"/>
          <p:cNvSpPr txBox="1"/>
          <p:nvPr userDrawn="1"/>
        </p:nvSpPr>
        <p:spPr>
          <a:xfrm>
            <a:off x="8564924" y="6688037"/>
            <a:ext cx="492596" cy="188757"/>
          </a:xfrm>
          <a:prstGeom prst="rect">
            <a:avLst/>
          </a:prstGeom>
          <a:noFill/>
        </p:spPr>
        <p:txBody>
          <a:bodyPr wrap="square" lIns="63097" tIns="31549" rIns="63097" bIns="31549" rtlCol="0">
            <a:spAutoFit/>
          </a:bodyPr>
          <a:lstStyle/>
          <a:p>
            <a:pPr algn="r" defTabSz="801330">
              <a:lnSpc>
                <a:spcPct val="110000"/>
              </a:lnSpc>
              <a:spcBef>
                <a:spcPts val="2104"/>
              </a:spcBef>
              <a:buClr>
                <a:srgbClr val="222223"/>
              </a:buClr>
            </a:pPr>
            <a:fld id="{08492756-E806-4604-9C5F-A6997CE6540C}" type="slidenum">
              <a:rPr lang="en-GB" sz="700" smtClean="0">
                <a:solidFill>
                  <a:sysClr val="windowText" lastClr="000000"/>
                </a:solidFill>
              </a:rPr>
              <a:pPr algn="r" defTabSz="801330">
                <a:lnSpc>
                  <a:spcPct val="110000"/>
                </a:lnSpc>
                <a:spcBef>
                  <a:spcPts val="2104"/>
                </a:spcBef>
                <a:buClr>
                  <a:srgbClr val="222223"/>
                </a:buClr>
              </a:pPr>
              <a:t>‹#›</a:t>
            </a:fld>
            <a:endParaRPr lang="en-GB" sz="700" dirty="0" err="1">
              <a:solidFill>
                <a:sysClr val="windowText" lastClr="000000"/>
              </a:solidFill>
            </a:endParaRPr>
          </a:p>
        </p:txBody>
      </p:sp>
      <p:pic>
        <p:nvPicPr>
          <p:cNvPr id="15" name="Picture 14"/>
          <p:cNvPicPr>
            <a:picLocks noChangeAspect="1"/>
          </p:cNvPicPr>
          <p:nvPr userDrawn="1"/>
        </p:nvPicPr>
        <p:blipFill rotWithShape="1">
          <a:blip r:embed="rId2" cstate="screen">
            <a:extLst>
              <a:ext uri="{28A0092B-C50C-407E-A947-70E740481C1C}">
                <a14:useLocalDpi xmlns:a14="http://schemas.microsoft.com/office/drawing/2010/main"/>
              </a:ext>
            </a:extLst>
          </a:blip>
          <a:srcRect t="17784" b="38176"/>
          <a:stretch/>
        </p:blipFill>
        <p:spPr>
          <a:xfrm>
            <a:off x="369139" y="6220148"/>
            <a:ext cx="1517683" cy="501428"/>
          </a:xfrm>
          <a:prstGeom prst="rect">
            <a:avLst/>
          </a:prstGeom>
        </p:spPr>
      </p:pic>
    </p:spTree>
    <p:extLst>
      <p:ext uri="{BB962C8B-B14F-4D97-AF65-F5344CB8AC3E}">
        <p14:creationId xmlns:p14="http://schemas.microsoft.com/office/powerpoint/2010/main" val="4167432985"/>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Presentation - Statement with 3 x images">
    <p:bg>
      <p:bgPr>
        <a:solidFill>
          <a:schemeClr val="bg2"/>
        </a:solidFill>
        <a:effectLst/>
      </p:bgPr>
    </p:bg>
    <p:spTree>
      <p:nvGrpSpPr>
        <p:cNvPr id="1" name=""/>
        <p:cNvGrpSpPr/>
        <p:nvPr/>
      </p:nvGrpSpPr>
      <p:grpSpPr>
        <a:xfrm>
          <a:off x="0" y="0"/>
          <a:ext cx="0" cy="0"/>
          <a:chOff x="0" y="0"/>
          <a:chExt cx="0" cy="0"/>
        </a:xfrm>
      </p:grpSpPr>
      <p:sp>
        <p:nvSpPr>
          <p:cNvPr id="30" name="Rectangle 29"/>
          <p:cNvSpPr/>
          <p:nvPr userDrawn="1"/>
        </p:nvSpPr>
        <p:spPr bwMode="gray">
          <a:xfrm>
            <a:off x="157469" y="3723451"/>
            <a:ext cx="8831779" cy="29704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6194" tIns="63097" rIns="126194" bIns="63097" numCol="1" spcCol="0" rtlCol="0" fromWordArt="0" anchor="ctr" anchorCtr="0" forceAA="0" compatLnSpc="1">
            <a:prstTxWarp prst="textNoShape">
              <a:avLst/>
            </a:prstTxWarp>
            <a:noAutofit/>
          </a:bodyPr>
          <a:lstStyle/>
          <a:p>
            <a:pPr algn="ctr" defTabSz="801330">
              <a:lnSpc>
                <a:spcPct val="110000"/>
              </a:lnSpc>
              <a:spcBef>
                <a:spcPts val="2104"/>
              </a:spcBef>
              <a:buClr>
                <a:srgbClr val="222223"/>
              </a:buClr>
            </a:pPr>
            <a:endParaRPr lang="en-GB" sz="2500" dirty="0">
              <a:solidFill>
                <a:prstClr val="white"/>
              </a:solidFill>
              <a:latin typeface="Segoe UI Light" panose="020B0502040204020203" pitchFamily="34" charset="0"/>
            </a:endParaRPr>
          </a:p>
        </p:txBody>
      </p:sp>
      <p:sp>
        <p:nvSpPr>
          <p:cNvPr id="2" name="Title 1"/>
          <p:cNvSpPr>
            <a:spLocks noGrp="1"/>
          </p:cNvSpPr>
          <p:nvPr>
            <p:ph type="title" hasCustomPrompt="1"/>
          </p:nvPr>
        </p:nvSpPr>
        <p:spPr bwMode="gray">
          <a:xfrm>
            <a:off x="403179" y="1747253"/>
            <a:ext cx="8256276" cy="786989"/>
          </a:xfrm>
          <a:noFill/>
        </p:spPr>
        <p:txBody>
          <a:bodyPr wrap="square" anchor="ctr"/>
          <a:lstStyle>
            <a:lvl1pPr algn="l">
              <a:defRPr sz="4700"/>
            </a:lvl1pPr>
          </a:lstStyle>
          <a:p>
            <a:r>
              <a:rPr lang="en-US" dirty="0"/>
              <a:t>Click to add statement</a:t>
            </a:r>
            <a:endParaRPr lang="en-GB" dirty="0"/>
          </a:p>
        </p:txBody>
      </p:sp>
      <p:sp>
        <p:nvSpPr>
          <p:cNvPr id="24" name="Frame 23"/>
          <p:cNvSpPr/>
          <p:nvPr userDrawn="1"/>
        </p:nvSpPr>
        <p:spPr bwMode="gray">
          <a:xfrm>
            <a:off x="0" y="-150"/>
            <a:ext cx="9144000" cy="6858151"/>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33" tIns="40067" rIns="80133" bIns="40067" numCol="1" spcCol="0" rtlCol="0" fromWordArt="0" anchor="ctr" anchorCtr="0" forceAA="0" compatLnSpc="1">
            <a:prstTxWarp prst="textNoShape">
              <a:avLst/>
            </a:prstTxWarp>
            <a:noAutofit/>
          </a:bodyPr>
          <a:lstStyle/>
          <a:p>
            <a:pPr algn="ctr" defTabSz="801330"/>
            <a:endParaRPr lang="en-GB" sz="1600" dirty="0">
              <a:solidFill>
                <a:srgbClr val="222223"/>
              </a:solidFill>
              <a:latin typeface="Segoe UI Light" panose="020B0502040204020203" pitchFamily="34" charset="0"/>
            </a:endParaRPr>
          </a:p>
        </p:txBody>
      </p:sp>
      <p:sp>
        <p:nvSpPr>
          <p:cNvPr id="22" name="Picture Placeholder 21"/>
          <p:cNvSpPr>
            <a:spLocks noGrp="1"/>
          </p:cNvSpPr>
          <p:nvPr>
            <p:ph type="pic" sz="quarter" idx="10"/>
          </p:nvPr>
        </p:nvSpPr>
        <p:spPr>
          <a:xfrm>
            <a:off x="148968" y="3886154"/>
            <a:ext cx="2832114" cy="2807705"/>
          </a:xfrm>
          <a:solidFill>
            <a:schemeClr val="bg1">
              <a:lumMod val="85000"/>
            </a:schemeClr>
          </a:solidFill>
        </p:spPr>
        <p:txBody>
          <a:bodyPr/>
          <a:lstStyle/>
          <a:p>
            <a:r>
              <a:rPr lang="en-US"/>
              <a:t>Click icon to add picture</a:t>
            </a:r>
            <a:endParaRPr lang="en-GB" dirty="0"/>
          </a:p>
        </p:txBody>
      </p:sp>
      <p:sp>
        <p:nvSpPr>
          <p:cNvPr id="28" name="Picture Placeholder 21"/>
          <p:cNvSpPr>
            <a:spLocks noGrp="1"/>
          </p:cNvSpPr>
          <p:nvPr>
            <p:ph type="pic" sz="quarter" idx="11"/>
          </p:nvPr>
        </p:nvSpPr>
        <p:spPr>
          <a:xfrm>
            <a:off x="3154777" y="3886154"/>
            <a:ext cx="2832114" cy="2807705"/>
          </a:xfrm>
          <a:solidFill>
            <a:schemeClr val="bg1">
              <a:lumMod val="85000"/>
            </a:schemeClr>
          </a:solidFill>
        </p:spPr>
        <p:txBody>
          <a:bodyPr/>
          <a:lstStyle/>
          <a:p>
            <a:r>
              <a:rPr lang="en-US"/>
              <a:t>Click icon to add picture</a:t>
            </a:r>
            <a:endParaRPr lang="en-GB" dirty="0"/>
          </a:p>
        </p:txBody>
      </p:sp>
      <p:sp>
        <p:nvSpPr>
          <p:cNvPr id="29" name="Picture Placeholder 21"/>
          <p:cNvSpPr>
            <a:spLocks noGrp="1"/>
          </p:cNvSpPr>
          <p:nvPr>
            <p:ph type="pic" sz="quarter" idx="12"/>
          </p:nvPr>
        </p:nvSpPr>
        <p:spPr>
          <a:xfrm>
            <a:off x="6152088" y="3886154"/>
            <a:ext cx="2832114" cy="2807705"/>
          </a:xfrm>
          <a:solidFill>
            <a:schemeClr val="bg1">
              <a:lumMod val="85000"/>
            </a:schemeClr>
          </a:solidFill>
        </p:spPr>
        <p:txBody>
          <a:bodyPr/>
          <a:lstStyle/>
          <a:p>
            <a:r>
              <a:rPr lang="en-US"/>
              <a:t>Click icon to add picture</a:t>
            </a:r>
            <a:endParaRPr lang="en-GB" dirty="0"/>
          </a:p>
        </p:txBody>
      </p:sp>
      <p:sp>
        <p:nvSpPr>
          <p:cNvPr id="11" name="TextBox 10"/>
          <p:cNvSpPr txBox="1"/>
          <p:nvPr userDrawn="1"/>
        </p:nvSpPr>
        <p:spPr bwMode="gray">
          <a:xfrm>
            <a:off x="463608" y="6693859"/>
            <a:ext cx="4186603" cy="164143"/>
          </a:xfrm>
          <a:prstGeom prst="rect">
            <a:avLst/>
          </a:prstGeom>
          <a:noFill/>
        </p:spPr>
        <p:txBody>
          <a:bodyPr wrap="none" lIns="0" tIns="0" rIns="0" bIns="0" rtlCol="0" anchor="ctr">
            <a:noAutofit/>
          </a:bodyPr>
          <a:lstStyle/>
          <a:p>
            <a:pPr defTabSz="801330"/>
            <a:r>
              <a:rPr lang="en-GB" sz="600" dirty="0">
                <a:solidFill>
                  <a:srgbClr val="222223"/>
                </a:solidFill>
                <a:latin typeface="Segoe UI Light" panose="020B0502040204020203" pitchFamily="34" charset="0"/>
              </a:rPr>
              <a:t>Document Name Here  |  Month 2016 |  Version 1  |  Public  |  Internal Use Only  |  Confidential  |  Strictly  Confidential (DELETE CLASSIFICATION)</a:t>
            </a:r>
          </a:p>
        </p:txBody>
      </p:sp>
      <p:sp>
        <p:nvSpPr>
          <p:cNvPr id="15" name="TextBox 14"/>
          <p:cNvSpPr txBox="1"/>
          <p:nvPr userDrawn="1"/>
        </p:nvSpPr>
        <p:spPr>
          <a:xfrm>
            <a:off x="8564924" y="6688037"/>
            <a:ext cx="492596" cy="188757"/>
          </a:xfrm>
          <a:prstGeom prst="rect">
            <a:avLst/>
          </a:prstGeom>
          <a:noFill/>
        </p:spPr>
        <p:txBody>
          <a:bodyPr wrap="square" lIns="63097" tIns="31549" rIns="63097" bIns="31549" rtlCol="0">
            <a:spAutoFit/>
          </a:bodyPr>
          <a:lstStyle/>
          <a:p>
            <a:pPr algn="r" defTabSz="801330">
              <a:lnSpc>
                <a:spcPct val="110000"/>
              </a:lnSpc>
              <a:spcBef>
                <a:spcPts val="2104"/>
              </a:spcBef>
              <a:buClr>
                <a:srgbClr val="222223"/>
              </a:buClr>
            </a:pPr>
            <a:fld id="{08492756-E806-4604-9C5F-A6997CE6540C}" type="slidenum">
              <a:rPr lang="en-GB" sz="700" smtClean="0">
                <a:solidFill>
                  <a:sysClr val="windowText" lastClr="000000"/>
                </a:solidFill>
              </a:rPr>
              <a:pPr algn="r" defTabSz="801330">
                <a:lnSpc>
                  <a:spcPct val="110000"/>
                </a:lnSpc>
                <a:spcBef>
                  <a:spcPts val="2104"/>
                </a:spcBef>
                <a:buClr>
                  <a:srgbClr val="222223"/>
                </a:buClr>
              </a:pPr>
              <a:t>‹#›</a:t>
            </a:fld>
            <a:endParaRPr lang="en-GB" sz="700" dirty="0" err="1">
              <a:solidFill>
                <a:sysClr val="windowText" lastClr="000000"/>
              </a:solidFill>
            </a:endParaRPr>
          </a:p>
        </p:txBody>
      </p:sp>
      <p:pic>
        <p:nvPicPr>
          <p:cNvPr id="16" name="Picture 15"/>
          <p:cNvPicPr>
            <a:picLocks noChangeAspect="1"/>
          </p:cNvPicPr>
          <p:nvPr userDrawn="1"/>
        </p:nvPicPr>
        <p:blipFill rotWithShape="1">
          <a:blip r:embed="rId2" cstate="screen">
            <a:extLst>
              <a:ext uri="{28A0092B-C50C-407E-A947-70E740481C1C}">
                <a14:useLocalDpi xmlns:a14="http://schemas.microsoft.com/office/drawing/2010/main"/>
              </a:ext>
            </a:extLst>
          </a:blip>
          <a:srcRect t="17784" b="38176"/>
          <a:stretch/>
        </p:blipFill>
        <p:spPr>
          <a:xfrm>
            <a:off x="369139" y="6220148"/>
            <a:ext cx="1517683" cy="501428"/>
          </a:xfrm>
          <a:prstGeom prst="rect">
            <a:avLst/>
          </a:prstGeom>
        </p:spPr>
      </p:pic>
    </p:spTree>
    <p:extLst>
      <p:ext uri="{BB962C8B-B14F-4D97-AF65-F5344CB8AC3E}">
        <p14:creationId xmlns:p14="http://schemas.microsoft.com/office/powerpoint/2010/main" val="2936835471"/>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Presentation - Statement with 2 x images">
    <p:bg>
      <p:bgPr>
        <a:solidFill>
          <a:schemeClr val="bg2"/>
        </a:solidFill>
        <a:effectLst/>
      </p:bgPr>
    </p:bg>
    <p:spTree>
      <p:nvGrpSpPr>
        <p:cNvPr id="1" name=""/>
        <p:cNvGrpSpPr/>
        <p:nvPr/>
      </p:nvGrpSpPr>
      <p:grpSpPr>
        <a:xfrm>
          <a:off x="0" y="0"/>
          <a:ext cx="0" cy="0"/>
          <a:chOff x="0" y="0"/>
          <a:chExt cx="0" cy="0"/>
        </a:xfrm>
      </p:grpSpPr>
      <p:sp>
        <p:nvSpPr>
          <p:cNvPr id="30" name="Rectangle 29"/>
          <p:cNvSpPr/>
          <p:nvPr userDrawn="1"/>
        </p:nvSpPr>
        <p:spPr bwMode="gray">
          <a:xfrm>
            <a:off x="77059" y="3723451"/>
            <a:ext cx="8912188" cy="29704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6194" tIns="63097" rIns="126194" bIns="63097" numCol="1" spcCol="0" rtlCol="0" fromWordArt="0" anchor="ctr" anchorCtr="0" forceAA="0" compatLnSpc="1">
            <a:prstTxWarp prst="textNoShape">
              <a:avLst/>
            </a:prstTxWarp>
            <a:noAutofit/>
          </a:bodyPr>
          <a:lstStyle/>
          <a:p>
            <a:pPr algn="ctr" defTabSz="801330">
              <a:lnSpc>
                <a:spcPct val="110000"/>
              </a:lnSpc>
              <a:spcBef>
                <a:spcPts val="2104"/>
              </a:spcBef>
              <a:buClr>
                <a:srgbClr val="222223"/>
              </a:buClr>
            </a:pPr>
            <a:endParaRPr lang="en-GB" sz="2500" dirty="0">
              <a:solidFill>
                <a:prstClr val="white"/>
              </a:solidFill>
              <a:latin typeface="Segoe UI Light" panose="020B0502040204020203" pitchFamily="34" charset="0"/>
            </a:endParaRPr>
          </a:p>
        </p:txBody>
      </p:sp>
      <p:sp>
        <p:nvSpPr>
          <p:cNvPr id="2" name="Title 1"/>
          <p:cNvSpPr>
            <a:spLocks noGrp="1"/>
          </p:cNvSpPr>
          <p:nvPr>
            <p:ph type="title" hasCustomPrompt="1"/>
          </p:nvPr>
        </p:nvSpPr>
        <p:spPr bwMode="gray">
          <a:xfrm>
            <a:off x="393794" y="1747253"/>
            <a:ext cx="8003800" cy="786989"/>
          </a:xfrm>
          <a:noFill/>
        </p:spPr>
        <p:txBody>
          <a:bodyPr wrap="square" anchor="ctr"/>
          <a:lstStyle>
            <a:lvl1pPr algn="l">
              <a:defRPr sz="4700"/>
            </a:lvl1pPr>
          </a:lstStyle>
          <a:p>
            <a:r>
              <a:rPr lang="en-US" dirty="0"/>
              <a:t>Click to add statement</a:t>
            </a:r>
            <a:endParaRPr lang="en-GB" dirty="0"/>
          </a:p>
        </p:txBody>
      </p:sp>
      <p:sp>
        <p:nvSpPr>
          <p:cNvPr id="24" name="Frame 23"/>
          <p:cNvSpPr/>
          <p:nvPr userDrawn="1"/>
        </p:nvSpPr>
        <p:spPr bwMode="gray">
          <a:xfrm>
            <a:off x="0" y="-150"/>
            <a:ext cx="9144000" cy="6858151"/>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33" tIns="40067" rIns="80133" bIns="40067" numCol="1" spcCol="0" rtlCol="0" fromWordArt="0" anchor="ctr" anchorCtr="0" forceAA="0" compatLnSpc="1">
            <a:prstTxWarp prst="textNoShape">
              <a:avLst/>
            </a:prstTxWarp>
            <a:noAutofit/>
          </a:bodyPr>
          <a:lstStyle/>
          <a:p>
            <a:pPr algn="ctr" defTabSz="801330"/>
            <a:endParaRPr lang="en-GB" sz="1600" dirty="0">
              <a:solidFill>
                <a:srgbClr val="222223"/>
              </a:solidFill>
              <a:latin typeface="Segoe UI Light" panose="020B0502040204020203" pitchFamily="34" charset="0"/>
            </a:endParaRPr>
          </a:p>
        </p:txBody>
      </p:sp>
      <p:sp>
        <p:nvSpPr>
          <p:cNvPr id="22" name="Picture Placeholder 21"/>
          <p:cNvSpPr>
            <a:spLocks noGrp="1"/>
          </p:cNvSpPr>
          <p:nvPr>
            <p:ph type="pic" sz="quarter" idx="10"/>
          </p:nvPr>
        </p:nvSpPr>
        <p:spPr>
          <a:xfrm>
            <a:off x="149149" y="3877330"/>
            <a:ext cx="4337573" cy="2807705"/>
          </a:xfrm>
          <a:solidFill>
            <a:schemeClr val="bg1">
              <a:lumMod val="85000"/>
            </a:schemeClr>
          </a:solidFill>
        </p:spPr>
        <p:txBody>
          <a:bodyPr/>
          <a:lstStyle/>
          <a:p>
            <a:r>
              <a:rPr lang="en-US"/>
              <a:t>Click icon to add picture</a:t>
            </a:r>
            <a:endParaRPr lang="en-GB" dirty="0"/>
          </a:p>
        </p:txBody>
      </p:sp>
      <p:sp>
        <p:nvSpPr>
          <p:cNvPr id="29" name="Picture Placeholder 21"/>
          <p:cNvSpPr>
            <a:spLocks noGrp="1"/>
          </p:cNvSpPr>
          <p:nvPr>
            <p:ph type="pic" sz="quarter" idx="12"/>
          </p:nvPr>
        </p:nvSpPr>
        <p:spPr>
          <a:xfrm>
            <a:off x="4642591" y="3877330"/>
            <a:ext cx="4346657" cy="2807705"/>
          </a:xfrm>
          <a:solidFill>
            <a:schemeClr val="bg1">
              <a:lumMod val="85000"/>
            </a:schemeClr>
          </a:solidFill>
        </p:spPr>
        <p:txBody>
          <a:bodyPr/>
          <a:lstStyle/>
          <a:p>
            <a:r>
              <a:rPr lang="en-US"/>
              <a:t>Click icon to add picture</a:t>
            </a:r>
            <a:endParaRPr lang="en-GB" dirty="0"/>
          </a:p>
        </p:txBody>
      </p:sp>
      <p:sp>
        <p:nvSpPr>
          <p:cNvPr id="11" name="TextBox 10"/>
          <p:cNvSpPr txBox="1"/>
          <p:nvPr userDrawn="1"/>
        </p:nvSpPr>
        <p:spPr bwMode="gray">
          <a:xfrm>
            <a:off x="463608" y="6693859"/>
            <a:ext cx="4186603" cy="164143"/>
          </a:xfrm>
          <a:prstGeom prst="rect">
            <a:avLst/>
          </a:prstGeom>
          <a:noFill/>
        </p:spPr>
        <p:txBody>
          <a:bodyPr wrap="none" lIns="0" tIns="0" rIns="0" bIns="0" rtlCol="0" anchor="ctr">
            <a:noAutofit/>
          </a:bodyPr>
          <a:lstStyle/>
          <a:p>
            <a:pPr defTabSz="801330"/>
            <a:r>
              <a:rPr lang="en-GB" sz="600" dirty="0">
                <a:solidFill>
                  <a:srgbClr val="222223"/>
                </a:solidFill>
                <a:latin typeface="Segoe UI Light" panose="020B0502040204020203" pitchFamily="34" charset="0"/>
              </a:rPr>
              <a:t>Document Name Here  |  Month 2016 |  Version 1  |  Public  |  Internal Use Only  |  Confidential  |  Strictly  Confidential (DELETE CLASSIFICATION)</a:t>
            </a:r>
          </a:p>
        </p:txBody>
      </p:sp>
      <p:sp>
        <p:nvSpPr>
          <p:cNvPr id="15" name="TextBox 14"/>
          <p:cNvSpPr txBox="1"/>
          <p:nvPr userDrawn="1"/>
        </p:nvSpPr>
        <p:spPr>
          <a:xfrm>
            <a:off x="8564924" y="6688037"/>
            <a:ext cx="492596" cy="188757"/>
          </a:xfrm>
          <a:prstGeom prst="rect">
            <a:avLst/>
          </a:prstGeom>
          <a:noFill/>
        </p:spPr>
        <p:txBody>
          <a:bodyPr wrap="square" lIns="63097" tIns="31549" rIns="63097" bIns="31549" rtlCol="0">
            <a:spAutoFit/>
          </a:bodyPr>
          <a:lstStyle/>
          <a:p>
            <a:pPr algn="r" defTabSz="801330">
              <a:lnSpc>
                <a:spcPct val="110000"/>
              </a:lnSpc>
              <a:spcBef>
                <a:spcPts val="2104"/>
              </a:spcBef>
              <a:buClr>
                <a:srgbClr val="222223"/>
              </a:buClr>
            </a:pPr>
            <a:fld id="{08492756-E806-4604-9C5F-A6997CE6540C}" type="slidenum">
              <a:rPr lang="en-GB" sz="700" smtClean="0">
                <a:solidFill>
                  <a:sysClr val="windowText" lastClr="000000"/>
                </a:solidFill>
              </a:rPr>
              <a:pPr algn="r" defTabSz="801330">
                <a:lnSpc>
                  <a:spcPct val="110000"/>
                </a:lnSpc>
                <a:spcBef>
                  <a:spcPts val="2104"/>
                </a:spcBef>
                <a:buClr>
                  <a:srgbClr val="222223"/>
                </a:buClr>
              </a:pPr>
              <a:t>‹#›</a:t>
            </a:fld>
            <a:endParaRPr lang="en-GB" sz="700" dirty="0" err="1">
              <a:solidFill>
                <a:sysClr val="windowText" lastClr="000000"/>
              </a:solidFill>
            </a:endParaRPr>
          </a:p>
        </p:txBody>
      </p:sp>
      <p:pic>
        <p:nvPicPr>
          <p:cNvPr id="16" name="Picture 15"/>
          <p:cNvPicPr>
            <a:picLocks noChangeAspect="1"/>
          </p:cNvPicPr>
          <p:nvPr userDrawn="1"/>
        </p:nvPicPr>
        <p:blipFill rotWithShape="1">
          <a:blip r:embed="rId2" cstate="screen">
            <a:extLst>
              <a:ext uri="{28A0092B-C50C-407E-A947-70E740481C1C}">
                <a14:useLocalDpi xmlns:a14="http://schemas.microsoft.com/office/drawing/2010/main"/>
              </a:ext>
            </a:extLst>
          </a:blip>
          <a:srcRect t="17784" b="38176"/>
          <a:stretch/>
        </p:blipFill>
        <p:spPr>
          <a:xfrm>
            <a:off x="369139" y="6220148"/>
            <a:ext cx="1517683" cy="501428"/>
          </a:xfrm>
          <a:prstGeom prst="rect">
            <a:avLst/>
          </a:prstGeom>
        </p:spPr>
      </p:pic>
    </p:spTree>
    <p:extLst>
      <p:ext uri="{BB962C8B-B14F-4D97-AF65-F5344CB8AC3E}">
        <p14:creationId xmlns:p14="http://schemas.microsoft.com/office/powerpoint/2010/main" val="3775915715"/>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Presentation - Statement with bottom image x 1">
    <p:bg>
      <p:bgPr>
        <a:solidFill>
          <a:schemeClr val="bg2"/>
        </a:solidFill>
        <a:effectLst/>
      </p:bgPr>
    </p:bg>
    <p:spTree>
      <p:nvGrpSpPr>
        <p:cNvPr id="1" name=""/>
        <p:cNvGrpSpPr/>
        <p:nvPr/>
      </p:nvGrpSpPr>
      <p:grpSpPr>
        <a:xfrm>
          <a:off x="0" y="0"/>
          <a:ext cx="0" cy="0"/>
          <a:chOff x="0" y="0"/>
          <a:chExt cx="0" cy="0"/>
        </a:xfrm>
      </p:grpSpPr>
      <p:sp>
        <p:nvSpPr>
          <p:cNvPr id="30" name="Rectangle 29"/>
          <p:cNvSpPr/>
          <p:nvPr userDrawn="1"/>
        </p:nvSpPr>
        <p:spPr bwMode="gray">
          <a:xfrm>
            <a:off x="157469" y="3723451"/>
            <a:ext cx="8831779" cy="29704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6194" tIns="63097" rIns="126194" bIns="63097" numCol="1" spcCol="0" rtlCol="0" fromWordArt="0" anchor="ctr" anchorCtr="0" forceAA="0" compatLnSpc="1">
            <a:prstTxWarp prst="textNoShape">
              <a:avLst/>
            </a:prstTxWarp>
            <a:noAutofit/>
          </a:bodyPr>
          <a:lstStyle/>
          <a:p>
            <a:pPr algn="ctr" defTabSz="801330">
              <a:lnSpc>
                <a:spcPct val="110000"/>
              </a:lnSpc>
              <a:spcBef>
                <a:spcPts val="2104"/>
              </a:spcBef>
              <a:buClr>
                <a:srgbClr val="222223"/>
              </a:buClr>
            </a:pPr>
            <a:endParaRPr lang="en-GB" sz="2500" dirty="0">
              <a:solidFill>
                <a:prstClr val="white"/>
              </a:solidFill>
              <a:latin typeface="Segoe UI Light" panose="020B0502040204020203" pitchFamily="34" charset="0"/>
            </a:endParaRPr>
          </a:p>
        </p:txBody>
      </p:sp>
      <p:sp>
        <p:nvSpPr>
          <p:cNvPr id="2" name="Title 1"/>
          <p:cNvSpPr>
            <a:spLocks noGrp="1"/>
          </p:cNvSpPr>
          <p:nvPr>
            <p:ph type="title" hasCustomPrompt="1"/>
          </p:nvPr>
        </p:nvSpPr>
        <p:spPr bwMode="gray">
          <a:xfrm>
            <a:off x="411966" y="1747253"/>
            <a:ext cx="8265061" cy="786989"/>
          </a:xfrm>
          <a:noFill/>
        </p:spPr>
        <p:txBody>
          <a:bodyPr wrap="square" anchor="ctr"/>
          <a:lstStyle>
            <a:lvl1pPr algn="l">
              <a:defRPr sz="4700"/>
            </a:lvl1pPr>
          </a:lstStyle>
          <a:p>
            <a:r>
              <a:rPr lang="en-US" dirty="0"/>
              <a:t>Click to add statement</a:t>
            </a:r>
            <a:endParaRPr lang="en-GB" dirty="0"/>
          </a:p>
        </p:txBody>
      </p:sp>
      <p:sp>
        <p:nvSpPr>
          <p:cNvPr id="24" name="Frame 23"/>
          <p:cNvSpPr/>
          <p:nvPr userDrawn="1"/>
        </p:nvSpPr>
        <p:spPr bwMode="gray">
          <a:xfrm>
            <a:off x="0" y="-150"/>
            <a:ext cx="9144000" cy="6858151"/>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33" tIns="40067" rIns="80133" bIns="40067" numCol="1" spcCol="0" rtlCol="0" fromWordArt="0" anchor="ctr" anchorCtr="0" forceAA="0" compatLnSpc="1">
            <a:prstTxWarp prst="textNoShape">
              <a:avLst/>
            </a:prstTxWarp>
            <a:noAutofit/>
          </a:bodyPr>
          <a:lstStyle/>
          <a:p>
            <a:pPr algn="ctr" defTabSz="801330"/>
            <a:endParaRPr lang="en-GB" sz="1600" dirty="0">
              <a:solidFill>
                <a:srgbClr val="222223"/>
              </a:solidFill>
              <a:latin typeface="Segoe UI Light" panose="020B0502040204020203" pitchFamily="34" charset="0"/>
            </a:endParaRPr>
          </a:p>
        </p:txBody>
      </p:sp>
      <p:sp>
        <p:nvSpPr>
          <p:cNvPr id="22" name="Picture Placeholder 21"/>
          <p:cNvSpPr>
            <a:spLocks noGrp="1"/>
          </p:cNvSpPr>
          <p:nvPr>
            <p:ph type="pic" sz="quarter" idx="10"/>
          </p:nvPr>
        </p:nvSpPr>
        <p:spPr>
          <a:xfrm>
            <a:off x="154754" y="3886154"/>
            <a:ext cx="8834494" cy="2807705"/>
          </a:xfrm>
          <a:solidFill>
            <a:schemeClr val="bg1">
              <a:lumMod val="85000"/>
            </a:schemeClr>
          </a:solidFill>
        </p:spPr>
        <p:txBody>
          <a:bodyPr/>
          <a:lstStyle/>
          <a:p>
            <a:r>
              <a:rPr lang="en-US"/>
              <a:t>Click icon to add picture</a:t>
            </a:r>
            <a:endParaRPr lang="en-GB" dirty="0"/>
          </a:p>
        </p:txBody>
      </p:sp>
      <p:sp>
        <p:nvSpPr>
          <p:cNvPr id="10" name="TextBox 9"/>
          <p:cNvSpPr txBox="1"/>
          <p:nvPr userDrawn="1"/>
        </p:nvSpPr>
        <p:spPr bwMode="gray">
          <a:xfrm>
            <a:off x="463608" y="6693859"/>
            <a:ext cx="4186603" cy="164143"/>
          </a:xfrm>
          <a:prstGeom prst="rect">
            <a:avLst/>
          </a:prstGeom>
          <a:noFill/>
        </p:spPr>
        <p:txBody>
          <a:bodyPr wrap="none" lIns="0" tIns="0" rIns="0" bIns="0" rtlCol="0" anchor="ctr">
            <a:noAutofit/>
          </a:bodyPr>
          <a:lstStyle/>
          <a:p>
            <a:pPr defTabSz="801330"/>
            <a:r>
              <a:rPr lang="en-GB" sz="600" dirty="0">
                <a:solidFill>
                  <a:srgbClr val="222223"/>
                </a:solidFill>
                <a:latin typeface="Segoe UI Light" panose="020B0502040204020203" pitchFamily="34" charset="0"/>
              </a:rPr>
              <a:t>Document Name Here  |  Month 2016 |  Version 1  |  Public  |  Internal Use Only  |  Confidential  |  Strictly  Confidential (DELETE CLASSIFICATION)</a:t>
            </a:r>
          </a:p>
        </p:txBody>
      </p:sp>
      <p:sp>
        <p:nvSpPr>
          <p:cNvPr id="13" name="TextBox 12"/>
          <p:cNvSpPr txBox="1"/>
          <p:nvPr userDrawn="1"/>
        </p:nvSpPr>
        <p:spPr>
          <a:xfrm>
            <a:off x="8564924" y="6688037"/>
            <a:ext cx="492596" cy="188757"/>
          </a:xfrm>
          <a:prstGeom prst="rect">
            <a:avLst/>
          </a:prstGeom>
          <a:noFill/>
        </p:spPr>
        <p:txBody>
          <a:bodyPr wrap="square" lIns="63097" tIns="31549" rIns="63097" bIns="31549" rtlCol="0">
            <a:spAutoFit/>
          </a:bodyPr>
          <a:lstStyle/>
          <a:p>
            <a:pPr algn="r" defTabSz="801330">
              <a:lnSpc>
                <a:spcPct val="110000"/>
              </a:lnSpc>
              <a:spcBef>
                <a:spcPts val="2104"/>
              </a:spcBef>
              <a:buClr>
                <a:srgbClr val="222223"/>
              </a:buClr>
            </a:pPr>
            <a:fld id="{08492756-E806-4604-9C5F-A6997CE6540C}" type="slidenum">
              <a:rPr lang="en-GB" sz="700" smtClean="0">
                <a:solidFill>
                  <a:sysClr val="windowText" lastClr="000000"/>
                </a:solidFill>
              </a:rPr>
              <a:pPr algn="r" defTabSz="801330">
                <a:lnSpc>
                  <a:spcPct val="110000"/>
                </a:lnSpc>
                <a:spcBef>
                  <a:spcPts val="2104"/>
                </a:spcBef>
                <a:buClr>
                  <a:srgbClr val="222223"/>
                </a:buClr>
              </a:pPr>
              <a:t>‹#›</a:t>
            </a:fld>
            <a:endParaRPr lang="en-GB" sz="700" dirty="0" err="1">
              <a:solidFill>
                <a:sysClr val="windowText" lastClr="000000"/>
              </a:solidFill>
            </a:endParaRPr>
          </a:p>
        </p:txBody>
      </p:sp>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7784" b="38176"/>
          <a:stretch/>
        </p:blipFill>
        <p:spPr>
          <a:xfrm>
            <a:off x="369139" y="6220148"/>
            <a:ext cx="1517683" cy="501428"/>
          </a:xfrm>
          <a:prstGeom prst="rect">
            <a:avLst/>
          </a:prstGeom>
        </p:spPr>
      </p:pic>
    </p:spTree>
    <p:extLst>
      <p:ext uri="{BB962C8B-B14F-4D97-AF65-F5344CB8AC3E}">
        <p14:creationId xmlns:p14="http://schemas.microsoft.com/office/powerpoint/2010/main" val="2028908964"/>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Presentation - Back Cover">
    <p:bg>
      <p:bgPr>
        <a:solidFill>
          <a:schemeClr val="bg2"/>
        </a:solidFill>
        <a:effectLst/>
      </p:bgPr>
    </p:bg>
    <p:spTree>
      <p:nvGrpSpPr>
        <p:cNvPr id="1" name=""/>
        <p:cNvGrpSpPr/>
        <p:nvPr/>
      </p:nvGrpSpPr>
      <p:grpSpPr>
        <a:xfrm>
          <a:off x="0" y="0"/>
          <a:ext cx="0" cy="0"/>
          <a:chOff x="0" y="0"/>
          <a:chExt cx="0" cy="0"/>
        </a:xfrm>
      </p:grpSpPr>
      <p:sp>
        <p:nvSpPr>
          <p:cNvPr id="69" name="Text Placeholder 68"/>
          <p:cNvSpPr>
            <a:spLocks noGrp="1"/>
          </p:cNvSpPr>
          <p:nvPr>
            <p:ph type="body" sz="quarter" idx="10" hasCustomPrompt="1"/>
          </p:nvPr>
        </p:nvSpPr>
        <p:spPr bwMode="gray">
          <a:xfrm>
            <a:off x="440173" y="3624932"/>
            <a:ext cx="3979790" cy="1657100"/>
          </a:xfrm>
        </p:spPr>
        <p:txBody>
          <a:bodyPr wrap="square" lIns="63097" tIns="31549" rIns="63097" bIns="31549">
            <a:spAutoFit/>
          </a:bodyPr>
          <a:lstStyle>
            <a:lvl1pPr marL="0" indent="0">
              <a:spcBef>
                <a:spcPts val="0"/>
              </a:spcBef>
              <a:buNone/>
              <a:tabLst>
                <a:tab pos="239285" algn="l"/>
              </a:tabLst>
              <a:defRPr sz="1600" baseline="0">
                <a:solidFill>
                  <a:schemeClr val="bg1"/>
                </a:solidFill>
                <a:latin typeface="+mn-lt"/>
              </a:defRPr>
            </a:lvl1pPr>
            <a:lvl2pPr marL="400666" indent="0">
              <a:buNone/>
              <a:defRPr>
                <a:solidFill>
                  <a:schemeClr val="bg1"/>
                </a:solidFill>
              </a:defRPr>
            </a:lvl2pPr>
            <a:lvl3pPr marL="801330" indent="0">
              <a:buNone/>
              <a:defRPr>
                <a:solidFill>
                  <a:schemeClr val="bg1"/>
                </a:solidFill>
              </a:defRPr>
            </a:lvl3pPr>
            <a:lvl4pPr marL="1201995" indent="0">
              <a:buNone/>
              <a:defRPr>
                <a:solidFill>
                  <a:schemeClr val="bg1"/>
                </a:solidFill>
              </a:defRPr>
            </a:lvl4pPr>
            <a:lvl5pPr marL="1602660" indent="0">
              <a:buNone/>
              <a:defRPr>
                <a:solidFill>
                  <a:schemeClr val="bg1"/>
                </a:solidFill>
              </a:defRPr>
            </a:lvl5pPr>
          </a:lstStyle>
          <a:p>
            <a:pPr lvl="0"/>
            <a:r>
              <a:rPr lang="en-US" dirty="0" err="1"/>
              <a:t>Firstname</a:t>
            </a:r>
            <a:r>
              <a:rPr lang="en-US" dirty="0"/>
              <a:t> </a:t>
            </a:r>
            <a:r>
              <a:rPr lang="en-US" dirty="0" err="1"/>
              <a:t>Lastname</a:t>
            </a:r>
            <a:endParaRPr lang="en-US" dirty="0"/>
          </a:p>
          <a:p>
            <a:pPr lvl="0"/>
            <a:r>
              <a:rPr lang="en-US" dirty="0"/>
              <a:t>Job title</a:t>
            </a:r>
          </a:p>
          <a:p>
            <a:pPr lvl="0"/>
            <a:r>
              <a:rPr lang="en-US" dirty="0"/>
              <a:t>	020 #### ####</a:t>
            </a:r>
            <a:br>
              <a:rPr lang="en-US" dirty="0"/>
            </a:br>
            <a:r>
              <a:rPr lang="en-US" dirty="0"/>
              <a:t>	##### ######</a:t>
            </a:r>
          </a:p>
          <a:p>
            <a:pPr lvl="0"/>
            <a:r>
              <a:rPr lang="en-US" dirty="0"/>
              <a:t>	firstname.lastname@ipsos.com</a:t>
            </a:r>
            <a:endParaRPr lang="en-GB" dirty="0"/>
          </a:p>
        </p:txBody>
      </p:sp>
      <p:sp>
        <p:nvSpPr>
          <p:cNvPr id="161" name="Text Placeholder 68"/>
          <p:cNvSpPr>
            <a:spLocks noGrp="1"/>
          </p:cNvSpPr>
          <p:nvPr>
            <p:ph type="body" sz="quarter" idx="11" hasCustomPrompt="1"/>
          </p:nvPr>
        </p:nvSpPr>
        <p:spPr bwMode="gray">
          <a:xfrm>
            <a:off x="4717252" y="3624932"/>
            <a:ext cx="3969278" cy="1657100"/>
          </a:xfrm>
        </p:spPr>
        <p:txBody>
          <a:bodyPr wrap="square" lIns="63097" tIns="31549" rIns="63097" bIns="31549">
            <a:spAutoFit/>
          </a:bodyPr>
          <a:lstStyle>
            <a:lvl1pPr marL="0" indent="0">
              <a:spcBef>
                <a:spcPts val="0"/>
              </a:spcBef>
              <a:buNone/>
              <a:tabLst>
                <a:tab pos="239285" algn="l"/>
              </a:tabLst>
              <a:defRPr sz="1600" baseline="0">
                <a:solidFill>
                  <a:schemeClr val="bg1"/>
                </a:solidFill>
                <a:latin typeface="+mn-lt"/>
              </a:defRPr>
            </a:lvl1pPr>
            <a:lvl2pPr marL="400666" indent="0">
              <a:buNone/>
              <a:defRPr>
                <a:solidFill>
                  <a:schemeClr val="bg1"/>
                </a:solidFill>
              </a:defRPr>
            </a:lvl2pPr>
            <a:lvl3pPr marL="801330" indent="0">
              <a:buNone/>
              <a:defRPr>
                <a:solidFill>
                  <a:schemeClr val="bg1"/>
                </a:solidFill>
              </a:defRPr>
            </a:lvl3pPr>
            <a:lvl4pPr marL="1201995" indent="0">
              <a:buNone/>
              <a:defRPr>
                <a:solidFill>
                  <a:schemeClr val="bg1"/>
                </a:solidFill>
              </a:defRPr>
            </a:lvl4pPr>
            <a:lvl5pPr marL="1602660" indent="0">
              <a:buNone/>
              <a:defRPr>
                <a:solidFill>
                  <a:schemeClr val="bg1"/>
                </a:solidFill>
              </a:defRPr>
            </a:lvl5pPr>
          </a:lstStyle>
          <a:p>
            <a:pPr lvl="0"/>
            <a:r>
              <a:rPr lang="en-US" dirty="0" err="1"/>
              <a:t>Firstname</a:t>
            </a:r>
            <a:r>
              <a:rPr lang="en-US" dirty="0"/>
              <a:t> </a:t>
            </a:r>
            <a:r>
              <a:rPr lang="en-US" dirty="0" err="1"/>
              <a:t>Lastname</a:t>
            </a:r>
            <a:endParaRPr lang="en-US" dirty="0"/>
          </a:p>
          <a:p>
            <a:pPr lvl="0"/>
            <a:r>
              <a:rPr lang="en-US" dirty="0"/>
              <a:t>Job title</a:t>
            </a:r>
          </a:p>
          <a:p>
            <a:pPr lvl="0"/>
            <a:r>
              <a:rPr lang="en-US" dirty="0"/>
              <a:t>	020 #### ####</a:t>
            </a:r>
            <a:br>
              <a:rPr lang="en-US" dirty="0"/>
            </a:br>
            <a:r>
              <a:rPr lang="en-US" dirty="0"/>
              <a:t>	##### ######</a:t>
            </a:r>
          </a:p>
          <a:p>
            <a:pPr lvl="0"/>
            <a:r>
              <a:rPr lang="en-US" dirty="0"/>
              <a:t>	firstname.lastname@ipsos.com</a:t>
            </a:r>
            <a:endParaRPr lang="en-GB" dirty="0"/>
          </a:p>
        </p:txBody>
      </p:sp>
      <p:sp>
        <p:nvSpPr>
          <p:cNvPr id="29" name="TextBox 28">
            <a:hlinkClick r:id="rId2"/>
          </p:cNvPr>
          <p:cNvSpPr txBox="1"/>
          <p:nvPr userDrawn="1"/>
        </p:nvSpPr>
        <p:spPr>
          <a:xfrm>
            <a:off x="4717251" y="6329616"/>
            <a:ext cx="4041224" cy="266847"/>
          </a:xfrm>
          <a:prstGeom prst="rect">
            <a:avLst/>
          </a:prstGeom>
          <a:noFill/>
        </p:spPr>
        <p:txBody>
          <a:bodyPr wrap="square" lIns="63097" tIns="31549" rIns="63097" bIns="31549" rtlCol="0">
            <a:spAutoFit/>
          </a:bodyPr>
          <a:lstStyle/>
          <a:p>
            <a:pPr defTabSz="801330">
              <a:lnSpc>
                <a:spcPct val="110000"/>
              </a:lnSpc>
              <a:spcBef>
                <a:spcPts val="2104"/>
              </a:spcBef>
              <a:buClr>
                <a:srgbClr val="222223"/>
              </a:buClr>
            </a:pPr>
            <a:r>
              <a:rPr lang="en-GB" sz="1200" b="1" dirty="0">
                <a:solidFill>
                  <a:prstClr val="white"/>
                </a:solidFill>
                <a:ea typeface="Segoe UI" panose="020B0502040204020203" pitchFamily="34" charset="0"/>
                <a:cs typeface="Segoe UI" panose="020B0502040204020203" pitchFamily="34" charset="0"/>
              </a:rPr>
              <a:t>www.ipsos-mori.com/</a:t>
            </a:r>
          </a:p>
        </p:txBody>
      </p:sp>
      <p:sp>
        <p:nvSpPr>
          <p:cNvPr id="35" name="Frame 34"/>
          <p:cNvSpPr/>
          <p:nvPr userDrawn="1"/>
        </p:nvSpPr>
        <p:spPr bwMode="gray">
          <a:xfrm>
            <a:off x="0" y="-150"/>
            <a:ext cx="9144000" cy="6858151"/>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33" tIns="40067" rIns="80133" bIns="40067" numCol="1" spcCol="0" rtlCol="0" fromWordArt="0" anchor="ctr" anchorCtr="0" forceAA="0" compatLnSpc="1">
            <a:prstTxWarp prst="textNoShape">
              <a:avLst/>
            </a:prstTxWarp>
            <a:noAutofit/>
          </a:bodyPr>
          <a:lstStyle/>
          <a:p>
            <a:pPr algn="ctr" defTabSz="801330"/>
            <a:endParaRPr lang="en-GB" sz="1600" dirty="0">
              <a:solidFill>
                <a:srgbClr val="222223"/>
              </a:solidFill>
              <a:latin typeface="Segoe UI Light" panose="020B0502040204020203" pitchFamily="34" charset="0"/>
            </a:endParaRPr>
          </a:p>
        </p:txBody>
      </p:sp>
      <p:sp>
        <p:nvSpPr>
          <p:cNvPr id="20" name="TextBox 19"/>
          <p:cNvSpPr txBox="1"/>
          <p:nvPr userDrawn="1"/>
        </p:nvSpPr>
        <p:spPr bwMode="gray">
          <a:xfrm>
            <a:off x="463608" y="6693859"/>
            <a:ext cx="4186603" cy="164143"/>
          </a:xfrm>
          <a:prstGeom prst="rect">
            <a:avLst/>
          </a:prstGeom>
          <a:noFill/>
        </p:spPr>
        <p:txBody>
          <a:bodyPr wrap="none" lIns="0" tIns="0" rIns="0" bIns="0" rtlCol="0" anchor="ctr">
            <a:noAutofit/>
          </a:bodyPr>
          <a:lstStyle/>
          <a:p>
            <a:pPr defTabSz="801330"/>
            <a:r>
              <a:rPr lang="en-GB" sz="600" dirty="0">
                <a:solidFill>
                  <a:srgbClr val="222223"/>
                </a:solidFill>
                <a:latin typeface="Segoe UI Light" panose="020B0502040204020203" pitchFamily="34" charset="0"/>
              </a:rPr>
              <a:t>Document Name Here  |  Month 2016 |  Version 1  |  Public  |  Internal Use Only  |  Confidential  |  Strictly  Confidential (DELETE CLASSIFICATION)</a:t>
            </a:r>
          </a:p>
        </p:txBody>
      </p:sp>
      <p:sp>
        <p:nvSpPr>
          <p:cNvPr id="10" name="TextBox 9"/>
          <p:cNvSpPr txBox="1"/>
          <p:nvPr userDrawn="1"/>
        </p:nvSpPr>
        <p:spPr>
          <a:xfrm>
            <a:off x="8564924" y="6688037"/>
            <a:ext cx="492596" cy="188757"/>
          </a:xfrm>
          <a:prstGeom prst="rect">
            <a:avLst/>
          </a:prstGeom>
          <a:noFill/>
        </p:spPr>
        <p:txBody>
          <a:bodyPr wrap="square" lIns="63097" tIns="31549" rIns="63097" bIns="31549" rtlCol="0">
            <a:spAutoFit/>
          </a:bodyPr>
          <a:lstStyle/>
          <a:p>
            <a:pPr algn="r" defTabSz="801330">
              <a:lnSpc>
                <a:spcPct val="110000"/>
              </a:lnSpc>
              <a:spcBef>
                <a:spcPts val="2104"/>
              </a:spcBef>
              <a:buClr>
                <a:srgbClr val="222223"/>
              </a:buClr>
            </a:pPr>
            <a:fld id="{08492756-E806-4604-9C5F-A6997CE6540C}" type="slidenum">
              <a:rPr lang="en-GB" sz="700" smtClean="0">
                <a:solidFill>
                  <a:sysClr val="windowText" lastClr="000000"/>
                </a:solidFill>
              </a:rPr>
              <a:pPr algn="r" defTabSz="801330">
                <a:lnSpc>
                  <a:spcPct val="110000"/>
                </a:lnSpc>
                <a:spcBef>
                  <a:spcPts val="2104"/>
                </a:spcBef>
                <a:buClr>
                  <a:srgbClr val="222223"/>
                </a:buClr>
              </a:pPr>
              <a:t>‹#›</a:t>
            </a:fld>
            <a:endParaRPr lang="en-GB" sz="700" dirty="0" err="1">
              <a:solidFill>
                <a:sysClr val="windowText" lastClr="000000"/>
              </a:solidFill>
            </a:endParaRPr>
          </a:p>
        </p:txBody>
      </p:sp>
      <p:pic>
        <p:nvPicPr>
          <p:cNvPr id="12" name="Picture 11"/>
          <p:cNvPicPr>
            <a:picLocks noChangeAspect="1"/>
          </p:cNvPicPr>
          <p:nvPr userDrawn="1"/>
        </p:nvPicPr>
        <p:blipFill rotWithShape="1">
          <a:blip r:embed="rId3" cstate="screen">
            <a:extLst>
              <a:ext uri="{28A0092B-C50C-407E-A947-70E740481C1C}">
                <a14:useLocalDpi xmlns:a14="http://schemas.microsoft.com/office/drawing/2010/main"/>
              </a:ext>
            </a:extLst>
          </a:blip>
          <a:srcRect t="17784" b="38176"/>
          <a:stretch/>
        </p:blipFill>
        <p:spPr>
          <a:xfrm>
            <a:off x="369139" y="6220148"/>
            <a:ext cx="1517683" cy="501428"/>
          </a:xfrm>
          <a:prstGeom prst="rect">
            <a:avLst/>
          </a:prstGeom>
        </p:spPr>
      </p:pic>
    </p:spTree>
    <p:extLst>
      <p:ext uri="{BB962C8B-B14F-4D97-AF65-F5344CB8AC3E}">
        <p14:creationId xmlns:p14="http://schemas.microsoft.com/office/powerpoint/2010/main" val="2731445984"/>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userDrawn="1">
  <p:cSld name="Presentation - title with image">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154753" y="162703"/>
            <a:ext cx="8834494" cy="6531154"/>
          </a:xfrm>
          <a:solidFill>
            <a:schemeClr val="bg1">
              <a:lumMod val="95000"/>
            </a:schemeClr>
          </a:solidFill>
        </p:spPr>
        <p:txBody>
          <a:bodyPr>
            <a:normAutofit/>
          </a:bodyPr>
          <a:lstStyle>
            <a:lvl1pPr>
              <a:defRPr sz="1400" baseline="0">
                <a:solidFill>
                  <a:schemeClr val="tx1"/>
                </a:solidFill>
              </a:defRPr>
            </a:lvl1pPr>
          </a:lstStyle>
          <a:p>
            <a:r>
              <a:rPr lang="en-GB" dirty="0"/>
              <a:t>Insert image and send to back so that titles reappear</a:t>
            </a:r>
          </a:p>
        </p:txBody>
      </p:sp>
      <p:sp>
        <p:nvSpPr>
          <p:cNvPr id="3" name="Subtitle 2"/>
          <p:cNvSpPr>
            <a:spLocks noGrp="1"/>
          </p:cNvSpPr>
          <p:nvPr>
            <p:ph type="subTitle" idx="1" hasCustomPrompt="1"/>
          </p:nvPr>
        </p:nvSpPr>
        <p:spPr bwMode="gray">
          <a:xfrm>
            <a:off x="457523" y="3775593"/>
            <a:ext cx="5271014" cy="419196"/>
          </a:xfrm>
          <a:solidFill>
            <a:schemeClr val="accent2"/>
          </a:solidFill>
        </p:spPr>
        <p:txBody>
          <a:bodyPr wrap="none" lIns="63097" tIns="31549" rIns="63097" bIns="31549" rtlCol="0" anchor="t">
            <a:spAutoFit/>
          </a:bodyPr>
          <a:lstStyle>
            <a:lvl1pPr marL="0" indent="0">
              <a:buNone/>
              <a:defRPr lang="en-GB" sz="2100" b="1" baseline="0" dirty="0" smtClean="0">
                <a:solidFill>
                  <a:schemeClr val="bg1"/>
                </a:solidFill>
                <a:latin typeface="+mj-lt"/>
              </a:defRPr>
            </a:lvl1pPr>
          </a:lstStyle>
          <a:p>
            <a:pPr lvl="0">
              <a:spcBef>
                <a:spcPct val="0"/>
              </a:spcBef>
            </a:pPr>
            <a:r>
              <a:rPr lang="en-US" dirty="0"/>
              <a:t>Click to edit subtitle Click to add subtitle</a:t>
            </a:r>
            <a:endParaRPr lang="en-GB" dirty="0"/>
          </a:p>
        </p:txBody>
      </p:sp>
      <p:sp>
        <p:nvSpPr>
          <p:cNvPr id="69" name="Text Placeholder 68"/>
          <p:cNvSpPr>
            <a:spLocks noGrp="1"/>
          </p:cNvSpPr>
          <p:nvPr>
            <p:ph type="body" sz="quarter" idx="10" hasCustomPrompt="1"/>
          </p:nvPr>
        </p:nvSpPr>
        <p:spPr bwMode="gray">
          <a:xfrm>
            <a:off x="457426" y="4506610"/>
            <a:ext cx="4186603" cy="979551"/>
          </a:xfrm>
        </p:spPr>
        <p:txBody>
          <a:bodyPr wrap="square" lIns="63097" tIns="31549" rIns="63097" bIns="31549">
            <a:normAutofit/>
          </a:bodyPr>
          <a:lstStyle>
            <a:lvl1pPr marL="0" indent="0">
              <a:spcBef>
                <a:spcPts val="1052"/>
              </a:spcBef>
              <a:buNone/>
              <a:defRPr sz="1400">
                <a:solidFill>
                  <a:schemeClr val="bg1"/>
                </a:solidFill>
              </a:defRPr>
            </a:lvl1pPr>
            <a:lvl2pPr marL="400666" indent="0">
              <a:buNone/>
              <a:defRPr>
                <a:solidFill>
                  <a:schemeClr val="bg1"/>
                </a:solidFill>
              </a:defRPr>
            </a:lvl2pPr>
            <a:lvl3pPr marL="801330" indent="0">
              <a:buNone/>
              <a:defRPr>
                <a:solidFill>
                  <a:schemeClr val="bg1"/>
                </a:solidFill>
              </a:defRPr>
            </a:lvl3pPr>
            <a:lvl4pPr marL="1201995" indent="0">
              <a:buNone/>
              <a:defRPr>
                <a:solidFill>
                  <a:schemeClr val="bg1"/>
                </a:solidFill>
              </a:defRPr>
            </a:lvl4pPr>
            <a:lvl5pPr marL="1602660" indent="0">
              <a:buNone/>
              <a:defRPr>
                <a:solidFill>
                  <a:schemeClr val="bg1"/>
                </a:solidFill>
              </a:defRPr>
            </a:lvl5pPr>
          </a:lstStyle>
          <a:p>
            <a:pPr lvl="0"/>
            <a:r>
              <a:rPr lang="en-US" dirty="0"/>
              <a:t>Click to add text</a:t>
            </a:r>
            <a:endParaRPr lang="en-GB" dirty="0"/>
          </a:p>
        </p:txBody>
      </p:sp>
      <p:sp>
        <p:nvSpPr>
          <p:cNvPr id="2" name="Title 1"/>
          <p:cNvSpPr>
            <a:spLocks noGrp="1"/>
          </p:cNvSpPr>
          <p:nvPr>
            <p:ph type="ctrTitle" hasCustomPrompt="1"/>
          </p:nvPr>
        </p:nvSpPr>
        <p:spPr bwMode="gray">
          <a:xfrm>
            <a:off x="470997" y="3038811"/>
            <a:ext cx="2980772" cy="663878"/>
          </a:xfrm>
          <a:solidFill>
            <a:schemeClr val="accent3"/>
          </a:solidFill>
        </p:spPr>
        <p:txBody>
          <a:bodyPr anchor="b"/>
          <a:lstStyle>
            <a:lvl1pPr algn="l">
              <a:defRPr sz="3900" b="1" baseline="0">
                <a:latin typeface="+mj-lt"/>
              </a:defRPr>
            </a:lvl1pPr>
          </a:lstStyle>
          <a:p>
            <a:r>
              <a:rPr lang="en-US" dirty="0"/>
              <a:t>Title – line 2</a:t>
            </a:r>
            <a:endParaRPr lang="en-GB" dirty="0"/>
          </a:p>
        </p:txBody>
      </p:sp>
      <p:sp>
        <p:nvSpPr>
          <p:cNvPr id="8" name="Text Placeholder 5"/>
          <p:cNvSpPr>
            <a:spLocks noGrp="1"/>
          </p:cNvSpPr>
          <p:nvPr>
            <p:ph type="body" sz="quarter" idx="12" hasCustomPrompt="1"/>
          </p:nvPr>
        </p:nvSpPr>
        <p:spPr>
          <a:xfrm>
            <a:off x="83979" y="6687304"/>
            <a:ext cx="6281070" cy="195819"/>
          </a:xfrm>
        </p:spPr>
        <p:txBody>
          <a:bodyPr>
            <a:noAutofit/>
          </a:bodyPr>
          <a:lstStyle>
            <a:lvl1pPr marL="0" indent="0">
              <a:buNone/>
              <a:defRPr sz="600" baseline="0">
                <a:solidFill>
                  <a:schemeClr val="tx1"/>
                </a:solidFill>
                <a:latin typeface="Segoe UI Light" panose="020B0502040204020203" pitchFamily="34" charset="0"/>
              </a:defRPr>
            </a:lvl1pPr>
            <a:lvl2pPr marL="400666" indent="0">
              <a:buNone/>
              <a:defRPr sz="1000">
                <a:latin typeface="Segoe UI Light" panose="020B0502040204020203" pitchFamily="34" charset="0"/>
              </a:defRPr>
            </a:lvl2pPr>
            <a:lvl3pPr marL="801330" indent="0">
              <a:buNone/>
              <a:defRPr sz="900">
                <a:latin typeface="Segoe UI Light" panose="020B0502040204020203" pitchFamily="34" charset="0"/>
              </a:defRPr>
            </a:lvl3pPr>
            <a:lvl4pPr marL="1201995" indent="0">
              <a:buNone/>
              <a:defRPr sz="900">
                <a:latin typeface="Segoe UI Light" panose="020B0502040204020203" pitchFamily="34" charset="0"/>
              </a:defRPr>
            </a:lvl4pPr>
            <a:lvl5pPr marL="1602660" indent="0">
              <a:buNone/>
              <a:defRPr sz="900">
                <a:latin typeface="Segoe UI Light" panose="020B0502040204020203" pitchFamily="34" charset="0"/>
              </a:defRPr>
            </a:lvl5pPr>
          </a:lstStyle>
          <a:p>
            <a:pPr lvl="0"/>
            <a:r>
              <a:rPr lang="en-US" dirty="0"/>
              <a:t>Document Name | Date | Version xx | Public : Internal Use Only | Confidential | Strictly Confidential    (DELETE CLASSIFICATION)</a:t>
            </a:r>
          </a:p>
        </p:txBody>
      </p:sp>
      <p:sp>
        <p:nvSpPr>
          <p:cNvPr id="158" name="Frame 157"/>
          <p:cNvSpPr/>
          <p:nvPr userDrawn="1"/>
        </p:nvSpPr>
        <p:spPr bwMode="gray">
          <a:xfrm>
            <a:off x="0" y="-150"/>
            <a:ext cx="9144000" cy="6858151"/>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33" tIns="40067" rIns="80133" bIns="40067" numCol="1" spcCol="0" rtlCol="0" fromWordArt="0" anchor="ctr" anchorCtr="0" forceAA="0" compatLnSpc="1">
            <a:prstTxWarp prst="textNoShape">
              <a:avLst/>
            </a:prstTxWarp>
            <a:noAutofit/>
          </a:bodyPr>
          <a:lstStyle/>
          <a:p>
            <a:pPr algn="ctr" defTabSz="801330"/>
            <a:endParaRPr lang="en-GB" sz="1600" dirty="0">
              <a:solidFill>
                <a:srgbClr val="222223"/>
              </a:solidFill>
              <a:latin typeface="Segoe UI Light" panose="020B0502040204020203" pitchFamily="34" charset="0"/>
            </a:endParaRPr>
          </a:p>
        </p:txBody>
      </p:sp>
      <p:sp>
        <p:nvSpPr>
          <p:cNvPr id="12" name="TextBox 11"/>
          <p:cNvSpPr txBox="1"/>
          <p:nvPr userDrawn="1"/>
        </p:nvSpPr>
        <p:spPr bwMode="gray">
          <a:xfrm>
            <a:off x="457523" y="6693859"/>
            <a:ext cx="4186603" cy="164143"/>
          </a:xfrm>
          <a:prstGeom prst="rect">
            <a:avLst/>
          </a:prstGeom>
          <a:noFill/>
        </p:spPr>
        <p:txBody>
          <a:bodyPr wrap="none" lIns="0" tIns="0" rIns="0" bIns="0" rtlCol="0" anchor="ctr">
            <a:noAutofit/>
          </a:bodyPr>
          <a:lstStyle/>
          <a:p>
            <a:pPr defTabSz="801330"/>
            <a:r>
              <a:rPr lang="en-GB" sz="600" dirty="0">
                <a:solidFill>
                  <a:srgbClr val="222223"/>
                </a:solidFill>
                <a:latin typeface="Segoe UI Light" panose="020B0502040204020203" pitchFamily="34" charset="0"/>
              </a:rPr>
              <a:t>Document Name Here  |  Month 2016 |  Version 1  |  Public  |  Internal Use Only  |  Confidential  |  Strictly  Confidential (DELETE CLASSIFICATION)</a:t>
            </a:r>
          </a:p>
        </p:txBody>
      </p:sp>
      <p:sp>
        <p:nvSpPr>
          <p:cNvPr id="13" name="Title 1"/>
          <p:cNvSpPr txBox="1">
            <a:spLocks/>
          </p:cNvSpPr>
          <p:nvPr userDrawn="1"/>
        </p:nvSpPr>
        <p:spPr bwMode="gray">
          <a:xfrm>
            <a:off x="469040" y="2257970"/>
            <a:ext cx="3341448" cy="740823"/>
          </a:xfrm>
          <a:prstGeom prst="rect">
            <a:avLst/>
          </a:prstGeom>
          <a:solidFill>
            <a:schemeClr val="accent3"/>
          </a:solidFill>
        </p:spPr>
        <p:txBody>
          <a:bodyPr wrap="none" lIns="63097" tIns="31549" rIns="63097" bIns="31549" rtlCol="0" anchor="b">
            <a:spAutoFit/>
          </a:bodyPr>
          <a:lstStyle>
            <a:lvl1pPr algn="l" defTabSz="914400" rtl="0" eaLnBrk="1" latinLnBrk="0" hangingPunct="1">
              <a:spcBef>
                <a:spcPct val="0"/>
              </a:spcBef>
              <a:buNone/>
              <a:defRPr lang="en-GB" sz="4400" b="1" kern="1200">
                <a:solidFill>
                  <a:schemeClr val="bg1"/>
                </a:solidFill>
                <a:latin typeface="+mj-lt"/>
                <a:ea typeface="+mn-ea"/>
                <a:cs typeface="+mn-cs"/>
              </a:defRPr>
            </a:lvl1pPr>
          </a:lstStyle>
          <a:p>
            <a:r>
              <a:rPr lang="en-US" dirty="0">
                <a:solidFill>
                  <a:prstClr val="white"/>
                </a:solidFill>
              </a:rPr>
              <a:t>Title – line 1</a:t>
            </a:r>
          </a:p>
        </p:txBody>
      </p:sp>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7784" b="38176"/>
          <a:stretch/>
        </p:blipFill>
        <p:spPr>
          <a:xfrm>
            <a:off x="352141" y="6206170"/>
            <a:ext cx="1641843" cy="542450"/>
          </a:xfrm>
          <a:prstGeom prst="rect">
            <a:avLst/>
          </a:prstGeom>
        </p:spPr>
      </p:pic>
      <p:sp>
        <p:nvSpPr>
          <p:cNvPr id="15" name="TextBox 14"/>
          <p:cNvSpPr txBox="1"/>
          <p:nvPr userDrawn="1"/>
        </p:nvSpPr>
        <p:spPr>
          <a:xfrm>
            <a:off x="8564924" y="6688037"/>
            <a:ext cx="492596" cy="188757"/>
          </a:xfrm>
          <a:prstGeom prst="rect">
            <a:avLst/>
          </a:prstGeom>
          <a:noFill/>
        </p:spPr>
        <p:txBody>
          <a:bodyPr wrap="square" lIns="63097" tIns="31549" rIns="63097" bIns="31549" rtlCol="0">
            <a:spAutoFit/>
          </a:bodyPr>
          <a:lstStyle/>
          <a:p>
            <a:pPr algn="r" defTabSz="801330">
              <a:lnSpc>
                <a:spcPct val="110000"/>
              </a:lnSpc>
              <a:spcBef>
                <a:spcPts val="2104"/>
              </a:spcBef>
              <a:buClr>
                <a:srgbClr val="222223"/>
              </a:buClr>
            </a:pPr>
            <a:fld id="{08492756-E806-4604-9C5F-A6997CE6540C}" type="slidenum">
              <a:rPr lang="en-GB" sz="700" smtClean="0">
                <a:solidFill>
                  <a:sysClr val="windowText" lastClr="000000"/>
                </a:solidFill>
              </a:rPr>
              <a:pPr algn="r" defTabSz="801330">
                <a:lnSpc>
                  <a:spcPct val="110000"/>
                </a:lnSpc>
                <a:spcBef>
                  <a:spcPts val="2104"/>
                </a:spcBef>
                <a:buClr>
                  <a:srgbClr val="222223"/>
                </a:buClr>
              </a:pPr>
              <a:t>‹#›</a:t>
            </a:fld>
            <a:endParaRPr lang="en-GB" sz="700" dirty="0" err="1">
              <a:solidFill>
                <a:sysClr val="windowText" lastClr="000000"/>
              </a:solidFill>
            </a:endParaRPr>
          </a:p>
        </p:txBody>
      </p:sp>
    </p:spTree>
    <p:extLst>
      <p:ext uri="{BB962C8B-B14F-4D97-AF65-F5344CB8AC3E}">
        <p14:creationId xmlns:p14="http://schemas.microsoft.com/office/powerpoint/2010/main" val="1883530780"/>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Report - Title, Full Pag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487897" y="847697"/>
            <a:ext cx="3328624" cy="556157"/>
          </a:xfrm>
        </p:spPr>
        <p:txBody>
          <a:bodyPr/>
          <a:lstStyle>
            <a:lvl1pPr algn="l">
              <a:defRPr b="1"/>
            </a:lvl1pPr>
          </a:lstStyle>
          <a:p>
            <a:r>
              <a:rPr lang="en-US" dirty="0"/>
              <a:t>Click to edit title</a:t>
            </a:r>
            <a:endParaRPr lang="en-GB" dirty="0"/>
          </a:p>
        </p:txBody>
      </p:sp>
      <p:sp>
        <p:nvSpPr>
          <p:cNvPr id="7" name="Content Placeholder 6"/>
          <p:cNvSpPr>
            <a:spLocks noGrp="1"/>
          </p:cNvSpPr>
          <p:nvPr>
            <p:ph sz="quarter" idx="10" hasCustomPrompt="1"/>
          </p:nvPr>
        </p:nvSpPr>
        <p:spPr>
          <a:xfrm>
            <a:off x="472404" y="1599674"/>
            <a:ext cx="8204622" cy="4597437"/>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00606147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a:xfrm>
            <a:off x="549077" y="5852790"/>
            <a:ext cx="2088232" cy="297120"/>
          </a:xfrm>
        </p:spPr>
        <p:txBody>
          <a:bodyPr/>
          <a:lstStyle/>
          <a:p>
            <a:endParaRPr lang="en-GB" dirty="0"/>
          </a:p>
        </p:txBody>
      </p:sp>
      <p:sp>
        <p:nvSpPr>
          <p:cNvPr id="11" name="Text Placeholder 10"/>
          <p:cNvSpPr>
            <a:spLocks noGrp="1"/>
          </p:cNvSpPr>
          <p:nvPr>
            <p:ph type="body" sz="quarter" idx="15"/>
          </p:nvPr>
        </p:nvSpPr>
        <p:spPr>
          <a:xfrm>
            <a:off x="2599210" y="5852790"/>
            <a:ext cx="5976665" cy="298800"/>
          </a:xfrm>
        </p:spPr>
        <p:txBody>
          <a:bodyPr anchor="ctr">
            <a:normAutofit/>
          </a:bodyPr>
          <a:lstStyle>
            <a:lvl1pPr marL="0" algn="r" defTabSz="914239" rtl="0" eaLnBrk="1" latinLnBrk="0" hangingPunct="1">
              <a:spcBef>
                <a:spcPts val="0"/>
              </a:spcBef>
              <a:tabLst>
                <a:tab pos="8247194" algn="r"/>
              </a:tabLst>
              <a:defRPr lang="en-GB" sz="800" kern="1200" dirty="0">
                <a:solidFill>
                  <a:schemeClr val="tx1">
                    <a:lumMod val="75000"/>
                    <a:lumOff val="25000"/>
                  </a:schemeClr>
                </a:solidFill>
                <a:latin typeface="+mn-lt"/>
                <a:ea typeface="+mn-ea"/>
                <a:cs typeface="+mn-cs"/>
              </a:defRPr>
            </a:lvl1pPr>
          </a:lstStyle>
          <a:p>
            <a:pPr lvl="0"/>
            <a:r>
              <a:rPr lang="en-US" dirty="0" smtClean="0"/>
              <a:t>Click to edit Master text styles</a:t>
            </a:r>
            <a:endParaRPr lang="en-GB" dirty="0"/>
          </a:p>
        </p:txBody>
      </p:sp>
      <p:sp>
        <p:nvSpPr>
          <p:cNvPr id="13" name="Text Placeholder 6"/>
          <p:cNvSpPr>
            <a:spLocks noGrp="1"/>
          </p:cNvSpPr>
          <p:nvPr>
            <p:ph type="body" sz="quarter" idx="13"/>
          </p:nvPr>
        </p:nvSpPr>
        <p:spPr>
          <a:xfrm>
            <a:off x="323528" y="949102"/>
            <a:ext cx="7725097" cy="363600"/>
          </a:xfrm>
          <a:solidFill>
            <a:schemeClr val="tx1"/>
          </a:solidFill>
        </p:spPr>
        <p:txBody>
          <a:bodyPr lIns="215962" tIns="17997" anchor="ctr"/>
          <a:lstStyle>
            <a:lvl1pPr>
              <a:spcBef>
                <a:spcPts val="0"/>
              </a:spcBef>
              <a:defRPr b="1" cap="all" baseline="0">
                <a:solidFill>
                  <a:schemeClr val="bg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smtClean="0"/>
              <a:t>Click to edit Master text styles</a:t>
            </a:r>
            <a:endParaRPr lang="en-GB" dirty="0"/>
          </a:p>
        </p:txBody>
      </p:sp>
      <p:sp>
        <p:nvSpPr>
          <p:cNvPr id="14" name="Text Placeholder 6"/>
          <p:cNvSpPr>
            <a:spLocks noGrp="1"/>
          </p:cNvSpPr>
          <p:nvPr>
            <p:ph type="body" sz="quarter" idx="14" hasCustomPrompt="1"/>
          </p:nvPr>
        </p:nvSpPr>
        <p:spPr>
          <a:xfrm>
            <a:off x="323528" y="1339627"/>
            <a:ext cx="7725097" cy="363600"/>
          </a:xfrm>
          <a:solidFill>
            <a:schemeClr val="tx1"/>
          </a:solidFill>
        </p:spPr>
        <p:txBody>
          <a:bodyPr lIns="215962" tIns="17997" anchor="ctr"/>
          <a:lstStyle>
            <a:lvl1pPr>
              <a:spcBef>
                <a:spcPts val="0"/>
              </a:spcBef>
              <a:defRPr b="1" cap="all" baseline="0">
                <a:solidFill>
                  <a:schemeClr val="bg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smtClean="0"/>
              <a:t>DELETE THIS BOX IF Title fits on SINGLE Line </a:t>
            </a:r>
            <a:r>
              <a:rPr lang="en-US" dirty="0" err="1" smtClean="0"/>
              <a:t>ABove</a:t>
            </a:r>
            <a:endParaRPr lang="en-GB" dirty="0"/>
          </a:p>
        </p:txBody>
      </p:sp>
      <p:sp>
        <p:nvSpPr>
          <p:cNvPr id="15" name="Slide Number Placeholder 4"/>
          <p:cNvSpPr>
            <a:spLocks noGrp="1"/>
          </p:cNvSpPr>
          <p:nvPr>
            <p:ph type="sldNum" sz="quarter" idx="12"/>
          </p:nvPr>
        </p:nvSpPr>
        <p:spPr>
          <a:xfrm>
            <a:off x="8181976" y="949103"/>
            <a:ext cx="638497" cy="365125"/>
          </a:xfrm>
        </p:spPr>
        <p:txBody>
          <a:bodyPr/>
          <a:lstStyle/>
          <a:p>
            <a:fld id="{E1DC1421-A9CF-4AFF-A8A3-BCE35AC61D60}" type="slidenum">
              <a:rPr lang="en-GB" smtClean="0"/>
              <a:pPr/>
              <a:t>‹#›</a:t>
            </a:fld>
            <a:endParaRPr lang="en-GB"/>
          </a:p>
        </p:txBody>
      </p:sp>
    </p:spTree>
    <p:extLst>
      <p:ext uri="{BB962C8B-B14F-4D97-AF65-F5344CB8AC3E}">
        <p14:creationId xmlns:p14="http://schemas.microsoft.com/office/powerpoint/2010/main" val="249226114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userDrawn="1">
  <p:cSld name="Title Orange">
    <p:bg>
      <p:bgPr>
        <a:solidFill>
          <a:schemeClr val="tx1"/>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323528"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80133" tIns="40067" rIns="80133" bIns="40067" rtlCol="0" anchor="ctr"/>
          <a:lstStyle/>
          <a:p>
            <a:pPr algn="ctr" defTabSz="801330"/>
            <a:endParaRPr lang="en-GB" sz="1700">
              <a:solidFill>
                <a:prstClr val="white"/>
              </a:solidFill>
            </a:endParaRPr>
          </a:p>
        </p:txBody>
      </p:sp>
      <p:sp>
        <p:nvSpPr>
          <p:cNvPr id="8" name="Rectangle 7"/>
          <p:cNvSpPr/>
          <p:nvPr userDrawn="1"/>
        </p:nvSpPr>
        <p:spPr>
          <a:xfrm>
            <a:off x="8820472" y="0"/>
            <a:ext cx="323528"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80133" tIns="40067" rIns="80133" bIns="40067" rtlCol="0" anchor="ctr"/>
          <a:lstStyle/>
          <a:p>
            <a:pPr algn="ctr" defTabSz="801330"/>
            <a:endParaRPr lang="en-GB" sz="1700">
              <a:solidFill>
                <a:prstClr val="white"/>
              </a:solidFill>
            </a:endParaRPr>
          </a:p>
        </p:txBody>
      </p:sp>
      <p:pic>
        <p:nvPicPr>
          <p:cNvPr id="27" name="Picture 26" descr="Ipsos MORI Logo - WHITE.png"/>
          <p:cNvPicPr>
            <a:picLocks noChangeAspect="1"/>
          </p:cNvPicPr>
          <p:nvPr userDrawn="1"/>
        </p:nvPicPr>
        <p:blipFill rotWithShape="1">
          <a:blip r:embed="rId2" cstate="screen">
            <a:extLst>
              <a:ext uri="{28A0092B-C50C-407E-A947-70E740481C1C}">
                <a14:useLocalDpi xmlns:a14="http://schemas.microsoft.com/office/drawing/2010/main"/>
              </a:ext>
            </a:extLst>
          </a:blip>
          <a:srcRect l="-9569" t="-43308" r="-9569" b="-43308"/>
          <a:stretch/>
        </p:blipFill>
        <p:spPr bwMode="white">
          <a:xfrm>
            <a:off x="458974" y="6381329"/>
            <a:ext cx="1069640" cy="310272"/>
          </a:xfrm>
          <a:prstGeom prst="rect">
            <a:avLst/>
          </a:prstGeom>
          <a:solidFill>
            <a:schemeClr val="tx1"/>
          </a:solidFill>
          <a:ln>
            <a:noFill/>
          </a:ln>
        </p:spPr>
      </p:pic>
      <p:grpSp>
        <p:nvGrpSpPr>
          <p:cNvPr id="28" name="Group 2"/>
          <p:cNvGrpSpPr>
            <a:grpSpLocks noChangeAspect="1"/>
          </p:cNvGrpSpPr>
          <p:nvPr userDrawn="1"/>
        </p:nvGrpSpPr>
        <p:grpSpPr bwMode="auto">
          <a:xfrm>
            <a:off x="8249743" y="6275412"/>
            <a:ext cx="332913" cy="333044"/>
            <a:chOff x="1352" y="681"/>
            <a:chExt cx="3519" cy="3153"/>
          </a:xfrm>
        </p:grpSpPr>
        <p:sp>
          <p:nvSpPr>
            <p:cNvPr id="29" name="Freeform 3"/>
            <p:cNvSpPr>
              <a:spLocks noChangeAspect="1"/>
            </p:cNvSpPr>
            <p:nvPr/>
          </p:nvSpPr>
          <p:spPr bwMode="auto">
            <a:xfrm>
              <a:off x="1352" y="681"/>
              <a:ext cx="3519" cy="3153"/>
            </a:xfrm>
            <a:custGeom>
              <a:avLst/>
              <a:gdLst>
                <a:gd name="T0" fmla="*/ 0 w 3862"/>
                <a:gd name="T1" fmla="*/ 3449 h 3449"/>
                <a:gd name="T2" fmla="*/ 0 w 3862"/>
                <a:gd name="T3" fmla="*/ 3449 h 3449"/>
                <a:gd name="T4" fmla="*/ 0 w 3862"/>
                <a:gd name="T5" fmla="*/ 0 h 3449"/>
                <a:gd name="T6" fmla="*/ 3696 w 3862"/>
                <a:gd name="T7" fmla="*/ 0 h 3449"/>
                <a:gd name="T8" fmla="*/ 3327 w 3862"/>
                <a:gd name="T9" fmla="*/ 3449 h 3449"/>
                <a:gd name="T10" fmla="*/ 0 w 3862"/>
                <a:gd name="T11" fmla="*/ 3449 h 3449"/>
              </a:gdLst>
              <a:ahLst/>
              <a:cxnLst>
                <a:cxn ang="0">
                  <a:pos x="T0" y="T1"/>
                </a:cxn>
                <a:cxn ang="0">
                  <a:pos x="T2" y="T3"/>
                </a:cxn>
                <a:cxn ang="0">
                  <a:pos x="T4" y="T5"/>
                </a:cxn>
                <a:cxn ang="0">
                  <a:pos x="T6" y="T7"/>
                </a:cxn>
                <a:cxn ang="0">
                  <a:pos x="T8" y="T9"/>
                </a:cxn>
                <a:cxn ang="0">
                  <a:pos x="T10" y="T11"/>
                </a:cxn>
              </a:cxnLst>
              <a:rect l="0" t="0" r="r" b="b"/>
              <a:pathLst>
                <a:path w="3862" h="3449">
                  <a:moveTo>
                    <a:pt x="0" y="3449"/>
                  </a:moveTo>
                  <a:lnTo>
                    <a:pt x="0" y="3449"/>
                  </a:lnTo>
                  <a:lnTo>
                    <a:pt x="0" y="0"/>
                  </a:lnTo>
                  <a:lnTo>
                    <a:pt x="3696" y="0"/>
                  </a:lnTo>
                  <a:cubicBezTo>
                    <a:pt x="3862" y="1150"/>
                    <a:pt x="3797" y="2241"/>
                    <a:pt x="3327" y="3449"/>
                  </a:cubicBezTo>
                  <a:lnTo>
                    <a:pt x="0" y="3449"/>
                  </a:lnTo>
                  <a:close/>
                </a:path>
              </a:pathLst>
            </a:custGeom>
            <a:solidFill>
              <a:srgbClr val="009D9C"/>
            </a:solidFill>
            <a:ln>
              <a:noFill/>
            </a:ln>
            <a:extLst/>
          </p:spPr>
          <p:txBody>
            <a:bodyPr/>
            <a:lstStyle/>
            <a:p>
              <a:pPr defTabSz="801330">
                <a:defRPr/>
              </a:pPr>
              <a:endParaRPr lang="en-US" sz="1700" dirty="0">
                <a:solidFill>
                  <a:srgbClr val="222223"/>
                </a:solidFill>
              </a:endParaRPr>
            </a:p>
          </p:txBody>
        </p:sp>
        <p:sp>
          <p:nvSpPr>
            <p:cNvPr id="30" name="Freeform 4"/>
            <p:cNvSpPr>
              <a:spLocks noChangeAspect="1"/>
            </p:cNvSpPr>
            <p:nvPr/>
          </p:nvSpPr>
          <p:spPr bwMode="auto">
            <a:xfrm>
              <a:off x="2708" y="1844"/>
              <a:ext cx="78" cy="52"/>
            </a:xfrm>
            <a:custGeom>
              <a:avLst/>
              <a:gdLst>
                <a:gd name="T0" fmla="*/ 16 w 81"/>
                <a:gd name="T1" fmla="*/ 40 h 66"/>
                <a:gd name="T2" fmla="*/ 16 w 81"/>
                <a:gd name="T3" fmla="*/ 40 h 66"/>
                <a:gd name="T4" fmla="*/ 0 w 81"/>
                <a:gd name="T5" fmla="*/ 54 h 66"/>
                <a:gd name="T6" fmla="*/ 79 w 81"/>
                <a:gd name="T7" fmla="*/ 22 h 66"/>
                <a:gd name="T8" fmla="*/ 81 w 81"/>
                <a:gd name="T9" fmla="*/ 0 h 66"/>
                <a:gd name="T10" fmla="*/ 16 w 81"/>
                <a:gd name="T11" fmla="*/ 40 h 66"/>
              </a:gdLst>
              <a:ahLst/>
              <a:cxnLst>
                <a:cxn ang="0">
                  <a:pos x="T0" y="T1"/>
                </a:cxn>
                <a:cxn ang="0">
                  <a:pos x="T2" y="T3"/>
                </a:cxn>
                <a:cxn ang="0">
                  <a:pos x="T4" y="T5"/>
                </a:cxn>
                <a:cxn ang="0">
                  <a:pos x="T6" y="T7"/>
                </a:cxn>
                <a:cxn ang="0">
                  <a:pos x="T8" y="T9"/>
                </a:cxn>
                <a:cxn ang="0">
                  <a:pos x="T10" y="T11"/>
                </a:cxn>
              </a:cxnLst>
              <a:rect l="0" t="0" r="r" b="b"/>
              <a:pathLst>
                <a:path w="81" h="66">
                  <a:moveTo>
                    <a:pt x="16" y="40"/>
                  </a:moveTo>
                  <a:lnTo>
                    <a:pt x="16" y="40"/>
                  </a:lnTo>
                  <a:lnTo>
                    <a:pt x="0" y="54"/>
                  </a:lnTo>
                  <a:cubicBezTo>
                    <a:pt x="35" y="66"/>
                    <a:pt x="72" y="42"/>
                    <a:pt x="79" y="22"/>
                  </a:cubicBezTo>
                  <a:lnTo>
                    <a:pt x="81" y="0"/>
                  </a:lnTo>
                  <a:cubicBezTo>
                    <a:pt x="54" y="6"/>
                    <a:pt x="27" y="19"/>
                    <a:pt x="16" y="40"/>
                  </a:cubicBezTo>
                  <a:close/>
                </a:path>
              </a:pathLst>
            </a:custGeom>
            <a:solidFill>
              <a:srgbClr val="2F469C"/>
            </a:solidFill>
            <a:ln>
              <a:noFill/>
            </a:ln>
            <a:extLst/>
          </p:spPr>
          <p:txBody>
            <a:bodyPr/>
            <a:lstStyle/>
            <a:p>
              <a:pPr defTabSz="801330">
                <a:defRPr/>
              </a:pPr>
              <a:endParaRPr lang="en-US" sz="1700" dirty="0">
                <a:solidFill>
                  <a:srgbClr val="222223"/>
                </a:solidFill>
              </a:endParaRPr>
            </a:p>
          </p:txBody>
        </p:sp>
        <p:sp>
          <p:nvSpPr>
            <p:cNvPr id="31" name="Freeform 5"/>
            <p:cNvSpPr>
              <a:spLocks noChangeAspect="1"/>
            </p:cNvSpPr>
            <p:nvPr/>
          </p:nvSpPr>
          <p:spPr bwMode="auto">
            <a:xfrm>
              <a:off x="2868" y="1973"/>
              <a:ext cx="67" cy="52"/>
            </a:xfrm>
            <a:custGeom>
              <a:avLst/>
              <a:gdLst>
                <a:gd name="T0" fmla="*/ 27 w 81"/>
                <a:gd name="T1" fmla="*/ 1 h 63"/>
                <a:gd name="T2" fmla="*/ 27 w 81"/>
                <a:gd name="T3" fmla="*/ 1 h 63"/>
                <a:gd name="T4" fmla="*/ 0 w 81"/>
                <a:gd name="T5" fmla="*/ 0 h 63"/>
                <a:gd name="T6" fmla="*/ 33 w 81"/>
                <a:gd name="T7" fmla="*/ 58 h 63"/>
                <a:gd name="T8" fmla="*/ 53 w 81"/>
                <a:gd name="T9" fmla="*/ 63 h 63"/>
                <a:gd name="T10" fmla="*/ 27 w 81"/>
                <a:gd name="T11" fmla="*/ 1 h 63"/>
              </a:gdLst>
              <a:ahLst/>
              <a:cxnLst>
                <a:cxn ang="0">
                  <a:pos x="T0" y="T1"/>
                </a:cxn>
                <a:cxn ang="0">
                  <a:pos x="T2" y="T3"/>
                </a:cxn>
                <a:cxn ang="0">
                  <a:pos x="T4" y="T5"/>
                </a:cxn>
                <a:cxn ang="0">
                  <a:pos x="T6" y="T7"/>
                </a:cxn>
                <a:cxn ang="0">
                  <a:pos x="T8" y="T9"/>
                </a:cxn>
                <a:cxn ang="0">
                  <a:pos x="T10" y="T11"/>
                </a:cxn>
              </a:cxnLst>
              <a:rect l="0" t="0" r="r" b="b"/>
              <a:pathLst>
                <a:path w="81" h="63">
                  <a:moveTo>
                    <a:pt x="27" y="1"/>
                  </a:moveTo>
                  <a:lnTo>
                    <a:pt x="27" y="1"/>
                  </a:lnTo>
                  <a:lnTo>
                    <a:pt x="0" y="0"/>
                  </a:lnTo>
                  <a:cubicBezTo>
                    <a:pt x="0" y="24"/>
                    <a:pt x="8" y="43"/>
                    <a:pt x="33" y="58"/>
                  </a:cubicBezTo>
                  <a:lnTo>
                    <a:pt x="53" y="63"/>
                  </a:lnTo>
                  <a:cubicBezTo>
                    <a:pt x="81" y="39"/>
                    <a:pt x="44" y="15"/>
                    <a:pt x="27" y="1"/>
                  </a:cubicBezTo>
                  <a:close/>
                </a:path>
              </a:pathLst>
            </a:custGeom>
            <a:solidFill>
              <a:srgbClr val="2F469C"/>
            </a:solidFill>
            <a:ln>
              <a:noFill/>
            </a:ln>
            <a:extLst/>
          </p:spPr>
          <p:txBody>
            <a:bodyPr/>
            <a:lstStyle/>
            <a:p>
              <a:pPr defTabSz="801330">
                <a:defRPr/>
              </a:pPr>
              <a:endParaRPr lang="en-US" sz="1700" dirty="0">
                <a:solidFill>
                  <a:srgbClr val="222223"/>
                </a:solidFill>
              </a:endParaRPr>
            </a:p>
          </p:txBody>
        </p:sp>
        <p:sp>
          <p:nvSpPr>
            <p:cNvPr id="32" name="Freeform 6"/>
            <p:cNvSpPr>
              <a:spLocks noChangeAspect="1"/>
            </p:cNvSpPr>
            <p:nvPr/>
          </p:nvSpPr>
          <p:spPr bwMode="auto">
            <a:xfrm>
              <a:off x="2620" y="1415"/>
              <a:ext cx="88" cy="72"/>
            </a:xfrm>
            <a:custGeom>
              <a:avLst/>
              <a:gdLst>
                <a:gd name="T0" fmla="*/ 20 w 96"/>
                <a:gd name="T1" fmla="*/ 50 h 79"/>
                <a:gd name="T2" fmla="*/ 20 w 96"/>
                <a:gd name="T3" fmla="*/ 50 h 79"/>
                <a:gd name="T4" fmla="*/ 0 w 96"/>
                <a:gd name="T5" fmla="*/ 64 h 79"/>
                <a:gd name="T6" fmla="*/ 89 w 96"/>
                <a:gd name="T7" fmla="*/ 27 h 79"/>
                <a:gd name="T8" fmla="*/ 96 w 96"/>
                <a:gd name="T9" fmla="*/ 0 h 79"/>
                <a:gd name="T10" fmla="*/ 20 w 96"/>
                <a:gd name="T11" fmla="*/ 50 h 79"/>
              </a:gdLst>
              <a:ahLst/>
              <a:cxnLst>
                <a:cxn ang="0">
                  <a:pos x="T0" y="T1"/>
                </a:cxn>
                <a:cxn ang="0">
                  <a:pos x="T2" y="T3"/>
                </a:cxn>
                <a:cxn ang="0">
                  <a:pos x="T4" y="T5"/>
                </a:cxn>
                <a:cxn ang="0">
                  <a:pos x="T6" y="T7"/>
                </a:cxn>
                <a:cxn ang="0">
                  <a:pos x="T8" y="T9"/>
                </a:cxn>
                <a:cxn ang="0">
                  <a:pos x="T10" y="T11"/>
                </a:cxn>
              </a:cxnLst>
              <a:rect l="0" t="0" r="r" b="b"/>
              <a:pathLst>
                <a:path w="96" h="79">
                  <a:moveTo>
                    <a:pt x="20" y="50"/>
                  </a:moveTo>
                  <a:lnTo>
                    <a:pt x="20" y="50"/>
                  </a:lnTo>
                  <a:lnTo>
                    <a:pt x="0" y="64"/>
                  </a:lnTo>
                  <a:cubicBezTo>
                    <a:pt x="41" y="79"/>
                    <a:pt x="75" y="57"/>
                    <a:pt x="89" y="27"/>
                  </a:cubicBezTo>
                  <a:lnTo>
                    <a:pt x="96" y="0"/>
                  </a:lnTo>
                  <a:cubicBezTo>
                    <a:pt x="63" y="8"/>
                    <a:pt x="38" y="8"/>
                    <a:pt x="20" y="50"/>
                  </a:cubicBezTo>
                  <a:close/>
                </a:path>
              </a:pathLst>
            </a:custGeom>
            <a:solidFill>
              <a:srgbClr val="2F469C"/>
            </a:solidFill>
            <a:ln>
              <a:noFill/>
            </a:ln>
            <a:extLst/>
          </p:spPr>
          <p:txBody>
            <a:bodyPr/>
            <a:lstStyle/>
            <a:p>
              <a:pPr defTabSz="801330">
                <a:defRPr/>
              </a:pPr>
              <a:endParaRPr lang="en-US" sz="1700" dirty="0">
                <a:solidFill>
                  <a:srgbClr val="222223"/>
                </a:solidFill>
              </a:endParaRPr>
            </a:p>
          </p:txBody>
        </p:sp>
        <p:sp>
          <p:nvSpPr>
            <p:cNvPr id="33" name="Freeform 7"/>
            <p:cNvSpPr>
              <a:spLocks noChangeAspect="1"/>
            </p:cNvSpPr>
            <p:nvPr/>
          </p:nvSpPr>
          <p:spPr bwMode="auto">
            <a:xfrm>
              <a:off x="2568" y="1565"/>
              <a:ext cx="72" cy="72"/>
            </a:xfrm>
            <a:custGeom>
              <a:avLst/>
              <a:gdLst>
                <a:gd name="T0" fmla="*/ 77 w 77"/>
                <a:gd name="T1" fmla="*/ 22 h 77"/>
                <a:gd name="T2" fmla="*/ 77 w 77"/>
                <a:gd name="T3" fmla="*/ 22 h 77"/>
                <a:gd name="T4" fmla="*/ 71 w 77"/>
                <a:gd name="T5" fmla="*/ 0 h 77"/>
                <a:gd name="T6" fmla="*/ 0 w 77"/>
                <a:gd name="T7" fmla="*/ 44 h 77"/>
                <a:gd name="T8" fmla="*/ 0 w 77"/>
                <a:gd name="T9" fmla="*/ 62 h 77"/>
                <a:gd name="T10" fmla="*/ 77 w 77"/>
                <a:gd name="T11" fmla="*/ 22 h 77"/>
              </a:gdLst>
              <a:ahLst/>
              <a:cxnLst>
                <a:cxn ang="0">
                  <a:pos x="T0" y="T1"/>
                </a:cxn>
                <a:cxn ang="0">
                  <a:pos x="T2" y="T3"/>
                </a:cxn>
                <a:cxn ang="0">
                  <a:pos x="T4" y="T5"/>
                </a:cxn>
                <a:cxn ang="0">
                  <a:pos x="T6" y="T7"/>
                </a:cxn>
                <a:cxn ang="0">
                  <a:pos x="T8" y="T9"/>
                </a:cxn>
                <a:cxn ang="0">
                  <a:pos x="T10" y="T11"/>
                </a:cxn>
              </a:cxnLst>
              <a:rect l="0" t="0" r="r" b="b"/>
              <a:pathLst>
                <a:path w="77" h="77">
                  <a:moveTo>
                    <a:pt x="77" y="22"/>
                  </a:moveTo>
                  <a:lnTo>
                    <a:pt x="77" y="22"/>
                  </a:lnTo>
                  <a:lnTo>
                    <a:pt x="71" y="0"/>
                  </a:lnTo>
                  <a:cubicBezTo>
                    <a:pt x="38" y="7"/>
                    <a:pt x="14" y="19"/>
                    <a:pt x="0" y="44"/>
                  </a:cubicBezTo>
                  <a:lnTo>
                    <a:pt x="0" y="62"/>
                  </a:lnTo>
                  <a:cubicBezTo>
                    <a:pt x="42" y="77"/>
                    <a:pt x="64" y="40"/>
                    <a:pt x="77" y="22"/>
                  </a:cubicBezTo>
                  <a:close/>
                </a:path>
              </a:pathLst>
            </a:custGeom>
            <a:solidFill>
              <a:srgbClr val="2F469C"/>
            </a:solidFill>
            <a:ln>
              <a:noFill/>
            </a:ln>
            <a:extLst/>
          </p:spPr>
          <p:txBody>
            <a:bodyPr/>
            <a:lstStyle/>
            <a:p>
              <a:pPr defTabSz="801330">
                <a:defRPr/>
              </a:pPr>
              <a:endParaRPr lang="en-US" sz="1700" dirty="0">
                <a:solidFill>
                  <a:srgbClr val="222223"/>
                </a:solidFill>
              </a:endParaRPr>
            </a:p>
          </p:txBody>
        </p:sp>
        <p:sp>
          <p:nvSpPr>
            <p:cNvPr id="34" name="Freeform 8"/>
            <p:cNvSpPr>
              <a:spLocks noChangeAspect="1"/>
            </p:cNvSpPr>
            <p:nvPr/>
          </p:nvSpPr>
          <p:spPr bwMode="auto">
            <a:xfrm>
              <a:off x="2547" y="1725"/>
              <a:ext cx="88" cy="62"/>
            </a:xfrm>
            <a:custGeom>
              <a:avLst/>
              <a:gdLst>
                <a:gd name="T0" fmla="*/ 0 w 90"/>
                <a:gd name="T1" fmla="*/ 52 h 74"/>
                <a:gd name="T2" fmla="*/ 0 w 90"/>
                <a:gd name="T3" fmla="*/ 52 h 74"/>
                <a:gd name="T4" fmla="*/ 14 w 90"/>
                <a:gd name="T5" fmla="*/ 60 h 74"/>
                <a:gd name="T6" fmla="*/ 73 w 90"/>
                <a:gd name="T7" fmla="*/ 23 h 74"/>
                <a:gd name="T8" fmla="*/ 90 w 90"/>
                <a:gd name="T9" fmla="*/ 8 h 74"/>
                <a:gd name="T10" fmla="*/ 0 w 90"/>
                <a:gd name="T11" fmla="*/ 52 h 74"/>
              </a:gdLst>
              <a:ahLst/>
              <a:cxnLst>
                <a:cxn ang="0">
                  <a:pos x="T0" y="T1"/>
                </a:cxn>
                <a:cxn ang="0">
                  <a:pos x="T2" y="T3"/>
                </a:cxn>
                <a:cxn ang="0">
                  <a:pos x="T4" y="T5"/>
                </a:cxn>
                <a:cxn ang="0">
                  <a:pos x="T6" y="T7"/>
                </a:cxn>
                <a:cxn ang="0">
                  <a:pos x="T8" y="T9"/>
                </a:cxn>
                <a:cxn ang="0">
                  <a:pos x="T10" y="T11"/>
                </a:cxn>
              </a:cxnLst>
              <a:rect l="0" t="0" r="r" b="b"/>
              <a:pathLst>
                <a:path w="90" h="74">
                  <a:moveTo>
                    <a:pt x="0" y="52"/>
                  </a:moveTo>
                  <a:lnTo>
                    <a:pt x="0" y="52"/>
                  </a:lnTo>
                  <a:lnTo>
                    <a:pt x="14" y="60"/>
                  </a:lnTo>
                  <a:cubicBezTo>
                    <a:pt x="59" y="74"/>
                    <a:pt x="62" y="38"/>
                    <a:pt x="73" y="23"/>
                  </a:cubicBezTo>
                  <a:lnTo>
                    <a:pt x="90" y="8"/>
                  </a:lnTo>
                  <a:cubicBezTo>
                    <a:pt x="48" y="0"/>
                    <a:pt x="11" y="31"/>
                    <a:pt x="0" y="52"/>
                  </a:cubicBezTo>
                  <a:close/>
                </a:path>
              </a:pathLst>
            </a:custGeom>
            <a:solidFill>
              <a:srgbClr val="2F469C"/>
            </a:solidFill>
            <a:ln>
              <a:noFill/>
            </a:ln>
            <a:extLst/>
          </p:spPr>
          <p:txBody>
            <a:bodyPr/>
            <a:lstStyle/>
            <a:p>
              <a:pPr defTabSz="801330">
                <a:defRPr/>
              </a:pPr>
              <a:endParaRPr lang="en-US" sz="1700" dirty="0">
                <a:solidFill>
                  <a:srgbClr val="222223"/>
                </a:solidFill>
              </a:endParaRPr>
            </a:p>
          </p:txBody>
        </p:sp>
        <p:sp>
          <p:nvSpPr>
            <p:cNvPr id="35" name="Freeform 9"/>
            <p:cNvSpPr>
              <a:spLocks noChangeAspect="1"/>
            </p:cNvSpPr>
            <p:nvPr/>
          </p:nvSpPr>
          <p:spPr bwMode="auto">
            <a:xfrm>
              <a:off x="2775" y="1177"/>
              <a:ext cx="83" cy="72"/>
            </a:xfrm>
            <a:custGeom>
              <a:avLst/>
              <a:gdLst>
                <a:gd name="T0" fmla="*/ 16 w 88"/>
                <a:gd name="T1" fmla="*/ 4 h 72"/>
                <a:gd name="T2" fmla="*/ 16 w 88"/>
                <a:gd name="T3" fmla="*/ 4 h 72"/>
                <a:gd name="T4" fmla="*/ 0 w 88"/>
                <a:gd name="T5" fmla="*/ 12 h 72"/>
                <a:gd name="T6" fmla="*/ 86 w 88"/>
                <a:gd name="T7" fmla="*/ 49 h 72"/>
                <a:gd name="T8" fmla="*/ 88 w 88"/>
                <a:gd name="T9" fmla="*/ 22 h 72"/>
                <a:gd name="T10" fmla="*/ 16 w 88"/>
                <a:gd name="T11" fmla="*/ 4 h 72"/>
              </a:gdLst>
              <a:ahLst/>
              <a:cxnLst>
                <a:cxn ang="0">
                  <a:pos x="T0" y="T1"/>
                </a:cxn>
                <a:cxn ang="0">
                  <a:pos x="T2" y="T3"/>
                </a:cxn>
                <a:cxn ang="0">
                  <a:pos x="T4" y="T5"/>
                </a:cxn>
                <a:cxn ang="0">
                  <a:pos x="T6" y="T7"/>
                </a:cxn>
                <a:cxn ang="0">
                  <a:pos x="T8" y="T9"/>
                </a:cxn>
                <a:cxn ang="0">
                  <a:pos x="T10" y="T11"/>
                </a:cxn>
              </a:cxnLst>
              <a:rect l="0" t="0" r="r" b="b"/>
              <a:pathLst>
                <a:path w="88" h="72">
                  <a:moveTo>
                    <a:pt x="16" y="4"/>
                  </a:moveTo>
                  <a:lnTo>
                    <a:pt x="16" y="4"/>
                  </a:lnTo>
                  <a:lnTo>
                    <a:pt x="0" y="12"/>
                  </a:lnTo>
                  <a:cubicBezTo>
                    <a:pt x="4" y="40"/>
                    <a:pt x="70" y="72"/>
                    <a:pt x="86" y="49"/>
                  </a:cubicBezTo>
                  <a:lnTo>
                    <a:pt x="88" y="22"/>
                  </a:lnTo>
                  <a:cubicBezTo>
                    <a:pt x="67" y="8"/>
                    <a:pt x="45" y="0"/>
                    <a:pt x="16" y="4"/>
                  </a:cubicBezTo>
                  <a:close/>
                </a:path>
              </a:pathLst>
            </a:custGeom>
            <a:solidFill>
              <a:srgbClr val="2F469C"/>
            </a:solidFill>
            <a:ln>
              <a:noFill/>
            </a:ln>
            <a:extLst/>
          </p:spPr>
          <p:txBody>
            <a:bodyPr/>
            <a:lstStyle/>
            <a:p>
              <a:pPr defTabSz="801330">
                <a:defRPr/>
              </a:pPr>
              <a:endParaRPr lang="en-US" sz="1700" dirty="0">
                <a:solidFill>
                  <a:srgbClr val="222223"/>
                </a:solidFill>
              </a:endParaRPr>
            </a:p>
          </p:txBody>
        </p:sp>
        <p:sp>
          <p:nvSpPr>
            <p:cNvPr id="36" name="Freeform 10"/>
            <p:cNvSpPr>
              <a:spLocks noChangeAspect="1"/>
            </p:cNvSpPr>
            <p:nvPr/>
          </p:nvSpPr>
          <p:spPr bwMode="auto">
            <a:xfrm>
              <a:off x="2956" y="1110"/>
              <a:ext cx="72" cy="88"/>
            </a:xfrm>
            <a:custGeom>
              <a:avLst/>
              <a:gdLst>
                <a:gd name="T0" fmla="*/ 46 w 86"/>
                <a:gd name="T1" fmla="*/ 7 h 92"/>
                <a:gd name="T2" fmla="*/ 46 w 86"/>
                <a:gd name="T3" fmla="*/ 7 h 92"/>
                <a:gd name="T4" fmla="*/ 21 w 86"/>
                <a:gd name="T5" fmla="*/ 0 h 92"/>
                <a:gd name="T6" fmla="*/ 14 w 86"/>
                <a:gd name="T7" fmla="*/ 66 h 92"/>
                <a:gd name="T8" fmla="*/ 27 w 86"/>
                <a:gd name="T9" fmla="*/ 92 h 92"/>
                <a:gd name="T10" fmla="*/ 46 w 86"/>
                <a:gd name="T11" fmla="*/ 7 h 92"/>
              </a:gdLst>
              <a:ahLst/>
              <a:cxnLst>
                <a:cxn ang="0">
                  <a:pos x="T0" y="T1"/>
                </a:cxn>
                <a:cxn ang="0">
                  <a:pos x="T2" y="T3"/>
                </a:cxn>
                <a:cxn ang="0">
                  <a:pos x="T4" y="T5"/>
                </a:cxn>
                <a:cxn ang="0">
                  <a:pos x="T6" y="T7"/>
                </a:cxn>
                <a:cxn ang="0">
                  <a:pos x="T8" y="T9"/>
                </a:cxn>
                <a:cxn ang="0">
                  <a:pos x="T10" y="T11"/>
                </a:cxn>
              </a:cxnLst>
              <a:rect l="0" t="0" r="r" b="b"/>
              <a:pathLst>
                <a:path w="86" h="92">
                  <a:moveTo>
                    <a:pt x="46" y="7"/>
                  </a:moveTo>
                  <a:lnTo>
                    <a:pt x="46" y="7"/>
                  </a:lnTo>
                  <a:lnTo>
                    <a:pt x="21" y="0"/>
                  </a:lnTo>
                  <a:cubicBezTo>
                    <a:pt x="7" y="19"/>
                    <a:pt x="0" y="33"/>
                    <a:pt x="14" y="66"/>
                  </a:cubicBezTo>
                  <a:lnTo>
                    <a:pt x="27" y="92"/>
                  </a:lnTo>
                  <a:cubicBezTo>
                    <a:pt x="57" y="63"/>
                    <a:pt x="86" y="36"/>
                    <a:pt x="46" y="7"/>
                  </a:cubicBezTo>
                  <a:close/>
                </a:path>
              </a:pathLst>
            </a:custGeom>
            <a:solidFill>
              <a:srgbClr val="2F469C"/>
            </a:solidFill>
            <a:ln>
              <a:noFill/>
            </a:ln>
            <a:extLst/>
          </p:spPr>
          <p:txBody>
            <a:bodyPr/>
            <a:lstStyle/>
            <a:p>
              <a:pPr defTabSz="801330">
                <a:defRPr/>
              </a:pPr>
              <a:endParaRPr lang="en-US" sz="1700" dirty="0">
                <a:solidFill>
                  <a:srgbClr val="222223"/>
                </a:solidFill>
              </a:endParaRPr>
            </a:p>
          </p:txBody>
        </p:sp>
        <p:sp>
          <p:nvSpPr>
            <p:cNvPr id="37" name="Freeform 11"/>
            <p:cNvSpPr>
              <a:spLocks noChangeAspect="1" noEditPoints="1"/>
            </p:cNvSpPr>
            <p:nvPr/>
          </p:nvSpPr>
          <p:spPr bwMode="auto">
            <a:xfrm>
              <a:off x="3148" y="929"/>
              <a:ext cx="668" cy="1680"/>
            </a:xfrm>
            <a:custGeom>
              <a:avLst/>
              <a:gdLst>
                <a:gd name="T0" fmla="*/ 451 w 724"/>
                <a:gd name="T1" fmla="*/ 808 h 1845"/>
                <a:gd name="T2" fmla="*/ 451 w 724"/>
                <a:gd name="T3" fmla="*/ 808 h 1845"/>
                <a:gd name="T4" fmla="*/ 326 w 724"/>
                <a:gd name="T5" fmla="*/ 776 h 1845"/>
                <a:gd name="T6" fmla="*/ 477 w 724"/>
                <a:gd name="T7" fmla="*/ 746 h 1845"/>
                <a:gd name="T8" fmla="*/ 493 w 724"/>
                <a:gd name="T9" fmla="*/ 773 h 1845"/>
                <a:gd name="T10" fmla="*/ 451 w 724"/>
                <a:gd name="T11" fmla="*/ 808 h 1845"/>
                <a:gd name="T12" fmla="*/ 451 w 724"/>
                <a:gd name="T13" fmla="*/ 808 h 1845"/>
                <a:gd name="T14" fmla="*/ 639 w 724"/>
                <a:gd name="T15" fmla="*/ 841 h 1845"/>
                <a:gd name="T16" fmla="*/ 639 w 724"/>
                <a:gd name="T17" fmla="*/ 841 h 1845"/>
                <a:gd name="T18" fmla="*/ 601 w 724"/>
                <a:gd name="T19" fmla="*/ 701 h 1845"/>
                <a:gd name="T20" fmla="*/ 634 w 724"/>
                <a:gd name="T21" fmla="*/ 646 h 1845"/>
                <a:gd name="T22" fmla="*/ 627 w 724"/>
                <a:gd name="T23" fmla="*/ 477 h 1845"/>
                <a:gd name="T24" fmla="*/ 641 w 724"/>
                <a:gd name="T25" fmla="*/ 463 h 1845"/>
                <a:gd name="T26" fmla="*/ 627 w 724"/>
                <a:gd name="T27" fmla="*/ 414 h 1845"/>
                <a:gd name="T28" fmla="*/ 615 w 724"/>
                <a:gd name="T29" fmla="*/ 342 h 1845"/>
                <a:gd name="T30" fmla="*/ 590 w 724"/>
                <a:gd name="T31" fmla="*/ 286 h 1845"/>
                <a:gd name="T32" fmla="*/ 602 w 724"/>
                <a:gd name="T33" fmla="*/ 260 h 1845"/>
                <a:gd name="T34" fmla="*/ 560 w 724"/>
                <a:gd name="T35" fmla="*/ 236 h 1845"/>
                <a:gd name="T36" fmla="*/ 523 w 724"/>
                <a:gd name="T37" fmla="*/ 213 h 1845"/>
                <a:gd name="T38" fmla="*/ 514 w 724"/>
                <a:gd name="T39" fmla="*/ 180 h 1845"/>
                <a:gd name="T40" fmla="*/ 483 w 724"/>
                <a:gd name="T41" fmla="*/ 195 h 1845"/>
                <a:gd name="T42" fmla="*/ 476 w 724"/>
                <a:gd name="T43" fmla="*/ 154 h 1845"/>
                <a:gd name="T44" fmla="*/ 434 w 724"/>
                <a:gd name="T45" fmla="*/ 171 h 1845"/>
                <a:gd name="T46" fmla="*/ 411 w 724"/>
                <a:gd name="T47" fmla="*/ 119 h 1845"/>
                <a:gd name="T48" fmla="*/ 389 w 724"/>
                <a:gd name="T49" fmla="*/ 124 h 1845"/>
                <a:gd name="T50" fmla="*/ 356 w 724"/>
                <a:gd name="T51" fmla="*/ 150 h 1845"/>
                <a:gd name="T52" fmla="*/ 356 w 724"/>
                <a:gd name="T53" fmla="*/ 101 h 1845"/>
                <a:gd name="T54" fmla="*/ 341 w 724"/>
                <a:gd name="T55" fmla="*/ 93 h 1845"/>
                <a:gd name="T56" fmla="*/ 314 w 724"/>
                <a:gd name="T57" fmla="*/ 81 h 1845"/>
                <a:gd name="T58" fmla="*/ 276 w 724"/>
                <a:gd name="T59" fmla="*/ 97 h 1845"/>
                <a:gd name="T60" fmla="*/ 292 w 724"/>
                <a:gd name="T61" fmla="*/ 51 h 1845"/>
                <a:gd name="T62" fmla="*/ 244 w 724"/>
                <a:gd name="T63" fmla="*/ 106 h 1845"/>
                <a:gd name="T64" fmla="*/ 216 w 724"/>
                <a:gd name="T65" fmla="*/ 112 h 1845"/>
                <a:gd name="T66" fmla="*/ 266 w 724"/>
                <a:gd name="T67" fmla="*/ 43 h 1845"/>
                <a:gd name="T68" fmla="*/ 214 w 724"/>
                <a:gd name="T69" fmla="*/ 91 h 1845"/>
                <a:gd name="T70" fmla="*/ 173 w 724"/>
                <a:gd name="T71" fmla="*/ 98 h 1845"/>
                <a:gd name="T72" fmla="*/ 186 w 724"/>
                <a:gd name="T73" fmla="*/ 38 h 1845"/>
                <a:gd name="T74" fmla="*/ 173 w 724"/>
                <a:gd name="T75" fmla="*/ 69 h 1845"/>
                <a:gd name="T76" fmla="*/ 166 w 724"/>
                <a:gd name="T77" fmla="*/ 36 h 1845"/>
                <a:gd name="T78" fmla="*/ 142 w 724"/>
                <a:gd name="T79" fmla="*/ 114 h 1845"/>
                <a:gd name="T80" fmla="*/ 126 w 724"/>
                <a:gd name="T81" fmla="*/ 39 h 1845"/>
                <a:gd name="T82" fmla="*/ 80 w 724"/>
                <a:gd name="T83" fmla="*/ 112 h 1845"/>
                <a:gd name="T84" fmla="*/ 56 w 724"/>
                <a:gd name="T85" fmla="*/ 117 h 1845"/>
                <a:gd name="T86" fmla="*/ 37 w 724"/>
                <a:gd name="T87" fmla="*/ 43 h 1845"/>
                <a:gd name="T88" fmla="*/ 5 w 724"/>
                <a:gd name="T89" fmla="*/ 1808 h 1845"/>
                <a:gd name="T90" fmla="*/ 0 w 724"/>
                <a:gd name="T91" fmla="*/ 1840 h 1845"/>
                <a:gd name="T92" fmla="*/ 162 w 724"/>
                <a:gd name="T93" fmla="*/ 1823 h 1845"/>
                <a:gd name="T94" fmla="*/ 529 w 724"/>
                <a:gd name="T95" fmla="*/ 1842 h 1845"/>
                <a:gd name="T96" fmla="*/ 614 w 724"/>
                <a:gd name="T97" fmla="*/ 1829 h 1845"/>
                <a:gd name="T98" fmla="*/ 421 w 724"/>
                <a:gd name="T99" fmla="*/ 1778 h 1845"/>
                <a:gd name="T100" fmla="*/ 272 w 724"/>
                <a:gd name="T101" fmla="*/ 1664 h 1845"/>
                <a:gd name="T102" fmla="*/ 237 w 724"/>
                <a:gd name="T103" fmla="*/ 1566 h 1845"/>
                <a:gd name="T104" fmla="*/ 239 w 724"/>
                <a:gd name="T105" fmla="*/ 1432 h 1845"/>
                <a:gd name="T106" fmla="*/ 315 w 724"/>
                <a:gd name="T107" fmla="*/ 1404 h 1845"/>
                <a:gd name="T108" fmla="*/ 586 w 724"/>
                <a:gd name="T109" fmla="*/ 1387 h 1845"/>
                <a:gd name="T110" fmla="*/ 605 w 724"/>
                <a:gd name="T111" fmla="*/ 1286 h 1845"/>
                <a:gd name="T112" fmla="*/ 609 w 724"/>
                <a:gd name="T113" fmla="*/ 1223 h 1845"/>
                <a:gd name="T114" fmla="*/ 630 w 724"/>
                <a:gd name="T115" fmla="*/ 1174 h 1845"/>
                <a:gd name="T116" fmla="*/ 590 w 724"/>
                <a:gd name="T117" fmla="*/ 1133 h 1845"/>
                <a:gd name="T118" fmla="*/ 650 w 724"/>
                <a:gd name="T119" fmla="*/ 1082 h 1845"/>
                <a:gd name="T120" fmla="*/ 621 w 724"/>
                <a:gd name="T121" fmla="*/ 1018 h 1845"/>
                <a:gd name="T122" fmla="*/ 704 w 724"/>
                <a:gd name="T123" fmla="*/ 959 h 1845"/>
                <a:gd name="T124" fmla="*/ 639 w 724"/>
                <a:gd name="T125" fmla="*/ 841 h 1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24" h="1845">
                  <a:moveTo>
                    <a:pt x="451" y="808"/>
                  </a:moveTo>
                  <a:lnTo>
                    <a:pt x="451" y="808"/>
                  </a:lnTo>
                  <a:cubicBezTo>
                    <a:pt x="397" y="820"/>
                    <a:pt x="315" y="783"/>
                    <a:pt x="326" y="776"/>
                  </a:cubicBezTo>
                  <a:cubicBezTo>
                    <a:pt x="353" y="757"/>
                    <a:pt x="416" y="725"/>
                    <a:pt x="477" y="746"/>
                  </a:cubicBezTo>
                  <a:cubicBezTo>
                    <a:pt x="488" y="750"/>
                    <a:pt x="492" y="760"/>
                    <a:pt x="493" y="773"/>
                  </a:cubicBezTo>
                  <a:cubicBezTo>
                    <a:pt x="496" y="804"/>
                    <a:pt x="471" y="805"/>
                    <a:pt x="451" y="808"/>
                  </a:cubicBezTo>
                  <a:lnTo>
                    <a:pt x="451" y="808"/>
                  </a:lnTo>
                  <a:close/>
                  <a:moveTo>
                    <a:pt x="639" y="841"/>
                  </a:moveTo>
                  <a:lnTo>
                    <a:pt x="639" y="841"/>
                  </a:lnTo>
                  <a:cubicBezTo>
                    <a:pt x="610" y="803"/>
                    <a:pt x="557" y="751"/>
                    <a:pt x="601" y="701"/>
                  </a:cubicBezTo>
                  <a:cubicBezTo>
                    <a:pt x="624" y="684"/>
                    <a:pt x="631" y="670"/>
                    <a:pt x="634" y="646"/>
                  </a:cubicBezTo>
                  <a:cubicBezTo>
                    <a:pt x="644" y="560"/>
                    <a:pt x="639" y="524"/>
                    <a:pt x="627" y="477"/>
                  </a:cubicBezTo>
                  <a:cubicBezTo>
                    <a:pt x="629" y="473"/>
                    <a:pt x="638" y="478"/>
                    <a:pt x="641" y="463"/>
                  </a:cubicBezTo>
                  <a:cubicBezTo>
                    <a:pt x="650" y="422"/>
                    <a:pt x="627" y="414"/>
                    <a:pt x="627" y="414"/>
                  </a:cubicBezTo>
                  <a:cubicBezTo>
                    <a:pt x="645" y="399"/>
                    <a:pt x="643" y="342"/>
                    <a:pt x="615" y="342"/>
                  </a:cubicBezTo>
                  <a:cubicBezTo>
                    <a:pt x="631" y="317"/>
                    <a:pt x="617" y="277"/>
                    <a:pt x="590" y="286"/>
                  </a:cubicBezTo>
                  <a:cubicBezTo>
                    <a:pt x="590" y="286"/>
                    <a:pt x="604" y="278"/>
                    <a:pt x="602" y="260"/>
                  </a:cubicBezTo>
                  <a:cubicBezTo>
                    <a:pt x="599" y="224"/>
                    <a:pt x="547" y="259"/>
                    <a:pt x="560" y="236"/>
                  </a:cubicBezTo>
                  <a:cubicBezTo>
                    <a:pt x="567" y="223"/>
                    <a:pt x="538" y="180"/>
                    <a:pt x="523" y="213"/>
                  </a:cubicBezTo>
                  <a:cubicBezTo>
                    <a:pt x="515" y="207"/>
                    <a:pt x="529" y="187"/>
                    <a:pt x="514" y="180"/>
                  </a:cubicBezTo>
                  <a:cubicBezTo>
                    <a:pt x="504" y="181"/>
                    <a:pt x="495" y="188"/>
                    <a:pt x="483" y="195"/>
                  </a:cubicBezTo>
                  <a:cubicBezTo>
                    <a:pt x="479" y="181"/>
                    <a:pt x="494" y="174"/>
                    <a:pt x="476" y="154"/>
                  </a:cubicBezTo>
                  <a:cubicBezTo>
                    <a:pt x="452" y="138"/>
                    <a:pt x="451" y="162"/>
                    <a:pt x="434" y="171"/>
                  </a:cubicBezTo>
                  <a:cubicBezTo>
                    <a:pt x="404" y="164"/>
                    <a:pt x="476" y="146"/>
                    <a:pt x="411" y="119"/>
                  </a:cubicBezTo>
                  <a:cubicBezTo>
                    <a:pt x="395" y="159"/>
                    <a:pt x="396" y="130"/>
                    <a:pt x="389" y="124"/>
                  </a:cubicBezTo>
                  <a:cubicBezTo>
                    <a:pt x="384" y="121"/>
                    <a:pt x="375" y="131"/>
                    <a:pt x="356" y="150"/>
                  </a:cubicBezTo>
                  <a:cubicBezTo>
                    <a:pt x="366" y="124"/>
                    <a:pt x="388" y="92"/>
                    <a:pt x="356" y="101"/>
                  </a:cubicBezTo>
                  <a:cubicBezTo>
                    <a:pt x="320" y="117"/>
                    <a:pt x="341" y="96"/>
                    <a:pt x="341" y="93"/>
                  </a:cubicBezTo>
                  <a:cubicBezTo>
                    <a:pt x="372" y="79"/>
                    <a:pt x="312" y="45"/>
                    <a:pt x="314" y="81"/>
                  </a:cubicBezTo>
                  <a:cubicBezTo>
                    <a:pt x="313" y="105"/>
                    <a:pt x="261" y="126"/>
                    <a:pt x="276" y="97"/>
                  </a:cubicBezTo>
                  <a:cubicBezTo>
                    <a:pt x="286" y="60"/>
                    <a:pt x="331" y="116"/>
                    <a:pt x="292" y="51"/>
                  </a:cubicBezTo>
                  <a:cubicBezTo>
                    <a:pt x="268" y="78"/>
                    <a:pt x="248" y="96"/>
                    <a:pt x="244" y="106"/>
                  </a:cubicBezTo>
                  <a:cubicBezTo>
                    <a:pt x="225" y="181"/>
                    <a:pt x="236" y="113"/>
                    <a:pt x="216" y="112"/>
                  </a:cubicBezTo>
                  <a:cubicBezTo>
                    <a:pt x="242" y="94"/>
                    <a:pt x="276" y="63"/>
                    <a:pt x="266" y="43"/>
                  </a:cubicBezTo>
                  <a:cubicBezTo>
                    <a:pt x="237" y="41"/>
                    <a:pt x="172" y="87"/>
                    <a:pt x="214" y="91"/>
                  </a:cubicBezTo>
                  <a:cubicBezTo>
                    <a:pt x="211" y="106"/>
                    <a:pt x="187" y="123"/>
                    <a:pt x="173" y="98"/>
                  </a:cubicBezTo>
                  <a:cubicBezTo>
                    <a:pt x="196" y="92"/>
                    <a:pt x="235" y="15"/>
                    <a:pt x="186" y="38"/>
                  </a:cubicBezTo>
                  <a:cubicBezTo>
                    <a:pt x="181" y="42"/>
                    <a:pt x="181" y="56"/>
                    <a:pt x="173" y="69"/>
                  </a:cubicBezTo>
                  <a:cubicBezTo>
                    <a:pt x="161" y="58"/>
                    <a:pt x="170" y="42"/>
                    <a:pt x="166" y="36"/>
                  </a:cubicBezTo>
                  <a:cubicBezTo>
                    <a:pt x="127" y="0"/>
                    <a:pt x="141" y="93"/>
                    <a:pt x="142" y="114"/>
                  </a:cubicBezTo>
                  <a:cubicBezTo>
                    <a:pt x="92" y="82"/>
                    <a:pt x="139" y="91"/>
                    <a:pt x="126" y="39"/>
                  </a:cubicBezTo>
                  <a:cubicBezTo>
                    <a:pt x="84" y="47"/>
                    <a:pt x="73" y="64"/>
                    <a:pt x="80" y="112"/>
                  </a:cubicBezTo>
                  <a:cubicBezTo>
                    <a:pt x="74" y="123"/>
                    <a:pt x="63" y="149"/>
                    <a:pt x="56" y="117"/>
                  </a:cubicBezTo>
                  <a:cubicBezTo>
                    <a:pt x="79" y="87"/>
                    <a:pt x="77" y="44"/>
                    <a:pt x="37" y="43"/>
                  </a:cubicBezTo>
                  <a:cubicBezTo>
                    <a:pt x="101" y="631"/>
                    <a:pt x="97" y="1225"/>
                    <a:pt x="5" y="1808"/>
                  </a:cubicBezTo>
                  <a:lnTo>
                    <a:pt x="0" y="1840"/>
                  </a:lnTo>
                  <a:cubicBezTo>
                    <a:pt x="46" y="1839"/>
                    <a:pt x="113" y="1825"/>
                    <a:pt x="162" y="1823"/>
                  </a:cubicBezTo>
                  <a:cubicBezTo>
                    <a:pt x="301" y="1827"/>
                    <a:pt x="298" y="1845"/>
                    <a:pt x="529" y="1842"/>
                  </a:cubicBezTo>
                  <a:cubicBezTo>
                    <a:pt x="582" y="1837"/>
                    <a:pt x="597" y="1829"/>
                    <a:pt x="614" y="1829"/>
                  </a:cubicBezTo>
                  <a:cubicBezTo>
                    <a:pt x="597" y="1758"/>
                    <a:pt x="481" y="1798"/>
                    <a:pt x="421" y="1778"/>
                  </a:cubicBezTo>
                  <a:cubicBezTo>
                    <a:pt x="321" y="1768"/>
                    <a:pt x="304" y="1708"/>
                    <a:pt x="272" y="1664"/>
                  </a:cubicBezTo>
                  <a:cubicBezTo>
                    <a:pt x="258" y="1639"/>
                    <a:pt x="237" y="1608"/>
                    <a:pt x="237" y="1566"/>
                  </a:cubicBezTo>
                  <a:cubicBezTo>
                    <a:pt x="230" y="1513"/>
                    <a:pt x="240" y="1484"/>
                    <a:pt x="239" y="1432"/>
                  </a:cubicBezTo>
                  <a:cubicBezTo>
                    <a:pt x="243" y="1393"/>
                    <a:pt x="287" y="1401"/>
                    <a:pt x="315" y="1404"/>
                  </a:cubicBezTo>
                  <a:cubicBezTo>
                    <a:pt x="402" y="1413"/>
                    <a:pt x="547" y="1399"/>
                    <a:pt x="586" y="1387"/>
                  </a:cubicBezTo>
                  <a:cubicBezTo>
                    <a:pt x="641" y="1371"/>
                    <a:pt x="642" y="1337"/>
                    <a:pt x="605" y="1286"/>
                  </a:cubicBezTo>
                  <a:cubicBezTo>
                    <a:pt x="597" y="1261"/>
                    <a:pt x="598" y="1245"/>
                    <a:pt x="609" y="1223"/>
                  </a:cubicBezTo>
                  <a:cubicBezTo>
                    <a:pt x="625" y="1206"/>
                    <a:pt x="644" y="1195"/>
                    <a:pt x="630" y="1174"/>
                  </a:cubicBezTo>
                  <a:cubicBezTo>
                    <a:pt x="630" y="1174"/>
                    <a:pt x="504" y="1147"/>
                    <a:pt x="590" y="1133"/>
                  </a:cubicBezTo>
                  <a:cubicBezTo>
                    <a:pt x="679" y="1118"/>
                    <a:pt x="650" y="1082"/>
                    <a:pt x="650" y="1082"/>
                  </a:cubicBezTo>
                  <a:cubicBezTo>
                    <a:pt x="650" y="1082"/>
                    <a:pt x="635" y="1045"/>
                    <a:pt x="621" y="1018"/>
                  </a:cubicBezTo>
                  <a:cubicBezTo>
                    <a:pt x="611" y="998"/>
                    <a:pt x="695" y="991"/>
                    <a:pt x="704" y="959"/>
                  </a:cubicBezTo>
                  <a:cubicBezTo>
                    <a:pt x="724" y="932"/>
                    <a:pt x="661" y="871"/>
                    <a:pt x="639" y="841"/>
                  </a:cubicBezTo>
                  <a:close/>
                </a:path>
              </a:pathLst>
            </a:custGeom>
            <a:solidFill>
              <a:srgbClr val="2F469C"/>
            </a:solidFill>
            <a:ln>
              <a:noFill/>
            </a:ln>
            <a:extLst/>
          </p:spPr>
          <p:txBody>
            <a:bodyPr/>
            <a:lstStyle/>
            <a:p>
              <a:pPr defTabSz="801330">
                <a:defRPr/>
              </a:pPr>
              <a:endParaRPr lang="en-US" sz="1700" dirty="0">
                <a:solidFill>
                  <a:srgbClr val="222223"/>
                </a:solidFill>
              </a:endParaRPr>
            </a:p>
          </p:txBody>
        </p:sp>
        <p:sp>
          <p:nvSpPr>
            <p:cNvPr id="38" name="Freeform 12"/>
            <p:cNvSpPr>
              <a:spLocks noChangeAspect="1"/>
            </p:cNvSpPr>
            <p:nvPr/>
          </p:nvSpPr>
          <p:spPr bwMode="auto">
            <a:xfrm>
              <a:off x="1352" y="681"/>
              <a:ext cx="1827" cy="3153"/>
            </a:xfrm>
            <a:custGeom>
              <a:avLst/>
              <a:gdLst>
                <a:gd name="T0" fmla="*/ 1974 w 2011"/>
                <a:gd name="T1" fmla="*/ 2106 h 3449"/>
                <a:gd name="T2" fmla="*/ 0 w 2011"/>
                <a:gd name="T3" fmla="*/ 3449 h 3449"/>
                <a:gd name="T4" fmla="*/ 1972 w 2011"/>
                <a:gd name="T5" fmla="*/ 0 h 3449"/>
                <a:gd name="T6" fmla="*/ 1980 w 2011"/>
                <a:gd name="T7" fmla="*/ 347 h 3449"/>
                <a:gd name="T8" fmla="*/ 1982 w 2011"/>
                <a:gd name="T9" fmla="*/ 392 h 3449"/>
                <a:gd name="T10" fmla="*/ 1923 w 2011"/>
                <a:gd name="T11" fmla="*/ 324 h 3449"/>
                <a:gd name="T12" fmla="*/ 1878 w 2011"/>
                <a:gd name="T13" fmla="*/ 384 h 3449"/>
                <a:gd name="T14" fmla="*/ 1858 w 2011"/>
                <a:gd name="T15" fmla="*/ 411 h 3449"/>
                <a:gd name="T16" fmla="*/ 1823 w 2011"/>
                <a:gd name="T17" fmla="*/ 348 h 3449"/>
                <a:gd name="T18" fmla="*/ 1766 w 2011"/>
                <a:gd name="T19" fmla="*/ 359 h 3449"/>
                <a:gd name="T20" fmla="*/ 1702 w 2011"/>
                <a:gd name="T21" fmla="*/ 494 h 3449"/>
                <a:gd name="T22" fmla="*/ 1680 w 2011"/>
                <a:gd name="T23" fmla="*/ 420 h 3449"/>
                <a:gd name="T24" fmla="*/ 1605 w 2011"/>
                <a:gd name="T25" fmla="*/ 427 h 3449"/>
                <a:gd name="T26" fmla="*/ 1609 w 2011"/>
                <a:gd name="T27" fmla="*/ 499 h 3449"/>
                <a:gd name="T28" fmla="*/ 1520 w 2011"/>
                <a:gd name="T29" fmla="*/ 498 h 3449"/>
                <a:gd name="T30" fmla="*/ 1513 w 2011"/>
                <a:gd name="T31" fmla="*/ 560 h 3449"/>
                <a:gd name="T32" fmla="*/ 1407 w 2011"/>
                <a:gd name="T33" fmla="*/ 521 h 3449"/>
                <a:gd name="T34" fmla="*/ 1521 w 2011"/>
                <a:gd name="T35" fmla="*/ 578 h 3449"/>
                <a:gd name="T36" fmla="*/ 1453 w 2011"/>
                <a:gd name="T37" fmla="*/ 612 h 3449"/>
                <a:gd name="T38" fmla="*/ 1441 w 2011"/>
                <a:gd name="T39" fmla="*/ 603 h 3449"/>
                <a:gd name="T40" fmla="*/ 1404 w 2011"/>
                <a:gd name="T41" fmla="*/ 640 h 3449"/>
                <a:gd name="T42" fmla="*/ 1448 w 2011"/>
                <a:gd name="T43" fmla="*/ 632 h 3449"/>
                <a:gd name="T44" fmla="*/ 1433 w 2011"/>
                <a:gd name="T45" fmla="*/ 703 h 3449"/>
                <a:gd name="T46" fmla="*/ 1392 w 2011"/>
                <a:gd name="T47" fmla="*/ 719 h 3449"/>
                <a:gd name="T48" fmla="*/ 1410 w 2011"/>
                <a:gd name="T49" fmla="*/ 785 h 3449"/>
                <a:gd name="T50" fmla="*/ 1321 w 2011"/>
                <a:gd name="T51" fmla="*/ 761 h 3449"/>
                <a:gd name="T52" fmla="*/ 1255 w 2011"/>
                <a:gd name="T53" fmla="*/ 760 h 3449"/>
                <a:gd name="T54" fmla="*/ 1205 w 2011"/>
                <a:gd name="T55" fmla="*/ 829 h 3449"/>
                <a:gd name="T56" fmla="*/ 1350 w 2011"/>
                <a:gd name="T57" fmla="*/ 845 h 3449"/>
                <a:gd name="T58" fmla="*/ 1308 w 2011"/>
                <a:gd name="T59" fmla="*/ 881 h 3449"/>
                <a:gd name="T60" fmla="*/ 1308 w 2011"/>
                <a:gd name="T61" fmla="*/ 953 h 3449"/>
                <a:gd name="T62" fmla="*/ 1358 w 2011"/>
                <a:gd name="T63" fmla="*/ 951 h 3449"/>
                <a:gd name="T64" fmla="*/ 1319 w 2011"/>
                <a:gd name="T65" fmla="*/ 1061 h 3449"/>
                <a:gd name="T66" fmla="*/ 1324 w 2011"/>
                <a:gd name="T67" fmla="*/ 1115 h 3449"/>
                <a:gd name="T68" fmla="*/ 1283 w 2011"/>
                <a:gd name="T69" fmla="*/ 1185 h 3449"/>
                <a:gd name="T70" fmla="*/ 1257 w 2011"/>
                <a:gd name="T71" fmla="*/ 1226 h 3449"/>
                <a:gd name="T72" fmla="*/ 1285 w 2011"/>
                <a:gd name="T73" fmla="*/ 1267 h 3449"/>
                <a:gd name="T74" fmla="*/ 1314 w 2011"/>
                <a:gd name="T75" fmla="*/ 1311 h 3449"/>
                <a:gd name="T76" fmla="*/ 1363 w 2011"/>
                <a:gd name="T77" fmla="*/ 1376 h 3449"/>
                <a:gd name="T78" fmla="*/ 1438 w 2011"/>
                <a:gd name="T79" fmla="*/ 1413 h 3449"/>
                <a:gd name="T80" fmla="*/ 1494 w 2011"/>
                <a:gd name="T81" fmla="*/ 1379 h 3449"/>
                <a:gd name="T82" fmla="*/ 1513 w 2011"/>
                <a:gd name="T83" fmla="*/ 1471 h 3449"/>
                <a:gd name="T84" fmla="*/ 1605 w 2011"/>
                <a:gd name="T85" fmla="*/ 1474 h 3449"/>
                <a:gd name="T86" fmla="*/ 1584 w 2011"/>
                <a:gd name="T87" fmla="*/ 1525 h 3449"/>
                <a:gd name="T88" fmla="*/ 1618 w 2011"/>
                <a:gd name="T89" fmla="*/ 1559 h 3449"/>
                <a:gd name="T90" fmla="*/ 1644 w 2011"/>
                <a:gd name="T91" fmla="*/ 1602 h 3449"/>
                <a:gd name="T92" fmla="*/ 1700 w 2011"/>
                <a:gd name="T93" fmla="*/ 1594 h 3449"/>
                <a:gd name="T94" fmla="*/ 1729 w 2011"/>
                <a:gd name="T95" fmla="*/ 1535 h 3449"/>
                <a:gd name="T96" fmla="*/ 1794 w 2011"/>
                <a:gd name="T97" fmla="*/ 1574 h 3449"/>
                <a:gd name="T98" fmla="*/ 1808 w 2011"/>
                <a:gd name="T99" fmla="*/ 1711 h 3449"/>
                <a:gd name="T100" fmla="*/ 1870 w 2011"/>
                <a:gd name="T101" fmla="*/ 1688 h 3449"/>
                <a:gd name="T102" fmla="*/ 1839 w 2011"/>
                <a:gd name="T103" fmla="*/ 1844 h 3449"/>
                <a:gd name="T104" fmla="*/ 1446 w 2011"/>
                <a:gd name="T105" fmla="*/ 2092 h 3449"/>
                <a:gd name="T106" fmla="*/ 1654 w 2011"/>
                <a:gd name="T107" fmla="*/ 2103 h 3449"/>
                <a:gd name="T108" fmla="*/ 1974 w 2011"/>
                <a:gd name="T109" fmla="*/ 2105 h 3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11" h="3449">
                  <a:moveTo>
                    <a:pt x="1974" y="2106"/>
                  </a:moveTo>
                  <a:lnTo>
                    <a:pt x="1974" y="2106"/>
                  </a:lnTo>
                  <a:cubicBezTo>
                    <a:pt x="1903" y="2543"/>
                    <a:pt x="1782" y="2987"/>
                    <a:pt x="1602" y="3449"/>
                  </a:cubicBezTo>
                  <a:lnTo>
                    <a:pt x="0" y="3449"/>
                  </a:lnTo>
                  <a:lnTo>
                    <a:pt x="0" y="0"/>
                  </a:lnTo>
                  <a:lnTo>
                    <a:pt x="1972" y="0"/>
                  </a:lnTo>
                  <a:cubicBezTo>
                    <a:pt x="1988" y="113"/>
                    <a:pt x="1999" y="197"/>
                    <a:pt x="2011" y="309"/>
                  </a:cubicBezTo>
                  <a:cubicBezTo>
                    <a:pt x="2011" y="309"/>
                    <a:pt x="1977" y="320"/>
                    <a:pt x="1980" y="347"/>
                  </a:cubicBezTo>
                  <a:cubicBezTo>
                    <a:pt x="1984" y="378"/>
                    <a:pt x="1997" y="385"/>
                    <a:pt x="1997" y="385"/>
                  </a:cubicBezTo>
                  <a:lnTo>
                    <a:pt x="1982" y="392"/>
                  </a:lnTo>
                  <a:cubicBezTo>
                    <a:pt x="1982" y="392"/>
                    <a:pt x="1966" y="368"/>
                    <a:pt x="1966" y="369"/>
                  </a:cubicBezTo>
                  <a:cubicBezTo>
                    <a:pt x="1966" y="346"/>
                    <a:pt x="1976" y="311"/>
                    <a:pt x="1923" y="324"/>
                  </a:cubicBezTo>
                  <a:cubicBezTo>
                    <a:pt x="1904" y="365"/>
                    <a:pt x="1952" y="373"/>
                    <a:pt x="1939" y="401"/>
                  </a:cubicBezTo>
                  <a:cubicBezTo>
                    <a:pt x="1883" y="404"/>
                    <a:pt x="1923" y="359"/>
                    <a:pt x="1878" y="384"/>
                  </a:cubicBezTo>
                  <a:cubicBezTo>
                    <a:pt x="1881" y="371"/>
                    <a:pt x="1871" y="336"/>
                    <a:pt x="1857" y="339"/>
                  </a:cubicBezTo>
                  <a:cubicBezTo>
                    <a:pt x="1851" y="358"/>
                    <a:pt x="1836" y="391"/>
                    <a:pt x="1858" y="411"/>
                  </a:cubicBezTo>
                  <a:cubicBezTo>
                    <a:pt x="1851" y="416"/>
                    <a:pt x="1830" y="413"/>
                    <a:pt x="1825" y="406"/>
                  </a:cubicBezTo>
                  <a:cubicBezTo>
                    <a:pt x="1819" y="396"/>
                    <a:pt x="1840" y="379"/>
                    <a:pt x="1823" y="348"/>
                  </a:cubicBezTo>
                  <a:cubicBezTo>
                    <a:pt x="1771" y="371"/>
                    <a:pt x="1819" y="421"/>
                    <a:pt x="1776" y="440"/>
                  </a:cubicBezTo>
                  <a:cubicBezTo>
                    <a:pt x="1729" y="434"/>
                    <a:pt x="1803" y="394"/>
                    <a:pt x="1766" y="359"/>
                  </a:cubicBezTo>
                  <a:cubicBezTo>
                    <a:pt x="1723" y="369"/>
                    <a:pt x="1707" y="413"/>
                    <a:pt x="1724" y="439"/>
                  </a:cubicBezTo>
                  <a:cubicBezTo>
                    <a:pt x="1723" y="462"/>
                    <a:pt x="1705" y="474"/>
                    <a:pt x="1702" y="494"/>
                  </a:cubicBezTo>
                  <a:cubicBezTo>
                    <a:pt x="1681" y="491"/>
                    <a:pt x="1672" y="483"/>
                    <a:pt x="1670" y="475"/>
                  </a:cubicBezTo>
                  <a:cubicBezTo>
                    <a:pt x="1667" y="460"/>
                    <a:pt x="1708" y="453"/>
                    <a:pt x="1680" y="420"/>
                  </a:cubicBezTo>
                  <a:cubicBezTo>
                    <a:pt x="1635" y="427"/>
                    <a:pt x="1665" y="500"/>
                    <a:pt x="1629" y="461"/>
                  </a:cubicBezTo>
                  <a:cubicBezTo>
                    <a:pt x="1626" y="444"/>
                    <a:pt x="1614" y="429"/>
                    <a:pt x="1605" y="427"/>
                  </a:cubicBezTo>
                  <a:cubicBezTo>
                    <a:pt x="1588" y="439"/>
                    <a:pt x="1580" y="459"/>
                    <a:pt x="1591" y="476"/>
                  </a:cubicBezTo>
                  <a:lnTo>
                    <a:pt x="1609" y="499"/>
                  </a:lnTo>
                  <a:cubicBezTo>
                    <a:pt x="1607" y="499"/>
                    <a:pt x="1617" y="513"/>
                    <a:pt x="1615" y="512"/>
                  </a:cubicBezTo>
                  <a:cubicBezTo>
                    <a:pt x="1585" y="488"/>
                    <a:pt x="1545" y="471"/>
                    <a:pt x="1520" y="498"/>
                  </a:cubicBezTo>
                  <a:cubicBezTo>
                    <a:pt x="1523" y="523"/>
                    <a:pt x="1545" y="525"/>
                    <a:pt x="1579" y="533"/>
                  </a:cubicBezTo>
                  <a:cubicBezTo>
                    <a:pt x="1536" y="537"/>
                    <a:pt x="1527" y="552"/>
                    <a:pt x="1513" y="560"/>
                  </a:cubicBezTo>
                  <a:cubicBezTo>
                    <a:pt x="1508" y="532"/>
                    <a:pt x="1475" y="527"/>
                    <a:pt x="1444" y="523"/>
                  </a:cubicBezTo>
                  <a:cubicBezTo>
                    <a:pt x="1426" y="527"/>
                    <a:pt x="1415" y="515"/>
                    <a:pt x="1407" y="521"/>
                  </a:cubicBezTo>
                  <a:cubicBezTo>
                    <a:pt x="1420" y="553"/>
                    <a:pt x="1451" y="578"/>
                    <a:pt x="1490" y="586"/>
                  </a:cubicBezTo>
                  <a:cubicBezTo>
                    <a:pt x="1507" y="584"/>
                    <a:pt x="1509" y="584"/>
                    <a:pt x="1521" y="578"/>
                  </a:cubicBezTo>
                  <a:cubicBezTo>
                    <a:pt x="1544" y="588"/>
                    <a:pt x="1542" y="592"/>
                    <a:pt x="1548" y="608"/>
                  </a:cubicBezTo>
                  <a:cubicBezTo>
                    <a:pt x="1514" y="623"/>
                    <a:pt x="1487" y="604"/>
                    <a:pt x="1453" y="612"/>
                  </a:cubicBezTo>
                  <a:cubicBezTo>
                    <a:pt x="1453" y="614"/>
                    <a:pt x="1445" y="614"/>
                    <a:pt x="1444" y="611"/>
                  </a:cubicBezTo>
                  <a:cubicBezTo>
                    <a:pt x="1445" y="611"/>
                    <a:pt x="1440" y="603"/>
                    <a:pt x="1441" y="603"/>
                  </a:cubicBezTo>
                  <a:cubicBezTo>
                    <a:pt x="1426" y="575"/>
                    <a:pt x="1387" y="586"/>
                    <a:pt x="1366" y="592"/>
                  </a:cubicBezTo>
                  <a:cubicBezTo>
                    <a:pt x="1363" y="614"/>
                    <a:pt x="1386" y="632"/>
                    <a:pt x="1404" y="640"/>
                  </a:cubicBezTo>
                  <a:cubicBezTo>
                    <a:pt x="1429" y="649"/>
                    <a:pt x="1438" y="641"/>
                    <a:pt x="1438" y="641"/>
                  </a:cubicBezTo>
                  <a:lnTo>
                    <a:pt x="1448" y="632"/>
                  </a:lnTo>
                  <a:cubicBezTo>
                    <a:pt x="1459" y="672"/>
                    <a:pt x="1473" y="674"/>
                    <a:pt x="1494" y="690"/>
                  </a:cubicBezTo>
                  <a:cubicBezTo>
                    <a:pt x="1471" y="698"/>
                    <a:pt x="1462" y="705"/>
                    <a:pt x="1433" y="703"/>
                  </a:cubicBezTo>
                  <a:cubicBezTo>
                    <a:pt x="1400" y="652"/>
                    <a:pt x="1301" y="630"/>
                    <a:pt x="1305" y="654"/>
                  </a:cubicBezTo>
                  <a:cubicBezTo>
                    <a:pt x="1319" y="706"/>
                    <a:pt x="1392" y="719"/>
                    <a:pt x="1392" y="719"/>
                  </a:cubicBezTo>
                  <a:cubicBezTo>
                    <a:pt x="1392" y="719"/>
                    <a:pt x="1354" y="733"/>
                    <a:pt x="1360" y="746"/>
                  </a:cubicBezTo>
                  <a:cubicBezTo>
                    <a:pt x="1367" y="758"/>
                    <a:pt x="1417" y="766"/>
                    <a:pt x="1410" y="785"/>
                  </a:cubicBezTo>
                  <a:cubicBezTo>
                    <a:pt x="1358" y="762"/>
                    <a:pt x="1348" y="771"/>
                    <a:pt x="1383" y="817"/>
                  </a:cubicBezTo>
                  <a:cubicBezTo>
                    <a:pt x="1339" y="819"/>
                    <a:pt x="1349" y="772"/>
                    <a:pt x="1321" y="761"/>
                  </a:cubicBezTo>
                  <a:cubicBezTo>
                    <a:pt x="1301" y="775"/>
                    <a:pt x="1313" y="806"/>
                    <a:pt x="1313" y="806"/>
                  </a:cubicBezTo>
                  <a:cubicBezTo>
                    <a:pt x="1303" y="798"/>
                    <a:pt x="1277" y="754"/>
                    <a:pt x="1255" y="760"/>
                  </a:cubicBezTo>
                  <a:cubicBezTo>
                    <a:pt x="1248" y="765"/>
                    <a:pt x="1248" y="789"/>
                    <a:pt x="1265" y="805"/>
                  </a:cubicBezTo>
                  <a:cubicBezTo>
                    <a:pt x="1244" y="809"/>
                    <a:pt x="1210" y="806"/>
                    <a:pt x="1205" y="829"/>
                  </a:cubicBezTo>
                  <a:cubicBezTo>
                    <a:pt x="1239" y="855"/>
                    <a:pt x="1276" y="855"/>
                    <a:pt x="1329" y="849"/>
                  </a:cubicBezTo>
                  <a:cubicBezTo>
                    <a:pt x="1329" y="849"/>
                    <a:pt x="1339" y="848"/>
                    <a:pt x="1350" y="845"/>
                  </a:cubicBezTo>
                  <a:cubicBezTo>
                    <a:pt x="1360" y="842"/>
                    <a:pt x="1375" y="856"/>
                    <a:pt x="1375" y="856"/>
                  </a:cubicBezTo>
                  <a:cubicBezTo>
                    <a:pt x="1349" y="862"/>
                    <a:pt x="1360" y="870"/>
                    <a:pt x="1308" y="881"/>
                  </a:cubicBezTo>
                  <a:cubicBezTo>
                    <a:pt x="1274" y="897"/>
                    <a:pt x="1247" y="918"/>
                    <a:pt x="1247" y="953"/>
                  </a:cubicBezTo>
                  <a:cubicBezTo>
                    <a:pt x="1268" y="963"/>
                    <a:pt x="1294" y="973"/>
                    <a:pt x="1308" y="953"/>
                  </a:cubicBezTo>
                  <a:cubicBezTo>
                    <a:pt x="1331" y="920"/>
                    <a:pt x="1324" y="946"/>
                    <a:pt x="1340" y="945"/>
                  </a:cubicBezTo>
                  <a:lnTo>
                    <a:pt x="1358" y="951"/>
                  </a:lnTo>
                  <a:cubicBezTo>
                    <a:pt x="1344" y="986"/>
                    <a:pt x="1264" y="985"/>
                    <a:pt x="1279" y="1011"/>
                  </a:cubicBezTo>
                  <a:cubicBezTo>
                    <a:pt x="1295" y="1035"/>
                    <a:pt x="1319" y="1061"/>
                    <a:pt x="1319" y="1061"/>
                  </a:cubicBezTo>
                  <a:cubicBezTo>
                    <a:pt x="1319" y="1061"/>
                    <a:pt x="1263" y="1032"/>
                    <a:pt x="1247" y="1053"/>
                  </a:cubicBezTo>
                  <a:cubicBezTo>
                    <a:pt x="1232" y="1071"/>
                    <a:pt x="1265" y="1102"/>
                    <a:pt x="1324" y="1115"/>
                  </a:cubicBezTo>
                  <a:cubicBezTo>
                    <a:pt x="1304" y="1128"/>
                    <a:pt x="1233" y="1115"/>
                    <a:pt x="1276" y="1160"/>
                  </a:cubicBezTo>
                  <a:cubicBezTo>
                    <a:pt x="1225" y="1181"/>
                    <a:pt x="1242" y="1196"/>
                    <a:pt x="1283" y="1185"/>
                  </a:cubicBezTo>
                  <a:lnTo>
                    <a:pt x="1303" y="1188"/>
                  </a:lnTo>
                  <a:cubicBezTo>
                    <a:pt x="1291" y="1196"/>
                    <a:pt x="1254" y="1213"/>
                    <a:pt x="1257" y="1226"/>
                  </a:cubicBezTo>
                  <a:cubicBezTo>
                    <a:pt x="1259" y="1243"/>
                    <a:pt x="1300" y="1222"/>
                    <a:pt x="1307" y="1235"/>
                  </a:cubicBezTo>
                  <a:cubicBezTo>
                    <a:pt x="1310" y="1254"/>
                    <a:pt x="1287" y="1262"/>
                    <a:pt x="1285" y="1267"/>
                  </a:cubicBezTo>
                  <a:cubicBezTo>
                    <a:pt x="1314" y="1286"/>
                    <a:pt x="1331" y="1241"/>
                    <a:pt x="1358" y="1267"/>
                  </a:cubicBezTo>
                  <a:cubicBezTo>
                    <a:pt x="1348" y="1286"/>
                    <a:pt x="1305" y="1282"/>
                    <a:pt x="1314" y="1311"/>
                  </a:cubicBezTo>
                  <a:cubicBezTo>
                    <a:pt x="1330" y="1323"/>
                    <a:pt x="1357" y="1318"/>
                    <a:pt x="1373" y="1329"/>
                  </a:cubicBezTo>
                  <a:cubicBezTo>
                    <a:pt x="1373" y="1329"/>
                    <a:pt x="1351" y="1371"/>
                    <a:pt x="1363" y="1376"/>
                  </a:cubicBezTo>
                  <a:cubicBezTo>
                    <a:pt x="1386" y="1388"/>
                    <a:pt x="1408" y="1351"/>
                    <a:pt x="1416" y="1349"/>
                  </a:cubicBezTo>
                  <a:cubicBezTo>
                    <a:pt x="1410" y="1396"/>
                    <a:pt x="1450" y="1380"/>
                    <a:pt x="1438" y="1413"/>
                  </a:cubicBezTo>
                  <a:cubicBezTo>
                    <a:pt x="1438" y="1430"/>
                    <a:pt x="1436" y="1454"/>
                    <a:pt x="1454" y="1463"/>
                  </a:cubicBezTo>
                  <a:cubicBezTo>
                    <a:pt x="1491" y="1452"/>
                    <a:pt x="1495" y="1423"/>
                    <a:pt x="1494" y="1379"/>
                  </a:cubicBezTo>
                  <a:cubicBezTo>
                    <a:pt x="1494" y="1364"/>
                    <a:pt x="1537" y="1389"/>
                    <a:pt x="1537" y="1389"/>
                  </a:cubicBezTo>
                  <a:cubicBezTo>
                    <a:pt x="1563" y="1410"/>
                    <a:pt x="1492" y="1426"/>
                    <a:pt x="1513" y="1471"/>
                  </a:cubicBezTo>
                  <a:cubicBezTo>
                    <a:pt x="1573" y="1479"/>
                    <a:pt x="1573" y="1428"/>
                    <a:pt x="1621" y="1419"/>
                  </a:cubicBezTo>
                  <a:cubicBezTo>
                    <a:pt x="1643" y="1433"/>
                    <a:pt x="1612" y="1457"/>
                    <a:pt x="1605" y="1474"/>
                  </a:cubicBezTo>
                  <a:cubicBezTo>
                    <a:pt x="1575" y="1491"/>
                    <a:pt x="1538" y="1471"/>
                    <a:pt x="1509" y="1530"/>
                  </a:cubicBezTo>
                  <a:cubicBezTo>
                    <a:pt x="1551" y="1546"/>
                    <a:pt x="1570" y="1533"/>
                    <a:pt x="1584" y="1525"/>
                  </a:cubicBezTo>
                  <a:cubicBezTo>
                    <a:pt x="1597" y="1516"/>
                    <a:pt x="1596" y="1511"/>
                    <a:pt x="1606" y="1507"/>
                  </a:cubicBezTo>
                  <a:cubicBezTo>
                    <a:pt x="1607" y="1523"/>
                    <a:pt x="1603" y="1553"/>
                    <a:pt x="1618" y="1559"/>
                  </a:cubicBezTo>
                  <a:cubicBezTo>
                    <a:pt x="1632" y="1558"/>
                    <a:pt x="1633" y="1553"/>
                    <a:pt x="1645" y="1546"/>
                  </a:cubicBezTo>
                  <a:cubicBezTo>
                    <a:pt x="1657" y="1558"/>
                    <a:pt x="1626" y="1589"/>
                    <a:pt x="1644" y="1602"/>
                  </a:cubicBezTo>
                  <a:cubicBezTo>
                    <a:pt x="1661" y="1599"/>
                    <a:pt x="1667" y="1583"/>
                    <a:pt x="1667" y="1583"/>
                  </a:cubicBezTo>
                  <a:cubicBezTo>
                    <a:pt x="1677" y="1597"/>
                    <a:pt x="1689" y="1597"/>
                    <a:pt x="1700" y="1594"/>
                  </a:cubicBezTo>
                  <a:cubicBezTo>
                    <a:pt x="1706" y="1579"/>
                    <a:pt x="1707" y="1545"/>
                    <a:pt x="1688" y="1533"/>
                  </a:cubicBezTo>
                  <a:cubicBezTo>
                    <a:pt x="1697" y="1522"/>
                    <a:pt x="1720" y="1543"/>
                    <a:pt x="1729" y="1535"/>
                  </a:cubicBezTo>
                  <a:cubicBezTo>
                    <a:pt x="1748" y="1557"/>
                    <a:pt x="1707" y="1600"/>
                    <a:pt x="1737" y="1618"/>
                  </a:cubicBezTo>
                  <a:cubicBezTo>
                    <a:pt x="1766" y="1615"/>
                    <a:pt x="1765" y="1586"/>
                    <a:pt x="1794" y="1574"/>
                  </a:cubicBezTo>
                  <a:cubicBezTo>
                    <a:pt x="1789" y="1604"/>
                    <a:pt x="1824" y="1626"/>
                    <a:pt x="1779" y="1648"/>
                  </a:cubicBezTo>
                  <a:cubicBezTo>
                    <a:pt x="1779" y="1677"/>
                    <a:pt x="1834" y="1669"/>
                    <a:pt x="1808" y="1711"/>
                  </a:cubicBezTo>
                  <a:cubicBezTo>
                    <a:pt x="1818" y="1728"/>
                    <a:pt x="1831" y="1721"/>
                    <a:pt x="1843" y="1718"/>
                  </a:cubicBezTo>
                  <a:lnTo>
                    <a:pt x="1870" y="1688"/>
                  </a:lnTo>
                  <a:cubicBezTo>
                    <a:pt x="1862" y="1712"/>
                    <a:pt x="1860" y="1750"/>
                    <a:pt x="1867" y="1777"/>
                  </a:cubicBezTo>
                  <a:cubicBezTo>
                    <a:pt x="1858" y="1800"/>
                    <a:pt x="1879" y="1825"/>
                    <a:pt x="1839" y="1844"/>
                  </a:cubicBezTo>
                  <a:cubicBezTo>
                    <a:pt x="1828" y="1900"/>
                    <a:pt x="1827" y="1956"/>
                    <a:pt x="1763" y="1992"/>
                  </a:cubicBezTo>
                  <a:cubicBezTo>
                    <a:pt x="1726" y="2060"/>
                    <a:pt x="1497" y="2024"/>
                    <a:pt x="1446" y="2092"/>
                  </a:cubicBezTo>
                  <a:cubicBezTo>
                    <a:pt x="1459" y="2104"/>
                    <a:pt x="1576" y="2100"/>
                    <a:pt x="1591" y="2096"/>
                  </a:cubicBezTo>
                  <a:cubicBezTo>
                    <a:pt x="1613" y="2085"/>
                    <a:pt x="1631" y="2104"/>
                    <a:pt x="1654" y="2103"/>
                  </a:cubicBezTo>
                  <a:cubicBezTo>
                    <a:pt x="1705" y="2103"/>
                    <a:pt x="1767" y="2086"/>
                    <a:pt x="1809" y="2103"/>
                  </a:cubicBezTo>
                  <a:cubicBezTo>
                    <a:pt x="1869" y="2103"/>
                    <a:pt x="1920" y="2105"/>
                    <a:pt x="1974" y="2105"/>
                  </a:cubicBezTo>
                  <a:lnTo>
                    <a:pt x="1974" y="2106"/>
                  </a:lnTo>
                  <a:close/>
                </a:path>
              </a:pathLst>
            </a:custGeom>
            <a:solidFill>
              <a:srgbClr val="2F469C"/>
            </a:solidFill>
            <a:ln>
              <a:noFill/>
            </a:ln>
            <a:extLst/>
          </p:spPr>
          <p:txBody>
            <a:bodyPr/>
            <a:lstStyle/>
            <a:p>
              <a:pPr defTabSz="801330">
                <a:defRPr/>
              </a:pPr>
              <a:endParaRPr lang="en-US" sz="1700" dirty="0">
                <a:solidFill>
                  <a:srgbClr val="222223"/>
                </a:solidFill>
              </a:endParaRPr>
            </a:p>
          </p:txBody>
        </p:sp>
        <p:sp>
          <p:nvSpPr>
            <p:cNvPr id="39" name="Freeform 13"/>
            <p:cNvSpPr>
              <a:spLocks noChangeAspect="1" noEditPoints="1"/>
            </p:cNvSpPr>
            <p:nvPr/>
          </p:nvSpPr>
          <p:spPr bwMode="auto">
            <a:xfrm>
              <a:off x="3236" y="2759"/>
              <a:ext cx="580" cy="569"/>
            </a:xfrm>
            <a:custGeom>
              <a:avLst/>
              <a:gdLst>
                <a:gd name="T0" fmla="*/ 321 w 639"/>
                <a:gd name="T1" fmla="*/ 621 h 621"/>
                <a:gd name="T2" fmla="*/ 321 w 639"/>
                <a:gd name="T3" fmla="*/ 621 h 621"/>
                <a:gd name="T4" fmla="*/ 639 w 639"/>
                <a:gd name="T5" fmla="*/ 307 h 621"/>
                <a:gd name="T6" fmla="*/ 321 w 639"/>
                <a:gd name="T7" fmla="*/ 0 h 621"/>
                <a:gd name="T8" fmla="*/ 0 w 639"/>
                <a:gd name="T9" fmla="*/ 307 h 621"/>
                <a:gd name="T10" fmla="*/ 321 w 639"/>
                <a:gd name="T11" fmla="*/ 621 h 621"/>
                <a:gd name="T12" fmla="*/ 321 w 639"/>
                <a:gd name="T13" fmla="*/ 621 h 621"/>
                <a:gd name="T14" fmla="*/ 162 w 639"/>
                <a:gd name="T15" fmla="*/ 307 h 621"/>
                <a:gd name="T16" fmla="*/ 162 w 639"/>
                <a:gd name="T17" fmla="*/ 307 h 621"/>
                <a:gd name="T18" fmla="*/ 321 w 639"/>
                <a:gd name="T19" fmla="*/ 125 h 621"/>
                <a:gd name="T20" fmla="*/ 477 w 639"/>
                <a:gd name="T21" fmla="*/ 307 h 621"/>
                <a:gd name="T22" fmla="*/ 321 w 639"/>
                <a:gd name="T23" fmla="*/ 495 h 621"/>
                <a:gd name="T24" fmla="*/ 162 w 639"/>
                <a:gd name="T25" fmla="*/ 307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9" h="621">
                  <a:moveTo>
                    <a:pt x="321" y="621"/>
                  </a:moveTo>
                  <a:lnTo>
                    <a:pt x="321" y="621"/>
                  </a:lnTo>
                  <a:cubicBezTo>
                    <a:pt x="512" y="621"/>
                    <a:pt x="639" y="480"/>
                    <a:pt x="639" y="307"/>
                  </a:cubicBezTo>
                  <a:cubicBezTo>
                    <a:pt x="639" y="124"/>
                    <a:pt x="511" y="0"/>
                    <a:pt x="321" y="0"/>
                  </a:cubicBezTo>
                  <a:cubicBezTo>
                    <a:pt x="130" y="0"/>
                    <a:pt x="0" y="121"/>
                    <a:pt x="0" y="307"/>
                  </a:cubicBezTo>
                  <a:cubicBezTo>
                    <a:pt x="0" y="489"/>
                    <a:pt x="132" y="621"/>
                    <a:pt x="321" y="621"/>
                  </a:cubicBezTo>
                  <a:lnTo>
                    <a:pt x="321" y="621"/>
                  </a:lnTo>
                  <a:close/>
                  <a:moveTo>
                    <a:pt x="162" y="307"/>
                  </a:moveTo>
                  <a:lnTo>
                    <a:pt x="162" y="307"/>
                  </a:lnTo>
                  <a:cubicBezTo>
                    <a:pt x="162" y="198"/>
                    <a:pt x="214" y="125"/>
                    <a:pt x="321" y="125"/>
                  </a:cubicBezTo>
                  <a:cubicBezTo>
                    <a:pt x="425" y="125"/>
                    <a:pt x="477" y="192"/>
                    <a:pt x="477" y="307"/>
                  </a:cubicBezTo>
                  <a:cubicBezTo>
                    <a:pt x="477" y="413"/>
                    <a:pt x="426" y="495"/>
                    <a:pt x="321" y="495"/>
                  </a:cubicBezTo>
                  <a:cubicBezTo>
                    <a:pt x="220" y="495"/>
                    <a:pt x="162" y="415"/>
                    <a:pt x="162" y="307"/>
                  </a:cubicBezTo>
                  <a:close/>
                </a:path>
              </a:pathLst>
            </a:custGeom>
            <a:solidFill>
              <a:schemeClr val="bg1"/>
            </a:solidFill>
            <a:ln>
              <a:noFill/>
            </a:ln>
            <a:extLst/>
          </p:spPr>
          <p:txBody>
            <a:bodyPr/>
            <a:lstStyle/>
            <a:p>
              <a:pPr defTabSz="801330">
                <a:defRPr/>
              </a:pPr>
              <a:endParaRPr lang="en-US" sz="1700" dirty="0">
                <a:solidFill>
                  <a:srgbClr val="222223"/>
                </a:solidFill>
              </a:endParaRPr>
            </a:p>
          </p:txBody>
        </p:sp>
        <p:sp>
          <p:nvSpPr>
            <p:cNvPr id="40" name="Freeform 14"/>
            <p:cNvSpPr>
              <a:spLocks noChangeAspect="1"/>
            </p:cNvSpPr>
            <p:nvPr/>
          </p:nvSpPr>
          <p:spPr bwMode="auto">
            <a:xfrm>
              <a:off x="3893" y="2759"/>
              <a:ext cx="409" cy="569"/>
            </a:xfrm>
            <a:custGeom>
              <a:avLst/>
              <a:gdLst>
                <a:gd name="T0" fmla="*/ 377 w 441"/>
                <a:gd name="T1" fmla="*/ 128 h 621"/>
                <a:gd name="T2" fmla="*/ 377 w 441"/>
                <a:gd name="T3" fmla="*/ 128 h 621"/>
                <a:gd name="T4" fmla="*/ 270 w 441"/>
                <a:gd name="T5" fmla="*/ 114 h 621"/>
                <a:gd name="T6" fmla="*/ 163 w 441"/>
                <a:gd name="T7" fmla="*/ 160 h 621"/>
                <a:gd name="T8" fmla="*/ 290 w 441"/>
                <a:gd name="T9" fmla="*/ 260 h 621"/>
                <a:gd name="T10" fmla="*/ 441 w 441"/>
                <a:gd name="T11" fmla="*/ 443 h 621"/>
                <a:gd name="T12" fmla="*/ 187 w 441"/>
                <a:gd name="T13" fmla="*/ 621 h 621"/>
                <a:gd name="T14" fmla="*/ 11 w 441"/>
                <a:gd name="T15" fmla="*/ 594 h 621"/>
                <a:gd name="T16" fmla="*/ 11 w 441"/>
                <a:gd name="T17" fmla="*/ 469 h 621"/>
                <a:gd name="T18" fmla="*/ 193 w 441"/>
                <a:gd name="T19" fmla="*/ 506 h 621"/>
                <a:gd name="T20" fmla="*/ 279 w 441"/>
                <a:gd name="T21" fmla="*/ 448 h 621"/>
                <a:gd name="T22" fmla="*/ 153 w 441"/>
                <a:gd name="T23" fmla="*/ 349 h 621"/>
                <a:gd name="T24" fmla="*/ 0 w 441"/>
                <a:gd name="T25" fmla="*/ 160 h 621"/>
                <a:gd name="T26" fmla="*/ 243 w 441"/>
                <a:gd name="T27" fmla="*/ 0 h 621"/>
                <a:gd name="T28" fmla="*/ 377 w 441"/>
                <a:gd name="T29" fmla="*/ 10 h 621"/>
                <a:gd name="T30" fmla="*/ 377 w 441"/>
                <a:gd name="T31" fmla="*/ 128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1" h="621">
                  <a:moveTo>
                    <a:pt x="377" y="128"/>
                  </a:moveTo>
                  <a:lnTo>
                    <a:pt x="377" y="128"/>
                  </a:lnTo>
                  <a:cubicBezTo>
                    <a:pt x="341" y="122"/>
                    <a:pt x="306" y="114"/>
                    <a:pt x="270" y="114"/>
                  </a:cubicBezTo>
                  <a:cubicBezTo>
                    <a:pt x="207" y="114"/>
                    <a:pt x="163" y="129"/>
                    <a:pt x="163" y="160"/>
                  </a:cubicBezTo>
                  <a:cubicBezTo>
                    <a:pt x="163" y="195"/>
                    <a:pt x="223" y="224"/>
                    <a:pt x="290" y="260"/>
                  </a:cubicBezTo>
                  <a:cubicBezTo>
                    <a:pt x="353" y="294"/>
                    <a:pt x="441" y="340"/>
                    <a:pt x="441" y="443"/>
                  </a:cubicBezTo>
                  <a:cubicBezTo>
                    <a:pt x="441" y="557"/>
                    <a:pt x="340" y="621"/>
                    <a:pt x="187" y="621"/>
                  </a:cubicBezTo>
                  <a:cubicBezTo>
                    <a:pt x="117" y="621"/>
                    <a:pt x="69" y="607"/>
                    <a:pt x="11" y="594"/>
                  </a:cubicBezTo>
                  <a:lnTo>
                    <a:pt x="11" y="469"/>
                  </a:lnTo>
                  <a:cubicBezTo>
                    <a:pt x="56" y="482"/>
                    <a:pt x="128" y="506"/>
                    <a:pt x="193" y="506"/>
                  </a:cubicBezTo>
                  <a:cubicBezTo>
                    <a:pt x="236" y="506"/>
                    <a:pt x="279" y="487"/>
                    <a:pt x="279" y="448"/>
                  </a:cubicBezTo>
                  <a:cubicBezTo>
                    <a:pt x="279" y="412"/>
                    <a:pt x="227" y="391"/>
                    <a:pt x="153" y="349"/>
                  </a:cubicBezTo>
                  <a:cubicBezTo>
                    <a:pt x="86" y="316"/>
                    <a:pt x="0" y="247"/>
                    <a:pt x="0" y="160"/>
                  </a:cubicBezTo>
                  <a:cubicBezTo>
                    <a:pt x="0" y="57"/>
                    <a:pt x="104" y="0"/>
                    <a:pt x="243" y="0"/>
                  </a:cubicBezTo>
                  <a:cubicBezTo>
                    <a:pt x="288" y="0"/>
                    <a:pt x="333" y="4"/>
                    <a:pt x="377" y="10"/>
                  </a:cubicBezTo>
                  <a:lnTo>
                    <a:pt x="377" y="128"/>
                  </a:lnTo>
                  <a:close/>
                </a:path>
              </a:pathLst>
            </a:custGeom>
            <a:solidFill>
              <a:schemeClr val="bg1"/>
            </a:solidFill>
            <a:ln>
              <a:noFill/>
            </a:ln>
            <a:extLst/>
          </p:spPr>
          <p:txBody>
            <a:bodyPr/>
            <a:lstStyle/>
            <a:p>
              <a:pPr defTabSz="801330">
                <a:defRPr/>
              </a:pPr>
              <a:endParaRPr lang="en-US" sz="1700" dirty="0">
                <a:solidFill>
                  <a:srgbClr val="222223"/>
                </a:solidFill>
              </a:endParaRPr>
            </a:p>
          </p:txBody>
        </p:sp>
        <p:sp>
          <p:nvSpPr>
            <p:cNvPr id="41" name="Freeform 15"/>
            <p:cNvSpPr>
              <a:spLocks noChangeAspect="1"/>
            </p:cNvSpPr>
            <p:nvPr/>
          </p:nvSpPr>
          <p:spPr bwMode="auto">
            <a:xfrm>
              <a:off x="1771" y="2562"/>
              <a:ext cx="217" cy="744"/>
            </a:xfrm>
            <a:custGeom>
              <a:avLst/>
              <a:gdLst>
                <a:gd name="T0" fmla="*/ 18 w 229"/>
                <a:gd name="T1" fmla="*/ 817 h 817"/>
                <a:gd name="T2" fmla="*/ 18 w 229"/>
                <a:gd name="T3" fmla="*/ 817 h 817"/>
                <a:gd name="T4" fmla="*/ 24 w 229"/>
                <a:gd name="T5" fmla="*/ 606 h 817"/>
                <a:gd name="T6" fmla="*/ 24 w 229"/>
                <a:gd name="T7" fmla="*/ 287 h 817"/>
                <a:gd name="T8" fmla="*/ 0 w 229"/>
                <a:gd name="T9" fmla="*/ 0 h 817"/>
                <a:gd name="T10" fmla="*/ 211 w 229"/>
                <a:gd name="T11" fmla="*/ 0 h 817"/>
                <a:gd name="T12" fmla="*/ 205 w 229"/>
                <a:gd name="T13" fmla="*/ 232 h 817"/>
                <a:gd name="T14" fmla="*/ 205 w 229"/>
                <a:gd name="T15" fmla="*/ 530 h 817"/>
                <a:gd name="T16" fmla="*/ 229 w 229"/>
                <a:gd name="T17" fmla="*/ 817 h 817"/>
                <a:gd name="T18" fmla="*/ 18 w 229"/>
                <a:gd name="T19" fmla="*/ 817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817">
                  <a:moveTo>
                    <a:pt x="18" y="817"/>
                  </a:moveTo>
                  <a:lnTo>
                    <a:pt x="18" y="817"/>
                  </a:lnTo>
                  <a:cubicBezTo>
                    <a:pt x="22" y="750"/>
                    <a:pt x="24" y="699"/>
                    <a:pt x="24" y="606"/>
                  </a:cubicBezTo>
                  <a:lnTo>
                    <a:pt x="24" y="287"/>
                  </a:lnTo>
                  <a:cubicBezTo>
                    <a:pt x="24" y="172"/>
                    <a:pt x="17" y="85"/>
                    <a:pt x="0" y="0"/>
                  </a:cubicBezTo>
                  <a:lnTo>
                    <a:pt x="211" y="0"/>
                  </a:lnTo>
                  <a:cubicBezTo>
                    <a:pt x="211" y="59"/>
                    <a:pt x="205" y="140"/>
                    <a:pt x="205" y="232"/>
                  </a:cubicBezTo>
                  <a:lnTo>
                    <a:pt x="205" y="530"/>
                  </a:lnTo>
                  <a:cubicBezTo>
                    <a:pt x="205" y="614"/>
                    <a:pt x="218" y="739"/>
                    <a:pt x="229" y="817"/>
                  </a:cubicBezTo>
                  <a:lnTo>
                    <a:pt x="18" y="817"/>
                  </a:lnTo>
                  <a:close/>
                </a:path>
              </a:pathLst>
            </a:custGeom>
            <a:solidFill>
              <a:schemeClr val="bg1"/>
            </a:solidFill>
            <a:ln>
              <a:noFill/>
            </a:ln>
            <a:extLst/>
          </p:spPr>
          <p:txBody>
            <a:bodyPr/>
            <a:lstStyle/>
            <a:p>
              <a:pPr defTabSz="801330">
                <a:defRPr/>
              </a:pPr>
              <a:endParaRPr lang="en-US" sz="1700" dirty="0">
                <a:solidFill>
                  <a:srgbClr val="222223"/>
                </a:solidFill>
              </a:endParaRPr>
            </a:p>
          </p:txBody>
        </p:sp>
        <p:sp>
          <p:nvSpPr>
            <p:cNvPr id="42" name="Freeform 16"/>
            <p:cNvSpPr>
              <a:spLocks noChangeAspect="1" noEditPoints="1"/>
            </p:cNvSpPr>
            <p:nvPr/>
          </p:nvSpPr>
          <p:spPr bwMode="auto">
            <a:xfrm>
              <a:off x="2097" y="2759"/>
              <a:ext cx="600" cy="786"/>
            </a:xfrm>
            <a:custGeom>
              <a:avLst/>
              <a:gdLst>
                <a:gd name="T0" fmla="*/ 210 w 662"/>
                <a:gd name="T1" fmla="*/ 851 h 863"/>
                <a:gd name="T2" fmla="*/ 210 w 662"/>
                <a:gd name="T3" fmla="*/ 851 h 863"/>
                <a:gd name="T4" fmla="*/ 198 w 662"/>
                <a:gd name="T5" fmla="*/ 632 h 863"/>
                <a:gd name="T6" fmla="*/ 198 w 662"/>
                <a:gd name="T7" fmla="*/ 564 h 863"/>
                <a:gd name="T8" fmla="*/ 385 w 662"/>
                <a:gd name="T9" fmla="*/ 621 h 863"/>
                <a:gd name="T10" fmla="*/ 662 w 662"/>
                <a:gd name="T11" fmla="*/ 322 h 863"/>
                <a:gd name="T12" fmla="*/ 378 w 662"/>
                <a:gd name="T13" fmla="*/ 0 h 863"/>
                <a:gd name="T14" fmla="*/ 174 w 662"/>
                <a:gd name="T15" fmla="*/ 98 h 863"/>
                <a:gd name="T16" fmla="*/ 153 w 662"/>
                <a:gd name="T17" fmla="*/ 15 h 863"/>
                <a:gd name="T18" fmla="*/ 0 w 662"/>
                <a:gd name="T19" fmla="*/ 26 h 863"/>
                <a:gd name="T20" fmla="*/ 36 w 662"/>
                <a:gd name="T21" fmla="*/ 323 h 863"/>
                <a:gd name="T22" fmla="*/ 36 w 662"/>
                <a:gd name="T23" fmla="*/ 564 h 863"/>
                <a:gd name="T24" fmla="*/ 12 w 662"/>
                <a:gd name="T25" fmla="*/ 863 h 863"/>
                <a:gd name="T26" fmla="*/ 210 w 662"/>
                <a:gd name="T27" fmla="*/ 851 h 863"/>
                <a:gd name="T28" fmla="*/ 210 w 662"/>
                <a:gd name="T29" fmla="*/ 851 h 863"/>
                <a:gd name="T30" fmla="*/ 186 w 662"/>
                <a:gd name="T31" fmla="*/ 323 h 863"/>
                <a:gd name="T32" fmla="*/ 186 w 662"/>
                <a:gd name="T33" fmla="*/ 323 h 863"/>
                <a:gd name="T34" fmla="*/ 338 w 662"/>
                <a:gd name="T35" fmla="*/ 125 h 863"/>
                <a:gd name="T36" fmla="*/ 500 w 662"/>
                <a:gd name="T37" fmla="*/ 323 h 863"/>
                <a:gd name="T38" fmla="*/ 345 w 662"/>
                <a:gd name="T39" fmla="*/ 495 h 863"/>
                <a:gd name="T40" fmla="*/ 186 w 662"/>
                <a:gd name="T41" fmla="*/ 323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2" h="863">
                  <a:moveTo>
                    <a:pt x="210" y="851"/>
                  </a:moveTo>
                  <a:lnTo>
                    <a:pt x="210" y="851"/>
                  </a:lnTo>
                  <a:cubicBezTo>
                    <a:pt x="198" y="763"/>
                    <a:pt x="198" y="664"/>
                    <a:pt x="198" y="632"/>
                  </a:cubicBezTo>
                  <a:lnTo>
                    <a:pt x="198" y="564"/>
                  </a:lnTo>
                  <a:cubicBezTo>
                    <a:pt x="242" y="589"/>
                    <a:pt x="288" y="621"/>
                    <a:pt x="385" y="621"/>
                  </a:cubicBezTo>
                  <a:cubicBezTo>
                    <a:pt x="550" y="621"/>
                    <a:pt x="662" y="495"/>
                    <a:pt x="662" y="322"/>
                  </a:cubicBezTo>
                  <a:cubicBezTo>
                    <a:pt x="662" y="134"/>
                    <a:pt x="546" y="0"/>
                    <a:pt x="378" y="0"/>
                  </a:cubicBezTo>
                  <a:cubicBezTo>
                    <a:pt x="261" y="0"/>
                    <a:pt x="213" y="56"/>
                    <a:pt x="174" y="98"/>
                  </a:cubicBezTo>
                  <a:cubicBezTo>
                    <a:pt x="166" y="67"/>
                    <a:pt x="162" y="41"/>
                    <a:pt x="153" y="15"/>
                  </a:cubicBezTo>
                  <a:lnTo>
                    <a:pt x="0" y="26"/>
                  </a:lnTo>
                  <a:cubicBezTo>
                    <a:pt x="19" y="127"/>
                    <a:pt x="36" y="220"/>
                    <a:pt x="36" y="323"/>
                  </a:cubicBezTo>
                  <a:lnTo>
                    <a:pt x="36" y="564"/>
                  </a:lnTo>
                  <a:cubicBezTo>
                    <a:pt x="36" y="648"/>
                    <a:pt x="18" y="808"/>
                    <a:pt x="12" y="863"/>
                  </a:cubicBezTo>
                  <a:lnTo>
                    <a:pt x="210" y="851"/>
                  </a:lnTo>
                  <a:lnTo>
                    <a:pt x="210" y="851"/>
                  </a:lnTo>
                  <a:close/>
                  <a:moveTo>
                    <a:pt x="186" y="323"/>
                  </a:moveTo>
                  <a:lnTo>
                    <a:pt x="186" y="323"/>
                  </a:lnTo>
                  <a:cubicBezTo>
                    <a:pt x="186" y="206"/>
                    <a:pt x="236" y="125"/>
                    <a:pt x="338" y="125"/>
                  </a:cubicBezTo>
                  <a:cubicBezTo>
                    <a:pt x="433" y="125"/>
                    <a:pt x="500" y="207"/>
                    <a:pt x="500" y="323"/>
                  </a:cubicBezTo>
                  <a:cubicBezTo>
                    <a:pt x="500" y="426"/>
                    <a:pt x="448" y="495"/>
                    <a:pt x="345" y="495"/>
                  </a:cubicBezTo>
                  <a:cubicBezTo>
                    <a:pt x="244" y="495"/>
                    <a:pt x="186" y="437"/>
                    <a:pt x="186" y="323"/>
                  </a:cubicBezTo>
                  <a:close/>
                </a:path>
              </a:pathLst>
            </a:custGeom>
            <a:solidFill>
              <a:schemeClr val="bg1"/>
            </a:solidFill>
            <a:ln>
              <a:noFill/>
            </a:ln>
            <a:extLst/>
          </p:spPr>
          <p:txBody>
            <a:bodyPr/>
            <a:lstStyle/>
            <a:p>
              <a:pPr defTabSz="801330">
                <a:defRPr/>
              </a:pPr>
              <a:endParaRPr lang="en-US" sz="1700" dirty="0">
                <a:solidFill>
                  <a:srgbClr val="222223"/>
                </a:solidFill>
              </a:endParaRPr>
            </a:p>
          </p:txBody>
        </p:sp>
        <p:sp>
          <p:nvSpPr>
            <p:cNvPr id="43" name="Freeform 17"/>
            <p:cNvSpPr>
              <a:spLocks noChangeAspect="1"/>
            </p:cNvSpPr>
            <p:nvPr/>
          </p:nvSpPr>
          <p:spPr bwMode="auto">
            <a:xfrm>
              <a:off x="2775" y="2759"/>
              <a:ext cx="393" cy="569"/>
            </a:xfrm>
            <a:custGeom>
              <a:avLst/>
              <a:gdLst>
                <a:gd name="T0" fmla="*/ 364 w 440"/>
                <a:gd name="T1" fmla="*/ 126 h 621"/>
                <a:gd name="T2" fmla="*/ 364 w 440"/>
                <a:gd name="T3" fmla="*/ 126 h 621"/>
                <a:gd name="T4" fmla="*/ 270 w 440"/>
                <a:gd name="T5" fmla="*/ 114 h 621"/>
                <a:gd name="T6" fmla="*/ 162 w 440"/>
                <a:gd name="T7" fmla="*/ 160 h 621"/>
                <a:gd name="T8" fmla="*/ 289 w 440"/>
                <a:gd name="T9" fmla="*/ 260 h 621"/>
                <a:gd name="T10" fmla="*/ 440 w 440"/>
                <a:gd name="T11" fmla="*/ 443 h 621"/>
                <a:gd name="T12" fmla="*/ 186 w 440"/>
                <a:gd name="T13" fmla="*/ 621 h 621"/>
                <a:gd name="T14" fmla="*/ 11 w 440"/>
                <a:gd name="T15" fmla="*/ 594 h 621"/>
                <a:gd name="T16" fmla="*/ 11 w 440"/>
                <a:gd name="T17" fmla="*/ 469 h 621"/>
                <a:gd name="T18" fmla="*/ 192 w 440"/>
                <a:gd name="T19" fmla="*/ 506 h 621"/>
                <a:gd name="T20" fmla="*/ 278 w 440"/>
                <a:gd name="T21" fmla="*/ 448 h 621"/>
                <a:gd name="T22" fmla="*/ 152 w 440"/>
                <a:gd name="T23" fmla="*/ 349 h 621"/>
                <a:gd name="T24" fmla="*/ 0 w 440"/>
                <a:gd name="T25" fmla="*/ 160 h 621"/>
                <a:gd name="T26" fmla="*/ 242 w 440"/>
                <a:gd name="T27" fmla="*/ 0 h 621"/>
                <a:gd name="T28" fmla="*/ 387 w 440"/>
                <a:gd name="T29" fmla="*/ 12 h 621"/>
                <a:gd name="T30" fmla="*/ 364 w 440"/>
                <a:gd name="T31" fmla="*/ 126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0" h="621">
                  <a:moveTo>
                    <a:pt x="364" y="126"/>
                  </a:moveTo>
                  <a:lnTo>
                    <a:pt x="364" y="126"/>
                  </a:lnTo>
                  <a:cubicBezTo>
                    <a:pt x="328" y="120"/>
                    <a:pt x="306" y="114"/>
                    <a:pt x="270" y="114"/>
                  </a:cubicBezTo>
                  <a:cubicBezTo>
                    <a:pt x="206" y="114"/>
                    <a:pt x="162" y="129"/>
                    <a:pt x="162" y="160"/>
                  </a:cubicBezTo>
                  <a:cubicBezTo>
                    <a:pt x="162" y="195"/>
                    <a:pt x="222" y="224"/>
                    <a:pt x="289" y="260"/>
                  </a:cubicBezTo>
                  <a:cubicBezTo>
                    <a:pt x="353" y="294"/>
                    <a:pt x="440" y="340"/>
                    <a:pt x="440" y="443"/>
                  </a:cubicBezTo>
                  <a:cubicBezTo>
                    <a:pt x="440" y="557"/>
                    <a:pt x="339" y="621"/>
                    <a:pt x="186" y="621"/>
                  </a:cubicBezTo>
                  <a:cubicBezTo>
                    <a:pt x="116" y="621"/>
                    <a:pt x="68" y="607"/>
                    <a:pt x="11" y="594"/>
                  </a:cubicBezTo>
                  <a:lnTo>
                    <a:pt x="11" y="469"/>
                  </a:lnTo>
                  <a:cubicBezTo>
                    <a:pt x="55" y="482"/>
                    <a:pt x="127" y="506"/>
                    <a:pt x="192" y="506"/>
                  </a:cubicBezTo>
                  <a:cubicBezTo>
                    <a:pt x="235" y="506"/>
                    <a:pt x="278" y="487"/>
                    <a:pt x="278" y="448"/>
                  </a:cubicBezTo>
                  <a:cubicBezTo>
                    <a:pt x="278" y="412"/>
                    <a:pt x="227" y="391"/>
                    <a:pt x="152" y="349"/>
                  </a:cubicBezTo>
                  <a:cubicBezTo>
                    <a:pt x="85" y="316"/>
                    <a:pt x="0" y="247"/>
                    <a:pt x="0" y="160"/>
                  </a:cubicBezTo>
                  <a:cubicBezTo>
                    <a:pt x="0" y="57"/>
                    <a:pt x="103" y="0"/>
                    <a:pt x="242" y="0"/>
                  </a:cubicBezTo>
                  <a:cubicBezTo>
                    <a:pt x="288" y="0"/>
                    <a:pt x="342" y="6"/>
                    <a:pt x="387" y="12"/>
                  </a:cubicBezTo>
                  <a:lnTo>
                    <a:pt x="364" y="126"/>
                  </a:lnTo>
                  <a:close/>
                </a:path>
              </a:pathLst>
            </a:custGeom>
            <a:solidFill>
              <a:schemeClr val="bg1"/>
            </a:solidFill>
            <a:ln>
              <a:noFill/>
            </a:ln>
            <a:extLst/>
          </p:spPr>
          <p:txBody>
            <a:bodyPr/>
            <a:lstStyle/>
            <a:p>
              <a:pPr defTabSz="801330">
                <a:defRPr/>
              </a:pPr>
              <a:endParaRPr lang="en-US" sz="1700" dirty="0">
                <a:solidFill>
                  <a:srgbClr val="222223"/>
                </a:solidFill>
              </a:endParaRPr>
            </a:p>
          </p:txBody>
        </p:sp>
      </p:grpSp>
      <p:sp>
        <p:nvSpPr>
          <p:cNvPr id="44" name="Title 1"/>
          <p:cNvSpPr>
            <a:spLocks noGrp="1"/>
          </p:cNvSpPr>
          <p:nvPr>
            <p:ph type="ctrTitle" hasCustomPrompt="1"/>
          </p:nvPr>
        </p:nvSpPr>
        <p:spPr>
          <a:xfrm>
            <a:off x="549076" y="980730"/>
            <a:ext cx="8033577" cy="1470025"/>
          </a:xfrm>
        </p:spPr>
        <p:txBody>
          <a:bodyPr anchor="b">
            <a:normAutofit/>
          </a:bodyPr>
          <a:lstStyle>
            <a:lvl1pPr algn="l">
              <a:defRPr sz="7700">
                <a:solidFill>
                  <a:schemeClr val="accent3">
                    <a:lumMod val="60000"/>
                    <a:lumOff val="40000"/>
                    <a:alpha val="40000"/>
                  </a:schemeClr>
                </a:solidFill>
              </a:defRPr>
            </a:lvl1pPr>
          </a:lstStyle>
          <a:p>
            <a:r>
              <a:rPr lang="en-US" dirty="0"/>
              <a:t>Year</a:t>
            </a:r>
            <a:endParaRPr lang="en-GB" dirty="0"/>
          </a:p>
        </p:txBody>
      </p:sp>
      <p:sp>
        <p:nvSpPr>
          <p:cNvPr id="45" name="Subtitle 2"/>
          <p:cNvSpPr>
            <a:spLocks noGrp="1"/>
          </p:cNvSpPr>
          <p:nvPr>
            <p:ph type="subTitle" idx="1"/>
          </p:nvPr>
        </p:nvSpPr>
        <p:spPr>
          <a:xfrm>
            <a:off x="553842" y="2458988"/>
            <a:ext cx="8021899" cy="1752600"/>
          </a:xfrm>
        </p:spPr>
        <p:txBody>
          <a:bodyPr>
            <a:normAutofit/>
          </a:bodyPr>
          <a:lstStyle>
            <a:lvl1pPr marL="0" indent="0" algn="l">
              <a:lnSpc>
                <a:spcPct val="80000"/>
              </a:lnSpc>
              <a:spcBef>
                <a:spcPts val="580"/>
              </a:spcBef>
              <a:buNone/>
              <a:defRPr sz="3100" b="1" cap="all" baseline="0">
                <a:solidFill>
                  <a:schemeClr val="accent3">
                    <a:lumMod val="40000"/>
                    <a:lumOff val="60000"/>
                  </a:schemeClr>
                </a:solidFill>
              </a:defRPr>
            </a:lvl1pPr>
            <a:lvl2pPr marL="441733" indent="0" algn="ctr">
              <a:buNone/>
              <a:defRPr>
                <a:solidFill>
                  <a:schemeClr val="tx1">
                    <a:tint val="75000"/>
                  </a:schemeClr>
                </a:solidFill>
              </a:defRPr>
            </a:lvl2pPr>
            <a:lvl3pPr marL="883466" indent="0" algn="ctr">
              <a:buNone/>
              <a:defRPr>
                <a:solidFill>
                  <a:schemeClr val="tx1">
                    <a:tint val="75000"/>
                  </a:schemeClr>
                </a:solidFill>
              </a:defRPr>
            </a:lvl3pPr>
            <a:lvl4pPr marL="1325201" indent="0" algn="ctr">
              <a:buNone/>
              <a:defRPr>
                <a:solidFill>
                  <a:schemeClr val="tx1">
                    <a:tint val="75000"/>
                  </a:schemeClr>
                </a:solidFill>
              </a:defRPr>
            </a:lvl4pPr>
            <a:lvl5pPr marL="1766933" indent="0" algn="ctr">
              <a:buNone/>
              <a:defRPr>
                <a:solidFill>
                  <a:schemeClr val="tx1">
                    <a:tint val="75000"/>
                  </a:schemeClr>
                </a:solidFill>
              </a:defRPr>
            </a:lvl5pPr>
            <a:lvl6pPr marL="2208666" indent="0" algn="ctr">
              <a:buNone/>
              <a:defRPr>
                <a:solidFill>
                  <a:schemeClr val="tx1">
                    <a:tint val="75000"/>
                  </a:schemeClr>
                </a:solidFill>
              </a:defRPr>
            </a:lvl6pPr>
            <a:lvl7pPr marL="2650399" indent="0" algn="ctr">
              <a:buNone/>
              <a:defRPr>
                <a:solidFill>
                  <a:schemeClr val="tx1">
                    <a:tint val="75000"/>
                  </a:schemeClr>
                </a:solidFill>
              </a:defRPr>
            </a:lvl7pPr>
            <a:lvl8pPr marL="3092133" indent="0" algn="ctr">
              <a:buNone/>
              <a:defRPr>
                <a:solidFill>
                  <a:schemeClr val="tx1">
                    <a:tint val="75000"/>
                  </a:schemeClr>
                </a:solidFill>
              </a:defRPr>
            </a:lvl8pPr>
            <a:lvl9pPr marL="3533867" indent="0" algn="ctr">
              <a:buNone/>
              <a:defRPr>
                <a:solidFill>
                  <a:schemeClr val="tx1">
                    <a:tint val="75000"/>
                  </a:schemeClr>
                </a:solidFill>
              </a:defRPr>
            </a:lvl9pPr>
          </a:lstStyle>
          <a:p>
            <a:r>
              <a:rPr lang="en-US" dirty="0"/>
              <a:t>Click to edit Master subtitle style</a:t>
            </a:r>
            <a:endParaRPr lang="en-GB" dirty="0"/>
          </a:p>
        </p:txBody>
      </p:sp>
    </p:spTree>
    <p:extLst>
      <p:ext uri="{BB962C8B-B14F-4D97-AF65-F5344CB8AC3E}">
        <p14:creationId xmlns:p14="http://schemas.microsoft.com/office/powerpoint/2010/main" val="31976979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4" name="Picture 126" descr="Ipsos MORI Logo"/>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10662" y="6302376"/>
            <a:ext cx="1594338" cy="306388"/>
          </a:xfrm>
          <a:prstGeom prst="rect">
            <a:avLst/>
          </a:prstGeom>
          <a:noFill/>
          <a:ln w="9525">
            <a:noFill/>
            <a:miter lim="800000"/>
            <a:headEnd/>
            <a:tailEnd/>
          </a:ln>
        </p:spPr>
      </p:pic>
      <p:grpSp>
        <p:nvGrpSpPr>
          <p:cNvPr id="2" name="Group 113"/>
          <p:cNvGrpSpPr>
            <a:grpSpLocks/>
          </p:cNvGrpSpPr>
          <p:nvPr/>
        </p:nvGrpSpPr>
        <p:grpSpPr bwMode="auto">
          <a:xfrm>
            <a:off x="8377605" y="6257927"/>
            <a:ext cx="433754" cy="423863"/>
            <a:chOff x="5831" y="4115"/>
            <a:chExt cx="168" cy="152"/>
          </a:xfrm>
        </p:grpSpPr>
        <p:sp>
          <p:nvSpPr>
            <p:cNvPr id="6" name="Freeform 114"/>
            <p:cNvSpPr>
              <a:spLocks/>
            </p:cNvSpPr>
            <p:nvPr userDrawn="1"/>
          </p:nvSpPr>
          <p:spPr bwMode="auto">
            <a:xfrm>
              <a:off x="5831" y="4115"/>
              <a:ext cx="91" cy="152"/>
            </a:xfrm>
            <a:custGeom>
              <a:avLst/>
              <a:gdLst/>
              <a:ahLst/>
              <a:cxnLst>
                <a:cxn ang="0">
                  <a:pos x="0" y="0"/>
                </a:cxn>
                <a:cxn ang="0">
                  <a:pos x="3411" y="0"/>
                </a:cxn>
                <a:cxn ang="0">
                  <a:pos x="3433" y="185"/>
                </a:cxn>
                <a:cxn ang="0">
                  <a:pos x="3453" y="368"/>
                </a:cxn>
                <a:cxn ang="0">
                  <a:pos x="3472" y="550"/>
                </a:cxn>
                <a:cxn ang="0">
                  <a:pos x="3489" y="733"/>
                </a:cxn>
                <a:cxn ang="0">
                  <a:pos x="3504" y="912"/>
                </a:cxn>
                <a:cxn ang="0">
                  <a:pos x="3517" y="1092"/>
                </a:cxn>
                <a:cxn ang="0">
                  <a:pos x="3527" y="1271"/>
                </a:cxn>
                <a:cxn ang="0">
                  <a:pos x="3535" y="1448"/>
                </a:cxn>
                <a:cxn ang="0">
                  <a:pos x="3540" y="1626"/>
                </a:cxn>
                <a:cxn ang="0">
                  <a:pos x="3544" y="1803"/>
                </a:cxn>
                <a:cxn ang="0">
                  <a:pos x="3544" y="1981"/>
                </a:cxn>
                <a:cxn ang="0">
                  <a:pos x="3542" y="2158"/>
                </a:cxn>
                <a:cxn ang="0">
                  <a:pos x="3537" y="2336"/>
                </a:cxn>
                <a:cxn ang="0">
                  <a:pos x="3528" y="2515"/>
                </a:cxn>
                <a:cxn ang="0">
                  <a:pos x="3518" y="2693"/>
                </a:cxn>
                <a:cxn ang="0">
                  <a:pos x="3504" y="2872"/>
                </a:cxn>
                <a:cxn ang="0">
                  <a:pos x="3487" y="3052"/>
                </a:cxn>
                <a:cxn ang="0">
                  <a:pos x="3466" y="3233"/>
                </a:cxn>
                <a:cxn ang="0">
                  <a:pos x="3442" y="3415"/>
                </a:cxn>
                <a:cxn ang="0">
                  <a:pos x="3415" y="3597"/>
                </a:cxn>
                <a:cxn ang="0">
                  <a:pos x="3384" y="3781"/>
                </a:cxn>
                <a:cxn ang="0">
                  <a:pos x="3350" y="3967"/>
                </a:cxn>
                <a:cxn ang="0">
                  <a:pos x="3312" y="4154"/>
                </a:cxn>
                <a:cxn ang="0">
                  <a:pos x="3269" y="4344"/>
                </a:cxn>
                <a:cxn ang="0">
                  <a:pos x="3223" y="4535"/>
                </a:cxn>
                <a:cxn ang="0">
                  <a:pos x="3173" y="4728"/>
                </a:cxn>
                <a:cxn ang="0">
                  <a:pos x="3118" y="4922"/>
                </a:cxn>
                <a:cxn ang="0">
                  <a:pos x="3060" y="5120"/>
                </a:cxn>
                <a:cxn ang="0">
                  <a:pos x="2998" y="5320"/>
                </a:cxn>
                <a:cxn ang="0">
                  <a:pos x="2931" y="5523"/>
                </a:cxn>
                <a:cxn ang="0">
                  <a:pos x="2858" y="5728"/>
                </a:cxn>
                <a:cxn ang="0">
                  <a:pos x="2782" y="5936"/>
                </a:cxn>
                <a:cxn ang="0">
                  <a:pos x="0" y="5936"/>
                </a:cxn>
                <a:cxn ang="0">
                  <a:pos x="0" y="0"/>
                </a:cxn>
              </a:cxnLst>
              <a:rect l="0" t="0" r="r" b="b"/>
              <a:pathLst>
                <a:path w="3544" h="5936">
                  <a:moveTo>
                    <a:pt x="0" y="0"/>
                  </a:moveTo>
                  <a:lnTo>
                    <a:pt x="3411" y="0"/>
                  </a:lnTo>
                  <a:lnTo>
                    <a:pt x="3433" y="185"/>
                  </a:lnTo>
                  <a:lnTo>
                    <a:pt x="3453" y="368"/>
                  </a:lnTo>
                  <a:lnTo>
                    <a:pt x="3472" y="550"/>
                  </a:lnTo>
                  <a:lnTo>
                    <a:pt x="3489" y="733"/>
                  </a:lnTo>
                  <a:lnTo>
                    <a:pt x="3504" y="912"/>
                  </a:lnTo>
                  <a:lnTo>
                    <a:pt x="3517" y="1092"/>
                  </a:lnTo>
                  <a:lnTo>
                    <a:pt x="3527" y="1271"/>
                  </a:lnTo>
                  <a:lnTo>
                    <a:pt x="3535" y="1448"/>
                  </a:lnTo>
                  <a:lnTo>
                    <a:pt x="3540" y="1626"/>
                  </a:lnTo>
                  <a:lnTo>
                    <a:pt x="3544" y="1803"/>
                  </a:lnTo>
                  <a:lnTo>
                    <a:pt x="3544" y="1981"/>
                  </a:lnTo>
                  <a:lnTo>
                    <a:pt x="3542" y="2158"/>
                  </a:lnTo>
                  <a:lnTo>
                    <a:pt x="3537" y="2336"/>
                  </a:lnTo>
                  <a:lnTo>
                    <a:pt x="3528" y="2515"/>
                  </a:lnTo>
                  <a:lnTo>
                    <a:pt x="3518" y="2693"/>
                  </a:lnTo>
                  <a:lnTo>
                    <a:pt x="3504" y="2872"/>
                  </a:lnTo>
                  <a:lnTo>
                    <a:pt x="3487" y="3052"/>
                  </a:lnTo>
                  <a:lnTo>
                    <a:pt x="3466" y="3233"/>
                  </a:lnTo>
                  <a:lnTo>
                    <a:pt x="3442" y="3415"/>
                  </a:lnTo>
                  <a:lnTo>
                    <a:pt x="3415" y="3597"/>
                  </a:lnTo>
                  <a:lnTo>
                    <a:pt x="3384" y="3781"/>
                  </a:lnTo>
                  <a:lnTo>
                    <a:pt x="3350" y="3967"/>
                  </a:lnTo>
                  <a:lnTo>
                    <a:pt x="3312" y="4154"/>
                  </a:lnTo>
                  <a:lnTo>
                    <a:pt x="3269" y="4344"/>
                  </a:lnTo>
                  <a:lnTo>
                    <a:pt x="3223" y="4535"/>
                  </a:lnTo>
                  <a:lnTo>
                    <a:pt x="3173" y="4728"/>
                  </a:lnTo>
                  <a:lnTo>
                    <a:pt x="3118" y="4922"/>
                  </a:lnTo>
                  <a:lnTo>
                    <a:pt x="3060" y="5120"/>
                  </a:lnTo>
                  <a:lnTo>
                    <a:pt x="2998" y="5320"/>
                  </a:lnTo>
                  <a:lnTo>
                    <a:pt x="2931" y="5523"/>
                  </a:lnTo>
                  <a:lnTo>
                    <a:pt x="2858" y="5728"/>
                  </a:lnTo>
                  <a:lnTo>
                    <a:pt x="2782" y="5936"/>
                  </a:lnTo>
                  <a:lnTo>
                    <a:pt x="0" y="5936"/>
                  </a:lnTo>
                  <a:lnTo>
                    <a:pt x="0" y="0"/>
                  </a:lnTo>
                  <a:close/>
                </a:path>
              </a:pathLst>
            </a:custGeom>
            <a:solidFill>
              <a:srgbClr val="4E60A8"/>
            </a:solidFill>
            <a:ln w="9525" cap="flat" cmpd="sng">
              <a:noFill/>
              <a:prstDash val="solid"/>
              <a:round/>
              <a:headEnd/>
              <a:tailEnd/>
            </a:ln>
            <a:effectLst/>
          </p:spPr>
          <p:txBody>
            <a:bodyPr wrap="none" anchor="ctr"/>
            <a:lstStyle/>
            <a:p>
              <a:pPr fontAlgn="base">
                <a:spcBef>
                  <a:spcPct val="0"/>
                </a:spcBef>
                <a:spcAft>
                  <a:spcPct val="0"/>
                </a:spcAft>
                <a:defRPr/>
              </a:pPr>
              <a:endParaRPr lang="en-GB" sz="2400">
                <a:solidFill>
                  <a:srgbClr val="161616"/>
                </a:solidFill>
              </a:endParaRPr>
            </a:p>
          </p:txBody>
        </p:sp>
        <p:sp>
          <p:nvSpPr>
            <p:cNvPr id="7" name="Freeform 115"/>
            <p:cNvSpPr>
              <a:spLocks/>
            </p:cNvSpPr>
            <p:nvPr userDrawn="1"/>
          </p:nvSpPr>
          <p:spPr bwMode="gray">
            <a:xfrm>
              <a:off x="5903" y="4115"/>
              <a:ext cx="96" cy="152"/>
            </a:xfrm>
            <a:custGeom>
              <a:avLst/>
              <a:gdLst/>
              <a:ahLst/>
              <a:cxnLst>
                <a:cxn ang="0">
                  <a:pos x="629" y="0"/>
                </a:cxn>
                <a:cxn ang="0">
                  <a:pos x="671" y="368"/>
                </a:cxn>
                <a:cxn ang="0">
                  <a:pos x="707" y="733"/>
                </a:cxn>
                <a:cxn ang="0">
                  <a:pos x="735" y="1092"/>
                </a:cxn>
                <a:cxn ang="0">
                  <a:pos x="753" y="1448"/>
                </a:cxn>
                <a:cxn ang="0">
                  <a:pos x="762" y="1803"/>
                </a:cxn>
                <a:cxn ang="0">
                  <a:pos x="760" y="2158"/>
                </a:cxn>
                <a:cxn ang="0">
                  <a:pos x="746" y="2515"/>
                </a:cxn>
                <a:cxn ang="0">
                  <a:pos x="722" y="2872"/>
                </a:cxn>
                <a:cxn ang="0">
                  <a:pos x="684" y="3233"/>
                </a:cxn>
                <a:cxn ang="0">
                  <a:pos x="633" y="3597"/>
                </a:cxn>
                <a:cxn ang="0">
                  <a:pos x="568" y="3967"/>
                </a:cxn>
                <a:cxn ang="0">
                  <a:pos x="487" y="4344"/>
                </a:cxn>
                <a:cxn ang="0">
                  <a:pos x="391" y="4728"/>
                </a:cxn>
                <a:cxn ang="0">
                  <a:pos x="278" y="5120"/>
                </a:cxn>
                <a:cxn ang="0">
                  <a:pos x="149" y="5523"/>
                </a:cxn>
                <a:cxn ang="0">
                  <a:pos x="0" y="5936"/>
                </a:cxn>
                <a:cxn ang="0">
                  <a:pos x="3073" y="5745"/>
                </a:cxn>
                <a:cxn ang="0">
                  <a:pos x="3198" y="5364"/>
                </a:cxn>
                <a:cxn ang="0">
                  <a:pos x="3311" y="4987"/>
                </a:cxn>
                <a:cxn ang="0">
                  <a:pos x="3409" y="4612"/>
                </a:cxn>
                <a:cxn ang="0">
                  <a:pos x="3496" y="4239"/>
                </a:cxn>
                <a:cxn ang="0">
                  <a:pos x="3570" y="3867"/>
                </a:cxn>
                <a:cxn ang="0">
                  <a:pos x="3631" y="3497"/>
                </a:cxn>
                <a:cxn ang="0">
                  <a:pos x="3679" y="3128"/>
                </a:cxn>
                <a:cxn ang="0">
                  <a:pos x="3717" y="2760"/>
                </a:cxn>
                <a:cxn ang="0">
                  <a:pos x="3742" y="2393"/>
                </a:cxn>
                <a:cxn ang="0">
                  <a:pos x="3755" y="2026"/>
                </a:cxn>
                <a:cxn ang="0">
                  <a:pos x="3758" y="1658"/>
                </a:cxn>
                <a:cxn ang="0">
                  <a:pos x="3750" y="1291"/>
                </a:cxn>
                <a:cxn ang="0">
                  <a:pos x="3729" y="923"/>
                </a:cxn>
                <a:cxn ang="0">
                  <a:pos x="3698" y="555"/>
                </a:cxn>
                <a:cxn ang="0">
                  <a:pos x="3658" y="185"/>
                </a:cxn>
              </a:cxnLst>
              <a:rect l="0" t="0" r="r" b="b"/>
              <a:pathLst>
                <a:path w="3758" h="5936">
                  <a:moveTo>
                    <a:pt x="3633" y="0"/>
                  </a:moveTo>
                  <a:lnTo>
                    <a:pt x="629" y="0"/>
                  </a:lnTo>
                  <a:lnTo>
                    <a:pt x="651" y="185"/>
                  </a:lnTo>
                  <a:lnTo>
                    <a:pt x="671" y="368"/>
                  </a:lnTo>
                  <a:lnTo>
                    <a:pt x="690" y="550"/>
                  </a:lnTo>
                  <a:lnTo>
                    <a:pt x="707" y="733"/>
                  </a:lnTo>
                  <a:lnTo>
                    <a:pt x="722" y="912"/>
                  </a:lnTo>
                  <a:lnTo>
                    <a:pt x="735" y="1092"/>
                  </a:lnTo>
                  <a:lnTo>
                    <a:pt x="745" y="1271"/>
                  </a:lnTo>
                  <a:lnTo>
                    <a:pt x="753" y="1448"/>
                  </a:lnTo>
                  <a:lnTo>
                    <a:pt x="758" y="1626"/>
                  </a:lnTo>
                  <a:lnTo>
                    <a:pt x="762" y="1803"/>
                  </a:lnTo>
                  <a:lnTo>
                    <a:pt x="762" y="1981"/>
                  </a:lnTo>
                  <a:lnTo>
                    <a:pt x="760" y="2158"/>
                  </a:lnTo>
                  <a:lnTo>
                    <a:pt x="755" y="2336"/>
                  </a:lnTo>
                  <a:lnTo>
                    <a:pt x="746" y="2515"/>
                  </a:lnTo>
                  <a:lnTo>
                    <a:pt x="736" y="2693"/>
                  </a:lnTo>
                  <a:lnTo>
                    <a:pt x="722" y="2872"/>
                  </a:lnTo>
                  <a:lnTo>
                    <a:pt x="705" y="3052"/>
                  </a:lnTo>
                  <a:lnTo>
                    <a:pt x="684" y="3233"/>
                  </a:lnTo>
                  <a:lnTo>
                    <a:pt x="660" y="3415"/>
                  </a:lnTo>
                  <a:lnTo>
                    <a:pt x="633" y="3597"/>
                  </a:lnTo>
                  <a:lnTo>
                    <a:pt x="602" y="3781"/>
                  </a:lnTo>
                  <a:lnTo>
                    <a:pt x="568" y="3967"/>
                  </a:lnTo>
                  <a:lnTo>
                    <a:pt x="530" y="4154"/>
                  </a:lnTo>
                  <a:lnTo>
                    <a:pt x="487" y="4344"/>
                  </a:lnTo>
                  <a:lnTo>
                    <a:pt x="441" y="4535"/>
                  </a:lnTo>
                  <a:lnTo>
                    <a:pt x="391" y="4728"/>
                  </a:lnTo>
                  <a:lnTo>
                    <a:pt x="336" y="4922"/>
                  </a:lnTo>
                  <a:lnTo>
                    <a:pt x="278" y="5120"/>
                  </a:lnTo>
                  <a:lnTo>
                    <a:pt x="216" y="5320"/>
                  </a:lnTo>
                  <a:lnTo>
                    <a:pt x="149" y="5523"/>
                  </a:lnTo>
                  <a:lnTo>
                    <a:pt x="76" y="5728"/>
                  </a:lnTo>
                  <a:lnTo>
                    <a:pt x="0" y="5936"/>
                  </a:lnTo>
                  <a:lnTo>
                    <a:pt x="3005" y="5936"/>
                  </a:lnTo>
                  <a:lnTo>
                    <a:pt x="3073" y="5745"/>
                  </a:lnTo>
                  <a:lnTo>
                    <a:pt x="3137" y="5554"/>
                  </a:lnTo>
                  <a:lnTo>
                    <a:pt x="3198" y="5364"/>
                  </a:lnTo>
                  <a:lnTo>
                    <a:pt x="3256" y="5176"/>
                  </a:lnTo>
                  <a:lnTo>
                    <a:pt x="3311" y="4987"/>
                  </a:lnTo>
                  <a:lnTo>
                    <a:pt x="3361" y="4799"/>
                  </a:lnTo>
                  <a:lnTo>
                    <a:pt x="3409" y="4612"/>
                  </a:lnTo>
                  <a:lnTo>
                    <a:pt x="3454" y="4425"/>
                  </a:lnTo>
                  <a:lnTo>
                    <a:pt x="3496" y="4239"/>
                  </a:lnTo>
                  <a:lnTo>
                    <a:pt x="3534" y="4052"/>
                  </a:lnTo>
                  <a:lnTo>
                    <a:pt x="3570" y="3867"/>
                  </a:lnTo>
                  <a:lnTo>
                    <a:pt x="3602" y="3682"/>
                  </a:lnTo>
                  <a:lnTo>
                    <a:pt x="3631" y="3497"/>
                  </a:lnTo>
                  <a:lnTo>
                    <a:pt x="3657" y="3312"/>
                  </a:lnTo>
                  <a:lnTo>
                    <a:pt x="3679" y="3128"/>
                  </a:lnTo>
                  <a:lnTo>
                    <a:pt x="3699" y="2943"/>
                  </a:lnTo>
                  <a:lnTo>
                    <a:pt x="3717" y="2760"/>
                  </a:lnTo>
                  <a:lnTo>
                    <a:pt x="3731" y="2576"/>
                  </a:lnTo>
                  <a:lnTo>
                    <a:pt x="3742" y="2393"/>
                  </a:lnTo>
                  <a:lnTo>
                    <a:pt x="3751" y="2209"/>
                  </a:lnTo>
                  <a:lnTo>
                    <a:pt x="3755" y="2026"/>
                  </a:lnTo>
                  <a:lnTo>
                    <a:pt x="3758" y="1842"/>
                  </a:lnTo>
                  <a:lnTo>
                    <a:pt x="3758" y="1658"/>
                  </a:lnTo>
                  <a:lnTo>
                    <a:pt x="3755" y="1475"/>
                  </a:lnTo>
                  <a:lnTo>
                    <a:pt x="3750" y="1291"/>
                  </a:lnTo>
                  <a:lnTo>
                    <a:pt x="3741" y="1108"/>
                  </a:lnTo>
                  <a:lnTo>
                    <a:pt x="3729" y="923"/>
                  </a:lnTo>
                  <a:lnTo>
                    <a:pt x="3715" y="739"/>
                  </a:lnTo>
                  <a:lnTo>
                    <a:pt x="3698" y="555"/>
                  </a:lnTo>
                  <a:lnTo>
                    <a:pt x="3679" y="371"/>
                  </a:lnTo>
                  <a:lnTo>
                    <a:pt x="3658" y="185"/>
                  </a:lnTo>
                  <a:lnTo>
                    <a:pt x="3633" y="0"/>
                  </a:lnTo>
                  <a:close/>
                </a:path>
              </a:pathLst>
            </a:custGeom>
            <a:solidFill>
              <a:srgbClr val="00A7A7"/>
            </a:solidFill>
            <a:ln w="9525">
              <a:noFill/>
              <a:round/>
              <a:headEnd/>
              <a:tailEnd/>
            </a:ln>
          </p:spPr>
          <p:txBody>
            <a:bodyPr/>
            <a:lstStyle/>
            <a:p>
              <a:pPr fontAlgn="base">
                <a:spcBef>
                  <a:spcPct val="0"/>
                </a:spcBef>
                <a:spcAft>
                  <a:spcPct val="0"/>
                </a:spcAft>
                <a:defRPr/>
              </a:pPr>
              <a:endParaRPr lang="en-GB" sz="2400">
                <a:solidFill>
                  <a:srgbClr val="161616"/>
                </a:solidFill>
              </a:endParaRPr>
            </a:p>
          </p:txBody>
        </p:sp>
        <p:sp>
          <p:nvSpPr>
            <p:cNvPr id="8" name="Freeform 116"/>
            <p:cNvSpPr>
              <a:spLocks noEditPoints="1"/>
            </p:cNvSpPr>
            <p:nvPr userDrawn="1"/>
          </p:nvSpPr>
          <p:spPr bwMode="auto">
            <a:xfrm>
              <a:off x="5918" y="4128"/>
              <a:ext cx="32" cy="80"/>
            </a:xfrm>
            <a:custGeom>
              <a:avLst/>
              <a:gdLst/>
              <a:ahLst/>
              <a:cxnLst>
                <a:cxn ang="0">
                  <a:pos x="289" y="3102"/>
                </a:cxn>
                <a:cxn ang="0">
                  <a:pos x="891" y="3130"/>
                </a:cxn>
                <a:cxn ang="0">
                  <a:pos x="1045" y="3063"/>
                </a:cxn>
                <a:cxn ang="0">
                  <a:pos x="828" y="3024"/>
                </a:cxn>
                <a:cxn ang="0">
                  <a:pos x="617" y="2980"/>
                </a:cxn>
                <a:cxn ang="0">
                  <a:pos x="427" y="2703"/>
                </a:cxn>
                <a:cxn ang="0">
                  <a:pos x="437" y="2392"/>
                </a:cxn>
                <a:cxn ang="0">
                  <a:pos x="820" y="2380"/>
                </a:cxn>
                <a:cxn ang="0">
                  <a:pos x="1084" y="2306"/>
                </a:cxn>
                <a:cxn ang="0">
                  <a:pos x="1051" y="2161"/>
                </a:cxn>
                <a:cxn ang="0">
                  <a:pos x="1075" y="2049"/>
                </a:cxn>
                <a:cxn ang="0">
                  <a:pos x="1066" y="1966"/>
                </a:cxn>
                <a:cxn ang="0">
                  <a:pos x="992" y="1921"/>
                </a:cxn>
                <a:cxn ang="0">
                  <a:pos x="1131" y="1857"/>
                </a:cxn>
                <a:cxn ang="0">
                  <a:pos x="1079" y="1700"/>
                </a:cxn>
                <a:cxn ang="0">
                  <a:pos x="1225" y="1573"/>
                </a:cxn>
                <a:cxn ang="0">
                  <a:pos x="1088" y="1382"/>
                </a:cxn>
                <a:cxn ang="0">
                  <a:pos x="1023" y="1199"/>
                </a:cxn>
                <a:cxn ang="0">
                  <a:pos x="1105" y="1020"/>
                </a:cxn>
                <a:cxn ang="0">
                  <a:pos x="1104" y="767"/>
                </a:cxn>
                <a:cxn ang="0">
                  <a:pos x="1091" y="668"/>
                </a:cxn>
                <a:cxn ang="0">
                  <a:pos x="1090" y="554"/>
                </a:cxn>
                <a:cxn ang="0">
                  <a:pos x="1068" y="458"/>
                </a:cxn>
                <a:cxn ang="0">
                  <a:pos x="1046" y="413"/>
                </a:cxn>
                <a:cxn ang="0">
                  <a:pos x="999" y="367"/>
                </a:cxn>
                <a:cxn ang="0">
                  <a:pos x="944" y="302"/>
                </a:cxn>
                <a:cxn ang="0">
                  <a:pos x="906" y="314"/>
                </a:cxn>
                <a:cxn ang="0">
                  <a:pos x="889" y="262"/>
                </a:cxn>
                <a:cxn ang="0">
                  <a:pos x="840" y="277"/>
                </a:cxn>
                <a:cxn ang="0">
                  <a:pos x="796" y="210"/>
                </a:cxn>
                <a:cxn ang="0">
                  <a:pos x="744" y="241"/>
                </a:cxn>
                <a:cxn ang="0">
                  <a:pos x="739" y="164"/>
                </a:cxn>
                <a:cxn ang="0">
                  <a:pos x="692" y="193"/>
                </a:cxn>
                <a:cxn ang="0">
                  <a:pos x="645" y="180"/>
                </a:cxn>
                <a:cxn ang="0">
                  <a:pos x="643" y="131"/>
                </a:cxn>
                <a:cxn ang="0">
                  <a:pos x="581" y="131"/>
                </a:cxn>
                <a:cxn ang="0">
                  <a:pos x="600" y="86"/>
                </a:cxn>
                <a:cxn ang="0">
                  <a:pos x="543" y="79"/>
                </a:cxn>
                <a:cxn ang="0">
                  <a:pos x="479" y="125"/>
                </a:cxn>
                <a:cxn ang="0">
                  <a:pos x="529" y="91"/>
                </a:cxn>
                <a:cxn ang="0">
                  <a:pos x="438" y="103"/>
                </a:cxn>
                <a:cxn ang="0">
                  <a:pos x="390" y="184"/>
                </a:cxn>
                <a:cxn ang="0">
                  <a:pos x="455" y="72"/>
                </a:cxn>
                <a:cxn ang="0">
                  <a:pos x="429" y="31"/>
                </a:cxn>
                <a:cxn ang="0">
                  <a:pos x="347" y="108"/>
                </a:cxn>
                <a:cxn ang="0">
                  <a:pos x="314" y="141"/>
                </a:cxn>
                <a:cxn ang="0">
                  <a:pos x="367" y="49"/>
                </a:cxn>
                <a:cxn ang="0">
                  <a:pos x="318" y="25"/>
                </a:cxn>
                <a:cxn ang="0">
                  <a:pos x="295" y="38"/>
                </a:cxn>
                <a:cxn ang="0">
                  <a:pos x="246" y="12"/>
                </a:cxn>
                <a:cxn ang="0">
                  <a:pos x="240" y="141"/>
                </a:cxn>
                <a:cxn ang="0">
                  <a:pos x="228" y="47"/>
                </a:cxn>
                <a:cxn ang="0">
                  <a:pos x="165" y="36"/>
                </a:cxn>
                <a:cxn ang="0">
                  <a:pos x="129" y="162"/>
                </a:cxn>
                <a:cxn ang="0">
                  <a:pos x="129" y="89"/>
                </a:cxn>
                <a:cxn ang="0">
                  <a:pos x="79" y="27"/>
                </a:cxn>
                <a:cxn ang="0">
                  <a:pos x="132" y="1361"/>
                </a:cxn>
                <a:cxn ang="0">
                  <a:pos x="69" y="2612"/>
                </a:cxn>
                <a:cxn ang="0">
                  <a:pos x="731" y="1238"/>
                </a:cxn>
                <a:cxn ang="0">
                  <a:pos x="839" y="1273"/>
                </a:cxn>
                <a:cxn ang="0">
                  <a:pos x="797" y="1337"/>
                </a:cxn>
              </a:cxnLst>
              <a:rect l="0" t="0" r="r" b="b"/>
              <a:pathLst>
                <a:path w="1228" h="3131">
                  <a:moveTo>
                    <a:pt x="0" y="3118"/>
                  </a:moveTo>
                  <a:lnTo>
                    <a:pt x="17" y="3119"/>
                  </a:lnTo>
                  <a:lnTo>
                    <a:pt x="35" y="3121"/>
                  </a:lnTo>
                  <a:lnTo>
                    <a:pt x="53" y="3122"/>
                  </a:lnTo>
                  <a:lnTo>
                    <a:pt x="71" y="3122"/>
                  </a:lnTo>
                  <a:lnTo>
                    <a:pt x="98" y="3120"/>
                  </a:lnTo>
                  <a:lnTo>
                    <a:pt x="126" y="3118"/>
                  </a:lnTo>
                  <a:lnTo>
                    <a:pt x="153" y="3114"/>
                  </a:lnTo>
                  <a:lnTo>
                    <a:pt x="179" y="3110"/>
                  </a:lnTo>
                  <a:lnTo>
                    <a:pt x="207" y="3107"/>
                  </a:lnTo>
                  <a:lnTo>
                    <a:pt x="234" y="3104"/>
                  </a:lnTo>
                  <a:lnTo>
                    <a:pt x="262" y="3102"/>
                  </a:lnTo>
                  <a:lnTo>
                    <a:pt x="289" y="3102"/>
                  </a:lnTo>
                  <a:lnTo>
                    <a:pt x="331" y="3103"/>
                  </a:lnTo>
                  <a:lnTo>
                    <a:pt x="375" y="3107"/>
                  </a:lnTo>
                  <a:lnTo>
                    <a:pt x="417" y="3110"/>
                  </a:lnTo>
                  <a:lnTo>
                    <a:pt x="460" y="3114"/>
                  </a:lnTo>
                  <a:lnTo>
                    <a:pt x="502" y="3119"/>
                  </a:lnTo>
                  <a:lnTo>
                    <a:pt x="546" y="3123"/>
                  </a:lnTo>
                  <a:lnTo>
                    <a:pt x="588" y="3127"/>
                  </a:lnTo>
                  <a:lnTo>
                    <a:pt x="630" y="3128"/>
                  </a:lnTo>
                  <a:lnTo>
                    <a:pt x="687" y="3129"/>
                  </a:lnTo>
                  <a:lnTo>
                    <a:pt x="744" y="3130"/>
                  </a:lnTo>
                  <a:lnTo>
                    <a:pt x="803" y="3131"/>
                  </a:lnTo>
                  <a:lnTo>
                    <a:pt x="861" y="3131"/>
                  </a:lnTo>
                  <a:lnTo>
                    <a:pt x="891" y="3130"/>
                  </a:lnTo>
                  <a:lnTo>
                    <a:pt x="918" y="3129"/>
                  </a:lnTo>
                  <a:lnTo>
                    <a:pt x="945" y="3128"/>
                  </a:lnTo>
                  <a:lnTo>
                    <a:pt x="972" y="3126"/>
                  </a:lnTo>
                  <a:lnTo>
                    <a:pt x="998" y="3122"/>
                  </a:lnTo>
                  <a:lnTo>
                    <a:pt x="1021" y="3119"/>
                  </a:lnTo>
                  <a:lnTo>
                    <a:pt x="1045" y="3114"/>
                  </a:lnTo>
                  <a:lnTo>
                    <a:pt x="1066" y="3109"/>
                  </a:lnTo>
                  <a:lnTo>
                    <a:pt x="1064" y="3100"/>
                  </a:lnTo>
                  <a:lnTo>
                    <a:pt x="1061" y="3091"/>
                  </a:lnTo>
                  <a:lnTo>
                    <a:pt x="1058" y="3083"/>
                  </a:lnTo>
                  <a:lnTo>
                    <a:pt x="1054" y="3076"/>
                  </a:lnTo>
                  <a:lnTo>
                    <a:pt x="1049" y="3070"/>
                  </a:lnTo>
                  <a:lnTo>
                    <a:pt x="1045" y="3063"/>
                  </a:lnTo>
                  <a:lnTo>
                    <a:pt x="1038" y="3059"/>
                  </a:lnTo>
                  <a:lnTo>
                    <a:pt x="1032" y="3053"/>
                  </a:lnTo>
                  <a:lnTo>
                    <a:pt x="1026" y="3048"/>
                  </a:lnTo>
                  <a:lnTo>
                    <a:pt x="1018" y="3044"/>
                  </a:lnTo>
                  <a:lnTo>
                    <a:pt x="1010" y="3041"/>
                  </a:lnTo>
                  <a:lnTo>
                    <a:pt x="1002" y="3037"/>
                  </a:lnTo>
                  <a:lnTo>
                    <a:pt x="984" y="3032"/>
                  </a:lnTo>
                  <a:lnTo>
                    <a:pt x="965" y="3028"/>
                  </a:lnTo>
                  <a:lnTo>
                    <a:pt x="945" y="3026"/>
                  </a:lnTo>
                  <a:lnTo>
                    <a:pt x="923" y="3024"/>
                  </a:lnTo>
                  <a:lnTo>
                    <a:pt x="901" y="3023"/>
                  </a:lnTo>
                  <a:lnTo>
                    <a:pt x="877" y="3023"/>
                  </a:lnTo>
                  <a:lnTo>
                    <a:pt x="828" y="3024"/>
                  </a:lnTo>
                  <a:lnTo>
                    <a:pt x="777" y="3026"/>
                  </a:lnTo>
                  <a:lnTo>
                    <a:pt x="762" y="3025"/>
                  </a:lnTo>
                  <a:lnTo>
                    <a:pt x="746" y="3024"/>
                  </a:lnTo>
                  <a:lnTo>
                    <a:pt x="732" y="3023"/>
                  </a:lnTo>
                  <a:lnTo>
                    <a:pt x="719" y="3021"/>
                  </a:lnTo>
                  <a:lnTo>
                    <a:pt x="704" y="3017"/>
                  </a:lnTo>
                  <a:lnTo>
                    <a:pt x="691" y="3014"/>
                  </a:lnTo>
                  <a:lnTo>
                    <a:pt x="677" y="3009"/>
                  </a:lnTo>
                  <a:lnTo>
                    <a:pt x="665" y="3005"/>
                  </a:lnTo>
                  <a:lnTo>
                    <a:pt x="653" y="2999"/>
                  </a:lnTo>
                  <a:lnTo>
                    <a:pt x="640" y="2994"/>
                  </a:lnTo>
                  <a:lnTo>
                    <a:pt x="628" y="2987"/>
                  </a:lnTo>
                  <a:lnTo>
                    <a:pt x="617" y="2980"/>
                  </a:lnTo>
                  <a:lnTo>
                    <a:pt x="596" y="2965"/>
                  </a:lnTo>
                  <a:lnTo>
                    <a:pt x="575" y="2948"/>
                  </a:lnTo>
                  <a:lnTo>
                    <a:pt x="556" y="2930"/>
                  </a:lnTo>
                  <a:lnTo>
                    <a:pt x="537" y="2910"/>
                  </a:lnTo>
                  <a:lnTo>
                    <a:pt x="520" y="2889"/>
                  </a:lnTo>
                  <a:lnTo>
                    <a:pt x="504" y="2866"/>
                  </a:lnTo>
                  <a:lnTo>
                    <a:pt x="489" y="2843"/>
                  </a:lnTo>
                  <a:lnTo>
                    <a:pt x="475" y="2820"/>
                  </a:lnTo>
                  <a:lnTo>
                    <a:pt x="462" y="2795"/>
                  </a:lnTo>
                  <a:lnTo>
                    <a:pt x="451" y="2769"/>
                  </a:lnTo>
                  <a:lnTo>
                    <a:pt x="442" y="2748"/>
                  </a:lnTo>
                  <a:lnTo>
                    <a:pt x="434" y="2727"/>
                  </a:lnTo>
                  <a:lnTo>
                    <a:pt x="427" y="2703"/>
                  </a:lnTo>
                  <a:lnTo>
                    <a:pt x="423" y="2679"/>
                  </a:lnTo>
                  <a:lnTo>
                    <a:pt x="418" y="2654"/>
                  </a:lnTo>
                  <a:lnTo>
                    <a:pt x="415" y="2629"/>
                  </a:lnTo>
                  <a:lnTo>
                    <a:pt x="414" y="2604"/>
                  </a:lnTo>
                  <a:lnTo>
                    <a:pt x="413" y="2578"/>
                  </a:lnTo>
                  <a:lnTo>
                    <a:pt x="413" y="2553"/>
                  </a:lnTo>
                  <a:lnTo>
                    <a:pt x="413" y="2528"/>
                  </a:lnTo>
                  <a:lnTo>
                    <a:pt x="414" y="2505"/>
                  </a:lnTo>
                  <a:lnTo>
                    <a:pt x="416" y="2481"/>
                  </a:lnTo>
                  <a:lnTo>
                    <a:pt x="420" y="2439"/>
                  </a:lnTo>
                  <a:lnTo>
                    <a:pt x="426" y="2403"/>
                  </a:lnTo>
                  <a:lnTo>
                    <a:pt x="431" y="2396"/>
                  </a:lnTo>
                  <a:lnTo>
                    <a:pt x="437" y="2392"/>
                  </a:lnTo>
                  <a:lnTo>
                    <a:pt x="445" y="2387"/>
                  </a:lnTo>
                  <a:lnTo>
                    <a:pt x="455" y="2383"/>
                  </a:lnTo>
                  <a:lnTo>
                    <a:pt x="466" y="2381"/>
                  </a:lnTo>
                  <a:lnTo>
                    <a:pt x="479" y="2378"/>
                  </a:lnTo>
                  <a:lnTo>
                    <a:pt x="493" y="2377"/>
                  </a:lnTo>
                  <a:lnTo>
                    <a:pt x="509" y="2376"/>
                  </a:lnTo>
                  <a:lnTo>
                    <a:pt x="544" y="2375"/>
                  </a:lnTo>
                  <a:lnTo>
                    <a:pt x="583" y="2375"/>
                  </a:lnTo>
                  <a:lnTo>
                    <a:pt x="627" y="2377"/>
                  </a:lnTo>
                  <a:lnTo>
                    <a:pt x="673" y="2378"/>
                  </a:lnTo>
                  <a:lnTo>
                    <a:pt x="721" y="2380"/>
                  </a:lnTo>
                  <a:lnTo>
                    <a:pt x="770" y="2380"/>
                  </a:lnTo>
                  <a:lnTo>
                    <a:pt x="820" y="2380"/>
                  </a:lnTo>
                  <a:lnTo>
                    <a:pt x="870" y="2376"/>
                  </a:lnTo>
                  <a:lnTo>
                    <a:pt x="896" y="2373"/>
                  </a:lnTo>
                  <a:lnTo>
                    <a:pt x="921" y="2371"/>
                  </a:lnTo>
                  <a:lnTo>
                    <a:pt x="944" y="2366"/>
                  </a:lnTo>
                  <a:lnTo>
                    <a:pt x="969" y="2362"/>
                  </a:lnTo>
                  <a:lnTo>
                    <a:pt x="991" y="2356"/>
                  </a:lnTo>
                  <a:lnTo>
                    <a:pt x="1014" y="2349"/>
                  </a:lnTo>
                  <a:lnTo>
                    <a:pt x="1036" y="2342"/>
                  </a:lnTo>
                  <a:lnTo>
                    <a:pt x="1057" y="2333"/>
                  </a:lnTo>
                  <a:lnTo>
                    <a:pt x="1066" y="2326"/>
                  </a:lnTo>
                  <a:lnTo>
                    <a:pt x="1073" y="2319"/>
                  </a:lnTo>
                  <a:lnTo>
                    <a:pt x="1078" y="2313"/>
                  </a:lnTo>
                  <a:lnTo>
                    <a:pt x="1084" y="2306"/>
                  </a:lnTo>
                  <a:lnTo>
                    <a:pt x="1087" y="2299"/>
                  </a:lnTo>
                  <a:lnTo>
                    <a:pt x="1090" y="2293"/>
                  </a:lnTo>
                  <a:lnTo>
                    <a:pt x="1093" y="2286"/>
                  </a:lnTo>
                  <a:lnTo>
                    <a:pt x="1094" y="2280"/>
                  </a:lnTo>
                  <a:lnTo>
                    <a:pt x="1095" y="2274"/>
                  </a:lnTo>
                  <a:lnTo>
                    <a:pt x="1095" y="2267"/>
                  </a:lnTo>
                  <a:lnTo>
                    <a:pt x="1094" y="2260"/>
                  </a:lnTo>
                  <a:lnTo>
                    <a:pt x="1093" y="2253"/>
                  </a:lnTo>
                  <a:lnTo>
                    <a:pt x="1089" y="2240"/>
                  </a:lnTo>
                  <a:lnTo>
                    <a:pt x="1084" y="2227"/>
                  </a:lnTo>
                  <a:lnTo>
                    <a:pt x="1070" y="2201"/>
                  </a:lnTo>
                  <a:lnTo>
                    <a:pt x="1057" y="2174"/>
                  </a:lnTo>
                  <a:lnTo>
                    <a:pt x="1051" y="2161"/>
                  </a:lnTo>
                  <a:lnTo>
                    <a:pt x="1047" y="2148"/>
                  </a:lnTo>
                  <a:lnTo>
                    <a:pt x="1045" y="2142"/>
                  </a:lnTo>
                  <a:lnTo>
                    <a:pt x="1043" y="2135"/>
                  </a:lnTo>
                  <a:lnTo>
                    <a:pt x="1043" y="2128"/>
                  </a:lnTo>
                  <a:lnTo>
                    <a:pt x="1043" y="2122"/>
                  </a:lnTo>
                  <a:lnTo>
                    <a:pt x="1043" y="2109"/>
                  </a:lnTo>
                  <a:lnTo>
                    <a:pt x="1046" y="2098"/>
                  </a:lnTo>
                  <a:lnTo>
                    <a:pt x="1048" y="2088"/>
                  </a:lnTo>
                  <a:lnTo>
                    <a:pt x="1052" y="2078"/>
                  </a:lnTo>
                  <a:lnTo>
                    <a:pt x="1057" y="2070"/>
                  </a:lnTo>
                  <a:lnTo>
                    <a:pt x="1062" y="2062"/>
                  </a:lnTo>
                  <a:lnTo>
                    <a:pt x="1068" y="2056"/>
                  </a:lnTo>
                  <a:lnTo>
                    <a:pt x="1075" y="2049"/>
                  </a:lnTo>
                  <a:lnTo>
                    <a:pt x="1086" y="2037"/>
                  </a:lnTo>
                  <a:lnTo>
                    <a:pt x="1095" y="2025"/>
                  </a:lnTo>
                  <a:lnTo>
                    <a:pt x="1099" y="2019"/>
                  </a:lnTo>
                  <a:lnTo>
                    <a:pt x="1102" y="2012"/>
                  </a:lnTo>
                  <a:lnTo>
                    <a:pt x="1103" y="2004"/>
                  </a:lnTo>
                  <a:lnTo>
                    <a:pt x="1102" y="1998"/>
                  </a:lnTo>
                  <a:lnTo>
                    <a:pt x="1100" y="1993"/>
                  </a:lnTo>
                  <a:lnTo>
                    <a:pt x="1098" y="1989"/>
                  </a:lnTo>
                  <a:lnTo>
                    <a:pt x="1095" y="1985"/>
                  </a:lnTo>
                  <a:lnTo>
                    <a:pt x="1093" y="1982"/>
                  </a:lnTo>
                  <a:lnTo>
                    <a:pt x="1085" y="1975"/>
                  </a:lnTo>
                  <a:lnTo>
                    <a:pt x="1076" y="1971"/>
                  </a:lnTo>
                  <a:lnTo>
                    <a:pt x="1066" y="1966"/>
                  </a:lnTo>
                  <a:lnTo>
                    <a:pt x="1056" y="1963"/>
                  </a:lnTo>
                  <a:lnTo>
                    <a:pt x="1045" y="1960"/>
                  </a:lnTo>
                  <a:lnTo>
                    <a:pt x="1035" y="1958"/>
                  </a:lnTo>
                  <a:lnTo>
                    <a:pt x="1013" y="1952"/>
                  </a:lnTo>
                  <a:lnTo>
                    <a:pt x="995" y="1947"/>
                  </a:lnTo>
                  <a:lnTo>
                    <a:pt x="989" y="1944"/>
                  </a:lnTo>
                  <a:lnTo>
                    <a:pt x="983" y="1941"/>
                  </a:lnTo>
                  <a:lnTo>
                    <a:pt x="981" y="1939"/>
                  </a:lnTo>
                  <a:lnTo>
                    <a:pt x="980" y="1936"/>
                  </a:lnTo>
                  <a:lnTo>
                    <a:pt x="979" y="1934"/>
                  </a:lnTo>
                  <a:lnTo>
                    <a:pt x="979" y="1931"/>
                  </a:lnTo>
                  <a:lnTo>
                    <a:pt x="984" y="1925"/>
                  </a:lnTo>
                  <a:lnTo>
                    <a:pt x="992" y="1921"/>
                  </a:lnTo>
                  <a:lnTo>
                    <a:pt x="1001" y="1917"/>
                  </a:lnTo>
                  <a:lnTo>
                    <a:pt x="1010" y="1915"/>
                  </a:lnTo>
                  <a:lnTo>
                    <a:pt x="1031" y="1910"/>
                  </a:lnTo>
                  <a:lnTo>
                    <a:pt x="1055" y="1906"/>
                  </a:lnTo>
                  <a:lnTo>
                    <a:pt x="1066" y="1904"/>
                  </a:lnTo>
                  <a:lnTo>
                    <a:pt x="1077" y="1901"/>
                  </a:lnTo>
                  <a:lnTo>
                    <a:pt x="1087" y="1898"/>
                  </a:lnTo>
                  <a:lnTo>
                    <a:pt x="1097" y="1894"/>
                  </a:lnTo>
                  <a:lnTo>
                    <a:pt x="1107" y="1889"/>
                  </a:lnTo>
                  <a:lnTo>
                    <a:pt x="1115" y="1884"/>
                  </a:lnTo>
                  <a:lnTo>
                    <a:pt x="1122" y="1876"/>
                  </a:lnTo>
                  <a:lnTo>
                    <a:pt x="1127" y="1868"/>
                  </a:lnTo>
                  <a:lnTo>
                    <a:pt x="1131" y="1857"/>
                  </a:lnTo>
                  <a:lnTo>
                    <a:pt x="1133" y="1846"/>
                  </a:lnTo>
                  <a:lnTo>
                    <a:pt x="1133" y="1835"/>
                  </a:lnTo>
                  <a:lnTo>
                    <a:pt x="1131" y="1824"/>
                  </a:lnTo>
                  <a:lnTo>
                    <a:pt x="1127" y="1811"/>
                  </a:lnTo>
                  <a:lnTo>
                    <a:pt x="1123" y="1800"/>
                  </a:lnTo>
                  <a:lnTo>
                    <a:pt x="1118" y="1789"/>
                  </a:lnTo>
                  <a:lnTo>
                    <a:pt x="1113" y="1778"/>
                  </a:lnTo>
                  <a:lnTo>
                    <a:pt x="1100" y="1755"/>
                  </a:lnTo>
                  <a:lnTo>
                    <a:pt x="1089" y="1734"/>
                  </a:lnTo>
                  <a:lnTo>
                    <a:pt x="1085" y="1725"/>
                  </a:lnTo>
                  <a:lnTo>
                    <a:pt x="1081" y="1716"/>
                  </a:lnTo>
                  <a:lnTo>
                    <a:pt x="1079" y="1707"/>
                  </a:lnTo>
                  <a:lnTo>
                    <a:pt x="1079" y="1700"/>
                  </a:lnTo>
                  <a:lnTo>
                    <a:pt x="1124" y="1677"/>
                  </a:lnTo>
                  <a:lnTo>
                    <a:pt x="1175" y="1655"/>
                  </a:lnTo>
                  <a:lnTo>
                    <a:pt x="1186" y="1648"/>
                  </a:lnTo>
                  <a:lnTo>
                    <a:pt x="1196" y="1642"/>
                  </a:lnTo>
                  <a:lnTo>
                    <a:pt x="1206" y="1634"/>
                  </a:lnTo>
                  <a:lnTo>
                    <a:pt x="1214" y="1625"/>
                  </a:lnTo>
                  <a:lnTo>
                    <a:pt x="1221" y="1616"/>
                  </a:lnTo>
                  <a:lnTo>
                    <a:pt x="1225" y="1606"/>
                  </a:lnTo>
                  <a:lnTo>
                    <a:pt x="1227" y="1601"/>
                  </a:lnTo>
                  <a:lnTo>
                    <a:pt x="1227" y="1596"/>
                  </a:lnTo>
                  <a:lnTo>
                    <a:pt x="1228" y="1589"/>
                  </a:lnTo>
                  <a:lnTo>
                    <a:pt x="1227" y="1583"/>
                  </a:lnTo>
                  <a:lnTo>
                    <a:pt x="1225" y="1573"/>
                  </a:lnTo>
                  <a:lnTo>
                    <a:pt x="1223" y="1563"/>
                  </a:lnTo>
                  <a:lnTo>
                    <a:pt x="1220" y="1553"/>
                  </a:lnTo>
                  <a:lnTo>
                    <a:pt x="1217" y="1543"/>
                  </a:lnTo>
                  <a:lnTo>
                    <a:pt x="1212" y="1533"/>
                  </a:lnTo>
                  <a:lnTo>
                    <a:pt x="1206" y="1523"/>
                  </a:lnTo>
                  <a:lnTo>
                    <a:pt x="1200" y="1513"/>
                  </a:lnTo>
                  <a:lnTo>
                    <a:pt x="1193" y="1503"/>
                  </a:lnTo>
                  <a:lnTo>
                    <a:pt x="1177" y="1484"/>
                  </a:lnTo>
                  <a:lnTo>
                    <a:pt x="1161" y="1464"/>
                  </a:lnTo>
                  <a:lnTo>
                    <a:pt x="1143" y="1445"/>
                  </a:lnTo>
                  <a:lnTo>
                    <a:pt x="1125" y="1424"/>
                  </a:lnTo>
                  <a:lnTo>
                    <a:pt x="1106" y="1404"/>
                  </a:lnTo>
                  <a:lnTo>
                    <a:pt x="1088" y="1382"/>
                  </a:lnTo>
                  <a:lnTo>
                    <a:pt x="1071" y="1360"/>
                  </a:lnTo>
                  <a:lnTo>
                    <a:pt x="1056" y="1337"/>
                  </a:lnTo>
                  <a:lnTo>
                    <a:pt x="1048" y="1326"/>
                  </a:lnTo>
                  <a:lnTo>
                    <a:pt x="1041" y="1313"/>
                  </a:lnTo>
                  <a:lnTo>
                    <a:pt x="1036" y="1301"/>
                  </a:lnTo>
                  <a:lnTo>
                    <a:pt x="1030" y="1288"/>
                  </a:lnTo>
                  <a:lnTo>
                    <a:pt x="1026" y="1274"/>
                  </a:lnTo>
                  <a:lnTo>
                    <a:pt x="1022" y="1261"/>
                  </a:lnTo>
                  <a:lnTo>
                    <a:pt x="1019" y="1247"/>
                  </a:lnTo>
                  <a:lnTo>
                    <a:pt x="1018" y="1233"/>
                  </a:lnTo>
                  <a:lnTo>
                    <a:pt x="1018" y="1221"/>
                  </a:lnTo>
                  <a:lnTo>
                    <a:pt x="1020" y="1209"/>
                  </a:lnTo>
                  <a:lnTo>
                    <a:pt x="1023" y="1199"/>
                  </a:lnTo>
                  <a:lnTo>
                    <a:pt x="1029" y="1190"/>
                  </a:lnTo>
                  <a:lnTo>
                    <a:pt x="1033" y="1183"/>
                  </a:lnTo>
                  <a:lnTo>
                    <a:pt x="1040" y="1174"/>
                  </a:lnTo>
                  <a:lnTo>
                    <a:pt x="1047" y="1167"/>
                  </a:lnTo>
                  <a:lnTo>
                    <a:pt x="1054" y="1160"/>
                  </a:lnTo>
                  <a:lnTo>
                    <a:pt x="1067" y="1146"/>
                  </a:lnTo>
                  <a:lnTo>
                    <a:pt x="1079" y="1132"/>
                  </a:lnTo>
                  <a:lnTo>
                    <a:pt x="1085" y="1125"/>
                  </a:lnTo>
                  <a:lnTo>
                    <a:pt x="1089" y="1117"/>
                  </a:lnTo>
                  <a:lnTo>
                    <a:pt x="1093" y="1109"/>
                  </a:lnTo>
                  <a:lnTo>
                    <a:pt x="1095" y="1100"/>
                  </a:lnTo>
                  <a:lnTo>
                    <a:pt x="1100" y="1060"/>
                  </a:lnTo>
                  <a:lnTo>
                    <a:pt x="1105" y="1020"/>
                  </a:lnTo>
                  <a:lnTo>
                    <a:pt x="1108" y="980"/>
                  </a:lnTo>
                  <a:lnTo>
                    <a:pt x="1110" y="939"/>
                  </a:lnTo>
                  <a:lnTo>
                    <a:pt x="1110" y="919"/>
                  </a:lnTo>
                  <a:lnTo>
                    <a:pt x="1109" y="899"/>
                  </a:lnTo>
                  <a:lnTo>
                    <a:pt x="1107" y="880"/>
                  </a:lnTo>
                  <a:lnTo>
                    <a:pt x="1105" y="860"/>
                  </a:lnTo>
                  <a:lnTo>
                    <a:pt x="1102" y="840"/>
                  </a:lnTo>
                  <a:lnTo>
                    <a:pt x="1097" y="820"/>
                  </a:lnTo>
                  <a:lnTo>
                    <a:pt x="1091" y="800"/>
                  </a:lnTo>
                  <a:lnTo>
                    <a:pt x="1085" y="781"/>
                  </a:lnTo>
                  <a:lnTo>
                    <a:pt x="1091" y="777"/>
                  </a:lnTo>
                  <a:lnTo>
                    <a:pt x="1098" y="773"/>
                  </a:lnTo>
                  <a:lnTo>
                    <a:pt x="1104" y="767"/>
                  </a:lnTo>
                  <a:lnTo>
                    <a:pt x="1108" y="760"/>
                  </a:lnTo>
                  <a:lnTo>
                    <a:pt x="1112" y="754"/>
                  </a:lnTo>
                  <a:lnTo>
                    <a:pt x="1114" y="746"/>
                  </a:lnTo>
                  <a:lnTo>
                    <a:pt x="1116" y="738"/>
                  </a:lnTo>
                  <a:lnTo>
                    <a:pt x="1117" y="730"/>
                  </a:lnTo>
                  <a:lnTo>
                    <a:pt x="1117" y="721"/>
                  </a:lnTo>
                  <a:lnTo>
                    <a:pt x="1116" y="712"/>
                  </a:lnTo>
                  <a:lnTo>
                    <a:pt x="1114" y="705"/>
                  </a:lnTo>
                  <a:lnTo>
                    <a:pt x="1112" y="696"/>
                  </a:lnTo>
                  <a:lnTo>
                    <a:pt x="1108" y="688"/>
                  </a:lnTo>
                  <a:lnTo>
                    <a:pt x="1104" y="680"/>
                  </a:lnTo>
                  <a:lnTo>
                    <a:pt x="1098" y="673"/>
                  </a:lnTo>
                  <a:lnTo>
                    <a:pt x="1091" y="668"/>
                  </a:lnTo>
                  <a:lnTo>
                    <a:pt x="1096" y="660"/>
                  </a:lnTo>
                  <a:lnTo>
                    <a:pt x="1099" y="651"/>
                  </a:lnTo>
                  <a:lnTo>
                    <a:pt x="1103" y="642"/>
                  </a:lnTo>
                  <a:lnTo>
                    <a:pt x="1105" y="633"/>
                  </a:lnTo>
                  <a:lnTo>
                    <a:pt x="1106" y="623"/>
                  </a:lnTo>
                  <a:lnTo>
                    <a:pt x="1106" y="613"/>
                  </a:lnTo>
                  <a:lnTo>
                    <a:pt x="1106" y="603"/>
                  </a:lnTo>
                  <a:lnTo>
                    <a:pt x="1105" y="594"/>
                  </a:lnTo>
                  <a:lnTo>
                    <a:pt x="1104" y="584"/>
                  </a:lnTo>
                  <a:lnTo>
                    <a:pt x="1102" y="575"/>
                  </a:lnTo>
                  <a:lnTo>
                    <a:pt x="1098" y="567"/>
                  </a:lnTo>
                  <a:lnTo>
                    <a:pt x="1095" y="559"/>
                  </a:lnTo>
                  <a:lnTo>
                    <a:pt x="1090" y="554"/>
                  </a:lnTo>
                  <a:lnTo>
                    <a:pt x="1085" y="548"/>
                  </a:lnTo>
                  <a:lnTo>
                    <a:pt x="1079" y="544"/>
                  </a:lnTo>
                  <a:lnTo>
                    <a:pt x="1073" y="542"/>
                  </a:lnTo>
                  <a:lnTo>
                    <a:pt x="1073" y="535"/>
                  </a:lnTo>
                  <a:lnTo>
                    <a:pt x="1074" y="529"/>
                  </a:lnTo>
                  <a:lnTo>
                    <a:pt x="1075" y="524"/>
                  </a:lnTo>
                  <a:lnTo>
                    <a:pt x="1077" y="518"/>
                  </a:lnTo>
                  <a:lnTo>
                    <a:pt x="1079" y="511"/>
                  </a:lnTo>
                  <a:lnTo>
                    <a:pt x="1080" y="506"/>
                  </a:lnTo>
                  <a:lnTo>
                    <a:pt x="1080" y="500"/>
                  </a:lnTo>
                  <a:lnTo>
                    <a:pt x="1079" y="495"/>
                  </a:lnTo>
                  <a:lnTo>
                    <a:pt x="1075" y="476"/>
                  </a:lnTo>
                  <a:lnTo>
                    <a:pt x="1068" y="458"/>
                  </a:lnTo>
                  <a:lnTo>
                    <a:pt x="1066" y="455"/>
                  </a:lnTo>
                  <a:lnTo>
                    <a:pt x="1064" y="451"/>
                  </a:lnTo>
                  <a:lnTo>
                    <a:pt x="1061" y="448"/>
                  </a:lnTo>
                  <a:lnTo>
                    <a:pt x="1058" y="446"/>
                  </a:lnTo>
                  <a:lnTo>
                    <a:pt x="1054" y="443"/>
                  </a:lnTo>
                  <a:lnTo>
                    <a:pt x="1049" y="442"/>
                  </a:lnTo>
                  <a:lnTo>
                    <a:pt x="1045" y="442"/>
                  </a:lnTo>
                  <a:lnTo>
                    <a:pt x="1039" y="442"/>
                  </a:lnTo>
                  <a:lnTo>
                    <a:pt x="1038" y="438"/>
                  </a:lnTo>
                  <a:lnTo>
                    <a:pt x="1039" y="432"/>
                  </a:lnTo>
                  <a:lnTo>
                    <a:pt x="1041" y="426"/>
                  </a:lnTo>
                  <a:lnTo>
                    <a:pt x="1043" y="420"/>
                  </a:lnTo>
                  <a:lnTo>
                    <a:pt x="1046" y="413"/>
                  </a:lnTo>
                  <a:lnTo>
                    <a:pt x="1048" y="409"/>
                  </a:lnTo>
                  <a:lnTo>
                    <a:pt x="1048" y="405"/>
                  </a:lnTo>
                  <a:lnTo>
                    <a:pt x="1048" y="403"/>
                  </a:lnTo>
                  <a:lnTo>
                    <a:pt x="1047" y="401"/>
                  </a:lnTo>
                  <a:lnTo>
                    <a:pt x="1046" y="399"/>
                  </a:lnTo>
                  <a:lnTo>
                    <a:pt x="1041" y="389"/>
                  </a:lnTo>
                  <a:lnTo>
                    <a:pt x="1035" y="381"/>
                  </a:lnTo>
                  <a:lnTo>
                    <a:pt x="1031" y="377"/>
                  </a:lnTo>
                  <a:lnTo>
                    <a:pt x="1028" y="374"/>
                  </a:lnTo>
                  <a:lnTo>
                    <a:pt x="1023" y="372"/>
                  </a:lnTo>
                  <a:lnTo>
                    <a:pt x="1020" y="371"/>
                  </a:lnTo>
                  <a:lnTo>
                    <a:pt x="1010" y="367"/>
                  </a:lnTo>
                  <a:lnTo>
                    <a:pt x="999" y="367"/>
                  </a:lnTo>
                  <a:lnTo>
                    <a:pt x="987" y="369"/>
                  </a:lnTo>
                  <a:lnTo>
                    <a:pt x="973" y="371"/>
                  </a:lnTo>
                  <a:lnTo>
                    <a:pt x="974" y="361"/>
                  </a:lnTo>
                  <a:lnTo>
                    <a:pt x="975" y="352"/>
                  </a:lnTo>
                  <a:lnTo>
                    <a:pt x="976" y="342"/>
                  </a:lnTo>
                  <a:lnTo>
                    <a:pt x="974" y="332"/>
                  </a:lnTo>
                  <a:lnTo>
                    <a:pt x="973" y="327"/>
                  </a:lnTo>
                  <a:lnTo>
                    <a:pt x="971" y="323"/>
                  </a:lnTo>
                  <a:lnTo>
                    <a:pt x="968" y="318"/>
                  </a:lnTo>
                  <a:lnTo>
                    <a:pt x="963" y="314"/>
                  </a:lnTo>
                  <a:lnTo>
                    <a:pt x="959" y="310"/>
                  </a:lnTo>
                  <a:lnTo>
                    <a:pt x="952" y="306"/>
                  </a:lnTo>
                  <a:lnTo>
                    <a:pt x="944" y="302"/>
                  </a:lnTo>
                  <a:lnTo>
                    <a:pt x="935" y="298"/>
                  </a:lnTo>
                  <a:lnTo>
                    <a:pt x="933" y="297"/>
                  </a:lnTo>
                  <a:lnTo>
                    <a:pt x="931" y="297"/>
                  </a:lnTo>
                  <a:lnTo>
                    <a:pt x="928" y="297"/>
                  </a:lnTo>
                  <a:lnTo>
                    <a:pt x="927" y="298"/>
                  </a:lnTo>
                  <a:lnTo>
                    <a:pt x="924" y="302"/>
                  </a:lnTo>
                  <a:lnTo>
                    <a:pt x="921" y="306"/>
                  </a:lnTo>
                  <a:lnTo>
                    <a:pt x="918" y="310"/>
                  </a:lnTo>
                  <a:lnTo>
                    <a:pt x="915" y="314"/>
                  </a:lnTo>
                  <a:lnTo>
                    <a:pt x="913" y="315"/>
                  </a:lnTo>
                  <a:lnTo>
                    <a:pt x="911" y="316"/>
                  </a:lnTo>
                  <a:lnTo>
                    <a:pt x="908" y="315"/>
                  </a:lnTo>
                  <a:lnTo>
                    <a:pt x="906" y="314"/>
                  </a:lnTo>
                  <a:lnTo>
                    <a:pt x="904" y="312"/>
                  </a:lnTo>
                  <a:lnTo>
                    <a:pt x="902" y="309"/>
                  </a:lnTo>
                  <a:lnTo>
                    <a:pt x="901" y="306"/>
                  </a:lnTo>
                  <a:lnTo>
                    <a:pt x="901" y="304"/>
                  </a:lnTo>
                  <a:lnTo>
                    <a:pt x="901" y="297"/>
                  </a:lnTo>
                  <a:lnTo>
                    <a:pt x="903" y="289"/>
                  </a:lnTo>
                  <a:lnTo>
                    <a:pt x="904" y="283"/>
                  </a:lnTo>
                  <a:lnTo>
                    <a:pt x="904" y="276"/>
                  </a:lnTo>
                  <a:lnTo>
                    <a:pt x="903" y="273"/>
                  </a:lnTo>
                  <a:lnTo>
                    <a:pt x="901" y="269"/>
                  </a:lnTo>
                  <a:lnTo>
                    <a:pt x="898" y="267"/>
                  </a:lnTo>
                  <a:lnTo>
                    <a:pt x="894" y="264"/>
                  </a:lnTo>
                  <a:lnTo>
                    <a:pt x="889" y="262"/>
                  </a:lnTo>
                  <a:lnTo>
                    <a:pt x="886" y="261"/>
                  </a:lnTo>
                  <a:lnTo>
                    <a:pt x="882" y="262"/>
                  </a:lnTo>
                  <a:lnTo>
                    <a:pt x="878" y="264"/>
                  </a:lnTo>
                  <a:lnTo>
                    <a:pt x="872" y="268"/>
                  </a:lnTo>
                  <a:lnTo>
                    <a:pt x="866" y="274"/>
                  </a:lnTo>
                  <a:lnTo>
                    <a:pt x="860" y="279"/>
                  </a:lnTo>
                  <a:lnTo>
                    <a:pt x="855" y="284"/>
                  </a:lnTo>
                  <a:lnTo>
                    <a:pt x="853" y="285"/>
                  </a:lnTo>
                  <a:lnTo>
                    <a:pt x="849" y="285"/>
                  </a:lnTo>
                  <a:lnTo>
                    <a:pt x="846" y="285"/>
                  </a:lnTo>
                  <a:lnTo>
                    <a:pt x="844" y="283"/>
                  </a:lnTo>
                  <a:lnTo>
                    <a:pt x="841" y="280"/>
                  </a:lnTo>
                  <a:lnTo>
                    <a:pt x="840" y="277"/>
                  </a:lnTo>
                  <a:lnTo>
                    <a:pt x="840" y="274"/>
                  </a:lnTo>
                  <a:lnTo>
                    <a:pt x="841" y="269"/>
                  </a:lnTo>
                  <a:lnTo>
                    <a:pt x="846" y="259"/>
                  </a:lnTo>
                  <a:lnTo>
                    <a:pt x="849" y="248"/>
                  </a:lnTo>
                  <a:lnTo>
                    <a:pt x="849" y="242"/>
                  </a:lnTo>
                  <a:lnTo>
                    <a:pt x="848" y="237"/>
                  </a:lnTo>
                  <a:lnTo>
                    <a:pt x="847" y="232"/>
                  </a:lnTo>
                  <a:lnTo>
                    <a:pt x="843" y="227"/>
                  </a:lnTo>
                  <a:lnTo>
                    <a:pt x="836" y="222"/>
                  </a:lnTo>
                  <a:lnTo>
                    <a:pt x="827" y="219"/>
                  </a:lnTo>
                  <a:lnTo>
                    <a:pt x="816" y="214"/>
                  </a:lnTo>
                  <a:lnTo>
                    <a:pt x="801" y="212"/>
                  </a:lnTo>
                  <a:lnTo>
                    <a:pt x="796" y="210"/>
                  </a:lnTo>
                  <a:lnTo>
                    <a:pt x="791" y="210"/>
                  </a:lnTo>
                  <a:lnTo>
                    <a:pt x="788" y="211"/>
                  </a:lnTo>
                  <a:lnTo>
                    <a:pt x="784" y="213"/>
                  </a:lnTo>
                  <a:lnTo>
                    <a:pt x="779" y="220"/>
                  </a:lnTo>
                  <a:lnTo>
                    <a:pt x="774" y="229"/>
                  </a:lnTo>
                  <a:lnTo>
                    <a:pt x="770" y="238"/>
                  </a:lnTo>
                  <a:lnTo>
                    <a:pt x="764" y="245"/>
                  </a:lnTo>
                  <a:lnTo>
                    <a:pt x="761" y="247"/>
                  </a:lnTo>
                  <a:lnTo>
                    <a:pt x="757" y="248"/>
                  </a:lnTo>
                  <a:lnTo>
                    <a:pt x="753" y="248"/>
                  </a:lnTo>
                  <a:lnTo>
                    <a:pt x="748" y="246"/>
                  </a:lnTo>
                  <a:lnTo>
                    <a:pt x="745" y="243"/>
                  </a:lnTo>
                  <a:lnTo>
                    <a:pt x="744" y="241"/>
                  </a:lnTo>
                  <a:lnTo>
                    <a:pt x="745" y="238"/>
                  </a:lnTo>
                  <a:lnTo>
                    <a:pt x="748" y="236"/>
                  </a:lnTo>
                  <a:lnTo>
                    <a:pt x="753" y="228"/>
                  </a:lnTo>
                  <a:lnTo>
                    <a:pt x="760" y="220"/>
                  </a:lnTo>
                  <a:lnTo>
                    <a:pt x="763" y="214"/>
                  </a:lnTo>
                  <a:lnTo>
                    <a:pt x="765" y="209"/>
                  </a:lnTo>
                  <a:lnTo>
                    <a:pt x="767" y="203"/>
                  </a:lnTo>
                  <a:lnTo>
                    <a:pt x="767" y="198"/>
                  </a:lnTo>
                  <a:lnTo>
                    <a:pt x="765" y="191"/>
                  </a:lnTo>
                  <a:lnTo>
                    <a:pt x="762" y="184"/>
                  </a:lnTo>
                  <a:lnTo>
                    <a:pt x="757" y="176"/>
                  </a:lnTo>
                  <a:lnTo>
                    <a:pt x="749" y="169"/>
                  </a:lnTo>
                  <a:lnTo>
                    <a:pt x="739" y="164"/>
                  </a:lnTo>
                  <a:lnTo>
                    <a:pt x="731" y="161"/>
                  </a:lnTo>
                  <a:lnTo>
                    <a:pt x="724" y="160"/>
                  </a:lnTo>
                  <a:lnTo>
                    <a:pt x="719" y="160"/>
                  </a:lnTo>
                  <a:lnTo>
                    <a:pt x="714" y="161"/>
                  </a:lnTo>
                  <a:lnTo>
                    <a:pt x="711" y="162"/>
                  </a:lnTo>
                  <a:lnTo>
                    <a:pt x="709" y="164"/>
                  </a:lnTo>
                  <a:lnTo>
                    <a:pt x="706" y="168"/>
                  </a:lnTo>
                  <a:lnTo>
                    <a:pt x="704" y="175"/>
                  </a:lnTo>
                  <a:lnTo>
                    <a:pt x="701" y="183"/>
                  </a:lnTo>
                  <a:lnTo>
                    <a:pt x="700" y="187"/>
                  </a:lnTo>
                  <a:lnTo>
                    <a:pt x="697" y="189"/>
                  </a:lnTo>
                  <a:lnTo>
                    <a:pt x="695" y="191"/>
                  </a:lnTo>
                  <a:lnTo>
                    <a:pt x="692" y="193"/>
                  </a:lnTo>
                  <a:lnTo>
                    <a:pt x="688" y="192"/>
                  </a:lnTo>
                  <a:lnTo>
                    <a:pt x="687" y="191"/>
                  </a:lnTo>
                  <a:lnTo>
                    <a:pt x="685" y="189"/>
                  </a:lnTo>
                  <a:lnTo>
                    <a:pt x="684" y="185"/>
                  </a:lnTo>
                  <a:lnTo>
                    <a:pt x="682" y="178"/>
                  </a:lnTo>
                  <a:lnTo>
                    <a:pt x="678" y="171"/>
                  </a:lnTo>
                  <a:lnTo>
                    <a:pt x="676" y="168"/>
                  </a:lnTo>
                  <a:lnTo>
                    <a:pt x="674" y="166"/>
                  </a:lnTo>
                  <a:lnTo>
                    <a:pt x="671" y="165"/>
                  </a:lnTo>
                  <a:lnTo>
                    <a:pt x="666" y="166"/>
                  </a:lnTo>
                  <a:lnTo>
                    <a:pt x="661" y="169"/>
                  </a:lnTo>
                  <a:lnTo>
                    <a:pt x="653" y="173"/>
                  </a:lnTo>
                  <a:lnTo>
                    <a:pt x="645" y="180"/>
                  </a:lnTo>
                  <a:lnTo>
                    <a:pt x="635" y="189"/>
                  </a:lnTo>
                  <a:lnTo>
                    <a:pt x="634" y="187"/>
                  </a:lnTo>
                  <a:lnTo>
                    <a:pt x="633" y="183"/>
                  </a:lnTo>
                  <a:lnTo>
                    <a:pt x="633" y="180"/>
                  </a:lnTo>
                  <a:lnTo>
                    <a:pt x="634" y="178"/>
                  </a:lnTo>
                  <a:lnTo>
                    <a:pt x="637" y="170"/>
                  </a:lnTo>
                  <a:lnTo>
                    <a:pt x="640" y="163"/>
                  </a:lnTo>
                  <a:lnTo>
                    <a:pt x="644" y="155"/>
                  </a:lnTo>
                  <a:lnTo>
                    <a:pt x="646" y="147"/>
                  </a:lnTo>
                  <a:lnTo>
                    <a:pt x="647" y="143"/>
                  </a:lnTo>
                  <a:lnTo>
                    <a:pt x="646" y="139"/>
                  </a:lnTo>
                  <a:lnTo>
                    <a:pt x="645" y="134"/>
                  </a:lnTo>
                  <a:lnTo>
                    <a:pt x="643" y="131"/>
                  </a:lnTo>
                  <a:lnTo>
                    <a:pt x="639" y="127"/>
                  </a:lnTo>
                  <a:lnTo>
                    <a:pt x="636" y="126"/>
                  </a:lnTo>
                  <a:lnTo>
                    <a:pt x="633" y="125"/>
                  </a:lnTo>
                  <a:lnTo>
                    <a:pt x="629" y="125"/>
                  </a:lnTo>
                  <a:lnTo>
                    <a:pt x="621" y="127"/>
                  </a:lnTo>
                  <a:lnTo>
                    <a:pt x="614" y="131"/>
                  </a:lnTo>
                  <a:lnTo>
                    <a:pt x="606" y="134"/>
                  </a:lnTo>
                  <a:lnTo>
                    <a:pt x="598" y="136"/>
                  </a:lnTo>
                  <a:lnTo>
                    <a:pt x="594" y="137"/>
                  </a:lnTo>
                  <a:lnTo>
                    <a:pt x="590" y="136"/>
                  </a:lnTo>
                  <a:lnTo>
                    <a:pt x="587" y="135"/>
                  </a:lnTo>
                  <a:lnTo>
                    <a:pt x="583" y="133"/>
                  </a:lnTo>
                  <a:lnTo>
                    <a:pt x="581" y="131"/>
                  </a:lnTo>
                  <a:lnTo>
                    <a:pt x="581" y="130"/>
                  </a:lnTo>
                  <a:lnTo>
                    <a:pt x="582" y="127"/>
                  </a:lnTo>
                  <a:lnTo>
                    <a:pt x="583" y="125"/>
                  </a:lnTo>
                  <a:lnTo>
                    <a:pt x="587" y="121"/>
                  </a:lnTo>
                  <a:lnTo>
                    <a:pt x="592" y="116"/>
                  </a:lnTo>
                  <a:lnTo>
                    <a:pt x="597" y="112"/>
                  </a:lnTo>
                  <a:lnTo>
                    <a:pt x="601" y="106"/>
                  </a:lnTo>
                  <a:lnTo>
                    <a:pt x="602" y="104"/>
                  </a:lnTo>
                  <a:lnTo>
                    <a:pt x="604" y="102"/>
                  </a:lnTo>
                  <a:lnTo>
                    <a:pt x="604" y="98"/>
                  </a:lnTo>
                  <a:lnTo>
                    <a:pt x="602" y="96"/>
                  </a:lnTo>
                  <a:lnTo>
                    <a:pt x="602" y="92"/>
                  </a:lnTo>
                  <a:lnTo>
                    <a:pt x="600" y="86"/>
                  </a:lnTo>
                  <a:lnTo>
                    <a:pt x="597" y="80"/>
                  </a:lnTo>
                  <a:lnTo>
                    <a:pt x="594" y="76"/>
                  </a:lnTo>
                  <a:lnTo>
                    <a:pt x="589" y="73"/>
                  </a:lnTo>
                  <a:lnTo>
                    <a:pt x="585" y="69"/>
                  </a:lnTo>
                  <a:lnTo>
                    <a:pt x="580" y="68"/>
                  </a:lnTo>
                  <a:lnTo>
                    <a:pt x="575" y="68"/>
                  </a:lnTo>
                  <a:lnTo>
                    <a:pt x="571" y="67"/>
                  </a:lnTo>
                  <a:lnTo>
                    <a:pt x="568" y="66"/>
                  </a:lnTo>
                  <a:lnTo>
                    <a:pt x="565" y="66"/>
                  </a:lnTo>
                  <a:lnTo>
                    <a:pt x="561" y="66"/>
                  </a:lnTo>
                  <a:lnTo>
                    <a:pt x="554" y="69"/>
                  </a:lnTo>
                  <a:lnTo>
                    <a:pt x="549" y="74"/>
                  </a:lnTo>
                  <a:lnTo>
                    <a:pt x="543" y="79"/>
                  </a:lnTo>
                  <a:lnTo>
                    <a:pt x="538" y="87"/>
                  </a:lnTo>
                  <a:lnTo>
                    <a:pt x="532" y="95"/>
                  </a:lnTo>
                  <a:lnTo>
                    <a:pt x="528" y="104"/>
                  </a:lnTo>
                  <a:lnTo>
                    <a:pt x="518" y="121"/>
                  </a:lnTo>
                  <a:lnTo>
                    <a:pt x="508" y="134"/>
                  </a:lnTo>
                  <a:lnTo>
                    <a:pt x="502" y="140"/>
                  </a:lnTo>
                  <a:lnTo>
                    <a:pt x="496" y="142"/>
                  </a:lnTo>
                  <a:lnTo>
                    <a:pt x="493" y="143"/>
                  </a:lnTo>
                  <a:lnTo>
                    <a:pt x="490" y="143"/>
                  </a:lnTo>
                  <a:lnTo>
                    <a:pt x="486" y="143"/>
                  </a:lnTo>
                  <a:lnTo>
                    <a:pt x="483" y="142"/>
                  </a:lnTo>
                  <a:lnTo>
                    <a:pt x="480" y="132"/>
                  </a:lnTo>
                  <a:lnTo>
                    <a:pt x="479" y="125"/>
                  </a:lnTo>
                  <a:lnTo>
                    <a:pt x="479" y="120"/>
                  </a:lnTo>
                  <a:lnTo>
                    <a:pt x="480" y="115"/>
                  </a:lnTo>
                  <a:lnTo>
                    <a:pt x="482" y="113"/>
                  </a:lnTo>
                  <a:lnTo>
                    <a:pt x="485" y="111"/>
                  </a:lnTo>
                  <a:lnTo>
                    <a:pt x="489" y="109"/>
                  </a:lnTo>
                  <a:lnTo>
                    <a:pt x="493" y="109"/>
                  </a:lnTo>
                  <a:lnTo>
                    <a:pt x="503" y="109"/>
                  </a:lnTo>
                  <a:lnTo>
                    <a:pt x="513" y="109"/>
                  </a:lnTo>
                  <a:lnTo>
                    <a:pt x="518" y="108"/>
                  </a:lnTo>
                  <a:lnTo>
                    <a:pt x="522" y="107"/>
                  </a:lnTo>
                  <a:lnTo>
                    <a:pt x="524" y="105"/>
                  </a:lnTo>
                  <a:lnTo>
                    <a:pt x="527" y="102"/>
                  </a:lnTo>
                  <a:lnTo>
                    <a:pt x="529" y="91"/>
                  </a:lnTo>
                  <a:lnTo>
                    <a:pt x="529" y="79"/>
                  </a:lnTo>
                  <a:lnTo>
                    <a:pt x="528" y="68"/>
                  </a:lnTo>
                  <a:lnTo>
                    <a:pt x="524" y="58"/>
                  </a:lnTo>
                  <a:lnTo>
                    <a:pt x="520" y="49"/>
                  </a:lnTo>
                  <a:lnTo>
                    <a:pt x="515" y="42"/>
                  </a:lnTo>
                  <a:lnTo>
                    <a:pt x="513" y="40"/>
                  </a:lnTo>
                  <a:lnTo>
                    <a:pt x="510" y="39"/>
                  </a:lnTo>
                  <a:lnTo>
                    <a:pt x="508" y="39"/>
                  </a:lnTo>
                  <a:lnTo>
                    <a:pt x="504" y="40"/>
                  </a:lnTo>
                  <a:lnTo>
                    <a:pt x="486" y="55"/>
                  </a:lnTo>
                  <a:lnTo>
                    <a:pt x="470" y="69"/>
                  </a:lnTo>
                  <a:lnTo>
                    <a:pt x="453" y="86"/>
                  </a:lnTo>
                  <a:lnTo>
                    <a:pt x="438" y="103"/>
                  </a:lnTo>
                  <a:lnTo>
                    <a:pt x="432" y="113"/>
                  </a:lnTo>
                  <a:lnTo>
                    <a:pt x="425" y="122"/>
                  </a:lnTo>
                  <a:lnTo>
                    <a:pt x="419" y="132"/>
                  </a:lnTo>
                  <a:lnTo>
                    <a:pt x="414" y="143"/>
                  </a:lnTo>
                  <a:lnTo>
                    <a:pt x="409" y="153"/>
                  </a:lnTo>
                  <a:lnTo>
                    <a:pt x="406" y="165"/>
                  </a:lnTo>
                  <a:lnTo>
                    <a:pt x="403" y="176"/>
                  </a:lnTo>
                  <a:lnTo>
                    <a:pt x="399" y="189"/>
                  </a:lnTo>
                  <a:lnTo>
                    <a:pt x="397" y="190"/>
                  </a:lnTo>
                  <a:lnTo>
                    <a:pt x="396" y="191"/>
                  </a:lnTo>
                  <a:lnTo>
                    <a:pt x="394" y="190"/>
                  </a:lnTo>
                  <a:lnTo>
                    <a:pt x="393" y="189"/>
                  </a:lnTo>
                  <a:lnTo>
                    <a:pt x="390" y="184"/>
                  </a:lnTo>
                  <a:lnTo>
                    <a:pt x="389" y="178"/>
                  </a:lnTo>
                  <a:lnTo>
                    <a:pt x="388" y="170"/>
                  </a:lnTo>
                  <a:lnTo>
                    <a:pt x="389" y="162"/>
                  </a:lnTo>
                  <a:lnTo>
                    <a:pt x="390" y="154"/>
                  </a:lnTo>
                  <a:lnTo>
                    <a:pt x="391" y="147"/>
                  </a:lnTo>
                  <a:lnTo>
                    <a:pt x="394" y="139"/>
                  </a:lnTo>
                  <a:lnTo>
                    <a:pt x="398" y="130"/>
                  </a:lnTo>
                  <a:lnTo>
                    <a:pt x="404" y="122"/>
                  </a:lnTo>
                  <a:lnTo>
                    <a:pt x="410" y="114"/>
                  </a:lnTo>
                  <a:lnTo>
                    <a:pt x="426" y="99"/>
                  </a:lnTo>
                  <a:lnTo>
                    <a:pt x="442" y="85"/>
                  </a:lnTo>
                  <a:lnTo>
                    <a:pt x="448" y="78"/>
                  </a:lnTo>
                  <a:lnTo>
                    <a:pt x="455" y="72"/>
                  </a:lnTo>
                  <a:lnTo>
                    <a:pt x="461" y="65"/>
                  </a:lnTo>
                  <a:lnTo>
                    <a:pt x="464" y="59"/>
                  </a:lnTo>
                  <a:lnTo>
                    <a:pt x="466" y="53"/>
                  </a:lnTo>
                  <a:lnTo>
                    <a:pt x="467" y="46"/>
                  </a:lnTo>
                  <a:lnTo>
                    <a:pt x="466" y="44"/>
                  </a:lnTo>
                  <a:lnTo>
                    <a:pt x="465" y="40"/>
                  </a:lnTo>
                  <a:lnTo>
                    <a:pt x="463" y="37"/>
                  </a:lnTo>
                  <a:lnTo>
                    <a:pt x="461" y="34"/>
                  </a:lnTo>
                  <a:lnTo>
                    <a:pt x="457" y="31"/>
                  </a:lnTo>
                  <a:lnTo>
                    <a:pt x="453" y="29"/>
                  </a:lnTo>
                  <a:lnTo>
                    <a:pt x="447" y="28"/>
                  </a:lnTo>
                  <a:lnTo>
                    <a:pt x="442" y="29"/>
                  </a:lnTo>
                  <a:lnTo>
                    <a:pt x="429" y="31"/>
                  </a:lnTo>
                  <a:lnTo>
                    <a:pt x="416" y="37"/>
                  </a:lnTo>
                  <a:lnTo>
                    <a:pt x="403" y="44"/>
                  </a:lnTo>
                  <a:lnTo>
                    <a:pt x="390" y="53"/>
                  </a:lnTo>
                  <a:lnTo>
                    <a:pt x="378" y="61"/>
                  </a:lnTo>
                  <a:lnTo>
                    <a:pt x="368" y="70"/>
                  </a:lnTo>
                  <a:lnTo>
                    <a:pt x="358" y="77"/>
                  </a:lnTo>
                  <a:lnTo>
                    <a:pt x="351" y="84"/>
                  </a:lnTo>
                  <a:lnTo>
                    <a:pt x="347" y="89"/>
                  </a:lnTo>
                  <a:lnTo>
                    <a:pt x="343" y="94"/>
                  </a:lnTo>
                  <a:lnTo>
                    <a:pt x="342" y="98"/>
                  </a:lnTo>
                  <a:lnTo>
                    <a:pt x="343" y="102"/>
                  </a:lnTo>
                  <a:lnTo>
                    <a:pt x="345" y="105"/>
                  </a:lnTo>
                  <a:lnTo>
                    <a:pt x="347" y="108"/>
                  </a:lnTo>
                  <a:lnTo>
                    <a:pt x="352" y="113"/>
                  </a:lnTo>
                  <a:lnTo>
                    <a:pt x="357" y="117"/>
                  </a:lnTo>
                  <a:lnTo>
                    <a:pt x="359" y="120"/>
                  </a:lnTo>
                  <a:lnTo>
                    <a:pt x="360" y="122"/>
                  </a:lnTo>
                  <a:lnTo>
                    <a:pt x="360" y="124"/>
                  </a:lnTo>
                  <a:lnTo>
                    <a:pt x="358" y="125"/>
                  </a:lnTo>
                  <a:lnTo>
                    <a:pt x="351" y="131"/>
                  </a:lnTo>
                  <a:lnTo>
                    <a:pt x="343" y="136"/>
                  </a:lnTo>
                  <a:lnTo>
                    <a:pt x="337" y="140"/>
                  </a:lnTo>
                  <a:lnTo>
                    <a:pt x="329" y="143"/>
                  </a:lnTo>
                  <a:lnTo>
                    <a:pt x="322" y="144"/>
                  </a:lnTo>
                  <a:lnTo>
                    <a:pt x="317" y="143"/>
                  </a:lnTo>
                  <a:lnTo>
                    <a:pt x="314" y="141"/>
                  </a:lnTo>
                  <a:lnTo>
                    <a:pt x="313" y="139"/>
                  </a:lnTo>
                  <a:lnTo>
                    <a:pt x="311" y="136"/>
                  </a:lnTo>
                  <a:lnTo>
                    <a:pt x="311" y="132"/>
                  </a:lnTo>
                  <a:lnTo>
                    <a:pt x="311" y="126"/>
                  </a:lnTo>
                  <a:lnTo>
                    <a:pt x="313" y="120"/>
                  </a:lnTo>
                  <a:lnTo>
                    <a:pt x="317" y="113"/>
                  </a:lnTo>
                  <a:lnTo>
                    <a:pt x="322" y="107"/>
                  </a:lnTo>
                  <a:lnTo>
                    <a:pt x="335" y="94"/>
                  </a:lnTo>
                  <a:lnTo>
                    <a:pt x="349" y="80"/>
                  </a:lnTo>
                  <a:lnTo>
                    <a:pt x="355" y="73"/>
                  </a:lnTo>
                  <a:lnTo>
                    <a:pt x="360" y="66"/>
                  </a:lnTo>
                  <a:lnTo>
                    <a:pt x="365" y="58"/>
                  </a:lnTo>
                  <a:lnTo>
                    <a:pt x="367" y="49"/>
                  </a:lnTo>
                  <a:lnTo>
                    <a:pt x="368" y="45"/>
                  </a:lnTo>
                  <a:lnTo>
                    <a:pt x="368" y="40"/>
                  </a:lnTo>
                  <a:lnTo>
                    <a:pt x="367" y="36"/>
                  </a:lnTo>
                  <a:lnTo>
                    <a:pt x="366" y="31"/>
                  </a:lnTo>
                  <a:lnTo>
                    <a:pt x="365" y="26"/>
                  </a:lnTo>
                  <a:lnTo>
                    <a:pt x="362" y="21"/>
                  </a:lnTo>
                  <a:lnTo>
                    <a:pt x="359" y="16"/>
                  </a:lnTo>
                  <a:lnTo>
                    <a:pt x="355" y="11"/>
                  </a:lnTo>
                  <a:lnTo>
                    <a:pt x="343" y="11"/>
                  </a:lnTo>
                  <a:lnTo>
                    <a:pt x="335" y="13"/>
                  </a:lnTo>
                  <a:lnTo>
                    <a:pt x="328" y="16"/>
                  </a:lnTo>
                  <a:lnTo>
                    <a:pt x="322" y="20"/>
                  </a:lnTo>
                  <a:lnTo>
                    <a:pt x="318" y="25"/>
                  </a:lnTo>
                  <a:lnTo>
                    <a:pt x="313" y="29"/>
                  </a:lnTo>
                  <a:lnTo>
                    <a:pt x="311" y="35"/>
                  </a:lnTo>
                  <a:lnTo>
                    <a:pt x="309" y="40"/>
                  </a:lnTo>
                  <a:lnTo>
                    <a:pt x="305" y="51"/>
                  </a:lnTo>
                  <a:lnTo>
                    <a:pt x="302" y="60"/>
                  </a:lnTo>
                  <a:lnTo>
                    <a:pt x="300" y="64"/>
                  </a:lnTo>
                  <a:lnTo>
                    <a:pt x="298" y="67"/>
                  </a:lnTo>
                  <a:lnTo>
                    <a:pt x="293" y="68"/>
                  </a:lnTo>
                  <a:lnTo>
                    <a:pt x="289" y="68"/>
                  </a:lnTo>
                  <a:lnTo>
                    <a:pt x="292" y="60"/>
                  </a:lnTo>
                  <a:lnTo>
                    <a:pt x="293" y="53"/>
                  </a:lnTo>
                  <a:lnTo>
                    <a:pt x="295" y="45"/>
                  </a:lnTo>
                  <a:lnTo>
                    <a:pt x="295" y="38"/>
                  </a:lnTo>
                  <a:lnTo>
                    <a:pt x="295" y="31"/>
                  </a:lnTo>
                  <a:lnTo>
                    <a:pt x="294" y="25"/>
                  </a:lnTo>
                  <a:lnTo>
                    <a:pt x="293" y="19"/>
                  </a:lnTo>
                  <a:lnTo>
                    <a:pt x="291" y="13"/>
                  </a:lnTo>
                  <a:lnTo>
                    <a:pt x="288" y="9"/>
                  </a:lnTo>
                  <a:lnTo>
                    <a:pt x="284" y="6"/>
                  </a:lnTo>
                  <a:lnTo>
                    <a:pt x="281" y="3"/>
                  </a:lnTo>
                  <a:lnTo>
                    <a:pt x="276" y="1"/>
                  </a:lnTo>
                  <a:lnTo>
                    <a:pt x="272" y="0"/>
                  </a:lnTo>
                  <a:lnTo>
                    <a:pt x="266" y="1"/>
                  </a:lnTo>
                  <a:lnTo>
                    <a:pt x="261" y="2"/>
                  </a:lnTo>
                  <a:lnTo>
                    <a:pt x="254" y="5"/>
                  </a:lnTo>
                  <a:lnTo>
                    <a:pt x="246" y="12"/>
                  </a:lnTo>
                  <a:lnTo>
                    <a:pt x="240" y="20"/>
                  </a:lnTo>
                  <a:lnTo>
                    <a:pt x="236" y="28"/>
                  </a:lnTo>
                  <a:lnTo>
                    <a:pt x="234" y="36"/>
                  </a:lnTo>
                  <a:lnTo>
                    <a:pt x="233" y="45"/>
                  </a:lnTo>
                  <a:lnTo>
                    <a:pt x="233" y="53"/>
                  </a:lnTo>
                  <a:lnTo>
                    <a:pt x="234" y="61"/>
                  </a:lnTo>
                  <a:lnTo>
                    <a:pt x="235" y="70"/>
                  </a:lnTo>
                  <a:lnTo>
                    <a:pt x="240" y="88"/>
                  </a:lnTo>
                  <a:lnTo>
                    <a:pt x="243" y="106"/>
                  </a:lnTo>
                  <a:lnTo>
                    <a:pt x="244" y="115"/>
                  </a:lnTo>
                  <a:lnTo>
                    <a:pt x="244" y="124"/>
                  </a:lnTo>
                  <a:lnTo>
                    <a:pt x="243" y="133"/>
                  </a:lnTo>
                  <a:lnTo>
                    <a:pt x="240" y="141"/>
                  </a:lnTo>
                  <a:lnTo>
                    <a:pt x="238" y="143"/>
                  </a:lnTo>
                  <a:lnTo>
                    <a:pt x="236" y="144"/>
                  </a:lnTo>
                  <a:lnTo>
                    <a:pt x="235" y="144"/>
                  </a:lnTo>
                  <a:lnTo>
                    <a:pt x="233" y="144"/>
                  </a:lnTo>
                  <a:lnTo>
                    <a:pt x="230" y="141"/>
                  </a:lnTo>
                  <a:lnTo>
                    <a:pt x="226" y="136"/>
                  </a:lnTo>
                  <a:lnTo>
                    <a:pt x="223" y="131"/>
                  </a:lnTo>
                  <a:lnTo>
                    <a:pt x="220" y="124"/>
                  </a:lnTo>
                  <a:lnTo>
                    <a:pt x="217" y="117"/>
                  </a:lnTo>
                  <a:lnTo>
                    <a:pt x="215" y="111"/>
                  </a:lnTo>
                  <a:lnTo>
                    <a:pt x="220" y="84"/>
                  </a:lnTo>
                  <a:lnTo>
                    <a:pt x="227" y="55"/>
                  </a:lnTo>
                  <a:lnTo>
                    <a:pt x="228" y="47"/>
                  </a:lnTo>
                  <a:lnTo>
                    <a:pt x="230" y="41"/>
                  </a:lnTo>
                  <a:lnTo>
                    <a:pt x="230" y="35"/>
                  </a:lnTo>
                  <a:lnTo>
                    <a:pt x="228" y="30"/>
                  </a:lnTo>
                  <a:lnTo>
                    <a:pt x="227" y="26"/>
                  </a:lnTo>
                  <a:lnTo>
                    <a:pt x="225" y="21"/>
                  </a:lnTo>
                  <a:lnTo>
                    <a:pt x="221" y="19"/>
                  </a:lnTo>
                  <a:lnTo>
                    <a:pt x="216" y="18"/>
                  </a:lnTo>
                  <a:lnTo>
                    <a:pt x="205" y="20"/>
                  </a:lnTo>
                  <a:lnTo>
                    <a:pt x="195" y="22"/>
                  </a:lnTo>
                  <a:lnTo>
                    <a:pt x="186" y="26"/>
                  </a:lnTo>
                  <a:lnTo>
                    <a:pt x="178" y="29"/>
                  </a:lnTo>
                  <a:lnTo>
                    <a:pt x="171" y="32"/>
                  </a:lnTo>
                  <a:lnTo>
                    <a:pt x="165" y="36"/>
                  </a:lnTo>
                  <a:lnTo>
                    <a:pt x="159" y="40"/>
                  </a:lnTo>
                  <a:lnTo>
                    <a:pt x="155" y="45"/>
                  </a:lnTo>
                  <a:lnTo>
                    <a:pt x="151" y="50"/>
                  </a:lnTo>
                  <a:lnTo>
                    <a:pt x="148" y="55"/>
                  </a:lnTo>
                  <a:lnTo>
                    <a:pt x="146" y="60"/>
                  </a:lnTo>
                  <a:lnTo>
                    <a:pt x="144" y="66"/>
                  </a:lnTo>
                  <a:lnTo>
                    <a:pt x="140" y="77"/>
                  </a:lnTo>
                  <a:lnTo>
                    <a:pt x="138" y="89"/>
                  </a:lnTo>
                  <a:lnTo>
                    <a:pt x="137" y="113"/>
                  </a:lnTo>
                  <a:lnTo>
                    <a:pt x="136" y="136"/>
                  </a:lnTo>
                  <a:lnTo>
                    <a:pt x="135" y="147"/>
                  </a:lnTo>
                  <a:lnTo>
                    <a:pt x="131" y="158"/>
                  </a:lnTo>
                  <a:lnTo>
                    <a:pt x="129" y="162"/>
                  </a:lnTo>
                  <a:lnTo>
                    <a:pt x="126" y="166"/>
                  </a:lnTo>
                  <a:lnTo>
                    <a:pt x="122" y="171"/>
                  </a:lnTo>
                  <a:lnTo>
                    <a:pt x="118" y="175"/>
                  </a:lnTo>
                  <a:lnTo>
                    <a:pt x="113" y="173"/>
                  </a:lnTo>
                  <a:lnTo>
                    <a:pt x="110" y="170"/>
                  </a:lnTo>
                  <a:lnTo>
                    <a:pt x="108" y="166"/>
                  </a:lnTo>
                  <a:lnTo>
                    <a:pt x="108" y="162"/>
                  </a:lnTo>
                  <a:lnTo>
                    <a:pt x="108" y="158"/>
                  </a:lnTo>
                  <a:lnTo>
                    <a:pt x="108" y="152"/>
                  </a:lnTo>
                  <a:lnTo>
                    <a:pt x="109" y="146"/>
                  </a:lnTo>
                  <a:lnTo>
                    <a:pt x="111" y="140"/>
                  </a:lnTo>
                  <a:lnTo>
                    <a:pt x="121" y="114"/>
                  </a:lnTo>
                  <a:lnTo>
                    <a:pt x="129" y="89"/>
                  </a:lnTo>
                  <a:lnTo>
                    <a:pt x="129" y="83"/>
                  </a:lnTo>
                  <a:lnTo>
                    <a:pt x="128" y="75"/>
                  </a:lnTo>
                  <a:lnTo>
                    <a:pt x="127" y="68"/>
                  </a:lnTo>
                  <a:lnTo>
                    <a:pt x="123" y="61"/>
                  </a:lnTo>
                  <a:lnTo>
                    <a:pt x="120" y="55"/>
                  </a:lnTo>
                  <a:lnTo>
                    <a:pt x="116" y="49"/>
                  </a:lnTo>
                  <a:lnTo>
                    <a:pt x="111" y="44"/>
                  </a:lnTo>
                  <a:lnTo>
                    <a:pt x="106" y="39"/>
                  </a:lnTo>
                  <a:lnTo>
                    <a:pt x="101" y="35"/>
                  </a:lnTo>
                  <a:lnTo>
                    <a:pt x="96" y="31"/>
                  </a:lnTo>
                  <a:lnTo>
                    <a:pt x="90" y="29"/>
                  </a:lnTo>
                  <a:lnTo>
                    <a:pt x="84" y="28"/>
                  </a:lnTo>
                  <a:lnTo>
                    <a:pt x="79" y="27"/>
                  </a:lnTo>
                  <a:lnTo>
                    <a:pt x="74" y="27"/>
                  </a:lnTo>
                  <a:lnTo>
                    <a:pt x="70" y="28"/>
                  </a:lnTo>
                  <a:lnTo>
                    <a:pt x="67" y="30"/>
                  </a:lnTo>
                  <a:lnTo>
                    <a:pt x="82" y="223"/>
                  </a:lnTo>
                  <a:lnTo>
                    <a:pt x="96" y="415"/>
                  </a:lnTo>
                  <a:lnTo>
                    <a:pt x="108" y="606"/>
                  </a:lnTo>
                  <a:lnTo>
                    <a:pt x="118" y="796"/>
                  </a:lnTo>
                  <a:lnTo>
                    <a:pt x="121" y="890"/>
                  </a:lnTo>
                  <a:lnTo>
                    <a:pt x="125" y="985"/>
                  </a:lnTo>
                  <a:lnTo>
                    <a:pt x="128" y="1079"/>
                  </a:lnTo>
                  <a:lnTo>
                    <a:pt x="130" y="1174"/>
                  </a:lnTo>
                  <a:lnTo>
                    <a:pt x="131" y="1267"/>
                  </a:lnTo>
                  <a:lnTo>
                    <a:pt x="132" y="1361"/>
                  </a:lnTo>
                  <a:lnTo>
                    <a:pt x="132" y="1456"/>
                  </a:lnTo>
                  <a:lnTo>
                    <a:pt x="131" y="1551"/>
                  </a:lnTo>
                  <a:lnTo>
                    <a:pt x="130" y="1646"/>
                  </a:lnTo>
                  <a:lnTo>
                    <a:pt x="128" y="1741"/>
                  </a:lnTo>
                  <a:lnTo>
                    <a:pt x="126" y="1836"/>
                  </a:lnTo>
                  <a:lnTo>
                    <a:pt x="121" y="1931"/>
                  </a:lnTo>
                  <a:lnTo>
                    <a:pt x="117" y="2027"/>
                  </a:lnTo>
                  <a:lnTo>
                    <a:pt x="111" y="2123"/>
                  </a:lnTo>
                  <a:lnTo>
                    <a:pt x="105" y="2220"/>
                  </a:lnTo>
                  <a:lnTo>
                    <a:pt x="97" y="2317"/>
                  </a:lnTo>
                  <a:lnTo>
                    <a:pt x="89" y="2415"/>
                  </a:lnTo>
                  <a:lnTo>
                    <a:pt x="79" y="2514"/>
                  </a:lnTo>
                  <a:lnTo>
                    <a:pt x="69" y="2612"/>
                  </a:lnTo>
                  <a:lnTo>
                    <a:pt x="56" y="2711"/>
                  </a:lnTo>
                  <a:lnTo>
                    <a:pt x="44" y="2812"/>
                  </a:lnTo>
                  <a:lnTo>
                    <a:pt x="31" y="2913"/>
                  </a:lnTo>
                  <a:lnTo>
                    <a:pt x="15" y="3015"/>
                  </a:lnTo>
                  <a:lnTo>
                    <a:pt x="0" y="3118"/>
                  </a:lnTo>
                  <a:close/>
                  <a:moveTo>
                    <a:pt x="571" y="1295"/>
                  </a:moveTo>
                  <a:lnTo>
                    <a:pt x="594" y="1283"/>
                  </a:lnTo>
                  <a:lnTo>
                    <a:pt x="616" y="1272"/>
                  </a:lnTo>
                  <a:lnTo>
                    <a:pt x="638" y="1262"/>
                  </a:lnTo>
                  <a:lnTo>
                    <a:pt x="662" y="1254"/>
                  </a:lnTo>
                  <a:lnTo>
                    <a:pt x="684" y="1246"/>
                  </a:lnTo>
                  <a:lnTo>
                    <a:pt x="707" y="1242"/>
                  </a:lnTo>
                  <a:lnTo>
                    <a:pt x="731" y="1238"/>
                  </a:lnTo>
                  <a:lnTo>
                    <a:pt x="754" y="1237"/>
                  </a:lnTo>
                  <a:lnTo>
                    <a:pt x="764" y="1237"/>
                  </a:lnTo>
                  <a:lnTo>
                    <a:pt x="773" y="1238"/>
                  </a:lnTo>
                  <a:lnTo>
                    <a:pt x="782" y="1240"/>
                  </a:lnTo>
                  <a:lnTo>
                    <a:pt x="791" y="1242"/>
                  </a:lnTo>
                  <a:lnTo>
                    <a:pt x="799" y="1244"/>
                  </a:lnTo>
                  <a:lnTo>
                    <a:pt x="807" y="1247"/>
                  </a:lnTo>
                  <a:lnTo>
                    <a:pt x="813" y="1251"/>
                  </a:lnTo>
                  <a:lnTo>
                    <a:pt x="820" y="1254"/>
                  </a:lnTo>
                  <a:lnTo>
                    <a:pt x="826" y="1259"/>
                  </a:lnTo>
                  <a:lnTo>
                    <a:pt x="831" y="1263"/>
                  </a:lnTo>
                  <a:lnTo>
                    <a:pt x="836" y="1269"/>
                  </a:lnTo>
                  <a:lnTo>
                    <a:pt x="839" y="1273"/>
                  </a:lnTo>
                  <a:lnTo>
                    <a:pt x="843" y="1279"/>
                  </a:lnTo>
                  <a:lnTo>
                    <a:pt x="845" y="1284"/>
                  </a:lnTo>
                  <a:lnTo>
                    <a:pt x="846" y="1291"/>
                  </a:lnTo>
                  <a:lnTo>
                    <a:pt x="846" y="1298"/>
                  </a:lnTo>
                  <a:lnTo>
                    <a:pt x="846" y="1302"/>
                  </a:lnTo>
                  <a:lnTo>
                    <a:pt x="844" y="1307"/>
                  </a:lnTo>
                  <a:lnTo>
                    <a:pt x="841" y="1311"/>
                  </a:lnTo>
                  <a:lnTo>
                    <a:pt x="837" y="1315"/>
                  </a:lnTo>
                  <a:lnTo>
                    <a:pt x="832" y="1320"/>
                  </a:lnTo>
                  <a:lnTo>
                    <a:pt x="827" y="1323"/>
                  </a:lnTo>
                  <a:lnTo>
                    <a:pt x="821" y="1328"/>
                  </a:lnTo>
                  <a:lnTo>
                    <a:pt x="813" y="1331"/>
                  </a:lnTo>
                  <a:lnTo>
                    <a:pt x="797" y="1337"/>
                  </a:lnTo>
                  <a:lnTo>
                    <a:pt x="778" y="1342"/>
                  </a:lnTo>
                  <a:lnTo>
                    <a:pt x="757" y="1344"/>
                  </a:lnTo>
                  <a:lnTo>
                    <a:pt x="733" y="1347"/>
                  </a:lnTo>
                  <a:lnTo>
                    <a:pt x="719" y="1346"/>
                  </a:lnTo>
                  <a:lnTo>
                    <a:pt x="705" y="1344"/>
                  </a:lnTo>
                  <a:lnTo>
                    <a:pt x="692" y="1342"/>
                  </a:lnTo>
                  <a:lnTo>
                    <a:pt x="681" y="1340"/>
                  </a:lnTo>
                  <a:lnTo>
                    <a:pt x="658" y="1334"/>
                  </a:lnTo>
                  <a:lnTo>
                    <a:pt x="638" y="1328"/>
                  </a:lnTo>
                  <a:lnTo>
                    <a:pt x="602" y="1312"/>
                  </a:lnTo>
                  <a:lnTo>
                    <a:pt x="571" y="1295"/>
                  </a:lnTo>
                  <a:close/>
                </a:path>
              </a:pathLst>
            </a:custGeom>
            <a:solidFill>
              <a:srgbClr val="4E60A8"/>
            </a:solidFill>
            <a:ln w="9525" cap="flat" cmpd="sng">
              <a:noFill/>
              <a:prstDash val="solid"/>
              <a:round/>
              <a:headEnd/>
              <a:tailEnd/>
            </a:ln>
            <a:effectLst/>
          </p:spPr>
          <p:txBody>
            <a:bodyPr wrap="none" anchor="ctr"/>
            <a:lstStyle/>
            <a:p>
              <a:pPr fontAlgn="base">
                <a:spcBef>
                  <a:spcPct val="0"/>
                </a:spcBef>
                <a:spcAft>
                  <a:spcPct val="0"/>
                </a:spcAft>
                <a:defRPr/>
              </a:pPr>
              <a:endParaRPr lang="en-GB" sz="2400">
                <a:solidFill>
                  <a:srgbClr val="161616"/>
                </a:solidFill>
              </a:endParaRPr>
            </a:p>
          </p:txBody>
        </p:sp>
        <p:sp>
          <p:nvSpPr>
            <p:cNvPr id="9" name="Freeform 117"/>
            <p:cNvSpPr>
              <a:spLocks noEditPoints="1"/>
            </p:cNvSpPr>
            <p:nvPr userDrawn="1"/>
          </p:nvSpPr>
          <p:spPr bwMode="gray">
            <a:xfrm>
              <a:off x="5885" y="4129"/>
              <a:ext cx="37" cy="79"/>
            </a:xfrm>
            <a:custGeom>
              <a:avLst/>
              <a:gdLst/>
              <a:ahLst/>
              <a:cxnLst>
                <a:cxn ang="0">
                  <a:pos x="949" y="2921"/>
                </a:cxn>
                <a:cxn ang="0">
                  <a:pos x="1126" y="2621"/>
                </a:cxn>
                <a:cxn ang="0">
                  <a:pos x="1041" y="2402"/>
                </a:cxn>
                <a:cxn ang="0">
                  <a:pos x="1025" y="2261"/>
                </a:cxn>
                <a:cxn ang="0">
                  <a:pos x="919" y="2245"/>
                </a:cxn>
                <a:cxn ang="0">
                  <a:pos x="847" y="2102"/>
                </a:cxn>
                <a:cxn ang="0">
                  <a:pos x="798" y="2193"/>
                </a:cxn>
                <a:cxn ang="0">
                  <a:pos x="736" y="2137"/>
                </a:cxn>
                <a:cxn ang="0">
                  <a:pos x="616" y="2106"/>
                </a:cxn>
                <a:cxn ang="0">
                  <a:pos x="637" y="2024"/>
                </a:cxn>
                <a:cxn ang="0">
                  <a:pos x="683" y="1917"/>
                </a:cxn>
                <a:cxn ang="0">
                  <a:pos x="553" y="1924"/>
                </a:cxn>
                <a:cxn ang="0">
                  <a:pos x="479" y="1883"/>
                </a:cxn>
                <a:cxn ang="0">
                  <a:pos x="407" y="1891"/>
                </a:cxn>
                <a:cxn ang="0">
                  <a:pos x="293" y="1835"/>
                </a:cxn>
                <a:cxn ang="0">
                  <a:pos x="182" y="1712"/>
                </a:cxn>
                <a:cxn ang="0">
                  <a:pos x="148" y="1649"/>
                </a:cxn>
                <a:cxn ang="0">
                  <a:pos x="89" y="1575"/>
                </a:cxn>
                <a:cxn ang="0">
                  <a:pos x="71" y="1504"/>
                </a:cxn>
                <a:cxn ang="0">
                  <a:pos x="199" y="1397"/>
                </a:cxn>
                <a:cxn ang="0">
                  <a:pos x="101" y="1281"/>
                </a:cxn>
                <a:cxn ang="0">
                  <a:pos x="138" y="1187"/>
                </a:cxn>
                <a:cxn ang="0">
                  <a:pos x="166" y="1099"/>
                </a:cxn>
                <a:cxn ang="0">
                  <a:pos x="152" y="998"/>
                </a:cxn>
                <a:cxn ang="0">
                  <a:pos x="123" y="928"/>
                </a:cxn>
                <a:cxn ang="0">
                  <a:pos x="100" y="844"/>
                </a:cxn>
                <a:cxn ang="0">
                  <a:pos x="184" y="849"/>
                </a:cxn>
                <a:cxn ang="0">
                  <a:pos x="302" y="878"/>
                </a:cxn>
                <a:cxn ang="0">
                  <a:pos x="328" y="794"/>
                </a:cxn>
                <a:cxn ang="0">
                  <a:pos x="185" y="588"/>
                </a:cxn>
                <a:cxn ang="0">
                  <a:pos x="463" y="666"/>
                </a:cxn>
                <a:cxn ang="0">
                  <a:pos x="345" y="567"/>
                </a:cxn>
                <a:cxn ang="0">
                  <a:pos x="424" y="528"/>
                </a:cxn>
                <a:cxn ang="0">
                  <a:pos x="498" y="475"/>
                </a:cxn>
                <a:cxn ang="0">
                  <a:pos x="510" y="411"/>
                </a:cxn>
                <a:cxn ang="0">
                  <a:pos x="571" y="362"/>
                </a:cxn>
                <a:cxn ang="0">
                  <a:pos x="659" y="337"/>
                </a:cxn>
                <a:cxn ang="0">
                  <a:pos x="687" y="211"/>
                </a:cxn>
                <a:cxn ang="0">
                  <a:pos x="801" y="198"/>
                </a:cxn>
                <a:cxn ang="0">
                  <a:pos x="857" y="311"/>
                </a:cxn>
                <a:cxn ang="0">
                  <a:pos x="925" y="106"/>
                </a:cxn>
                <a:cxn ang="0">
                  <a:pos x="966" y="228"/>
                </a:cxn>
                <a:cxn ang="0">
                  <a:pos x="1064" y="83"/>
                </a:cxn>
                <a:cxn ang="0">
                  <a:pos x="1112" y="159"/>
                </a:cxn>
                <a:cxn ang="0">
                  <a:pos x="1164" y="129"/>
                </a:cxn>
                <a:cxn ang="0">
                  <a:pos x="1270" y="134"/>
                </a:cxn>
                <a:cxn ang="0">
                  <a:pos x="1299" y="50"/>
                </a:cxn>
                <a:cxn ang="0">
                  <a:pos x="1341" y="88"/>
                </a:cxn>
                <a:cxn ang="0">
                  <a:pos x="1445" y="1616"/>
                </a:cxn>
                <a:cxn ang="0">
                  <a:pos x="980" y="3077"/>
                </a:cxn>
                <a:cxn ang="0">
                  <a:pos x="996" y="440"/>
                </a:cxn>
                <a:cxn ang="0">
                  <a:pos x="1033" y="286"/>
                </a:cxn>
                <a:cxn ang="0">
                  <a:pos x="667" y="404"/>
                </a:cxn>
                <a:cxn ang="0">
                  <a:pos x="669" y="489"/>
                </a:cxn>
                <a:cxn ang="0">
                  <a:pos x="315" y="959"/>
                </a:cxn>
                <a:cxn ang="0">
                  <a:pos x="224" y="1203"/>
                </a:cxn>
                <a:cxn ang="0">
                  <a:pos x="305" y="1232"/>
                </a:cxn>
                <a:cxn ang="0">
                  <a:pos x="190" y="1492"/>
                </a:cxn>
                <a:cxn ang="0">
                  <a:pos x="320" y="1446"/>
                </a:cxn>
                <a:cxn ang="0">
                  <a:pos x="607" y="1643"/>
                </a:cxn>
                <a:cxn ang="0">
                  <a:pos x="849" y="1910"/>
                </a:cxn>
                <a:cxn ang="0">
                  <a:pos x="786" y="1949"/>
                </a:cxn>
              </a:cxnLst>
              <a:rect l="0" t="0" r="r" b="b"/>
              <a:pathLst>
                <a:path w="1447" h="3091">
                  <a:moveTo>
                    <a:pt x="424" y="3075"/>
                  </a:moveTo>
                  <a:lnTo>
                    <a:pt x="434" y="3068"/>
                  </a:lnTo>
                  <a:lnTo>
                    <a:pt x="443" y="3060"/>
                  </a:lnTo>
                  <a:lnTo>
                    <a:pt x="453" y="3053"/>
                  </a:lnTo>
                  <a:lnTo>
                    <a:pt x="464" y="3047"/>
                  </a:lnTo>
                  <a:lnTo>
                    <a:pt x="485" y="3036"/>
                  </a:lnTo>
                  <a:lnTo>
                    <a:pt x="506" y="3027"/>
                  </a:lnTo>
                  <a:lnTo>
                    <a:pt x="529" y="3020"/>
                  </a:lnTo>
                  <a:lnTo>
                    <a:pt x="552" y="3014"/>
                  </a:lnTo>
                  <a:lnTo>
                    <a:pt x="575" y="3010"/>
                  </a:lnTo>
                  <a:lnTo>
                    <a:pt x="600" y="3005"/>
                  </a:lnTo>
                  <a:lnTo>
                    <a:pt x="649" y="2999"/>
                  </a:lnTo>
                  <a:lnTo>
                    <a:pt x="699" y="2994"/>
                  </a:lnTo>
                  <a:lnTo>
                    <a:pt x="724" y="2992"/>
                  </a:lnTo>
                  <a:lnTo>
                    <a:pt x="748" y="2988"/>
                  </a:lnTo>
                  <a:lnTo>
                    <a:pt x="774" y="2984"/>
                  </a:lnTo>
                  <a:lnTo>
                    <a:pt x="799" y="2978"/>
                  </a:lnTo>
                  <a:lnTo>
                    <a:pt x="823" y="2972"/>
                  </a:lnTo>
                  <a:lnTo>
                    <a:pt x="847" y="2965"/>
                  </a:lnTo>
                  <a:lnTo>
                    <a:pt x="870" y="2957"/>
                  </a:lnTo>
                  <a:lnTo>
                    <a:pt x="894" y="2949"/>
                  </a:lnTo>
                  <a:lnTo>
                    <a:pt x="916" y="2939"/>
                  </a:lnTo>
                  <a:lnTo>
                    <a:pt x="938" y="2927"/>
                  </a:lnTo>
                  <a:lnTo>
                    <a:pt x="949" y="2921"/>
                  </a:lnTo>
                  <a:lnTo>
                    <a:pt x="960" y="2914"/>
                  </a:lnTo>
                  <a:lnTo>
                    <a:pt x="970" y="2906"/>
                  </a:lnTo>
                  <a:lnTo>
                    <a:pt x="980" y="2898"/>
                  </a:lnTo>
                  <a:lnTo>
                    <a:pt x="990" y="2889"/>
                  </a:lnTo>
                  <a:lnTo>
                    <a:pt x="999" y="2879"/>
                  </a:lnTo>
                  <a:lnTo>
                    <a:pt x="1008" y="2869"/>
                  </a:lnTo>
                  <a:lnTo>
                    <a:pt x="1016" y="2858"/>
                  </a:lnTo>
                  <a:lnTo>
                    <a:pt x="1025" y="2845"/>
                  </a:lnTo>
                  <a:lnTo>
                    <a:pt x="1033" y="2833"/>
                  </a:lnTo>
                  <a:lnTo>
                    <a:pt x="1041" y="2819"/>
                  </a:lnTo>
                  <a:lnTo>
                    <a:pt x="1048" y="2804"/>
                  </a:lnTo>
                  <a:lnTo>
                    <a:pt x="1054" y="2788"/>
                  </a:lnTo>
                  <a:lnTo>
                    <a:pt x="1061" y="2772"/>
                  </a:lnTo>
                  <a:lnTo>
                    <a:pt x="1068" y="2754"/>
                  </a:lnTo>
                  <a:lnTo>
                    <a:pt x="1073" y="2735"/>
                  </a:lnTo>
                  <a:lnTo>
                    <a:pt x="1078" y="2715"/>
                  </a:lnTo>
                  <a:lnTo>
                    <a:pt x="1082" y="2694"/>
                  </a:lnTo>
                  <a:lnTo>
                    <a:pt x="1087" y="2671"/>
                  </a:lnTo>
                  <a:lnTo>
                    <a:pt x="1090" y="2647"/>
                  </a:lnTo>
                  <a:lnTo>
                    <a:pt x="1099" y="2644"/>
                  </a:lnTo>
                  <a:lnTo>
                    <a:pt x="1106" y="2641"/>
                  </a:lnTo>
                  <a:lnTo>
                    <a:pt x="1111" y="2637"/>
                  </a:lnTo>
                  <a:lnTo>
                    <a:pt x="1117" y="2632"/>
                  </a:lnTo>
                  <a:lnTo>
                    <a:pt x="1126" y="2621"/>
                  </a:lnTo>
                  <a:lnTo>
                    <a:pt x="1136" y="2611"/>
                  </a:lnTo>
                  <a:lnTo>
                    <a:pt x="1135" y="2582"/>
                  </a:lnTo>
                  <a:lnTo>
                    <a:pt x="1135" y="2551"/>
                  </a:lnTo>
                  <a:lnTo>
                    <a:pt x="1134" y="2519"/>
                  </a:lnTo>
                  <a:lnTo>
                    <a:pt x="1134" y="2488"/>
                  </a:lnTo>
                  <a:lnTo>
                    <a:pt x="1135" y="2457"/>
                  </a:lnTo>
                  <a:lnTo>
                    <a:pt x="1136" y="2427"/>
                  </a:lnTo>
                  <a:lnTo>
                    <a:pt x="1139" y="2399"/>
                  </a:lnTo>
                  <a:lnTo>
                    <a:pt x="1144" y="2375"/>
                  </a:lnTo>
                  <a:lnTo>
                    <a:pt x="1131" y="2382"/>
                  </a:lnTo>
                  <a:lnTo>
                    <a:pt x="1119" y="2391"/>
                  </a:lnTo>
                  <a:lnTo>
                    <a:pt x="1108" y="2401"/>
                  </a:lnTo>
                  <a:lnTo>
                    <a:pt x="1096" y="2410"/>
                  </a:lnTo>
                  <a:lnTo>
                    <a:pt x="1090" y="2414"/>
                  </a:lnTo>
                  <a:lnTo>
                    <a:pt x="1085" y="2419"/>
                  </a:lnTo>
                  <a:lnTo>
                    <a:pt x="1078" y="2422"/>
                  </a:lnTo>
                  <a:lnTo>
                    <a:pt x="1071" y="2424"/>
                  </a:lnTo>
                  <a:lnTo>
                    <a:pt x="1064" y="2427"/>
                  </a:lnTo>
                  <a:lnTo>
                    <a:pt x="1057" y="2427"/>
                  </a:lnTo>
                  <a:lnTo>
                    <a:pt x="1049" y="2427"/>
                  </a:lnTo>
                  <a:lnTo>
                    <a:pt x="1040" y="2424"/>
                  </a:lnTo>
                  <a:lnTo>
                    <a:pt x="1039" y="2415"/>
                  </a:lnTo>
                  <a:lnTo>
                    <a:pt x="1039" y="2409"/>
                  </a:lnTo>
                  <a:lnTo>
                    <a:pt x="1041" y="2402"/>
                  </a:lnTo>
                  <a:lnTo>
                    <a:pt x="1043" y="2395"/>
                  </a:lnTo>
                  <a:lnTo>
                    <a:pt x="1047" y="2389"/>
                  </a:lnTo>
                  <a:lnTo>
                    <a:pt x="1048" y="2382"/>
                  </a:lnTo>
                  <a:lnTo>
                    <a:pt x="1049" y="2375"/>
                  </a:lnTo>
                  <a:lnTo>
                    <a:pt x="1048" y="2366"/>
                  </a:lnTo>
                  <a:lnTo>
                    <a:pt x="1032" y="2356"/>
                  </a:lnTo>
                  <a:lnTo>
                    <a:pt x="1016" y="2346"/>
                  </a:lnTo>
                  <a:lnTo>
                    <a:pt x="1009" y="2340"/>
                  </a:lnTo>
                  <a:lnTo>
                    <a:pt x="1002" y="2333"/>
                  </a:lnTo>
                  <a:lnTo>
                    <a:pt x="999" y="2330"/>
                  </a:lnTo>
                  <a:lnTo>
                    <a:pt x="996" y="2325"/>
                  </a:lnTo>
                  <a:lnTo>
                    <a:pt x="994" y="2321"/>
                  </a:lnTo>
                  <a:lnTo>
                    <a:pt x="992" y="2316"/>
                  </a:lnTo>
                  <a:lnTo>
                    <a:pt x="992" y="2312"/>
                  </a:lnTo>
                  <a:lnTo>
                    <a:pt x="992" y="2308"/>
                  </a:lnTo>
                  <a:lnTo>
                    <a:pt x="993" y="2305"/>
                  </a:lnTo>
                  <a:lnTo>
                    <a:pt x="995" y="2303"/>
                  </a:lnTo>
                  <a:lnTo>
                    <a:pt x="1000" y="2297"/>
                  </a:lnTo>
                  <a:lnTo>
                    <a:pt x="1006" y="2293"/>
                  </a:lnTo>
                  <a:lnTo>
                    <a:pt x="1013" y="2287"/>
                  </a:lnTo>
                  <a:lnTo>
                    <a:pt x="1020" y="2279"/>
                  </a:lnTo>
                  <a:lnTo>
                    <a:pt x="1022" y="2275"/>
                  </a:lnTo>
                  <a:lnTo>
                    <a:pt x="1024" y="2268"/>
                  </a:lnTo>
                  <a:lnTo>
                    <a:pt x="1025" y="2261"/>
                  </a:lnTo>
                  <a:lnTo>
                    <a:pt x="1025" y="2252"/>
                  </a:lnTo>
                  <a:lnTo>
                    <a:pt x="1021" y="2244"/>
                  </a:lnTo>
                  <a:lnTo>
                    <a:pt x="1019" y="2232"/>
                  </a:lnTo>
                  <a:lnTo>
                    <a:pt x="1019" y="2220"/>
                  </a:lnTo>
                  <a:lnTo>
                    <a:pt x="1018" y="2209"/>
                  </a:lnTo>
                  <a:lnTo>
                    <a:pt x="1018" y="2199"/>
                  </a:lnTo>
                  <a:lnTo>
                    <a:pt x="1015" y="2189"/>
                  </a:lnTo>
                  <a:lnTo>
                    <a:pt x="1014" y="2184"/>
                  </a:lnTo>
                  <a:lnTo>
                    <a:pt x="1012" y="2181"/>
                  </a:lnTo>
                  <a:lnTo>
                    <a:pt x="1010" y="2179"/>
                  </a:lnTo>
                  <a:lnTo>
                    <a:pt x="1006" y="2177"/>
                  </a:lnTo>
                  <a:lnTo>
                    <a:pt x="1000" y="2179"/>
                  </a:lnTo>
                  <a:lnTo>
                    <a:pt x="993" y="2182"/>
                  </a:lnTo>
                  <a:lnTo>
                    <a:pt x="987" y="2187"/>
                  </a:lnTo>
                  <a:lnTo>
                    <a:pt x="981" y="2191"/>
                  </a:lnTo>
                  <a:lnTo>
                    <a:pt x="971" y="2202"/>
                  </a:lnTo>
                  <a:lnTo>
                    <a:pt x="961" y="2213"/>
                  </a:lnTo>
                  <a:lnTo>
                    <a:pt x="951" y="2225"/>
                  </a:lnTo>
                  <a:lnTo>
                    <a:pt x="942" y="2235"/>
                  </a:lnTo>
                  <a:lnTo>
                    <a:pt x="937" y="2238"/>
                  </a:lnTo>
                  <a:lnTo>
                    <a:pt x="933" y="2241"/>
                  </a:lnTo>
                  <a:lnTo>
                    <a:pt x="928" y="2244"/>
                  </a:lnTo>
                  <a:lnTo>
                    <a:pt x="924" y="2244"/>
                  </a:lnTo>
                  <a:lnTo>
                    <a:pt x="919" y="2245"/>
                  </a:lnTo>
                  <a:lnTo>
                    <a:pt x="915" y="2245"/>
                  </a:lnTo>
                  <a:lnTo>
                    <a:pt x="910" y="2244"/>
                  </a:lnTo>
                  <a:lnTo>
                    <a:pt x="907" y="2242"/>
                  </a:lnTo>
                  <a:lnTo>
                    <a:pt x="904" y="2241"/>
                  </a:lnTo>
                  <a:lnTo>
                    <a:pt x="901" y="2239"/>
                  </a:lnTo>
                  <a:lnTo>
                    <a:pt x="899" y="2237"/>
                  </a:lnTo>
                  <a:lnTo>
                    <a:pt x="898" y="2235"/>
                  </a:lnTo>
                  <a:lnTo>
                    <a:pt x="896" y="2228"/>
                  </a:lnTo>
                  <a:lnTo>
                    <a:pt x="895" y="2220"/>
                  </a:lnTo>
                  <a:lnTo>
                    <a:pt x="895" y="2211"/>
                  </a:lnTo>
                  <a:lnTo>
                    <a:pt x="896" y="2201"/>
                  </a:lnTo>
                  <a:lnTo>
                    <a:pt x="897" y="2191"/>
                  </a:lnTo>
                  <a:lnTo>
                    <a:pt x="899" y="2181"/>
                  </a:lnTo>
                  <a:lnTo>
                    <a:pt x="901" y="2172"/>
                  </a:lnTo>
                  <a:lnTo>
                    <a:pt x="905" y="2162"/>
                  </a:lnTo>
                  <a:lnTo>
                    <a:pt x="907" y="2152"/>
                  </a:lnTo>
                  <a:lnTo>
                    <a:pt x="907" y="2141"/>
                  </a:lnTo>
                  <a:lnTo>
                    <a:pt x="907" y="2134"/>
                  </a:lnTo>
                  <a:lnTo>
                    <a:pt x="905" y="2129"/>
                  </a:lnTo>
                  <a:lnTo>
                    <a:pt x="904" y="2121"/>
                  </a:lnTo>
                  <a:lnTo>
                    <a:pt x="900" y="2114"/>
                  </a:lnTo>
                  <a:lnTo>
                    <a:pt x="881" y="2111"/>
                  </a:lnTo>
                  <a:lnTo>
                    <a:pt x="858" y="2104"/>
                  </a:lnTo>
                  <a:lnTo>
                    <a:pt x="847" y="2102"/>
                  </a:lnTo>
                  <a:lnTo>
                    <a:pt x="837" y="2101"/>
                  </a:lnTo>
                  <a:lnTo>
                    <a:pt x="833" y="2102"/>
                  </a:lnTo>
                  <a:lnTo>
                    <a:pt x="829" y="2103"/>
                  </a:lnTo>
                  <a:lnTo>
                    <a:pt x="827" y="2105"/>
                  </a:lnTo>
                  <a:lnTo>
                    <a:pt x="824" y="2108"/>
                  </a:lnTo>
                  <a:lnTo>
                    <a:pt x="830" y="2115"/>
                  </a:lnTo>
                  <a:lnTo>
                    <a:pt x="834" y="2123"/>
                  </a:lnTo>
                  <a:lnTo>
                    <a:pt x="839" y="2132"/>
                  </a:lnTo>
                  <a:lnTo>
                    <a:pt x="842" y="2142"/>
                  </a:lnTo>
                  <a:lnTo>
                    <a:pt x="845" y="2154"/>
                  </a:lnTo>
                  <a:lnTo>
                    <a:pt x="846" y="2169"/>
                  </a:lnTo>
                  <a:lnTo>
                    <a:pt x="846" y="2187"/>
                  </a:lnTo>
                  <a:lnTo>
                    <a:pt x="845" y="2209"/>
                  </a:lnTo>
                  <a:lnTo>
                    <a:pt x="838" y="2212"/>
                  </a:lnTo>
                  <a:lnTo>
                    <a:pt x="832" y="2213"/>
                  </a:lnTo>
                  <a:lnTo>
                    <a:pt x="827" y="2213"/>
                  </a:lnTo>
                  <a:lnTo>
                    <a:pt x="823" y="2213"/>
                  </a:lnTo>
                  <a:lnTo>
                    <a:pt x="819" y="2212"/>
                  </a:lnTo>
                  <a:lnTo>
                    <a:pt x="817" y="2210"/>
                  </a:lnTo>
                  <a:lnTo>
                    <a:pt x="813" y="2208"/>
                  </a:lnTo>
                  <a:lnTo>
                    <a:pt x="811" y="2204"/>
                  </a:lnTo>
                  <a:lnTo>
                    <a:pt x="807" y="2199"/>
                  </a:lnTo>
                  <a:lnTo>
                    <a:pt x="801" y="2194"/>
                  </a:lnTo>
                  <a:lnTo>
                    <a:pt x="798" y="2193"/>
                  </a:lnTo>
                  <a:lnTo>
                    <a:pt x="794" y="2192"/>
                  </a:lnTo>
                  <a:lnTo>
                    <a:pt x="791" y="2193"/>
                  </a:lnTo>
                  <a:lnTo>
                    <a:pt x="786" y="2194"/>
                  </a:lnTo>
                  <a:lnTo>
                    <a:pt x="776" y="2203"/>
                  </a:lnTo>
                  <a:lnTo>
                    <a:pt x="766" y="2212"/>
                  </a:lnTo>
                  <a:lnTo>
                    <a:pt x="762" y="2216"/>
                  </a:lnTo>
                  <a:lnTo>
                    <a:pt x="757" y="2219"/>
                  </a:lnTo>
                  <a:lnTo>
                    <a:pt x="754" y="2219"/>
                  </a:lnTo>
                  <a:lnTo>
                    <a:pt x="751" y="2219"/>
                  </a:lnTo>
                  <a:lnTo>
                    <a:pt x="748" y="2218"/>
                  </a:lnTo>
                  <a:lnTo>
                    <a:pt x="745" y="2217"/>
                  </a:lnTo>
                  <a:lnTo>
                    <a:pt x="744" y="2212"/>
                  </a:lnTo>
                  <a:lnTo>
                    <a:pt x="743" y="2207"/>
                  </a:lnTo>
                  <a:lnTo>
                    <a:pt x="744" y="2201"/>
                  </a:lnTo>
                  <a:lnTo>
                    <a:pt x="744" y="2196"/>
                  </a:lnTo>
                  <a:lnTo>
                    <a:pt x="747" y="2184"/>
                  </a:lnTo>
                  <a:lnTo>
                    <a:pt x="751" y="2173"/>
                  </a:lnTo>
                  <a:lnTo>
                    <a:pt x="754" y="2161"/>
                  </a:lnTo>
                  <a:lnTo>
                    <a:pt x="755" y="2150"/>
                  </a:lnTo>
                  <a:lnTo>
                    <a:pt x="755" y="2144"/>
                  </a:lnTo>
                  <a:lnTo>
                    <a:pt x="755" y="2139"/>
                  </a:lnTo>
                  <a:lnTo>
                    <a:pt x="753" y="2133"/>
                  </a:lnTo>
                  <a:lnTo>
                    <a:pt x="751" y="2127"/>
                  </a:lnTo>
                  <a:lnTo>
                    <a:pt x="736" y="2137"/>
                  </a:lnTo>
                  <a:lnTo>
                    <a:pt x="727" y="2145"/>
                  </a:lnTo>
                  <a:lnTo>
                    <a:pt x="722" y="2149"/>
                  </a:lnTo>
                  <a:lnTo>
                    <a:pt x="717" y="2151"/>
                  </a:lnTo>
                  <a:lnTo>
                    <a:pt x="711" y="2151"/>
                  </a:lnTo>
                  <a:lnTo>
                    <a:pt x="703" y="2150"/>
                  </a:lnTo>
                  <a:lnTo>
                    <a:pt x="699" y="2144"/>
                  </a:lnTo>
                  <a:lnTo>
                    <a:pt x="697" y="2139"/>
                  </a:lnTo>
                  <a:lnTo>
                    <a:pt x="695" y="2132"/>
                  </a:lnTo>
                  <a:lnTo>
                    <a:pt x="694" y="2125"/>
                  </a:lnTo>
                  <a:lnTo>
                    <a:pt x="692" y="2112"/>
                  </a:lnTo>
                  <a:lnTo>
                    <a:pt x="690" y="2098"/>
                  </a:lnTo>
                  <a:lnTo>
                    <a:pt x="690" y="2086"/>
                  </a:lnTo>
                  <a:lnTo>
                    <a:pt x="689" y="2075"/>
                  </a:lnTo>
                  <a:lnTo>
                    <a:pt x="688" y="2072"/>
                  </a:lnTo>
                  <a:lnTo>
                    <a:pt x="686" y="2068"/>
                  </a:lnTo>
                  <a:lnTo>
                    <a:pt x="685" y="2066"/>
                  </a:lnTo>
                  <a:lnTo>
                    <a:pt x="682" y="2064"/>
                  </a:lnTo>
                  <a:lnTo>
                    <a:pt x="678" y="2065"/>
                  </a:lnTo>
                  <a:lnTo>
                    <a:pt x="673" y="2066"/>
                  </a:lnTo>
                  <a:lnTo>
                    <a:pt x="667" y="2070"/>
                  </a:lnTo>
                  <a:lnTo>
                    <a:pt x="660" y="2075"/>
                  </a:lnTo>
                  <a:lnTo>
                    <a:pt x="645" y="2087"/>
                  </a:lnTo>
                  <a:lnTo>
                    <a:pt x="626" y="2099"/>
                  </a:lnTo>
                  <a:lnTo>
                    <a:pt x="616" y="2106"/>
                  </a:lnTo>
                  <a:lnTo>
                    <a:pt x="604" y="2111"/>
                  </a:lnTo>
                  <a:lnTo>
                    <a:pt x="593" y="2114"/>
                  </a:lnTo>
                  <a:lnTo>
                    <a:pt x="582" y="2116"/>
                  </a:lnTo>
                  <a:lnTo>
                    <a:pt x="575" y="2116"/>
                  </a:lnTo>
                  <a:lnTo>
                    <a:pt x="569" y="2116"/>
                  </a:lnTo>
                  <a:lnTo>
                    <a:pt x="563" y="2115"/>
                  </a:lnTo>
                  <a:lnTo>
                    <a:pt x="556" y="2114"/>
                  </a:lnTo>
                  <a:lnTo>
                    <a:pt x="550" y="2112"/>
                  </a:lnTo>
                  <a:lnTo>
                    <a:pt x="543" y="2108"/>
                  </a:lnTo>
                  <a:lnTo>
                    <a:pt x="536" y="2105"/>
                  </a:lnTo>
                  <a:lnTo>
                    <a:pt x="529" y="2101"/>
                  </a:lnTo>
                  <a:lnTo>
                    <a:pt x="530" y="2093"/>
                  </a:lnTo>
                  <a:lnTo>
                    <a:pt x="532" y="2086"/>
                  </a:lnTo>
                  <a:lnTo>
                    <a:pt x="534" y="2079"/>
                  </a:lnTo>
                  <a:lnTo>
                    <a:pt x="537" y="2074"/>
                  </a:lnTo>
                  <a:lnTo>
                    <a:pt x="541" y="2068"/>
                  </a:lnTo>
                  <a:lnTo>
                    <a:pt x="545" y="2063"/>
                  </a:lnTo>
                  <a:lnTo>
                    <a:pt x="550" y="2058"/>
                  </a:lnTo>
                  <a:lnTo>
                    <a:pt x="555" y="2054"/>
                  </a:lnTo>
                  <a:lnTo>
                    <a:pt x="567" y="2047"/>
                  </a:lnTo>
                  <a:lnTo>
                    <a:pt x="580" y="2040"/>
                  </a:lnTo>
                  <a:lnTo>
                    <a:pt x="593" y="2036"/>
                  </a:lnTo>
                  <a:lnTo>
                    <a:pt x="608" y="2031"/>
                  </a:lnTo>
                  <a:lnTo>
                    <a:pt x="637" y="2024"/>
                  </a:lnTo>
                  <a:lnTo>
                    <a:pt x="661" y="2018"/>
                  </a:lnTo>
                  <a:lnTo>
                    <a:pt x="673" y="2015"/>
                  </a:lnTo>
                  <a:lnTo>
                    <a:pt x="682" y="2011"/>
                  </a:lnTo>
                  <a:lnTo>
                    <a:pt x="685" y="2009"/>
                  </a:lnTo>
                  <a:lnTo>
                    <a:pt x="687" y="2007"/>
                  </a:lnTo>
                  <a:lnTo>
                    <a:pt x="689" y="2005"/>
                  </a:lnTo>
                  <a:lnTo>
                    <a:pt x="690" y="2001"/>
                  </a:lnTo>
                  <a:lnTo>
                    <a:pt x="695" y="1990"/>
                  </a:lnTo>
                  <a:lnTo>
                    <a:pt x="702" y="1978"/>
                  </a:lnTo>
                  <a:lnTo>
                    <a:pt x="711" y="1964"/>
                  </a:lnTo>
                  <a:lnTo>
                    <a:pt x="718" y="1952"/>
                  </a:lnTo>
                  <a:lnTo>
                    <a:pt x="721" y="1945"/>
                  </a:lnTo>
                  <a:lnTo>
                    <a:pt x="723" y="1940"/>
                  </a:lnTo>
                  <a:lnTo>
                    <a:pt x="724" y="1934"/>
                  </a:lnTo>
                  <a:lnTo>
                    <a:pt x="725" y="1929"/>
                  </a:lnTo>
                  <a:lnTo>
                    <a:pt x="723" y="1924"/>
                  </a:lnTo>
                  <a:lnTo>
                    <a:pt x="721" y="1920"/>
                  </a:lnTo>
                  <a:lnTo>
                    <a:pt x="716" y="1915"/>
                  </a:lnTo>
                  <a:lnTo>
                    <a:pt x="709" y="1912"/>
                  </a:lnTo>
                  <a:lnTo>
                    <a:pt x="705" y="1911"/>
                  </a:lnTo>
                  <a:lnTo>
                    <a:pt x="702" y="1911"/>
                  </a:lnTo>
                  <a:lnTo>
                    <a:pt x="697" y="1912"/>
                  </a:lnTo>
                  <a:lnTo>
                    <a:pt x="693" y="1913"/>
                  </a:lnTo>
                  <a:lnTo>
                    <a:pt x="683" y="1917"/>
                  </a:lnTo>
                  <a:lnTo>
                    <a:pt x="673" y="1924"/>
                  </a:lnTo>
                  <a:lnTo>
                    <a:pt x="649" y="1942"/>
                  </a:lnTo>
                  <a:lnTo>
                    <a:pt x="623" y="1963"/>
                  </a:lnTo>
                  <a:lnTo>
                    <a:pt x="610" y="1973"/>
                  </a:lnTo>
                  <a:lnTo>
                    <a:pt x="598" y="1982"/>
                  </a:lnTo>
                  <a:lnTo>
                    <a:pt x="584" y="1990"/>
                  </a:lnTo>
                  <a:lnTo>
                    <a:pt x="572" y="1996"/>
                  </a:lnTo>
                  <a:lnTo>
                    <a:pt x="567" y="1998"/>
                  </a:lnTo>
                  <a:lnTo>
                    <a:pt x="560" y="2000"/>
                  </a:lnTo>
                  <a:lnTo>
                    <a:pt x="554" y="2001"/>
                  </a:lnTo>
                  <a:lnTo>
                    <a:pt x="549" y="2001"/>
                  </a:lnTo>
                  <a:lnTo>
                    <a:pt x="544" y="2000"/>
                  </a:lnTo>
                  <a:lnTo>
                    <a:pt x="539" y="1999"/>
                  </a:lnTo>
                  <a:lnTo>
                    <a:pt x="534" y="1996"/>
                  </a:lnTo>
                  <a:lnTo>
                    <a:pt x="530" y="1992"/>
                  </a:lnTo>
                  <a:lnTo>
                    <a:pt x="525" y="1983"/>
                  </a:lnTo>
                  <a:lnTo>
                    <a:pt x="524" y="1976"/>
                  </a:lnTo>
                  <a:lnTo>
                    <a:pt x="524" y="1968"/>
                  </a:lnTo>
                  <a:lnTo>
                    <a:pt x="525" y="1960"/>
                  </a:lnTo>
                  <a:lnTo>
                    <a:pt x="529" y="1954"/>
                  </a:lnTo>
                  <a:lnTo>
                    <a:pt x="532" y="1948"/>
                  </a:lnTo>
                  <a:lnTo>
                    <a:pt x="536" y="1942"/>
                  </a:lnTo>
                  <a:lnTo>
                    <a:pt x="542" y="1936"/>
                  </a:lnTo>
                  <a:lnTo>
                    <a:pt x="553" y="1924"/>
                  </a:lnTo>
                  <a:lnTo>
                    <a:pt x="563" y="1913"/>
                  </a:lnTo>
                  <a:lnTo>
                    <a:pt x="568" y="1906"/>
                  </a:lnTo>
                  <a:lnTo>
                    <a:pt x="571" y="1900"/>
                  </a:lnTo>
                  <a:lnTo>
                    <a:pt x="573" y="1893"/>
                  </a:lnTo>
                  <a:lnTo>
                    <a:pt x="573" y="1885"/>
                  </a:lnTo>
                  <a:lnTo>
                    <a:pt x="573" y="1878"/>
                  </a:lnTo>
                  <a:lnTo>
                    <a:pt x="573" y="1873"/>
                  </a:lnTo>
                  <a:lnTo>
                    <a:pt x="571" y="1867"/>
                  </a:lnTo>
                  <a:lnTo>
                    <a:pt x="568" y="1862"/>
                  </a:lnTo>
                  <a:lnTo>
                    <a:pt x="564" y="1857"/>
                  </a:lnTo>
                  <a:lnTo>
                    <a:pt x="561" y="1853"/>
                  </a:lnTo>
                  <a:lnTo>
                    <a:pt x="555" y="1848"/>
                  </a:lnTo>
                  <a:lnTo>
                    <a:pt x="550" y="1845"/>
                  </a:lnTo>
                  <a:lnTo>
                    <a:pt x="537" y="1838"/>
                  </a:lnTo>
                  <a:lnTo>
                    <a:pt x="524" y="1834"/>
                  </a:lnTo>
                  <a:lnTo>
                    <a:pt x="510" y="1831"/>
                  </a:lnTo>
                  <a:lnTo>
                    <a:pt x="494" y="1831"/>
                  </a:lnTo>
                  <a:lnTo>
                    <a:pt x="491" y="1833"/>
                  </a:lnTo>
                  <a:lnTo>
                    <a:pt x="488" y="1835"/>
                  </a:lnTo>
                  <a:lnTo>
                    <a:pt x="486" y="1838"/>
                  </a:lnTo>
                  <a:lnTo>
                    <a:pt x="485" y="1842"/>
                  </a:lnTo>
                  <a:lnTo>
                    <a:pt x="483" y="1850"/>
                  </a:lnTo>
                  <a:lnTo>
                    <a:pt x="481" y="1859"/>
                  </a:lnTo>
                  <a:lnTo>
                    <a:pt x="479" y="1883"/>
                  </a:lnTo>
                  <a:lnTo>
                    <a:pt x="478" y="1909"/>
                  </a:lnTo>
                  <a:lnTo>
                    <a:pt x="477" y="1922"/>
                  </a:lnTo>
                  <a:lnTo>
                    <a:pt x="475" y="1934"/>
                  </a:lnTo>
                  <a:lnTo>
                    <a:pt x="472" y="1946"/>
                  </a:lnTo>
                  <a:lnTo>
                    <a:pt x="467" y="1957"/>
                  </a:lnTo>
                  <a:lnTo>
                    <a:pt x="464" y="1962"/>
                  </a:lnTo>
                  <a:lnTo>
                    <a:pt x="460" y="1967"/>
                  </a:lnTo>
                  <a:lnTo>
                    <a:pt x="456" y="1970"/>
                  </a:lnTo>
                  <a:lnTo>
                    <a:pt x="452" y="1973"/>
                  </a:lnTo>
                  <a:lnTo>
                    <a:pt x="446" y="1977"/>
                  </a:lnTo>
                  <a:lnTo>
                    <a:pt x="439" y="1979"/>
                  </a:lnTo>
                  <a:lnTo>
                    <a:pt x="433" y="1981"/>
                  </a:lnTo>
                  <a:lnTo>
                    <a:pt x="426" y="1982"/>
                  </a:lnTo>
                  <a:lnTo>
                    <a:pt x="416" y="1978"/>
                  </a:lnTo>
                  <a:lnTo>
                    <a:pt x="409" y="1972"/>
                  </a:lnTo>
                  <a:lnTo>
                    <a:pt x="403" y="1967"/>
                  </a:lnTo>
                  <a:lnTo>
                    <a:pt x="400" y="1960"/>
                  </a:lnTo>
                  <a:lnTo>
                    <a:pt x="399" y="1953"/>
                  </a:lnTo>
                  <a:lnTo>
                    <a:pt x="398" y="1946"/>
                  </a:lnTo>
                  <a:lnTo>
                    <a:pt x="399" y="1939"/>
                  </a:lnTo>
                  <a:lnTo>
                    <a:pt x="400" y="1931"/>
                  </a:lnTo>
                  <a:lnTo>
                    <a:pt x="403" y="1915"/>
                  </a:lnTo>
                  <a:lnTo>
                    <a:pt x="407" y="1898"/>
                  </a:lnTo>
                  <a:lnTo>
                    <a:pt x="407" y="1891"/>
                  </a:lnTo>
                  <a:lnTo>
                    <a:pt x="406" y="1883"/>
                  </a:lnTo>
                  <a:lnTo>
                    <a:pt x="405" y="1875"/>
                  </a:lnTo>
                  <a:lnTo>
                    <a:pt x="401" y="1868"/>
                  </a:lnTo>
                  <a:lnTo>
                    <a:pt x="391" y="1864"/>
                  </a:lnTo>
                  <a:lnTo>
                    <a:pt x="383" y="1859"/>
                  </a:lnTo>
                  <a:lnTo>
                    <a:pt x="378" y="1855"/>
                  </a:lnTo>
                  <a:lnTo>
                    <a:pt x="373" y="1848"/>
                  </a:lnTo>
                  <a:lnTo>
                    <a:pt x="369" y="1843"/>
                  </a:lnTo>
                  <a:lnTo>
                    <a:pt x="367" y="1836"/>
                  </a:lnTo>
                  <a:lnTo>
                    <a:pt x="366" y="1829"/>
                  </a:lnTo>
                  <a:lnTo>
                    <a:pt x="364" y="1823"/>
                  </a:lnTo>
                  <a:lnTo>
                    <a:pt x="363" y="1810"/>
                  </a:lnTo>
                  <a:lnTo>
                    <a:pt x="363" y="1799"/>
                  </a:lnTo>
                  <a:lnTo>
                    <a:pt x="362" y="1795"/>
                  </a:lnTo>
                  <a:lnTo>
                    <a:pt x="361" y="1790"/>
                  </a:lnTo>
                  <a:lnTo>
                    <a:pt x="360" y="1787"/>
                  </a:lnTo>
                  <a:lnTo>
                    <a:pt x="357" y="1785"/>
                  </a:lnTo>
                  <a:lnTo>
                    <a:pt x="341" y="1798"/>
                  </a:lnTo>
                  <a:lnTo>
                    <a:pt x="323" y="1817"/>
                  </a:lnTo>
                  <a:lnTo>
                    <a:pt x="318" y="1821"/>
                  </a:lnTo>
                  <a:lnTo>
                    <a:pt x="312" y="1826"/>
                  </a:lnTo>
                  <a:lnTo>
                    <a:pt x="305" y="1829"/>
                  </a:lnTo>
                  <a:lnTo>
                    <a:pt x="300" y="1833"/>
                  </a:lnTo>
                  <a:lnTo>
                    <a:pt x="293" y="1835"/>
                  </a:lnTo>
                  <a:lnTo>
                    <a:pt x="285" y="1836"/>
                  </a:lnTo>
                  <a:lnTo>
                    <a:pt x="277" y="1836"/>
                  </a:lnTo>
                  <a:lnTo>
                    <a:pt x="270" y="1836"/>
                  </a:lnTo>
                  <a:lnTo>
                    <a:pt x="267" y="1831"/>
                  </a:lnTo>
                  <a:lnTo>
                    <a:pt x="266" y="1827"/>
                  </a:lnTo>
                  <a:lnTo>
                    <a:pt x="265" y="1821"/>
                  </a:lnTo>
                  <a:lnTo>
                    <a:pt x="265" y="1817"/>
                  </a:lnTo>
                  <a:lnTo>
                    <a:pt x="267" y="1807"/>
                  </a:lnTo>
                  <a:lnTo>
                    <a:pt x="272" y="1798"/>
                  </a:lnTo>
                  <a:lnTo>
                    <a:pt x="282" y="1778"/>
                  </a:lnTo>
                  <a:lnTo>
                    <a:pt x="290" y="1758"/>
                  </a:lnTo>
                  <a:lnTo>
                    <a:pt x="283" y="1751"/>
                  </a:lnTo>
                  <a:lnTo>
                    <a:pt x="276" y="1747"/>
                  </a:lnTo>
                  <a:lnTo>
                    <a:pt x="268" y="1742"/>
                  </a:lnTo>
                  <a:lnTo>
                    <a:pt x="259" y="1740"/>
                  </a:lnTo>
                  <a:lnTo>
                    <a:pt x="243" y="1735"/>
                  </a:lnTo>
                  <a:lnTo>
                    <a:pt x="226" y="1733"/>
                  </a:lnTo>
                  <a:lnTo>
                    <a:pt x="210" y="1732"/>
                  </a:lnTo>
                  <a:lnTo>
                    <a:pt x="197" y="1730"/>
                  </a:lnTo>
                  <a:lnTo>
                    <a:pt x="191" y="1728"/>
                  </a:lnTo>
                  <a:lnTo>
                    <a:pt x="188" y="1725"/>
                  </a:lnTo>
                  <a:lnTo>
                    <a:pt x="185" y="1722"/>
                  </a:lnTo>
                  <a:lnTo>
                    <a:pt x="184" y="1718"/>
                  </a:lnTo>
                  <a:lnTo>
                    <a:pt x="182" y="1712"/>
                  </a:lnTo>
                  <a:lnTo>
                    <a:pt x="185" y="1708"/>
                  </a:lnTo>
                  <a:lnTo>
                    <a:pt x="188" y="1702"/>
                  </a:lnTo>
                  <a:lnTo>
                    <a:pt x="194" y="1699"/>
                  </a:lnTo>
                  <a:lnTo>
                    <a:pt x="206" y="1691"/>
                  </a:lnTo>
                  <a:lnTo>
                    <a:pt x="222" y="1684"/>
                  </a:lnTo>
                  <a:lnTo>
                    <a:pt x="237" y="1676"/>
                  </a:lnTo>
                  <a:lnTo>
                    <a:pt x="251" y="1668"/>
                  </a:lnTo>
                  <a:lnTo>
                    <a:pt x="256" y="1665"/>
                  </a:lnTo>
                  <a:lnTo>
                    <a:pt x="259" y="1660"/>
                  </a:lnTo>
                  <a:lnTo>
                    <a:pt x="261" y="1654"/>
                  </a:lnTo>
                  <a:lnTo>
                    <a:pt x="261" y="1648"/>
                  </a:lnTo>
                  <a:lnTo>
                    <a:pt x="254" y="1641"/>
                  </a:lnTo>
                  <a:lnTo>
                    <a:pt x="246" y="1635"/>
                  </a:lnTo>
                  <a:lnTo>
                    <a:pt x="238" y="1632"/>
                  </a:lnTo>
                  <a:lnTo>
                    <a:pt x="232" y="1629"/>
                  </a:lnTo>
                  <a:lnTo>
                    <a:pt x="224" y="1628"/>
                  </a:lnTo>
                  <a:lnTo>
                    <a:pt x="216" y="1629"/>
                  </a:lnTo>
                  <a:lnTo>
                    <a:pt x="209" y="1630"/>
                  </a:lnTo>
                  <a:lnTo>
                    <a:pt x="201" y="1634"/>
                  </a:lnTo>
                  <a:lnTo>
                    <a:pt x="186" y="1639"/>
                  </a:lnTo>
                  <a:lnTo>
                    <a:pt x="171" y="1645"/>
                  </a:lnTo>
                  <a:lnTo>
                    <a:pt x="163" y="1647"/>
                  </a:lnTo>
                  <a:lnTo>
                    <a:pt x="156" y="1649"/>
                  </a:lnTo>
                  <a:lnTo>
                    <a:pt x="148" y="1649"/>
                  </a:lnTo>
                  <a:lnTo>
                    <a:pt x="141" y="1648"/>
                  </a:lnTo>
                  <a:lnTo>
                    <a:pt x="147" y="1641"/>
                  </a:lnTo>
                  <a:lnTo>
                    <a:pt x="155" y="1633"/>
                  </a:lnTo>
                  <a:lnTo>
                    <a:pt x="162" y="1625"/>
                  </a:lnTo>
                  <a:lnTo>
                    <a:pt x="170" y="1618"/>
                  </a:lnTo>
                  <a:lnTo>
                    <a:pt x="176" y="1612"/>
                  </a:lnTo>
                  <a:lnTo>
                    <a:pt x="179" y="1605"/>
                  </a:lnTo>
                  <a:lnTo>
                    <a:pt x="180" y="1601"/>
                  </a:lnTo>
                  <a:lnTo>
                    <a:pt x="179" y="1598"/>
                  </a:lnTo>
                  <a:lnTo>
                    <a:pt x="178" y="1594"/>
                  </a:lnTo>
                  <a:lnTo>
                    <a:pt x="175" y="1590"/>
                  </a:lnTo>
                  <a:lnTo>
                    <a:pt x="169" y="1585"/>
                  </a:lnTo>
                  <a:lnTo>
                    <a:pt x="163" y="1581"/>
                  </a:lnTo>
                  <a:lnTo>
                    <a:pt x="157" y="1580"/>
                  </a:lnTo>
                  <a:lnTo>
                    <a:pt x="150" y="1579"/>
                  </a:lnTo>
                  <a:lnTo>
                    <a:pt x="136" y="1579"/>
                  </a:lnTo>
                  <a:lnTo>
                    <a:pt x="122" y="1581"/>
                  </a:lnTo>
                  <a:lnTo>
                    <a:pt x="110" y="1585"/>
                  </a:lnTo>
                  <a:lnTo>
                    <a:pt x="100" y="1586"/>
                  </a:lnTo>
                  <a:lnTo>
                    <a:pt x="96" y="1586"/>
                  </a:lnTo>
                  <a:lnTo>
                    <a:pt x="93" y="1585"/>
                  </a:lnTo>
                  <a:lnTo>
                    <a:pt x="91" y="1582"/>
                  </a:lnTo>
                  <a:lnTo>
                    <a:pt x="90" y="1580"/>
                  </a:lnTo>
                  <a:lnTo>
                    <a:pt x="89" y="1575"/>
                  </a:lnTo>
                  <a:lnTo>
                    <a:pt x="90" y="1570"/>
                  </a:lnTo>
                  <a:lnTo>
                    <a:pt x="92" y="1566"/>
                  </a:lnTo>
                  <a:lnTo>
                    <a:pt x="95" y="1562"/>
                  </a:lnTo>
                  <a:lnTo>
                    <a:pt x="107" y="1556"/>
                  </a:lnTo>
                  <a:lnTo>
                    <a:pt x="120" y="1549"/>
                  </a:lnTo>
                  <a:lnTo>
                    <a:pt x="133" y="1542"/>
                  </a:lnTo>
                  <a:lnTo>
                    <a:pt x="148" y="1534"/>
                  </a:lnTo>
                  <a:lnTo>
                    <a:pt x="153" y="1530"/>
                  </a:lnTo>
                  <a:lnTo>
                    <a:pt x="159" y="1524"/>
                  </a:lnTo>
                  <a:lnTo>
                    <a:pt x="163" y="1519"/>
                  </a:lnTo>
                  <a:lnTo>
                    <a:pt x="167" y="1512"/>
                  </a:lnTo>
                  <a:lnTo>
                    <a:pt x="159" y="1509"/>
                  </a:lnTo>
                  <a:lnTo>
                    <a:pt x="151" y="1507"/>
                  </a:lnTo>
                  <a:lnTo>
                    <a:pt x="143" y="1505"/>
                  </a:lnTo>
                  <a:lnTo>
                    <a:pt x="136" y="1505"/>
                  </a:lnTo>
                  <a:lnTo>
                    <a:pt x="119" y="1508"/>
                  </a:lnTo>
                  <a:lnTo>
                    <a:pt x="104" y="1511"/>
                  </a:lnTo>
                  <a:lnTo>
                    <a:pt x="91" y="1514"/>
                  </a:lnTo>
                  <a:lnTo>
                    <a:pt x="81" y="1515"/>
                  </a:lnTo>
                  <a:lnTo>
                    <a:pt x="76" y="1515"/>
                  </a:lnTo>
                  <a:lnTo>
                    <a:pt x="74" y="1514"/>
                  </a:lnTo>
                  <a:lnTo>
                    <a:pt x="72" y="1512"/>
                  </a:lnTo>
                  <a:lnTo>
                    <a:pt x="71" y="1509"/>
                  </a:lnTo>
                  <a:lnTo>
                    <a:pt x="71" y="1504"/>
                  </a:lnTo>
                  <a:lnTo>
                    <a:pt x="72" y="1500"/>
                  </a:lnTo>
                  <a:lnTo>
                    <a:pt x="73" y="1496"/>
                  </a:lnTo>
                  <a:lnTo>
                    <a:pt x="74" y="1494"/>
                  </a:lnTo>
                  <a:lnTo>
                    <a:pt x="80" y="1489"/>
                  </a:lnTo>
                  <a:lnTo>
                    <a:pt x="88" y="1484"/>
                  </a:lnTo>
                  <a:lnTo>
                    <a:pt x="105" y="1479"/>
                  </a:lnTo>
                  <a:lnTo>
                    <a:pt x="125" y="1472"/>
                  </a:lnTo>
                  <a:lnTo>
                    <a:pt x="112" y="1459"/>
                  </a:lnTo>
                  <a:lnTo>
                    <a:pt x="103" y="1446"/>
                  </a:lnTo>
                  <a:lnTo>
                    <a:pt x="100" y="1441"/>
                  </a:lnTo>
                  <a:lnTo>
                    <a:pt x="98" y="1435"/>
                  </a:lnTo>
                  <a:lnTo>
                    <a:pt x="98" y="1428"/>
                  </a:lnTo>
                  <a:lnTo>
                    <a:pt x="100" y="1423"/>
                  </a:lnTo>
                  <a:lnTo>
                    <a:pt x="104" y="1419"/>
                  </a:lnTo>
                  <a:lnTo>
                    <a:pt x="111" y="1417"/>
                  </a:lnTo>
                  <a:lnTo>
                    <a:pt x="118" y="1415"/>
                  </a:lnTo>
                  <a:lnTo>
                    <a:pt x="125" y="1414"/>
                  </a:lnTo>
                  <a:lnTo>
                    <a:pt x="142" y="1412"/>
                  </a:lnTo>
                  <a:lnTo>
                    <a:pt x="158" y="1409"/>
                  </a:lnTo>
                  <a:lnTo>
                    <a:pt x="173" y="1407"/>
                  </a:lnTo>
                  <a:lnTo>
                    <a:pt x="187" y="1404"/>
                  </a:lnTo>
                  <a:lnTo>
                    <a:pt x="192" y="1403"/>
                  </a:lnTo>
                  <a:lnTo>
                    <a:pt x="196" y="1399"/>
                  </a:lnTo>
                  <a:lnTo>
                    <a:pt x="199" y="1397"/>
                  </a:lnTo>
                  <a:lnTo>
                    <a:pt x="200" y="1393"/>
                  </a:lnTo>
                  <a:lnTo>
                    <a:pt x="191" y="1386"/>
                  </a:lnTo>
                  <a:lnTo>
                    <a:pt x="180" y="1379"/>
                  </a:lnTo>
                  <a:lnTo>
                    <a:pt x="169" y="1373"/>
                  </a:lnTo>
                  <a:lnTo>
                    <a:pt x="157" y="1367"/>
                  </a:lnTo>
                  <a:lnTo>
                    <a:pt x="132" y="1358"/>
                  </a:lnTo>
                  <a:lnTo>
                    <a:pt x="108" y="1348"/>
                  </a:lnTo>
                  <a:lnTo>
                    <a:pt x="98" y="1344"/>
                  </a:lnTo>
                  <a:lnTo>
                    <a:pt x="88" y="1338"/>
                  </a:lnTo>
                  <a:lnTo>
                    <a:pt x="79" y="1333"/>
                  </a:lnTo>
                  <a:lnTo>
                    <a:pt x="72" y="1327"/>
                  </a:lnTo>
                  <a:lnTo>
                    <a:pt x="66" y="1320"/>
                  </a:lnTo>
                  <a:lnTo>
                    <a:pt x="63" y="1313"/>
                  </a:lnTo>
                  <a:lnTo>
                    <a:pt x="63" y="1309"/>
                  </a:lnTo>
                  <a:lnTo>
                    <a:pt x="62" y="1306"/>
                  </a:lnTo>
                  <a:lnTo>
                    <a:pt x="63" y="1301"/>
                  </a:lnTo>
                  <a:lnTo>
                    <a:pt x="64" y="1297"/>
                  </a:lnTo>
                  <a:lnTo>
                    <a:pt x="66" y="1292"/>
                  </a:lnTo>
                  <a:lnTo>
                    <a:pt x="70" y="1290"/>
                  </a:lnTo>
                  <a:lnTo>
                    <a:pt x="73" y="1287"/>
                  </a:lnTo>
                  <a:lnTo>
                    <a:pt x="76" y="1284"/>
                  </a:lnTo>
                  <a:lnTo>
                    <a:pt x="83" y="1282"/>
                  </a:lnTo>
                  <a:lnTo>
                    <a:pt x="92" y="1281"/>
                  </a:lnTo>
                  <a:lnTo>
                    <a:pt x="101" y="1281"/>
                  </a:lnTo>
                  <a:lnTo>
                    <a:pt x="110" y="1282"/>
                  </a:lnTo>
                  <a:lnTo>
                    <a:pt x="120" y="1284"/>
                  </a:lnTo>
                  <a:lnTo>
                    <a:pt x="130" y="1287"/>
                  </a:lnTo>
                  <a:lnTo>
                    <a:pt x="149" y="1292"/>
                  </a:lnTo>
                  <a:lnTo>
                    <a:pt x="167" y="1299"/>
                  </a:lnTo>
                  <a:lnTo>
                    <a:pt x="175" y="1300"/>
                  </a:lnTo>
                  <a:lnTo>
                    <a:pt x="181" y="1302"/>
                  </a:lnTo>
                  <a:lnTo>
                    <a:pt x="188" y="1302"/>
                  </a:lnTo>
                  <a:lnTo>
                    <a:pt x="192" y="1301"/>
                  </a:lnTo>
                  <a:lnTo>
                    <a:pt x="191" y="1292"/>
                  </a:lnTo>
                  <a:lnTo>
                    <a:pt x="189" y="1284"/>
                  </a:lnTo>
                  <a:lnTo>
                    <a:pt x="186" y="1278"/>
                  </a:lnTo>
                  <a:lnTo>
                    <a:pt x="181" y="1271"/>
                  </a:lnTo>
                  <a:lnTo>
                    <a:pt x="170" y="1258"/>
                  </a:lnTo>
                  <a:lnTo>
                    <a:pt x="158" y="1246"/>
                  </a:lnTo>
                  <a:lnTo>
                    <a:pt x="144" y="1236"/>
                  </a:lnTo>
                  <a:lnTo>
                    <a:pt x="134" y="1225"/>
                  </a:lnTo>
                  <a:lnTo>
                    <a:pt x="130" y="1220"/>
                  </a:lnTo>
                  <a:lnTo>
                    <a:pt x="128" y="1214"/>
                  </a:lnTo>
                  <a:lnTo>
                    <a:pt x="125" y="1208"/>
                  </a:lnTo>
                  <a:lnTo>
                    <a:pt x="125" y="1203"/>
                  </a:lnTo>
                  <a:lnTo>
                    <a:pt x="128" y="1197"/>
                  </a:lnTo>
                  <a:lnTo>
                    <a:pt x="132" y="1192"/>
                  </a:lnTo>
                  <a:lnTo>
                    <a:pt x="138" y="1187"/>
                  </a:lnTo>
                  <a:lnTo>
                    <a:pt x="146" y="1184"/>
                  </a:lnTo>
                  <a:lnTo>
                    <a:pt x="163" y="1176"/>
                  </a:lnTo>
                  <a:lnTo>
                    <a:pt x="184" y="1168"/>
                  </a:lnTo>
                  <a:lnTo>
                    <a:pt x="196" y="1164"/>
                  </a:lnTo>
                  <a:lnTo>
                    <a:pt x="207" y="1158"/>
                  </a:lnTo>
                  <a:lnTo>
                    <a:pt x="218" y="1151"/>
                  </a:lnTo>
                  <a:lnTo>
                    <a:pt x="229" y="1145"/>
                  </a:lnTo>
                  <a:lnTo>
                    <a:pt x="240" y="1137"/>
                  </a:lnTo>
                  <a:lnTo>
                    <a:pt x="251" y="1128"/>
                  </a:lnTo>
                  <a:lnTo>
                    <a:pt x="261" y="1117"/>
                  </a:lnTo>
                  <a:lnTo>
                    <a:pt x="270" y="1105"/>
                  </a:lnTo>
                  <a:lnTo>
                    <a:pt x="252" y="1100"/>
                  </a:lnTo>
                  <a:lnTo>
                    <a:pt x="232" y="1095"/>
                  </a:lnTo>
                  <a:lnTo>
                    <a:pt x="223" y="1090"/>
                  </a:lnTo>
                  <a:lnTo>
                    <a:pt x="214" y="1086"/>
                  </a:lnTo>
                  <a:lnTo>
                    <a:pt x="209" y="1082"/>
                  </a:lnTo>
                  <a:lnTo>
                    <a:pt x="206" y="1080"/>
                  </a:lnTo>
                  <a:lnTo>
                    <a:pt x="203" y="1076"/>
                  </a:lnTo>
                  <a:lnTo>
                    <a:pt x="200" y="1072"/>
                  </a:lnTo>
                  <a:lnTo>
                    <a:pt x="192" y="1074"/>
                  </a:lnTo>
                  <a:lnTo>
                    <a:pt x="186" y="1079"/>
                  </a:lnTo>
                  <a:lnTo>
                    <a:pt x="179" y="1083"/>
                  </a:lnTo>
                  <a:lnTo>
                    <a:pt x="175" y="1088"/>
                  </a:lnTo>
                  <a:lnTo>
                    <a:pt x="166" y="1099"/>
                  </a:lnTo>
                  <a:lnTo>
                    <a:pt x="158" y="1109"/>
                  </a:lnTo>
                  <a:lnTo>
                    <a:pt x="152" y="1113"/>
                  </a:lnTo>
                  <a:lnTo>
                    <a:pt x="147" y="1118"/>
                  </a:lnTo>
                  <a:lnTo>
                    <a:pt x="140" y="1120"/>
                  </a:lnTo>
                  <a:lnTo>
                    <a:pt x="131" y="1122"/>
                  </a:lnTo>
                  <a:lnTo>
                    <a:pt x="122" y="1122"/>
                  </a:lnTo>
                  <a:lnTo>
                    <a:pt x="110" y="1120"/>
                  </a:lnTo>
                  <a:lnTo>
                    <a:pt x="96" y="1117"/>
                  </a:lnTo>
                  <a:lnTo>
                    <a:pt x="80" y="1111"/>
                  </a:lnTo>
                  <a:lnTo>
                    <a:pt x="75" y="1103"/>
                  </a:lnTo>
                  <a:lnTo>
                    <a:pt x="73" y="1096"/>
                  </a:lnTo>
                  <a:lnTo>
                    <a:pt x="73" y="1088"/>
                  </a:lnTo>
                  <a:lnTo>
                    <a:pt x="73" y="1080"/>
                  </a:lnTo>
                  <a:lnTo>
                    <a:pt x="75" y="1073"/>
                  </a:lnTo>
                  <a:lnTo>
                    <a:pt x="77" y="1065"/>
                  </a:lnTo>
                  <a:lnTo>
                    <a:pt x="82" y="1058"/>
                  </a:lnTo>
                  <a:lnTo>
                    <a:pt x="86" y="1051"/>
                  </a:lnTo>
                  <a:lnTo>
                    <a:pt x="92" y="1044"/>
                  </a:lnTo>
                  <a:lnTo>
                    <a:pt x="98" y="1038"/>
                  </a:lnTo>
                  <a:lnTo>
                    <a:pt x="104" y="1031"/>
                  </a:lnTo>
                  <a:lnTo>
                    <a:pt x="112" y="1025"/>
                  </a:lnTo>
                  <a:lnTo>
                    <a:pt x="128" y="1014"/>
                  </a:lnTo>
                  <a:lnTo>
                    <a:pt x="143" y="1004"/>
                  </a:lnTo>
                  <a:lnTo>
                    <a:pt x="152" y="998"/>
                  </a:lnTo>
                  <a:lnTo>
                    <a:pt x="162" y="994"/>
                  </a:lnTo>
                  <a:lnTo>
                    <a:pt x="173" y="990"/>
                  </a:lnTo>
                  <a:lnTo>
                    <a:pt x="184" y="986"/>
                  </a:lnTo>
                  <a:lnTo>
                    <a:pt x="206" y="979"/>
                  </a:lnTo>
                  <a:lnTo>
                    <a:pt x="227" y="974"/>
                  </a:lnTo>
                  <a:lnTo>
                    <a:pt x="247" y="969"/>
                  </a:lnTo>
                  <a:lnTo>
                    <a:pt x="265" y="963"/>
                  </a:lnTo>
                  <a:lnTo>
                    <a:pt x="273" y="958"/>
                  </a:lnTo>
                  <a:lnTo>
                    <a:pt x="278" y="954"/>
                  </a:lnTo>
                  <a:lnTo>
                    <a:pt x="284" y="948"/>
                  </a:lnTo>
                  <a:lnTo>
                    <a:pt x="287" y="942"/>
                  </a:lnTo>
                  <a:lnTo>
                    <a:pt x="283" y="936"/>
                  </a:lnTo>
                  <a:lnTo>
                    <a:pt x="276" y="931"/>
                  </a:lnTo>
                  <a:lnTo>
                    <a:pt x="270" y="927"/>
                  </a:lnTo>
                  <a:lnTo>
                    <a:pt x="263" y="925"/>
                  </a:lnTo>
                  <a:lnTo>
                    <a:pt x="255" y="921"/>
                  </a:lnTo>
                  <a:lnTo>
                    <a:pt x="247" y="920"/>
                  </a:lnTo>
                  <a:lnTo>
                    <a:pt x="238" y="919"/>
                  </a:lnTo>
                  <a:lnTo>
                    <a:pt x="228" y="918"/>
                  </a:lnTo>
                  <a:lnTo>
                    <a:pt x="209" y="919"/>
                  </a:lnTo>
                  <a:lnTo>
                    <a:pt x="188" y="920"/>
                  </a:lnTo>
                  <a:lnTo>
                    <a:pt x="167" y="923"/>
                  </a:lnTo>
                  <a:lnTo>
                    <a:pt x="146" y="926"/>
                  </a:lnTo>
                  <a:lnTo>
                    <a:pt x="123" y="928"/>
                  </a:lnTo>
                  <a:lnTo>
                    <a:pt x="102" y="929"/>
                  </a:lnTo>
                  <a:lnTo>
                    <a:pt x="81" y="929"/>
                  </a:lnTo>
                  <a:lnTo>
                    <a:pt x="61" y="928"/>
                  </a:lnTo>
                  <a:lnTo>
                    <a:pt x="52" y="926"/>
                  </a:lnTo>
                  <a:lnTo>
                    <a:pt x="43" y="924"/>
                  </a:lnTo>
                  <a:lnTo>
                    <a:pt x="34" y="920"/>
                  </a:lnTo>
                  <a:lnTo>
                    <a:pt x="26" y="916"/>
                  </a:lnTo>
                  <a:lnTo>
                    <a:pt x="18" y="910"/>
                  </a:lnTo>
                  <a:lnTo>
                    <a:pt x="12" y="905"/>
                  </a:lnTo>
                  <a:lnTo>
                    <a:pt x="6" y="897"/>
                  </a:lnTo>
                  <a:lnTo>
                    <a:pt x="0" y="889"/>
                  </a:lnTo>
                  <a:lnTo>
                    <a:pt x="5" y="883"/>
                  </a:lnTo>
                  <a:lnTo>
                    <a:pt x="10" y="880"/>
                  </a:lnTo>
                  <a:lnTo>
                    <a:pt x="16" y="877"/>
                  </a:lnTo>
                  <a:lnTo>
                    <a:pt x="22" y="875"/>
                  </a:lnTo>
                  <a:lnTo>
                    <a:pt x="34" y="871"/>
                  </a:lnTo>
                  <a:lnTo>
                    <a:pt x="47" y="869"/>
                  </a:lnTo>
                  <a:lnTo>
                    <a:pt x="61" y="868"/>
                  </a:lnTo>
                  <a:lnTo>
                    <a:pt x="75" y="867"/>
                  </a:lnTo>
                  <a:lnTo>
                    <a:pt x="90" y="863"/>
                  </a:lnTo>
                  <a:lnTo>
                    <a:pt x="103" y="859"/>
                  </a:lnTo>
                  <a:lnTo>
                    <a:pt x="102" y="854"/>
                  </a:lnTo>
                  <a:lnTo>
                    <a:pt x="101" y="849"/>
                  </a:lnTo>
                  <a:lnTo>
                    <a:pt x="100" y="844"/>
                  </a:lnTo>
                  <a:lnTo>
                    <a:pt x="98" y="839"/>
                  </a:lnTo>
                  <a:lnTo>
                    <a:pt x="93" y="830"/>
                  </a:lnTo>
                  <a:lnTo>
                    <a:pt x="88" y="822"/>
                  </a:lnTo>
                  <a:lnTo>
                    <a:pt x="82" y="813"/>
                  </a:lnTo>
                  <a:lnTo>
                    <a:pt x="80" y="805"/>
                  </a:lnTo>
                  <a:lnTo>
                    <a:pt x="79" y="800"/>
                  </a:lnTo>
                  <a:lnTo>
                    <a:pt x="79" y="795"/>
                  </a:lnTo>
                  <a:lnTo>
                    <a:pt x="80" y="791"/>
                  </a:lnTo>
                  <a:lnTo>
                    <a:pt x="82" y="785"/>
                  </a:lnTo>
                  <a:lnTo>
                    <a:pt x="89" y="786"/>
                  </a:lnTo>
                  <a:lnTo>
                    <a:pt x="96" y="789"/>
                  </a:lnTo>
                  <a:lnTo>
                    <a:pt x="104" y="792"/>
                  </a:lnTo>
                  <a:lnTo>
                    <a:pt x="112" y="796"/>
                  </a:lnTo>
                  <a:lnTo>
                    <a:pt x="127" y="809"/>
                  </a:lnTo>
                  <a:lnTo>
                    <a:pt x="141" y="823"/>
                  </a:lnTo>
                  <a:lnTo>
                    <a:pt x="153" y="838"/>
                  </a:lnTo>
                  <a:lnTo>
                    <a:pt x="165" y="850"/>
                  </a:lnTo>
                  <a:lnTo>
                    <a:pt x="169" y="854"/>
                  </a:lnTo>
                  <a:lnTo>
                    <a:pt x="173" y="858"/>
                  </a:lnTo>
                  <a:lnTo>
                    <a:pt x="177" y="860"/>
                  </a:lnTo>
                  <a:lnTo>
                    <a:pt x="179" y="861"/>
                  </a:lnTo>
                  <a:lnTo>
                    <a:pt x="181" y="857"/>
                  </a:lnTo>
                  <a:lnTo>
                    <a:pt x="182" y="853"/>
                  </a:lnTo>
                  <a:lnTo>
                    <a:pt x="184" y="849"/>
                  </a:lnTo>
                  <a:lnTo>
                    <a:pt x="184" y="843"/>
                  </a:lnTo>
                  <a:lnTo>
                    <a:pt x="182" y="833"/>
                  </a:lnTo>
                  <a:lnTo>
                    <a:pt x="181" y="822"/>
                  </a:lnTo>
                  <a:lnTo>
                    <a:pt x="180" y="812"/>
                  </a:lnTo>
                  <a:lnTo>
                    <a:pt x="180" y="803"/>
                  </a:lnTo>
                  <a:lnTo>
                    <a:pt x="181" y="799"/>
                  </a:lnTo>
                  <a:lnTo>
                    <a:pt x="182" y="795"/>
                  </a:lnTo>
                  <a:lnTo>
                    <a:pt x="185" y="792"/>
                  </a:lnTo>
                  <a:lnTo>
                    <a:pt x="188" y="790"/>
                  </a:lnTo>
                  <a:lnTo>
                    <a:pt x="195" y="791"/>
                  </a:lnTo>
                  <a:lnTo>
                    <a:pt x="201" y="794"/>
                  </a:lnTo>
                  <a:lnTo>
                    <a:pt x="208" y="800"/>
                  </a:lnTo>
                  <a:lnTo>
                    <a:pt x="214" y="805"/>
                  </a:lnTo>
                  <a:lnTo>
                    <a:pt x="227" y="821"/>
                  </a:lnTo>
                  <a:lnTo>
                    <a:pt x="240" y="839"/>
                  </a:lnTo>
                  <a:lnTo>
                    <a:pt x="248" y="848"/>
                  </a:lnTo>
                  <a:lnTo>
                    <a:pt x="256" y="856"/>
                  </a:lnTo>
                  <a:lnTo>
                    <a:pt x="263" y="863"/>
                  </a:lnTo>
                  <a:lnTo>
                    <a:pt x="272" y="870"/>
                  </a:lnTo>
                  <a:lnTo>
                    <a:pt x="280" y="875"/>
                  </a:lnTo>
                  <a:lnTo>
                    <a:pt x="288" y="878"/>
                  </a:lnTo>
                  <a:lnTo>
                    <a:pt x="293" y="878"/>
                  </a:lnTo>
                  <a:lnTo>
                    <a:pt x="297" y="878"/>
                  </a:lnTo>
                  <a:lnTo>
                    <a:pt x="302" y="878"/>
                  </a:lnTo>
                  <a:lnTo>
                    <a:pt x="307" y="877"/>
                  </a:lnTo>
                  <a:lnTo>
                    <a:pt x="302" y="868"/>
                  </a:lnTo>
                  <a:lnTo>
                    <a:pt x="296" y="860"/>
                  </a:lnTo>
                  <a:lnTo>
                    <a:pt x="290" y="854"/>
                  </a:lnTo>
                  <a:lnTo>
                    <a:pt x="284" y="848"/>
                  </a:lnTo>
                  <a:lnTo>
                    <a:pt x="280" y="841"/>
                  </a:lnTo>
                  <a:lnTo>
                    <a:pt x="276" y="832"/>
                  </a:lnTo>
                  <a:lnTo>
                    <a:pt x="275" y="828"/>
                  </a:lnTo>
                  <a:lnTo>
                    <a:pt x="274" y="821"/>
                  </a:lnTo>
                  <a:lnTo>
                    <a:pt x="273" y="815"/>
                  </a:lnTo>
                  <a:lnTo>
                    <a:pt x="274" y="808"/>
                  </a:lnTo>
                  <a:lnTo>
                    <a:pt x="277" y="806"/>
                  </a:lnTo>
                  <a:lnTo>
                    <a:pt x="282" y="805"/>
                  </a:lnTo>
                  <a:lnTo>
                    <a:pt x="287" y="806"/>
                  </a:lnTo>
                  <a:lnTo>
                    <a:pt x="294" y="808"/>
                  </a:lnTo>
                  <a:lnTo>
                    <a:pt x="306" y="812"/>
                  </a:lnTo>
                  <a:lnTo>
                    <a:pt x="320" y="816"/>
                  </a:lnTo>
                  <a:lnTo>
                    <a:pt x="331" y="820"/>
                  </a:lnTo>
                  <a:lnTo>
                    <a:pt x="341" y="821"/>
                  </a:lnTo>
                  <a:lnTo>
                    <a:pt x="345" y="820"/>
                  </a:lnTo>
                  <a:lnTo>
                    <a:pt x="348" y="818"/>
                  </a:lnTo>
                  <a:lnTo>
                    <a:pt x="350" y="813"/>
                  </a:lnTo>
                  <a:lnTo>
                    <a:pt x="350" y="808"/>
                  </a:lnTo>
                  <a:lnTo>
                    <a:pt x="328" y="794"/>
                  </a:lnTo>
                  <a:lnTo>
                    <a:pt x="305" y="781"/>
                  </a:lnTo>
                  <a:lnTo>
                    <a:pt x="283" y="767"/>
                  </a:lnTo>
                  <a:lnTo>
                    <a:pt x="261" y="754"/>
                  </a:lnTo>
                  <a:lnTo>
                    <a:pt x="276" y="741"/>
                  </a:lnTo>
                  <a:lnTo>
                    <a:pt x="291" y="728"/>
                  </a:lnTo>
                  <a:lnTo>
                    <a:pt x="306" y="717"/>
                  </a:lnTo>
                  <a:lnTo>
                    <a:pt x="322" y="704"/>
                  </a:lnTo>
                  <a:lnTo>
                    <a:pt x="311" y="703"/>
                  </a:lnTo>
                  <a:lnTo>
                    <a:pt x="300" y="700"/>
                  </a:lnTo>
                  <a:lnTo>
                    <a:pt x="287" y="698"/>
                  </a:lnTo>
                  <a:lnTo>
                    <a:pt x="276" y="694"/>
                  </a:lnTo>
                  <a:lnTo>
                    <a:pt x="264" y="688"/>
                  </a:lnTo>
                  <a:lnTo>
                    <a:pt x="253" y="682"/>
                  </a:lnTo>
                  <a:lnTo>
                    <a:pt x="242" y="675"/>
                  </a:lnTo>
                  <a:lnTo>
                    <a:pt x="230" y="667"/>
                  </a:lnTo>
                  <a:lnTo>
                    <a:pt x="220" y="659"/>
                  </a:lnTo>
                  <a:lnTo>
                    <a:pt x="211" y="650"/>
                  </a:lnTo>
                  <a:lnTo>
                    <a:pt x="201" y="641"/>
                  </a:lnTo>
                  <a:lnTo>
                    <a:pt x="194" y="631"/>
                  </a:lnTo>
                  <a:lnTo>
                    <a:pt x="186" y="622"/>
                  </a:lnTo>
                  <a:lnTo>
                    <a:pt x="180" y="612"/>
                  </a:lnTo>
                  <a:lnTo>
                    <a:pt x="175" y="602"/>
                  </a:lnTo>
                  <a:lnTo>
                    <a:pt x="170" y="593"/>
                  </a:lnTo>
                  <a:lnTo>
                    <a:pt x="185" y="588"/>
                  </a:lnTo>
                  <a:lnTo>
                    <a:pt x="198" y="584"/>
                  </a:lnTo>
                  <a:lnTo>
                    <a:pt x="213" y="583"/>
                  </a:lnTo>
                  <a:lnTo>
                    <a:pt x="227" y="584"/>
                  </a:lnTo>
                  <a:lnTo>
                    <a:pt x="242" y="586"/>
                  </a:lnTo>
                  <a:lnTo>
                    <a:pt x="257" y="590"/>
                  </a:lnTo>
                  <a:lnTo>
                    <a:pt x="272" y="595"/>
                  </a:lnTo>
                  <a:lnTo>
                    <a:pt x="285" y="602"/>
                  </a:lnTo>
                  <a:lnTo>
                    <a:pt x="300" y="609"/>
                  </a:lnTo>
                  <a:lnTo>
                    <a:pt x="313" y="618"/>
                  </a:lnTo>
                  <a:lnTo>
                    <a:pt x="326" y="627"/>
                  </a:lnTo>
                  <a:lnTo>
                    <a:pt x="340" y="637"/>
                  </a:lnTo>
                  <a:lnTo>
                    <a:pt x="351" y="648"/>
                  </a:lnTo>
                  <a:lnTo>
                    <a:pt x="363" y="658"/>
                  </a:lnTo>
                  <a:lnTo>
                    <a:pt x="373" y="669"/>
                  </a:lnTo>
                  <a:lnTo>
                    <a:pt x="383" y="680"/>
                  </a:lnTo>
                  <a:lnTo>
                    <a:pt x="395" y="682"/>
                  </a:lnTo>
                  <a:lnTo>
                    <a:pt x="406" y="682"/>
                  </a:lnTo>
                  <a:lnTo>
                    <a:pt x="415" y="682"/>
                  </a:lnTo>
                  <a:lnTo>
                    <a:pt x="424" y="681"/>
                  </a:lnTo>
                  <a:lnTo>
                    <a:pt x="431" y="680"/>
                  </a:lnTo>
                  <a:lnTo>
                    <a:pt x="439" y="678"/>
                  </a:lnTo>
                  <a:lnTo>
                    <a:pt x="446" y="675"/>
                  </a:lnTo>
                  <a:lnTo>
                    <a:pt x="452" y="672"/>
                  </a:lnTo>
                  <a:lnTo>
                    <a:pt x="463" y="666"/>
                  </a:lnTo>
                  <a:lnTo>
                    <a:pt x="473" y="661"/>
                  </a:lnTo>
                  <a:lnTo>
                    <a:pt x="477" y="658"/>
                  </a:lnTo>
                  <a:lnTo>
                    <a:pt x="482" y="657"/>
                  </a:lnTo>
                  <a:lnTo>
                    <a:pt x="487" y="656"/>
                  </a:lnTo>
                  <a:lnTo>
                    <a:pt x="493" y="655"/>
                  </a:lnTo>
                  <a:lnTo>
                    <a:pt x="486" y="651"/>
                  </a:lnTo>
                  <a:lnTo>
                    <a:pt x="479" y="648"/>
                  </a:lnTo>
                  <a:lnTo>
                    <a:pt x="474" y="643"/>
                  </a:lnTo>
                  <a:lnTo>
                    <a:pt x="467" y="638"/>
                  </a:lnTo>
                  <a:lnTo>
                    <a:pt x="455" y="626"/>
                  </a:lnTo>
                  <a:lnTo>
                    <a:pt x="443" y="612"/>
                  </a:lnTo>
                  <a:lnTo>
                    <a:pt x="431" y="596"/>
                  </a:lnTo>
                  <a:lnTo>
                    <a:pt x="422" y="582"/>
                  </a:lnTo>
                  <a:lnTo>
                    <a:pt x="415" y="567"/>
                  </a:lnTo>
                  <a:lnTo>
                    <a:pt x="410" y="553"/>
                  </a:lnTo>
                  <a:lnTo>
                    <a:pt x="407" y="557"/>
                  </a:lnTo>
                  <a:lnTo>
                    <a:pt x="403" y="561"/>
                  </a:lnTo>
                  <a:lnTo>
                    <a:pt x="399" y="564"/>
                  </a:lnTo>
                  <a:lnTo>
                    <a:pt x="396" y="566"/>
                  </a:lnTo>
                  <a:lnTo>
                    <a:pt x="387" y="570"/>
                  </a:lnTo>
                  <a:lnTo>
                    <a:pt x="377" y="572"/>
                  </a:lnTo>
                  <a:lnTo>
                    <a:pt x="367" y="572"/>
                  </a:lnTo>
                  <a:lnTo>
                    <a:pt x="357" y="571"/>
                  </a:lnTo>
                  <a:lnTo>
                    <a:pt x="345" y="567"/>
                  </a:lnTo>
                  <a:lnTo>
                    <a:pt x="334" y="563"/>
                  </a:lnTo>
                  <a:lnTo>
                    <a:pt x="324" y="559"/>
                  </a:lnTo>
                  <a:lnTo>
                    <a:pt x="314" y="552"/>
                  </a:lnTo>
                  <a:lnTo>
                    <a:pt x="304" y="545"/>
                  </a:lnTo>
                  <a:lnTo>
                    <a:pt x="295" y="536"/>
                  </a:lnTo>
                  <a:lnTo>
                    <a:pt x="287" y="528"/>
                  </a:lnTo>
                  <a:lnTo>
                    <a:pt x="281" y="519"/>
                  </a:lnTo>
                  <a:lnTo>
                    <a:pt x="276" y="509"/>
                  </a:lnTo>
                  <a:lnTo>
                    <a:pt x="272" y="500"/>
                  </a:lnTo>
                  <a:lnTo>
                    <a:pt x="292" y="492"/>
                  </a:lnTo>
                  <a:lnTo>
                    <a:pt x="310" y="485"/>
                  </a:lnTo>
                  <a:lnTo>
                    <a:pt x="319" y="483"/>
                  </a:lnTo>
                  <a:lnTo>
                    <a:pt x="328" y="481"/>
                  </a:lnTo>
                  <a:lnTo>
                    <a:pt x="335" y="480"/>
                  </a:lnTo>
                  <a:lnTo>
                    <a:pt x="344" y="481"/>
                  </a:lnTo>
                  <a:lnTo>
                    <a:pt x="352" y="483"/>
                  </a:lnTo>
                  <a:lnTo>
                    <a:pt x="361" y="485"/>
                  </a:lnTo>
                  <a:lnTo>
                    <a:pt x="370" y="489"/>
                  </a:lnTo>
                  <a:lnTo>
                    <a:pt x="378" y="494"/>
                  </a:lnTo>
                  <a:lnTo>
                    <a:pt x="387" y="500"/>
                  </a:lnTo>
                  <a:lnTo>
                    <a:pt x="396" y="509"/>
                  </a:lnTo>
                  <a:lnTo>
                    <a:pt x="405" y="518"/>
                  </a:lnTo>
                  <a:lnTo>
                    <a:pt x="415" y="531"/>
                  </a:lnTo>
                  <a:lnTo>
                    <a:pt x="424" y="528"/>
                  </a:lnTo>
                  <a:lnTo>
                    <a:pt x="435" y="527"/>
                  </a:lnTo>
                  <a:lnTo>
                    <a:pt x="447" y="526"/>
                  </a:lnTo>
                  <a:lnTo>
                    <a:pt x="460" y="526"/>
                  </a:lnTo>
                  <a:lnTo>
                    <a:pt x="487" y="527"/>
                  </a:lnTo>
                  <a:lnTo>
                    <a:pt x="515" y="528"/>
                  </a:lnTo>
                  <a:lnTo>
                    <a:pt x="541" y="529"/>
                  </a:lnTo>
                  <a:lnTo>
                    <a:pt x="563" y="529"/>
                  </a:lnTo>
                  <a:lnTo>
                    <a:pt x="572" y="528"/>
                  </a:lnTo>
                  <a:lnTo>
                    <a:pt x="579" y="526"/>
                  </a:lnTo>
                  <a:lnTo>
                    <a:pt x="582" y="525"/>
                  </a:lnTo>
                  <a:lnTo>
                    <a:pt x="583" y="523"/>
                  </a:lnTo>
                  <a:lnTo>
                    <a:pt x="585" y="522"/>
                  </a:lnTo>
                  <a:lnTo>
                    <a:pt x="587" y="519"/>
                  </a:lnTo>
                  <a:lnTo>
                    <a:pt x="585" y="508"/>
                  </a:lnTo>
                  <a:lnTo>
                    <a:pt x="582" y="498"/>
                  </a:lnTo>
                  <a:lnTo>
                    <a:pt x="578" y="489"/>
                  </a:lnTo>
                  <a:lnTo>
                    <a:pt x="572" y="480"/>
                  </a:lnTo>
                  <a:lnTo>
                    <a:pt x="565" y="474"/>
                  </a:lnTo>
                  <a:lnTo>
                    <a:pt x="558" y="468"/>
                  </a:lnTo>
                  <a:lnTo>
                    <a:pt x="550" y="465"/>
                  </a:lnTo>
                  <a:lnTo>
                    <a:pt x="542" y="462"/>
                  </a:lnTo>
                  <a:lnTo>
                    <a:pt x="527" y="469"/>
                  </a:lnTo>
                  <a:lnTo>
                    <a:pt x="513" y="473"/>
                  </a:lnTo>
                  <a:lnTo>
                    <a:pt x="498" y="475"/>
                  </a:lnTo>
                  <a:lnTo>
                    <a:pt x="485" y="475"/>
                  </a:lnTo>
                  <a:lnTo>
                    <a:pt x="472" y="473"/>
                  </a:lnTo>
                  <a:lnTo>
                    <a:pt x="457" y="469"/>
                  </a:lnTo>
                  <a:lnTo>
                    <a:pt x="445" y="465"/>
                  </a:lnTo>
                  <a:lnTo>
                    <a:pt x="431" y="458"/>
                  </a:lnTo>
                  <a:lnTo>
                    <a:pt x="419" y="450"/>
                  </a:lnTo>
                  <a:lnTo>
                    <a:pt x="408" y="441"/>
                  </a:lnTo>
                  <a:lnTo>
                    <a:pt x="396" y="432"/>
                  </a:lnTo>
                  <a:lnTo>
                    <a:pt x="386" y="421"/>
                  </a:lnTo>
                  <a:lnTo>
                    <a:pt x="376" y="410"/>
                  </a:lnTo>
                  <a:lnTo>
                    <a:pt x="367" y="399"/>
                  </a:lnTo>
                  <a:lnTo>
                    <a:pt x="358" y="387"/>
                  </a:lnTo>
                  <a:lnTo>
                    <a:pt x="351" y="375"/>
                  </a:lnTo>
                  <a:lnTo>
                    <a:pt x="382" y="373"/>
                  </a:lnTo>
                  <a:lnTo>
                    <a:pt x="409" y="373"/>
                  </a:lnTo>
                  <a:lnTo>
                    <a:pt x="431" y="374"/>
                  </a:lnTo>
                  <a:lnTo>
                    <a:pt x="450" y="377"/>
                  </a:lnTo>
                  <a:lnTo>
                    <a:pt x="466" y="380"/>
                  </a:lnTo>
                  <a:lnTo>
                    <a:pt x="479" y="384"/>
                  </a:lnTo>
                  <a:lnTo>
                    <a:pt x="489" y="389"/>
                  </a:lnTo>
                  <a:lnTo>
                    <a:pt x="496" y="393"/>
                  </a:lnTo>
                  <a:lnTo>
                    <a:pt x="503" y="400"/>
                  </a:lnTo>
                  <a:lnTo>
                    <a:pt x="506" y="406"/>
                  </a:lnTo>
                  <a:lnTo>
                    <a:pt x="510" y="411"/>
                  </a:lnTo>
                  <a:lnTo>
                    <a:pt x="512" y="418"/>
                  </a:lnTo>
                  <a:lnTo>
                    <a:pt x="516" y="430"/>
                  </a:lnTo>
                  <a:lnTo>
                    <a:pt x="522" y="441"/>
                  </a:lnTo>
                  <a:lnTo>
                    <a:pt x="532" y="431"/>
                  </a:lnTo>
                  <a:lnTo>
                    <a:pt x="542" y="423"/>
                  </a:lnTo>
                  <a:lnTo>
                    <a:pt x="553" y="417"/>
                  </a:lnTo>
                  <a:lnTo>
                    <a:pt x="563" y="412"/>
                  </a:lnTo>
                  <a:lnTo>
                    <a:pt x="573" y="408"/>
                  </a:lnTo>
                  <a:lnTo>
                    <a:pt x="583" y="404"/>
                  </a:lnTo>
                  <a:lnTo>
                    <a:pt x="593" y="402"/>
                  </a:lnTo>
                  <a:lnTo>
                    <a:pt x="602" y="401"/>
                  </a:lnTo>
                  <a:lnTo>
                    <a:pt x="618" y="398"/>
                  </a:lnTo>
                  <a:lnTo>
                    <a:pt x="631" y="396"/>
                  </a:lnTo>
                  <a:lnTo>
                    <a:pt x="636" y="394"/>
                  </a:lnTo>
                  <a:lnTo>
                    <a:pt x="639" y="392"/>
                  </a:lnTo>
                  <a:lnTo>
                    <a:pt x="641" y="389"/>
                  </a:lnTo>
                  <a:lnTo>
                    <a:pt x="642" y="384"/>
                  </a:lnTo>
                  <a:lnTo>
                    <a:pt x="640" y="382"/>
                  </a:lnTo>
                  <a:lnTo>
                    <a:pt x="636" y="380"/>
                  </a:lnTo>
                  <a:lnTo>
                    <a:pt x="630" y="377"/>
                  </a:lnTo>
                  <a:lnTo>
                    <a:pt x="622" y="374"/>
                  </a:lnTo>
                  <a:lnTo>
                    <a:pt x="602" y="370"/>
                  </a:lnTo>
                  <a:lnTo>
                    <a:pt x="581" y="365"/>
                  </a:lnTo>
                  <a:lnTo>
                    <a:pt x="571" y="362"/>
                  </a:lnTo>
                  <a:lnTo>
                    <a:pt x="561" y="359"/>
                  </a:lnTo>
                  <a:lnTo>
                    <a:pt x="553" y="354"/>
                  </a:lnTo>
                  <a:lnTo>
                    <a:pt x="546" y="350"/>
                  </a:lnTo>
                  <a:lnTo>
                    <a:pt x="544" y="346"/>
                  </a:lnTo>
                  <a:lnTo>
                    <a:pt x="542" y="344"/>
                  </a:lnTo>
                  <a:lnTo>
                    <a:pt x="541" y="341"/>
                  </a:lnTo>
                  <a:lnTo>
                    <a:pt x="541" y="337"/>
                  </a:lnTo>
                  <a:lnTo>
                    <a:pt x="541" y="334"/>
                  </a:lnTo>
                  <a:lnTo>
                    <a:pt x="542" y="331"/>
                  </a:lnTo>
                  <a:lnTo>
                    <a:pt x="544" y="327"/>
                  </a:lnTo>
                  <a:lnTo>
                    <a:pt x="546" y="323"/>
                  </a:lnTo>
                  <a:lnTo>
                    <a:pt x="553" y="318"/>
                  </a:lnTo>
                  <a:lnTo>
                    <a:pt x="559" y="315"/>
                  </a:lnTo>
                  <a:lnTo>
                    <a:pt x="565" y="312"/>
                  </a:lnTo>
                  <a:lnTo>
                    <a:pt x="571" y="310"/>
                  </a:lnTo>
                  <a:lnTo>
                    <a:pt x="578" y="308"/>
                  </a:lnTo>
                  <a:lnTo>
                    <a:pt x="583" y="307"/>
                  </a:lnTo>
                  <a:lnTo>
                    <a:pt x="590" y="307"/>
                  </a:lnTo>
                  <a:lnTo>
                    <a:pt x="596" y="307"/>
                  </a:lnTo>
                  <a:lnTo>
                    <a:pt x="607" y="310"/>
                  </a:lnTo>
                  <a:lnTo>
                    <a:pt x="618" y="314"/>
                  </a:lnTo>
                  <a:lnTo>
                    <a:pt x="629" y="318"/>
                  </a:lnTo>
                  <a:lnTo>
                    <a:pt x="640" y="325"/>
                  </a:lnTo>
                  <a:lnTo>
                    <a:pt x="659" y="337"/>
                  </a:lnTo>
                  <a:lnTo>
                    <a:pt x="677" y="349"/>
                  </a:lnTo>
                  <a:lnTo>
                    <a:pt x="685" y="352"/>
                  </a:lnTo>
                  <a:lnTo>
                    <a:pt x="692" y="354"/>
                  </a:lnTo>
                  <a:lnTo>
                    <a:pt x="695" y="355"/>
                  </a:lnTo>
                  <a:lnTo>
                    <a:pt x="698" y="355"/>
                  </a:lnTo>
                  <a:lnTo>
                    <a:pt x="700" y="354"/>
                  </a:lnTo>
                  <a:lnTo>
                    <a:pt x="703" y="353"/>
                  </a:lnTo>
                  <a:lnTo>
                    <a:pt x="702" y="341"/>
                  </a:lnTo>
                  <a:lnTo>
                    <a:pt x="698" y="331"/>
                  </a:lnTo>
                  <a:lnTo>
                    <a:pt x="694" y="321"/>
                  </a:lnTo>
                  <a:lnTo>
                    <a:pt x="688" y="312"/>
                  </a:lnTo>
                  <a:lnTo>
                    <a:pt x="676" y="296"/>
                  </a:lnTo>
                  <a:lnTo>
                    <a:pt x="664" y="280"/>
                  </a:lnTo>
                  <a:lnTo>
                    <a:pt x="659" y="273"/>
                  </a:lnTo>
                  <a:lnTo>
                    <a:pt x="656" y="266"/>
                  </a:lnTo>
                  <a:lnTo>
                    <a:pt x="654" y="258"/>
                  </a:lnTo>
                  <a:lnTo>
                    <a:pt x="654" y="250"/>
                  </a:lnTo>
                  <a:lnTo>
                    <a:pt x="655" y="246"/>
                  </a:lnTo>
                  <a:lnTo>
                    <a:pt x="657" y="241"/>
                  </a:lnTo>
                  <a:lnTo>
                    <a:pt x="659" y="237"/>
                  </a:lnTo>
                  <a:lnTo>
                    <a:pt x="663" y="232"/>
                  </a:lnTo>
                  <a:lnTo>
                    <a:pt x="671" y="222"/>
                  </a:lnTo>
                  <a:lnTo>
                    <a:pt x="684" y="212"/>
                  </a:lnTo>
                  <a:lnTo>
                    <a:pt x="687" y="211"/>
                  </a:lnTo>
                  <a:lnTo>
                    <a:pt x="690" y="212"/>
                  </a:lnTo>
                  <a:lnTo>
                    <a:pt x="694" y="215"/>
                  </a:lnTo>
                  <a:lnTo>
                    <a:pt x="697" y="219"/>
                  </a:lnTo>
                  <a:lnTo>
                    <a:pt x="704" y="231"/>
                  </a:lnTo>
                  <a:lnTo>
                    <a:pt x="711" y="246"/>
                  </a:lnTo>
                  <a:lnTo>
                    <a:pt x="717" y="260"/>
                  </a:lnTo>
                  <a:lnTo>
                    <a:pt x="726" y="273"/>
                  </a:lnTo>
                  <a:lnTo>
                    <a:pt x="732" y="278"/>
                  </a:lnTo>
                  <a:lnTo>
                    <a:pt x="737" y="282"/>
                  </a:lnTo>
                  <a:lnTo>
                    <a:pt x="744" y="284"/>
                  </a:lnTo>
                  <a:lnTo>
                    <a:pt x="752" y="284"/>
                  </a:lnTo>
                  <a:lnTo>
                    <a:pt x="757" y="283"/>
                  </a:lnTo>
                  <a:lnTo>
                    <a:pt x="762" y="278"/>
                  </a:lnTo>
                  <a:lnTo>
                    <a:pt x="765" y="274"/>
                  </a:lnTo>
                  <a:lnTo>
                    <a:pt x="767" y="267"/>
                  </a:lnTo>
                  <a:lnTo>
                    <a:pt x="773" y="253"/>
                  </a:lnTo>
                  <a:lnTo>
                    <a:pt x="776" y="236"/>
                  </a:lnTo>
                  <a:lnTo>
                    <a:pt x="779" y="228"/>
                  </a:lnTo>
                  <a:lnTo>
                    <a:pt x="781" y="220"/>
                  </a:lnTo>
                  <a:lnTo>
                    <a:pt x="783" y="213"/>
                  </a:lnTo>
                  <a:lnTo>
                    <a:pt x="786" y="207"/>
                  </a:lnTo>
                  <a:lnTo>
                    <a:pt x="791" y="202"/>
                  </a:lnTo>
                  <a:lnTo>
                    <a:pt x="795" y="199"/>
                  </a:lnTo>
                  <a:lnTo>
                    <a:pt x="801" y="198"/>
                  </a:lnTo>
                  <a:lnTo>
                    <a:pt x="808" y="198"/>
                  </a:lnTo>
                  <a:lnTo>
                    <a:pt x="817" y="202"/>
                  </a:lnTo>
                  <a:lnTo>
                    <a:pt x="822" y="208"/>
                  </a:lnTo>
                  <a:lnTo>
                    <a:pt x="826" y="215"/>
                  </a:lnTo>
                  <a:lnTo>
                    <a:pt x="827" y="220"/>
                  </a:lnTo>
                  <a:lnTo>
                    <a:pt x="826" y="227"/>
                  </a:lnTo>
                  <a:lnTo>
                    <a:pt x="823" y="234"/>
                  </a:lnTo>
                  <a:lnTo>
                    <a:pt x="819" y="239"/>
                  </a:lnTo>
                  <a:lnTo>
                    <a:pt x="814" y="246"/>
                  </a:lnTo>
                  <a:lnTo>
                    <a:pt x="804" y="258"/>
                  </a:lnTo>
                  <a:lnTo>
                    <a:pt x="794" y="269"/>
                  </a:lnTo>
                  <a:lnTo>
                    <a:pt x="791" y="274"/>
                  </a:lnTo>
                  <a:lnTo>
                    <a:pt x="788" y="278"/>
                  </a:lnTo>
                  <a:lnTo>
                    <a:pt x="788" y="282"/>
                  </a:lnTo>
                  <a:lnTo>
                    <a:pt x="789" y="284"/>
                  </a:lnTo>
                  <a:lnTo>
                    <a:pt x="793" y="293"/>
                  </a:lnTo>
                  <a:lnTo>
                    <a:pt x="801" y="299"/>
                  </a:lnTo>
                  <a:lnTo>
                    <a:pt x="809" y="306"/>
                  </a:lnTo>
                  <a:lnTo>
                    <a:pt x="818" y="312"/>
                  </a:lnTo>
                  <a:lnTo>
                    <a:pt x="828" y="316"/>
                  </a:lnTo>
                  <a:lnTo>
                    <a:pt x="838" y="320"/>
                  </a:lnTo>
                  <a:lnTo>
                    <a:pt x="847" y="322"/>
                  </a:lnTo>
                  <a:lnTo>
                    <a:pt x="855" y="322"/>
                  </a:lnTo>
                  <a:lnTo>
                    <a:pt x="857" y="311"/>
                  </a:lnTo>
                  <a:lnTo>
                    <a:pt x="860" y="301"/>
                  </a:lnTo>
                  <a:lnTo>
                    <a:pt x="863" y="292"/>
                  </a:lnTo>
                  <a:lnTo>
                    <a:pt x="867" y="285"/>
                  </a:lnTo>
                  <a:lnTo>
                    <a:pt x="874" y="273"/>
                  </a:lnTo>
                  <a:lnTo>
                    <a:pt x="881" y="264"/>
                  </a:lnTo>
                  <a:lnTo>
                    <a:pt x="887" y="256"/>
                  </a:lnTo>
                  <a:lnTo>
                    <a:pt x="893" y="248"/>
                  </a:lnTo>
                  <a:lnTo>
                    <a:pt x="894" y="245"/>
                  </a:lnTo>
                  <a:lnTo>
                    <a:pt x="895" y="240"/>
                  </a:lnTo>
                  <a:lnTo>
                    <a:pt x="895" y="235"/>
                  </a:lnTo>
                  <a:lnTo>
                    <a:pt x="895" y="229"/>
                  </a:lnTo>
                  <a:lnTo>
                    <a:pt x="891" y="216"/>
                  </a:lnTo>
                  <a:lnTo>
                    <a:pt x="889" y="203"/>
                  </a:lnTo>
                  <a:lnTo>
                    <a:pt x="887" y="192"/>
                  </a:lnTo>
                  <a:lnTo>
                    <a:pt x="887" y="180"/>
                  </a:lnTo>
                  <a:lnTo>
                    <a:pt x="887" y="170"/>
                  </a:lnTo>
                  <a:lnTo>
                    <a:pt x="888" y="159"/>
                  </a:lnTo>
                  <a:lnTo>
                    <a:pt x="890" y="150"/>
                  </a:lnTo>
                  <a:lnTo>
                    <a:pt x="894" y="140"/>
                  </a:lnTo>
                  <a:lnTo>
                    <a:pt x="898" y="132"/>
                  </a:lnTo>
                  <a:lnTo>
                    <a:pt x="903" y="124"/>
                  </a:lnTo>
                  <a:lnTo>
                    <a:pt x="909" y="117"/>
                  </a:lnTo>
                  <a:lnTo>
                    <a:pt x="916" y="111"/>
                  </a:lnTo>
                  <a:lnTo>
                    <a:pt x="925" y="106"/>
                  </a:lnTo>
                  <a:lnTo>
                    <a:pt x="934" y="102"/>
                  </a:lnTo>
                  <a:lnTo>
                    <a:pt x="944" y="98"/>
                  </a:lnTo>
                  <a:lnTo>
                    <a:pt x="956" y="96"/>
                  </a:lnTo>
                  <a:lnTo>
                    <a:pt x="961" y="96"/>
                  </a:lnTo>
                  <a:lnTo>
                    <a:pt x="965" y="97"/>
                  </a:lnTo>
                  <a:lnTo>
                    <a:pt x="967" y="100"/>
                  </a:lnTo>
                  <a:lnTo>
                    <a:pt x="970" y="102"/>
                  </a:lnTo>
                  <a:lnTo>
                    <a:pt x="971" y="104"/>
                  </a:lnTo>
                  <a:lnTo>
                    <a:pt x="972" y="107"/>
                  </a:lnTo>
                  <a:lnTo>
                    <a:pt x="972" y="111"/>
                  </a:lnTo>
                  <a:lnTo>
                    <a:pt x="972" y="115"/>
                  </a:lnTo>
                  <a:lnTo>
                    <a:pt x="965" y="134"/>
                  </a:lnTo>
                  <a:lnTo>
                    <a:pt x="956" y="157"/>
                  </a:lnTo>
                  <a:lnTo>
                    <a:pt x="951" y="168"/>
                  </a:lnTo>
                  <a:lnTo>
                    <a:pt x="947" y="179"/>
                  </a:lnTo>
                  <a:lnTo>
                    <a:pt x="945" y="190"/>
                  </a:lnTo>
                  <a:lnTo>
                    <a:pt x="944" y="201"/>
                  </a:lnTo>
                  <a:lnTo>
                    <a:pt x="945" y="206"/>
                  </a:lnTo>
                  <a:lnTo>
                    <a:pt x="946" y="210"/>
                  </a:lnTo>
                  <a:lnTo>
                    <a:pt x="948" y="215"/>
                  </a:lnTo>
                  <a:lnTo>
                    <a:pt x="952" y="219"/>
                  </a:lnTo>
                  <a:lnTo>
                    <a:pt x="955" y="222"/>
                  </a:lnTo>
                  <a:lnTo>
                    <a:pt x="961" y="226"/>
                  </a:lnTo>
                  <a:lnTo>
                    <a:pt x="966" y="228"/>
                  </a:lnTo>
                  <a:lnTo>
                    <a:pt x="974" y="230"/>
                  </a:lnTo>
                  <a:lnTo>
                    <a:pt x="980" y="229"/>
                  </a:lnTo>
                  <a:lnTo>
                    <a:pt x="986" y="227"/>
                  </a:lnTo>
                  <a:lnTo>
                    <a:pt x="993" y="224"/>
                  </a:lnTo>
                  <a:lnTo>
                    <a:pt x="1000" y="219"/>
                  </a:lnTo>
                  <a:lnTo>
                    <a:pt x="1005" y="215"/>
                  </a:lnTo>
                  <a:lnTo>
                    <a:pt x="1010" y="209"/>
                  </a:lnTo>
                  <a:lnTo>
                    <a:pt x="1012" y="203"/>
                  </a:lnTo>
                  <a:lnTo>
                    <a:pt x="1014" y="198"/>
                  </a:lnTo>
                  <a:lnTo>
                    <a:pt x="1015" y="178"/>
                  </a:lnTo>
                  <a:lnTo>
                    <a:pt x="1016" y="158"/>
                  </a:lnTo>
                  <a:lnTo>
                    <a:pt x="1019" y="138"/>
                  </a:lnTo>
                  <a:lnTo>
                    <a:pt x="1022" y="120"/>
                  </a:lnTo>
                  <a:lnTo>
                    <a:pt x="1024" y="111"/>
                  </a:lnTo>
                  <a:lnTo>
                    <a:pt x="1028" y="103"/>
                  </a:lnTo>
                  <a:lnTo>
                    <a:pt x="1030" y="96"/>
                  </a:lnTo>
                  <a:lnTo>
                    <a:pt x="1034" y="91"/>
                  </a:lnTo>
                  <a:lnTo>
                    <a:pt x="1038" y="86"/>
                  </a:lnTo>
                  <a:lnTo>
                    <a:pt x="1043" y="83"/>
                  </a:lnTo>
                  <a:lnTo>
                    <a:pt x="1049" y="81"/>
                  </a:lnTo>
                  <a:lnTo>
                    <a:pt x="1054" y="79"/>
                  </a:lnTo>
                  <a:lnTo>
                    <a:pt x="1059" y="79"/>
                  </a:lnTo>
                  <a:lnTo>
                    <a:pt x="1062" y="81"/>
                  </a:lnTo>
                  <a:lnTo>
                    <a:pt x="1064" y="83"/>
                  </a:lnTo>
                  <a:lnTo>
                    <a:pt x="1066" y="85"/>
                  </a:lnTo>
                  <a:lnTo>
                    <a:pt x="1066" y="94"/>
                  </a:lnTo>
                  <a:lnTo>
                    <a:pt x="1063" y="105"/>
                  </a:lnTo>
                  <a:lnTo>
                    <a:pt x="1060" y="119"/>
                  </a:lnTo>
                  <a:lnTo>
                    <a:pt x="1058" y="134"/>
                  </a:lnTo>
                  <a:lnTo>
                    <a:pt x="1057" y="142"/>
                  </a:lnTo>
                  <a:lnTo>
                    <a:pt x="1056" y="151"/>
                  </a:lnTo>
                  <a:lnTo>
                    <a:pt x="1057" y="160"/>
                  </a:lnTo>
                  <a:lnTo>
                    <a:pt x="1058" y="170"/>
                  </a:lnTo>
                  <a:lnTo>
                    <a:pt x="1059" y="173"/>
                  </a:lnTo>
                  <a:lnTo>
                    <a:pt x="1061" y="176"/>
                  </a:lnTo>
                  <a:lnTo>
                    <a:pt x="1064" y="179"/>
                  </a:lnTo>
                  <a:lnTo>
                    <a:pt x="1068" y="181"/>
                  </a:lnTo>
                  <a:lnTo>
                    <a:pt x="1077" y="184"/>
                  </a:lnTo>
                  <a:lnTo>
                    <a:pt x="1088" y="187"/>
                  </a:lnTo>
                  <a:lnTo>
                    <a:pt x="1100" y="187"/>
                  </a:lnTo>
                  <a:lnTo>
                    <a:pt x="1111" y="184"/>
                  </a:lnTo>
                  <a:lnTo>
                    <a:pt x="1117" y="183"/>
                  </a:lnTo>
                  <a:lnTo>
                    <a:pt x="1121" y="181"/>
                  </a:lnTo>
                  <a:lnTo>
                    <a:pt x="1126" y="179"/>
                  </a:lnTo>
                  <a:lnTo>
                    <a:pt x="1129" y="176"/>
                  </a:lnTo>
                  <a:lnTo>
                    <a:pt x="1123" y="171"/>
                  </a:lnTo>
                  <a:lnTo>
                    <a:pt x="1117" y="165"/>
                  </a:lnTo>
                  <a:lnTo>
                    <a:pt x="1112" y="159"/>
                  </a:lnTo>
                  <a:lnTo>
                    <a:pt x="1109" y="150"/>
                  </a:lnTo>
                  <a:lnTo>
                    <a:pt x="1107" y="141"/>
                  </a:lnTo>
                  <a:lnTo>
                    <a:pt x="1106" y="131"/>
                  </a:lnTo>
                  <a:lnTo>
                    <a:pt x="1105" y="121"/>
                  </a:lnTo>
                  <a:lnTo>
                    <a:pt x="1105" y="111"/>
                  </a:lnTo>
                  <a:lnTo>
                    <a:pt x="1106" y="101"/>
                  </a:lnTo>
                  <a:lnTo>
                    <a:pt x="1108" y="92"/>
                  </a:lnTo>
                  <a:lnTo>
                    <a:pt x="1109" y="83"/>
                  </a:lnTo>
                  <a:lnTo>
                    <a:pt x="1112" y="75"/>
                  </a:lnTo>
                  <a:lnTo>
                    <a:pt x="1115" y="68"/>
                  </a:lnTo>
                  <a:lnTo>
                    <a:pt x="1118" y="63"/>
                  </a:lnTo>
                  <a:lnTo>
                    <a:pt x="1121" y="59"/>
                  </a:lnTo>
                  <a:lnTo>
                    <a:pt x="1125" y="58"/>
                  </a:lnTo>
                  <a:lnTo>
                    <a:pt x="1128" y="58"/>
                  </a:lnTo>
                  <a:lnTo>
                    <a:pt x="1130" y="59"/>
                  </a:lnTo>
                  <a:lnTo>
                    <a:pt x="1133" y="62"/>
                  </a:lnTo>
                  <a:lnTo>
                    <a:pt x="1135" y="65"/>
                  </a:lnTo>
                  <a:lnTo>
                    <a:pt x="1139" y="73"/>
                  </a:lnTo>
                  <a:lnTo>
                    <a:pt x="1143" y="83"/>
                  </a:lnTo>
                  <a:lnTo>
                    <a:pt x="1146" y="94"/>
                  </a:lnTo>
                  <a:lnTo>
                    <a:pt x="1148" y="107"/>
                  </a:lnTo>
                  <a:lnTo>
                    <a:pt x="1149" y="122"/>
                  </a:lnTo>
                  <a:lnTo>
                    <a:pt x="1150" y="136"/>
                  </a:lnTo>
                  <a:lnTo>
                    <a:pt x="1164" y="129"/>
                  </a:lnTo>
                  <a:lnTo>
                    <a:pt x="1174" y="124"/>
                  </a:lnTo>
                  <a:lnTo>
                    <a:pt x="1178" y="123"/>
                  </a:lnTo>
                  <a:lnTo>
                    <a:pt x="1182" y="123"/>
                  </a:lnTo>
                  <a:lnTo>
                    <a:pt x="1185" y="123"/>
                  </a:lnTo>
                  <a:lnTo>
                    <a:pt x="1187" y="124"/>
                  </a:lnTo>
                  <a:lnTo>
                    <a:pt x="1192" y="128"/>
                  </a:lnTo>
                  <a:lnTo>
                    <a:pt x="1196" y="132"/>
                  </a:lnTo>
                  <a:lnTo>
                    <a:pt x="1200" y="139"/>
                  </a:lnTo>
                  <a:lnTo>
                    <a:pt x="1203" y="146"/>
                  </a:lnTo>
                  <a:lnTo>
                    <a:pt x="1205" y="151"/>
                  </a:lnTo>
                  <a:lnTo>
                    <a:pt x="1207" y="154"/>
                  </a:lnTo>
                  <a:lnTo>
                    <a:pt x="1211" y="157"/>
                  </a:lnTo>
                  <a:lnTo>
                    <a:pt x="1214" y="159"/>
                  </a:lnTo>
                  <a:lnTo>
                    <a:pt x="1222" y="163"/>
                  </a:lnTo>
                  <a:lnTo>
                    <a:pt x="1230" y="165"/>
                  </a:lnTo>
                  <a:lnTo>
                    <a:pt x="1239" y="165"/>
                  </a:lnTo>
                  <a:lnTo>
                    <a:pt x="1249" y="165"/>
                  </a:lnTo>
                  <a:lnTo>
                    <a:pt x="1258" y="164"/>
                  </a:lnTo>
                  <a:lnTo>
                    <a:pt x="1265" y="162"/>
                  </a:lnTo>
                  <a:lnTo>
                    <a:pt x="1268" y="158"/>
                  </a:lnTo>
                  <a:lnTo>
                    <a:pt x="1269" y="152"/>
                  </a:lnTo>
                  <a:lnTo>
                    <a:pt x="1270" y="148"/>
                  </a:lnTo>
                  <a:lnTo>
                    <a:pt x="1271" y="143"/>
                  </a:lnTo>
                  <a:lnTo>
                    <a:pt x="1270" y="134"/>
                  </a:lnTo>
                  <a:lnTo>
                    <a:pt x="1268" y="125"/>
                  </a:lnTo>
                  <a:lnTo>
                    <a:pt x="1263" y="117"/>
                  </a:lnTo>
                  <a:lnTo>
                    <a:pt x="1259" y="109"/>
                  </a:lnTo>
                  <a:lnTo>
                    <a:pt x="1253" y="101"/>
                  </a:lnTo>
                  <a:lnTo>
                    <a:pt x="1248" y="92"/>
                  </a:lnTo>
                  <a:lnTo>
                    <a:pt x="1243" y="84"/>
                  </a:lnTo>
                  <a:lnTo>
                    <a:pt x="1238" y="76"/>
                  </a:lnTo>
                  <a:lnTo>
                    <a:pt x="1234" y="69"/>
                  </a:lnTo>
                  <a:lnTo>
                    <a:pt x="1231" y="62"/>
                  </a:lnTo>
                  <a:lnTo>
                    <a:pt x="1230" y="54"/>
                  </a:lnTo>
                  <a:lnTo>
                    <a:pt x="1231" y="47"/>
                  </a:lnTo>
                  <a:lnTo>
                    <a:pt x="1232" y="43"/>
                  </a:lnTo>
                  <a:lnTo>
                    <a:pt x="1234" y="39"/>
                  </a:lnTo>
                  <a:lnTo>
                    <a:pt x="1236" y="36"/>
                  </a:lnTo>
                  <a:lnTo>
                    <a:pt x="1240" y="31"/>
                  </a:lnTo>
                  <a:lnTo>
                    <a:pt x="1248" y="28"/>
                  </a:lnTo>
                  <a:lnTo>
                    <a:pt x="1257" y="27"/>
                  </a:lnTo>
                  <a:lnTo>
                    <a:pt x="1264" y="26"/>
                  </a:lnTo>
                  <a:lnTo>
                    <a:pt x="1271" y="27"/>
                  </a:lnTo>
                  <a:lnTo>
                    <a:pt x="1279" y="29"/>
                  </a:lnTo>
                  <a:lnTo>
                    <a:pt x="1286" y="33"/>
                  </a:lnTo>
                  <a:lnTo>
                    <a:pt x="1291" y="38"/>
                  </a:lnTo>
                  <a:lnTo>
                    <a:pt x="1297" y="44"/>
                  </a:lnTo>
                  <a:lnTo>
                    <a:pt x="1299" y="50"/>
                  </a:lnTo>
                  <a:lnTo>
                    <a:pt x="1300" y="57"/>
                  </a:lnTo>
                  <a:lnTo>
                    <a:pt x="1300" y="63"/>
                  </a:lnTo>
                  <a:lnTo>
                    <a:pt x="1300" y="68"/>
                  </a:lnTo>
                  <a:lnTo>
                    <a:pt x="1300" y="78"/>
                  </a:lnTo>
                  <a:lnTo>
                    <a:pt x="1299" y="88"/>
                  </a:lnTo>
                  <a:lnTo>
                    <a:pt x="1300" y="94"/>
                  </a:lnTo>
                  <a:lnTo>
                    <a:pt x="1301" y="100"/>
                  </a:lnTo>
                  <a:lnTo>
                    <a:pt x="1303" y="106"/>
                  </a:lnTo>
                  <a:lnTo>
                    <a:pt x="1306" y="113"/>
                  </a:lnTo>
                  <a:lnTo>
                    <a:pt x="1311" y="121"/>
                  </a:lnTo>
                  <a:lnTo>
                    <a:pt x="1317" y="130"/>
                  </a:lnTo>
                  <a:lnTo>
                    <a:pt x="1325" y="140"/>
                  </a:lnTo>
                  <a:lnTo>
                    <a:pt x="1335" y="151"/>
                  </a:lnTo>
                  <a:lnTo>
                    <a:pt x="1339" y="145"/>
                  </a:lnTo>
                  <a:lnTo>
                    <a:pt x="1345" y="142"/>
                  </a:lnTo>
                  <a:lnTo>
                    <a:pt x="1349" y="140"/>
                  </a:lnTo>
                  <a:lnTo>
                    <a:pt x="1354" y="139"/>
                  </a:lnTo>
                  <a:lnTo>
                    <a:pt x="1358" y="138"/>
                  </a:lnTo>
                  <a:lnTo>
                    <a:pt x="1361" y="136"/>
                  </a:lnTo>
                  <a:lnTo>
                    <a:pt x="1364" y="134"/>
                  </a:lnTo>
                  <a:lnTo>
                    <a:pt x="1364" y="131"/>
                  </a:lnTo>
                  <a:lnTo>
                    <a:pt x="1354" y="114"/>
                  </a:lnTo>
                  <a:lnTo>
                    <a:pt x="1345" y="97"/>
                  </a:lnTo>
                  <a:lnTo>
                    <a:pt x="1341" y="88"/>
                  </a:lnTo>
                  <a:lnTo>
                    <a:pt x="1339" y="81"/>
                  </a:lnTo>
                  <a:lnTo>
                    <a:pt x="1337" y="72"/>
                  </a:lnTo>
                  <a:lnTo>
                    <a:pt x="1337" y="64"/>
                  </a:lnTo>
                  <a:lnTo>
                    <a:pt x="1337" y="55"/>
                  </a:lnTo>
                  <a:lnTo>
                    <a:pt x="1339" y="47"/>
                  </a:lnTo>
                  <a:lnTo>
                    <a:pt x="1342" y="38"/>
                  </a:lnTo>
                  <a:lnTo>
                    <a:pt x="1347" y="30"/>
                  </a:lnTo>
                  <a:lnTo>
                    <a:pt x="1354" y="23"/>
                  </a:lnTo>
                  <a:lnTo>
                    <a:pt x="1361" y="15"/>
                  </a:lnTo>
                  <a:lnTo>
                    <a:pt x="1370" y="8"/>
                  </a:lnTo>
                  <a:lnTo>
                    <a:pt x="1382" y="0"/>
                  </a:lnTo>
                  <a:lnTo>
                    <a:pt x="1397" y="193"/>
                  </a:lnTo>
                  <a:lnTo>
                    <a:pt x="1411" y="385"/>
                  </a:lnTo>
                  <a:lnTo>
                    <a:pt x="1423" y="576"/>
                  </a:lnTo>
                  <a:lnTo>
                    <a:pt x="1433" y="766"/>
                  </a:lnTo>
                  <a:lnTo>
                    <a:pt x="1436" y="860"/>
                  </a:lnTo>
                  <a:lnTo>
                    <a:pt x="1440" y="955"/>
                  </a:lnTo>
                  <a:lnTo>
                    <a:pt x="1443" y="1049"/>
                  </a:lnTo>
                  <a:lnTo>
                    <a:pt x="1445" y="1144"/>
                  </a:lnTo>
                  <a:lnTo>
                    <a:pt x="1446" y="1237"/>
                  </a:lnTo>
                  <a:lnTo>
                    <a:pt x="1447" y="1331"/>
                  </a:lnTo>
                  <a:lnTo>
                    <a:pt x="1447" y="1426"/>
                  </a:lnTo>
                  <a:lnTo>
                    <a:pt x="1446" y="1521"/>
                  </a:lnTo>
                  <a:lnTo>
                    <a:pt x="1445" y="1616"/>
                  </a:lnTo>
                  <a:lnTo>
                    <a:pt x="1443" y="1711"/>
                  </a:lnTo>
                  <a:lnTo>
                    <a:pt x="1441" y="1806"/>
                  </a:lnTo>
                  <a:lnTo>
                    <a:pt x="1436" y="1901"/>
                  </a:lnTo>
                  <a:lnTo>
                    <a:pt x="1432" y="1997"/>
                  </a:lnTo>
                  <a:lnTo>
                    <a:pt x="1426" y="2093"/>
                  </a:lnTo>
                  <a:lnTo>
                    <a:pt x="1420" y="2190"/>
                  </a:lnTo>
                  <a:lnTo>
                    <a:pt x="1412" y="2287"/>
                  </a:lnTo>
                  <a:lnTo>
                    <a:pt x="1404" y="2385"/>
                  </a:lnTo>
                  <a:lnTo>
                    <a:pt x="1394" y="2484"/>
                  </a:lnTo>
                  <a:lnTo>
                    <a:pt x="1384" y="2582"/>
                  </a:lnTo>
                  <a:lnTo>
                    <a:pt x="1371" y="2681"/>
                  </a:lnTo>
                  <a:lnTo>
                    <a:pt x="1359" y="2782"/>
                  </a:lnTo>
                  <a:lnTo>
                    <a:pt x="1346" y="2883"/>
                  </a:lnTo>
                  <a:lnTo>
                    <a:pt x="1330" y="2985"/>
                  </a:lnTo>
                  <a:lnTo>
                    <a:pt x="1315" y="3088"/>
                  </a:lnTo>
                  <a:lnTo>
                    <a:pt x="1288" y="3090"/>
                  </a:lnTo>
                  <a:lnTo>
                    <a:pt x="1261" y="3091"/>
                  </a:lnTo>
                  <a:lnTo>
                    <a:pt x="1234" y="3091"/>
                  </a:lnTo>
                  <a:lnTo>
                    <a:pt x="1207" y="3091"/>
                  </a:lnTo>
                  <a:lnTo>
                    <a:pt x="1154" y="3089"/>
                  </a:lnTo>
                  <a:lnTo>
                    <a:pt x="1101" y="3084"/>
                  </a:lnTo>
                  <a:lnTo>
                    <a:pt x="1051" y="3080"/>
                  </a:lnTo>
                  <a:lnTo>
                    <a:pt x="1003" y="3077"/>
                  </a:lnTo>
                  <a:lnTo>
                    <a:pt x="980" y="3077"/>
                  </a:lnTo>
                  <a:lnTo>
                    <a:pt x="958" y="3075"/>
                  </a:lnTo>
                  <a:lnTo>
                    <a:pt x="937" y="3077"/>
                  </a:lnTo>
                  <a:lnTo>
                    <a:pt x="917" y="3078"/>
                  </a:lnTo>
                  <a:lnTo>
                    <a:pt x="882" y="3081"/>
                  </a:lnTo>
                  <a:lnTo>
                    <a:pt x="852" y="3082"/>
                  </a:lnTo>
                  <a:lnTo>
                    <a:pt x="827" y="3084"/>
                  </a:lnTo>
                  <a:lnTo>
                    <a:pt x="805" y="3084"/>
                  </a:lnTo>
                  <a:lnTo>
                    <a:pt x="786" y="3084"/>
                  </a:lnTo>
                  <a:lnTo>
                    <a:pt x="771" y="3083"/>
                  </a:lnTo>
                  <a:lnTo>
                    <a:pt x="759" y="3082"/>
                  </a:lnTo>
                  <a:lnTo>
                    <a:pt x="747" y="3081"/>
                  </a:lnTo>
                  <a:lnTo>
                    <a:pt x="731" y="3078"/>
                  </a:lnTo>
                  <a:lnTo>
                    <a:pt x="717" y="3074"/>
                  </a:lnTo>
                  <a:lnTo>
                    <a:pt x="705" y="3071"/>
                  </a:lnTo>
                  <a:lnTo>
                    <a:pt x="689" y="3070"/>
                  </a:lnTo>
                  <a:lnTo>
                    <a:pt x="668" y="3071"/>
                  </a:lnTo>
                  <a:lnTo>
                    <a:pt x="648" y="3072"/>
                  </a:lnTo>
                  <a:lnTo>
                    <a:pt x="626" y="3075"/>
                  </a:lnTo>
                  <a:lnTo>
                    <a:pt x="600" y="3078"/>
                  </a:lnTo>
                  <a:lnTo>
                    <a:pt x="569" y="3080"/>
                  </a:lnTo>
                  <a:lnTo>
                    <a:pt x="531" y="3080"/>
                  </a:lnTo>
                  <a:lnTo>
                    <a:pt x="483" y="3079"/>
                  </a:lnTo>
                  <a:lnTo>
                    <a:pt x="424" y="3075"/>
                  </a:lnTo>
                  <a:close/>
                  <a:moveTo>
                    <a:pt x="996" y="440"/>
                  </a:moveTo>
                  <a:lnTo>
                    <a:pt x="989" y="428"/>
                  </a:lnTo>
                  <a:lnTo>
                    <a:pt x="982" y="416"/>
                  </a:lnTo>
                  <a:lnTo>
                    <a:pt x="975" y="403"/>
                  </a:lnTo>
                  <a:lnTo>
                    <a:pt x="970" y="390"/>
                  </a:lnTo>
                  <a:lnTo>
                    <a:pt x="965" y="377"/>
                  </a:lnTo>
                  <a:lnTo>
                    <a:pt x="962" y="362"/>
                  </a:lnTo>
                  <a:lnTo>
                    <a:pt x="958" y="347"/>
                  </a:lnTo>
                  <a:lnTo>
                    <a:pt x="956" y="333"/>
                  </a:lnTo>
                  <a:lnTo>
                    <a:pt x="956" y="318"/>
                  </a:lnTo>
                  <a:lnTo>
                    <a:pt x="958" y="305"/>
                  </a:lnTo>
                  <a:lnTo>
                    <a:pt x="960" y="298"/>
                  </a:lnTo>
                  <a:lnTo>
                    <a:pt x="962" y="293"/>
                  </a:lnTo>
                  <a:lnTo>
                    <a:pt x="964" y="287"/>
                  </a:lnTo>
                  <a:lnTo>
                    <a:pt x="967" y="282"/>
                  </a:lnTo>
                  <a:lnTo>
                    <a:pt x="971" y="278"/>
                  </a:lnTo>
                  <a:lnTo>
                    <a:pt x="975" y="275"/>
                  </a:lnTo>
                  <a:lnTo>
                    <a:pt x="980" y="273"/>
                  </a:lnTo>
                  <a:lnTo>
                    <a:pt x="985" y="272"/>
                  </a:lnTo>
                  <a:lnTo>
                    <a:pt x="992" y="272"/>
                  </a:lnTo>
                  <a:lnTo>
                    <a:pt x="999" y="273"/>
                  </a:lnTo>
                  <a:lnTo>
                    <a:pt x="1005" y="275"/>
                  </a:lnTo>
                  <a:lnTo>
                    <a:pt x="1014" y="278"/>
                  </a:lnTo>
                  <a:lnTo>
                    <a:pt x="1023" y="282"/>
                  </a:lnTo>
                  <a:lnTo>
                    <a:pt x="1033" y="286"/>
                  </a:lnTo>
                  <a:lnTo>
                    <a:pt x="1041" y="292"/>
                  </a:lnTo>
                  <a:lnTo>
                    <a:pt x="1049" y="298"/>
                  </a:lnTo>
                  <a:lnTo>
                    <a:pt x="1056" y="307"/>
                  </a:lnTo>
                  <a:lnTo>
                    <a:pt x="1061" y="317"/>
                  </a:lnTo>
                  <a:lnTo>
                    <a:pt x="1066" y="329"/>
                  </a:lnTo>
                  <a:lnTo>
                    <a:pt x="1068" y="342"/>
                  </a:lnTo>
                  <a:lnTo>
                    <a:pt x="1067" y="347"/>
                  </a:lnTo>
                  <a:lnTo>
                    <a:pt x="1066" y="354"/>
                  </a:lnTo>
                  <a:lnTo>
                    <a:pt x="1063" y="361"/>
                  </a:lnTo>
                  <a:lnTo>
                    <a:pt x="1061" y="368"/>
                  </a:lnTo>
                  <a:lnTo>
                    <a:pt x="1054" y="381"/>
                  </a:lnTo>
                  <a:lnTo>
                    <a:pt x="1045" y="394"/>
                  </a:lnTo>
                  <a:lnTo>
                    <a:pt x="1034" y="407"/>
                  </a:lnTo>
                  <a:lnTo>
                    <a:pt x="1023" y="419"/>
                  </a:lnTo>
                  <a:lnTo>
                    <a:pt x="1010" y="430"/>
                  </a:lnTo>
                  <a:lnTo>
                    <a:pt x="996" y="440"/>
                  </a:lnTo>
                  <a:close/>
                  <a:moveTo>
                    <a:pt x="609" y="425"/>
                  </a:moveTo>
                  <a:lnTo>
                    <a:pt x="615" y="419"/>
                  </a:lnTo>
                  <a:lnTo>
                    <a:pt x="621" y="414"/>
                  </a:lnTo>
                  <a:lnTo>
                    <a:pt x="629" y="411"/>
                  </a:lnTo>
                  <a:lnTo>
                    <a:pt x="638" y="409"/>
                  </a:lnTo>
                  <a:lnTo>
                    <a:pt x="647" y="407"/>
                  </a:lnTo>
                  <a:lnTo>
                    <a:pt x="657" y="406"/>
                  </a:lnTo>
                  <a:lnTo>
                    <a:pt x="667" y="404"/>
                  </a:lnTo>
                  <a:lnTo>
                    <a:pt x="677" y="404"/>
                  </a:lnTo>
                  <a:lnTo>
                    <a:pt x="688" y="406"/>
                  </a:lnTo>
                  <a:lnTo>
                    <a:pt x="699" y="408"/>
                  </a:lnTo>
                  <a:lnTo>
                    <a:pt x="712" y="411"/>
                  </a:lnTo>
                  <a:lnTo>
                    <a:pt x="723" y="414"/>
                  </a:lnTo>
                  <a:lnTo>
                    <a:pt x="735" y="419"/>
                  </a:lnTo>
                  <a:lnTo>
                    <a:pt x="747" y="425"/>
                  </a:lnTo>
                  <a:lnTo>
                    <a:pt x="759" y="431"/>
                  </a:lnTo>
                  <a:lnTo>
                    <a:pt x="771" y="438"/>
                  </a:lnTo>
                  <a:lnTo>
                    <a:pt x="771" y="451"/>
                  </a:lnTo>
                  <a:lnTo>
                    <a:pt x="771" y="466"/>
                  </a:lnTo>
                  <a:lnTo>
                    <a:pt x="771" y="473"/>
                  </a:lnTo>
                  <a:lnTo>
                    <a:pt x="770" y="479"/>
                  </a:lnTo>
                  <a:lnTo>
                    <a:pt x="769" y="486"/>
                  </a:lnTo>
                  <a:lnTo>
                    <a:pt x="766" y="493"/>
                  </a:lnTo>
                  <a:lnTo>
                    <a:pt x="755" y="497"/>
                  </a:lnTo>
                  <a:lnTo>
                    <a:pt x="745" y="500"/>
                  </a:lnTo>
                  <a:lnTo>
                    <a:pt x="734" y="503"/>
                  </a:lnTo>
                  <a:lnTo>
                    <a:pt x="723" y="503"/>
                  </a:lnTo>
                  <a:lnTo>
                    <a:pt x="712" y="503"/>
                  </a:lnTo>
                  <a:lnTo>
                    <a:pt x="700" y="502"/>
                  </a:lnTo>
                  <a:lnTo>
                    <a:pt x="690" y="498"/>
                  </a:lnTo>
                  <a:lnTo>
                    <a:pt x="679" y="495"/>
                  </a:lnTo>
                  <a:lnTo>
                    <a:pt x="669" y="489"/>
                  </a:lnTo>
                  <a:lnTo>
                    <a:pt x="659" y="484"/>
                  </a:lnTo>
                  <a:lnTo>
                    <a:pt x="649" y="476"/>
                  </a:lnTo>
                  <a:lnTo>
                    <a:pt x="640" y="468"/>
                  </a:lnTo>
                  <a:lnTo>
                    <a:pt x="631" y="459"/>
                  </a:lnTo>
                  <a:lnTo>
                    <a:pt x="622" y="448"/>
                  </a:lnTo>
                  <a:lnTo>
                    <a:pt x="616" y="437"/>
                  </a:lnTo>
                  <a:lnTo>
                    <a:pt x="609" y="425"/>
                  </a:lnTo>
                  <a:close/>
                  <a:moveTo>
                    <a:pt x="489" y="842"/>
                  </a:moveTo>
                  <a:lnTo>
                    <a:pt x="486" y="862"/>
                  </a:lnTo>
                  <a:lnTo>
                    <a:pt x="482" y="881"/>
                  </a:lnTo>
                  <a:lnTo>
                    <a:pt x="475" y="897"/>
                  </a:lnTo>
                  <a:lnTo>
                    <a:pt x="468" y="911"/>
                  </a:lnTo>
                  <a:lnTo>
                    <a:pt x="459" y="924"/>
                  </a:lnTo>
                  <a:lnTo>
                    <a:pt x="449" y="934"/>
                  </a:lnTo>
                  <a:lnTo>
                    <a:pt x="438" y="943"/>
                  </a:lnTo>
                  <a:lnTo>
                    <a:pt x="426" y="949"/>
                  </a:lnTo>
                  <a:lnTo>
                    <a:pt x="412" y="955"/>
                  </a:lnTo>
                  <a:lnTo>
                    <a:pt x="400" y="958"/>
                  </a:lnTo>
                  <a:lnTo>
                    <a:pt x="386" y="962"/>
                  </a:lnTo>
                  <a:lnTo>
                    <a:pt x="372" y="963"/>
                  </a:lnTo>
                  <a:lnTo>
                    <a:pt x="358" y="964"/>
                  </a:lnTo>
                  <a:lnTo>
                    <a:pt x="343" y="963"/>
                  </a:lnTo>
                  <a:lnTo>
                    <a:pt x="330" y="962"/>
                  </a:lnTo>
                  <a:lnTo>
                    <a:pt x="315" y="959"/>
                  </a:lnTo>
                  <a:lnTo>
                    <a:pt x="323" y="954"/>
                  </a:lnTo>
                  <a:lnTo>
                    <a:pt x="330" y="948"/>
                  </a:lnTo>
                  <a:lnTo>
                    <a:pt x="335" y="943"/>
                  </a:lnTo>
                  <a:lnTo>
                    <a:pt x="340" y="937"/>
                  </a:lnTo>
                  <a:lnTo>
                    <a:pt x="349" y="926"/>
                  </a:lnTo>
                  <a:lnTo>
                    <a:pt x="355" y="915"/>
                  </a:lnTo>
                  <a:lnTo>
                    <a:pt x="363" y="902"/>
                  </a:lnTo>
                  <a:lnTo>
                    <a:pt x="371" y="890"/>
                  </a:lnTo>
                  <a:lnTo>
                    <a:pt x="377" y="885"/>
                  </a:lnTo>
                  <a:lnTo>
                    <a:pt x="382" y="878"/>
                  </a:lnTo>
                  <a:lnTo>
                    <a:pt x="389" y="871"/>
                  </a:lnTo>
                  <a:lnTo>
                    <a:pt x="396" y="866"/>
                  </a:lnTo>
                  <a:lnTo>
                    <a:pt x="410" y="858"/>
                  </a:lnTo>
                  <a:lnTo>
                    <a:pt x="422" y="853"/>
                  </a:lnTo>
                  <a:lnTo>
                    <a:pt x="434" y="851"/>
                  </a:lnTo>
                  <a:lnTo>
                    <a:pt x="444" y="850"/>
                  </a:lnTo>
                  <a:lnTo>
                    <a:pt x="455" y="849"/>
                  </a:lnTo>
                  <a:lnTo>
                    <a:pt x="465" y="848"/>
                  </a:lnTo>
                  <a:lnTo>
                    <a:pt x="476" y="846"/>
                  </a:lnTo>
                  <a:lnTo>
                    <a:pt x="489" y="842"/>
                  </a:lnTo>
                  <a:close/>
                  <a:moveTo>
                    <a:pt x="218" y="1235"/>
                  </a:moveTo>
                  <a:lnTo>
                    <a:pt x="218" y="1224"/>
                  </a:lnTo>
                  <a:lnTo>
                    <a:pt x="220" y="1213"/>
                  </a:lnTo>
                  <a:lnTo>
                    <a:pt x="224" y="1203"/>
                  </a:lnTo>
                  <a:lnTo>
                    <a:pt x="228" y="1193"/>
                  </a:lnTo>
                  <a:lnTo>
                    <a:pt x="235" y="1184"/>
                  </a:lnTo>
                  <a:lnTo>
                    <a:pt x="242" y="1175"/>
                  </a:lnTo>
                  <a:lnTo>
                    <a:pt x="249" y="1166"/>
                  </a:lnTo>
                  <a:lnTo>
                    <a:pt x="258" y="1158"/>
                  </a:lnTo>
                  <a:lnTo>
                    <a:pt x="268" y="1151"/>
                  </a:lnTo>
                  <a:lnTo>
                    <a:pt x="278" y="1145"/>
                  </a:lnTo>
                  <a:lnTo>
                    <a:pt x="290" y="1139"/>
                  </a:lnTo>
                  <a:lnTo>
                    <a:pt x="300" y="1134"/>
                  </a:lnTo>
                  <a:lnTo>
                    <a:pt x="312" y="1129"/>
                  </a:lnTo>
                  <a:lnTo>
                    <a:pt x="323" y="1126"/>
                  </a:lnTo>
                  <a:lnTo>
                    <a:pt x="334" y="1124"/>
                  </a:lnTo>
                  <a:lnTo>
                    <a:pt x="345" y="1121"/>
                  </a:lnTo>
                  <a:lnTo>
                    <a:pt x="351" y="1131"/>
                  </a:lnTo>
                  <a:lnTo>
                    <a:pt x="355" y="1143"/>
                  </a:lnTo>
                  <a:lnTo>
                    <a:pt x="359" y="1154"/>
                  </a:lnTo>
                  <a:lnTo>
                    <a:pt x="361" y="1167"/>
                  </a:lnTo>
                  <a:lnTo>
                    <a:pt x="353" y="1180"/>
                  </a:lnTo>
                  <a:lnTo>
                    <a:pt x="345" y="1192"/>
                  </a:lnTo>
                  <a:lnTo>
                    <a:pt x="338" y="1203"/>
                  </a:lnTo>
                  <a:lnTo>
                    <a:pt x="330" y="1212"/>
                  </a:lnTo>
                  <a:lnTo>
                    <a:pt x="322" y="1220"/>
                  </a:lnTo>
                  <a:lnTo>
                    <a:pt x="313" y="1226"/>
                  </a:lnTo>
                  <a:lnTo>
                    <a:pt x="305" y="1232"/>
                  </a:lnTo>
                  <a:lnTo>
                    <a:pt x="296" y="1235"/>
                  </a:lnTo>
                  <a:lnTo>
                    <a:pt x="287" y="1239"/>
                  </a:lnTo>
                  <a:lnTo>
                    <a:pt x="278" y="1241"/>
                  </a:lnTo>
                  <a:lnTo>
                    <a:pt x="270" y="1242"/>
                  </a:lnTo>
                  <a:lnTo>
                    <a:pt x="259" y="1242"/>
                  </a:lnTo>
                  <a:lnTo>
                    <a:pt x="249" y="1242"/>
                  </a:lnTo>
                  <a:lnTo>
                    <a:pt x="239" y="1240"/>
                  </a:lnTo>
                  <a:lnTo>
                    <a:pt x="229" y="1237"/>
                  </a:lnTo>
                  <a:lnTo>
                    <a:pt x="218" y="1235"/>
                  </a:lnTo>
                  <a:close/>
                  <a:moveTo>
                    <a:pt x="337" y="1434"/>
                  </a:moveTo>
                  <a:lnTo>
                    <a:pt x="323" y="1432"/>
                  </a:lnTo>
                  <a:lnTo>
                    <a:pt x="311" y="1431"/>
                  </a:lnTo>
                  <a:lnTo>
                    <a:pt x="299" y="1431"/>
                  </a:lnTo>
                  <a:lnTo>
                    <a:pt x="286" y="1432"/>
                  </a:lnTo>
                  <a:lnTo>
                    <a:pt x="274" y="1434"/>
                  </a:lnTo>
                  <a:lnTo>
                    <a:pt x="263" y="1437"/>
                  </a:lnTo>
                  <a:lnTo>
                    <a:pt x="252" y="1442"/>
                  </a:lnTo>
                  <a:lnTo>
                    <a:pt x="242" y="1447"/>
                  </a:lnTo>
                  <a:lnTo>
                    <a:pt x="232" y="1453"/>
                  </a:lnTo>
                  <a:lnTo>
                    <a:pt x="223" y="1460"/>
                  </a:lnTo>
                  <a:lnTo>
                    <a:pt x="214" y="1467"/>
                  </a:lnTo>
                  <a:lnTo>
                    <a:pt x="205" y="1475"/>
                  </a:lnTo>
                  <a:lnTo>
                    <a:pt x="197" y="1483"/>
                  </a:lnTo>
                  <a:lnTo>
                    <a:pt x="190" y="1492"/>
                  </a:lnTo>
                  <a:lnTo>
                    <a:pt x="184" y="1501"/>
                  </a:lnTo>
                  <a:lnTo>
                    <a:pt x="178" y="1511"/>
                  </a:lnTo>
                  <a:lnTo>
                    <a:pt x="180" y="1514"/>
                  </a:lnTo>
                  <a:lnTo>
                    <a:pt x="182" y="1518"/>
                  </a:lnTo>
                  <a:lnTo>
                    <a:pt x="186" y="1521"/>
                  </a:lnTo>
                  <a:lnTo>
                    <a:pt x="189" y="1524"/>
                  </a:lnTo>
                  <a:lnTo>
                    <a:pt x="198" y="1529"/>
                  </a:lnTo>
                  <a:lnTo>
                    <a:pt x="208" y="1533"/>
                  </a:lnTo>
                  <a:lnTo>
                    <a:pt x="218" y="1536"/>
                  </a:lnTo>
                  <a:lnTo>
                    <a:pt x="229" y="1537"/>
                  </a:lnTo>
                  <a:lnTo>
                    <a:pt x="242" y="1538"/>
                  </a:lnTo>
                  <a:lnTo>
                    <a:pt x="253" y="1537"/>
                  </a:lnTo>
                  <a:lnTo>
                    <a:pt x="261" y="1533"/>
                  </a:lnTo>
                  <a:lnTo>
                    <a:pt x="268" y="1530"/>
                  </a:lnTo>
                  <a:lnTo>
                    <a:pt x="275" y="1524"/>
                  </a:lnTo>
                  <a:lnTo>
                    <a:pt x="280" y="1519"/>
                  </a:lnTo>
                  <a:lnTo>
                    <a:pt x="284" y="1513"/>
                  </a:lnTo>
                  <a:lnTo>
                    <a:pt x="287" y="1507"/>
                  </a:lnTo>
                  <a:lnTo>
                    <a:pt x="291" y="1500"/>
                  </a:lnTo>
                  <a:lnTo>
                    <a:pt x="294" y="1492"/>
                  </a:lnTo>
                  <a:lnTo>
                    <a:pt x="301" y="1476"/>
                  </a:lnTo>
                  <a:lnTo>
                    <a:pt x="309" y="1462"/>
                  </a:lnTo>
                  <a:lnTo>
                    <a:pt x="314" y="1454"/>
                  </a:lnTo>
                  <a:lnTo>
                    <a:pt x="320" y="1446"/>
                  </a:lnTo>
                  <a:lnTo>
                    <a:pt x="328" y="1441"/>
                  </a:lnTo>
                  <a:lnTo>
                    <a:pt x="337" y="1434"/>
                  </a:lnTo>
                  <a:close/>
                  <a:moveTo>
                    <a:pt x="470" y="1744"/>
                  </a:moveTo>
                  <a:lnTo>
                    <a:pt x="485" y="1747"/>
                  </a:lnTo>
                  <a:lnTo>
                    <a:pt x="497" y="1748"/>
                  </a:lnTo>
                  <a:lnTo>
                    <a:pt x="510" y="1748"/>
                  </a:lnTo>
                  <a:lnTo>
                    <a:pt x="521" y="1748"/>
                  </a:lnTo>
                  <a:lnTo>
                    <a:pt x="532" y="1747"/>
                  </a:lnTo>
                  <a:lnTo>
                    <a:pt x="542" y="1744"/>
                  </a:lnTo>
                  <a:lnTo>
                    <a:pt x="551" y="1741"/>
                  </a:lnTo>
                  <a:lnTo>
                    <a:pt x="560" y="1738"/>
                  </a:lnTo>
                  <a:lnTo>
                    <a:pt x="568" y="1734"/>
                  </a:lnTo>
                  <a:lnTo>
                    <a:pt x="575" y="1729"/>
                  </a:lnTo>
                  <a:lnTo>
                    <a:pt x="583" y="1723"/>
                  </a:lnTo>
                  <a:lnTo>
                    <a:pt x="590" y="1718"/>
                  </a:lnTo>
                  <a:lnTo>
                    <a:pt x="603" y="1703"/>
                  </a:lnTo>
                  <a:lnTo>
                    <a:pt x="617" y="1686"/>
                  </a:lnTo>
                  <a:lnTo>
                    <a:pt x="618" y="1675"/>
                  </a:lnTo>
                  <a:lnTo>
                    <a:pt x="619" y="1664"/>
                  </a:lnTo>
                  <a:lnTo>
                    <a:pt x="620" y="1658"/>
                  </a:lnTo>
                  <a:lnTo>
                    <a:pt x="620" y="1653"/>
                  </a:lnTo>
                  <a:lnTo>
                    <a:pt x="620" y="1647"/>
                  </a:lnTo>
                  <a:lnTo>
                    <a:pt x="618" y="1642"/>
                  </a:lnTo>
                  <a:lnTo>
                    <a:pt x="607" y="1643"/>
                  </a:lnTo>
                  <a:lnTo>
                    <a:pt x="594" y="1645"/>
                  </a:lnTo>
                  <a:lnTo>
                    <a:pt x="583" y="1647"/>
                  </a:lnTo>
                  <a:lnTo>
                    <a:pt x="573" y="1652"/>
                  </a:lnTo>
                  <a:lnTo>
                    <a:pt x="563" y="1656"/>
                  </a:lnTo>
                  <a:lnTo>
                    <a:pt x="553" y="1661"/>
                  </a:lnTo>
                  <a:lnTo>
                    <a:pt x="543" y="1667"/>
                  </a:lnTo>
                  <a:lnTo>
                    <a:pt x="534" y="1673"/>
                  </a:lnTo>
                  <a:lnTo>
                    <a:pt x="525" y="1681"/>
                  </a:lnTo>
                  <a:lnTo>
                    <a:pt x="516" y="1689"/>
                  </a:lnTo>
                  <a:lnTo>
                    <a:pt x="508" y="1696"/>
                  </a:lnTo>
                  <a:lnTo>
                    <a:pt x="501" y="1705"/>
                  </a:lnTo>
                  <a:lnTo>
                    <a:pt x="485" y="1724"/>
                  </a:lnTo>
                  <a:lnTo>
                    <a:pt x="470" y="1744"/>
                  </a:lnTo>
                  <a:close/>
                  <a:moveTo>
                    <a:pt x="771" y="1893"/>
                  </a:moveTo>
                  <a:lnTo>
                    <a:pt x="780" y="1890"/>
                  </a:lnTo>
                  <a:lnTo>
                    <a:pt x="789" y="1887"/>
                  </a:lnTo>
                  <a:lnTo>
                    <a:pt x="798" y="1886"/>
                  </a:lnTo>
                  <a:lnTo>
                    <a:pt x="805" y="1886"/>
                  </a:lnTo>
                  <a:lnTo>
                    <a:pt x="813" y="1887"/>
                  </a:lnTo>
                  <a:lnTo>
                    <a:pt x="821" y="1890"/>
                  </a:lnTo>
                  <a:lnTo>
                    <a:pt x="828" y="1893"/>
                  </a:lnTo>
                  <a:lnTo>
                    <a:pt x="836" y="1897"/>
                  </a:lnTo>
                  <a:lnTo>
                    <a:pt x="842" y="1903"/>
                  </a:lnTo>
                  <a:lnTo>
                    <a:pt x="849" y="1910"/>
                  </a:lnTo>
                  <a:lnTo>
                    <a:pt x="856" y="1917"/>
                  </a:lnTo>
                  <a:lnTo>
                    <a:pt x="862" y="1925"/>
                  </a:lnTo>
                  <a:lnTo>
                    <a:pt x="876" y="1944"/>
                  </a:lnTo>
                  <a:lnTo>
                    <a:pt x="889" y="1968"/>
                  </a:lnTo>
                  <a:lnTo>
                    <a:pt x="889" y="1978"/>
                  </a:lnTo>
                  <a:lnTo>
                    <a:pt x="887" y="1987"/>
                  </a:lnTo>
                  <a:lnTo>
                    <a:pt x="886" y="1991"/>
                  </a:lnTo>
                  <a:lnTo>
                    <a:pt x="884" y="1995"/>
                  </a:lnTo>
                  <a:lnTo>
                    <a:pt x="881" y="1997"/>
                  </a:lnTo>
                  <a:lnTo>
                    <a:pt x="878" y="2000"/>
                  </a:lnTo>
                  <a:lnTo>
                    <a:pt x="872" y="2003"/>
                  </a:lnTo>
                  <a:lnTo>
                    <a:pt x="865" y="2005"/>
                  </a:lnTo>
                  <a:lnTo>
                    <a:pt x="857" y="2005"/>
                  </a:lnTo>
                  <a:lnTo>
                    <a:pt x="848" y="2002"/>
                  </a:lnTo>
                  <a:lnTo>
                    <a:pt x="841" y="2001"/>
                  </a:lnTo>
                  <a:lnTo>
                    <a:pt x="836" y="1999"/>
                  </a:lnTo>
                  <a:lnTo>
                    <a:pt x="829" y="1996"/>
                  </a:lnTo>
                  <a:lnTo>
                    <a:pt x="822" y="1991"/>
                  </a:lnTo>
                  <a:lnTo>
                    <a:pt x="815" y="1986"/>
                  </a:lnTo>
                  <a:lnTo>
                    <a:pt x="810" y="1980"/>
                  </a:lnTo>
                  <a:lnTo>
                    <a:pt x="803" y="1972"/>
                  </a:lnTo>
                  <a:lnTo>
                    <a:pt x="798" y="1965"/>
                  </a:lnTo>
                  <a:lnTo>
                    <a:pt x="792" y="1957"/>
                  </a:lnTo>
                  <a:lnTo>
                    <a:pt x="786" y="1949"/>
                  </a:lnTo>
                  <a:lnTo>
                    <a:pt x="782" y="1940"/>
                  </a:lnTo>
                  <a:lnTo>
                    <a:pt x="779" y="1930"/>
                  </a:lnTo>
                  <a:lnTo>
                    <a:pt x="775" y="1921"/>
                  </a:lnTo>
                  <a:lnTo>
                    <a:pt x="773" y="1912"/>
                  </a:lnTo>
                  <a:lnTo>
                    <a:pt x="771" y="1902"/>
                  </a:lnTo>
                  <a:lnTo>
                    <a:pt x="771" y="1893"/>
                  </a:lnTo>
                  <a:close/>
                </a:path>
              </a:pathLst>
            </a:custGeom>
            <a:solidFill>
              <a:srgbClr val="00A7A7"/>
            </a:solidFill>
            <a:ln w="9525">
              <a:noFill/>
              <a:round/>
              <a:headEnd/>
              <a:tailEnd/>
            </a:ln>
          </p:spPr>
          <p:txBody>
            <a:bodyPr/>
            <a:lstStyle/>
            <a:p>
              <a:pPr fontAlgn="base">
                <a:spcBef>
                  <a:spcPct val="0"/>
                </a:spcBef>
                <a:spcAft>
                  <a:spcPct val="0"/>
                </a:spcAft>
                <a:defRPr/>
              </a:pPr>
              <a:endParaRPr lang="en-GB" sz="2400">
                <a:solidFill>
                  <a:srgbClr val="161616"/>
                </a:solidFill>
              </a:endParaRPr>
            </a:p>
          </p:txBody>
        </p:sp>
        <p:sp>
          <p:nvSpPr>
            <p:cNvPr id="10" name="Freeform 118"/>
            <p:cNvSpPr>
              <a:spLocks/>
            </p:cNvSpPr>
            <p:nvPr userDrawn="1"/>
          </p:nvSpPr>
          <p:spPr bwMode="gray">
            <a:xfrm>
              <a:off x="5954" y="4215"/>
              <a:ext cx="20" cy="28"/>
            </a:xfrm>
            <a:custGeom>
              <a:avLst/>
              <a:gdLst/>
              <a:ahLst/>
              <a:cxnLst>
                <a:cxn ang="0">
                  <a:pos x="584" y="215"/>
                </a:cxn>
                <a:cxn ang="0">
                  <a:pos x="491" y="203"/>
                </a:cxn>
                <a:cxn ang="0">
                  <a:pos x="423" y="202"/>
                </a:cxn>
                <a:cxn ang="0">
                  <a:pos x="353" y="212"/>
                </a:cxn>
                <a:cxn ang="0">
                  <a:pos x="307" y="232"/>
                </a:cxn>
                <a:cxn ang="0">
                  <a:pos x="283" y="263"/>
                </a:cxn>
                <a:cxn ang="0">
                  <a:pos x="285" y="302"/>
                </a:cxn>
                <a:cxn ang="0">
                  <a:pos x="317" y="345"/>
                </a:cxn>
                <a:cxn ang="0">
                  <a:pos x="398" y="401"/>
                </a:cxn>
                <a:cxn ang="0">
                  <a:pos x="555" y="488"/>
                </a:cxn>
                <a:cxn ang="0">
                  <a:pos x="642" y="545"/>
                </a:cxn>
                <a:cxn ang="0">
                  <a:pos x="693" y="593"/>
                </a:cxn>
                <a:cxn ang="0">
                  <a:pos x="727" y="641"/>
                </a:cxn>
                <a:cxn ang="0">
                  <a:pos x="748" y="693"/>
                </a:cxn>
                <a:cxn ang="0">
                  <a:pos x="759" y="748"/>
                </a:cxn>
                <a:cxn ang="0">
                  <a:pos x="759" y="813"/>
                </a:cxn>
                <a:cxn ang="0">
                  <a:pos x="745" y="879"/>
                </a:cxn>
                <a:cxn ang="0">
                  <a:pos x="714" y="936"/>
                </a:cxn>
                <a:cxn ang="0">
                  <a:pos x="670" y="985"/>
                </a:cxn>
                <a:cxn ang="0">
                  <a:pos x="611" y="1025"/>
                </a:cxn>
                <a:cxn ang="0">
                  <a:pos x="541" y="1057"/>
                </a:cxn>
                <a:cxn ang="0">
                  <a:pos x="461" y="1078"/>
                </a:cxn>
                <a:cxn ang="0">
                  <a:pos x="371" y="1088"/>
                </a:cxn>
                <a:cxn ang="0">
                  <a:pos x="267" y="1086"/>
                </a:cxn>
                <a:cxn ang="0">
                  <a:pos x="116" y="1063"/>
                </a:cxn>
                <a:cxn ang="0">
                  <a:pos x="70" y="838"/>
                </a:cxn>
                <a:cxn ang="0">
                  <a:pos x="240" y="879"/>
                </a:cxn>
                <a:cxn ang="0">
                  <a:pos x="347" y="888"/>
                </a:cxn>
                <a:cxn ang="0">
                  <a:pos x="401" y="878"/>
                </a:cxn>
                <a:cxn ang="0">
                  <a:pos x="448" y="853"/>
                </a:cxn>
                <a:cxn ang="0">
                  <a:pos x="475" y="819"/>
                </a:cxn>
                <a:cxn ang="0">
                  <a:pos x="480" y="775"/>
                </a:cxn>
                <a:cxn ang="0">
                  <a:pos x="458" y="733"/>
                </a:cxn>
                <a:cxn ang="0">
                  <a:pos x="401" y="688"/>
                </a:cxn>
                <a:cxn ang="0">
                  <a:pos x="232" y="595"/>
                </a:cxn>
                <a:cxn ang="0">
                  <a:pos x="125" y="521"/>
                </a:cxn>
                <a:cxn ang="0">
                  <a:pos x="51" y="439"/>
                </a:cxn>
                <a:cxn ang="0">
                  <a:pos x="10" y="352"/>
                </a:cxn>
                <a:cxn ang="0">
                  <a:pos x="1" y="265"/>
                </a:cxn>
                <a:cxn ang="0">
                  <a:pos x="12" y="205"/>
                </a:cxn>
                <a:cxn ang="0">
                  <a:pos x="39" y="151"/>
                </a:cxn>
                <a:cxn ang="0">
                  <a:pos x="80" y="104"/>
                </a:cxn>
                <a:cxn ang="0">
                  <a:pos x="135" y="64"/>
                </a:cxn>
                <a:cxn ang="0">
                  <a:pos x="197" y="35"/>
                </a:cxn>
                <a:cxn ang="0">
                  <a:pos x="270" y="15"/>
                </a:cxn>
                <a:cxn ang="0">
                  <a:pos x="352" y="4"/>
                </a:cxn>
                <a:cxn ang="0">
                  <a:pos x="443" y="1"/>
                </a:cxn>
                <a:cxn ang="0">
                  <a:pos x="554" y="8"/>
                </a:cxn>
              </a:cxnLst>
              <a:rect l="0" t="0" r="r" b="b"/>
              <a:pathLst>
                <a:path w="761" h="1089">
                  <a:moveTo>
                    <a:pt x="651" y="19"/>
                  </a:moveTo>
                  <a:lnTo>
                    <a:pt x="651" y="226"/>
                  </a:lnTo>
                  <a:lnTo>
                    <a:pt x="616" y="220"/>
                  </a:lnTo>
                  <a:lnTo>
                    <a:pt x="584" y="215"/>
                  </a:lnTo>
                  <a:lnTo>
                    <a:pt x="555" y="211"/>
                  </a:lnTo>
                  <a:lnTo>
                    <a:pt x="530" y="208"/>
                  </a:lnTo>
                  <a:lnTo>
                    <a:pt x="509" y="205"/>
                  </a:lnTo>
                  <a:lnTo>
                    <a:pt x="491" y="203"/>
                  </a:lnTo>
                  <a:lnTo>
                    <a:pt x="478" y="202"/>
                  </a:lnTo>
                  <a:lnTo>
                    <a:pt x="467" y="201"/>
                  </a:lnTo>
                  <a:lnTo>
                    <a:pt x="444" y="202"/>
                  </a:lnTo>
                  <a:lnTo>
                    <a:pt x="423" y="202"/>
                  </a:lnTo>
                  <a:lnTo>
                    <a:pt x="403" y="205"/>
                  </a:lnTo>
                  <a:lnTo>
                    <a:pt x="385" y="207"/>
                  </a:lnTo>
                  <a:lnTo>
                    <a:pt x="368" y="209"/>
                  </a:lnTo>
                  <a:lnTo>
                    <a:pt x="353" y="212"/>
                  </a:lnTo>
                  <a:lnTo>
                    <a:pt x="339" y="217"/>
                  </a:lnTo>
                  <a:lnTo>
                    <a:pt x="327" y="221"/>
                  </a:lnTo>
                  <a:lnTo>
                    <a:pt x="316" y="227"/>
                  </a:lnTo>
                  <a:lnTo>
                    <a:pt x="307" y="232"/>
                  </a:lnTo>
                  <a:lnTo>
                    <a:pt x="298" y="239"/>
                  </a:lnTo>
                  <a:lnTo>
                    <a:pt x="292" y="247"/>
                  </a:lnTo>
                  <a:lnTo>
                    <a:pt x="287" y="255"/>
                  </a:lnTo>
                  <a:lnTo>
                    <a:pt x="283" y="263"/>
                  </a:lnTo>
                  <a:lnTo>
                    <a:pt x="281" y="272"/>
                  </a:lnTo>
                  <a:lnTo>
                    <a:pt x="280" y="282"/>
                  </a:lnTo>
                  <a:lnTo>
                    <a:pt x="281" y="292"/>
                  </a:lnTo>
                  <a:lnTo>
                    <a:pt x="285" y="302"/>
                  </a:lnTo>
                  <a:lnTo>
                    <a:pt x="289" y="313"/>
                  </a:lnTo>
                  <a:lnTo>
                    <a:pt x="297" y="323"/>
                  </a:lnTo>
                  <a:lnTo>
                    <a:pt x="306" y="334"/>
                  </a:lnTo>
                  <a:lnTo>
                    <a:pt x="317" y="345"/>
                  </a:lnTo>
                  <a:lnTo>
                    <a:pt x="331" y="356"/>
                  </a:lnTo>
                  <a:lnTo>
                    <a:pt x="346" y="368"/>
                  </a:lnTo>
                  <a:lnTo>
                    <a:pt x="367" y="382"/>
                  </a:lnTo>
                  <a:lnTo>
                    <a:pt x="398" y="401"/>
                  </a:lnTo>
                  <a:lnTo>
                    <a:pt x="442" y="426"/>
                  </a:lnTo>
                  <a:lnTo>
                    <a:pt x="498" y="457"/>
                  </a:lnTo>
                  <a:lnTo>
                    <a:pt x="527" y="473"/>
                  </a:lnTo>
                  <a:lnTo>
                    <a:pt x="555" y="488"/>
                  </a:lnTo>
                  <a:lnTo>
                    <a:pt x="579" y="504"/>
                  </a:lnTo>
                  <a:lnTo>
                    <a:pt x="603" y="518"/>
                  </a:lnTo>
                  <a:lnTo>
                    <a:pt x="623" y="532"/>
                  </a:lnTo>
                  <a:lnTo>
                    <a:pt x="642" y="545"/>
                  </a:lnTo>
                  <a:lnTo>
                    <a:pt x="657" y="559"/>
                  </a:lnTo>
                  <a:lnTo>
                    <a:pt x="672" y="571"/>
                  </a:lnTo>
                  <a:lnTo>
                    <a:pt x="683" y="582"/>
                  </a:lnTo>
                  <a:lnTo>
                    <a:pt x="693" y="593"/>
                  </a:lnTo>
                  <a:lnTo>
                    <a:pt x="702" y="605"/>
                  </a:lnTo>
                  <a:lnTo>
                    <a:pt x="711" y="617"/>
                  </a:lnTo>
                  <a:lnTo>
                    <a:pt x="719" y="629"/>
                  </a:lnTo>
                  <a:lnTo>
                    <a:pt x="727" y="641"/>
                  </a:lnTo>
                  <a:lnTo>
                    <a:pt x="732" y="653"/>
                  </a:lnTo>
                  <a:lnTo>
                    <a:pt x="739" y="667"/>
                  </a:lnTo>
                  <a:lnTo>
                    <a:pt x="743" y="680"/>
                  </a:lnTo>
                  <a:lnTo>
                    <a:pt x="748" y="693"/>
                  </a:lnTo>
                  <a:lnTo>
                    <a:pt x="752" y="707"/>
                  </a:lnTo>
                  <a:lnTo>
                    <a:pt x="756" y="720"/>
                  </a:lnTo>
                  <a:lnTo>
                    <a:pt x="758" y="734"/>
                  </a:lnTo>
                  <a:lnTo>
                    <a:pt x="759" y="748"/>
                  </a:lnTo>
                  <a:lnTo>
                    <a:pt x="760" y="763"/>
                  </a:lnTo>
                  <a:lnTo>
                    <a:pt x="761" y="777"/>
                  </a:lnTo>
                  <a:lnTo>
                    <a:pt x="760" y="795"/>
                  </a:lnTo>
                  <a:lnTo>
                    <a:pt x="759" y="813"/>
                  </a:lnTo>
                  <a:lnTo>
                    <a:pt x="757" y="830"/>
                  </a:lnTo>
                  <a:lnTo>
                    <a:pt x="753" y="847"/>
                  </a:lnTo>
                  <a:lnTo>
                    <a:pt x="749" y="863"/>
                  </a:lnTo>
                  <a:lnTo>
                    <a:pt x="745" y="879"/>
                  </a:lnTo>
                  <a:lnTo>
                    <a:pt x="738" y="894"/>
                  </a:lnTo>
                  <a:lnTo>
                    <a:pt x="731" y="908"/>
                  </a:lnTo>
                  <a:lnTo>
                    <a:pt x="723" y="923"/>
                  </a:lnTo>
                  <a:lnTo>
                    <a:pt x="714" y="936"/>
                  </a:lnTo>
                  <a:lnTo>
                    <a:pt x="704" y="948"/>
                  </a:lnTo>
                  <a:lnTo>
                    <a:pt x="694" y="962"/>
                  </a:lnTo>
                  <a:lnTo>
                    <a:pt x="682" y="973"/>
                  </a:lnTo>
                  <a:lnTo>
                    <a:pt x="670" y="985"/>
                  </a:lnTo>
                  <a:lnTo>
                    <a:pt x="656" y="996"/>
                  </a:lnTo>
                  <a:lnTo>
                    <a:pt x="642" y="1006"/>
                  </a:lnTo>
                  <a:lnTo>
                    <a:pt x="626" y="1016"/>
                  </a:lnTo>
                  <a:lnTo>
                    <a:pt x="611" y="1025"/>
                  </a:lnTo>
                  <a:lnTo>
                    <a:pt x="594" y="1034"/>
                  </a:lnTo>
                  <a:lnTo>
                    <a:pt x="577" y="1042"/>
                  </a:lnTo>
                  <a:lnTo>
                    <a:pt x="559" y="1050"/>
                  </a:lnTo>
                  <a:lnTo>
                    <a:pt x="541" y="1057"/>
                  </a:lnTo>
                  <a:lnTo>
                    <a:pt x="521" y="1063"/>
                  </a:lnTo>
                  <a:lnTo>
                    <a:pt x="502" y="1069"/>
                  </a:lnTo>
                  <a:lnTo>
                    <a:pt x="482" y="1073"/>
                  </a:lnTo>
                  <a:lnTo>
                    <a:pt x="461" y="1078"/>
                  </a:lnTo>
                  <a:lnTo>
                    <a:pt x="440" y="1081"/>
                  </a:lnTo>
                  <a:lnTo>
                    <a:pt x="417" y="1083"/>
                  </a:lnTo>
                  <a:lnTo>
                    <a:pt x="394" y="1086"/>
                  </a:lnTo>
                  <a:lnTo>
                    <a:pt x="371" y="1088"/>
                  </a:lnTo>
                  <a:lnTo>
                    <a:pt x="346" y="1089"/>
                  </a:lnTo>
                  <a:lnTo>
                    <a:pt x="321" y="1089"/>
                  </a:lnTo>
                  <a:lnTo>
                    <a:pt x="296" y="1088"/>
                  </a:lnTo>
                  <a:lnTo>
                    <a:pt x="267" y="1086"/>
                  </a:lnTo>
                  <a:lnTo>
                    <a:pt x="234" y="1082"/>
                  </a:lnTo>
                  <a:lnTo>
                    <a:pt x="199" y="1078"/>
                  </a:lnTo>
                  <a:lnTo>
                    <a:pt x="158" y="1071"/>
                  </a:lnTo>
                  <a:lnTo>
                    <a:pt x="116" y="1063"/>
                  </a:lnTo>
                  <a:lnTo>
                    <a:pt x="69" y="1053"/>
                  </a:lnTo>
                  <a:lnTo>
                    <a:pt x="19" y="1043"/>
                  </a:lnTo>
                  <a:lnTo>
                    <a:pt x="19" y="822"/>
                  </a:lnTo>
                  <a:lnTo>
                    <a:pt x="70" y="838"/>
                  </a:lnTo>
                  <a:lnTo>
                    <a:pt x="118" y="851"/>
                  </a:lnTo>
                  <a:lnTo>
                    <a:pt x="162" y="862"/>
                  </a:lnTo>
                  <a:lnTo>
                    <a:pt x="203" y="871"/>
                  </a:lnTo>
                  <a:lnTo>
                    <a:pt x="240" y="879"/>
                  </a:lnTo>
                  <a:lnTo>
                    <a:pt x="274" y="883"/>
                  </a:lnTo>
                  <a:lnTo>
                    <a:pt x="305" y="887"/>
                  </a:lnTo>
                  <a:lnTo>
                    <a:pt x="331" y="888"/>
                  </a:lnTo>
                  <a:lnTo>
                    <a:pt x="347" y="888"/>
                  </a:lnTo>
                  <a:lnTo>
                    <a:pt x="362" y="887"/>
                  </a:lnTo>
                  <a:lnTo>
                    <a:pt x="375" y="885"/>
                  </a:lnTo>
                  <a:lnTo>
                    <a:pt x="388" y="881"/>
                  </a:lnTo>
                  <a:lnTo>
                    <a:pt x="401" y="878"/>
                  </a:lnTo>
                  <a:lnTo>
                    <a:pt x="413" y="872"/>
                  </a:lnTo>
                  <a:lnTo>
                    <a:pt x="425" y="868"/>
                  </a:lnTo>
                  <a:lnTo>
                    <a:pt x="436" y="861"/>
                  </a:lnTo>
                  <a:lnTo>
                    <a:pt x="448" y="853"/>
                  </a:lnTo>
                  <a:lnTo>
                    <a:pt x="456" y="847"/>
                  </a:lnTo>
                  <a:lnTo>
                    <a:pt x="464" y="838"/>
                  </a:lnTo>
                  <a:lnTo>
                    <a:pt x="470" y="829"/>
                  </a:lnTo>
                  <a:lnTo>
                    <a:pt x="475" y="819"/>
                  </a:lnTo>
                  <a:lnTo>
                    <a:pt x="479" y="809"/>
                  </a:lnTo>
                  <a:lnTo>
                    <a:pt x="481" y="797"/>
                  </a:lnTo>
                  <a:lnTo>
                    <a:pt x="481" y="785"/>
                  </a:lnTo>
                  <a:lnTo>
                    <a:pt x="480" y="775"/>
                  </a:lnTo>
                  <a:lnTo>
                    <a:pt x="478" y="765"/>
                  </a:lnTo>
                  <a:lnTo>
                    <a:pt x="473" y="754"/>
                  </a:lnTo>
                  <a:lnTo>
                    <a:pt x="467" y="744"/>
                  </a:lnTo>
                  <a:lnTo>
                    <a:pt x="458" y="733"/>
                  </a:lnTo>
                  <a:lnTo>
                    <a:pt x="448" y="723"/>
                  </a:lnTo>
                  <a:lnTo>
                    <a:pt x="435" y="711"/>
                  </a:lnTo>
                  <a:lnTo>
                    <a:pt x="421" y="701"/>
                  </a:lnTo>
                  <a:lnTo>
                    <a:pt x="401" y="688"/>
                  </a:lnTo>
                  <a:lnTo>
                    <a:pt x="367" y="669"/>
                  </a:lnTo>
                  <a:lnTo>
                    <a:pt x="321" y="644"/>
                  </a:lnTo>
                  <a:lnTo>
                    <a:pt x="263" y="613"/>
                  </a:lnTo>
                  <a:lnTo>
                    <a:pt x="232" y="595"/>
                  </a:lnTo>
                  <a:lnTo>
                    <a:pt x="202" y="577"/>
                  </a:lnTo>
                  <a:lnTo>
                    <a:pt x="174" y="559"/>
                  </a:lnTo>
                  <a:lnTo>
                    <a:pt x="148" y="540"/>
                  </a:lnTo>
                  <a:lnTo>
                    <a:pt x="125" y="521"/>
                  </a:lnTo>
                  <a:lnTo>
                    <a:pt x="104" y="500"/>
                  </a:lnTo>
                  <a:lnTo>
                    <a:pt x="84" y="480"/>
                  </a:lnTo>
                  <a:lnTo>
                    <a:pt x="66" y="460"/>
                  </a:lnTo>
                  <a:lnTo>
                    <a:pt x="51" y="439"/>
                  </a:lnTo>
                  <a:lnTo>
                    <a:pt x="38" y="418"/>
                  </a:lnTo>
                  <a:lnTo>
                    <a:pt x="26" y="397"/>
                  </a:lnTo>
                  <a:lnTo>
                    <a:pt x="17" y="374"/>
                  </a:lnTo>
                  <a:lnTo>
                    <a:pt x="10" y="352"/>
                  </a:lnTo>
                  <a:lnTo>
                    <a:pt x="4" y="328"/>
                  </a:lnTo>
                  <a:lnTo>
                    <a:pt x="1" y="305"/>
                  </a:lnTo>
                  <a:lnTo>
                    <a:pt x="0" y="282"/>
                  </a:lnTo>
                  <a:lnTo>
                    <a:pt x="1" y="265"/>
                  </a:lnTo>
                  <a:lnTo>
                    <a:pt x="2" y="249"/>
                  </a:lnTo>
                  <a:lnTo>
                    <a:pt x="4" y="234"/>
                  </a:lnTo>
                  <a:lnTo>
                    <a:pt x="8" y="219"/>
                  </a:lnTo>
                  <a:lnTo>
                    <a:pt x="12" y="205"/>
                  </a:lnTo>
                  <a:lnTo>
                    <a:pt x="18" y="190"/>
                  </a:lnTo>
                  <a:lnTo>
                    <a:pt x="23" y="177"/>
                  </a:lnTo>
                  <a:lnTo>
                    <a:pt x="30" y="163"/>
                  </a:lnTo>
                  <a:lnTo>
                    <a:pt x="39" y="151"/>
                  </a:lnTo>
                  <a:lnTo>
                    <a:pt x="48" y="139"/>
                  </a:lnTo>
                  <a:lnTo>
                    <a:pt x="57" y="126"/>
                  </a:lnTo>
                  <a:lnTo>
                    <a:pt x="68" y="114"/>
                  </a:lnTo>
                  <a:lnTo>
                    <a:pt x="80" y="104"/>
                  </a:lnTo>
                  <a:lnTo>
                    <a:pt x="93" y="93"/>
                  </a:lnTo>
                  <a:lnTo>
                    <a:pt x="106" y="83"/>
                  </a:lnTo>
                  <a:lnTo>
                    <a:pt x="120" y="73"/>
                  </a:lnTo>
                  <a:lnTo>
                    <a:pt x="135" y="64"/>
                  </a:lnTo>
                  <a:lnTo>
                    <a:pt x="149" y="56"/>
                  </a:lnTo>
                  <a:lnTo>
                    <a:pt x="165" y="48"/>
                  </a:lnTo>
                  <a:lnTo>
                    <a:pt x="181" y="42"/>
                  </a:lnTo>
                  <a:lnTo>
                    <a:pt x="197" y="35"/>
                  </a:lnTo>
                  <a:lnTo>
                    <a:pt x="215" y="29"/>
                  </a:lnTo>
                  <a:lnTo>
                    <a:pt x="233" y="24"/>
                  </a:lnTo>
                  <a:lnTo>
                    <a:pt x="251" y="19"/>
                  </a:lnTo>
                  <a:lnTo>
                    <a:pt x="270" y="15"/>
                  </a:lnTo>
                  <a:lnTo>
                    <a:pt x="290" y="11"/>
                  </a:lnTo>
                  <a:lnTo>
                    <a:pt x="310" y="8"/>
                  </a:lnTo>
                  <a:lnTo>
                    <a:pt x="330" y="5"/>
                  </a:lnTo>
                  <a:lnTo>
                    <a:pt x="352" y="4"/>
                  </a:lnTo>
                  <a:lnTo>
                    <a:pt x="374" y="1"/>
                  </a:lnTo>
                  <a:lnTo>
                    <a:pt x="396" y="1"/>
                  </a:lnTo>
                  <a:lnTo>
                    <a:pt x="419" y="0"/>
                  </a:lnTo>
                  <a:lnTo>
                    <a:pt x="443" y="1"/>
                  </a:lnTo>
                  <a:lnTo>
                    <a:pt x="469" y="1"/>
                  </a:lnTo>
                  <a:lnTo>
                    <a:pt x="496" y="4"/>
                  </a:lnTo>
                  <a:lnTo>
                    <a:pt x="523" y="5"/>
                  </a:lnTo>
                  <a:lnTo>
                    <a:pt x="554" y="8"/>
                  </a:lnTo>
                  <a:lnTo>
                    <a:pt x="585" y="11"/>
                  </a:lnTo>
                  <a:lnTo>
                    <a:pt x="617" y="15"/>
                  </a:lnTo>
                  <a:lnTo>
                    <a:pt x="651" y="19"/>
                  </a:lnTo>
                  <a:close/>
                </a:path>
              </a:pathLst>
            </a:custGeom>
            <a:solidFill>
              <a:srgbClr val="FFFFFF"/>
            </a:solidFill>
            <a:ln w="9525">
              <a:noFill/>
              <a:round/>
              <a:headEnd/>
              <a:tailEnd/>
            </a:ln>
          </p:spPr>
          <p:txBody>
            <a:bodyPr/>
            <a:lstStyle/>
            <a:p>
              <a:pPr fontAlgn="base">
                <a:spcBef>
                  <a:spcPct val="0"/>
                </a:spcBef>
                <a:spcAft>
                  <a:spcPct val="0"/>
                </a:spcAft>
                <a:defRPr/>
              </a:pPr>
              <a:endParaRPr lang="en-GB" sz="2400">
                <a:solidFill>
                  <a:srgbClr val="161616"/>
                </a:solidFill>
              </a:endParaRPr>
            </a:p>
          </p:txBody>
        </p:sp>
        <p:sp>
          <p:nvSpPr>
            <p:cNvPr id="11" name="Freeform 119"/>
            <p:cNvSpPr>
              <a:spLocks noEditPoints="1"/>
            </p:cNvSpPr>
            <p:nvPr userDrawn="1"/>
          </p:nvSpPr>
          <p:spPr bwMode="gray">
            <a:xfrm>
              <a:off x="5922" y="4215"/>
              <a:ext cx="29" cy="28"/>
            </a:xfrm>
            <a:custGeom>
              <a:avLst/>
              <a:gdLst/>
              <a:ahLst/>
              <a:cxnLst>
                <a:cxn ang="0">
                  <a:pos x="285" y="608"/>
                </a:cxn>
                <a:cxn ang="0">
                  <a:pos x="303" y="685"/>
                </a:cxn>
                <a:cxn ang="0">
                  <a:pos x="335" y="752"/>
                </a:cxn>
                <a:cxn ang="0">
                  <a:pos x="382" y="808"/>
                </a:cxn>
                <a:cxn ang="0">
                  <a:pos x="439" y="844"/>
                </a:cxn>
                <a:cxn ang="0">
                  <a:pos x="507" y="864"/>
                </a:cxn>
                <a:cxn ang="0">
                  <a:pos x="585" y="867"/>
                </a:cxn>
                <a:cxn ang="0">
                  <a:pos x="658" y="850"/>
                </a:cxn>
                <a:cxn ang="0">
                  <a:pos x="718" y="815"/>
                </a:cxn>
                <a:cxn ang="0">
                  <a:pos x="765" y="763"/>
                </a:cxn>
                <a:cxn ang="0">
                  <a:pos x="797" y="699"/>
                </a:cxn>
                <a:cxn ang="0">
                  <a:pos x="816" y="624"/>
                </a:cxn>
                <a:cxn ang="0">
                  <a:pos x="822" y="500"/>
                </a:cxn>
                <a:cxn ang="0">
                  <a:pos x="809" y="416"/>
                </a:cxn>
                <a:cxn ang="0">
                  <a:pos x="785" y="345"/>
                </a:cxn>
                <a:cxn ang="0">
                  <a:pos x="747" y="292"/>
                </a:cxn>
                <a:cxn ang="0">
                  <a:pos x="696" y="253"/>
                </a:cxn>
                <a:cxn ang="0">
                  <a:pos x="631" y="229"/>
                </a:cxn>
                <a:cxn ang="0">
                  <a:pos x="554" y="221"/>
                </a:cxn>
                <a:cxn ang="0">
                  <a:pos x="476" y="230"/>
                </a:cxn>
                <a:cxn ang="0">
                  <a:pos x="411" y="255"/>
                </a:cxn>
                <a:cxn ang="0">
                  <a:pos x="358" y="296"/>
                </a:cxn>
                <a:cxn ang="0">
                  <a:pos x="319" y="353"/>
                </a:cxn>
                <a:cxn ang="0">
                  <a:pos x="292" y="422"/>
                </a:cxn>
                <a:cxn ang="0">
                  <a:pos x="281" y="503"/>
                </a:cxn>
                <a:cxn ang="0">
                  <a:pos x="495" y="1087"/>
                </a:cxn>
                <a:cxn ang="0">
                  <a:pos x="358" y="1059"/>
                </a:cxn>
                <a:cxn ang="0">
                  <a:pos x="239" y="1002"/>
                </a:cxn>
                <a:cxn ang="0">
                  <a:pos x="136" y="915"/>
                </a:cxn>
                <a:cxn ang="0">
                  <a:pos x="60" y="806"/>
                </a:cxn>
                <a:cxn ang="0">
                  <a:pos x="16" y="681"/>
                </a:cxn>
                <a:cxn ang="0">
                  <a:pos x="0" y="538"/>
                </a:cxn>
                <a:cxn ang="0">
                  <a:pos x="14" y="397"/>
                </a:cxn>
                <a:cxn ang="0">
                  <a:pos x="59" y="273"/>
                </a:cxn>
                <a:cxn ang="0">
                  <a:pos x="134" y="167"/>
                </a:cxn>
                <a:cxn ang="0">
                  <a:pos x="234" y="84"/>
                </a:cxn>
                <a:cxn ang="0">
                  <a:pos x="354" y="29"/>
                </a:cxn>
                <a:cxn ang="0">
                  <a:pos x="492" y="2"/>
                </a:cxn>
                <a:cxn ang="0">
                  <a:pos x="642" y="6"/>
                </a:cxn>
                <a:cxn ang="0">
                  <a:pos x="775" y="38"/>
                </a:cxn>
                <a:cxn ang="0">
                  <a:pos x="890" y="100"/>
                </a:cxn>
                <a:cxn ang="0">
                  <a:pos x="986" y="189"/>
                </a:cxn>
                <a:cxn ang="0">
                  <a:pos x="1054" y="298"/>
                </a:cxn>
                <a:cxn ang="0">
                  <a:pos x="1093" y="425"/>
                </a:cxn>
                <a:cxn ang="0">
                  <a:pos x="1102" y="567"/>
                </a:cxn>
                <a:cxn ang="0">
                  <a:pos x="1081" y="703"/>
                </a:cxn>
                <a:cxn ang="0">
                  <a:pos x="1030" y="824"/>
                </a:cxn>
                <a:cxn ang="0">
                  <a:pos x="949" y="930"/>
                </a:cxn>
                <a:cxn ang="0">
                  <a:pos x="845" y="1014"/>
                </a:cxn>
                <a:cxn ang="0">
                  <a:pos x="722" y="1067"/>
                </a:cxn>
                <a:cxn ang="0">
                  <a:pos x="584" y="1088"/>
                </a:cxn>
              </a:cxnLst>
              <a:rect l="0" t="0" r="r" b="b"/>
              <a:pathLst>
                <a:path w="1103" h="1089">
                  <a:moveTo>
                    <a:pt x="280" y="538"/>
                  </a:moveTo>
                  <a:lnTo>
                    <a:pt x="280" y="556"/>
                  </a:lnTo>
                  <a:lnTo>
                    <a:pt x="281" y="574"/>
                  </a:lnTo>
                  <a:lnTo>
                    <a:pt x="282" y="591"/>
                  </a:lnTo>
                  <a:lnTo>
                    <a:pt x="285" y="608"/>
                  </a:lnTo>
                  <a:lnTo>
                    <a:pt x="287" y="624"/>
                  </a:lnTo>
                  <a:lnTo>
                    <a:pt x="290" y="640"/>
                  </a:lnTo>
                  <a:lnTo>
                    <a:pt x="294" y="656"/>
                  </a:lnTo>
                  <a:lnTo>
                    <a:pt x="298" y="670"/>
                  </a:lnTo>
                  <a:lnTo>
                    <a:pt x="303" y="685"/>
                  </a:lnTo>
                  <a:lnTo>
                    <a:pt x="308" y="699"/>
                  </a:lnTo>
                  <a:lnTo>
                    <a:pt x="314" y="713"/>
                  </a:lnTo>
                  <a:lnTo>
                    <a:pt x="320" y="726"/>
                  </a:lnTo>
                  <a:lnTo>
                    <a:pt x="327" y="739"/>
                  </a:lnTo>
                  <a:lnTo>
                    <a:pt x="335" y="752"/>
                  </a:lnTo>
                  <a:lnTo>
                    <a:pt x="344" y="764"/>
                  </a:lnTo>
                  <a:lnTo>
                    <a:pt x="353" y="775"/>
                  </a:lnTo>
                  <a:lnTo>
                    <a:pt x="362" y="786"/>
                  </a:lnTo>
                  <a:lnTo>
                    <a:pt x="372" y="797"/>
                  </a:lnTo>
                  <a:lnTo>
                    <a:pt x="382" y="808"/>
                  </a:lnTo>
                  <a:lnTo>
                    <a:pt x="392" y="816"/>
                  </a:lnTo>
                  <a:lnTo>
                    <a:pt x="403" y="824"/>
                  </a:lnTo>
                  <a:lnTo>
                    <a:pt x="414" y="832"/>
                  </a:lnTo>
                  <a:lnTo>
                    <a:pt x="426" y="839"/>
                  </a:lnTo>
                  <a:lnTo>
                    <a:pt x="439" y="844"/>
                  </a:lnTo>
                  <a:lnTo>
                    <a:pt x="452" y="850"/>
                  </a:lnTo>
                  <a:lnTo>
                    <a:pt x="464" y="854"/>
                  </a:lnTo>
                  <a:lnTo>
                    <a:pt x="479" y="859"/>
                  </a:lnTo>
                  <a:lnTo>
                    <a:pt x="492" y="862"/>
                  </a:lnTo>
                  <a:lnTo>
                    <a:pt x="507" y="864"/>
                  </a:lnTo>
                  <a:lnTo>
                    <a:pt x="522" y="867"/>
                  </a:lnTo>
                  <a:lnTo>
                    <a:pt x="537" y="868"/>
                  </a:lnTo>
                  <a:lnTo>
                    <a:pt x="554" y="868"/>
                  </a:lnTo>
                  <a:lnTo>
                    <a:pt x="569" y="868"/>
                  </a:lnTo>
                  <a:lnTo>
                    <a:pt x="585" y="867"/>
                  </a:lnTo>
                  <a:lnTo>
                    <a:pt x="601" y="864"/>
                  </a:lnTo>
                  <a:lnTo>
                    <a:pt x="616" y="862"/>
                  </a:lnTo>
                  <a:lnTo>
                    <a:pt x="630" y="859"/>
                  </a:lnTo>
                  <a:lnTo>
                    <a:pt x="644" y="854"/>
                  </a:lnTo>
                  <a:lnTo>
                    <a:pt x="658" y="850"/>
                  </a:lnTo>
                  <a:lnTo>
                    <a:pt x="671" y="844"/>
                  </a:lnTo>
                  <a:lnTo>
                    <a:pt x="683" y="838"/>
                  </a:lnTo>
                  <a:lnTo>
                    <a:pt x="694" y="831"/>
                  </a:lnTo>
                  <a:lnTo>
                    <a:pt x="707" y="823"/>
                  </a:lnTo>
                  <a:lnTo>
                    <a:pt x="718" y="815"/>
                  </a:lnTo>
                  <a:lnTo>
                    <a:pt x="728" y="805"/>
                  </a:lnTo>
                  <a:lnTo>
                    <a:pt x="738" y="795"/>
                  </a:lnTo>
                  <a:lnTo>
                    <a:pt x="747" y="785"/>
                  </a:lnTo>
                  <a:lnTo>
                    <a:pt x="757" y="774"/>
                  </a:lnTo>
                  <a:lnTo>
                    <a:pt x="765" y="763"/>
                  </a:lnTo>
                  <a:lnTo>
                    <a:pt x="773" y="751"/>
                  </a:lnTo>
                  <a:lnTo>
                    <a:pt x="779" y="738"/>
                  </a:lnTo>
                  <a:lnTo>
                    <a:pt x="786" y="726"/>
                  </a:lnTo>
                  <a:lnTo>
                    <a:pt x="792" y="713"/>
                  </a:lnTo>
                  <a:lnTo>
                    <a:pt x="797" y="699"/>
                  </a:lnTo>
                  <a:lnTo>
                    <a:pt x="802" y="685"/>
                  </a:lnTo>
                  <a:lnTo>
                    <a:pt x="806" y="670"/>
                  </a:lnTo>
                  <a:lnTo>
                    <a:pt x="811" y="656"/>
                  </a:lnTo>
                  <a:lnTo>
                    <a:pt x="814" y="640"/>
                  </a:lnTo>
                  <a:lnTo>
                    <a:pt x="816" y="624"/>
                  </a:lnTo>
                  <a:lnTo>
                    <a:pt x="818" y="609"/>
                  </a:lnTo>
                  <a:lnTo>
                    <a:pt x="822" y="574"/>
                  </a:lnTo>
                  <a:lnTo>
                    <a:pt x="823" y="538"/>
                  </a:lnTo>
                  <a:lnTo>
                    <a:pt x="823" y="519"/>
                  </a:lnTo>
                  <a:lnTo>
                    <a:pt x="822" y="500"/>
                  </a:lnTo>
                  <a:lnTo>
                    <a:pt x="821" y="481"/>
                  </a:lnTo>
                  <a:lnTo>
                    <a:pt x="818" y="465"/>
                  </a:lnTo>
                  <a:lnTo>
                    <a:pt x="816" y="447"/>
                  </a:lnTo>
                  <a:lnTo>
                    <a:pt x="813" y="431"/>
                  </a:lnTo>
                  <a:lnTo>
                    <a:pt x="809" y="416"/>
                  </a:lnTo>
                  <a:lnTo>
                    <a:pt x="806" y="400"/>
                  </a:lnTo>
                  <a:lnTo>
                    <a:pt x="802" y="385"/>
                  </a:lnTo>
                  <a:lnTo>
                    <a:pt x="796" y="371"/>
                  </a:lnTo>
                  <a:lnTo>
                    <a:pt x="790" y="359"/>
                  </a:lnTo>
                  <a:lnTo>
                    <a:pt x="785" y="345"/>
                  </a:lnTo>
                  <a:lnTo>
                    <a:pt x="778" y="333"/>
                  </a:lnTo>
                  <a:lnTo>
                    <a:pt x="771" y="322"/>
                  </a:lnTo>
                  <a:lnTo>
                    <a:pt x="764" y="311"/>
                  </a:lnTo>
                  <a:lnTo>
                    <a:pt x="756" y="301"/>
                  </a:lnTo>
                  <a:lnTo>
                    <a:pt x="747" y="292"/>
                  </a:lnTo>
                  <a:lnTo>
                    <a:pt x="738" y="283"/>
                  </a:lnTo>
                  <a:lnTo>
                    <a:pt x="728" y="274"/>
                  </a:lnTo>
                  <a:lnTo>
                    <a:pt x="718" y="266"/>
                  </a:lnTo>
                  <a:lnTo>
                    <a:pt x="707" y="259"/>
                  </a:lnTo>
                  <a:lnTo>
                    <a:pt x="696" y="253"/>
                  </a:lnTo>
                  <a:lnTo>
                    <a:pt x="683" y="247"/>
                  </a:lnTo>
                  <a:lnTo>
                    <a:pt x="671" y="241"/>
                  </a:lnTo>
                  <a:lnTo>
                    <a:pt x="659" y="237"/>
                  </a:lnTo>
                  <a:lnTo>
                    <a:pt x="645" y="232"/>
                  </a:lnTo>
                  <a:lnTo>
                    <a:pt x="631" y="229"/>
                  </a:lnTo>
                  <a:lnTo>
                    <a:pt x="616" y="227"/>
                  </a:lnTo>
                  <a:lnTo>
                    <a:pt x="602" y="225"/>
                  </a:lnTo>
                  <a:lnTo>
                    <a:pt x="586" y="222"/>
                  </a:lnTo>
                  <a:lnTo>
                    <a:pt x="570" y="221"/>
                  </a:lnTo>
                  <a:lnTo>
                    <a:pt x="554" y="221"/>
                  </a:lnTo>
                  <a:lnTo>
                    <a:pt x="537" y="222"/>
                  </a:lnTo>
                  <a:lnTo>
                    <a:pt x="520" y="222"/>
                  </a:lnTo>
                  <a:lnTo>
                    <a:pt x="505" y="225"/>
                  </a:lnTo>
                  <a:lnTo>
                    <a:pt x="490" y="227"/>
                  </a:lnTo>
                  <a:lnTo>
                    <a:pt x="476" y="230"/>
                  </a:lnTo>
                  <a:lnTo>
                    <a:pt x="461" y="234"/>
                  </a:lnTo>
                  <a:lnTo>
                    <a:pt x="448" y="238"/>
                  </a:lnTo>
                  <a:lnTo>
                    <a:pt x="435" y="243"/>
                  </a:lnTo>
                  <a:lnTo>
                    <a:pt x="422" y="248"/>
                  </a:lnTo>
                  <a:lnTo>
                    <a:pt x="411" y="255"/>
                  </a:lnTo>
                  <a:lnTo>
                    <a:pt x="399" y="261"/>
                  </a:lnTo>
                  <a:lnTo>
                    <a:pt x="388" y="269"/>
                  </a:lnTo>
                  <a:lnTo>
                    <a:pt x="377" y="278"/>
                  </a:lnTo>
                  <a:lnTo>
                    <a:pt x="367" y="287"/>
                  </a:lnTo>
                  <a:lnTo>
                    <a:pt x="358" y="296"/>
                  </a:lnTo>
                  <a:lnTo>
                    <a:pt x="349" y="307"/>
                  </a:lnTo>
                  <a:lnTo>
                    <a:pt x="340" y="317"/>
                  </a:lnTo>
                  <a:lnTo>
                    <a:pt x="333" y="330"/>
                  </a:lnTo>
                  <a:lnTo>
                    <a:pt x="326" y="341"/>
                  </a:lnTo>
                  <a:lnTo>
                    <a:pt x="319" y="353"/>
                  </a:lnTo>
                  <a:lnTo>
                    <a:pt x="313" y="366"/>
                  </a:lnTo>
                  <a:lnTo>
                    <a:pt x="307" y="380"/>
                  </a:lnTo>
                  <a:lnTo>
                    <a:pt x="301" y="393"/>
                  </a:lnTo>
                  <a:lnTo>
                    <a:pt x="297" y="408"/>
                  </a:lnTo>
                  <a:lnTo>
                    <a:pt x="292" y="422"/>
                  </a:lnTo>
                  <a:lnTo>
                    <a:pt x="289" y="438"/>
                  </a:lnTo>
                  <a:lnTo>
                    <a:pt x="287" y="454"/>
                  </a:lnTo>
                  <a:lnTo>
                    <a:pt x="285" y="469"/>
                  </a:lnTo>
                  <a:lnTo>
                    <a:pt x="282" y="486"/>
                  </a:lnTo>
                  <a:lnTo>
                    <a:pt x="281" y="503"/>
                  </a:lnTo>
                  <a:lnTo>
                    <a:pt x="280" y="521"/>
                  </a:lnTo>
                  <a:lnTo>
                    <a:pt x="280" y="538"/>
                  </a:lnTo>
                  <a:close/>
                  <a:moveTo>
                    <a:pt x="554" y="1089"/>
                  </a:moveTo>
                  <a:lnTo>
                    <a:pt x="524" y="1088"/>
                  </a:lnTo>
                  <a:lnTo>
                    <a:pt x="495" y="1087"/>
                  </a:lnTo>
                  <a:lnTo>
                    <a:pt x="466" y="1083"/>
                  </a:lnTo>
                  <a:lnTo>
                    <a:pt x="438" y="1079"/>
                  </a:lnTo>
                  <a:lnTo>
                    <a:pt x="411" y="1073"/>
                  </a:lnTo>
                  <a:lnTo>
                    <a:pt x="384" y="1067"/>
                  </a:lnTo>
                  <a:lnTo>
                    <a:pt x="358" y="1059"/>
                  </a:lnTo>
                  <a:lnTo>
                    <a:pt x="333" y="1050"/>
                  </a:lnTo>
                  <a:lnTo>
                    <a:pt x="308" y="1040"/>
                  </a:lnTo>
                  <a:lnTo>
                    <a:pt x="285" y="1029"/>
                  </a:lnTo>
                  <a:lnTo>
                    <a:pt x="261" y="1016"/>
                  </a:lnTo>
                  <a:lnTo>
                    <a:pt x="239" y="1002"/>
                  </a:lnTo>
                  <a:lnTo>
                    <a:pt x="217" y="987"/>
                  </a:lnTo>
                  <a:lnTo>
                    <a:pt x="195" y="971"/>
                  </a:lnTo>
                  <a:lnTo>
                    <a:pt x="175" y="953"/>
                  </a:lnTo>
                  <a:lnTo>
                    <a:pt x="155" y="934"/>
                  </a:lnTo>
                  <a:lnTo>
                    <a:pt x="136" y="915"/>
                  </a:lnTo>
                  <a:lnTo>
                    <a:pt x="119" y="895"/>
                  </a:lnTo>
                  <a:lnTo>
                    <a:pt x="103" y="873"/>
                  </a:lnTo>
                  <a:lnTo>
                    <a:pt x="87" y="851"/>
                  </a:lnTo>
                  <a:lnTo>
                    <a:pt x="74" y="829"/>
                  </a:lnTo>
                  <a:lnTo>
                    <a:pt x="60" y="806"/>
                  </a:lnTo>
                  <a:lnTo>
                    <a:pt x="49" y="783"/>
                  </a:lnTo>
                  <a:lnTo>
                    <a:pt x="39" y="758"/>
                  </a:lnTo>
                  <a:lnTo>
                    <a:pt x="30" y="733"/>
                  </a:lnTo>
                  <a:lnTo>
                    <a:pt x="22" y="707"/>
                  </a:lnTo>
                  <a:lnTo>
                    <a:pt x="16" y="681"/>
                  </a:lnTo>
                  <a:lnTo>
                    <a:pt x="10" y="653"/>
                  </a:lnTo>
                  <a:lnTo>
                    <a:pt x="6" y="626"/>
                  </a:lnTo>
                  <a:lnTo>
                    <a:pt x="2" y="598"/>
                  </a:lnTo>
                  <a:lnTo>
                    <a:pt x="1" y="569"/>
                  </a:lnTo>
                  <a:lnTo>
                    <a:pt x="0" y="538"/>
                  </a:lnTo>
                  <a:lnTo>
                    <a:pt x="1" y="508"/>
                  </a:lnTo>
                  <a:lnTo>
                    <a:pt x="2" y="479"/>
                  </a:lnTo>
                  <a:lnTo>
                    <a:pt x="6" y="451"/>
                  </a:lnTo>
                  <a:lnTo>
                    <a:pt x="10" y="423"/>
                  </a:lnTo>
                  <a:lnTo>
                    <a:pt x="14" y="397"/>
                  </a:lnTo>
                  <a:lnTo>
                    <a:pt x="21" y="370"/>
                  </a:lnTo>
                  <a:lnTo>
                    <a:pt x="29" y="344"/>
                  </a:lnTo>
                  <a:lnTo>
                    <a:pt x="38" y="320"/>
                  </a:lnTo>
                  <a:lnTo>
                    <a:pt x="48" y="296"/>
                  </a:lnTo>
                  <a:lnTo>
                    <a:pt x="59" y="273"/>
                  </a:lnTo>
                  <a:lnTo>
                    <a:pt x="73" y="250"/>
                  </a:lnTo>
                  <a:lnTo>
                    <a:pt x="86" y="228"/>
                  </a:lnTo>
                  <a:lnTo>
                    <a:pt x="100" y="207"/>
                  </a:lnTo>
                  <a:lnTo>
                    <a:pt x="116" y="187"/>
                  </a:lnTo>
                  <a:lnTo>
                    <a:pt x="134" y="167"/>
                  </a:lnTo>
                  <a:lnTo>
                    <a:pt x="152" y="149"/>
                  </a:lnTo>
                  <a:lnTo>
                    <a:pt x="172" y="131"/>
                  </a:lnTo>
                  <a:lnTo>
                    <a:pt x="192" y="114"/>
                  </a:lnTo>
                  <a:lnTo>
                    <a:pt x="213" y="98"/>
                  </a:lnTo>
                  <a:lnTo>
                    <a:pt x="234" y="84"/>
                  </a:lnTo>
                  <a:lnTo>
                    <a:pt x="257" y="71"/>
                  </a:lnTo>
                  <a:lnTo>
                    <a:pt x="280" y="58"/>
                  </a:lnTo>
                  <a:lnTo>
                    <a:pt x="304" y="47"/>
                  </a:lnTo>
                  <a:lnTo>
                    <a:pt x="328" y="37"/>
                  </a:lnTo>
                  <a:lnTo>
                    <a:pt x="354" y="29"/>
                  </a:lnTo>
                  <a:lnTo>
                    <a:pt x="381" y="21"/>
                  </a:lnTo>
                  <a:lnTo>
                    <a:pt x="407" y="15"/>
                  </a:lnTo>
                  <a:lnTo>
                    <a:pt x="435" y="10"/>
                  </a:lnTo>
                  <a:lnTo>
                    <a:pt x="463" y="6"/>
                  </a:lnTo>
                  <a:lnTo>
                    <a:pt x="492" y="2"/>
                  </a:lnTo>
                  <a:lnTo>
                    <a:pt x="522" y="1"/>
                  </a:lnTo>
                  <a:lnTo>
                    <a:pt x="554" y="0"/>
                  </a:lnTo>
                  <a:lnTo>
                    <a:pt x="584" y="1"/>
                  </a:lnTo>
                  <a:lnTo>
                    <a:pt x="613" y="4"/>
                  </a:lnTo>
                  <a:lnTo>
                    <a:pt x="642" y="6"/>
                  </a:lnTo>
                  <a:lnTo>
                    <a:pt x="670" y="10"/>
                  </a:lnTo>
                  <a:lnTo>
                    <a:pt x="697" y="16"/>
                  </a:lnTo>
                  <a:lnTo>
                    <a:pt x="723" y="21"/>
                  </a:lnTo>
                  <a:lnTo>
                    <a:pt x="749" y="29"/>
                  </a:lnTo>
                  <a:lnTo>
                    <a:pt x="775" y="38"/>
                  </a:lnTo>
                  <a:lnTo>
                    <a:pt x="799" y="48"/>
                  </a:lnTo>
                  <a:lnTo>
                    <a:pt x="823" y="59"/>
                  </a:lnTo>
                  <a:lnTo>
                    <a:pt x="846" y="72"/>
                  </a:lnTo>
                  <a:lnTo>
                    <a:pt x="869" y="85"/>
                  </a:lnTo>
                  <a:lnTo>
                    <a:pt x="890" y="100"/>
                  </a:lnTo>
                  <a:lnTo>
                    <a:pt x="911" y="115"/>
                  </a:lnTo>
                  <a:lnTo>
                    <a:pt x="931" y="132"/>
                  </a:lnTo>
                  <a:lnTo>
                    <a:pt x="950" y="150"/>
                  </a:lnTo>
                  <a:lnTo>
                    <a:pt x="969" y="169"/>
                  </a:lnTo>
                  <a:lnTo>
                    <a:pt x="986" y="189"/>
                  </a:lnTo>
                  <a:lnTo>
                    <a:pt x="1003" y="209"/>
                  </a:lnTo>
                  <a:lnTo>
                    <a:pt x="1017" y="230"/>
                  </a:lnTo>
                  <a:lnTo>
                    <a:pt x="1030" y="253"/>
                  </a:lnTo>
                  <a:lnTo>
                    <a:pt x="1043" y="275"/>
                  </a:lnTo>
                  <a:lnTo>
                    <a:pt x="1054" y="298"/>
                  </a:lnTo>
                  <a:lnTo>
                    <a:pt x="1064" y="322"/>
                  </a:lnTo>
                  <a:lnTo>
                    <a:pt x="1073" y="346"/>
                  </a:lnTo>
                  <a:lnTo>
                    <a:pt x="1081" y="372"/>
                  </a:lnTo>
                  <a:lnTo>
                    <a:pt x="1087" y="398"/>
                  </a:lnTo>
                  <a:lnTo>
                    <a:pt x="1093" y="425"/>
                  </a:lnTo>
                  <a:lnTo>
                    <a:pt x="1097" y="452"/>
                  </a:lnTo>
                  <a:lnTo>
                    <a:pt x="1100" y="480"/>
                  </a:lnTo>
                  <a:lnTo>
                    <a:pt x="1102" y="509"/>
                  </a:lnTo>
                  <a:lnTo>
                    <a:pt x="1103" y="538"/>
                  </a:lnTo>
                  <a:lnTo>
                    <a:pt x="1102" y="567"/>
                  </a:lnTo>
                  <a:lnTo>
                    <a:pt x="1100" y="595"/>
                  </a:lnTo>
                  <a:lnTo>
                    <a:pt x="1097" y="623"/>
                  </a:lnTo>
                  <a:lnTo>
                    <a:pt x="1093" y="650"/>
                  </a:lnTo>
                  <a:lnTo>
                    <a:pt x="1087" y="677"/>
                  </a:lnTo>
                  <a:lnTo>
                    <a:pt x="1081" y="703"/>
                  </a:lnTo>
                  <a:lnTo>
                    <a:pt x="1073" y="728"/>
                  </a:lnTo>
                  <a:lnTo>
                    <a:pt x="1064" y="753"/>
                  </a:lnTo>
                  <a:lnTo>
                    <a:pt x="1054" y="777"/>
                  </a:lnTo>
                  <a:lnTo>
                    <a:pt x="1043" y="801"/>
                  </a:lnTo>
                  <a:lnTo>
                    <a:pt x="1030" y="824"/>
                  </a:lnTo>
                  <a:lnTo>
                    <a:pt x="1016" y="847"/>
                  </a:lnTo>
                  <a:lnTo>
                    <a:pt x="1001" y="868"/>
                  </a:lnTo>
                  <a:lnTo>
                    <a:pt x="985" y="889"/>
                  </a:lnTo>
                  <a:lnTo>
                    <a:pt x="968" y="910"/>
                  </a:lnTo>
                  <a:lnTo>
                    <a:pt x="949" y="930"/>
                  </a:lnTo>
                  <a:lnTo>
                    <a:pt x="930" y="949"/>
                  </a:lnTo>
                  <a:lnTo>
                    <a:pt x="910" y="967"/>
                  </a:lnTo>
                  <a:lnTo>
                    <a:pt x="889" y="984"/>
                  </a:lnTo>
                  <a:lnTo>
                    <a:pt x="867" y="1000"/>
                  </a:lnTo>
                  <a:lnTo>
                    <a:pt x="845" y="1014"/>
                  </a:lnTo>
                  <a:lnTo>
                    <a:pt x="822" y="1026"/>
                  </a:lnTo>
                  <a:lnTo>
                    <a:pt x="798" y="1039"/>
                  </a:lnTo>
                  <a:lnTo>
                    <a:pt x="774" y="1049"/>
                  </a:lnTo>
                  <a:lnTo>
                    <a:pt x="748" y="1059"/>
                  </a:lnTo>
                  <a:lnTo>
                    <a:pt x="722" y="1067"/>
                  </a:lnTo>
                  <a:lnTo>
                    <a:pt x="697" y="1073"/>
                  </a:lnTo>
                  <a:lnTo>
                    <a:pt x="669" y="1079"/>
                  </a:lnTo>
                  <a:lnTo>
                    <a:pt x="641" y="1083"/>
                  </a:lnTo>
                  <a:lnTo>
                    <a:pt x="613" y="1087"/>
                  </a:lnTo>
                  <a:lnTo>
                    <a:pt x="584" y="1088"/>
                  </a:lnTo>
                  <a:lnTo>
                    <a:pt x="554" y="1089"/>
                  </a:lnTo>
                  <a:close/>
                </a:path>
              </a:pathLst>
            </a:custGeom>
            <a:solidFill>
              <a:srgbClr val="FFFFFF"/>
            </a:solidFill>
            <a:ln w="9525">
              <a:noFill/>
              <a:round/>
              <a:headEnd/>
              <a:tailEnd/>
            </a:ln>
          </p:spPr>
          <p:txBody>
            <a:bodyPr/>
            <a:lstStyle/>
            <a:p>
              <a:pPr fontAlgn="base">
                <a:spcBef>
                  <a:spcPct val="0"/>
                </a:spcBef>
                <a:spcAft>
                  <a:spcPct val="0"/>
                </a:spcAft>
                <a:defRPr/>
              </a:pPr>
              <a:endParaRPr lang="en-GB" sz="2400">
                <a:solidFill>
                  <a:srgbClr val="161616"/>
                </a:solidFill>
              </a:endParaRPr>
            </a:p>
          </p:txBody>
        </p:sp>
        <p:sp>
          <p:nvSpPr>
            <p:cNvPr id="12" name="Freeform 120"/>
            <p:cNvSpPr>
              <a:spLocks/>
            </p:cNvSpPr>
            <p:nvPr userDrawn="1"/>
          </p:nvSpPr>
          <p:spPr bwMode="gray">
            <a:xfrm>
              <a:off x="5900" y="4215"/>
              <a:ext cx="19" cy="28"/>
            </a:xfrm>
            <a:custGeom>
              <a:avLst/>
              <a:gdLst/>
              <a:ahLst/>
              <a:cxnLst>
                <a:cxn ang="0">
                  <a:pos x="582" y="215"/>
                </a:cxn>
                <a:cxn ang="0">
                  <a:pos x="491" y="203"/>
                </a:cxn>
                <a:cxn ang="0">
                  <a:pos x="422" y="202"/>
                </a:cxn>
                <a:cxn ang="0">
                  <a:pos x="352" y="212"/>
                </a:cxn>
                <a:cxn ang="0">
                  <a:pos x="305" y="232"/>
                </a:cxn>
                <a:cxn ang="0">
                  <a:pos x="282" y="263"/>
                </a:cxn>
                <a:cxn ang="0">
                  <a:pos x="283" y="302"/>
                </a:cxn>
                <a:cxn ang="0">
                  <a:pos x="317" y="345"/>
                </a:cxn>
                <a:cxn ang="0">
                  <a:pos x="398" y="401"/>
                </a:cxn>
                <a:cxn ang="0">
                  <a:pos x="553" y="488"/>
                </a:cxn>
                <a:cxn ang="0">
                  <a:pos x="640" y="545"/>
                </a:cxn>
                <a:cxn ang="0">
                  <a:pos x="692" y="593"/>
                </a:cxn>
                <a:cxn ang="0">
                  <a:pos x="725" y="641"/>
                </a:cxn>
                <a:cxn ang="0">
                  <a:pos x="748" y="693"/>
                </a:cxn>
                <a:cxn ang="0">
                  <a:pos x="759" y="748"/>
                </a:cxn>
                <a:cxn ang="0">
                  <a:pos x="758" y="813"/>
                </a:cxn>
                <a:cxn ang="0">
                  <a:pos x="743" y="879"/>
                </a:cxn>
                <a:cxn ang="0">
                  <a:pos x="713" y="936"/>
                </a:cxn>
                <a:cxn ang="0">
                  <a:pos x="668" y="985"/>
                </a:cxn>
                <a:cxn ang="0">
                  <a:pos x="610" y="1025"/>
                </a:cxn>
                <a:cxn ang="0">
                  <a:pos x="540" y="1057"/>
                </a:cxn>
                <a:cxn ang="0">
                  <a:pos x="460" y="1078"/>
                </a:cxn>
                <a:cxn ang="0">
                  <a:pos x="369" y="1088"/>
                </a:cxn>
                <a:cxn ang="0">
                  <a:pos x="266" y="1086"/>
                </a:cxn>
                <a:cxn ang="0">
                  <a:pos x="115" y="1063"/>
                </a:cxn>
                <a:cxn ang="0">
                  <a:pos x="69" y="838"/>
                </a:cxn>
                <a:cxn ang="0">
                  <a:pos x="240" y="879"/>
                </a:cxn>
                <a:cxn ang="0">
                  <a:pos x="346" y="888"/>
                </a:cxn>
                <a:cxn ang="0">
                  <a:pos x="400" y="878"/>
                </a:cxn>
                <a:cxn ang="0">
                  <a:pos x="446" y="853"/>
                </a:cxn>
                <a:cxn ang="0">
                  <a:pos x="474" y="819"/>
                </a:cxn>
                <a:cxn ang="0">
                  <a:pos x="480" y="775"/>
                </a:cxn>
                <a:cxn ang="0">
                  <a:pos x="457" y="733"/>
                </a:cxn>
                <a:cxn ang="0">
                  <a:pos x="399" y="688"/>
                </a:cxn>
                <a:cxn ang="0">
                  <a:pos x="231" y="595"/>
                </a:cxn>
                <a:cxn ang="0">
                  <a:pos x="123" y="521"/>
                </a:cxn>
                <a:cxn ang="0">
                  <a:pos x="50" y="439"/>
                </a:cxn>
                <a:cxn ang="0">
                  <a:pos x="8" y="352"/>
                </a:cxn>
                <a:cxn ang="0">
                  <a:pos x="0" y="265"/>
                </a:cxn>
                <a:cxn ang="0">
                  <a:pos x="11" y="205"/>
                </a:cxn>
                <a:cxn ang="0">
                  <a:pos x="37" y="151"/>
                </a:cxn>
                <a:cxn ang="0">
                  <a:pos x="79" y="104"/>
                </a:cxn>
                <a:cxn ang="0">
                  <a:pos x="134" y="64"/>
                </a:cxn>
                <a:cxn ang="0">
                  <a:pos x="197" y="35"/>
                </a:cxn>
                <a:cxn ang="0">
                  <a:pos x="269" y="15"/>
                </a:cxn>
                <a:cxn ang="0">
                  <a:pos x="351" y="4"/>
                </a:cxn>
                <a:cxn ang="0">
                  <a:pos x="442" y="1"/>
                </a:cxn>
                <a:cxn ang="0">
                  <a:pos x="552" y="8"/>
                </a:cxn>
              </a:cxnLst>
              <a:rect l="0" t="0" r="r" b="b"/>
              <a:pathLst>
                <a:path w="760" h="1089">
                  <a:moveTo>
                    <a:pt x="650" y="19"/>
                  </a:moveTo>
                  <a:lnTo>
                    <a:pt x="650" y="226"/>
                  </a:lnTo>
                  <a:lnTo>
                    <a:pt x="615" y="220"/>
                  </a:lnTo>
                  <a:lnTo>
                    <a:pt x="582" y="215"/>
                  </a:lnTo>
                  <a:lnTo>
                    <a:pt x="554" y="211"/>
                  </a:lnTo>
                  <a:lnTo>
                    <a:pt x="530" y="208"/>
                  </a:lnTo>
                  <a:lnTo>
                    <a:pt x="509" y="205"/>
                  </a:lnTo>
                  <a:lnTo>
                    <a:pt x="491" y="203"/>
                  </a:lnTo>
                  <a:lnTo>
                    <a:pt x="476" y="202"/>
                  </a:lnTo>
                  <a:lnTo>
                    <a:pt x="466" y="201"/>
                  </a:lnTo>
                  <a:lnTo>
                    <a:pt x="443" y="202"/>
                  </a:lnTo>
                  <a:lnTo>
                    <a:pt x="422" y="202"/>
                  </a:lnTo>
                  <a:lnTo>
                    <a:pt x="403" y="205"/>
                  </a:lnTo>
                  <a:lnTo>
                    <a:pt x="384" y="207"/>
                  </a:lnTo>
                  <a:lnTo>
                    <a:pt x="367" y="209"/>
                  </a:lnTo>
                  <a:lnTo>
                    <a:pt x="352" y="212"/>
                  </a:lnTo>
                  <a:lnTo>
                    <a:pt x="338" y="217"/>
                  </a:lnTo>
                  <a:lnTo>
                    <a:pt x="326" y="221"/>
                  </a:lnTo>
                  <a:lnTo>
                    <a:pt x="314" y="227"/>
                  </a:lnTo>
                  <a:lnTo>
                    <a:pt x="305" y="232"/>
                  </a:lnTo>
                  <a:lnTo>
                    <a:pt x="298" y="239"/>
                  </a:lnTo>
                  <a:lnTo>
                    <a:pt x="291" y="247"/>
                  </a:lnTo>
                  <a:lnTo>
                    <a:pt x="285" y="255"/>
                  </a:lnTo>
                  <a:lnTo>
                    <a:pt x="282" y="263"/>
                  </a:lnTo>
                  <a:lnTo>
                    <a:pt x="280" y="272"/>
                  </a:lnTo>
                  <a:lnTo>
                    <a:pt x="279" y="282"/>
                  </a:lnTo>
                  <a:lnTo>
                    <a:pt x="280" y="292"/>
                  </a:lnTo>
                  <a:lnTo>
                    <a:pt x="283" y="302"/>
                  </a:lnTo>
                  <a:lnTo>
                    <a:pt x="289" y="313"/>
                  </a:lnTo>
                  <a:lnTo>
                    <a:pt x="295" y="323"/>
                  </a:lnTo>
                  <a:lnTo>
                    <a:pt x="305" y="334"/>
                  </a:lnTo>
                  <a:lnTo>
                    <a:pt x="317" y="345"/>
                  </a:lnTo>
                  <a:lnTo>
                    <a:pt x="330" y="356"/>
                  </a:lnTo>
                  <a:lnTo>
                    <a:pt x="346" y="368"/>
                  </a:lnTo>
                  <a:lnTo>
                    <a:pt x="366" y="382"/>
                  </a:lnTo>
                  <a:lnTo>
                    <a:pt x="398" y="401"/>
                  </a:lnTo>
                  <a:lnTo>
                    <a:pt x="442" y="426"/>
                  </a:lnTo>
                  <a:lnTo>
                    <a:pt x="496" y="457"/>
                  </a:lnTo>
                  <a:lnTo>
                    <a:pt x="527" y="473"/>
                  </a:lnTo>
                  <a:lnTo>
                    <a:pt x="553" y="488"/>
                  </a:lnTo>
                  <a:lnTo>
                    <a:pt x="579" y="504"/>
                  </a:lnTo>
                  <a:lnTo>
                    <a:pt x="601" y="518"/>
                  </a:lnTo>
                  <a:lnTo>
                    <a:pt x="623" y="532"/>
                  </a:lnTo>
                  <a:lnTo>
                    <a:pt x="640" y="545"/>
                  </a:lnTo>
                  <a:lnTo>
                    <a:pt x="657" y="559"/>
                  </a:lnTo>
                  <a:lnTo>
                    <a:pt x="671" y="571"/>
                  </a:lnTo>
                  <a:lnTo>
                    <a:pt x="682" y="582"/>
                  </a:lnTo>
                  <a:lnTo>
                    <a:pt x="692" y="593"/>
                  </a:lnTo>
                  <a:lnTo>
                    <a:pt x="701" y="605"/>
                  </a:lnTo>
                  <a:lnTo>
                    <a:pt x="710" y="617"/>
                  </a:lnTo>
                  <a:lnTo>
                    <a:pt x="717" y="629"/>
                  </a:lnTo>
                  <a:lnTo>
                    <a:pt x="725" y="641"/>
                  </a:lnTo>
                  <a:lnTo>
                    <a:pt x="732" y="653"/>
                  </a:lnTo>
                  <a:lnTo>
                    <a:pt x="738" y="667"/>
                  </a:lnTo>
                  <a:lnTo>
                    <a:pt x="743" y="680"/>
                  </a:lnTo>
                  <a:lnTo>
                    <a:pt x="748" y="693"/>
                  </a:lnTo>
                  <a:lnTo>
                    <a:pt x="751" y="707"/>
                  </a:lnTo>
                  <a:lnTo>
                    <a:pt x="754" y="720"/>
                  </a:lnTo>
                  <a:lnTo>
                    <a:pt x="757" y="734"/>
                  </a:lnTo>
                  <a:lnTo>
                    <a:pt x="759" y="748"/>
                  </a:lnTo>
                  <a:lnTo>
                    <a:pt x="760" y="763"/>
                  </a:lnTo>
                  <a:lnTo>
                    <a:pt x="760" y="777"/>
                  </a:lnTo>
                  <a:lnTo>
                    <a:pt x="760" y="795"/>
                  </a:lnTo>
                  <a:lnTo>
                    <a:pt x="758" y="813"/>
                  </a:lnTo>
                  <a:lnTo>
                    <a:pt x="755" y="830"/>
                  </a:lnTo>
                  <a:lnTo>
                    <a:pt x="752" y="847"/>
                  </a:lnTo>
                  <a:lnTo>
                    <a:pt x="749" y="863"/>
                  </a:lnTo>
                  <a:lnTo>
                    <a:pt x="743" y="879"/>
                  </a:lnTo>
                  <a:lnTo>
                    <a:pt x="738" y="894"/>
                  </a:lnTo>
                  <a:lnTo>
                    <a:pt x="730" y="908"/>
                  </a:lnTo>
                  <a:lnTo>
                    <a:pt x="722" y="923"/>
                  </a:lnTo>
                  <a:lnTo>
                    <a:pt x="713" y="936"/>
                  </a:lnTo>
                  <a:lnTo>
                    <a:pt x="704" y="948"/>
                  </a:lnTo>
                  <a:lnTo>
                    <a:pt x="693" y="962"/>
                  </a:lnTo>
                  <a:lnTo>
                    <a:pt x="682" y="973"/>
                  </a:lnTo>
                  <a:lnTo>
                    <a:pt x="668" y="985"/>
                  </a:lnTo>
                  <a:lnTo>
                    <a:pt x="655" y="996"/>
                  </a:lnTo>
                  <a:lnTo>
                    <a:pt x="640" y="1006"/>
                  </a:lnTo>
                  <a:lnTo>
                    <a:pt x="626" y="1016"/>
                  </a:lnTo>
                  <a:lnTo>
                    <a:pt x="610" y="1025"/>
                  </a:lnTo>
                  <a:lnTo>
                    <a:pt x="594" y="1034"/>
                  </a:lnTo>
                  <a:lnTo>
                    <a:pt x="576" y="1042"/>
                  </a:lnTo>
                  <a:lnTo>
                    <a:pt x="558" y="1050"/>
                  </a:lnTo>
                  <a:lnTo>
                    <a:pt x="540" y="1057"/>
                  </a:lnTo>
                  <a:lnTo>
                    <a:pt x="521" y="1063"/>
                  </a:lnTo>
                  <a:lnTo>
                    <a:pt x="501" y="1069"/>
                  </a:lnTo>
                  <a:lnTo>
                    <a:pt x="481" y="1073"/>
                  </a:lnTo>
                  <a:lnTo>
                    <a:pt x="460" y="1078"/>
                  </a:lnTo>
                  <a:lnTo>
                    <a:pt x="438" y="1081"/>
                  </a:lnTo>
                  <a:lnTo>
                    <a:pt x="416" y="1083"/>
                  </a:lnTo>
                  <a:lnTo>
                    <a:pt x="393" y="1086"/>
                  </a:lnTo>
                  <a:lnTo>
                    <a:pt x="369" y="1088"/>
                  </a:lnTo>
                  <a:lnTo>
                    <a:pt x="346" y="1089"/>
                  </a:lnTo>
                  <a:lnTo>
                    <a:pt x="321" y="1089"/>
                  </a:lnTo>
                  <a:lnTo>
                    <a:pt x="295" y="1088"/>
                  </a:lnTo>
                  <a:lnTo>
                    <a:pt x="266" y="1086"/>
                  </a:lnTo>
                  <a:lnTo>
                    <a:pt x="233" y="1082"/>
                  </a:lnTo>
                  <a:lnTo>
                    <a:pt x="197" y="1078"/>
                  </a:lnTo>
                  <a:lnTo>
                    <a:pt x="158" y="1071"/>
                  </a:lnTo>
                  <a:lnTo>
                    <a:pt x="115" y="1063"/>
                  </a:lnTo>
                  <a:lnTo>
                    <a:pt x="68" y="1053"/>
                  </a:lnTo>
                  <a:lnTo>
                    <a:pt x="19" y="1043"/>
                  </a:lnTo>
                  <a:lnTo>
                    <a:pt x="19" y="822"/>
                  </a:lnTo>
                  <a:lnTo>
                    <a:pt x="69" y="838"/>
                  </a:lnTo>
                  <a:lnTo>
                    <a:pt x="117" y="851"/>
                  </a:lnTo>
                  <a:lnTo>
                    <a:pt x="161" y="862"/>
                  </a:lnTo>
                  <a:lnTo>
                    <a:pt x="202" y="871"/>
                  </a:lnTo>
                  <a:lnTo>
                    <a:pt x="240" y="879"/>
                  </a:lnTo>
                  <a:lnTo>
                    <a:pt x="273" y="883"/>
                  </a:lnTo>
                  <a:lnTo>
                    <a:pt x="304" y="887"/>
                  </a:lnTo>
                  <a:lnTo>
                    <a:pt x="331" y="888"/>
                  </a:lnTo>
                  <a:lnTo>
                    <a:pt x="346" y="888"/>
                  </a:lnTo>
                  <a:lnTo>
                    <a:pt x="360" y="887"/>
                  </a:lnTo>
                  <a:lnTo>
                    <a:pt x="374" y="885"/>
                  </a:lnTo>
                  <a:lnTo>
                    <a:pt x="387" y="881"/>
                  </a:lnTo>
                  <a:lnTo>
                    <a:pt x="400" y="878"/>
                  </a:lnTo>
                  <a:lnTo>
                    <a:pt x="413" y="872"/>
                  </a:lnTo>
                  <a:lnTo>
                    <a:pt x="424" y="868"/>
                  </a:lnTo>
                  <a:lnTo>
                    <a:pt x="436" y="861"/>
                  </a:lnTo>
                  <a:lnTo>
                    <a:pt x="446" y="853"/>
                  </a:lnTo>
                  <a:lnTo>
                    <a:pt x="455" y="847"/>
                  </a:lnTo>
                  <a:lnTo>
                    <a:pt x="463" y="838"/>
                  </a:lnTo>
                  <a:lnTo>
                    <a:pt x="470" y="829"/>
                  </a:lnTo>
                  <a:lnTo>
                    <a:pt x="474" y="819"/>
                  </a:lnTo>
                  <a:lnTo>
                    <a:pt x="477" y="809"/>
                  </a:lnTo>
                  <a:lnTo>
                    <a:pt x="480" y="797"/>
                  </a:lnTo>
                  <a:lnTo>
                    <a:pt x="481" y="785"/>
                  </a:lnTo>
                  <a:lnTo>
                    <a:pt x="480" y="775"/>
                  </a:lnTo>
                  <a:lnTo>
                    <a:pt x="476" y="765"/>
                  </a:lnTo>
                  <a:lnTo>
                    <a:pt x="472" y="754"/>
                  </a:lnTo>
                  <a:lnTo>
                    <a:pt x="465" y="744"/>
                  </a:lnTo>
                  <a:lnTo>
                    <a:pt x="457" y="733"/>
                  </a:lnTo>
                  <a:lnTo>
                    <a:pt x="446" y="723"/>
                  </a:lnTo>
                  <a:lnTo>
                    <a:pt x="434" y="711"/>
                  </a:lnTo>
                  <a:lnTo>
                    <a:pt x="420" y="701"/>
                  </a:lnTo>
                  <a:lnTo>
                    <a:pt x="399" y="688"/>
                  </a:lnTo>
                  <a:lnTo>
                    <a:pt x="366" y="669"/>
                  </a:lnTo>
                  <a:lnTo>
                    <a:pt x="321" y="644"/>
                  </a:lnTo>
                  <a:lnTo>
                    <a:pt x="263" y="613"/>
                  </a:lnTo>
                  <a:lnTo>
                    <a:pt x="231" y="595"/>
                  </a:lnTo>
                  <a:lnTo>
                    <a:pt x="201" y="577"/>
                  </a:lnTo>
                  <a:lnTo>
                    <a:pt x="174" y="559"/>
                  </a:lnTo>
                  <a:lnTo>
                    <a:pt x="148" y="540"/>
                  </a:lnTo>
                  <a:lnTo>
                    <a:pt x="123" y="521"/>
                  </a:lnTo>
                  <a:lnTo>
                    <a:pt x="102" y="500"/>
                  </a:lnTo>
                  <a:lnTo>
                    <a:pt x="82" y="480"/>
                  </a:lnTo>
                  <a:lnTo>
                    <a:pt x="65" y="460"/>
                  </a:lnTo>
                  <a:lnTo>
                    <a:pt x="50" y="439"/>
                  </a:lnTo>
                  <a:lnTo>
                    <a:pt x="36" y="418"/>
                  </a:lnTo>
                  <a:lnTo>
                    <a:pt x="25" y="397"/>
                  </a:lnTo>
                  <a:lnTo>
                    <a:pt x="16" y="374"/>
                  </a:lnTo>
                  <a:lnTo>
                    <a:pt x="8" y="352"/>
                  </a:lnTo>
                  <a:lnTo>
                    <a:pt x="4" y="328"/>
                  </a:lnTo>
                  <a:lnTo>
                    <a:pt x="1" y="305"/>
                  </a:lnTo>
                  <a:lnTo>
                    <a:pt x="0" y="282"/>
                  </a:lnTo>
                  <a:lnTo>
                    <a:pt x="0" y="265"/>
                  </a:lnTo>
                  <a:lnTo>
                    <a:pt x="2" y="249"/>
                  </a:lnTo>
                  <a:lnTo>
                    <a:pt x="4" y="234"/>
                  </a:lnTo>
                  <a:lnTo>
                    <a:pt x="7" y="219"/>
                  </a:lnTo>
                  <a:lnTo>
                    <a:pt x="11" y="205"/>
                  </a:lnTo>
                  <a:lnTo>
                    <a:pt x="16" y="190"/>
                  </a:lnTo>
                  <a:lnTo>
                    <a:pt x="22" y="177"/>
                  </a:lnTo>
                  <a:lnTo>
                    <a:pt x="30" y="163"/>
                  </a:lnTo>
                  <a:lnTo>
                    <a:pt x="37" y="151"/>
                  </a:lnTo>
                  <a:lnTo>
                    <a:pt x="46" y="139"/>
                  </a:lnTo>
                  <a:lnTo>
                    <a:pt x="56" y="126"/>
                  </a:lnTo>
                  <a:lnTo>
                    <a:pt x="67" y="114"/>
                  </a:lnTo>
                  <a:lnTo>
                    <a:pt x="79" y="104"/>
                  </a:lnTo>
                  <a:lnTo>
                    <a:pt x="91" y="93"/>
                  </a:lnTo>
                  <a:lnTo>
                    <a:pt x="104" y="83"/>
                  </a:lnTo>
                  <a:lnTo>
                    <a:pt x="120" y="73"/>
                  </a:lnTo>
                  <a:lnTo>
                    <a:pt x="134" y="64"/>
                  </a:lnTo>
                  <a:lnTo>
                    <a:pt x="149" y="56"/>
                  </a:lnTo>
                  <a:lnTo>
                    <a:pt x="164" y="48"/>
                  </a:lnTo>
                  <a:lnTo>
                    <a:pt x="180" y="42"/>
                  </a:lnTo>
                  <a:lnTo>
                    <a:pt x="197" y="35"/>
                  </a:lnTo>
                  <a:lnTo>
                    <a:pt x="214" y="29"/>
                  </a:lnTo>
                  <a:lnTo>
                    <a:pt x="232" y="24"/>
                  </a:lnTo>
                  <a:lnTo>
                    <a:pt x="250" y="19"/>
                  </a:lnTo>
                  <a:lnTo>
                    <a:pt x="269" y="15"/>
                  </a:lnTo>
                  <a:lnTo>
                    <a:pt x="289" y="11"/>
                  </a:lnTo>
                  <a:lnTo>
                    <a:pt x="309" y="8"/>
                  </a:lnTo>
                  <a:lnTo>
                    <a:pt x="329" y="5"/>
                  </a:lnTo>
                  <a:lnTo>
                    <a:pt x="351" y="4"/>
                  </a:lnTo>
                  <a:lnTo>
                    <a:pt x="372" y="1"/>
                  </a:lnTo>
                  <a:lnTo>
                    <a:pt x="395" y="1"/>
                  </a:lnTo>
                  <a:lnTo>
                    <a:pt x="418" y="0"/>
                  </a:lnTo>
                  <a:lnTo>
                    <a:pt x="442" y="1"/>
                  </a:lnTo>
                  <a:lnTo>
                    <a:pt x="467" y="1"/>
                  </a:lnTo>
                  <a:lnTo>
                    <a:pt x="494" y="4"/>
                  </a:lnTo>
                  <a:lnTo>
                    <a:pt x="523" y="5"/>
                  </a:lnTo>
                  <a:lnTo>
                    <a:pt x="552" y="8"/>
                  </a:lnTo>
                  <a:lnTo>
                    <a:pt x="583" y="11"/>
                  </a:lnTo>
                  <a:lnTo>
                    <a:pt x="616" y="15"/>
                  </a:lnTo>
                  <a:lnTo>
                    <a:pt x="650" y="19"/>
                  </a:lnTo>
                  <a:close/>
                </a:path>
              </a:pathLst>
            </a:custGeom>
            <a:solidFill>
              <a:srgbClr val="FFFFFF"/>
            </a:solidFill>
            <a:ln w="9525">
              <a:noFill/>
              <a:round/>
              <a:headEnd/>
              <a:tailEnd/>
            </a:ln>
          </p:spPr>
          <p:txBody>
            <a:bodyPr/>
            <a:lstStyle/>
            <a:p>
              <a:pPr fontAlgn="base">
                <a:spcBef>
                  <a:spcPct val="0"/>
                </a:spcBef>
                <a:spcAft>
                  <a:spcPct val="0"/>
                </a:spcAft>
                <a:defRPr/>
              </a:pPr>
              <a:endParaRPr lang="en-GB" sz="2400">
                <a:solidFill>
                  <a:srgbClr val="161616"/>
                </a:solidFill>
              </a:endParaRPr>
            </a:p>
          </p:txBody>
        </p:sp>
        <p:sp>
          <p:nvSpPr>
            <p:cNvPr id="13" name="Freeform 121"/>
            <p:cNvSpPr>
              <a:spLocks noEditPoints="1"/>
            </p:cNvSpPr>
            <p:nvPr userDrawn="1"/>
          </p:nvSpPr>
          <p:spPr bwMode="gray">
            <a:xfrm>
              <a:off x="5867" y="4215"/>
              <a:ext cx="30" cy="39"/>
            </a:xfrm>
            <a:custGeom>
              <a:avLst/>
              <a:gdLst/>
              <a:ahLst/>
              <a:cxnLst>
                <a:cxn ang="0">
                  <a:pos x="324" y="621"/>
                </a:cxn>
                <a:cxn ang="0">
                  <a:pos x="335" y="685"/>
                </a:cxn>
                <a:cxn ang="0">
                  <a:pos x="354" y="738"/>
                </a:cxn>
                <a:cxn ang="0">
                  <a:pos x="382" y="783"/>
                </a:cxn>
                <a:cxn ang="0">
                  <a:pos x="418" y="819"/>
                </a:cxn>
                <a:cxn ang="0">
                  <a:pos x="464" y="844"/>
                </a:cxn>
                <a:cxn ang="0">
                  <a:pos x="516" y="861"/>
                </a:cxn>
                <a:cxn ang="0">
                  <a:pos x="579" y="868"/>
                </a:cxn>
                <a:cxn ang="0">
                  <a:pos x="641" y="866"/>
                </a:cxn>
                <a:cxn ang="0">
                  <a:pos x="696" y="852"/>
                </a:cxn>
                <a:cxn ang="0">
                  <a:pos x="744" y="830"/>
                </a:cxn>
                <a:cxn ang="0">
                  <a:pos x="783" y="796"/>
                </a:cxn>
                <a:cxn ang="0">
                  <a:pos x="816" y="754"/>
                </a:cxn>
                <a:cxn ang="0">
                  <a:pos x="839" y="705"/>
                </a:cxn>
                <a:cxn ang="0">
                  <a:pos x="855" y="648"/>
                </a:cxn>
                <a:cxn ang="0">
                  <a:pos x="860" y="548"/>
                </a:cxn>
                <a:cxn ang="0">
                  <a:pos x="853" y="477"/>
                </a:cxn>
                <a:cxn ang="0">
                  <a:pos x="837" y="413"/>
                </a:cxn>
                <a:cxn ang="0">
                  <a:pos x="810" y="356"/>
                </a:cxn>
                <a:cxn ang="0">
                  <a:pos x="773" y="306"/>
                </a:cxn>
                <a:cxn ang="0">
                  <a:pos x="731" y="267"/>
                </a:cxn>
                <a:cxn ang="0">
                  <a:pos x="682" y="240"/>
                </a:cxn>
                <a:cxn ang="0">
                  <a:pos x="628" y="225"/>
                </a:cxn>
                <a:cxn ang="0">
                  <a:pos x="568" y="222"/>
                </a:cxn>
                <a:cxn ang="0">
                  <a:pos x="508" y="230"/>
                </a:cxn>
                <a:cxn ang="0">
                  <a:pos x="458" y="251"/>
                </a:cxn>
                <a:cxn ang="0">
                  <a:pos x="416" y="283"/>
                </a:cxn>
                <a:cxn ang="0">
                  <a:pos x="380" y="326"/>
                </a:cxn>
                <a:cxn ang="0">
                  <a:pos x="353" y="380"/>
                </a:cxn>
                <a:cxn ang="0">
                  <a:pos x="334" y="440"/>
                </a:cxn>
                <a:cxn ang="0">
                  <a:pos x="323" y="528"/>
                </a:cxn>
                <a:cxn ang="0">
                  <a:pos x="31" y="1419"/>
                </a:cxn>
                <a:cxn ang="0">
                  <a:pos x="57" y="1127"/>
                </a:cxn>
                <a:cxn ang="0">
                  <a:pos x="63" y="566"/>
                </a:cxn>
                <a:cxn ang="0">
                  <a:pos x="47" y="341"/>
                </a:cxn>
                <a:cxn ang="0">
                  <a:pos x="0" y="45"/>
                </a:cxn>
                <a:cxn ang="0">
                  <a:pos x="290" y="125"/>
                </a:cxn>
                <a:cxn ang="0">
                  <a:pos x="353" y="119"/>
                </a:cxn>
                <a:cxn ang="0">
                  <a:pos x="412" y="67"/>
                </a:cxn>
                <a:cxn ang="0">
                  <a:pos x="501" y="24"/>
                </a:cxn>
                <a:cxn ang="0">
                  <a:pos x="619" y="1"/>
                </a:cxn>
                <a:cxn ang="0">
                  <a:pos x="731" y="6"/>
                </a:cxn>
                <a:cxn ang="0">
                  <a:pos x="827" y="31"/>
                </a:cxn>
                <a:cxn ang="0">
                  <a:pos x="912" y="76"/>
                </a:cxn>
                <a:cxn ang="0">
                  <a:pos x="987" y="140"/>
                </a:cxn>
                <a:cxn ang="0">
                  <a:pos x="1051" y="221"/>
                </a:cxn>
                <a:cxn ang="0">
                  <a:pos x="1098" y="315"/>
                </a:cxn>
                <a:cxn ang="0">
                  <a:pos x="1127" y="419"/>
                </a:cxn>
                <a:cxn ang="0">
                  <a:pos x="1140" y="534"/>
                </a:cxn>
                <a:cxn ang="0">
                  <a:pos x="1136" y="648"/>
                </a:cxn>
                <a:cxn ang="0">
                  <a:pos x="1115" y="749"/>
                </a:cxn>
                <a:cxn ang="0">
                  <a:pos x="1078" y="841"/>
                </a:cxn>
                <a:cxn ang="0">
                  <a:pos x="1024" y="923"/>
                </a:cxn>
                <a:cxn ang="0">
                  <a:pos x="955" y="992"/>
                </a:cxn>
                <a:cxn ang="0">
                  <a:pos x="877" y="1042"/>
                </a:cxn>
                <a:cxn ang="0">
                  <a:pos x="789" y="1074"/>
                </a:cxn>
                <a:cxn ang="0">
                  <a:pos x="690" y="1088"/>
                </a:cxn>
                <a:cxn ang="0">
                  <a:pos x="586" y="1084"/>
                </a:cxn>
                <a:cxn ang="0">
                  <a:pos x="491" y="1063"/>
                </a:cxn>
                <a:cxn ang="0">
                  <a:pos x="383" y="1012"/>
                </a:cxn>
                <a:cxn ang="0">
                  <a:pos x="344" y="1218"/>
                </a:cxn>
                <a:cxn ang="0">
                  <a:pos x="354" y="1411"/>
                </a:cxn>
              </a:cxnLst>
              <a:rect l="0" t="0" r="r" b="b"/>
              <a:pathLst>
                <a:path w="1140" h="1512">
                  <a:moveTo>
                    <a:pt x="322" y="566"/>
                  </a:moveTo>
                  <a:lnTo>
                    <a:pt x="322" y="585"/>
                  </a:lnTo>
                  <a:lnTo>
                    <a:pt x="323" y="603"/>
                  </a:lnTo>
                  <a:lnTo>
                    <a:pt x="324" y="621"/>
                  </a:lnTo>
                  <a:lnTo>
                    <a:pt x="327" y="638"/>
                  </a:lnTo>
                  <a:lnTo>
                    <a:pt x="329" y="653"/>
                  </a:lnTo>
                  <a:lnTo>
                    <a:pt x="332" y="669"/>
                  </a:lnTo>
                  <a:lnTo>
                    <a:pt x="335" y="685"/>
                  </a:lnTo>
                  <a:lnTo>
                    <a:pt x="339" y="698"/>
                  </a:lnTo>
                  <a:lnTo>
                    <a:pt x="343" y="713"/>
                  </a:lnTo>
                  <a:lnTo>
                    <a:pt x="349" y="726"/>
                  </a:lnTo>
                  <a:lnTo>
                    <a:pt x="354" y="738"/>
                  </a:lnTo>
                  <a:lnTo>
                    <a:pt x="360" y="751"/>
                  </a:lnTo>
                  <a:lnTo>
                    <a:pt x="367" y="762"/>
                  </a:lnTo>
                  <a:lnTo>
                    <a:pt x="375" y="773"/>
                  </a:lnTo>
                  <a:lnTo>
                    <a:pt x="382" y="783"/>
                  </a:lnTo>
                  <a:lnTo>
                    <a:pt x="390" y="793"/>
                  </a:lnTo>
                  <a:lnTo>
                    <a:pt x="399" y="802"/>
                  </a:lnTo>
                  <a:lnTo>
                    <a:pt x="408" y="811"/>
                  </a:lnTo>
                  <a:lnTo>
                    <a:pt x="418" y="819"/>
                  </a:lnTo>
                  <a:lnTo>
                    <a:pt x="429" y="825"/>
                  </a:lnTo>
                  <a:lnTo>
                    <a:pt x="439" y="832"/>
                  </a:lnTo>
                  <a:lnTo>
                    <a:pt x="452" y="839"/>
                  </a:lnTo>
                  <a:lnTo>
                    <a:pt x="464" y="844"/>
                  </a:lnTo>
                  <a:lnTo>
                    <a:pt x="476" y="849"/>
                  </a:lnTo>
                  <a:lnTo>
                    <a:pt x="488" y="853"/>
                  </a:lnTo>
                  <a:lnTo>
                    <a:pt x="503" y="858"/>
                  </a:lnTo>
                  <a:lnTo>
                    <a:pt x="516" y="861"/>
                  </a:lnTo>
                  <a:lnTo>
                    <a:pt x="532" y="863"/>
                  </a:lnTo>
                  <a:lnTo>
                    <a:pt x="546" y="866"/>
                  </a:lnTo>
                  <a:lnTo>
                    <a:pt x="562" y="867"/>
                  </a:lnTo>
                  <a:lnTo>
                    <a:pt x="579" y="868"/>
                  </a:lnTo>
                  <a:lnTo>
                    <a:pt x="596" y="868"/>
                  </a:lnTo>
                  <a:lnTo>
                    <a:pt x="611" y="868"/>
                  </a:lnTo>
                  <a:lnTo>
                    <a:pt x="627" y="867"/>
                  </a:lnTo>
                  <a:lnTo>
                    <a:pt x="641" y="866"/>
                  </a:lnTo>
                  <a:lnTo>
                    <a:pt x="656" y="863"/>
                  </a:lnTo>
                  <a:lnTo>
                    <a:pt x="670" y="860"/>
                  </a:lnTo>
                  <a:lnTo>
                    <a:pt x="684" y="857"/>
                  </a:lnTo>
                  <a:lnTo>
                    <a:pt x="696" y="852"/>
                  </a:lnTo>
                  <a:lnTo>
                    <a:pt x="709" y="848"/>
                  </a:lnTo>
                  <a:lnTo>
                    <a:pt x="721" y="842"/>
                  </a:lnTo>
                  <a:lnTo>
                    <a:pt x="733" y="837"/>
                  </a:lnTo>
                  <a:lnTo>
                    <a:pt x="744" y="830"/>
                  </a:lnTo>
                  <a:lnTo>
                    <a:pt x="754" y="822"/>
                  </a:lnTo>
                  <a:lnTo>
                    <a:pt x="764" y="814"/>
                  </a:lnTo>
                  <a:lnTo>
                    <a:pt x="774" y="805"/>
                  </a:lnTo>
                  <a:lnTo>
                    <a:pt x="783" y="796"/>
                  </a:lnTo>
                  <a:lnTo>
                    <a:pt x="792" y="786"/>
                  </a:lnTo>
                  <a:lnTo>
                    <a:pt x="801" y="776"/>
                  </a:lnTo>
                  <a:lnTo>
                    <a:pt x="809" y="765"/>
                  </a:lnTo>
                  <a:lnTo>
                    <a:pt x="816" y="754"/>
                  </a:lnTo>
                  <a:lnTo>
                    <a:pt x="822" y="743"/>
                  </a:lnTo>
                  <a:lnTo>
                    <a:pt x="829" y="730"/>
                  </a:lnTo>
                  <a:lnTo>
                    <a:pt x="835" y="718"/>
                  </a:lnTo>
                  <a:lnTo>
                    <a:pt x="839" y="705"/>
                  </a:lnTo>
                  <a:lnTo>
                    <a:pt x="843" y="691"/>
                  </a:lnTo>
                  <a:lnTo>
                    <a:pt x="848" y="677"/>
                  </a:lnTo>
                  <a:lnTo>
                    <a:pt x="851" y="662"/>
                  </a:lnTo>
                  <a:lnTo>
                    <a:pt x="855" y="648"/>
                  </a:lnTo>
                  <a:lnTo>
                    <a:pt x="857" y="632"/>
                  </a:lnTo>
                  <a:lnTo>
                    <a:pt x="860" y="601"/>
                  </a:lnTo>
                  <a:lnTo>
                    <a:pt x="861" y="566"/>
                  </a:lnTo>
                  <a:lnTo>
                    <a:pt x="860" y="548"/>
                  </a:lnTo>
                  <a:lnTo>
                    <a:pt x="859" y="529"/>
                  </a:lnTo>
                  <a:lnTo>
                    <a:pt x="858" y="512"/>
                  </a:lnTo>
                  <a:lnTo>
                    <a:pt x="856" y="494"/>
                  </a:lnTo>
                  <a:lnTo>
                    <a:pt x="853" y="477"/>
                  </a:lnTo>
                  <a:lnTo>
                    <a:pt x="850" y="460"/>
                  </a:lnTo>
                  <a:lnTo>
                    <a:pt x="846" y="445"/>
                  </a:lnTo>
                  <a:lnTo>
                    <a:pt x="841" y="428"/>
                  </a:lnTo>
                  <a:lnTo>
                    <a:pt x="837" y="413"/>
                  </a:lnTo>
                  <a:lnTo>
                    <a:pt x="830" y="398"/>
                  </a:lnTo>
                  <a:lnTo>
                    <a:pt x="824" y="383"/>
                  </a:lnTo>
                  <a:lnTo>
                    <a:pt x="817" y="370"/>
                  </a:lnTo>
                  <a:lnTo>
                    <a:pt x="810" y="356"/>
                  </a:lnTo>
                  <a:lnTo>
                    <a:pt x="801" y="343"/>
                  </a:lnTo>
                  <a:lnTo>
                    <a:pt x="792" y="330"/>
                  </a:lnTo>
                  <a:lnTo>
                    <a:pt x="783" y="317"/>
                  </a:lnTo>
                  <a:lnTo>
                    <a:pt x="773" y="306"/>
                  </a:lnTo>
                  <a:lnTo>
                    <a:pt x="763" y="295"/>
                  </a:lnTo>
                  <a:lnTo>
                    <a:pt x="752" y="285"/>
                  </a:lnTo>
                  <a:lnTo>
                    <a:pt x="742" y="276"/>
                  </a:lnTo>
                  <a:lnTo>
                    <a:pt x="731" y="267"/>
                  </a:lnTo>
                  <a:lnTo>
                    <a:pt x="718" y="259"/>
                  </a:lnTo>
                  <a:lnTo>
                    <a:pt x="706" y="253"/>
                  </a:lnTo>
                  <a:lnTo>
                    <a:pt x="694" y="246"/>
                  </a:lnTo>
                  <a:lnTo>
                    <a:pt x="682" y="240"/>
                  </a:lnTo>
                  <a:lnTo>
                    <a:pt x="668" y="235"/>
                  </a:lnTo>
                  <a:lnTo>
                    <a:pt x="655" y="231"/>
                  </a:lnTo>
                  <a:lnTo>
                    <a:pt x="641" y="228"/>
                  </a:lnTo>
                  <a:lnTo>
                    <a:pt x="628" y="225"/>
                  </a:lnTo>
                  <a:lnTo>
                    <a:pt x="613" y="224"/>
                  </a:lnTo>
                  <a:lnTo>
                    <a:pt x="598" y="222"/>
                  </a:lnTo>
                  <a:lnTo>
                    <a:pt x="583" y="221"/>
                  </a:lnTo>
                  <a:lnTo>
                    <a:pt x="568" y="222"/>
                  </a:lnTo>
                  <a:lnTo>
                    <a:pt x="552" y="224"/>
                  </a:lnTo>
                  <a:lnTo>
                    <a:pt x="538" y="225"/>
                  </a:lnTo>
                  <a:lnTo>
                    <a:pt x="523" y="227"/>
                  </a:lnTo>
                  <a:lnTo>
                    <a:pt x="508" y="230"/>
                  </a:lnTo>
                  <a:lnTo>
                    <a:pt x="495" y="235"/>
                  </a:lnTo>
                  <a:lnTo>
                    <a:pt x="483" y="239"/>
                  </a:lnTo>
                  <a:lnTo>
                    <a:pt x="471" y="245"/>
                  </a:lnTo>
                  <a:lnTo>
                    <a:pt x="458" y="251"/>
                  </a:lnTo>
                  <a:lnTo>
                    <a:pt x="447" y="258"/>
                  </a:lnTo>
                  <a:lnTo>
                    <a:pt x="436" y="266"/>
                  </a:lnTo>
                  <a:lnTo>
                    <a:pt x="426" y="274"/>
                  </a:lnTo>
                  <a:lnTo>
                    <a:pt x="416" y="283"/>
                  </a:lnTo>
                  <a:lnTo>
                    <a:pt x="406" y="293"/>
                  </a:lnTo>
                  <a:lnTo>
                    <a:pt x="397" y="304"/>
                  </a:lnTo>
                  <a:lnTo>
                    <a:pt x="388" y="315"/>
                  </a:lnTo>
                  <a:lnTo>
                    <a:pt x="380" y="326"/>
                  </a:lnTo>
                  <a:lnTo>
                    <a:pt x="372" y="340"/>
                  </a:lnTo>
                  <a:lnTo>
                    <a:pt x="366" y="352"/>
                  </a:lnTo>
                  <a:lnTo>
                    <a:pt x="359" y="365"/>
                  </a:lnTo>
                  <a:lnTo>
                    <a:pt x="353" y="380"/>
                  </a:lnTo>
                  <a:lnTo>
                    <a:pt x="348" y="394"/>
                  </a:lnTo>
                  <a:lnTo>
                    <a:pt x="343" y="409"/>
                  </a:lnTo>
                  <a:lnTo>
                    <a:pt x="339" y="425"/>
                  </a:lnTo>
                  <a:lnTo>
                    <a:pt x="334" y="440"/>
                  </a:lnTo>
                  <a:lnTo>
                    <a:pt x="331" y="457"/>
                  </a:lnTo>
                  <a:lnTo>
                    <a:pt x="329" y="474"/>
                  </a:lnTo>
                  <a:lnTo>
                    <a:pt x="327" y="492"/>
                  </a:lnTo>
                  <a:lnTo>
                    <a:pt x="323" y="528"/>
                  </a:lnTo>
                  <a:lnTo>
                    <a:pt x="322" y="566"/>
                  </a:lnTo>
                  <a:close/>
                  <a:moveTo>
                    <a:pt x="363" y="1492"/>
                  </a:moveTo>
                  <a:lnTo>
                    <a:pt x="22" y="1512"/>
                  </a:lnTo>
                  <a:lnTo>
                    <a:pt x="31" y="1419"/>
                  </a:lnTo>
                  <a:lnTo>
                    <a:pt x="40" y="1336"/>
                  </a:lnTo>
                  <a:lnTo>
                    <a:pt x="46" y="1258"/>
                  </a:lnTo>
                  <a:lnTo>
                    <a:pt x="53" y="1188"/>
                  </a:lnTo>
                  <a:lnTo>
                    <a:pt x="57" y="1127"/>
                  </a:lnTo>
                  <a:lnTo>
                    <a:pt x="61" y="1073"/>
                  </a:lnTo>
                  <a:lnTo>
                    <a:pt x="62" y="1026"/>
                  </a:lnTo>
                  <a:lnTo>
                    <a:pt x="63" y="988"/>
                  </a:lnTo>
                  <a:lnTo>
                    <a:pt x="63" y="566"/>
                  </a:lnTo>
                  <a:lnTo>
                    <a:pt x="62" y="517"/>
                  </a:lnTo>
                  <a:lnTo>
                    <a:pt x="59" y="462"/>
                  </a:lnTo>
                  <a:lnTo>
                    <a:pt x="54" y="404"/>
                  </a:lnTo>
                  <a:lnTo>
                    <a:pt x="47" y="341"/>
                  </a:lnTo>
                  <a:lnTo>
                    <a:pt x="38" y="274"/>
                  </a:lnTo>
                  <a:lnTo>
                    <a:pt x="28" y="201"/>
                  </a:lnTo>
                  <a:lnTo>
                    <a:pt x="15" y="125"/>
                  </a:lnTo>
                  <a:lnTo>
                    <a:pt x="0" y="45"/>
                  </a:lnTo>
                  <a:lnTo>
                    <a:pt x="264" y="25"/>
                  </a:lnTo>
                  <a:lnTo>
                    <a:pt x="271" y="52"/>
                  </a:lnTo>
                  <a:lnTo>
                    <a:pt x="280" y="85"/>
                  </a:lnTo>
                  <a:lnTo>
                    <a:pt x="290" y="125"/>
                  </a:lnTo>
                  <a:lnTo>
                    <a:pt x="301" y="173"/>
                  </a:lnTo>
                  <a:lnTo>
                    <a:pt x="319" y="153"/>
                  </a:lnTo>
                  <a:lnTo>
                    <a:pt x="337" y="135"/>
                  </a:lnTo>
                  <a:lnTo>
                    <a:pt x="353" y="119"/>
                  </a:lnTo>
                  <a:lnTo>
                    <a:pt x="369" y="104"/>
                  </a:lnTo>
                  <a:lnTo>
                    <a:pt x="383" y="90"/>
                  </a:lnTo>
                  <a:lnTo>
                    <a:pt x="398" y="78"/>
                  </a:lnTo>
                  <a:lnTo>
                    <a:pt x="412" y="67"/>
                  </a:lnTo>
                  <a:lnTo>
                    <a:pt x="426" y="59"/>
                  </a:lnTo>
                  <a:lnTo>
                    <a:pt x="449" y="45"/>
                  </a:lnTo>
                  <a:lnTo>
                    <a:pt x="475" y="34"/>
                  </a:lnTo>
                  <a:lnTo>
                    <a:pt x="501" y="24"/>
                  </a:lnTo>
                  <a:lnTo>
                    <a:pt x="529" y="15"/>
                  </a:lnTo>
                  <a:lnTo>
                    <a:pt x="558" y="9"/>
                  </a:lnTo>
                  <a:lnTo>
                    <a:pt x="588" y="5"/>
                  </a:lnTo>
                  <a:lnTo>
                    <a:pt x="619" y="1"/>
                  </a:lnTo>
                  <a:lnTo>
                    <a:pt x="651" y="0"/>
                  </a:lnTo>
                  <a:lnTo>
                    <a:pt x="678" y="1"/>
                  </a:lnTo>
                  <a:lnTo>
                    <a:pt x="705" y="4"/>
                  </a:lnTo>
                  <a:lnTo>
                    <a:pt x="731" y="6"/>
                  </a:lnTo>
                  <a:lnTo>
                    <a:pt x="755" y="10"/>
                  </a:lnTo>
                  <a:lnTo>
                    <a:pt x="780" y="16"/>
                  </a:lnTo>
                  <a:lnTo>
                    <a:pt x="803" y="23"/>
                  </a:lnTo>
                  <a:lnTo>
                    <a:pt x="827" y="31"/>
                  </a:lnTo>
                  <a:lnTo>
                    <a:pt x="849" y="40"/>
                  </a:lnTo>
                  <a:lnTo>
                    <a:pt x="870" y="50"/>
                  </a:lnTo>
                  <a:lnTo>
                    <a:pt x="891" y="63"/>
                  </a:lnTo>
                  <a:lnTo>
                    <a:pt x="912" y="76"/>
                  </a:lnTo>
                  <a:lnTo>
                    <a:pt x="932" y="90"/>
                  </a:lnTo>
                  <a:lnTo>
                    <a:pt x="951" y="105"/>
                  </a:lnTo>
                  <a:lnTo>
                    <a:pt x="970" y="122"/>
                  </a:lnTo>
                  <a:lnTo>
                    <a:pt x="987" y="140"/>
                  </a:lnTo>
                  <a:lnTo>
                    <a:pt x="1005" y="159"/>
                  </a:lnTo>
                  <a:lnTo>
                    <a:pt x="1021" y="180"/>
                  </a:lnTo>
                  <a:lnTo>
                    <a:pt x="1037" y="200"/>
                  </a:lnTo>
                  <a:lnTo>
                    <a:pt x="1051" y="221"/>
                  </a:lnTo>
                  <a:lnTo>
                    <a:pt x="1065" y="244"/>
                  </a:lnTo>
                  <a:lnTo>
                    <a:pt x="1077" y="267"/>
                  </a:lnTo>
                  <a:lnTo>
                    <a:pt x="1088" y="291"/>
                  </a:lnTo>
                  <a:lnTo>
                    <a:pt x="1098" y="315"/>
                  </a:lnTo>
                  <a:lnTo>
                    <a:pt x="1107" y="340"/>
                  </a:lnTo>
                  <a:lnTo>
                    <a:pt x="1115" y="365"/>
                  </a:lnTo>
                  <a:lnTo>
                    <a:pt x="1121" y="392"/>
                  </a:lnTo>
                  <a:lnTo>
                    <a:pt x="1127" y="419"/>
                  </a:lnTo>
                  <a:lnTo>
                    <a:pt x="1133" y="447"/>
                  </a:lnTo>
                  <a:lnTo>
                    <a:pt x="1136" y="475"/>
                  </a:lnTo>
                  <a:lnTo>
                    <a:pt x="1138" y="505"/>
                  </a:lnTo>
                  <a:lnTo>
                    <a:pt x="1140" y="534"/>
                  </a:lnTo>
                  <a:lnTo>
                    <a:pt x="1140" y="565"/>
                  </a:lnTo>
                  <a:lnTo>
                    <a:pt x="1140" y="593"/>
                  </a:lnTo>
                  <a:lnTo>
                    <a:pt x="1138" y="621"/>
                  </a:lnTo>
                  <a:lnTo>
                    <a:pt x="1136" y="648"/>
                  </a:lnTo>
                  <a:lnTo>
                    <a:pt x="1133" y="675"/>
                  </a:lnTo>
                  <a:lnTo>
                    <a:pt x="1128" y="700"/>
                  </a:lnTo>
                  <a:lnTo>
                    <a:pt x="1121" y="725"/>
                  </a:lnTo>
                  <a:lnTo>
                    <a:pt x="1115" y="749"/>
                  </a:lnTo>
                  <a:lnTo>
                    <a:pt x="1107" y="773"/>
                  </a:lnTo>
                  <a:lnTo>
                    <a:pt x="1099" y="796"/>
                  </a:lnTo>
                  <a:lnTo>
                    <a:pt x="1089" y="819"/>
                  </a:lnTo>
                  <a:lnTo>
                    <a:pt x="1078" y="841"/>
                  </a:lnTo>
                  <a:lnTo>
                    <a:pt x="1066" y="862"/>
                  </a:lnTo>
                  <a:lnTo>
                    <a:pt x="1053" y="883"/>
                  </a:lnTo>
                  <a:lnTo>
                    <a:pt x="1039" y="904"/>
                  </a:lnTo>
                  <a:lnTo>
                    <a:pt x="1024" y="923"/>
                  </a:lnTo>
                  <a:lnTo>
                    <a:pt x="1008" y="942"/>
                  </a:lnTo>
                  <a:lnTo>
                    <a:pt x="991" y="959"/>
                  </a:lnTo>
                  <a:lnTo>
                    <a:pt x="974" y="976"/>
                  </a:lnTo>
                  <a:lnTo>
                    <a:pt x="955" y="992"/>
                  </a:lnTo>
                  <a:lnTo>
                    <a:pt x="937" y="1006"/>
                  </a:lnTo>
                  <a:lnTo>
                    <a:pt x="917" y="1019"/>
                  </a:lnTo>
                  <a:lnTo>
                    <a:pt x="897" y="1031"/>
                  </a:lnTo>
                  <a:lnTo>
                    <a:pt x="877" y="1042"/>
                  </a:lnTo>
                  <a:lnTo>
                    <a:pt x="856" y="1052"/>
                  </a:lnTo>
                  <a:lnTo>
                    <a:pt x="833" y="1061"/>
                  </a:lnTo>
                  <a:lnTo>
                    <a:pt x="811" y="1068"/>
                  </a:lnTo>
                  <a:lnTo>
                    <a:pt x="789" y="1074"/>
                  </a:lnTo>
                  <a:lnTo>
                    <a:pt x="765" y="1080"/>
                  </a:lnTo>
                  <a:lnTo>
                    <a:pt x="741" y="1083"/>
                  </a:lnTo>
                  <a:lnTo>
                    <a:pt x="715" y="1087"/>
                  </a:lnTo>
                  <a:lnTo>
                    <a:pt x="690" y="1088"/>
                  </a:lnTo>
                  <a:lnTo>
                    <a:pt x="664" y="1089"/>
                  </a:lnTo>
                  <a:lnTo>
                    <a:pt x="637" y="1088"/>
                  </a:lnTo>
                  <a:lnTo>
                    <a:pt x="610" y="1087"/>
                  </a:lnTo>
                  <a:lnTo>
                    <a:pt x="586" y="1084"/>
                  </a:lnTo>
                  <a:lnTo>
                    <a:pt x="560" y="1080"/>
                  </a:lnTo>
                  <a:lnTo>
                    <a:pt x="536" y="1076"/>
                  </a:lnTo>
                  <a:lnTo>
                    <a:pt x="513" y="1070"/>
                  </a:lnTo>
                  <a:lnTo>
                    <a:pt x="491" y="1063"/>
                  </a:lnTo>
                  <a:lnTo>
                    <a:pt x="469" y="1054"/>
                  </a:lnTo>
                  <a:lnTo>
                    <a:pt x="446" y="1045"/>
                  </a:lnTo>
                  <a:lnTo>
                    <a:pt x="418" y="1031"/>
                  </a:lnTo>
                  <a:lnTo>
                    <a:pt x="383" y="1012"/>
                  </a:lnTo>
                  <a:lnTo>
                    <a:pt x="343" y="988"/>
                  </a:lnTo>
                  <a:lnTo>
                    <a:pt x="343" y="1109"/>
                  </a:lnTo>
                  <a:lnTo>
                    <a:pt x="343" y="1165"/>
                  </a:lnTo>
                  <a:lnTo>
                    <a:pt x="344" y="1218"/>
                  </a:lnTo>
                  <a:lnTo>
                    <a:pt x="345" y="1270"/>
                  </a:lnTo>
                  <a:lnTo>
                    <a:pt x="348" y="1319"/>
                  </a:lnTo>
                  <a:lnTo>
                    <a:pt x="351" y="1366"/>
                  </a:lnTo>
                  <a:lnTo>
                    <a:pt x="354" y="1411"/>
                  </a:lnTo>
                  <a:lnTo>
                    <a:pt x="359" y="1453"/>
                  </a:lnTo>
                  <a:lnTo>
                    <a:pt x="363" y="1492"/>
                  </a:lnTo>
                  <a:close/>
                </a:path>
              </a:pathLst>
            </a:custGeom>
            <a:solidFill>
              <a:srgbClr val="FFFFFF"/>
            </a:solidFill>
            <a:ln w="9525">
              <a:noFill/>
              <a:round/>
              <a:headEnd/>
              <a:tailEnd/>
            </a:ln>
          </p:spPr>
          <p:txBody>
            <a:bodyPr/>
            <a:lstStyle/>
            <a:p>
              <a:pPr fontAlgn="base">
                <a:spcBef>
                  <a:spcPct val="0"/>
                </a:spcBef>
                <a:spcAft>
                  <a:spcPct val="0"/>
                </a:spcAft>
                <a:defRPr/>
              </a:pPr>
              <a:endParaRPr lang="en-GB" sz="2400">
                <a:solidFill>
                  <a:srgbClr val="161616"/>
                </a:solidFill>
              </a:endParaRPr>
            </a:p>
          </p:txBody>
        </p:sp>
        <p:sp>
          <p:nvSpPr>
            <p:cNvPr id="14" name="Freeform 122"/>
            <p:cNvSpPr>
              <a:spLocks/>
            </p:cNvSpPr>
            <p:nvPr userDrawn="1"/>
          </p:nvSpPr>
          <p:spPr bwMode="gray">
            <a:xfrm>
              <a:off x="5852" y="4206"/>
              <a:ext cx="10" cy="36"/>
            </a:xfrm>
            <a:custGeom>
              <a:avLst/>
              <a:gdLst/>
              <a:ahLst/>
              <a:cxnLst>
                <a:cxn ang="0">
                  <a:pos x="394" y="1429"/>
                </a:cxn>
                <a:cxn ang="0">
                  <a:pos x="31" y="1429"/>
                </a:cxn>
                <a:cxn ang="0">
                  <a:pos x="33" y="1381"/>
                </a:cxn>
                <a:cxn ang="0">
                  <a:pos x="36" y="1333"/>
                </a:cxn>
                <a:cxn ang="0">
                  <a:pos x="38" y="1286"/>
                </a:cxn>
                <a:cxn ang="0">
                  <a:pos x="39" y="1239"/>
                </a:cxn>
                <a:cxn ang="0">
                  <a:pos x="40" y="1194"/>
                </a:cxn>
                <a:cxn ang="0">
                  <a:pos x="41" y="1149"/>
                </a:cxn>
                <a:cxn ang="0">
                  <a:pos x="41" y="1104"/>
                </a:cxn>
                <a:cxn ang="0">
                  <a:pos x="42" y="1061"/>
                </a:cxn>
                <a:cxn ang="0">
                  <a:pos x="42" y="502"/>
                </a:cxn>
                <a:cxn ang="0">
                  <a:pos x="41" y="431"/>
                </a:cxn>
                <a:cxn ang="0">
                  <a:pos x="39" y="363"/>
                </a:cxn>
                <a:cxn ang="0">
                  <a:pos x="36" y="296"/>
                </a:cxn>
                <a:cxn ang="0">
                  <a:pos x="31" y="232"/>
                </a:cxn>
                <a:cxn ang="0">
                  <a:pos x="26" y="171"/>
                </a:cxn>
                <a:cxn ang="0">
                  <a:pos x="19" y="112"/>
                </a:cxn>
                <a:cxn ang="0">
                  <a:pos x="10" y="55"/>
                </a:cxn>
                <a:cxn ang="0">
                  <a:pos x="0" y="0"/>
                </a:cxn>
                <a:cxn ang="0">
                  <a:pos x="363" y="0"/>
                </a:cxn>
                <a:cxn ang="0">
                  <a:pos x="363" y="12"/>
                </a:cxn>
                <a:cxn ang="0">
                  <a:pos x="363" y="28"/>
                </a:cxn>
                <a:cxn ang="0">
                  <a:pos x="363" y="46"/>
                </a:cxn>
                <a:cxn ang="0">
                  <a:pos x="362" y="67"/>
                </a:cxn>
                <a:cxn ang="0">
                  <a:pos x="361" y="92"/>
                </a:cxn>
                <a:cxn ang="0">
                  <a:pos x="361" y="118"/>
                </a:cxn>
                <a:cxn ang="0">
                  <a:pos x="359" y="149"/>
                </a:cxn>
                <a:cxn ang="0">
                  <a:pos x="358" y="181"/>
                </a:cxn>
                <a:cxn ang="0">
                  <a:pos x="357" y="214"/>
                </a:cxn>
                <a:cxn ang="0">
                  <a:pos x="356" y="246"/>
                </a:cxn>
                <a:cxn ang="0">
                  <a:pos x="355" y="277"/>
                </a:cxn>
                <a:cxn ang="0">
                  <a:pos x="354" y="305"/>
                </a:cxn>
                <a:cxn ang="0">
                  <a:pos x="354" y="333"/>
                </a:cxn>
                <a:cxn ang="0">
                  <a:pos x="353" y="358"/>
                </a:cxn>
                <a:cxn ang="0">
                  <a:pos x="353" y="383"/>
                </a:cxn>
                <a:cxn ang="0">
                  <a:pos x="353" y="405"/>
                </a:cxn>
                <a:cxn ang="0">
                  <a:pos x="353" y="928"/>
                </a:cxn>
                <a:cxn ang="0">
                  <a:pos x="354" y="979"/>
                </a:cxn>
                <a:cxn ang="0">
                  <a:pos x="355" y="1034"/>
                </a:cxn>
                <a:cxn ang="0">
                  <a:pos x="358" y="1092"/>
                </a:cxn>
                <a:cxn ang="0">
                  <a:pos x="363" y="1152"/>
                </a:cxn>
                <a:cxn ang="0">
                  <a:pos x="368" y="1217"/>
                </a:cxn>
                <a:cxn ang="0">
                  <a:pos x="376" y="1284"/>
                </a:cxn>
                <a:cxn ang="0">
                  <a:pos x="384" y="1356"/>
                </a:cxn>
                <a:cxn ang="0">
                  <a:pos x="394" y="1429"/>
                </a:cxn>
              </a:cxnLst>
              <a:rect l="0" t="0" r="r" b="b"/>
              <a:pathLst>
                <a:path w="394" h="1429">
                  <a:moveTo>
                    <a:pt x="394" y="1429"/>
                  </a:moveTo>
                  <a:lnTo>
                    <a:pt x="31" y="1429"/>
                  </a:lnTo>
                  <a:lnTo>
                    <a:pt x="33" y="1381"/>
                  </a:lnTo>
                  <a:lnTo>
                    <a:pt x="36" y="1333"/>
                  </a:lnTo>
                  <a:lnTo>
                    <a:pt x="38" y="1286"/>
                  </a:lnTo>
                  <a:lnTo>
                    <a:pt x="39" y="1239"/>
                  </a:lnTo>
                  <a:lnTo>
                    <a:pt x="40" y="1194"/>
                  </a:lnTo>
                  <a:lnTo>
                    <a:pt x="41" y="1149"/>
                  </a:lnTo>
                  <a:lnTo>
                    <a:pt x="41" y="1104"/>
                  </a:lnTo>
                  <a:lnTo>
                    <a:pt x="42" y="1061"/>
                  </a:lnTo>
                  <a:lnTo>
                    <a:pt x="42" y="502"/>
                  </a:lnTo>
                  <a:lnTo>
                    <a:pt x="41" y="431"/>
                  </a:lnTo>
                  <a:lnTo>
                    <a:pt x="39" y="363"/>
                  </a:lnTo>
                  <a:lnTo>
                    <a:pt x="36" y="296"/>
                  </a:lnTo>
                  <a:lnTo>
                    <a:pt x="31" y="232"/>
                  </a:lnTo>
                  <a:lnTo>
                    <a:pt x="26" y="171"/>
                  </a:lnTo>
                  <a:lnTo>
                    <a:pt x="19" y="112"/>
                  </a:lnTo>
                  <a:lnTo>
                    <a:pt x="10" y="55"/>
                  </a:lnTo>
                  <a:lnTo>
                    <a:pt x="0" y="0"/>
                  </a:lnTo>
                  <a:lnTo>
                    <a:pt x="363" y="0"/>
                  </a:lnTo>
                  <a:lnTo>
                    <a:pt x="363" y="12"/>
                  </a:lnTo>
                  <a:lnTo>
                    <a:pt x="363" y="28"/>
                  </a:lnTo>
                  <a:lnTo>
                    <a:pt x="363" y="46"/>
                  </a:lnTo>
                  <a:lnTo>
                    <a:pt x="362" y="67"/>
                  </a:lnTo>
                  <a:lnTo>
                    <a:pt x="361" y="92"/>
                  </a:lnTo>
                  <a:lnTo>
                    <a:pt x="361" y="118"/>
                  </a:lnTo>
                  <a:lnTo>
                    <a:pt x="359" y="149"/>
                  </a:lnTo>
                  <a:lnTo>
                    <a:pt x="358" y="181"/>
                  </a:lnTo>
                  <a:lnTo>
                    <a:pt x="357" y="214"/>
                  </a:lnTo>
                  <a:lnTo>
                    <a:pt x="356" y="246"/>
                  </a:lnTo>
                  <a:lnTo>
                    <a:pt x="355" y="277"/>
                  </a:lnTo>
                  <a:lnTo>
                    <a:pt x="354" y="305"/>
                  </a:lnTo>
                  <a:lnTo>
                    <a:pt x="354" y="333"/>
                  </a:lnTo>
                  <a:lnTo>
                    <a:pt x="353" y="358"/>
                  </a:lnTo>
                  <a:lnTo>
                    <a:pt x="353" y="383"/>
                  </a:lnTo>
                  <a:lnTo>
                    <a:pt x="353" y="405"/>
                  </a:lnTo>
                  <a:lnTo>
                    <a:pt x="353" y="928"/>
                  </a:lnTo>
                  <a:lnTo>
                    <a:pt x="354" y="979"/>
                  </a:lnTo>
                  <a:lnTo>
                    <a:pt x="355" y="1034"/>
                  </a:lnTo>
                  <a:lnTo>
                    <a:pt x="358" y="1092"/>
                  </a:lnTo>
                  <a:lnTo>
                    <a:pt x="363" y="1152"/>
                  </a:lnTo>
                  <a:lnTo>
                    <a:pt x="368" y="1217"/>
                  </a:lnTo>
                  <a:lnTo>
                    <a:pt x="376" y="1284"/>
                  </a:lnTo>
                  <a:lnTo>
                    <a:pt x="384" y="1356"/>
                  </a:lnTo>
                  <a:lnTo>
                    <a:pt x="394" y="1429"/>
                  </a:lnTo>
                  <a:close/>
                </a:path>
              </a:pathLst>
            </a:custGeom>
            <a:solidFill>
              <a:srgbClr val="FFFFFF"/>
            </a:solidFill>
            <a:ln w="9525">
              <a:noFill/>
              <a:round/>
              <a:headEnd/>
              <a:tailEnd/>
            </a:ln>
          </p:spPr>
          <p:txBody>
            <a:bodyPr/>
            <a:lstStyle/>
            <a:p>
              <a:pPr fontAlgn="base">
                <a:spcBef>
                  <a:spcPct val="0"/>
                </a:spcBef>
                <a:spcAft>
                  <a:spcPct val="0"/>
                </a:spcAft>
                <a:defRPr/>
              </a:pPr>
              <a:endParaRPr lang="en-GB" sz="2400">
                <a:solidFill>
                  <a:srgbClr val="161616"/>
                </a:solidFill>
              </a:endParaRPr>
            </a:p>
          </p:txBody>
        </p:sp>
      </p:grpSp>
      <p:sp>
        <p:nvSpPr>
          <p:cNvPr id="5122" name="Rectangle 2"/>
          <p:cNvSpPr>
            <a:spLocks noGrp="1" noChangeArrowheads="1"/>
          </p:cNvSpPr>
          <p:nvPr>
            <p:ph type="ctrTitle"/>
          </p:nvPr>
        </p:nvSpPr>
        <p:spPr bwMode="black">
          <a:xfrm>
            <a:off x="297474" y="3519488"/>
            <a:ext cx="8190034" cy="584200"/>
          </a:xfrm>
        </p:spPr>
        <p:txBody>
          <a:bodyPr anchor="t"/>
          <a:lstStyle>
            <a:lvl1pPr>
              <a:defRPr sz="3200">
                <a:solidFill>
                  <a:srgbClr val="4E60A8"/>
                </a:solidFill>
              </a:defRPr>
            </a:lvl1pPr>
          </a:lstStyle>
          <a:p>
            <a:r>
              <a:rPr lang="en-US" smtClean="0"/>
              <a:t>Click to edit Master title style</a:t>
            </a:r>
            <a:endParaRPr lang="en-GB" dirty="0"/>
          </a:p>
        </p:txBody>
      </p:sp>
      <p:sp>
        <p:nvSpPr>
          <p:cNvPr id="5123" name="Rectangle 3"/>
          <p:cNvSpPr>
            <a:spLocks noGrp="1" noChangeArrowheads="1"/>
          </p:cNvSpPr>
          <p:nvPr>
            <p:ph type="subTitle" idx="1"/>
          </p:nvPr>
        </p:nvSpPr>
        <p:spPr>
          <a:xfrm>
            <a:off x="297474" y="4059239"/>
            <a:ext cx="6400800" cy="765175"/>
          </a:xfrm>
        </p:spPr>
        <p:txBody>
          <a:bodyPr/>
          <a:lstStyle>
            <a:lvl1pPr marL="0" indent="0">
              <a:buFont typeface="Wingdings" pitchFamily="2" charset="2"/>
              <a:buNone/>
              <a:defRPr b="1"/>
            </a:lvl1pPr>
          </a:lstStyle>
          <a:p>
            <a:r>
              <a:rPr lang="en-US" smtClean="0"/>
              <a:t>Click to edit Master subtitle style</a:t>
            </a:r>
            <a:endParaRPr lang="en-GB"/>
          </a:p>
        </p:txBody>
      </p:sp>
    </p:spTree>
    <p:extLst>
      <p:ext uri="{BB962C8B-B14F-4D97-AF65-F5344CB8AC3E}">
        <p14:creationId xmlns:p14="http://schemas.microsoft.com/office/powerpoint/2010/main" val="1118055760"/>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lIns="0" tIns="0" rIns="0" bIns="0"/>
          <a:lstStyle/>
          <a:p>
            <a:r>
              <a:rPr lang="en-US" smtClean="0"/>
              <a:t>Click to edit Master title style</a:t>
            </a:r>
            <a:endParaRPr lang="en-GB"/>
          </a:p>
        </p:txBody>
      </p:sp>
      <p:sp>
        <p:nvSpPr>
          <p:cNvPr id="3" name="Content Placeholder 2"/>
          <p:cNvSpPr>
            <a:spLocks noGrp="1"/>
          </p:cNvSpPr>
          <p:nvPr>
            <p:ph idx="1"/>
          </p:nvPr>
        </p:nvSpPr>
        <p:spPr>
          <a:xfrm>
            <a:off x="341436" y="1700810"/>
            <a:ext cx="8461131" cy="41890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Rectangle 111"/>
          <p:cNvSpPr>
            <a:spLocks noChangeArrowheads="1"/>
          </p:cNvSpPr>
          <p:nvPr/>
        </p:nvSpPr>
        <p:spPr bwMode="auto">
          <a:xfrm>
            <a:off x="0" y="811426"/>
            <a:ext cx="9144000" cy="504056"/>
          </a:xfrm>
          <a:prstGeom prst="rect">
            <a:avLst/>
          </a:prstGeom>
          <a:solidFill>
            <a:schemeClr val="tx2">
              <a:lumMod val="90000"/>
              <a:lumOff val="10000"/>
            </a:schemeClr>
          </a:solidFill>
          <a:ln w="9525">
            <a:noFill/>
            <a:miter lim="800000"/>
            <a:headEnd/>
            <a:tailEnd/>
          </a:ln>
          <a:effectLst/>
        </p:spPr>
        <p:txBody>
          <a:bodyPr wrap="none" lIns="89984" tIns="46792" rIns="89984" bIns="46792" anchor="ctr"/>
          <a:lstStyle/>
          <a:p>
            <a:pPr fontAlgn="base">
              <a:spcBef>
                <a:spcPct val="0"/>
              </a:spcBef>
              <a:spcAft>
                <a:spcPct val="0"/>
              </a:spcAft>
              <a:defRPr/>
            </a:pPr>
            <a:endParaRPr lang="en-GB" sz="2400">
              <a:solidFill>
                <a:srgbClr val="161616"/>
              </a:solidFill>
            </a:endParaRPr>
          </a:p>
        </p:txBody>
      </p:sp>
      <p:sp>
        <p:nvSpPr>
          <p:cNvPr id="7" name="Text Placeholder 6"/>
          <p:cNvSpPr>
            <a:spLocks noGrp="1"/>
          </p:cNvSpPr>
          <p:nvPr>
            <p:ph type="body" sz="quarter" idx="11"/>
          </p:nvPr>
        </p:nvSpPr>
        <p:spPr>
          <a:xfrm>
            <a:off x="317989" y="836613"/>
            <a:ext cx="8508023" cy="431800"/>
          </a:xfrm>
        </p:spPr>
        <p:txBody>
          <a:bodyPr lIns="0" tIns="0" rIns="0" bIns="0" anchor="ctr" anchorCtr="0"/>
          <a:lstStyle>
            <a:lvl1pPr marL="0" indent="0">
              <a:buNone/>
              <a:defRPr sz="1400" b="1" i="1">
                <a:solidFill>
                  <a:schemeClr val="bg1"/>
                </a:solidFill>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9" name="Text Placeholder 8"/>
          <p:cNvSpPr>
            <a:spLocks noGrp="1"/>
          </p:cNvSpPr>
          <p:nvPr>
            <p:ph type="body" sz="quarter" idx="12" hasCustomPrompt="1"/>
          </p:nvPr>
        </p:nvSpPr>
        <p:spPr>
          <a:xfrm>
            <a:off x="317061" y="6014176"/>
            <a:ext cx="5972025" cy="341802"/>
          </a:xfrm>
        </p:spPr>
        <p:txBody>
          <a:bodyPr anchor="ctr" anchorCtr="0"/>
          <a:lstStyle>
            <a:lvl1pPr marL="0" indent="0" algn="l">
              <a:buNone/>
              <a:defRPr sz="800">
                <a:solidFill>
                  <a:schemeClr val="tx1">
                    <a:lumMod val="60000"/>
                    <a:lumOff val="40000"/>
                  </a:schemeClr>
                </a:solidFill>
              </a:defRPr>
            </a:lvl1pPr>
          </a:lstStyle>
          <a:p>
            <a:pPr lvl="0"/>
            <a:r>
              <a:rPr lang="en-US" dirty="0" smtClean="0"/>
              <a:t>Base</a:t>
            </a:r>
          </a:p>
        </p:txBody>
      </p:sp>
      <p:sp>
        <p:nvSpPr>
          <p:cNvPr id="8" name="Text Placeholder 8"/>
          <p:cNvSpPr>
            <a:spLocks noGrp="1"/>
          </p:cNvSpPr>
          <p:nvPr>
            <p:ph type="body" sz="quarter" idx="13" hasCustomPrompt="1"/>
          </p:nvPr>
        </p:nvSpPr>
        <p:spPr>
          <a:xfrm>
            <a:off x="6550283" y="6014176"/>
            <a:ext cx="2275728" cy="341802"/>
          </a:xfrm>
        </p:spPr>
        <p:txBody>
          <a:bodyPr anchor="ctr" anchorCtr="0"/>
          <a:lstStyle>
            <a:lvl1pPr marL="0" indent="0" algn="r">
              <a:buNone/>
              <a:defRPr sz="800">
                <a:solidFill>
                  <a:schemeClr val="tx1">
                    <a:lumMod val="60000"/>
                    <a:lumOff val="40000"/>
                  </a:schemeClr>
                </a:solidFill>
              </a:defRPr>
            </a:lvl1pPr>
          </a:lstStyle>
          <a:p>
            <a:pPr lvl="0"/>
            <a:r>
              <a:rPr lang="en-US" dirty="0" smtClean="0"/>
              <a:t>Source</a:t>
            </a:r>
          </a:p>
        </p:txBody>
      </p:sp>
    </p:spTree>
    <p:extLst>
      <p:ext uri="{BB962C8B-B14F-4D97-AF65-F5344CB8AC3E}">
        <p14:creationId xmlns:p14="http://schemas.microsoft.com/office/powerpoint/2010/main" val="45367291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4" name="Rectangle 111"/>
          <p:cNvSpPr>
            <a:spLocks noChangeArrowheads="1"/>
          </p:cNvSpPr>
          <p:nvPr/>
        </p:nvSpPr>
        <p:spPr bwMode="auto">
          <a:xfrm>
            <a:off x="0" y="811426"/>
            <a:ext cx="9144000" cy="504056"/>
          </a:xfrm>
          <a:prstGeom prst="rect">
            <a:avLst/>
          </a:prstGeom>
          <a:solidFill>
            <a:schemeClr val="tx2">
              <a:lumMod val="90000"/>
              <a:lumOff val="10000"/>
            </a:schemeClr>
          </a:solidFill>
          <a:ln w="9525">
            <a:noFill/>
            <a:miter lim="800000"/>
            <a:headEnd/>
            <a:tailEnd/>
          </a:ln>
          <a:effectLst/>
        </p:spPr>
        <p:txBody>
          <a:bodyPr wrap="none" lIns="89984" tIns="46792" rIns="89984" bIns="46792" anchor="ctr"/>
          <a:lstStyle/>
          <a:p>
            <a:pPr fontAlgn="base">
              <a:spcBef>
                <a:spcPct val="0"/>
              </a:spcBef>
              <a:spcAft>
                <a:spcPct val="0"/>
              </a:spcAft>
              <a:defRPr/>
            </a:pPr>
            <a:endParaRPr lang="en-GB" sz="2400">
              <a:solidFill>
                <a:srgbClr val="161616"/>
              </a:solidFill>
            </a:endParaRPr>
          </a:p>
        </p:txBody>
      </p:sp>
      <p:sp>
        <p:nvSpPr>
          <p:cNvPr id="5" name="Text Placeholder 6"/>
          <p:cNvSpPr>
            <a:spLocks noGrp="1"/>
          </p:cNvSpPr>
          <p:nvPr>
            <p:ph type="body" sz="quarter" idx="11"/>
          </p:nvPr>
        </p:nvSpPr>
        <p:spPr>
          <a:xfrm>
            <a:off x="317989" y="836613"/>
            <a:ext cx="8508023" cy="431800"/>
          </a:xfrm>
        </p:spPr>
        <p:txBody>
          <a:bodyPr lIns="0" tIns="0" rIns="0" bIns="0" anchor="ctr" anchorCtr="0"/>
          <a:lstStyle>
            <a:lvl1pPr marL="0" indent="0">
              <a:buNone/>
              <a:defRPr sz="1400" b="1" i="1">
                <a:solidFill>
                  <a:schemeClr val="bg1"/>
                </a:solidFill>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10" name="Text Placeholder 8"/>
          <p:cNvSpPr>
            <a:spLocks noGrp="1"/>
          </p:cNvSpPr>
          <p:nvPr>
            <p:ph type="body" sz="quarter" idx="12" hasCustomPrompt="1"/>
          </p:nvPr>
        </p:nvSpPr>
        <p:spPr>
          <a:xfrm>
            <a:off x="317061" y="6014176"/>
            <a:ext cx="5972025" cy="341802"/>
          </a:xfrm>
        </p:spPr>
        <p:txBody>
          <a:bodyPr anchor="ctr" anchorCtr="0"/>
          <a:lstStyle>
            <a:lvl1pPr marL="0" indent="0" algn="l">
              <a:buNone/>
              <a:defRPr sz="800">
                <a:solidFill>
                  <a:schemeClr val="tx1">
                    <a:lumMod val="60000"/>
                    <a:lumOff val="40000"/>
                  </a:schemeClr>
                </a:solidFill>
              </a:defRPr>
            </a:lvl1pPr>
          </a:lstStyle>
          <a:p>
            <a:pPr lvl="0"/>
            <a:r>
              <a:rPr lang="en-US" dirty="0" smtClean="0"/>
              <a:t>Base</a:t>
            </a:r>
          </a:p>
        </p:txBody>
      </p:sp>
      <p:sp>
        <p:nvSpPr>
          <p:cNvPr id="11" name="Text Placeholder 8"/>
          <p:cNvSpPr>
            <a:spLocks noGrp="1"/>
          </p:cNvSpPr>
          <p:nvPr>
            <p:ph type="body" sz="quarter" idx="13" hasCustomPrompt="1"/>
          </p:nvPr>
        </p:nvSpPr>
        <p:spPr>
          <a:xfrm>
            <a:off x="6550283" y="6014176"/>
            <a:ext cx="2275728" cy="341802"/>
          </a:xfrm>
        </p:spPr>
        <p:txBody>
          <a:bodyPr anchor="ctr" anchorCtr="0"/>
          <a:lstStyle>
            <a:lvl1pPr marL="0" indent="0" algn="r">
              <a:buNone/>
              <a:defRPr sz="800">
                <a:solidFill>
                  <a:schemeClr val="tx1">
                    <a:lumMod val="60000"/>
                    <a:lumOff val="40000"/>
                  </a:schemeClr>
                </a:solidFill>
              </a:defRPr>
            </a:lvl1pPr>
          </a:lstStyle>
          <a:p>
            <a:pPr lvl="0"/>
            <a:r>
              <a:rPr lang="en-US" dirty="0" smtClean="0"/>
              <a:t>Source</a:t>
            </a:r>
          </a:p>
        </p:txBody>
      </p:sp>
    </p:spTree>
    <p:extLst>
      <p:ext uri="{BB962C8B-B14F-4D97-AF65-F5344CB8AC3E}">
        <p14:creationId xmlns:p14="http://schemas.microsoft.com/office/powerpoint/2010/main" val="11885659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Title 1"/>
          <p:cNvSpPr>
            <a:spLocks noGrp="1"/>
          </p:cNvSpPr>
          <p:nvPr>
            <p:ph type="title"/>
          </p:nvPr>
        </p:nvSpPr>
        <p:spPr>
          <a:xfrm>
            <a:off x="341435" y="1"/>
            <a:ext cx="8280888" cy="819150"/>
          </a:xfrm>
        </p:spPr>
        <p:txBody>
          <a:bodyPr/>
          <a:lstStyle/>
          <a:p>
            <a:r>
              <a:rPr lang="en-US" smtClean="0"/>
              <a:t>Click to edit Master title style</a:t>
            </a:r>
            <a:endParaRPr lang="en-GB" dirty="0"/>
          </a:p>
        </p:txBody>
      </p:sp>
      <p:sp>
        <p:nvSpPr>
          <p:cNvPr id="7" name="Text Placeholder 8"/>
          <p:cNvSpPr>
            <a:spLocks noGrp="1"/>
          </p:cNvSpPr>
          <p:nvPr>
            <p:ph type="body" sz="quarter" idx="12" hasCustomPrompt="1"/>
          </p:nvPr>
        </p:nvSpPr>
        <p:spPr>
          <a:xfrm>
            <a:off x="317061" y="6014176"/>
            <a:ext cx="5972025" cy="341802"/>
          </a:xfrm>
        </p:spPr>
        <p:txBody>
          <a:bodyPr anchor="ctr" anchorCtr="0"/>
          <a:lstStyle>
            <a:lvl1pPr marL="0" indent="0" algn="l">
              <a:buNone/>
              <a:defRPr sz="800">
                <a:solidFill>
                  <a:schemeClr val="tx1">
                    <a:lumMod val="60000"/>
                    <a:lumOff val="40000"/>
                  </a:schemeClr>
                </a:solidFill>
              </a:defRPr>
            </a:lvl1pPr>
          </a:lstStyle>
          <a:p>
            <a:pPr lvl="0"/>
            <a:r>
              <a:rPr lang="en-US" dirty="0" smtClean="0"/>
              <a:t>Base</a:t>
            </a:r>
          </a:p>
        </p:txBody>
      </p:sp>
      <p:sp>
        <p:nvSpPr>
          <p:cNvPr id="8" name="Text Placeholder 8"/>
          <p:cNvSpPr>
            <a:spLocks noGrp="1"/>
          </p:cNvSpPr>
          <p:nvPr>
            <p:ph type="body" sz="quarter" idx="13" hasCustomPrompt="1"/>
          </p:nvPr>
        </p:nvSpPr>
        <p:spPr>
          <a:xfrm>
            <a:off x="6550283" y="6014176"/>
            <a:ext cx="2275728" cy="341802"/>
          </a:xfrm>
        </p:spPr>
        <p:txBody>
          <a:bodyPr anchor="ctr" anchorCtr="0"/>
          <a:lstStyle>
            <a:lvl1pPr marL="0" indent="0" algn="r">
              <a:buNone/>
              <a:defRPr sz="800">
                <a:solidFill>
                  <a:schemeClr val="tx1">
                    <a:lumMod val="60000"/>
                    <a:lumOff val="40000"/>
                  </a:schemeClr>
                </a:solidFill>
              </a:defRPr>
            </a:lvl1pPr>
          </a:lstStyle>
          <a:p>
            <a:pPr lvl="0"/>
            <a:r>
              <a:rPr lang="en-US" dirty="0" smtClean="0"/>
              <a:t>Source</a:t>
            </a:r>
          </a:p>
        </p:txBody>
      </p:sp>
    </p:spTree>
    <p:extLst>
      <p:ext uri="{BB962C8B-B14F-4D97-AF65-F5344CB8AC3E}">
        <p14:creationId xmlns:p14="http://schemas.microsoft.com/office/powerpoint/2010/main" val="179774179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1_Blank">
    <p:spTree>
      <p:nvGrpSpPr>
        <p:cNvPr id="1" name=""/>
        <p:cNvGrpSpPr/>
        <p:nvPr/>
      </p:nvGrpSpPr>
      <p:grpSpPr>
        <a:xfrm>
          <a:off x="0" y="0"/>
          <a:ext cx="0" cy="0"/>
          <a:chOff x="0" y="0"/>
          <a:chExt cx="0" cy="0"/>
        </a:xfrm>
      </p:grpSpPr>
      <p:sp>
        <p:nvSpPr>
          <p:cNvPr id="4" name="Rectangle 111"/>
          <p:cNvSpPr>
            <a:spLocks noChangeArrowheads="1"/>
          </p:cNvSpPr>
          <p:nvPr/>
        </p:nvSpPr>
        <p:spPr bwMode="auto">
          <a:xfrm>
            <a:off x="0" y="0"/>
            <a:ext cx="9144000" cy="6230472"/>
          </a:xfrm>
          <a:prstGeom prst="rect">
            <a:avLst/>
          </a:prstGeom>
          <a:solidFill>
            <a:srgbClr val="424242"/>
          </a:solidFill>
          <a:ln w="9525">
            <a:noFill/>
            <a:miter lim="800000"/>
            <a:headEnd/>
            <a:tailEnd/>
          </a:ln>
          <a:effectLst/>
        </p:spPr>
        <p:txBody>
          <a:bodyPr wrap="none" lIns="89984" tIns="46792" rIns="89984" bIns="46792" anchor="ctr"/>
          <a:lstStyle/>
          <a:p>
            <a:pPr fontAlgn="base">
              <a:spcBef>
                <a:spcPct val="0"/>
              </a:spcBef>
              <a:spcAft>
                <a:spcPct val="0"/>
              </a:spcAft>
              <a:defRPr/>
            </a:pPr>
            <a:endParaRPr lang="en-GB" sz="2400">
              <a:solidFill>
                <a:srgbClr val="161616"/>
              </a:solidFill>
            </a:endParaRPr>
          </a:p>
        </p:txBody>
      </p:sp>
      <p:sp>
        <p:nvSpPr>
          <p:cNvPr id="5" name="Rectangle 4"/>
          <p:cNvSpPr/>
          <p:nvPr/>
        </p:nvSpPr>
        <p:spPr bwMode="auto">
          <a:xfrm>
            <a:off x="0" y="2636838"/>
            <a:ext cx="9144000" cy="2149484"/>
          </a:xfrm>
          <a:prstGeom prst="rect">
            <a:avLst/>
          </a:prstGeom>
          <a:solidFill>
            <a:schemeClr val="tx2">
              <a:lumMod val="90000"/>
              <a:lumOff val="10000"/>
            </a:schemeClr>
          </a:solidFill>
          <a:ln w="9525" cap="flat" cmpd="sng" algn="ctr">
            <a:noFill/>
            <a:prstDash val="solid"/>
            <a:round/>
            <a:headEnd type="none" w="med" len="med"/>
            <a:tailEnd type="none" w="med" len="med"/>
          </a:ln>
          <a:effectLst/>
        </p:spPr>
        <p:txBody>
          <a:bodyPr vert="horz" wrap="square" lIns="89984" tIns="46792" rIns="89984" bIns="46792" numCol="1" rtlCol="0" anchor="ctr" anchorCtr="0" compatLnSpc="1">
            <a:prstTxWarp prst="textNoShape">
              <a:avLst/>
            </a:prstTxWarp>
          </a:bodyPr>
          <a:lstStyle/>
          <a:p>
            <a:pPr fontAlgn="base">
              <a:spcBef>
                <a:spcPct val="0"/>
              </a:spcBef>
              <a:spcAft>
                <a:spcPct val="0"/>
              </a:spcAft>
            </a:pPr>
            <a:endParaRPr lang="en-US" sz="2400" smtClean="0">
              <a:solidFill>
                <a:srgbClr val="161616"/>
              </a:solidFill>
            </a:endParaRPr>
          </a:p>
        </p:txBody>
      </p:sp>
      <p:sp>
        <p:nvSpPr>
          <p:cNvPr id="3" name="Title 1"/>
          <p:cNvSpPr>
            <a:spLocks noGrp="1"/>
          </p:cNvSpPr>
          <p:nvPr>
            <p:ph type="title"/>
          </p:nvPr>
        </p:nvSpPr>
        <p:spPr>
          <a:xfrm>
            <a:off x="341436" y="2915717"/>
            <a:ext cx="7659589" cy="1611238"/>
          </a:xfrm>
        </p:spPr>
        <p:txBody>
          <a:bodyPr anchor="b" anchorCtr="0"/>
          <a:lstStyle>
            <a:lvl1pPr>
              <a:defRPr sz="3200" i="0"/>
            </a:lvl1pPr>
          </a:lstStyle>
          <a:p>
            <a:r>
              <a:rPr lang="en-US" smtClean="0"/>
              <a:t>Click to edit Master title style</a:t>
            </a:r>
            <a:endParaRPr lang="en-GB" dirty="0"/>
          </a:p>
        </p:txBody>
      </p:sp>
      <p:sp>
        <p:nvSpPr>
          <p:cNvPr id="6" name="Rectangle 5"/>
          <p:cNvSpPr/>
          <p:nvPr/>
        </p:nvSpPr>
        <p:spPr bwMode="auto">
          <a:xfrm>
            <a:off x="8535895" y="2636838"/>
            <a:ext cx="99618" cy="2149484"/>
          </a:xfrm>
          <a:prstGeom prst="rect">
            <a:avLst/>
          </a:prstGeom>
          <a:solidFill>
            <a:schemeClr val="accent2"/>
          </a:solidFill>
          <a:ln w="9525" cap="flat" cmpd="sng" algn="ctr">
            <a:noFill/>
            <a:prstDash val="solid"/>
            <a:round/>
            <a:headEnd type="none" w="med" len="med"/>
            <a:tailEnd type="none" w="med" len="med"/>
          </a:ln>
          <a:effectLst/>
        </p:spPr>
        <p:txBody>
          <a:bodyPr vert="horz" wrap="square" lIns="89984" tIns="46792" rIns="89984" bIns="46792" numCol="1" rtlCol="0" anchor="ctr" anchorCtr="0" compatLnSpc="1">
            <a:prstTxWarp prst="textNoShape">
              <a:avLst/>
            </a:prstTxWarp>
          </a:bodyPr>
          <a:lstStyle/>
          <a:p>
            <a:pPr fontAlgn="base">
              <a:spcBef>
                <a:spcPct val="0"/>
              </a:spcBef>
              <a:spcAft>
                <a:spcPct val="0"/>
              </a:spcAft>
            </a:pPr>
            <a:endParaRPr lang="en-US" sz="2400" smtClean="0">
              <a:solidFill>
                <a:srgbClr val="161616"/>
              </a:solidFill>
            </a:endParaRPr>
          </a:p>
        </p:txBody>
      </p:sp>
      <p:sp>
        <p:nvSpPr>
          <p:cNvPr id="7" name="Rectangle 6"/>
          <p:cNvSpPr/>
          <p:nvPr/>
        </p:nvSpPr>
        <p:spPr bwMode="auto">
          <a:xfrm>
            <a:off x="8435752" y="2636838"/>
            <a:ext cx="99618" cy="2149484"/>
          </a:xfrm>
          <a:prstGeom prst="rect">
            <a:avLst/>
          </a:prstGeom>
          <a:solidFill>
            <a:schemeClr val="accent1"/>
          </a:solidFill>
          <a:ln w="9525" cap="flat" cmpd="sng" algn="ctr">
            <a:noFill/>
            <a:prstDash val="solid"/>
            <a:round/>
            <a:headEnd type="none" w="med" len="med"/>
            <a:tailEnd type="none" w="med" len="med"/>
          </a:ln>
          <a:effectLst/>
        </p:spPr>
        <p:txBody>
          <a:bodyPr vert="horz" wrap="square" lIns="89984" tIns="46792" rIns="89984" bIns="46792" numCol="1" rtlCol="0" anchor="ctr" anchorCtr="0" compatLnSpc="1">
            <a:prstTxWarp prst="textNoShape">
              <a:avLst/>
            </a:prstTxWarp>
          </a:bodyPr>
          <a:lstStyle/>
          <a:p>
            <a:pPr fontAlgn="base">
              <a:spcBef>
                <a:spcPct val="0"/>
              </a:spcBef>
              <a:spcAft>
                <a:spcPct val="0"/>
              </a:spcAft>
            </a:pPr>
            <a:endParaRPr lang="en-US" sz="2400" smtClean="0">
              <a:solidFill>
                <a:srgbClr val="161616"/>
              </a:solidFill>
            </a:endParaRPr>
          </a:p>
        </p:txBody>
      </p:sp>
      <p:sp>
        <p:nvSpPr>
          <p:cNvPr id="8" name="Rectangle 7"/>
          <p:cNvSpPr/>
          <p:nvPr/>
        </p:nvSpPr>
        <p:spPr bwMode="auto">
          <a:xfrm>
            <a:off x="8330841" y="2636838"/>
            <a:ext cx="99618" cy="2149484"/>
          </a:xfrm>
          <a:prstGeom prst="rect">
            <a:avLst/>
          </a:prstGeom>
          <a:solidFill>
            <a:schemeClr val="accent3"/>
          </a:solidFill>
          <a:ln w="9525" cap="flat" cmpd="sng" algn="ctr">
            <a:noFill/>
            <a:prstDash val="solid"/>
            <a:round/>
            <a:headEnd type="none" w="med" len="med"/>
            <a:tailEnd type="none" w="med" len="med"/>
          </a:ln>
          <a:effectLst/>
        </p:spPr>
        <p:txBody>
          <a:bodyPr vert="horz" wrap="square" lIns="89984" tIns="46792" rIns="89984" bIns="46792" numCol="1" rtlCol="0" anchor="ctr" anchorCtr="0" compatLnSpc="1">
            <a:prstTxWarp prst="textNoShape">
              <a:avLst/>
            </a:prstTxWarp>
          </a:bodyPr>
          <a:lstStyle/>
          <a:p>
            <a:pPr fontAlgn="base">
              <a:spcBef>
                <a:spcPct val="0"/>
              </a:spcBef>
              <a:spcAft>
                <a:spcPct val="0"/>
              </a:spcAft>
            </a:pPr>
            <a:endParaRPr lang="en-US" sz="2400" smtClean="0">
              <a:solidFill>
                <a:srgbClr val="161616"/>
              </a:solidFill>
            </a:endParaRPr>
          </a:p>
        </p:txBody>
      </p:sp>
      <p:pic>
        <p:nvPicPr>
          <p:cNvPr id="9" name="Picture 113" descr="Ipsos MORI Logo"/>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96591" y="6480570"/>
            <a:ext cx="862984" cy="165602"/>
          </a:xfrm>
          <a:prstGeom prst="rect">
            <a:avLst/>
          </a:prstGeom>
          <a:noFill/>
          <a:ln w="9525">
            <a:noFill/>
            <a:miter lim="800000"/>
            <a:headEnd/>
            <a:tailEnd/>
          </a:ln>
        </p:spPr>
      </p:pic>
      <p:grpSp>
        <p:nvGrpSpPr>
          <p:cNvPr id="2" name="Group 108"/>
          <p:cNvGrpSpPr>
            <a:grpSpLocks/>
          </p:cNvGrpSpPr>
          <p:nvPr/>
        </p:nvGrpSpPr>
        <p:grpSpPr bwMode="auto">
          <a:xfrm>
            <a:off x="8554543" y="6477525"/>
            <a:ext cx="274757" cy="269305"/>
            <a:chOff x="5831" y="4115"/>
            <a:chExt cx="168" cy="152"/>
          </a:xfrm>
        </p:grpSpPr>
        <p:sp>
          <p:nvSpPr>
            <p:cNvPr id="11" name="Freeform 96"/>
            <p:cNvSpPr>
              <a:spLocks/>
            </p:cNvSpPr>
            <p:nvPr userDrawn="1"/>
          </p:nvSpPr>
          <p:spPr bwMode="auto">
            <a:xfrm>
              <a:off x="5831" y="4115"/>
              <a:ext cx="91" cy="152"/>
            </a:xfrm>
            <a:custGeom>
              <a:avLst/>
              <a:gdLst/>
              <a:ahLst/>
              <a:cxnLst>
                <a:cxn ang="0">
                  <a:pos x="0" y="0"/>
                </a:cxn>
                <a:cxn ang="0">
                  <a:pos x="3411" y="0"/>
                </a:cxn>
                <a:cxn ang="0">
                  <a:pos x="3433" y="185"/>
                </a:cxn>
                <a:cxn ang="0">
                  <a:pos x="3453" y="368"/>
                </a:cxn>
                <a:cxn ang="0">
                  <a:pos x="3472" y="550"/>
                </a:cxn>
                <a:cxn ang="0">
                  <a:pos x="3489" y="733"/>
                </a:cxn>
                <a:cxn ang="0">
                  <a:pos x="3504" y="912"/>
                </a:cxn>
                <a:cxn ang="0">
                  <a:pos x="3517" y="1092"/>
                </a:cxn>
                <a:cxn ang="0">
                  <a:pos x="3527" y="1271"/>
                </a:cxn>
                <a:cxn ang="0">
                  <a:pos x="3535" y="1448"/>
                </a:cxn>
                <a:cxn ang="0">
                  <a:pos x="3540" y="1626"/>
                </a:cxn>
                <a:cxn ang="0">
                  <a:pos x="3544" y="1803"/>
                </a:cxn>
                <a:cxn ang="0">
                  <a:pos x="3544" y="1981"/>
                </a:cxn>
                <a:cxn ang="0">
                  <a:pos x="3542" y="2158"/>
                </a:cxn>
                <a:cxn ang="0">
                  <a:pos x="3537" y="2336"/>
                </a:cxn>
                <a:cxn ang="0">
                  <a:pos x="3528" y="2515"/>
                </a:cxn>
                <a:cxn ang="0">
                  <a:pos x="3518" y="2693"/>
                </a:cxn>
                <a:cxn ang="0">
                  <a:pos x="3504" y="2872"/>
                </a:cxn>
                <a:cxn ang="0">
                  <a:pos x="3487" y="3052"/>
                </a:cxn>
                <a:cxn ang="0">
                  <a:pos x="3466" y="3233"/>
                </a:cxn>
                <a:cxn ang="0">
                  <a:pos x="3442" y="3415"/>
                </a:cxn>
                <a:cxn ang="0">
                  <a:pos x="3415" y="3597"/>
                </a:cxn>
                <a:cxn ang="0">
                  <a:pos x="3384" y="3781"/>
                </a:cxn>
                <a:cxn ang="0">
                  <a:pos x="3350" y="3967"/>
                </a:cxn>
                <a:cxn ang="0">
                  <a:pos x="3312" y="4154"/>
                </a:cxn>
                <a:cxn ang="0">
                  <a:pos x="3269" y="4344"/>
                </a:cxn>
                <a:cxn ang="0">
                  <a:pos x="3223" y="4535"/>
                </a:cxn>
                <a:cxn ang="0">
                  <a:pos x="3173" y="4728"/>
                </a:cxn>
                <a:cxn ang="0">
                  <a:pos x="3118" y="4922"/>
                </a:cxn>
                <a:cxn ang="0">
                  <a:pos x="3060" y="5120"/>
                </a:cxn>
                <a:cxn ang="0">
                  <a:pos x="2998" y="5320"/>
                </a:cxn>
                <a:cxn ang="0">
                  <a:pos x="2931" y="5523"/>
                </a:cxn>
                <a:cxn ang="0">
                  <a:pos x="2858" y="5728"/>
                </a:cxn>
                <a:cxn ang="0">
                  <a:pos x="2782" y="5936"/>
                </a:cxn>
                <a:cxn ang="0">
                  <a:pos x="0" y="5936"/>
                </a:cxn>
                <a:cxn ang="0">
                  <a:pos x="0" y="0"/>
                </a:cxn>
              </a:cxnLst>
              <a:rect l="0" t="0" r="r" b="b"/>
              <a:pathLst>
                <a:path w="3544" h="5936">
                  <a:moveTo>
                    <a:pt x="0" y="0"/>
                  </a:moveTo>
                  <a:lnTo>
                    <a:pt x="3411" y="0"/>
                  </a:lnTo>
                  <a:lnTo>
                    <a:pt x="3433" y="185"/>
                  </a:lnTo>
                  <a:lnTo>
                    <a:pt x="3453" y="368"/>
                  </a:lnTo>
                  <a:lnTo>
                    <a:pt x="3472" y="550"/>
                  </a:lnTo>
                  <a:lnTo>
                    <a:pt x="3489" y="733"/>
                  </a:lnTo>
                  <a:lnTo>
                    <a:pt x="3504" y="912"/>
                  </a:lnTo>
                  <a:lnTo>
                    <a:pt x="3517" y="1092"/>
                  </a:lnTo>
                  <a:lnTo>
                    <a:pt x="3527" y="1271"/>
                  </a:lnTo>
                  <a:lnTo>
                    <a:pt x="3535" y="1448"/>
                  </a:lnTo>
                  <a:lnTo>
                    <a:pt x="3540" y="1626"/>
                  </a:lnTo>
                  <a:lnTo>
                    <a:pt x="3544" y="1803"/>
                  </a:lnTo>
                  <a:lnTo>
                    <a:pt x="3544" y="1981"/>
                  </a:lnTo>
                  <a:lnTo>
                    <a:pt x="3542" y="2158"/>
                  </a:lnTo>
                  <a:lnTo>
                    <a:pt x="3537" y="2336"/>
                  </a:lnTo>
                  <a:lnTo>
                    <a:pt x="3528" y="2515"/>
                  </a:lnTo>
                  <a:lnTo>
                    <a:pt x="3518" y="2693"/>
                  </a:lnTo>
                  <a:lnTo>
                    <a:pt x="3504" y="2872"/>
                  </a:lnTo>
                  <a:lnTo>
                    <a:pt x="3487" y="3052"/>
                  </a:lnTo>
                  <a:lnTo>
                    <a:pt x="3466" y="3233"/>
                  </a:lnTo>
                  <a:lnTo>
                    <a:pt x="3442" y="3415"/>
                  </a:lnTo>
                  <a:lnTo>
                    <a:pt x="3415" y="3597"/>
                  </a:lnTo>
                  <a:lnTo>
                    <a:pt x="3384" y="3781"/>
                  </a:lnTo>
                  <a:lnTo>
                    <a:pt x="3350" y="3967"/>
                  </a:lnTo>
                  <a:lnTo>
                    <a:pt x="3312" y="4154"/>
                  </a:lnTo>
                  <a:lnTo>
                    <a:pt x="3269" y="4344"/>
                  </a:lnTo>
                  <a:lnTo>
                    <a:pt x="3223" y="4535"/>
                  </a:lnTo>
                  <a:lnTo>
                    <a:pt x="3173" y="4728"/>
                  </a:lnTo>
                  <a:lnTo>
                    <a:pt x="3118" y="4922"/>
                  </a:lnTo>
                  <a:lnTo>
                    <a:pt x="3060" y="5120"/>
                  </a:lnTo>
                  <a:lnTo>
                    <a:pt x="2998" y="5320"/>
                  </a:lnTo>
                  <a:lnTo>
                    <a:pt x="2931" y="5523"/>
                  </a:lnTo>
                  <a:lnTo>
                    <a:pt x="2858" y="5728"/>
                  </a:lnTo>
                  <a:lnTo>
                    <a:pt x="2782" y="5936"/>
                  </a:lnTo>
                  <a:lnTo>
                    <a:pt x="0" y="5936"/>
                  </a:lnTo>
                  <a:lnTo>
                    <a:pt x="0" y="0"/>
                  </a:lnTo>
                  <a:close/>
                </a:path>
              </a:pathLst>
            </a:custGeom>
            <a:solidFill>
              <a:srgbClr val="4E60A8"/>
            </a:solidFill>
            <a:ln w="9525" cap="flat" cmpd="sng">
              <a:noFill/>
              <a:prstDash val="solid"/>
              <a:round/>
              <a:headEnd/>
              <a:tailEnd/>
            </a:ln>
            <a:effectLst/>
          </p:spPr>
          <p:txBody>
            <a:bodyPr wrap="none" anchor="ctr"/>
            <a:lstStyle/>
            <a:p>
              <a:pPr fontAlgn="base">
                <a:spcBef>
                  <a:spcPct val="0"/>
                </a:spcBef>
                <a:spcAft>
                  <a:spcPct val="0"/>
                </a:spcAft>
                <a:defRPr/>
              </a:pPr>
              <a:endParaRPr lang="en-GB" sz="2400">
                <a:solidFill>
                  <a:srgbClr val="161616"/>
                </a:solidFill>
              </a:endParaRPr>
            </a:p>
          </p:txBody>
        </p:sp>
        <p:sp>
          <p:nvSpPr>
            <p:cNvPr id="12" name="Freeform 97"/>
            <p:cNvSpPr>
              <a:spLocks/>
            </p:cNvSpPr>
            <p:nvPr userDrawn="1"/>
          </p:nvSpPr>
          <p:spPr bwMode="gray">
            <a:xfrm>
              <a:off x="5903" y="4115"/>
              <a:ext cx="96" cy="152"/>
            </a:xfrm>
            <a:custGeom>
              <a:avLst/>
              <a:gdLst/>
              <a:ahLst/>
              <a:cxnLst>
                <a:cxn ang="0">
                  <a:pos x="629" y="0"/>
                </a:cxn>
                <a:cxn ang="0">
                  <a:pos x="671" y="368"/>
                </a:cxn>
                <a:cxn ang="0">
                  <a:pos x="707" y="733"/>
                </a:cxn>
                <a:cxn ang="0">
                  <a:pos x="735" y="1092"/>
                </a:cxn>
                <a:cxn ang="0">
                  <a:pos x="753" y="1448"/>
                </a:cxn>
                <a:cxn ang="0">
                  <a:pos x="762" y="1803"/>
                </a:cxn>
                <a:cxn ang="0">
                  <a:pos x="760" y="2158"/>
                </a:cxn>
                <a:cxn ang="0">
                  <a:pos x="746" y="2515"/>
                </a:cxn>
                <a:cxn ang="0">
                  <a:pos x="722" y="2872"/>
                </a:cxn>
                <a:cxn ang="0">
                  <a:pos x="684" y="3233"/>
                </a:cxn>
                <a:cxn ang="0">
                  <a:pos x="633" y="3597"/>
                </a:cxn>
                <a:cxn ang="0">
                  <a:pos x="568" y="3967"/>
                </a:cxn>
                <a:cxn ang="0">
                  <a:pos x="487" y="4344"/>
                </a:cxn>
                <a:cxn ang="0">
                  <a:pos x="391" y="4728"/>
                </a:cxn>
                <a:cxn ang="0">
                  <a:pos x="278" y="5120"/>
                </a:cxn>
                <a:cxn ang="0">
                  <a:pos x="149" y="5523"/>
                </a:cxn>
                <a:cxn ang="0">
                  <a:pos x="0" y="5936"/>
                </a:cxn>
                <a:cxn ang="0">
                  <a:pos x="3073" y="5745"/>
                </a:cxn>
                <a:cxn ang="0">
                  <a:pos x="3198" y="5364"/>
                </a:cxn>
                <a:cxn ang="0">
                  <a:pos x="3311" y="4987"/>
                </a:cxn>
                <a:cxn ang="0">
                  <a:pos x="3409" y="4612"/>
                </a:cxn>
                <a:cxn ang="0">
                  <a:pos x="3496" y="4239"/>
                </a:cxn>
                <a:cxn ang="0">
                  <a:pos x="3570" y="3867"/>
                </a:cxn>
                <a:cxn ang="0">
                  <a:pos x="3631" y="3497"/>
                </a:cxn>
                <a:cxn ang="0">
                  <a:pos x="3679" y="3128"/>
                </a:cxn>
                <a:cxn ang="0">
                  <a:pos x="3717" y="2760"/>
                </a:cxn>
                <a:cxn ang="0">
                  <a:pos x="3742" y="2393"/>
                </a:cxn>
                <a:cxn ang="0">
                  <a:pos x="3755" y="2026"/>
                </a:cxn>
                <a:cxn ang="0">
                  <a:pos x="3758" y="1658"/>
                </a:cxn>
                <a:cxn ang="0">
                  <a:pos x="3750" y="1291"/>
                </a:cxn>
                <a:cxn ang="0">
                  <a:pos x="3729" y="923"/>
                </a:cxn>
                <a:cxn ang="0">
                  <a:pos x="3698" y="555"/>
                </a:cxn>
                <a:cxn ang="0">
                  <a:pos x="3658" y="185"/>
                </a:cxn>
              </a:cxnLst>
              <a:rect l="0" t="0" r="r" b="b"/>
              <a:pathLst>
                <a:path w="3758" h="5936">
                  <a:moveTo>
                    <a:pt x="3633" y="0"/>
                  </a:moveTo>
                  <a:lnTo>
                    <a:pt x="629" y="0"/>
                  </a:lnTo>
                  <a:lnTo>
                    <a:pt x="651" y="185"/>
                  </a:lnTo>
                  <a:lnTo>
                    <a:pt x="671" y="368"/>
                  </a:lnTo>
                  <a:lnTo>
                    <a:pt x="690" y="550"/>
                  </a:lnTo>
                  <a:lnTo>
                    <a:pt x="707" y="733"/>
                  </a:lnTo>
                  <a:lnTo>
                    <a:pt x="722" y="912"/>
                  </a:lnTo>
                  <a:lnTo>
                    <a:pt x="735" y="1092"/>
                  </a:lnTo>
                  <a:lnTo>
                    <a:pt x="745" y="1271"/>
                  </a:lnTo>
                  <a:lnTo>
                    <a:pt x="753" y="1448"/>
                  </a:lnTo>
                  <a:lnTo>
                    <a:pt x="758" y="1626"/>
                  </a:lnTo>
                  <a:lnTo>
                    <a:pt x="762" y="1803"/>
                  </a:lnTo>
                  <a:lnTo>
                    <a:pt x="762" y="1981"/>
                  </a:lnTo>
                  <a:lnTo>
                    <a:pt x="760" y="2158"/>
                  </a:lnTo>
                  <a:lnTo>
                    <a:pt x="755" y="2336"/>
                  </a:lnTo>
                  <a:lnTo>
                    <a:pt x="746" y="2515"/>
                  </a:lnTo>
                  <a:lnTo>
                    <a:pt x="736" y="2693"/>
                  </a:lnTo>
                  <a:lnTo>
                    <a:pt x="722" y="2872"/>
                  </a:lnTo>
                  <a:lnTo>
                    <a:pt x="705" y="3052"/>
                  </a:lnTo>
                  <a:lnTo>
                    <a:pt x="684" y="3233"/>
                  </a:lnTo>
                  <a:lnTo>
                    <a:pt x="660" y="3415"/>
                  </a:lnTo>
                  <a:lnTo>
                    <a:pt x="633" y="3597"/>
                  </a:lnTo>
                  <a:lnTo>
                    <a:pt x="602" y="3781"/>
                  </a:lnTo>
                  <a:lnTo>
                    <a:pt x="568" y="3967"/>
                  </a:lnTo>
                  <a:lnTo>
                    <a:pt x="530" y="4154"/>
                  </a:lnTo>
                  <a:lnTo>
                    <a:pt x="487" y="4344"/>
                  </a:lnTo>
                  <a:lnTo>
                    <a:pt x="441" y="4535"/>
                  </a:lnTo>
                  <a:lnTo>
                    <a:pt x="391" y="4728"/>
                  </a:lnTo>
                  <a:lnTo>
                    <a:pt x="336" y="4922"/>
                  </a:lnTo>
                  <a:lnTo>
                    <a:pt x="278" y="5120"/>
                  </a:lnTo>
                  <a:lnTo>
                    <a:pt x="216" y="5320"/>
                  </a:lnTo>
                  <a:lnTo>
                    <a:pt x="149" y="5523"/>
                  </a:lnTo>
                  <a:lnTo>
                    <a:pt x="76" y="5728"/>
                  </a:lnTo>
                  <a:lnTo>
                    <a:pt x="0" y="5936"/>
                  </a:lnTo>
                  <a:lnTo>
                    <a:pt x="3005" y="5936"/>
                  </a:lnTo>
                  <a:lnTo>
                    <a:pt x="3073" y="5745"/>
                  </a:lnTo>
                  <a:lnTo>
                    <a:pt x="3137" y="5554"/>
                  </a:lnTo>
                  <a:lnTo>
                    <a:pt x="3198" y="5364"/>
                  </a:lnTo>
                  <a:lnTo>
                    <a:pt x="3256" y="5176"/>
                  </a:lnTo>
                  <a:lnTo>
                    <a:pt x="3311" y="4987"/>
                  </a:lnTo>
                  <a:lnTo>
                    <a:pt x="3361" y="4799"/>
                  </a:lnTo>
                  <a:lnTo>
                    <a:pt x="3409" y="4612"/>
                  </a:lnTo>
                  <a:lnTo>
                    <a:pt x="3454" y="4425"/>
                  </a:lnTo>
                  <a:lnTo>
                    <a:pt x="3496" y="4239"/>
                  </a:lnTo>
                  <a:lnTo>
                    <a:pt x="3534" y="4052"/>
                  </a:lnTo>
                  <a:lnTo>
                    <a:pt x="3570" y="3867"/>
                  </a:lnTo>
                  <a:lnTo>
                    <a:pt x="3602" y="3682"/>
                  </a:lnTo>
                  <a:lnTo>
                    <a:pt x="3631" y="3497"/>
                  </a:lnTo>
                  <a:lnTo>
                    <a:pt x="3657" y="3312"/>
                  </a:lnTo>
                  <a:lnTo>
                    <a:pt x="3679" y="3128"/>
                  </a:lnTo>
                  <a:lnTo>
                    <a:pt x="3699" y="2943"/>
                  </a:lnTo>
                  <a:lnTo>
                    <a:pt x="3717" y="2760"/>
                  </a:lnTo>
                  <a:lnTo>
                    <a:pt x="3731" y="2576"/>
                  </a:lnTo>
                  <a:lnTo>
                    <a:pt x="3742" y="2393"/>
                  </a:lnTo>
                  <a:lnTo>
                    <a:pt x="3751" y="2209"/>
                  </a:lnTo>
                  <a:lnTo>
                    <a:pt x="3755" y="2026"/>
                  </a:lnTo>
                  <a:lnTo>
                    <a:pt x="3758" y="1842"/>
                  </a:lnTo>
                  <a:lnTo>
                    <a:pt x="3758" y="1658"/>
                  </a:lnTo>
                  <a:lnTo>
                    <a:pt x="3755" y="1475"/>
                  </a:lnTo>
                  <a:lnTo>
                    <a:pt x="3750" y="1291"/>
                  </a:lnTo>
                  <a:lnTo>
                    <a:pt x="3741" y="1108"/>
                  </a:lnTo>
                  <a:lnTo>
                    <a:pt x="3729" y="923"/>
                  </a:lnTo>
                  <a:lnTo>
                    <a:pt x="3715" y="739"/>
                  </a:lnTo>
                  <a:lnTo>
                    <a:pt x="3698" y="555"/>
                  </a:lnTo>
                  <a:lnTo>
                    <a:pt x="3679" y="371"/>
                  </a:lnTo>
                  <a:lnTo>
                    <a:pt x="3658" y="185"/>
                  </a:lnTo>
                  <a:lnTo>
                    <a:pt x="3633" y="0"/>
                  </a:lnTo>
                  <a:close/>
                </a:path>
              </a:pathLst>
            </a:custGeom>
            <a:solidFill>
              <a:srgbClr val="00A7A7"/>
            </a:solidFill>
            <a:ln w="9525">
              <a:noFill/>
              <a:round/>
              <a:headEnd/>
              <a:tailEnd/>
            </a:ln>
          </p:spPr>
          <p:txBody>
            <a:bodyPr/>
            <a:lstStyle/>
            <a:p>
              <a:pPr fontAlgn="base">
                <a:spcBef>
                  <a:spcPct val="0"/>
                </a:spcBef>
                <a:spcAft>
                  <a:spcPct val="0"/>
                </a:spcAft>
                <a:defRPr/>
              </a:pPr>
              <a:endParaRPr lang="en-GB" sz="2400">
                <a:solidFill>
                  <a:srgbClr val="161616"/>
                </a:solidFill>
              </a:endParaRPr>
            </a:p>
          </p:txBody>
        </p:sp>
        <p:sp>
          <p:nvSpPr>
            <p:cNvPr id="13" name="Freeform 98"/>
            <p:cNvSpPr>
              <a:spLocks noEditPoints="1"/>
            </p:cNvSpPr>
            <p:nvPr userDrawn="1"/>
          </p:nvSpPr>
          <p:spPr bwMode="auto">
            <a:xfrm>
              <a:off x="5918" y="4128"/>
              <a:ext cx="32" cy="80"/>
            </a:xfrm>
            <a:custGeom>
              <a:avLst/>
              <a:gdLst/>
              <a:ahLst/>
              <a:cxnLst>
                <a:cxn ang="0">
                  <a:pos x="289" y="3102"/>
                </a:cxn>
                <a:cxn ang="0">
                  <a:pos x="891" y="3130"/>
                </a:cxn>
                <a:cxn ang="0">
                  <a:pos x="1045" y="3063"/>
                </a:cxn>
                <a:cxn ang="0">
                  <a:pos x="828" y="3024"/>
                </a:cxn>
                <a:cxn ang="0">
                  <a:pos x="617" y="2980"/>
                </a:cxn>
                <a:cxn ang="0">
                  <a:pos x="427" y="2703"/>
                </a:cxn>
                <a:cxn ang="0">
                  <a:pos x="437" y="2392"/>
                </a:cxn>
                <a:cxn ang="0">
                  <a:pos x="820" y="2380"/>
                </a:cxn>
                <a:cxn ang="0">
                  <a:pos x="1084" y="2306"/>
                </a:cxn>
                <a:cxn ang="0">
                  <a:pos x="1051" y="2161"/>
                </a:cxn>
                <a:cxn ang="0">
                  <a:pos x="1075" y="2049"/>
                </a:cxn>
                <a:cxn ang="0">
                  <a:pos x="1066" y="1966"/>
                </a:cxn>
                <a:cxn ang="0">
                  <a:pos x="992" y="1921"/>
                </a:cxn>
                <a:cxn ang="0">
                  <a:pos x="1131" y="1857"/>
                </a:cxn>
                <a:cxn ang="0">
                  <a:pos x="1079" y="1700"/>
                </a:cxn>
                <a:cxn ang="0">
                  <a:pos x="1225" y="1573"/>
                </a:cxn>
                <a:cxn ang="0">
                  <a:pos x="1088" y="1382"/>
                </a:cxn>
                <a:cxn ang="0">
                  <a:pos x="1023" y="1199"/>
                </a:cxn>
                <a:cxn ang="0">
                  <a:pos x="1105" y="1020"/>
                </a:cxn>
                <a:cxn ang="0">
                  <a:pos x="1104" y="767"/>
                </a:cxn>
                <a:cxn ang="0">
                  <a:pos x="1091" y="668"/>
                </a:cxn>
                <a:cxn ang="0">
                  <a:pos x="1090" y="554"/>
                </a:cxn>
                <a:cxn ang="0">
                  <a:pos x="1068" y="458"/>
                </a:cxn>
                <a:cxn ang="0">
                  <a:pos x="1046" y="413"/>
                </a:cxn>
                <a:cxn ang="0">
                  <a:pos x="999" y="367"/>
                </a:cxn>
                <a:cxn ang="0">
                  <a:pos x="944" y="302"/>
                </a:cxn>
                <a:cxn ang="0">
                  <a:pos x="906" y="314"/>
                </a:cxn>
                <a:cxn ang="0">
                  <a:pos x="889" y="262"/>
                </a:cxn>
                <a:cxn ang="0">
                  <a:pos x="840" y="277"/>
                </a:cxn>
                <a:cxn ang="0">
                  <a:pos x="796" y="210"/>
                </a:cxn>
                <a:cxn ang="0">
                  <a:pos x="744" y="241"/>
                </a:cxn>
                <a:cxn ang="0">
                  <a:pos x="739" y="164"/>
                </a:cxn>
                <a:cxn ang="0">
                  <a:pos x="692" y="193"/>
                </a:cxn>
                <a:cxn ang="0">
                  <a:pos x="645" y="180"/>
                </a:cxn>
                <a:cxn ang="0">
                  <a:pos x="643" y="131"/>
                </a:cxn>
                <a:cxn ang="0">
                  <a:pos x="581" y="131"/>
                </a:cxn>
                <a:cxn ang="0">
                  <a:pos x="600" y="86"/>
                </a:cxn>
                <a:cxn ang="0">
                  <a:pos x="543" y="79"/>
                </a:cxn>
                <a:cxn ang="0">
                  <a:pos x="479" y="125"/>
                </a:cxn>
                <a:cxn ang="0">
                  <a:pos x="529" y="91"/>
                </a:cxn>
                <a:cxn ang="0">
                  <a:pos x="438" y="103"/>
                </a:cxn>
                <a:cxn ang="0">
                  <a:pos x="390" y="184"/>
                </a:cxn>
                <a:cxn ang="0">
                  <a:pos x="455" y="72"/>
                </a:cxn>
                <a:cxn ang="0">
                  <a:pos x="429" y="31"/>
                </a:cxn>
                <a:cxn ang="0">
                  <a:pos x="347" y="108"/>
                </a:cxn>
                <a:cxn ang="0">
                  <a:pos x="314" y="141"/>
                </a:cxn>
                <a:cxn ang="0">
                  <a:pos x="367" y="49"/>
                </a:cxn>
                <a:cxn ang="0">
                  <a:pos x="318" y="25"/>
                </a:cxn>
                <a:cxn ang="0">
                  <a:pos x="295" y="38"/>
                </a:cxn>
                <a:cxn ang="0">
                  <a:pos x="246" y="12"/>
                </a:cxn>
                <a:cxn ang="0">
                  <a:pos x="240" y="141"/>
                </a:cxn>
                <a:cxn ang="0">
                  <a:pos x="228" y="47"/>
                </a:cxn>
                <a:cxn ang="0">
                  <a:pos x="165" y="36"/>
                </a:cxn>
                <a:cxn ang="0">
                  <a:pos x="129" y="162"/>
                </a:cxn>
                <a:cxn ang="0">
                  <a:pos x="129" y="89"/>
                </a:cxn>
                <a:cxn ang="0">
                  <a:pos x="79" y="27"/>
                </a:cxn>
                <a:cxn ang="0">
                  <a:pos x="132" y="1361"/>
                </a:cxn>
                <a:cxn ang="0">
                  <a:pos x="69" y="2612"/>
                </a:cxn>
                <a:cxn ang="0">
                  <a:pos x="731" y="1238"/>
                </a:cxn>
                <a:cxn ang="0">
                  <a:pos x="839" y="1273"/>
                </a:cxn>
                <a:cxn ang="0">
                  <a:pos x="797" y="1337"/>
                </a:cxn>
              </a:cxnLst>
              <a:rect l="0" t="0" r="r" b="b"/>
              <a:pathLst>
                <a:path w="1228" h="3131">
                  <a:moveTo>
                    <a:pt x="0" y="3118"/>
                  </a:moveTo>
                  <a:lnTo>
                    <a:pt x="17" y="3119"/>
                  </a:lnTo>
                  <a:lnTo>
                    <a:pt x="35" y="3121"/>
                  </a:lnTo>
                  <a:lnTo>
                    <a:pt x="53" y="3122"/>
                  </a:lnTo>
                  <a:lnTo>
                    <a:pt x="71" y="3122"/>
                  </a:lnTo>
                  <a:lnTo>
                    <a:pt x="98" y="3120"/>
                  </a:lnTo>
                  <a:lnTo>
                    <a:pt x="126" y="3118"/>
                  </a:lnTo>
                  <a:lnTo>
                    <a:pt x="153" y="3114"/>
                  </a:lnTo>
                  <a:lnTo>
                    <a:pt x="179" y="3110"/>
                  </a:lnTo>
                  <a:lnTo>
                    <a:pt x="207" y="3107"/>
                  </a:lnTo>
                  <a:lnTo>
                    <a:pt x="234" y="3104"/>
                  </a:lnTo>
                  <a:lnTo>
                    <a:pt x="262" y="3102"/>
                  </a:lnTo>
                  <a:lnTo>
                    <a:pt x="289" y="3102"/>
                  </a:lnTo>
                  <a:lnTo>
                    <a:pt x="331" y="3103"/>
                  </a:lnTo>
                  <a:lnTo>
                    <a:pt x="375" y="3107"/>
                  </a:lnTo>
                  <a:lnTo>
                    <a:pt x="417" y="3110"/>
                  </a:lnTo>
                  <a:lnTo>
                    <a:pt x="460" y="3114"/>
                  </a:lnTo>
                  <a:lnTo>
                    <a:pt x="502" y="3119"/>
                  </a:lnTo>
                  <a:lnTo>
                    <a:pt x="546" y="3123"/>
                  </a:lnTo>
                  <a:lnTo>
                    <a:pt x="588" y="3127"/>
                  </a:lnTo>
                  <a:lnTo>
                    <a:pt x="630" y="3128"/>
                  </a:lnTo>
                  <a:lnTo>
                    <a:pt x="687" y="3129"/>
                  </a:lnTo>
                  <a:lnTo>
                    <a:pt x="744" y="3130"/>
                  </a:lnTo>
                  <a:lnTo>
                    <a:pt x="803" y="3131"/>
                  </a:lnTo>
                  <a:lnTo>
                    <a:pt x="861" y="3131"/>
                  </a:lnTo>
                  <a:lnTo>
                    <a:pt x="891" y="3130"/>
                  </a:lnTo>
                  <a:lnTo>
                    <a:pt x="918" y="3129"/>
                  </a:lnTo>
                  <a:lnTo>
                    <a:pt x="945" y="3128"/>
                  </a:lnTo>
                  <a:lnTo>
                    <a:pt x="972" y="3126"/>
                  </a:lnTo>
                  <a:lnTo>
                    <a:pt x="998" y="3122"/>
                  </a:lnTo>
                  <a:lnTo>
                    <a:pt x="1021" y="3119"/>
                  </a:lnTo>
                  <a:lnTo>
                    <a:pt x="1045" y="3114"/>
                  </a:lnTo>
                  <a:lnTo>
                    <a:pt x="1066" y="3109"/>
                  </a:lnTo>
                  <a:lnTo>
                    <a:pt x="1064" y="3100"/>
                  </a:lnTo>
                  <a:lnTo>
                    <a:pt x="1061" y="3091"/>
                  </a:lnTo>
                  <a:lnTo>
                    <a:pt x="1058" y="3083"/>
                  </a:lnTo>
                  <a:lnTo>
                    <a:pt x="1054" y="3076"/>
                  </a:lnTo>
                  <a:lnTo>
                    <a:pt x="1049" y="3070"/>
                  </a:lnTo>
                  <a:lnTo>
                    <a:pt x="1045" y="3063"/>
                  </a:lnTo>
                  <a:lnTo>
                    <a:pt x="1038" y="3059"/>
                  </a:lnTo>
                  <a:lnTo>
                    <a:pt x="1032" y="3053"/>
                  </a:lnTo>
                  <a:lnTo>
                    <a:pt x="1026" y="3048"/>
                  </a:lnTo>
                  <a:lnTo>
                    <a:pt x="1018" y="3044"/>
                  </a:lnTo>
                  <a:lnTo>
                    <a:pt x="1010" y="3041"/>
                  </a:lnTo>
                  <a:lnTo>
                    <a:pt x="1002" y="3037"/>
                  </a:lnTo>
                  <a:lnTo>
                    <a:pt x="984" y="3032"/>
                  </a:lnTo>
                  <a:lnTo>
                    <a:pt x="965" y="3028"/>
                  </a:lnTo>
                  <a:lnTo>
                    <a:pt x="945" y="3026"/>
                  </a:lnTo>
                  <a:lnTo>
                    <a:pt x="923" y="3024"/>
                  </a:lnTo>
                  <a:lnTo>
                    <a:pt x="901" y="3023"/>
                  </a:lnTo>
                  <a:lnTo>
                    <a:pt x="877" y="3023"/>
                  </a:lnTo>
                  <a:lnTo>
                    <a:pt x="828" y="3024"/>
                  </a:lnTo>
                  <a:lnTo>
                    <a:pt x="777" y="3026"/>
                  </a:lnTo>
                  <a:lnTo>
                    <a:pt x="762" y="3025"/>
                  </a:lnTo>
                  <a:lnTo>
                    <a:pt x="746" y="3024"/>
                  </a:lnTo>
                  <a:lnTo>
                    <a:pt x="732" y="3023"/>
                  </a:lnTo>
                  <a:lnTo>
                    <a:pt x="719" y="3021"/>
                  </a:lnTo>
                  <a:lnTo>
                    <a:pt x="704" y="3017"/>
                  </a:lnTo>
                  <a:lnTo>
                    <a:pt x="691" y="3014"/>
                  </a:lnTo>
                  <a:lnTo>
                    <a:pt x="677" y="3009"/>
                  </a:lnTo>
                  <a:lnTo>
                    <a:pt x="665" y="3005"/>
                  </a:lnTo>
                  <a:lnTo>
                    <a:pt x="653" y="2999"/>
                  </a:lnTo>
                  <a:lnTo>
                    <a:pt x="640" y="2994"/>
                  </a:lnTo>
                  <a:lnTo>
                    <a:pt x="628" y="2987"/>
                  </a:lnTo>
                  <a:lnTo>
                    <a:pt x="617" y="2980"/>
                  </a:lnTo>
                  <a:lnTo>
                    <a:pt x="596" y="2965"/>
                  </a:lnTo>
                  <a:lnTo>
                    <a:pt x="575" y="2948"/>
                  </a:lnTo>
                  <a:lnTo>
                    <a:pt x="556" y="2930"/>
                  </a:lnTo>
                  <a:lnTo>
                    <a:pt x="537" y="2910"/>
                  </a:lnTo>
                  <a:lnTo>
                    <a:pt x="520" y="2889"/>
                  </a:lnTo>
                  <a:lnTo>
                    <a:pt x="504" y="2866"/>
                  </a:lnTo>
                  <a:lnTo>
                    <a:pt x="489" y="2843"/>
                  </a:lnTo>
                  <a:lnTo>
                    <a:pt x="475" y="2820"/>
                  </a:lnTo>
                  <a:lnTo>
                    <a:pt x="462" y="2795"/>
                  </a:lnTo>
                  <a:lnTo>
                    <a:pt x="451" y="2769"/>
                  </a:lnTo>
                  <a:lnTo>
                    <a:pt x="442" y="2748"/>
                  </a:lnTo>
                  <a:lnTo>
                    <a:pt x="434" y="2727"/>
                  </a:lnTo>
                  <a:lnTo>
                    <a:pt x="427" y="2703"/>
                  </a:lnTo>
                  <a:lnTo>
                    <a:pt x="423" y="2679"/>
                  </a:lnTo>
                  <a:lnTo>
                    <a:pt x="418" y="2654"/>
                  </a:lnTo>
                  <a:lnTo>
                    <a:pt x="415" y="2629"/>
                  </a:lnTo>
                  <a:lnTo>
                    <a:pt x="414" y="2604"/>
                  </a:lnTo>
                  <a:lnTo>
                    <a:pt x="413" y="2578"/>
                  </a:lnTo>
                  <a:lnTo>
                    <a:pt x="413" y="2553"/>
                  </a:lnTo>
                  <a:lnTo>
                    <a:pt x="413" y="2528"/>
                  </a:lnTo>
                  <a:lnTo>
                    <a:pt x="414" y="2505"/>
                  </a:lnTo>
                  <a:lnTo>
                    <a:pt x="416" y="2481"/>
                  </a:lnTo>
                  <a:lnTo>
                    <a:pt x="420" y="2439"/>
                  </a:lnTo>
                  <a:lnTo>
                    <a:pt x="426" y="2403"/>
                  </a:lnTo>
                  <a:lnTo>
                    <a:pt x="431" y="2396"/>
                  </a:lnTo>
                  <a:lnTo>
                    <a:pt x="437" y="2392"/>
                  </a:lnTo>
                  <a:lnTo>
                    <a:pt x="445" y="2387"/>
                  </a:lnTo>
                  <a:lnTo>
                    <a:pt x="455" y="2383"/>
                  </a:lnTo>
                  <a:lnTo>
                    <a:pt x="466" y="2381"/>
                  </a:lnTo>
                  <a:lnTo>
                    <a:pt x="479" y="2378"/>
                  </a:lnTo>
                  <a:lnTo>
                    <a:pt x="493" y="2377"/>
                  </a:lnTo>
                  <a:lnTo>
                    <a:pt x="509" y="2376"/>
                  </a:lnTo>
                  <a:lnTo>
                    <a:pt x="544" y="2375"/>
                  </a:lnTo>
                  <a:lnTo>
                    <a:pt x="583" y="2375"/>
                  </a:lnTo>
                  <a:lnTo>
                    <a:pt x="627" y="2377"/>
                  </a:lnTo>
                  <a:lnTo>
                    <a:pt x="673" y="2378"/>
                  </a:lnTo>
                  <a:lnTo>
                    <a:pt x="721" y="2380"/>
                  </a:lnTo>
                  <a:lnTo>
                    <a:pt x="770" y="2380"/>
                  </a:lnTo>
                  <a:lnTo>
                    <a:pt x="820" y="2380"/>
                  </a:lnTo>
                  <a:lnTo>
                    <a:pt x="870" y="2376"/>
                  </a:lnTo>
                  <a:lnTo>
                    <a:pt x="896" y="2373"/>
                  </a:lnTo>
                  <a:lnTo>
                    <a:pt x="921" y="2371"/>
                  </a:lnTo>
                  <a:lnTo>
                    <a:pt x="944" y="2366"/>
                  </a:lnTo>
                  <a:lnTo>
                    <a:pt x="969" y="2362"/>
                  </a:lnTo>
                  <a:lnTo>
                    <a:pt x="991" y="2356"/>
                  </a:lnTo>
                  <a:lnTo>
                    <a:pt x="1014" y="2349"/>
                  </a:lnTo>
                  <a:lnTo>
                    <a:pt x="1036" y="2342"/>
                  </a:lnTo>
                  <a:lnTo>
                    <a:pt x="1057" y="2333"/>
                  </a:lnTo>
                  <a:lnTo>
                    <a:pt x="1066" y="2326"/>
                  </a:lnTo>
                  <a:lnTo>
                    <a:pt x="1073" y="2319"/>
                  </a:lnTo>
                  <a:lnTo>
                    <a:pt x="1078" y="2313"/>
                  </a:lnTo>
                  <a:lnTo>
                    <a:pt x="1084" y="2306"/>
                  </a:lnTo>
                  <a:lnTo>
                    <a:pt x="1087" y="2299"/>
                  </a:lnTo>
                  <a:lnTo>
                    <a:pt x="1090" y="2293"/>
                  </a:lnTo>
                  <a:lnTo>
                    <a:pt x="1093" y="2286"/>
                  </a:lnTo>
                  <a:lnTo>
                    <a:pt x="1094" y="2280"/>
                  </a:lnTo>
                  <a:lnTo>
                    <a:pt x="1095" y="2274"/>
                  </a:lnTo>
                  <a:lnTo>
                    <a:pt x="1095" y="2267"/>
                  </a:lnTo>
                  <a:lnTo>
                    <a:pt x="1094" y="2260"/>
                  </a:lnTo>
                  <a:lnTo>
                    <a:pt x="1093" y="2253"/>
                  </a:lnTo>
                  <a:lnTo>
                    <a:pt x="1089" y="2240"/>
                  </a:lnTo>
                  <a:lnTo>
                    <a:pt x="1084" y="2227"/>
                  </a:lnTo>
                  <a:lnTo>
                    <a:pt x="1070" y="2201"/>
                  </a:lnTo>
                  <a:lnTo>
                    <a:pt x="1057" y="2174"/>
                  </a:lnTo>
                  <a:lnTo>
                    <a:pt x="1051" y="2161"/>
                  </a:lnTo>
                  <a:lnTo>
                    <a:pt x="1047" y="2148"/>
                  </a:lnTo>
                  <a:lnTo>
                    <a:pt x="1045" y="2142"/>
                  </a:lnTo>
                  <a:lnTo>
                    <a:pt x="1043" y="2135"/>
                  </a:lnTo>
                  <a:lnTo>
                    <a:pt x="1043" y="2128"/>
                  </a:lnTo>
                  <a:lnTo>
                    <a:pt x="1043" y="2122"/>
                  </a:lnTo>
                  <a:lnTo>
                    <a:pt x="1043" y="2109"/>
                  </a:lnTo>
                  <a:lnTo>
                    <a:pt x="1046" y="2098"/>
                  </a:lnTo>
                  <a:lnTo>
                    <a:pt x="1048" y="2088"/>
                  </a:lnTo>
                  <a:lnTo>
                    <a:pt x="1052" y="2078"/>
                  </a:lnTo>
                  <a:lnTo>
                    <a:pt x="1057" y="2070"/>
                  </a:lnTo>
                  <a:lnTo>
                    <a:pt x="1062" y="2062"/>
                  </a:lnTo>
                  <a:lnTo>
                    <a:pt x="1068" y="2056"/>
                  </a:lnTo>
                  <a:lnTo>
                    <a:pt x="1075" y="2049"/>
                  </a:lnTo>
                  <a:lnTo>
                    <a:pt x="1086" y="2037"/>
                  </a:lnTo>
                  <a:lnTo>
                    <a:pt x="1095" y="2025"/>
                  </a:lnTo>
                  <a:lnTo>
                    <a:pt x="1099" y="2019"/>
                  </a:lnTo>
                  <a:lnTo>
                    <a:pt x="1102" y="2012"/>
                  </a:lnTo>
                  <a:lnTo>
                    <a:pt x="1103" y="2004"/>
                  </a:lnTo>
                  <a:lnTo>
                    <a:pt x="1102" y="1998"/>
                  </a:lnTo>
                  <a:lnTo>
                    <a:pt x="1100" y="1993"/>
                  </a:lnTo>
                  <a:lnTo>
                    <a:pt x="1098" y="1989"/>
                  </a:lnTo>
                  <a:lnTo>
                    <a:pt x="1095" y="1985"/>
                  </a:lnTo>
                  <a:lnTo>
                    <a:pt x="1093" y="1982"/>
                  </a:lnTo>
                  <a:lnTo>
                    <a:pt x="1085" y="1975"/>
                  </a:lnTo>
                  <a:lnTo>
                    <a:pt x="1076" y="1971"/>
                  </a:lnTo>
                  <a:lnTo>
                    <a:pt x="1066" y="1966"/>
                  </a:lnTo>
                  <a:lnTo>
                    <a:pt x="1056" y="1963"/>
                  </a:lnTo>
                  <a:lnTo>
                    <a:pt x="1045" y="1960"/>
                  </a:lnTo>
                  <a:lnTo>
                    <a:pt x="1035" y="1958"/>
                  </a:lnTo>
                  <a:lnTo>
                    <a:pt x="1013" y="1952"/>
                  </a:lnTo>
                  <a:lnTo>
                    <a:pt x="995" y="1947"/>
                  </a:lnTo>
                  <a:lnTo>
                    <a:pt x="989" y="1944"/>
                  </a:lnTo>
                  <a:lnTo>
                    <a:pt x="983" y="1941"/>
                  </a:lnTo>
                  <a:lnTo>
                    <a:pt x="981" y="1939"/>
                  </a:lnTo>
                  <a:lnTo>
                    <a:pt x="980" y="1936"/>
                  </a:lnTo>
                  <a:lnTo>
                    <a:pt x="979" y="1934"/>
                  </a:lnTo>
                  <a:lnTo>
                    <a:pt x="979" y="1931"/>
                  </a:lnTo>
                  <a:lnTo>
                    <a:pt x="984" y="1925"/>
                  </a:lnTo>
                  <a:lnTo>
                    <a:pt x="992" y="1921"/>
                  </a:lnTo>
                  <a:lnTo>
                    <a:pt x="1001" y="1917"/>
                  </a:lnTo>
                  <a:lnTo>
                    <a:pt x="1010" y="1915"/>
                  </a:lnTo>
                  <a:lnTo>
                    <a:pt x="1031" y="1910"/>
                  </a:lnTo>
                  <a:lnTo>
                    <a:pt x="1055" y="1906"/>
                  </a:lnTo>
                  <a:lnTo>
                    <a:pt x="1066" y="1904"/>
                  </a:lnTo>
                  <a:lnTo>
                    <a:pt x="1077" y="1901"/>
                  </a:lnTo>
                  <a:lnTo>
                    <a:pt x="1087" y="1898"/>
                  </a:lnTo>
                  <a:lnTo>
                    <a:pt x="1097" y="1894"/>
                  </a:lnTo>
                  <a:lnTo>
                    <a:pt x="1107" y="1889"/>
                  </a:lnTo>
                  <a:lnTo>
                    <a:pt x="1115" y="1884"/>
                  </a:lnTo>
                  <a:lnTo>
                    <a:pt x="1122" y="1876"/>
                  </a:lnTo>
                  <a:lnTo>
                    <a:pt x="1127" y="1868"/>
                  </a:lnTo>
                  <a:lnTo>
                    <a:pt x="1131" y="1857"/>
                  </a:lnTo>
                  <a:lnTo>
                    <a:pt x="1133" y="1846"/>
                  </a:lnTo>
                  <a:lnTo>
                    <a:pt x="1133" y="1835"/>
                  </a:lnTo>
                  <a:lnTo>
                    <a:pt x="1131" y="1824"/>
                  </a:lnTo>
                  <a:lnTo>
                    <a:pt x="1127" y="1811"/>
                  </a:lnTo>
                  <a:lnTo>
                    <a:pt x="1123" y="1800"/>
                  </a:lnTo>
                  <a:lnTo>
                    <a:pt x="1118" y="1789"/>
                  </a:lnTo>
                  <a:lnTo>
                    <a:pt x="1113" y="1778"/>
                  </a:lnTo>
                  <a:lnTo>
                    <a:pt x="1100" y="1755"/>
                  </a:lnTo>
                  <a:lnTo>
                    <a:pt x="1089" y="1734"/>
                  </a:lnTo>
                  <a:lnTo>
                    <a:pt x="1085" y="1725"/>
                  </a:lnTo>
                  <a:lnTo>
                    <a:pt x="1081" y="1716"/>
                  </a:lnTo>
                  <a:lnTo>
                    <a:pt x="1079" y="1707"/>
                  </a:lnTo>
                  <a:lnTo>
                    <a:pt x="1079" y="1700"/>
                  </a:lnTo>
                  <a:lnTo>
                    <a:pt x="1124" y="1677"/>
                  </a:lnTo>
                  <a:lnTo>
                    <a:pt x="1175" y="1655"/>
                  </a:lnTo>
                  <a:lnTo>
                    <a:pt x="1186" y="1648"/>
                  </a:lnTo>
                  <a:lnTo>
                    <a:pt x="1196" y="1642"/>
                  </a:lnTo>
                  <a:lnTo>
                    <a:pt x="1206" y="1634"/>
                  </a:lnTo>
                  <a:lnTo>
                    <a:pt x="1214" y="1625"/>
                  </a:lnTo>
                  <a:lnTo>
                    <a:pt x="1221" y="1616"/>
                  </a:lnTo>
                  <a:lnTo>
                    <a:pt x="1225" y="1606"/>
                  </a:lnTo>
                  <a:lnTo>
                    <a:pt x="1227" y="1601"/>
                  </a:lnTo>
                  <a:lnTo>
                    <a:pt x="1227" y="1596"/>
                  </a:lnTo>
                  <a:lnTo>
                    <a:pt x="1228" y="1589"/>
                  </a:lnTo>
                  <a:lnTo>
                    <a:pt x="1227" y="1583"/>
                  </a:lnTo>
                  <a:lnTo>
                    <a:pt x="1225" y="1573"/>
                  </a:lnTo>
                  <a:lnTo>
                    <a:pt x="1223" y="1563"/>
                  </a:lnTo>
                  <a:lnTo>
                    <a:pt x="1220" y="1553"/>
                  </a:lnTo>
                  <a:lnTo>
                    <a:pt x="1217" y="1543"/>
                  </a:lnTo>
                  <a:lnTo>
                    <a:pt x="1212" y="1533"/>
                  </a:lnTo>
                  <a:lnTo>
                    <a:pt x="1206" y="1523"/>
                  </a:lnTo>
                  <a:lnTo>
                    <a:pt x="1200" y="1513"/>
                  </a:lnTo>
                  <a:lnTo>
                    <a:pt x="1193" y="1503"/>
                  </a:lnTo>
                  <a:lnTo>
                    <a:pt x="1177" y="1484"/>
                  </a:lnTo>
                  <a:lnTo>
                    <a:pt x="1161" y="1464"/>
                  </a:lnTo>
                  <a:lnTo>
                    <a:pt x="1143" y="1445"/>
                  </a:lnTo>
                  <a:lnTo>
                    <a:pt x="1125" y="1424"/>
                  </a:lnTo>
                  <a:lnTo>
                    <a:pt x="1106" y="1404"/>
                  </a:lnTo>
                  <a:lnTo>
                    <a:pt x="1088" y="1382"/>
                  </a:lnTo>
                  <a:lnTo>
                    <a:pt x="1071" y="1360"/>
                  </a:lnTo>
                  <a:lnTo>
                    <a:pt x="1056" y="1337"/>
                  </a:lnTo>
                  <a:lnTo>
                    <a:pt x="1048" y="1326"/>
                  </a:lnTo>
                  <a:lnTo>
                    <a:pt x="1041" y="1313"/>
                  </a:lnTo>
                  <a:lnTo>
                    <a:pt x="1036" y="1301"/>
                  </a:lnTo>
                  <a:lnTo>
                    <a:pt x="1030" y="1288"/>
                  </a:lnTo>
                  <a:lnTo>
                    <a:pt x="1026" y="1274"/>
                  </a:lnTo>
                  <a:lnTo>
                    <a:pt x="1022" y="1261"/>
                  </a:lnTo>
                  <a:lnTo>
                    <a:pt x="1019" y="1247"/>
                  </a:lnTo>
                  <a:lnTo>
                    <a:pt x="1018" y="1233"/>
                  </a:lnTo>
                  <a:lnTo>
                    <a:pt x="1018" y="1221"/>
                  </a:lnTo>
                  <a:lnTo>
                    <a:pt x="1020" y="1209"/>
                  </a:lnTo>
                  <a:lnTo>
                    <a:pt x="1023" y="1199"/>
                  </a:lnTo>
                  <a:lnTo>
                    <a:pt x="1029" y="1190"/>
                  </a:lnTo>
                  <a:lnTo>
                    <a:pt x="1033" y="1183"/>
                  </a:lnTo>
                  <a:lnTo>
                    <a:pt x="1040" y="1174"/>
                  </a:lnTo>
                  <a:lnTo>
                    <a:pt x="1047" y="1167"/>
                  </a:lnTo>
                  <a:lnTo>
                    <a:pt x="1054" y="1160"/>
                  </a:lnTo>
                  <a:lnTo>
                    <a:pt x="1067" y="1146"/>
                  </a:lnTo>
                  <a:lnTo>
                    <a:pt x="1079" y="1132"/>
                  </a:lnTo>
                  <a:lnTo>
                    <a:pt x="1085" y="1125"/>
                  </a:lnTo>
                  <a:lnTo>
                    <a:pt x="1089" y="1117"/>
                  </a:lnTo>
                  <a:lnTo>
                    <a:pt x="1093" y="1109"/>
                  </a:lnTo>
                  <a:lnTo>
                    <a:pt x="1095" y="1100"/>
                  </a:lnTo>
                  <a:lnTo>
                    <a:pt x="1100" y="1060"/>
                  </a:lnTo>
                  <a:lnTo>
                    <a:pt x="1105" y="1020"/>
                  </a:lnTo>
                  <a:lnTo>
                    <a:pt x="1108" y="980"/>
                  </a:lnTo>
                  <a:lnTo>
                    <a:pt x="1110" y="939"/>
                  </a:lnTo>
                  <a:lnTo>
                    <a:pt x="1110" y="919"/>
                  </a:lnTo>
                  <a:lnTo>
                    <a:pt x="1109" y="899"/>
                  </a:lnTo>
                  <a:lnTo>
                    <a:pt x="1107" y="880"/>
                  </a:lnTo>
                  <a:lnTo>
                    <a:pt x="1105" y="860"/>
                  </a:lnTo>
                  <a:lnTo>
                    <a:pt x="1102" y="840"/>
                  </a:lnTo>
                  <a:lnTo>
                    <a:pt x="1097" y="820"/>
                  </a:lnTo>
                  <a:lnTo>
                    <a:pt x="1091" y="800"/>
                  </a:lnTo>
                  <a:lnTo>
                    <a:pt x="1085" y="781"/>
                  </a:lnTo>
                  <a:lnTo>
                    <a:pt x="1091" y="777"/>
                  </a:lnTo>
                  <a:lnTo>
                    <a:pt x="1098" y="773"/>
                  </a:lnTo>
                  <a:lnTo>
                    <a:pt x="1104" y="767"/>
                  </a:lnTo>
                  <a:lnTo>
                    <a:pt x="1108" y="760"/>
                  </a:lnTo>
                  <a:lnTo>
                    <a:pt x="1112" y="754"/>
                  </a:lnTo>
                  <a:lnTo>
                    <a:pt x="1114" y="746"/>
                  </a:lnTo>
                  <a:lnTo>
                    <a:pt x="1116" y="738"/>
                  </a:lnTo>
                  <a:lnTo>
                    <a:pt x="1117" y="730"/>
                  </a:lnTo>
                  <a:lnTo>
                    <a:pt x="1117" y="721"/>
                  </a:lnTo>
                  <a:lnTo>
                    <a:pt x="1116" y="712"/>
                  </a:lnTo>
                  <a:lnTo>
                    <a:pt x="1114" y="705"/>
                  </a:lnTo>
                  <a:lnTo>
                    <a:pt x="1112" y="696"/>
                  </a:lnTo>
                  <a:lnTo>
                    <a:pt x="1108" y="688"/>
                  </a:lnTo>
                  <a:lnTo>
                    <a:pt x="1104" y="680"/>
                  </a:lnTo>
                  <a:lnTo>
                    <a:pt x="1098" y="673"/>
                  </a:lnTo>
                  <a:lnTo>
                    <a:pt x="1091" y="668"/>
                  </a:lnTo>
                  <a:lnTo>
                    <a:pt x="1096" y="660"/>
                  </a:lnTo>
                  <a:lnTo>
                    <a:pt x="1099" y="651"/>
                  </a:lnTo>
                  <a:lnTo>
                    <a:pt x="1103" y="642"/>
                  </a:lnTo>
                  <a:lnTo>
                    <a:pt x="1105" y="633"/>
                  </a:lnTo>
                  <a:lnTo>
                    <a:pt x="1106" y="623"/>
                  </a:lnTo>
                  <a:lnTo>
                    <a:pt x="1106" y="613"/>
                  </a:lnTo>
                  <a:lnTo>
                    <a:pt x="1106" y="603"/>
                  </a:lnTo>
                  <a:lnTo>
                    <a:pt x="1105" y="594"/>
                  </a:lnTo>
                  <a:lnTo>
                    <a:pt x="1104" y="584"/>
                  </a:lnTo>
                  <a:lnTo>
                    <a:pt x="1102" y="575"/>
                  </a:lnTo>
                  <a:lnTo>
                    <a:pt x="1098" y="567"/>
                  </a:lnTo>
                  <a:lnTo>
                    <a:pt x="1095" y="559"/>
                  </a:lnTo>
                  <a:lnTo>
                    <a:pt x="1090" y="554"/>
                  </a:lnTo>
                  <a:lnTo>
                    <a:pt x="1085" y="548"/>
                  </a:lnTo>
                  <a:lnTo>
                    <a:pt x="1079" y="544"/>
                  </a:lnTo>
                  <a:lnTo>
                    <a:pt x="1073" y="542"/>
                  </a:lnTo>
                  <a:lnTo>
                    <a:pt x="1073" y="535"/>
                  </a:lnTo>
                  <a:lnTo>
                    <a:pt x="1074" y="529"/>
                  </a:lnTo>
                  <a:lnTo>
                    <a:pt x="1075" y="524"/>
                  </a:lnTo>
                  <a:lnTo>
                    <a:pt x="1077" y="518"/>
                  </a:lnTo>
                  <a:lnTo>
                    <a:pt x="1079" y="511"/>
                  </a:lnTo>
                  <a:lnTo>
                    <a:pt x="1080" y="506"/>
                  </a:lnTo>
                  <a:lnTo>
                    <a:pt x="1080" y="500"/>
                  </a:lnTo>
                  <a:lnTo>
                    <a:pt x="1079" y="495"/>
                  </a:lnTo>
                  <a:lnTo>
                    <a:pt x="1075" y="476"/>
                  </a:lnTo>
                  <a:lnTo>
                    <a:pt x="1068" y="458"/>
                  </a:lnTo>
                  <a:lnTo>
                    <a:pt x="1066" y="455"/>
                  </a:lnTo>
                  <a:lnTo>
                    <a:pt x="1064" y="451"/>
                  </a:lnTo>
                  <a:lnTo>
                    <a:pt x="1061" y="448"/>
                  </a:lnTo>
                  <a:lnTo>
                    <a:pt x="1058" y="446"/>
                  </a:lnTo>
                  <a:lnTo>
                    <a:pt x="1054" y="443"/>
                  </a:lnTo>
                  <a:lnTo>
                    <a:pt x="1049" y="442"/>
                  </a:lnTo>
                  <a:lnTo>
                    <a:pt x="1045" y="442"/>
                  </a:lnTo>
                  <a:lnTo>
                    <a:pt x="1039" y="442"/>
                  </a:lnTo>
                  <a:lnTo>
                    <a:pt x="1038" y="438"/>
                  </a:lnTo>
                  <a:lnTo>
                    <a:pt x="1039" y="432"/>
                  </a:lnTo>
                  <a:lnTo>
                    <a:pt x="1041" y="426"/>
                  </a:lnTo>
                  <a:lnTo>
                    <a:pt x="1043" y="420"/>
                  </a:lnTo>
                  <a:lnTo>
                    <a:pt x="1046" y="413"/>
                  </a:lnTo>
                  <a:lnTo>
                    <a:pt x="1048" y="409"/>
                  </a:lnTo>
                  <a:lnTo>
                    <a:pt x="1048" y="405"/>
                  </a:lnTo>
                  <a:lnTo>
                    <a:pt x="1048" y="403"/>
                  </a:lnTo>
                  <a:lnTo>
                    <a:pt x="1047" y="401"/>
                  </a:lnTo>
                  <a:lnTo>
                    <a:pt x="1046" y="399"/>
                  </a:lnTo>
                  <a:lnTo>
                    <a:pt x="1041" y="389"/>
                  </a:lnTo>
                  <a:lnTo>
                    <a:pt x="1035" y="381"/>
                  </a:lnTo>
                  <a:lnTo>
                    <a:pt x="1031" y="377"/>
                  </a:lnTo>
                  <a:lnTo>
                    <a:pt x="1028" y="374"/>
                  </a:lnTo>
                  <a:lnTo>
                    <a:pt x="1023" y="372"/>
                  </a:lnTo>
                  <a:lnTo>
                    <a:pt x="1020" y="371"/>
                  </a:lnTo>
                  <a:lnTo>
                    <a:pt x="1010" y="367"/>
                  </a:lnTo>
                  <a:lnTo>
                    <a:pt x="999" y="367"/>
                  </a:lnTo>
                  <a:lnTo>
                    <a:pt x="987" y="369"/>
                  </a:lnTo>
                  <a:lnTo>
                    <a:pt x="973" y="371"/>
                  </a:lnTo>
                  <a:lnTo>
                    <a:pt x="974" y="361"/>
                  </a:lnTo>
                  <a:lnTo>
                    <a:pt x="975" y="352"/>
                  </a:lnTo>
                  <a:lnTo>
                    <a:pt x="976" y="342"/>
                  </a:lnTo>
                  <a:lnTo>
                    <a:pt x="974" y="332"/>
                  </a:lnTo>
                  <a:lnTo>
                    <a:pt x="973" y="327"/>
                  </a:lnTo>
                  <a:lnTo>
                    <a:pt x="971" y="323"/>
                  </a:lnTo>
                  <a:lnTo>
                    <a:pt x="968" y="318"/>
                  </a:lnTo>
                  <a:lnTo>
                    <a:pt x="963" y="314"/>
                  </a:lnTo>
                  <a:lnTo>
                    <a:pt x="959" y="310"/>
                  </a:lnTo>
                  <a:lnTo>
                    <a:pt x="952" y="306"/>
                  </a:lnTo>
                  <a:lnTo>
                    <a:pt x="944" y="302"/>
                  </a:lnTo>
                  <a:lnTo>
                    <a:pt x="935" y="298"/>
                  </a:lnTo>
                  <a:lnTo>
                    <a:pt x="933" y="297"/>
                  </a:lnTo>
                  <a:lnTo>
                    <a:pt x="931" y="297"/>
                  </a:lnTo>
                  <a:lnTo>
                    <a:pt x="928" y="297"/>
                  </a:lnTo>
                  <a:lnTo>
                    <a:pt x="927" y="298"/>
                  </a:lnTo>
                  <a:lnTo>
                    <a:pt x="924" y="302"/>
                  </a:lnTo>
                  <a:lnTo>
                    <a:pt x="921" y="306"/>
                  </a:lnTo>
                  <a:lnTo>
                    <a:pt x="918" y="310"/>
                  </a:lnTo>
                  <a:lnTo>
                    <a:pt x="915" y="314"/>
                  </a:lnTo>
                  <a:lnTo>
                    <a:pt x="913" y="315"/>
                  </a:lnTo>
                  <a:lnTo>
                    <a:pt x="911" y="316"/>
                  </a:lnTo>
                  <a:lnTo>
                    <a:pt x="908" y="315"/>
                  </a:lnTo>
                  <a:lnTo>
                    <a:pt x="906" y="314"/>
                  </a:lnTo>
                  <a:lnTo>
                    <a:pt x="904" y="312"/>
                  </a:lnTo>
                  <a:lnTo>
                    <a:pt x="902" y="309"/>
                  </a:lnTo>
                  <a:lnTo>
                    <a:pt x="901" y="306"/>
                  </a:lnTo>
                  <a:lnTo>
                    <a:pt x="901" y="304"/>
                  </a:lnTo>
                  <a:lnTo>
                    <a:pt x="901" y="297"/>
                  </a:lnTo>
                  <a:lnTo>
                    <a:pt x="903" y="289"/>
                  </a:lnTo>
                  <a:lnTo>
                    <a:pt x="904" y="283"/>
                  </a:lnTo>
                  <a:lnTo>
                    <a:pt x="904" y="276"/>
                  </a:lnTo>
                  <a:lnTo>
                    <a:pt x="903" y="273"/>
                  </a:lnTo>
                  <a:lnTo>
                    <a:pt x="901" y="269"/>
                  </a:lnTo>
                  <a:lnTo>
                    <a:pt x="898" y="267"/>
                  </a:lnTo>
                  <a:lnTo>
                    <a:pt x="894" y="264"/>
                  </a:lnTo>
                  <a:lnTo>
                    <a:pt x="889" y="262"/>
                  </a:lnTo>
                  <a:lnTo>
                    <a:pt x="886" y="261"/>
                  </a:lnTo>
                  <a:lnTo>
                    <a:pt x="882" y="262"/>
                  </a:lnTo>
                  <a:lnTo>
                    <a:pt x="878" y="264"/>
                  </a:lnTo>
                  <a:lnTo>
                    <a:pt x="872" y="268"/>
                  </a:lnTo>
                  <a:lnTo>
                    <a:pt x="866" y="274"/>
                  </a:lnTo>
                  <a:lnTo>
                    <a:pt x="860" y="279"/>
                  </a:lnTo>
                  <a:lnTo>
                    <a:pt x="855" y="284"/>
                  </a:lnTo>
                  <a:lnTo>
                    <a:pt x="853" y="285"/>
                  </a:lnTo>
                  <a:lnTo>
                    <a:pt x="849" y="285"/>
                  </a:lnTo>
                  <a:lnTo>
                    <a:pt x="846" y="285"/>
                  </a:lnTo>
                  <a:lnTo>
                    <a:pt x="844" y="283"/>
                  </a:lnTo>
                  <a:lnTo>
                    <a:pt x="841" y="280"/>
                  </a:lnTo>
                  <a:lnTo>
                    <a:pt x="840" y="277"/>
                  </a:lnTo>
                  <a:lnTo>
                    <a:pt x="840" y="274"/>
                  </a:lnTo>
                  <a:lnTo>
                    <a:pt x="841" y="269"/>
                  </a:lnTo>
                  <a:lnTo>
                    <a:pt x="846" y="259"/>
                  </a:lnTo>
                  <a:lnTo>
                    <a:pt x="849" y="248"/>
                  </a:lnTo>
                  <a:lnTo>
                    <a:pt x="849" y="242"/>
                  </a:lnTo>
                  <a:lnTo>
                    <a:pt x="848" y="237"/>
                  </a:lnTo>
                  <a:lnTo>
                    <a:pt x="847" y="232"/>
                  </a:lnTo>
                  <a:lnTo>
                    <a:pt x="843" y="227"/>
                  </a:lnTo>
                  <a:lnTo>
                    <a:pt x="836" y="222"/>
                  </a:lnTo>
                  <a:lnTo>
                    <a:pt x="827" y="219"/>
                  </a:lnTo>
                  <a:lnTo>
                    <a:pt x="816" y="214"/>
                  </a:lnTo>
                  <a:lnTo>
                    <a:pt x="801" y="212"/>
                  </a:lnTo>
                  <a:lnTo>
                    <a:pt x="796" y="210"/>
                  </a:lnTo>
                  <a:lnTo>
                    <a:pt x="791" y="210"/>
                  </a:lnTo>
                  <a:lnTo>
                    <a:pt x="788" y="211"/>
                  </a:lnTo>
                  <a:lnTo>
                    <a:pt x="784" y="213"/>
                  </a:lnTo>
                  <a:lnTo>
                    <a:pt x="779" y="220"/>
                  </a:lnTo>
                  <a:lnTo>
                    <a:pt x="774" y="229"/>
                  </a:lnTo>
                  <a:lnTo>
                    <a:pt x="770" y="238"/>
                  </a:lnTo>
                  <a:lnTo>
                    <a:pt x="764" y="245"/>
                  </a:lnTo>
                  <a:lnTo>
                    <a:pt x="761" y="247"/>
                  </a:lnTo>
                  <a:lnTo>
                    <a:pt x="757" y="248"/>
                  </a:lnTo>
                  <a:lnTo>
                    <a:pt x="753" y="248"/>
                  </a:lnTo>
                  <a:lnTo>
                    <a:pt x="748" y="246"/>
                  </a:lnTo>
                  <a:lnTo>
                    <a:pt x="745" y="243"/>
                  </a:lnTo>
                  <a:lnTo>
                    <a:pt x="744" y="241"/>
                  </a:lnTo>
                  <a:lnTo>
                    <a:pt x="745" y="238"/>
                  </a:lnTo>
                  <a:lnTo>
                    <a:pt x="748" y="236"/>
                  </a:lnTo>
                  <a:lnTo>
                    <a:pt x="753" y="228"/>
                  </a:lnTo>
                  <a:lnTo>
                    <a:pt x="760" y="220"/>
                  </a:lnTo>
                  <a:lnTo>
                    <a:pt x="763" y="214"/>
                  </a:lnTo>
                  <a:lnTo>
                    <a:pt x="765" y="209"/>
                  </a:lnTo>
                  <a:lnTo>
                    <a:pt x="767" y="203"/>
                  </a:lnTo>
                  <a:lnTo>
                    <a:pt x="767" y="198"/>
                  </a:lnTo>
                  <a:lnTo>
                    <a:pt x="765" y="191"/>
                  </a:lnTo>
                  <a:lnTo>
                    <a:pt x="762" y="184"/>
                  </a:lnTo>
                  <a:lnTo>
                    <a:pt x="757" y="176"/>
                  </a:lnTo>
                  <a:lnTo>
                    <a:pt x="749" y="169"/>
                  </a:lnTo>
                  <a:lnTo>
                    <a:pt x="739" y="164"/>
                  </a:lnTo>
                  <a:lnTo>
                    <a:pt x="731" y="161"/>
                  </a:lnTo>
                  <a:lnTo>
                    <a:pt x="724" y="160"/>
                  </a:lnTo>
                  <a:lnTo>
                    <a:pt x="719" y="160"/>
                  </a:lnTo>
                  <a:lnTo>
                    <a:pt x="714" y="161"/>
                  </a:lnTo>
                  <a:lnTo>
                    <a:pt x="711" y="162"/>
                  </a:lnTo>
                  <a:lnTo>
                    <a:pt x="709" y="164"/>
                  </a:lnTo>
                  <a:lnTo>
                    <a:pt x="706" y="168"/>
                  </a:lnTo>
                  <a:lnTo>
                    <a:pt x="704" y="175"/>
                  </a:lnTo>
                  <a:lnTo>
                    <a:pt x="701" y="183"/>
                  </a:lnTo>
                  <a:lnTo>
                    <a:pt x="700" y="187"/>
                  </a:lnTo>
                  <a:lnTo>
                    <a:pt x="697" y="189"/>
                  </a:lnTo>
                  <a:lnTo>
                    <a:pt x="695" y="191"/>
                  </a:lnTo>
                  <a:lnTo>
                    <a:pt x="692" y="193"/>
                  </a:lnTo>
                  <a:lnTo>
                    <a:pt x="688" y="192"/>
                  </a:lnTo>
                  <a:lnTo>
                    <a:pt x="687" y="191"/>
                  </a:lnTo>
                  <a:lnTo>
                    <a:pt x="685" y="189"/>
                  </a:lnTo>
                  <a:lnTo>
                    <a:pt x="684" y="185"/>
                  </a:lnTo>
                  <a:lnTo>
                    <a:pt x="682" y="178"/>
                  </a:lnTo>
                  <a:lnTo>
                    <a:pt x="678" y="171"/>
                  </a:lnTo>
                  <a:lnTo>
                    <a:pt x="676" y="168"/>
                  </a:lnTo>
                  <a:lnTo>
                    <a:pt x="674" y="166"/>
                  </a:lnTo>
                  <a:lnTo>
                    <a:pt x="671" y="165"/>
                  </a:lnTo>
                  <a:lnTo>
                    <a:pt x="666" y="166"/>
                  </a:lnTo>
                  <a:lnTo>
                    <a:pt x="661" y="169"/>
                  </a:lnTo>
                  <a:lnTo>
                    <a:pt x="653" y="173"/>
                  </a:lnTo>
                  <a:lnTo>
                    <a:pt x="645" y="180"/>
                  </a:lnTo>
                  <a:lnTo>
                    <a:pt x="635" y="189"/>
                  </a:lnTo>
                  <a:lnTo>
                    <a:pt x="634" y="187"/>
                  </a:lnTo>
                  <a:lnTo>
                    <a:pt x="633" y="183"/>
                  </a:lnTo>
                  <a:lnTo>
                    <a:pt x="633" y="180"/>
                  </a:lnTo>
                  <a:lnTo>
                    <a:pt x="634" y="178"/>
                  </a:lnTo>
                  <a:lnTo>
                    <a:pt x="637" y="170"/>
                  </a:lnTo>
                  <a:lnTo>
                    <a:pt x="640" y="163"/>
                  </a:lnTo>
                  <a:lnTo>
                    <a:pt x="644" y="155"/>
                  </a:lnTo>
                  <a:lnTo>
                    <a:pt x="646" y="147"/>
                  </a:lnTo>
                  <a:lnTo>
                    <a:pt x="647" y="143"/>
                  </a:lnTo>
                  <a:lnTo>
                    <a:pt x="646" y="139"/>
                  </a:lnTo>
                  <a:lnTo>
                    <a:pt x="645" y="134"/>
                  </a:lnTo>
                  <a:lnTo>
                    <a:pt x="643" y="131"/>
                  </a:lnTo>
                  <a:lnTo>
                    <a:pt x="639" y="127"/>
                  </a:lnTo>
                  <a:lnTo>
                    <a:pt x="636" y="126"/>
                  </a:lnTo>
                  <a:lnTo>
                    <a:pt x="633" y="125"/>
                  </a:lnTo>
                  <a:lnTo>
                    <a:pt x="629" y="125"/>
                  </a:lnTo>
                  <a:lnTo>
                    <a:pt x="621" y="127"/>
                  </a:lnTo>
                  <a:lnTo>
                    <a:pt x="614" y="131"/>
                  </a:lnTo>
                  <a:lnTo>
                    <a:pt x="606" y="134"/>
                  </a:lnTo>
                  <a:lnTo>
                    <a:pt x="598" y="136"/>
                  </a:lnTo>
                  <a:lnTo>
                    <a:pt x="594" y="137"/>
                  </a:lnTo>
                  <a:lnTo>
                    <a:pt x="590" y="136"/>
                  </a:lnTo>
                  <a:lnTo>
                    <a:pt x="587" y="135"/>
                  </a:lnTo>
                  <a:lnTo>
                    <a:pt x="583" y="133"/>
                  </a:lnTo>
                  <a:lnTo>
                    <a:pt x="581" y="131"/>
                  </a:lnTo>
                  <a:lnTo>
                    <a:pt x="581" y="130"/>
                  </a:lnTo>
                  <a:lnTo>
                    <a:pt x="582" y="127"/>
                  </a:lnTo>
                  <a:lnTo>
                    <a:pt x="583" y="125"/>
                  </a:lnTo>
                  <a:lnTo>
                    <a:pt x="587" y="121"/>
                  </a:lnTo>
                  <a:lnTo>
                    <a:pt x="592" y="116"/>
                  </a:lnTo>
                  <a:lnTo>
                    <a:pt x="597" y="112"/>
                  </a:lnTo>
                  <a:lnTo>
                    <a:pt x="601" y="106"/>
                  </a:lnTo>
                  <a:lnTo>
                    <a:pt x="602" y="104"/>
                  </a:lnTo>
                  <a:lnTo>
                    <a:pt x="604" y="102"/>
                  </a:lnTo>
                  <a:lnTo>
                    <a:pt x="604" y="98"/>
                  </a:lnTo>
                  <a:lnTo>
                    <a:pt x="602" y="96"/>
                  </a:lnTo>
                  <a:lnTo>
                    <a:pt x="602" y="92"/>
                  </a:lnTo>
                  <a:lnTo>
                    <a:pt x="600" y="86"/>
                  </a:lnTo>
                  <a:lnTo>
                    <a:pt x="597" y="80"/>
                  </a:lnTo>
                  <a:lnTo>
                    <a:pt x="594" y="76"/>
                  </a:lnTo>
                  <a:lnTo>
                    <a:pt x="589" y="73"/>
                  </a:lnTo>
                  <a:lnTo>
                    <a:pt x="585" y="69"/>
                  </a:lnTo>
                  <a:lnTo>
                    <a:pt x="580" y="68"/>
                  </a:lnTo>
                  <a:lnTo>
                    <a:pt x="575" y="68"/>
                  </a:lnTo>
                  <a:lnTo>
                    <a:pt x="571" y="67"/>
                  </a:lnTo>
                  <a:lnTo>
                    <a:pt x="568" y="66"/>
                  </a:lnTo>
                  <a:lnTo>
                    <a:pt x="565" y="66"/>
                  </a:lnTo>
                  <a:lnTo>
                    <a:pt x="561" y="66"/>
                  </a:lnTo>
                  <a:lnTo>
                    <a:pt x="554" y="69"/>
                  </a:lnTo>
                  <a:lnTo>
                    <a:pt x="549" y="74"/>
                  </a:lnTo>
                  <a:lnTo>
                    <a:pt x="543" y="79"/>
                  </a:lnTo>
                  <a:lnTo>
                    <a:pt x="538" y="87"/>
                  </a:lnTo>
                  <a:lnTo>
                    <a:pt x="532" y="95"/>
                  </a:lnTo>
                  <a:lnTo>
                    <a:pt x="528" y="104"/>
                  </a:lnTo>
                  <a:lnTo>
                    <a:pt x="518" y="121"/>
                  </a:lnTo>
                  <a:lnTo>
                    <a:pt x="508" y="134"/>
                  </a:lnTo>
                  <a:lnTo>
                    <a:pt x="502" y="140"/>
                  </a:lnTo>
                  <a:lnTo>
                    <a:pt x="496" y="142"/>
                  </a:lnTo>
                  <a:lnTo>
                    <a:pt x="493" y="143"/>
                  </a:lnTo>
                  <a:lnTo>
                    <a:pt x="490" y="143"/>
                  </a:lnTo>
                  <a:lnTo>
                    <a:pt x="486" y="143"/>
                  </a:lnTo>
                  <a:lnTo>
                    <a:pt x="483" y="142"/>
                  </a:lnTo>
                  <a:lnTo>
                    <a:pt x="480" y="132"/>
                  </a:lnTo>
                  <a:lnTo>
                    <a:pt x="479" y="125"/>
                  </a:lnTo>
                  <a:lnTo>
                    <a:pt x="479" y="120"/>
                  </a:lnTo>
                  <a:lnTo>
                    <a:pt x="480" y="115"/>
                  </a:lnTo>
                  <a:lnTo>
                    <a:pt x="482" y="113"/>
                  </a:lnTo>
                  <a:lnTo>
                    <a:pt x="485" y="111"/>
                  </a:lnTo>
                  <a:lnTo>
                    <a:pt x="489" y="109"/>
                  </a:lnTo>
                  <a:lnTo>
                    <a:pt x="493" y="109"/>
                  </a:lnTo>
                  <a:lnTo>
                    <a:pt x="503" y="109"/>
                  </a:lnTo>
                  <a:lnTo>
                    <a:pt x="513" y="109"/>
                  </a:lnTo>
                  <a:lnTo>
                    <a:pt x="518" y="108"/>
                  </a:lnTo>
                  <a:lnTo>
                    <a:pt x="522" y="107"/>
                  </a:lnTo>
                  <a:lnTo>
                    <a:pt x="524" y="105"/>
                  </a:lnTo>
                  <a:lnTo>
                    <a:pt x="527" y="102"/>
                  </a:lnTo>
                  <a:lnTo>
                    <a:pt x="529" y="91"/>
                  </a:lnTo>
                  <a:lnTo>
                    <a:pt x="529" y="79"/>
                  </a:lnTo>
                  <a:lnTo>
                    <a:pt x="528" y="68"/>
                  </a:lnTo>
                  <a:lnTo>
                    <a:pt x="524" y="58"/>
                  </a:lnTo>
                  <a:lnTo>
                    <a:pt x="520" y="49"/>
                  </a:lnTo>
                  <a:lnTo>
                    <a:pt x="515" y="42"/>
                  </a:lnTo>
                  <a:lnTo>
                    <a:pt x="513" y="40"/>
                  </a:lnTo>
                  <a:lnTo>
                    <a:pt x="510" y="39"/>
                  </a:lnTo>
                  <a:lnTo>
                    <a:pt x="508" y="39"/>
                  </a:lnTo>
                  <a:lnTo>
                    <a:pt x="504" y="40"/>
                  </a:lnTo>
                  <a:lnTo>
                    <a:pt x="486" y="55"/>
                  </a:lnTo>
                  <a:lnTo>
                    <a:pt x="470" y="69"/>
                  </a:lnTo>
                  <a:lnTo>
                    <a:pt x="453" y="86"/>
                  </a:lnTo>
                  <a:lnTo>
                    <a:pt x="438" y="103"/>
                  </a:lnTo>
                  <a:lnTo>
                    <a:pt x="432" y="113"/>
                  </a:lnTo>
                  <a:lnTo>
                    <a:pt x="425" y="122"/>
                  </a:lnTo>
                  <a:lnTo>
                    <a:pt x="419" y="132"/>
                  </a:lnTo>
                  <a:lnTo>
                    <a:pt x="414" y="143"/>
                  </a:lnTo>
                  <a:lnTo>
                    <a:pt x="409" y="153"/>
                  </a:lnTo>
                  <a:lnTo>
                    <a:pt x="406" y="165"/>
                  </a:lnTo>
                  <a:lnTo>
                    <a:pt x="403" y="176"/>
                  </a:lnTo>
                  <a:lnTo>
                    <a:pt x="399" y="189"/>
                  </a:lnTo>
                  <a:lnTo>
                    <a:pt x="397" y="190"/>
                  </a:lnTo>
                  <a:lnTo>
                    <a:pt x="396" y="191"/>
                  </a:lnTo>
                  <a:lnTo>
                    <a:pt x="394" y="190"/>
                  </a:lnTo>
                  <a:lnTo>
                    <a:pt x="393" y="189"/>
                  </a:lnTo>
                  <a:lnTo>
                    <a:pt x="390" y="184"/>
                  </a:lnTo>
                  <a:lnTo>
                    <a:pt x="389" y="178"/>
                  </a:lnTo>
                  <a:lnTo>
                    <a:pt x="388" y="170"/>
                  </a:lnTo>
                  <a:lnTo>
                    <a:pt x="389" y="162"/>
                  </a:lnTo>
                  <a:lnTo>
                    <a:pt x="390" y="154"/>
                  </a:lnTo>
                  <a:lnTo>
                    <a:pt x="391" y="147"/>
                  </a:lnTo>
                  <a:lnTo>
                    <a:pt x="394" y="139"/>
                  </a:lnTo>
                  <a:lnTo>
                    <a:pt x="398" y="130"/>
                  </a:lnTo>
                  <a:lnTo>
                    <a:pt x="404" y="122"/>
                  </a:lnTo>
                  <a:lnTo>
                    <a:pt x="410" y="114"/>
                  </a:lnTo>
                  <a:lnTo>
                    <a:pt x="426" y="99"/>
                  </a:lnTo>
                  <a:lnTo>
                    <a:pt x="442" y="85"/>
                  </a:lnTo>
                  <a:lnTo>
                    <a:pt x="448" y="78"/>
                  </a:lnTo>
                  <a:lnTo>
                    <a:pt x="455" y="72"/>
                  </a:lnTo>
                  <a:lnTo>
                    <a:pt x="461" y="65"/>
                  </a:lnTo>
                  <a:lnTo>
                    <a:pt x="464" y="59"/>
                  </a:lnTo>
                  <a:lnTo>
                    <a:pt x="466" y="53"/>
                  </a:lnTo>
                  <a:lnTo>
                    <a:pt x="467" y="46"/>
                  </a:lnTo>
                  <a:lnTo>
                    <a:pt x="466" y="44"/>
                  </a:lnTo>
                  <a:lnTo>
                    <a:pt x="465" y="40"/>
                  </a:lnTo>
                  <a:lnTo>
                    <a:pt x="463" y="37"/>
                  </a:lnTo>
                  <a:lnTo>
                    <a:pt x="461" y="34"/>
                  </a:lnTo>
                  <a:lnTo>
                    <a:pt x="457" y="31"/>
                  </a:lnTo>
                  <a:lnTo>
                    <a:pt x="453" y="29"/>
                  </a:lnTo>
                  <a:lnTo>
                    <a:pt x="447" y="28"/>
                  </a:lnTo>
                  <a:lnTo>
                    <a:pt x="442" y="29"/>
                  </a:lnTo>
                  <a:lnTo>
                    <a:pt x="429" y="31"/>
                  </a:lnTo>
                  <a:lnTo>
                    <a:pt x="416" y="37"/>
                  </a:lnTo>
                  <a:lnTo>
                    <a:pt x="403" y="44"/>
                  </a:lnTo>
                  <a:lnTo>
                    <a:pt x="390" y="53"/>
                  </a:lnTo>
                  <a:lnTo>
                    <a:pt x="378" y="61"/>
                  </a:lnTo>
                  <a:lnTo>
                    <a:pt x="368" y="70"/>
                  </a:lnTo>
                  <a:lnTo>
                    <a:pt x="358" y="77"/>
                  </a:lnTo>
                  <a:lnTo>
                    <a:pt x="351" y="84"/>
                  </a:lnTo>
                  <a:lnTo>
                    <a:pt x="347" y="89"/>
                  </a:lnTo>
                  <a:lnTo>
                    <a:pt x="343" y="94"/>
                  </a:lnTo>
                  <a:lnTo>
                    <a:pt x="342" y="98"/>
                  </a:lnTo>
                  <a:lnTo>
                    <a:pt x="343" y="102"/>
                  </a:lnTo>
                  <a:lnTo>
                    <a:pt x="345" y="105"/>
                  </a:lnTo>
                  <a:lnTo>
                    <a:pt x="347" y="108"/>
                  </a:lnTo>
                  <a:lnTo>
                    <a:pt x="352" y="113"/>
                  </a:lnTo>
                  <a:lnTo>
                    <a:pt x="357" y="117"/>
                  </a:lnTo>
                  <a:lnTo>
                    <a:pt x="359" y="120"/>
                  </a:lnTo>
                  <a:lnTo>
                    <a:pt x="360" y="122"/>
                  </a:lnTo>
                  <a:lnTo>
                    <a:pt x="360" y="124"/>
                  </a:lnTo>
                  <a:lnTo>
                    <a:pt x="358" y="125"/>
                  </a:lnTo>
                  <a:lnTo>
                    <a:pt x="351" y="131"/>
                  </a:lnTo>
                  <a:lnTo>
                    <a:pt x="343" y="136"/>
                  </a:lnTo>
                  <a:lnTo>
                    <a:pt x="337" y="140"/>
                  </a:lnTo>
                  <a:lnTo>
                    <a:pt x="329" y="143"/>
                  </a:lnTo>
                  <a:lnTo>
                    <a:pt x="322" y="144"/>
                  </a:lnTo>
                  <a:lnTo>
                    <a:pt x="317" y="143"/>
                  </a:lnTo>
                  <a:lnTo>
                    <a:pt x="314" y="141"/>
                  </a:lnTo>
                  <a:lnTo>
                    <a:pt x="313" y="139"/>
                  </a:lnTo>
                  <a:lnTo>
                    <a:pt x="311" y="136"/>
                  </a:lnTo>
                  <a:lnTo>
                    <a:pt x="311" y="132"/>
                  </a:lnTo>
                  <a:lnTo>
                    <a:pt x="311" y="126"/>
                  </a:lnTo>
                  <a:lnTo>
                    <a:pt x="313" y="120"/>
                  </a:lnTo>
                  <a:lnTo>
                    <a:pt x="317" y="113"/>
                  </a:lnTo>
                  <a:lnTo>
                    <a:pt x="322" y="107"/>
                  </a:lnTo>
                  <a:lnTo>
                    <a:pt x="335" y="94"/>
                  </a:lnTo>
                  <a:lnTo>
                    <a:pt x="349" y="80"/>
                  </a:lnTo>
                  <a:lnTo>
                    <a:pt x="355" y="73"/>
                  </a:lnTo>
                  <a:lnTo>
                    <a:pt x="360" y="66"/>
                  </a:lnTo>
                  <a:lnTo>
                    <a:pt x="365" y="58"/>
                  </a:lnTo>
                  <a:lnTo>
                    <a:pt x="367" y="49"/>
                  </a:lnTo>
                  <a:lnTo>
                    <a:pt x="368" y="45"/>
                  </a:lnTo>
                  <a:lnTo>
                    <a:pt x="368" y="40"/>
                  </a:lnTo>
                  <a:lnTo>
                    <a:pt x="367" y="36"/>
                  </a:lnTo>
                  <a:lnTo>
                    <a:pt x="366" y="31"/>
                  </a:lnTo>
                  <a:lnTo>
                    <a:pt x="365" y="26"/>
                  </a:lnTo>
                  <a:lnTo>
                    <a:pt x="362" y="21"/>
                  </a:lnTo>
                  <a:lnTo>
                    <a:pt x="359" y="16"/>
                  </a:lnTo>
                  <a:lnTo>
                    <a:pt x="355" y="11"/>
                  </a:lnTo>
                  <a:lnTo>
                    <a:pt x="343" y="11"/>
                  </a:lnTo>
                  <a:lnTo>
                    <a:pt x="335" y="13"/>
                  </a:lnTo>
                  <a:lnTo>
                    <a:pt x="328" y="16"/>
                  </a:lnTo>
                  <a:lnTo>
                    <a:pt x="322" y="20"/>
                  </a:lnTo>
                  <a:lnTo>
                    <a:pt x="318" y="25"/>
                  </a:lnTo>
                  <a:lnTo>
                    <a:pt x="313" y="29"/>
                  </a:lnTo>
                  <a:lnTo>
                    <a:pt x="311" y="35"/>
                  </a:lnTo>
                  <a:lnTo>
                    <a:pt x="309" y="40"/>
                  </a:lnTo>
                  <a:lnTo>
                    <a:pt x="305" y="51"/>
                  </a:lnTo>
                  <a:lnTo>
                    <a:pt x="302" y="60"/>
                  </a:lnTo>
                  <a:lnTo>
                    <a:pt x="300" y="64"/>
                  </a:lnTo>
                  <a:lnTo>
                    <a:pt x="298" y="67"/>
                  </a:lnTo>
                  <a:lnTo>
                    <a:pt x="293" y="68"/>
                  </a:lnTo>
                  <a:lnTo>
                    <a:pt x="289" y="68"/>
                  </a:lnTo>
                  <a:lnTo>
                    <a:pt x="292" y="60"/>
                  </a:lnTo>
                  <a:lnTo>
                    <a:pt x="293" y="53"/>
                  </a:lnTo>
                  <a:lnTo>
                    <a:pt x="295" y="45"/>
                  </a:lnTo>
                  <a:lnTo>
                    <a:pt x="295" y="38"/>
                  </a:lnTo>
                  <a:lnTo>
                    <a:pt x="295" y="31"/>
                  </a:lnTo>
                  <a:lnTo>
                    <a:pt x="294" y="25"/>
                  </a:lnTo>
                  <a:lnTo>
                    <a:pt x="293" y="19"/>
                  </a:lnTo>
                  <a:lnTo>
                    <a:pt x="291" y="13"/>
                  </a:lnTo>
                  <a:lnTo>
                    <a:pt x="288" y="9"/>
                  </a:lnTo>
                  <a:lnTo>
                    <a:pt x="284" y="6"/>
                  </a:lnTo>
                  <a:lnTo>
                    <a:pt x="281" y="3"/>
                  </a:lnTo>
                  <a:lnTo>
                    <a:pt x="276" y="1"/>
                  </a:lnTo>
                  <a:lnTo>
                    <a:pt x="272" y="0"/>
                  </a:lnTo>
                  <a:lnTo>
                    <a:pt x="266" y="1"/>
                  </a:lnTo>
                  <a:lnTo>
                    <a:pt x="261" y="2"/>
                  </a:lnTo>
                  <a:lnTo>
                    <a:pt x="254" y="5"/>
                  </a:lnTo>
                  <a:lnTo>
                    <a:pt x="246" y="12"/>
                  </a:lnTo>
                  <a:lnTo>
                    <a:pt x="240" y="20"/>
                  </a:lnTo>
                  <a:lnTo>
                    <a:pt x="236" y="28"/>
                  </a:lnTo>
                  <a:lnTo>
                    <a:pt x="234" y="36"/>
                  </a:lnTo>
                  <a:lnTo>
                    <a:pt x="233" y="45"/>
                  </a:lnTo>
                  <a:lnTo>
                    <a:pt x="233" y="53"/>
                  </a:lnTo>
                  <a:lnTo>
                    <a:pt x="234" y="61"/>
                  </a:lnTo>
                  <a:lnTo>
                    <a:pt x="235" y="70"/>
                  </a:lnTo>
                  <a:lnTo>
                    <a:pt x="240" y="88"/>
                  </a:lnTo>
                  <a:lnTo>
                    <a:pt x="243" y="106"/>
                  </a:lnTo>
                  <a:lnTo>
                    <a:pt x="244" y="115"/>
                  </a:lnTo>
                  <a:lnTo>
                    <a:pt x="244" y="124"/>
                  </a:lnTo>
                  <a:lnTo>
                    <a:pt x="243" y="133"/>
                  </a:lnTo>
                  <a:lnTo>
                    <a:pt x="240" y="141"/>
                  </a:lnTo>
                  <a:lnTo>
                    <a:pt x="238" y="143"/>
                  </a:lnTo>
                  <a:lnTo>
                    <a:pt x="236" y="144"/>
                  </a:lnTo>
                  <a:lnTo>
                    <a:pt x="235" y="144"/>
                  </a:lnTo>
                  <a:lnTo>
                    <a:pt x="233" y="144"/>
                  </a:lnTo>
                  <a:lnTo>
                    <a:pt x="230" y="141"/>
                  </a:lnTo>
                  <a:lnTo>
                    <a:pt x="226" y="136"/>
                  </a:lnTo>
                  <a:lnTo>
                    <a:pt x="223" y="131"/>
                  </a:lnTo>
                  <a:lnTo>
                    <a:pt x="220" y="124"/>
                  </a:lnTo>
                  <a:lnTo>
                    <a:pt x="217" y="117"/>
                  </a:lnTo>
                  <a:lnTo>
                    <a:pt x="215" y="111"/>
                  </a:lnTo>
                  <a:lnTo>
                    <a:pt x="220" y="84"/>
                  </a:lnTo>
                  <a:lnTo>
                    <a:pt x="227" y="55"/>
                  </a:lnTo>
                  <a:lnTo>
                    <a:pt x="228" y="47"/>
                  </a:lnTo>
                  <a:lnTo>
                    <a:pt x="230" y="41"/>
                  </a:lnTo>
                  <a:lnTo>
                    <a:pt x="230" y="35"/>
                  </a:lnTo>
                  <a:lnTo>
                    <a:pt x="228" y="30"/>
                  </a:lnTo>
                  <a:lnTo>
                    <a:pt x="227" y="26"/>
                  </a:lnTo>
                  <a:lnTo>
                    <a:pt x="225" y="21"/>
                  </a:lnTo>
                  <a:lnTo>
                    <a:pt x="221" y="19"/>
                  </a:lnTo>
                  <a:lnTo>
                    <a:pt x="216" y="18"/>
                  </a:lnTo>
                  <a:lnTo>
                    <a:pt x="205" y="20"/>
                  </a:lnTo>
                  <a:lnTo>
                    <a:pt x="195" y="22"/>
                  </a:lnTo>
                  <a:lnTo>
                    <a:pt x="186" y="26"/>
                  </a:lnTo>
                  <a:lnTo>
                    <a:pt x="178" y="29"/>
                  </a:lnTo>
                  <a:lnTo>
                    <a:pt x="171" y="32"/>
                  </a:lnTo>
                  <a:lnTo>
                    <a:pt x="165" y="36"/>
                  </a:lnTo>
                  <a:lnTo>
                    <a:pt x="159" y="40"/>
                  </a:lnTo>
                  <a:lnTo>
                    <a:pt x="155" y="45"/>
                  </a:lnTo>
                  <a:lnTo>
                    <a:pt x="151" y="50"/>
                  </a:lnTo>
                  <a:lnTo>
                    <a:pt x="148" y="55"/>
                  </a:lnTo>
                  <a:lnTo>
                    <a:pt x="146" y="60"/>
                  </a:lnTo>
                  <a:lnTo>
                    <a:pt x="144" y="66"/>
                  </a:lnTo>
                  <a:lnTo>
                    <a:pt x="140" y="77"/>
                  </a:lnTo>
                  <a:lnTo>
                    <a:pt x="138" y="89"/>
                  </a:lnTo>
                  <a:lnTo>
                    <a:pt x="137" y="113"/>
                  </a:lnTo>
                  <a:lnTo>
                    <a:pt x="136" y="136"/>
                  </a:lnTo>
                  <a:lnTo>
                    <a:pt x="135" y="147"/>
                  </a:lnTo>
                  <a:lnTo>
                    <a:pt x="131" y="158"/>
                  </a:lnTo>
                  <a:lnTo>
                    <a:pt x="129" y="162"/>
                  </a:lnTo>
                  <a:lnTo>
                    <a:pt x="126" y="166"/>
                  </a:lnTo>
                  <a:lnTo>
                    <a:pt x="122" y="171"/>
                  </a:lnTo>
                  <a:lnTo>
                    <a:pt x="118" y="175"/>
                  </a:lnTo>
                  <a:lnTo>
                    <a:pt x="113" y="173"/>
                  </a:lnTo>
                  <a:lnTo>
                    <a:pt x="110" y="170"/>
                  </a:lnTo>
                  <a:lnTo>
                    <a:pt x="108" y="166"/>
                  </a:lnTo>
                  <a:lnTo>
                    <a:pt x="108" y="162"/>
                  </a:lnTo>
                  <a:lnTo>
                    <a:pt x="108" y="158"/>
                  </a:lnTo>
                  <a:lnTo>
                    <a:pt x="108" y="152"/>
                  </a:lnTo>
                  <a:lnTo>
                    <a:pt x="109" y="146"/>
                  </a:lnTo>
                  <a:lnTo>
                    <a:pt x="111" y="140"/>
                  </a:lnTo>
                  <a:lnTo>
                    <a:pt x="121" y="114"/>
                  </a:lnTo>
                  <a:lnTo>
                    <a:pt x="129" y="89"/>
                  </a:lnTo>
                  <a:lnTo>
                    <a:pt x="129" y="83"/>
                  </a:lnTo>
                  <a:lnTo>
                    <a:pt x="128" y="75"/>
                  </a:lnTo>
                  <a:lnTo>
                    <a:pt x="127" y="68"/>
                  </a:lnTo>
                  <a:lnTo>
                    <a:pt x="123" y="61"/>
                  </a:lnTo>
                  <a:lnTo>
                    <a:pt x="120" y="55"/>
                  </a:lnTo>
                  <a:lnTo>
                    <a:pt x="116" y="49"/>
                  </a:lnTo>
                  <a:lnTo>
                    <a:pt x="111" y="44"/>
                  </a:lnTo>
                  <a:lnTo>
                    <a:pt x="106" y="39"/>
                  </a:lnTo>
                  <a:lnTo>
                    <a:pt x="101" y="35"/>
                  </a:lnTo>
                  <a:lnTo>
                    <a:pt x="96" y="31"/>
                  </a:lnTo>
                  <a:lnTo>
                    <a:pt x="90" y="29"/>
                  </a:lnTo>
                  <a:lnTo>
                    <a:pt x="84" y="28"/>
                  </a:lnTo>
                  <a:lnTo>
                    <a:pt x="79" y="27"/>
                  </a:lnTo>
                  <a:lnTo>
                    <a:pt x="74" y="27"/>
                  </a:lnTo>
                  <a:lnTo>
                    <a:pt x="70" y="28"/>
                  </a:lnTo>
                  <a:lnTo>
                    <a:pt x="67" y="30"/>
                  </a:lnTo>
                  <a:lnTo>
                    <a:pt x="82" y="223"/>
                  </a:lnTo>
                  <a:lnTo>
                    <a:pt x="96" y="415"/>
                  </a:lnTo>
                  <a:lnTo>
                    <a:pt x="108" y="606"/>
                  </a:lnTo>
                  <a:lnTo>
                    <a:pt x="118" y="796"/>
                  </a:lnTo>
                  <a:lnTo>
                    <a:pt x="121" y="890"/>
                  </a:lnTo>
                  <a:lnTo>
                    <a:pt x="125" y="985"/>
                  </a:lnTo>
                  <a:lnTo>
                    <a:pt x="128" y="1079"/>
                  </a:lnTo>
                  <a:lnTo>
                    <a:pt x="130" y="1174"/>
                  </a:lnTo>
                  <a:lnTo>
                    <a:pt x="131" y="1267"/>
                  </a:lnTo>
                  <a:lnTo>
                    <a:pt x="132" y="1361"/>
                  </a:lnTo>
                  <a:lnTo>
                    <a:pt x="132" y="1456"/>
                  </a:lnTo>
                  <a:lnTo>
                    <a:pt x="131" y="1551"/>
                  </a:lnTo>
                  <a:lnTo>
                    <a:pt x="130" y="1646"/>
                  </a:lnTo>
                  <a:lnTo>
                    <a:pt x="128" y="1741"/>
                  </a:lnTo>
                  <a:lnTo>
                    <a:pt x="126" y="1836"/>
                  </a:lnTo>
                  <a:lnTo>
                    <a:pt x="121" y="1931"/>
                  </a:lnTo>
                  <a:lnTo>
                    <a:pt x="117" y="2027"/>
                  </a:lnTo>
                  <a:lnTo>
                    <a:pt x="111" y="2123"/>
                  </a:lnTo>
                  <a:lnTo>
                    <a:pt x="105" y="2220"/>
                  </a:lnTo>
                  <a:lnTo>
                    <a:pt x="97" y="2317"/>
                  </a:lnTo>
                  <a:lnTo>
                    <a:pt x="89" y="2415"/>
                  </a:lnTo>
                  <a:lnTo>
                    <a:pt x="79" y="2514"/>
                  </a:lnTo>
                  <a:lnTo>
                    <a:pt x="69" y="2612"/>
                  </a:lnTo>
                  <a:lnTo>
                    <a:pt x="56" y="2711"/>
                  </a:lnTo>
                  <a:lnTo>
                    <a:pt x="44" y="2812"/>
                  </a:lnTo>
                  <a:lnTo>
                    <a:pt x="31" y="2913"/>
                  </a:lnTo>
                  <a:lnTo>
                    <a:pt x="15" y="3015"/>
                  </a:lnTo>
                  <a:lnTo>
                    <a:pt x="0" y="3118"/>
                  </a:lnTo>
                  <a:close/>
                  <a:moveTo>
                    <a:pt x="571" y="1295"/>
                  </a:moveTo>
                  <a:lnTo>
                    <a:pt x="594" y="1283"/>
                  </a:lnTo>
                  <a:lnTo>
                    <a:pt x="616" y="1272"/>
                  </a:lnTo>
                  <a:lnTo>
                    <a:pt x="638" y="1262"/>
                  </a:lnTo>
                  <a:lnTo>
                    <a:pt x="662" y="1254"/>
                  </a:lnTo>
                  <a:lnTo>
                    <a:pt x="684" y="1246"/>
                  </a:lnTo>
                  <a:lnTo>
                    <a:pt x="707" y="1242"/>
                  </a:lnTo>
                  <a:lnTo>
                    <a:pt x="731" y="1238"/>
                  </a:lnTo>
                  <a:lnTo>
                    <a:pt x="754" y="1237"/>
                  </a:lnTo>
                  <a:lnTo>
                    <a:pt x="764" y="1237"/>
                  </a:lnTo>
                  <a:lnTo>
                    <a:pt x="773" y="1238"/>
                  </a:lnTo>
                  <a:lnTo>
                    <a:pt x="782" y="1240"/>
                  </a:lnTo>
                  <a:lnTo>
                    <a:pt x="791" y="1242"/>
                  </a:lnTo>
                  <a:lnTo>
                    <a:pt x="799" y="1244"/>
                  </a:lnTo>
                  <a:lnTo>
                    <a:pt x="807" y="1247"/>
                  </a:lnTo>
                  <a:lnTo>
                    <a:pt x="813" y="1251"/>
                  </a:lnTo>
                  <a:lnTo>
                    <a:pt x="820" y="1254"/>
                  </a:lnTo>
                  <a:lnTo>
                    <a:pt x="826" y="1259"/>
                  </a:lnTo>
                  <a:lnTo>
                    <a:pt x="831" y="1263"/>
                  </a:lnTo>
                  <a:lnTo>
                    <a:pt x="836" y="1269"/>
                  </a:lnTo>
                  <a:lnTo>
                    <a:pt x="839" y="1273"/>
                  </a:lnTo>
                  <a:lnTo>
                    <a:pt x="843" y="1279"/>
                  </a:lnTo>
                  <a:lnTo>
                    <a:pt x="845" y="1284"/>
                  </a:lnTo>
                  <a:lnTo>
                    <a:pt x="846" y="1291"/>
                  </a:lnTo>
                  <a:lnTo>
                    <a:pt x="846" y="1298"/>
                  </a:lnTo>
                  <a:lnTo>
                    <a:pt x="846" y="1302"/>
                  </a:lnTo>
                  <a:lnTo>
                    <a:pt x="844" y="1307"/>
                  </a:lnTo>
                  <a:lnTo>
                    <a:pt x="841" y="1311"/>
                  </a:lnTo>
                  <a:lnTo>
                    <a:pt x="837" y="1315"/>
                  </a:lnTo>
                  <a:lnTo>
                    <a:pt x="832" y="1320"/>
                  </a:lnTo>
                  <a:lnTo>
                    <a:pt x="827" y="1323"/>
                  </a:lnTo>
                  <a:lnTo>
                    <a:pt x="821" y="1328"/>
                  </a:lnTo>
                  <a:lnTo>
                    <a:pt x="813" y="1331"/>
                  </a:lnTo>
                  <a:lnTo>
                    <a:pt x="797" y="1337"/>
                  </a:lnTo>
                  <a:lnTo>
                    <a:pt x="778" y="1342"/>
                  </a:lnTo>
                  <a:lnTo>
                    <a:pt x="757" y="1344"/>
                  </a:lnTo>
                  <a:lnTo>
                    <a:pt x="733" y="1347"/>
                  </a:lnTo>
                  <a:lnTo>
                    <a:pt x="719" y="1346"/>
                  </a:lnTo>
                  <a:lnTo>
                    <a:pt x="705" y="1344"/>
                  </a:lnTo>
                  <a:lnTo>
                    <a:pt x="692" y="1342"/>
                  </a:lnTo>
                  <a:lnTo>
                    <a:pt x="681" y="1340"/>
                  </a:lnTo>
                  <a:lnTo>
                    <a:pt x="658" y="1334"/>
                  </a:lnTo>
                  <a:lnTo>
                    <a:pt x="638" y="1328"/>
                  </a:lnTo>
                  <a:lnTo>
                    <a:pt x="602" y="1312"/>
                  </a:lnTo>
                  <a:lnTo>
                    <a:pt x="571" y="1295"/>
                  </a:lnTo>
                  <a:close/>
                </a:path>
              </a:pathLst>
            </a:custGeom>
            <a:solidFill>
              <a:srgbClr val="4E60A8"/>
            </a:solidFill>
            <a:ln w="9525" cap="flat" cmpd="sng">
              <a:noFill/>
              <a:prstDash val="solid"/>
              <a:round/>
              <a:headEnd/>
              <a:tailEnd/>
            </a:ln>
            <a:effectLst/>
          </p:spPr>
          <p:txBody>
            <a:bodyPr wrap="none" anchor="ctr"/>
            <a:lstStyle/>
            <a:p>
              <a:pPr fontAlgn="base">
                <a:spcBef>
                  <a:spcPct val="0"/>
                </a:spcBef>
                <a:spcAft>
                  <a:spcPct val="0"/>
                </a:spcAft>
                <a:defRPr/>
              </a:pPr>
              <a:endParaRPr lang="en-GB" sz="2400">
                <a:solidFill>
                  <a:srgbClr val="161616"/>
                </a:solidFill>
              </a:endParaRPr>
            </a:p>
          </p:txBody>
        </p:sp>
        <p:sp>
          <p:nvSpPr>
            <p:cNvPr id="14" name="Freeform 99"/>
            <p:cNvSpPr>
              <a:spLocks noEditPoints="1"/>
            </p:cNvSpPr>
            <p:nvPr userDrawn="1"/>
          </p:nvSpPr>
          <p:spPr bwMode="gray">
            <a:xfrm>
              <a:off x="5885" y="4129"/>
              <a:ext cx="37" cy="79"/>
            </a:xfrm>
            <a:custGeom>
              <a:avLst/>
              <a:gdLst/>
              <a:ahLst/>
              <a:cxnLst>
                <a:cxn ang="0">
                  <a:pos x="949" y="2921"/>
                </a:cxn>
                <a:cxn ang="0">
                  <a:pos x="1126" y="2621"/>
                </a:cxn>
                <a:cxn ang="0">
                  <a:pos x="1041" y="2402"/>
                </a:cxn>
                <a:cxn ang="0">
                  <a:pos x="1025" y="2261"/>
                </a:cxn>
                <a:cxn ang="0">
                  <a:pos x="919" y="2245"/>
                </a:cxn>
                <a:cxn ang="0">
                  <a:pos x="847" y="2102"/>
                </a:cxn>
                <a:cxn ang="0">
                  <a:pos x="798" y="2193"/>
                </a:cxn>
                <a:cxn ang="0">
                  <a:pos x="736" y="2137"/>
                </a:cxn>
                <a:cxn ang="0">
                  <a:pos x="616" y="2106"/>
                </a:cxn>
                <a:cxn ang="0">
                  <a:pos x="637" y="2024"/>
                </a:cxn>
                <a:cxn ang="0">
                  <a:pos x="683" y="1917"/>
                </a:cxn>
                <a:cxn ang="0">
                  <a:pos x="553" y="1924"/>
                </a:cxn>
                <a:cxn ang="0">
                  <a:pos x="479" y="1883"/>
                </a:cxn>
                <a:cxn ang="0">
                  <a:pos x="407" y="1891"/>
                </a:cxn>
                <a:cxn ang="0">
                  <a:pos x="293" y="1835"/>
                </a:cxn>
                <a:cxn ang="0">
                  <a:pos x="182" y="1712"/>
                </a:cxn>
                <a:cxn ang="0">
                  <a:pos x="148" y="1649"/>
                </a:cxn>
                <a:cxn ang="0">
                  <a:pos x="89" y="1575"/>
                </a:cxn>
                <a:cxn ang="0">
                  <a:pos x="71" y="1504"/>
                </a:cxn>
                <a:cxn ang="0">
                  <a:pos x="199" y="1397"/>
                </a:cxn>
                <a:cxn ang="0">
                  <a:pos x="101" y="1281"/>
                </a:cxn>
                <a:cxn ang="0">
                  <a:pos x="138" y="1187"/>
                </a:cxn>
                <a:cxn ang="0">
                  <a:pos x="166" y="1099"/>
                </a:cxn>
                <a:cxn ang="0">
                  <a:pos x="152" y="998"/>
                </a:cxn>
                <a:cxn ang="0">
                  <a:pos x="123" y="928"/>
                </a:cxn>
                <a:cxn ang="0">
                  <a:pos x="100" y="844"/>
                </a:cxn>
                <a:cxn ang="0">
                  <a:pos x="184" y="849"/>
                </a:cxn>
                <a:cxn ang="0">
                  <a:pos x="302" y="878"/>
                </a:cxn>
                <a:cxn ang="0">
                  <a:pos x="328" y="794"/>
                </a:cxn>
                <a:cxn ang="0">
                  <a:pos x="185" y="588"/>
                </a:cxn>
                <a:cxn ang="0">
                  <a:pos x="463" y="666"/>
                </a:cxn>
                <a:cxn ang="0">
                  <a:pos x="345" y="567"/>
                </a:cxn>
                <a:cxn ang="0">
                  <a:pos x="424" y="528"/>
                </a:cxn>
                <a:cxn ang="0">
                  <a:pos x="498" y="475"/>
                </a:cxn>
                <a:cxn ang="0">
                  <a:pos x="510" y="411"/>
                </a:cxn>
                <a:cxn ang="0">
                  <a:pos x="571" y="362"/>
                </a:cxn>
                <a:cxn ang="0">
                  <a:pos x="659" y="337"/>
                </a:cxn>
                <a:cxn ang="0">
                  <a:pos x="687" y="211"/>
                </a:cxn>
                <a:cxn ang="0">
                  <a:pos x="801" y="198"/>
                </a:cxn>
                <a:cxn ang="0">
                  <a:pos x="857" y="311"/>
                </a:cxn>
                <a:cxn ang="0">
                  <a:pos x="925" y="106"/>
                </a:cxn>
                <a:cxn ang="0">
                  <a:pos x="966" y="228"/>
                </a:cxn>
                <a:cxn ang="0">
                  <a:pos x="1064" y="83"/>
                </a:cxn>
                <a:cxn ang="0">
                  <a:pos x="1112" y="159"/>
                </a:cxn>
                <a:cxn ang="0">
                  <a:pos x="1164" y="129"/>
                </a:cxn>
                <a:cxn ang="0">
                  <a:pos x="1270" y="134"/>
                </a:cxn>
                <a:cxn ang="0">
                  <a:pos x="1299" y="50"/>
                </a:cxn>
                <a:cxn ang="0">
                  <a:pos x="1341" y="88"/>
                </a:cxn>
                <a:cxn ang="0">
                  <a:pos x="1445" y="1616"/>
                </a:cxn>
                <a:cxn ang="0">
                  <a:pos x="980" y="3077"/>
                </a:cxn>
                <a:cxn ang="0">
                  <a:pos x="996" y="440"/>
                </a:cxn>
                <a:cxn ang="0">
                  <a:pos x="1033" y="286"/>
                </a:cxn>
                <a:cxn ang="0">
                  <a:pos x="667" y="404"/>
                </a:cxn>
                <a:cxn ang="0">
                  <a:pos x="669" y="489"/>
                </a:cxn>
                <a:cxn ang="0">
                  <a:pos x="315" y="959"/>
                </a:cxn>
                <a:cxn ang="0">
                  <a:pos x="224" y="1203"/>
                </a:cxn>
                <a:cxn ang="0">
                  <a:pos x="305" y="1232"/>
                </a:cxn>
                <a:cxn ang="0">
                  <a:pos x="190" y="1492"/>
                </a:cxn>
                <a:cxn ang="0">
                  <a:pos x="320" y="1446"/>
                </a:cxn>
                <a:cxn ang="0">
                  <a:pos x="607" y="1643"/>
                </a:cxn>
                <a:cxn ang="0">
                  <a:pos x="849" y="1910"/>
                </a:cxn>
                <a:cxn ang="0">
                  <a:pos x="786" y="1949"/>
                </a:cxn>
              </a:cxnLst>
              <a:rect l="0" t="0" r="r" b="b"/>
              <a:pathLst>
                <a:path w="1447" h="3091">
                  <a:moveTo>
                    <a:pt x="424" y="3075"/>
                  </a:moveTo>
                  <a:lnTo>
                    <a:pt x="434" y="3068"/>
                  </a:lnTo>
                  <a:lnTo>
                    <a:pt x="443" y="3060"/>
                  </a:lnTo>
                  <a:lnTo>
                    <a:pt x="453" y="3053"/>
                  </a:lnTo>
                  <a:lnTo>
                    <a:pt x="464" y="3047"/>
                  </a:lnTo>
                  <a:lnTo>
                    <a:pt x="485" y="3036"/>
                  </a:lnTo>
                  <a:lnTo>
                    <a:pt x="506" y="3027"/>
                  </a:lnTo>
                  <a:lnTo>
                    <a:pt x="529" y="3020"/>
                  </a:lnTo>
                  <a:lnTo>
                    <a:pt x="552" y="3014"/>
                  </a:lnTo>
                  <a:lnTo>
                    <a:pt x="575" y="3010"/>
                  </a:lnTo>
                  <a:lnTo>
                    <a:pt x="600" y="3005"/>
                  </a:lnTo>
                  <a:lnTo>
                    <a:pt x="649" y="2999"/>
                  </a:lnTo>
                  <a:lnTo>
                    <a:pt x="699" y="2994"/>
                  </a:lnTo>
                  <a:lnTo>
                    <a:pt x="724" y="2992"/>
                  </a:lnTo>
                  <a:lnTo>
                    <a:pt x="748" y="2988"/>
                  </a:lnTo>
                  <a:lnTo>
                    <a:pt x="774" y="2984"/>
                  </a:lnTo>
                  <a:lnTo>
                    <a:pt x="799" y="2978"/>
                  </a:lnTo>
                  <a:lnTo>
                    <a:pt x="823" y="2972"/>
                  </a:lnTo>
                  <a:lnTo>
                    <a:pt x="847" y="2965"/>
                  </a:lnTo>
                  <a:lnTo>
                    <a:pt x="870" y="2957"/>
                  </a:lnTo>
                  <a:lnTo>
                    <a:pt x="894" y="2949"/>
                  </a:lnTo>
                  <a:lnTo>
                    <a:pt x="916" y="2939"/>
                  </a:lnTo>
                  <a:lnTo>
                    <a:pt x="938" y="2927"/>
                  </a:lnTo>
                  <a:lnTo>
                    <a:pt x="949" y="2921"/>
                  </a:lnTo>
                  <a:lnTo>
                    <a:pt x="960" y="2914"/>
                  </a:lnTo>
                  <a:lnTo>
                    <a:pt x="970" y="2906"/>
                  </a:lnTo>
                  <a:lnTo>
                    <a:pt x="980" y="2898"/>
                  </a:lnTo>
                  <a:lnTo>
                    <a:pt x="990" y="2889"/>
                  </a:lnTo>
                  <a:lnTo>
                    <a:pt x="999" y="2879"/>
                  </a:lnTo>
                  <a:lnTo>
                    <a:pt x="1008" y="2869"/>
                  </a:lnTo>
                  <a:lnTo>
                    <a:pt x="1016" y="2858"/>
                  </a:lnTo>
                  <a:lnTo>
                    <a:pt x="1025" y="2845"/>
                  </a:lnTo>
                  <a:lnTo>
                    <a:pt x="1033" y="2833"/>
                  </a:lnTo>
                  <a:lnTo>
                    <a:pt x="1041" y="2819"/>
                  </a:lnTo>
                  <a:lnTo>
                    <a:pt x="1048" y="2804"/>
                  </a:lnTo>
                  <a:lnTo>
                    <a:pt x="1054" y="2788"/>
                  </a:lnTo>
                  <a:lnTo>
                    <a:pt x="1061" y="2772"/>
                  </a:lnTo>
                  <a:lnTo>
                    <a:pt x="1068" y="2754"/>
                  </a:lnTo>
                  <a:lnTo>
                    <a:pt x="1073" y="2735"/>
                  </a:lnTo>
                  <a:lnTo>
                    <a:pt x="1078" y="2715"/>
                  </a:lnTo>
                  <a:lnTo>
                    <a:pt x="1082" y="2694"/>
                  </a:lnTo>
                  <a:lnTo>
                    <a:pt x="1087" y="2671"/>
                  </a:lnTo>
                  <a:lnTo>
                    <a:pt x="1090" y="2647"/>
                  </a:lnTo>
                  <a:lnTo>
                    <a:pt x="1099" y="2644"/>
                  </a:lnTo>
                  <a:lnTo>
                    <a:pt x="1106" y="2641"/>
                  </a:lnTo>
                  <a:lnTo>
                    <a:pt x="1111" y="2637"/>
                  </a:lnTo>
                  <a:lnTo>
                    <a:pt x="1117" y="2632"/>
                  </a:lnTo>
                  <a:lnTo>
                    <a:pt x="1126" y="2621"/>
                  </a:lnTo>
                  <a:lnTo>
                    <a:pt x="1136" y="2611"/>
                  </a:lnTo>
                  <a:lnTo>
                    <a:pt x="1135" y="2582"/>
                  </a:lnTo>
                  <a:lnTo>
                    <a:pt x="1135" y="2551"/>
                  </a:lnTo>
                  <a:lnTo>
                    <a:pt x="1134" y="2519"/>
                  </a:lnTo>
                  <a:lnTo>
                    <a:pt x="1134" y="2488"/>
                  </a:lnTo>
                  <a:lnTo>
                    <a:pt x="1135" y="2457"/>
                  </a:lnTo>
                  <a:lnTo>
                    <a:pt x="1136" y="2427"/>
                  </a:lnTo>
                  <a:lnTo>
                    <a:pt x="1139" y="2399"/>
                  </a:lnTo>
                  <a:lnTo>
                    <a:pt x="1144" y="2375"/>
                  </a:lnTo>
                  <a:lnTo>
                    <a:pt x="1131" y="2382"/>
                  </a:lnTo>
                  <a:lnTo>
                    <a:pt x="1119" y="2391"/>
                  </a:lnTo>
                  <a:lnTo>
                    <a:pt x="1108" y="2401"/>
                  </a:lnTo>
                  <a:lnTo>
                    <a:pt x="1096" y="2410"/>
                  </a:lnTo>
                  <a:lnTo>
                    <a:pt x="1090" y="2414"/>
                  </a:lnTo>
                  <a:lnTo>
                    <a:pt x="1085" y="2419"/>
                  </a:lnTo>
                  <a:lnTo>
                    <a:pt x="1078" y="2422"/>
                  </a:lnTo>
                  <a:lnTo>
                    <a:pt x="1071" y="2424"/>
                  </a:lnTo>
                  <a:lnTo>
                    <a:pt x="1064" y="2427"/>
                  </a:lnTo>
                  <a:lnTo>
                    <a:pt x="1057" y="2427"/>
                  </a:lnTo>
                  <a:lnTo>
                    <a:pt x="1049" y="2427"/>
                  </a:lnTo>
                  <a:lnTo>
                    <a:pt x="1040" y="2424"/>
                  </a:lnTo>
                  <a:lnTo>
                    <a:pt x="1039" y="2415"/>
                  </a:lnTo>
                  <a:lnTo>
                    <a:pt x="1039" y="2409"/>
                  </a:lnTo>
                  <a:lnTo>
                    <a:pt x="1041" y="2402"/>
                  </a:lnTo>
                  <a:lnTo>
                    <a:pt x="1043" y="2395"/>
                  </a:lnTo>
                  <a:lnTo>
                    <a:pt x="1047" y="2389"/>
                  </a:lnTo>
                  <a:lnTo>
                    <a:pt x="1048" y="2382"/>
                  </a:lnTo>
                  <a:lnTo>
                    <a:pt x="1049" y="2375"/>
                  </a:lnTo>
                  <a:lnTo>
                    <a:pt x="1048" y="2366"/>
                  </a:lnTo>
                  <a:lnTo>
                    <a:pt x="1032" y="2356"/>
                  </a:lnTo>
                  <a:lnTo>
                    <a:pt x="1016" y="2346"/>
                  </a:lnTo>
                  <a:lnTo>
                    <a:pt x="1009" y="2340"/>
                  </a:lnTo>
                  <a:lnTo>
                    <a:pt x="1002" y="2333"/>
                  </a:lnTo>
                  <a:lnTo>
                    <a:pt x="999" y="2330"/>
                  </a:lnTo>
                  <a:lnTo>
                    <a:pt x="996" y="2325"/>
                  </a:lnTo>
                  <a:lnTo>
                    <a:pt x="994" y="2321"/>
                  </a:lnTo>
                  <a:lnTo>
                    <a:pt x="992" y="2316"/>
                  </a:lnTo>
                  <a:lnTo>
                    <a:pt x="992" y="2312"/>
                  </a:lnTo>
                  <a:lnTo>
                    <a:pt x="992" y="2308"/>
                  </a:lnTo>
                  <a:lnTo>
                    <a:pt x="993" y="2305"/>
                  </a:lnTo>
                  <a:lnTo>
                    <a:pt x="995" y="2303"/>
                  </a:lnTo>
                  <a:lnTo>
                    <a:pt x="1000" y="2297"/>
                  </a:lnTo>
                  <a:lnTo>
                    <a:pt x="1006" y="2293"/>
                  </a:lnTo>
                  <a:lnTo>
                    <a:pt x="1013" y="2287"/>
                  </a:lnTo>
                  <a:lnTo>
                    <a:pt x="1020" y="2279"/>
                  </a:lnTo>
                  <a:lnTo>
                    <a:pt x="1022" y="2275"/>
                  </a:lnTo>
                  <a:lnTo>
                    <a:pt x="1024" y="2268"/>
                  </a:lnTo>
                  <a:lnTo>
                    <a:pt x="1025" y="2261"/>
                  </a:lnTo>
                  <a:lnTo>
                    <a:pt x="1025" y="2252"/>
                  </a:lnTo>
                  <a:lnTo>
                    <a:pt x="1021" y="2244"/>
                  </a:lnTo>
                  <a:lnTo>
                    <a:pt x="1019" y="2232"/>
                  </a:lnTo>
                  <a:lnTo>
                    <a:pt x="1019" y="2220"/>
                  </a:lnTo>
                  <a:lnTo>
                    <a:pt x="1018" y="2209"/>
                  </a:lnTo>
                  <a:lnTo>
                    <a:pt x="1018" y="2199"/>
                  </a:lnTo>
                  <a:lnTo>
                    <a:pt x="1015" y="2189"/>
                  </a:lnTo>
                  <a:lnTo>
                    <a:pt x="1014" y="2184"/>
                  </a:lnTo>
                  <a:lnTo>
                    <a:pt x="1012" y="2181"/>
                  </a:lnTo>
                  <a:lnTo>
                    <a:pt x="1010" y="2179"/>
                  </a:lnTo>
                  <a:lnTo>
                    <a:pt x="1006" y="2177"/>
                  </a:lnTo>
                  <a:lnTo>
                    <a:pt x="1000" y="2179"/>
                  </a:lnTo>
                  <a:lnTo>
                    <a:pt x="993" y="2182"/>
                  </a:lnTo>
                  <a:lnTo>
                    <a:pt x="987" y="2187"/>
                  </a:lnTo>
                  <a:lnTo>
                    <a:pt x="981" y="2191"/>
                  </a:lnTo>
                  <a:lnTo>
                    <a:pt x="971" y="2202"/>
                  </a:lnTo>
                  <a:lnTo>
                    <a:pt x="961" y="2213"/>
                  </a:lnTo>
                  <a:lnTo>
                    <a:pt x="951" y="2225"/>
                  </a:lnTo>
                  <a:lnTo>
                    <a:pt x="942" y="2235"/>
                  </a:lnTo>
                  <a:lnTo>
                    <a:pt x="937" y="2238"/>
                  </a:lnTo>
                  <a:lnTo>
                    <a:pt x="933" y="2241"/>
                  </a:lnTo>
                  <a:lnTo>
                    <a:pt x="928" y="2244"/>
                  </a:lnTo>
                  <a:lnTo>
                    <a:pt x="924" y="2244"/>
                  </a:lnTo>
                  <a:lnTo>
                    <a:pt x="919" y="2245"/>
                  </a:lnTo>
                  <a:lnTo>
                    <a:pt x="915" y="2245"/>
                  </a:lnTo>
                  <a:lnTo>
                    <a:pt x="910" y="2244"/>
                  </a:lnTo>
                  <a:lnTo>
                    <a:pt x="907" y="2242"/>
                  </a:lnTo>
                  <a:lnTo>
                    <a:pt x="904" y="2241"/>
                  </a:lnTo>
                  <a:lnTo>
                    <a:pt x="901" y="2239"/>
                  </a:lnTo>
                  <a:lnTo>
                    <a:pt x="899" y="2237"/>
                  </a:lnTo>
                  <a:lnTo>
                    <a:pt x="898" y="2235"/>
                  </a:lnTo>
                  <a:lnTo>
                    <a:pt x="896" y="2228"/>
                  </a:lnTo>
                  <a:lnTo>
                    <a:pt x="895" y="2220"/>
                  </a:lnTo>
                  <a:lnTo>
                    <a:pt x="895" y="2211"/>
                  </a:lnTo>
                  <a:lnTo>
                    <a:pt x="896" y="2201"/>
                  </a:lnTo>
                  <a:lnTo>
                    <a:pt x="897" y="2191"/>
                  </a:lnTo>
                  <a:lnTo>
                    <a:pt x="899" y="2181"/>
                  </a:lnTo>
                  <a:lnTo>
                    <a:pt x="901" y="2172"/>
                  </a:lnTo>
                  <a:lnTo>
                    <a:pt x="905" y="2162"/>
                  </a:lnTo>
                  <a:lnTo>
                    <a:pt x="907" y="2152"/>
                  </a:lnTo>
                  <a:lnTo>
                    <a:pt x="907" y="2141"/>
                  </a:lnTo>
                  <a:lnTo>
                    <a:pt x="907" y="2134"/>
                  </a:lnTo>
                  <a:lnTo>
                    <a:pt x="905" y="2129"/>
                  </a:lnTo>
                  <a:lnTo>
                    <a:pt x="904" y="2121"/>
                  </a:lnTo>
                  <a:lnTo>
                    <a:pt x="900" y="2114"/>
                  </a:lnTo>
                  <a:lnTo>
                    <a:pt x="881" y="2111"/>
                  </a:lnTo>
                  <a:lnTo>
                    <a:pt x="858" y="2104"/>
                  </a:lnTo>
                  <a:lnTo>
                    <a:pt x="847" y="2102"/>
                  </a:lnTo>
                  <a:lnTo>
                    <a:pt x="837" y="2101"/>
                  </a:lnTo>
                  <a:lnTo>
                    <a:pt x="833" y="2102"/>
                  </a:lnTo>
                  <a:lnTo>
                    <a:pt x="829" y="2103"/>
                  </a:lnTo>
                  <a:lnTo>
                    <a:pt x="827" y="2105"/>
                  </a:lnTo>
                  <a:lnTo>
                    <a:pt x="824" y="2108"/>
                  </a:lnTo>
                  <a:lnTo>
                    <a:pt x="830" y="2115"/>
                  </a:lnTo>
                  <a:lnTo>
                    <a:pt x="834" y="2123"/>
                  </a:lnTo>
                  <a:lnTo>
                    <a:pt x="839" y="2132"/>
                  </a:lnTo>
                  <a:lnTo>
                    <a:pt x="842" y="2142"/>
                  </a:lnTo>
                  <a:lnTo>
                    <a:pt x="845" y="2154"/>
                  </a:lnTo>
                  <a:lnTo>
                    <a:pt x="846" y="2169"/>
                  </a:lnTo>
                  <a:lnTo>
                    <a:pt x="846" y="2187"/>
                  </a:lnTo>
                  <a:lnTo>
                    <a:pt x="845" y="2209"/>
                  </a:lnTo>
                  <a:lnTo>
                    <a:pt x="838" y="2212"/>
                  </a:lnTo>
                  <a:lnTo>
                    <a:pt x="832" y="2213"/>
                  </a:lnTo>
                  <a:lnTo>
                    <a:pt x="827" y="2213"/>
                  </a:lnTo>
                  <a:lnTo>
                    <a:pt x="823" y="2213"/>
                  </a:lnTo>
                  <a:lnTo>
                    <a:pt x="819" y="2212"/>
                  </a:lnTo>
                  <a:lnTo>
                    <a:pt x="817" y="2210"/>
                  </a:lnTo>
                  <a:lnTo>
                    <a:pt x="813" y="2208"/>
                  </a:lnTo>
                  <a:lnTo>
                    <a:pt x="811" y="2204"/>
                  </a:lnTo>
                  <a:lnTo>
                    <a:pt x="807" y="2199"/>
                  </a:lnTo>
                  <a:lnTo>
                    <a:pt x="801" y="2194"/>
                  </a:lnTo>
                  <a:lnTo>
                    <a:pt x="798" y="2193"/>
                  </a:lnTo>
                  <a:lnTo>
                    <a:pt x="794" y="2192"/>
                  </a:lnTo>
                  <a:lnTo>
                    <a:pt x="791" y="2193"/>
                  </a:lnTo>
                  <a:lnTo>
                    <a:pt x="786" y="2194"/>
                  </a:lnTo>
                  <a:lnTo>
                    <a:pt x="776" y="2203"/>
                  </a:lnTo>
                  <a:lnTo>
                    <a:pt x="766" y="2212"/>
                  </a:lnTo>
                  <a:lnTo>
                    <a:pt x="762" y="2216"/>
                  </a:lnTo>
                  <a:lnTo>
                    <a:pt x="757" y="2219"/>
                  </a:lnTo>
                  <a:lnTo>
                    <a:pt x="754" y="2219"/>
                  </a:lnTo>
                  <a:lnTo>
                    <a:pt x="751" y="2219"/>
                  </a:lnTo>
                  <a:lnTo>
                    <a:pt x="748" y="2218"/>
                  </a:lnTo>
                  <a:lnTo>
                    <a:pt x="745" y="2217"/>
                  </a:lnTo>
                  <a:lnTo>
                    <a:pt x="744" y="2212"/>
                  </a:lnTo>
                  <a:lnTo>
                    <a:pt x="743" y="2207"/>
                  </a:lnTo>
                  <a:lnTo>
                    <a:pt x="744" y="2201"/>
                  </a:lnTo>
                  <a:lnTo>
                    <a:pt x="744" y="2196"/>
                  </a:lnTo>
                  <a:lnTo>
                    <a:pt x="747" y="2184"/>
                  </a:lnTo>
                  <a:lnTo>
                    <a:pt x="751" y="2173"/>
                  </a:lnTo>
                  <a:lnTo>
                    <a:pt x="754" y="2161"/>
                  </a:lnTo>
                  <a:lnTo>
                    <a:pt x="755" y="2150"/>
                  </a:lnTo>
                  <a:lnTo>
                    <a:pt x="755" y="2144"/>
                  </a:lnTo>
                  <a:lnTo>
                    <a:pt x="755" y="2139"/>
                  </a:lnTo>
                  <a:lnTo>
                    <a:pt x="753" y="2133"/>
                  </a:lnTo>
                  <a:lnTo>
                    <a:pt x="751" y="2127"/>
                  </a:lnTo>
                  <a:lnTo>
                    <a:pt x="736" y="2137"/>
                  </a:lnTo>
                  <a:lnTo>
                    <a:pt x="727" y="2145"/>
                  </a:lnTo>
                  <a:lnTo>
                    <a:pt x="722" y="2149"/>
                  </a:lnTo>
                  <a:lnTo>
                    <a:pt x="717" y="2151"/>
                  </a:lnTo>
                  <a:lnTo>
                    <a:pt x="711" y="2151"/>
                  </a:lnTo>
                  <a:lnTo>
                    <a:pt x="703" y="2150"/>
                  </a:lnTo>
                  <a:lnTo>
                    <a:pt x="699" y="2144"/>
                  </a:lnTo>
                  <a:lnTo>
                    <a:pt x="697" y="2139"/>
                  </a:lnTo>
                  <a:lnTo>
                    <a:pt x="695" y="2132"/>
                  </a:lnTo>
                  <a:lnTo>
                    <a:pt x="694" y="2125"/>
                  </a:lnTo>
                  <a:lnTo>
                    <a:pt x="692" y="2112"/>
                  </a:lnTo>
                  <a:lnTo>
                    <a:pt x="690" y="2098"/>
                  </a:lnTo>
                  <a:lnTo>
                    <a:pt x="690" y="2086"/>
                  </a:lnTo>
                  <a:lnTo>
                    <a:pt x="689" y="2075"/>
                  </a:lnTo>
                  <a:lnTo>
                    <a:pt x="688" y="2072"/>
                  </a:lnTo>
                  <a:lnTo>
                    <a:pt x="686" y="2068"/>
                  </a:lnTo>
                  <a:lnTo>
                    <a:pt x="685" y="2066"/>
                  </a:lnTo>
                  <a:lnTo>
                    <a:pt x="682" y="2064"/>
                  </a:lnTo>
                  <a:lnTo>
                    <a:pt x="678" y="2065"/>
                  </a:lnTo>
                  <a:lnTo>
                    <a:pt x="673" y="2066"/>
                  </a:lnTo>
                  <a:lnTo>
                    <a:pt x="667" y="2070"/>
                  </a:lnTo>
                  <a:lnTo>
                    <a:pt x="660" y="2075"/>
                  </a:lnTo>
                  <a:lnTo>
                    <a:pt x="645" y="2087"/>
                  </a:lnTo>
                  <a:lnTo>
                    <a:pt x="626" y="2099"/>
                  </a:lnTo>
                  <a:lnTo>
                    <a:pt x="616" y="2106"/>
                  </a:lnTo>
                  <a:lnTo>
                    <a:pt x="604" y="2111"/>
                  </a:lnTo>
                  <a:lnTo>
                    <a:pt x="593" y="2114"/>
                  </a:lnTo>
                  <a:lnTo>
                    <a:pt x="582" y="2116"/>
                  </a:lnTo>
                  <a:lnTo>
                    <a:pt x="575" y="2116"/>
                  </a:lnTo>
                  <a:lnTo>
                    <a:pt x="569" y="2116"/>
                  </a:lnTo>
                  <a:lnTo>
                    <a:pt x="563" y="2115"/>
                  </a:lnTo>
                  <a:lnTo>
                    <a:pt x="556" y="2114"/>
                  </a:lnTo>
                  <a:lnTo>
                    <a:pt x="550" y="2112"/>
                  </a:lnTo>
                  <a:lnTo>
                    <a:pt x="543" y="2108"/>
                  </a:lnTo>
                  <a:lnTo>
                    <a:pt x="536" y="2105"/>
                  </a:lnTo>
                  <a:lnTo>
                    <a:pt x="529" y="2101"/>
                  </a:lnTo>
                  <a:lnTo>
                    <a:pt x="530" y="2093"/>
                  </a:lnTo>
                  <a:lnTo>
                    <a:pt x="532" y="2086"/>
                  </a:lnTo>
                  <a:lnTo>
                    <a:pt x="534" y="2079"/>
                  </a:lnTo>
                  <a:lnTo>
                    <a:pt x="537" y="2074"/>
                  </a:lnTo>
                  <a:lnTo>
                    <a:pt x="541" y="2068"/>
                  </a:lnTo>
                  <a:lnTo>
                    <a:pt x="545" y="2063"/>
                  </a:lnTo>
                  <a:lnTo>
                    <a:pt x="550" y="2058"/>
                  </a:lnTo>
                  <a:lnTo>
                    <a:pt x="555" y="2054"/>
                  </a:lnTo>
                  <a:lnTo>
                    <a:pt x="567" y="2047"/>
                  </a:lnTo>
                  <a:lnTo>
                    <a:pt x="580" y="2040"/>
                  </a:lnTo>
                  <a:lnTo>
                    <a:pt x="593" y="2036"/>
                  </a:lnTo>
                  <a:lnTo>
                    <a:pt x="608" y="2031"/>
                  </a:lnTo>
                  <a:lnTo>
                    <a:pt x="637" y="2024"/>
                  </a:lnTo>
                  <a:lnTo>
                    <a:pt x="661" y="2018"/>
                  </a:lnTo>
                  <a:lnTo>
                    <a:pt x="673" y="2015"/>
                  </a:lnTo>
                  <a:lnTo>
                    <a:pt x="682" y="2011"/>
                  </a:lnTo>
                  <a:lnTo>
                    <a:pt x="685" y="2009"/>
                  </a:lnTo>
                  <a:lnTo>
                    <a:pt x="687" y="2007"/>
                  </a:lnTo>
                  <a:lnTo>
                    <a:pt x="689" y="2005"/>
                  </a:lnTo>
                  <a:lnTo>
                    <a:pt x="690" y="2001"/>
                  </a:lnTo>
                  <a:lnTo>
                    <a:pt x="695" y="1990"/>
                  </a:lnTo>
                  <a:lnTo>
                    <a:pt x="702" y="1978"/>
                  </a:lnTo>
                  <a:lnTo>
                    <a:pt x="711" y="1964"/>
                  </a:lnTo>
                  <a:lnTo>
                    <a:pt x="718" y="1952"/>
                  </a:lnTo>
                  <a:lnTo>
                    <a:pt x="721" y="1945"/>
                  </a:lnTo>
                  <a:lnTo>
                    <a:pt x="723" y="1940"/>
                  </a:lnTo>
                  <a:lnTo>
                    <a:pt x="724" y="1934"/>
                  </a:lnTo>
                  <a:lnTo>
                    <a:pt x="725" y="1929"/>
                  </a:lnTo>
                  <a:lnTo>
                    <a:pt x="723" y="1924"/>
                  </a:lnTo>
                  <a:lnTo>
                    <a:pt x="721" y="1920"/>
                  </a:lnTo>
                  <a:lnTo>
                    <a:pt x="716" y="1915"/>
                  </a:lnTo>
                  <a:lnTo>
                    <a:pt x="709" y="1912"/>
                  </a:lnTo>
                  <a:lnTo>
                    <a:pt x="705" y="1911"/>
                  </a:lnTo>
                  <a:lnTo>
                    <a:pt x="702" y="1911"/>
                  </a:lnTo>
                  <a:lnTo>
                    <a:pt x="697" y="1912"/>
                  </a:lnTo>
                  <a:lnTo>
                    <a:pt x="693" y="1913"/>
                  </a:lnTo>
                  <a:lnTo>
                    <a:pt x="683" y="1917"/>
                  </a:lnTo>
                  <a:lnTo>
                    <a:pt x="673" y="1924"/>
                  </a:lnTo>
                  <a:lnTo>
                    <a:pt x="649" y="1942"/>
                  </a:lnTo>
                  <a:lnTo>
                    <a:pt x="623" y="1963"/>
                  </a:lnTo>
                  <a:lnTo>
                    <a:pt x="610" y="1973"/>
                  </a:lnTo>
                  <a:lnTo>
                    <a:pt x="598" y="1982"/>
                  </a:lnTo>
                  <a:lnTo>
                    <a:pt x="584" y="1990"/>
                  </a:lnTo>
                  <a:lnTo>
                    <a:pt x="572" y="1996"/>
                  </a:lnTo>
                  <a:lnTo>
                    <a:pt x="567" y="1998"/>
                  </a:lnTo>
                  <a:lnTo>
                    <a:pt x="560" y="2000"/>
                  </a:lnTo>
                  <a:lnTo>
                    <a:pt x="554" y="2001"/>
                  </a:lnTo>
                  <a:lnTo>
                    <a:pt x="549" y="2001"/>
                  </a:lnTo>
                  <a:lnTo>
                    <a:pt x="544" y="2000"/>
                  </a:lnTo>
                  <a:lnTo>
                    <a:pt x="539" y="1999"/>
                  </a:lnTo>
                  <a:lnTo>
                    <a:pt x="534" y="1996"/>
                  </a:lnTo>
                  <a:lnTo>
                    <a:pt x="530" y="1992"/>
                  </a:lnTo>
                  <a:lnTo>
                    <a:pt x="525" y="1983"/>
                  </a:lnTo>
                  <a:lnTo>
                    <a:pt x="524" y="1976"/>
                  </a:lnTo>
                  <a:lnTo>
                    <a:pt x="524" y="1968"/>
                  </a:lnTo>
                  <a:lnTo>
                    <a:pt x="525" y="1960"/>
                  </a:lnTo>
                  <a:lnTo>
                    <a:pt x="529" y="1954"/>
                  </a:lnTo>
                  <a:lnTo>
                    <a:pt x="532" y="1948"/>
                  </a:lnTo>
                  <a:lnTo>
                    <a:pt x="536" y="1942"/>
                  </a:lnTo>
                  <a:lnTo>
                    <a:pt x="542" y="1936"/>
                  </a:lnTo>
                  <a:lnTo>
                    <a:pt x="553" y="1924"/>
                  </a:lnTo>
                  <a:lnTo>
                    <a:pt x="563" y="1913"/>
                  </a:lnTo>
                  <a:lnTo>
                    <a:pt x="568" y="1906"/>
                  </a:lnTo>
                  <a:lnTo>
                    <a:pt x="571" y="1900"/>
                  </a:lnTo>
                  <a:lnTo>
                    <a:pt x="573" y="1893"/>
                  </a:lnTo>
                  <a:lnTo>
                    <a:pt x="573" y="1885"/>
                  </a:lnTo>
                  <a:lnTo>
                    <a:pt x="573" y="1878"/>
                  </a:lnTo>
                  <a:lnTo>
                    <a:pt x="573" y="1873"/>
                  </a:lnTo>
                  <a:lnTo>
                    <a:pt x="571" y="1867"/>
                  </a:lnTo>
                  <a:lnTo>
                    <a:pt x="568" y="1862"/>
                  </a:lnTo>
                  <a:lnTo>
                    <a:pt x="564" y="1857"/>
                  </a:lnTo>
                  <a:lnTo>
                    <a:pt x="561" y="1853"/>
                  </a:lnTo>
                  <a:lnTo>
                    <a:pt x="555" y="1848"/>
                  </a:lnTo>
                  <a:lnTo>
                    <a:pt x="550" y="1845"/>
                  </a:lnTo>
                  <a:lnTo>
                    <a:pt x="537" y="1838"/>
                  </a:lnTo>
                  <a:lnTo>
                    <a:pt x="524" y="1834"/>
                  </a:lnTo>
                  <a:lnTo>
                    <a:pt x="510" y="1831"/>
                  </a:lnTo>
                  <a:lnTo>
                    <a:pt x="494" y="1831"/>
                  </a:lnTo>
                  <a:lnTo>
                    <a:pt x="491" y="1833"/>
                  </a:lnTo>
                  <a:lnTo>
                    <a:pt x="488" y="1835"/>
                  </a:lnTo>
                  <a:lnTo>
                    <a:pt x="486" y="1838"/>
                  </a:lnTo>
                  <a:lnTo>
                    <a:pt x="485" y="1842"/>
                  </a:lnTo>
                  <a:lnTo>
                    <a:pt x="483" y="1850"/>
                  </a:lnTo>
                  <a:lnTo>
                    <a:pt x="481" y="1859"/>
                  </a:lnTo>
                  <a:lnTo>
                    <a:pt x="479" y="1883"/>
                  </a:lnTo>
                  <a:lnTo>
                    <a:pt x="478" y="1909"/>
                  </a:lnTo>
                  <a:lnTo>
                    <a:pt x="477" y="1922"/>
                  </a:lnTo>
                  <a:lnTo>
                    <a:pt x="475" y="1934"/>
                  </a:lnTo>
                  <a:lnTo>
                    <a:pt x="472" y="1946"/>
                  </a:lnTo>
                  <a:lnTo>
                    <a:pt x="467" y="1957"/>
                  </a:lnTo>
                  <a:lnTo>
                    <a:pt x="464" y="1962"/>
                  </a:lnTo>
                  <a:lnTo>
                    <a:pt x="460" y="1967"/>
                  </a:lnTo>
                  <a:lnTo>
                    <a:pt x="456" y="1970"/>
                  </a:lnTo>
                  <a:lnTo>
                    <a:pt x="452" y="1973"/>
                  </a:lnTo>
                  <a:lnTo>
                    <a:pt x="446" y="1977"/>
                  </a:lnTo>
                  <a:lnTo>
                    <a:pt x="439" y="1979"/>
                  </a:lnTo>
                  <a:lnTo>
                    <a:pt x="433" y="1981"/>
                  </a:lnTo>
                  <a:lnTo>
                    <a:pt x="426" y="1982"/>
                  </a:lnTo>
                  <a:lnTo>
                    <a:pt x="416" y="1978"/>
                  </a:lnTo>
                  <a:lnTo>
                    <a:pt x="409" y="1972"/>
                  </a:lnTo>
                  <a:lnTo>
                    <a:pt x="403" y="1967"/>
                  </a:lnTo>
                  <a:lnTo>
                    <a:pt x="400" y="1960"/>
                  </a:lnTo>
                  <a:lnTo>
                    <a:pt x="399" y="1953"/>
                  </a:lnTo>
                  <a:lnTo>
                    <a:pt x="398" y="1946"/>
                  </a:lnTo>
                  <a:lnTo>
                    <a:pt x="399" y="1939"/>
                  </a:lnTo>
                  <a:lnTo>
                    <a:pt x="400" y="1931"/>
                  </a:lnTo>
                  <a:lnTo>
                    <a:pt x="403" y="1915"/>
                  </a:lnTo>
                  <a:lnTo>
                    <a:pt x="407" y="1898"/>
                  </a:lnTo>
                  <a:lnTo>
                    <a:pt x="407" y="1891"/>
                  </a:lnTo>
                  <a:lnTo>
                    <a:pt x="406" y="1883"/>
                  </a:lnTo>
                  <a:lnTo>
                    <a:pt x="405" y="1875"/>
                  </a:lnTo>
                  <a:lnTo>
                    <a:pt x="401" y="1868"/>
                  </a:lnTo>
                  <a:lnTo>
                    <a:pt x="391" y="1864"/>
                  </a:lnTo>
                  <a:lnTo>
                    <a:pt x="383" y="1859"/>
                  </a:lnTo>
                  <a:lnTo>
                    <a:pt x="378" y="1855"/>
                  </a:lnTo>
                  <a:lnTo>
                    <a:pt x="373" y="1848"/>
                  </a:lnTo>
                  <a:lnTo>
                    <a:pt x="369" y="1843"/>
                  </a:lnTo>
                  <a:lnTo>
                    <a:pt x="367" y="1836"/>
                  </a:lnTo>
                  <a:lnTo>
                    <a:pt x="366" y="1829"/>
                  </a:lnTo>
                  <a:lnTo>
                    <a:pt x="364" y="1823"/>
                  </a:lnTo>
                  <a:lnTo>
                    <a:pt x="363" y="1810"/>
                  </a:lnTo>
                  <a:lnTo>
                    <a:pt x="363" y="1799"/>
                  </a:lnTo>
                  <a:lnTo>
                    <a:pt x="362" y="1795"/>
                  </a:lnTo>
                  <a:lnTo>
                    <a:pt x="361" y="1790"/>
                  </a:lnTo>
                  <a:lnTo>
                    <a:pt x="360" y="1787"/>
                  </a:lnTo>
                  <a:lnTo>
                    <a:pt x="357" y="1785"/>
                  </a:lnTo>
                  <a:lnTo>
                    <a:pt x="341" y="1798"/>
                  </a:lnTo>
                  <a:lnTo>
                    <a:pt x="323" y="1817"/>
                  </a:lnTo>
                  <a:lnTo>
                    <a:pt x="318" y="1821"/>
                  </a:lnTo>
                  <a:lnTo>
                    <a:pt x="312" y="1826"/>
                  </a:lnTo>
                  <a:lnTo>
                    <a:pt x="305" y="1829"/>
                  </a:lnTo>
                  <a:lnTo>
                    <a:pt x="300" y="1833"/>
                  </a:lnTo>
                  <a:lnTo>
                    <a:pt x="293" y="1835"/>
                  </a:lnTo>
                  <a:lnTo>
                    <a:pt x="285" y="1836"/>
                  </a:lnTo>
                  <a:lnTo>
                    <a:pt x="277" y="1836"/>
                  </a:lnTo>
                  <a:lnTo>
                    <a:pt x="270" y="1836"/>
                  </a:lnTo>
                  <a:lnTo>
                    <a:pt x="267" y="1831"/>
                  </a:lnTo>
                  <a:lnTo>
                    <a:pt x="266" y="1827"/>
                  </a:lnTo>
                  <a:lnTo>
                    <a:pt x="265" y="1821"/>
                  </a:lnTo>
                  <a:lnTo>
                    <a:pt x="265" y="1817"/>
                  </a:lnTo>
                  <a:lnTo>
                    <a:pt x="267" y="1807"/>
                  </a:lnTo>
                  <a:lnTo>
                    <a:pt x="272" y="1798"/>
                  </a:lnTo>
                  <a:lnTo>
                    <a:pt x="282" y="1778"/>
                  </a:lnTo>
                  <a:lnTo>
                    <a:pt x="290" y="1758"/>
                  </a:lnTo>
                  <a:lnTo>
                    <a:pt x="283" y="1751"/>
                  </a:lnTo>
                  <a:lnTo>
                    <a:pt x="276" y="1747"/>
                  </a:lnTo>
                  <a:lnTo>
                    <a:pt x="268" y="1742"/>
                  </a:lnTo>
                  <a:lnTo>
                    <a:pt x="259" y="1740"/>
                  </a:lnTo>
                  <a:lnTo>
                    <a:pt x="243" y="1735"/>
                  </a:lnTo>
                  <a:lnTo>
                    <a:pt x="226" y="1733"/>
                  </a:lnTo>
                  <a:lnTo>
                    <a:pt x="210" y="1732"/>
                  </a:lnTo>
                  <a:lnTo>
                    <a:pt x="197" y="1730"/>
                  </a:lnTo>
                  <a:lnTo>
                    <a:pt x="191" y="1728"/>
                  </a:lnTo>
                  <a:lnTo>
                    <a:pt x="188" y="1725"/>
                  </a:lnTo>
                  <a:lnTo>
                    <a:pt x="185" y="1722"/>
                  </a:lnTo>
                  <a:lnTo>
                    <a:pt x="184" y="1718"/>
                  </a:lnTo>
                  <a:lnTo>
                    <a:pt x="182" y="1712"/>
                  </a:lnTo>
                  <a:lnTo>
                    <a:pt x="185" y="1708"/>
                  </a:lnTo>
                  <a:lnTo>
                    <a:pt x="188" y="1702"/>
                  </a:lnTo>
                  <a:lnTo>
                    <a:pt x="194" y="1699"/>
                  </a:lnTo>
                  <a:lnTo>
                    <a:pt x="206" y="1691"/>
                  </a:lnTo>
                  <a:lnTo>
                    <a:pt x="222" y="1684"/>
                  </a:lnTo>
                  <a:lnTo>
                    <a:pt x="237" y="1676"/>
                  </a:lnTo>
                  <a:lnTo>
                    <a:pt x="251" y="1668"/>
                  </a:lnTo>
                  <a:lnTo>
                    <a:pt x="256" y="1665"/>
                  </a:lnTo>
                  <a:lnTo>
                    <a:pt x="259" y="1660"/>
                  </a:lnTo>
                  <a:lnTo>
                    <a:pt x="261" y="1654"/>
                  </a:lnTo>
                  <a:lnTo>
                    <a:pt x="261" y="1648"/>
                  </a:lnTo>
                  <a:lnTo>
                    <a:pt x="254" y="1641"/>
                  </a:lnTo>
                  <a:lnTo>
                    <a:pt x="246" y="1635"/>
                  </a:lnTo>
                  <a:lnTo>
                    <a:pt x="238" y="1632"/>
                  </a:lnTo>
                  <a:lnTo>
                    <a:pt x="232" y="1629"/>
                  </a:lnTo>
                  <a:lnTo>
                    <a:pt x="224" y="1628"/>
                  </a:lnTo>
                  <a:lnTo>
                    <a:pt x="216" y="1629"/>
                  </a:lnTo>
                  <a:lnTo>
                    <a:pt x="209" y="1630"/>
                  </a:lnTo>
                  <a:lnTo>
                    <a:pt x="201" y="1634"/>
                  </a:lnTo>
                  <a:lnTo>
                    <a:pt x="186" y="1639"/>
                  </a:lnTo>
                  <a:lnTo>
                    <a:pt x="171" y="1645"/>
                  </a:lnTo>
                  <a:lnTo>
                    <a:pt x="163" y="1647"/>
                  </a:lnTo>
                  <a:lnTo>
                    <a:pt x="156" y="1649"/>
                  </a:lnTo>
                  <a:lnTo>
                    <a:pt x="148" y="1649"/>
                  </a:lnTo>
                  <a:lnTo>
                    <a:pt x="141" y="1648"/>
                  </a:lnTo>
                  <a:lnTo>
                    <a:pt x="147" y="1641"/>
                  </a:lnTo>
                  <a:lnTo>
                    <a:pt x="155" y="1633"/>
                  </a:lnTo>
                  <a:lnTo>
                    <a:pt x="162" y="1625"/>
                  </a:lnTo>
                  <a:lnTo>
                    <a:pt x="170" y="1618"/>
                  </a:lnTo>
                  <a:lnTo>
                    <a:pt x="176" y="1612"/>
                  </a:lnTo>
                  <a:lnTo>
                    <a:pt x="179" y="1605"/>
                  </a:lnTo>
                  <a:lnTo>
                    <a:pt x="180" y="1601"/>
                  </a:lnTo>
                  <a:lnTo>
                    <a:pt x="179" y="1598"/>
                  </a:lnTo>
                  <a:lnTo>
                    <a:pt x="178" y="1594"/>
                  </a:lnTo>
                  <a:lnTo>
                    <a:pt x="175" y="1590"/>
                  </a:lnTo>
                  <a:lnTo>
                    <a:pt x="169" y="1585"/>
                  </a:lnTo>
                  <a:lnTo>
                    <a:pt x="163" y="1581"/>
                  </a:lnTo>
                  <a:lnTo>
                    <a:pt x="157" y="1580"/>
                  </a:lnTo>
                  <a:lnTo>
                    <a:pt x="150" y="1579"/>
                  </a:lnTo>
                  <a:lnTo>
                    <a:pt x="136" y="1579"/>
                  </a:lnTo>
                  <a:lnTo>
                    <a:pt x="122" y="1581"/>
                  </a:lnTo>
                  <a:lnTo>
                    <a:pt x="110" y="1585"/>
                  </a:lnTo>
                  <a:lnTo>
                    <a:pt x="100" y="1586"/>
                  </a:lnTo>
                  <a:lnTo>
                    <a:pt x="96" y="1586"/>
                  </a:lnTo>
                  <a:lnTo>
                    <a:pt x="93" y="1585"/>
                  </a:lnTo>
                  <a:lnTo>
                    <a:pt x="91" y="1582"/>
                  </a:lnTo>
                  <a:lnTo>
                    <a:pt x="90" y="1580"/>
                  </a:lnTo>
                  <a:lnTo>
                    <a:pt x="89" y="1575"/>
                  </a:lnTo>
                  <a:lnTo>
                    <a:pt x="90" y="1570"/>
                  </a:lnTo>
                  <a:lnTo>
                    <a:pt x="92" y="1566"/>
                  </a:lnTo>
                  <a:lnTo>
                    <a:pt x="95" y="1562"/>
                  </a:lnTo>
                  <a:lnTo>
                    <a:pt x="107" y="1556"/>
                  </a:lnTo>
                  <a:lnTo>
                    <a:pt x="120" y="1549"/>
                  </a:lnTo>
                  <a:lnTo>
                    <a:pt x="133" y="1542"/>
                  </a:lnTo>
                  <a:lnTo>
                    <a:pt x="148" y="1534"/>
                  </a:lnTo>
                  <a:lnTo>
                    <a:pt x="153" y="1530"/>
                  </a:lnTo>
                  <a:lnTo>
                    <a:pt x="159" y="1524"/>
                  </a:lnTo>
                  <a:lnTo>
                    <a:pt x="163" y="1519"/>
                  </a:lnTo>
                  <a:lnTo>
                    <a:pt x="167" y="1512"/>
                  </a:lnTo>
                  <a:lnTo>
                    <a:pt x="159" y="1509"/>
                  </a:lnTo>
                  <a:lnTo>
                    <a:pt x="151" y="1507"/>
                  </a:lnTo>
                  <a:lnTo>
                    <a:pt x="143" y="1505"/>
                  </a:lnTo>
                  <a:lnTo>
                    <a:pt x="136" y="1505"/>
                  </a:lnTo>
                  <a:lnTo>
                    <a:pt x="119" y="1508"/>
                  </a:lnTo>
                  <a:lnTo>
                    <a:pt x="104" y="1511"/>
                  </a:lnTo>
                  <a:lnTo>
                    <a:pt x="91" y="1514"/>
                  </a:lnTo>
                  <a:lnTo>
                    <a:pt x="81" y="1515"/>
                  </a:lnTo>
                  <a:lnTo>
                    <a:pt x="76" y="1515"/>
                  </a:lnTo>
                  <a:lnTo>
                    <a:pt x="74" y="1514"/>
                  </a:lnTo>
                  <a:lnTo>
                    <a:pt x="72" y="1512"/>
                  </a:lnTo>
                  <a:lnTo>
                    <a:pt x="71" y="1509"/>
                  </a:lnTo>
                  <a:lnTo>
                    <a:pt x="71" y="1504"/>
                  </a:lnTo>
                  <a:lnTo>
                    <a:pt x="72" y="1500"/>
                  </a:lnTo>
                  <a:lnTo>
                    <a:pt x="73" y="1496"/>
                  </a:lnTo>
                  <a:lnTo>
                    <a:pt x="74" y="1494"/>
                  </a:lnTo>
                  <a:lnTo>
                    <a:pt x="80" y="1489"/>
                  </a:lnTo>
                  <a:lnTo>
                    <a:pt x="88" y="1484"/>
                  </a:lnTo>
                  <a:lnTo>
                    <a:pt x="105" y="1479"/>
                  </a:lnTo>
                  <a:lnTo>
                    <a:pt x="125" y="1472"/>
                  </a:lnTo>
                  <a:lnTo>
                    <a:pt x="112" y="1459"/>
                  </a:lnTo>
                  <a:lnTo>
                    <a:pt x="103" y="1446"/>
                  </a:lnTo>
                  <a:lnTo>
                    <a:pt x="100" y="1441"/>
                  </a:lnTo>
                  <a:lnTo>
                    <a:pt x="98" y="1435"/>
                  </a:lnTo>
                  <a:lnTo>
                    <a:pt x="98" y="1428"/>
                  </a:lnTo>
                  <a:lnTo>
                    <a:pt x="100" y="1423"/>
                  </a:lnTo>
                  <a:lnTo>
                    <a:pt x="104" y="1419"/>
                  </a:lnTo>
                  <a:lnTo>
                    <a:pt x="111" y="1417"/>
                  </a:lnTo>
                  <a:lnTo>
                    <a:pt x="118" y="1415"/>
                  </a:lnTo>
                  <a:lnTo>
                    <a:pt x="125" y="1414"/>
                  </a:lnTo>
                  <a:lnTo>
                    <a:pt x="142" y="1412"/>
                  </a:lnTo>
                  <a:lnTo>
                    <a:pt x="158" y="1409"/>
                  </a:lnTo>
                  <a:lnTo>
                    <a:pt x="173" y="1407"/>
                  </a:lnTo>
                  <a:lnTo>
                    <a:pt x="187" y="1404"/>
                  </a:lnTo>
                  <a:lnTo>
                    <a:pt x="192" y="1403"/>
                  </a:lnTo>
                  <a:lnTo>
                    <a:pt x="196" y="1399"/>
                  </a:lnTo>
                  <a:lnTo>
                    <a:pt x="199" y="1397"/>
                  </a:lnTo>
                  <a:lnTo>
                    <a:pt x="200" y="1393"/>
                  </a:lnTo>
                  <a:lnTo>
                    <a:pt x="191" y="1386"/>
                  </a:lnTo>
                  <a:lnTo>
                    <a:pt x="180" y="1379"/>
                  </a:lnTo>
                  <a:lnTo>
                    <a:pt x="169" y="1373"/>
                  </a:lnTo>
                  <a:lnTo>
                    <a:pt x="157" y="1367"/>
                  </a:lnTo>
                  <a:lnTo>
                    <a:pt x="132" y="1358"/>
                  </a:lnTo>
                  <a:lnTo>
                    <a:pt x="108" y="1348"/>
                  </a:lnTo>
                  <a:lnTo>
                    <a:pt x="98" y="1344"/>
                  </a:lnTo>
                  <a:lnTo>
                    <a:pt x="88" y="1338"/>
                  </a:lnTo>
                  <a:lnTo>
                    <a:pt x="79" y="1333"/>
                  </a:lnTo>
                  <a:lnTo>
                    <a:pt x="72" y="1327"/>
                  </a:lnTo>
                  <a:lnTo>
                    <a:pt x="66" y="1320"/>
                  </a:lnTo>
                  <a:lnTo>
                    <a:pt x="63" y="1313"/>
                  </a:lnTo>
                  <a:lnTo>
                    <a:pt x="63" y="1309"/>
                  </a:lnTo>
                  <a:lnTo>
                    <a:pt x="62" y="1306"/>
                  </a:lnTo>
                  <a:lnTo>
                    <a:pt x="63" y="1301"/>
                  </a:lnTo>
                  <a:lnTo>
                    <a:pt x="64" y="1297"/>
                  </a:lnTo>
                  <a:lnTo>
                    <a:pt x="66" y="1292"/>
                  </a:lnTo>
                  <a:lnTo>
                    <a:pt x="70" y="1290"/>
                  </a:lnTo>
                  <a:lnTo>
                    <a:pt x="73" y="1287"/>
                  </a:lnTo>
                  <a:lnTo>
                    <a:pt x="76" y="1284"/>
                  </a:lnTo>
                  <a:lnTo>
                    <a:pt x="83" y="1282"/>
                  </a:lnTo>
                  <a:lnTo>
                    <a:pt x="92" y="1281"/>
                  </a:lnTo>
                  <a:lnTo>
                    <a:pt x="101" y="1281"/>
                  </a:lnTo>
                  <a:lnTo>
                    <a:pt x="110" y="1282"/>
                  </a:lnTo>
                  <a:lnTo>
                    <a:pt x="120" y="1284"/>
                  </a:lnTo>
                  <a:lnTo>
                    <a:pt x="130" y="1287"/>
                  </a:lnTo>
                  <a:lnTo>
                    <a:pt x="149" y="1292"/>
                  </a:lnTo>
                  <a:lnTo>
                    <a:pt x="167" y="1299"/>
                  </a:lnTo>
                  <a:lnTo>
                    <a:pt x="175" y="1300"/>
                  </a:lnTo>
                  <a:lnTo>
                    <a:pt x="181" y="1302"/>
                  </a:lnTo>
                  <a:lnTo>
                    <a:pt x="188" y="1302"/>
                  </a:lnTo>
                  <a:lnTo>
                    <a:pt x="192" y="1301"/>
                  </a:lnTo>
                  <a:lnTo>
                    <a:pt x="191" y="1292"/>
                  </a:lnTo>
                  <a:lnTo>
                    <a:pt x="189" y="1284"/>
                  </a:lnTo>
                  <a:lnTo>
                    <a:pt x="186" y="1278"/>
                  </a:lnTo>
                  <a:lnTo>
                    <a:pt x="181" y="1271"/>
                  </a:lnTo>
                  <a:lnTo>
                    <a:pt x="170" y="1258"/>
                  </a:lnTo>
                  <a:lnTo>
                    <a:pt x="158" y="1246"/>
                  </a:lnTo>
                  <a:lnTo>
                    <a:pt x="144" y="1236"/>
                  </a:lnTo>
                  <a:lnTo>
                    <a:pt x="134" y="1225"/>
                  </a:lnTo>
                  <a:lnTo>
                    <a:pt x="130" y="1220"/>
                  </a:lnTo>
                  <a:lnTo>
                    <a:pt x="128" y="1214"/>
                  </a:lnTo>
                  <a:lnTo>
                    <a:pt x="125" y="1208"/>
                  </a:lnTo>
                  <a:lnTo>
                    <a:pt x="125" y="1203"/>
                  </a:lnTo>
                  <a:lnTo>
                    <a:pt x="128" y="1197"/>
                  </a:lnTo>
                  <a:lnTo>
                    <a:pt x="132" y="1192"/>
                  </a:lnTo>
                  <a:lnTo>
                    <a:pt x="138" y="1187"/>
                  </a:lnTo>
                  <a:lnTo>
                    <a:pt x="146" y="1184"/>
                  </a:lnTo>
                  <a:lnTo>
                    <a:pt x="163" y="1176"/>
                  </a:lnTo>
                  <a:lnTo>
                    <a:pt x="184" y="1168"/>
                  </a:lnTo>
                  <a:lnTo>
                    <a:pt x="196" y="1164"/>
                  </a:lnTo>
                  <a:lnTo>
                    <a:pt x="207" y="1158"/>
                  </a:lnTo>
                  <a:lnTo>
                    <a:pt x="218" y="1151"/>
                  </a:lnTo>
                  <a:lnTo>
                    <a:pt x="229" y="1145"/>
                  </a:lnTo>
                  <a:lnTo>
                    <a:pt x="240" y="1137"/>
                  </a:lnTo>
                  <a:lnTo>
                    <a:pt x="251" y="1128"/>
                  </a:lnTo>
                  <a:lnTo>
                    <a:pt x="261" y="1117"/>
                  </a:lnTo>
                  <a:lnTo>
                    <a:pt x="270" y="1105"/>
                  </a:lnTo>
                  <a:lnTo>
                    <a:pt x="252" y="1100"/>
                  </a:lnTo>
                  <a:lnTo>
                    <a:pt x="232" y="1095"/>
                  </a:lnTo>
                  <a:lnTo>
                    <a:pt x="223" y="1090"/>
                  </a:lnTo>
                  <a:lnTo>
                    <a:pt x="214" y="1086"/>
                  </a:lnTo>
                  <a:lnTo>
                    <a:pt x="209" y="1082"/>
                  </a:lnTo>
                  <a:lnTo>
                    <a:pt x="206" y="1080"/>
                  </a:lnTo>
                  <a:lnTo>
                    <a:pt x="203" y="1076"/>
                  </a:lnTo>
                  <a:lnTo>
                    <a:pt x="200" y="1072"/>
                  </a:lnTo>
                  <a:lnTo>
                    <a:pt x="192" y="1074"/>
                  </a:lnTo>
                  <a:lnTo>
                    <a:pt x="186" y="1079"/>
                  </a:lnTo>
                  <a:lnTo>
                    <a:pt x="179" y="1083"/>
                  </a:lnTo>
                  <a:lnTo>
                    <a:pt x="175" y="1088"/>
                  </a:lnTo>
                  <a:lnTo>
                    <a:pt x="166" y="1099"/>
                  </a:lnTo>
                  <a:lnTo>
                    <a:pt x="158" y="1109"/>
                  </a:lnTo>
                  <a:lnTo>
                    <a:pt x="152" y="1113"/>
                  </a:lnTo>
                  <a:lnTo>
                    <a:pt x="147" y="1118"/>
                  </a:lnTo>
                  <a:lnTo>
                    <a:pt x="140" y="1120"/>
                  </a:lnTo>
                  <a:lnTo>
                    <a:pt x="131" y="1122"/>
                  </a:lnTo>
                  <a:lnTo>
                    <a:pt x="122" y="1122"/>
                  </a:lnTo>
                  <a:lnTo>
                    <a:pt x="110" y="1120"/>
                  </a:lnTo>
                  <a:lnTo>
                    <a:pt x="96" y="1117"/>
                  </a:lnTo>
                  <a:lnTo>
                    <a:pt x="80" y="1111"/>
                  </a:lnTo>
                  <a:lnTo>
                    <a:pt x="75" y="1103"/>
                  </a:lnTo>
                  <a:lnTo>
                    <a:pt x="73" y="1096"/>
                  </a:lnTo>
                  <a:lnTo>
                    <a:pt x="73" y="1088"/>
                  </a:lnTo>
                  <a:lnTo>
                    <a:pt x="73" y="1080"/>
                  </a:lnTo>
                  <a:lnTo>
                    <a:pt x="75" y="1073"/>
                  </a:lnTo>
                  <a:lnTo>
                    <a:pt x="77" y="1065"/>
                  </a:lnTo>
                  <a:lnTo>
                    <a:pt x="82" y="1058"/>
                  </a:lnTo>
                  <a:lnTo>
                    <a:pt x="86" y="1051"/>
                  </a:lnTo>
                  <a:lnTo>
                    <a:pt x="92" y="1044"/>
                  </a:lnTo>
                  <a:lnTo>
                    <a:pt x="98" y="1038"/>
                  </a:lnTo>
                  <a:lnTo>
                    <a:pt x="104" y="1031"/>
                  </a:lnTo>
                  <a:lnTo>
                    <a:pt x="112" y="1025"/>
                  </a:lnTo>
                  <a:lnTo>
                    <a:pt x="128" y="1014"/>
                  </a:lnTo>
                  <a:lnTo>
                    <a:pt x="143" y="1004"/>
                  </a:lnTo>
                  <a:lnTo>
                    <a:pt x="152" y="998"/>
                  </a:lnTo>
                  <a:lnTo>
                    <a:pt x="162" y="994"/>
                  </a:lnTo>
                  <a:lnTo>
                    <a:pt x="173" y="990"/>
                  </a:lnTo>
                  <a:lnTo>
                    <a:pt x="184" y="986"/>
                  </a:lnTo>
                  <a:lnTo>
                    <a:pt x="206" y="979"/>
                  </a:lnTo>
                  <a:lnTo>
                    <a:pt x="227" y="974"/>
                  </a:lnTo>
                  <a:lnTo>
                    <a:pt x="247" y="969"/>
                  </a:lnTo>
                  <a:lnTo>
                    <a:pt x="265" y="963"/>
                  </a:lnTo>
                  <a:lnTo>
                    <a:pt x="273" y="958"/>
                  </a:lnTo>
                  <a:lnTo>
                    <a:pt x="278" y="954"/>
                  </a:lnTo>
                  <a:lnTo>
                    <a:pt x="284" y="948"/>
                  </a:lnTo>
                  <a:lnTo>
                    <a:pt x="287" y="942"/>
                  </a:lnTo>
                  <a:lnTo>
                    <a:pt x="283" y="936"/>
                  </a:lnTo>
                  <a:lnTo>
                    <a:pt x="276" y="931"/>
                  </a:lnTo>
                  <a:lnTo>
                    <a:pt x="270" y="927"/>
                  </a:lnTo>
                  <a:lnTo>
                    <a:pt x="263" y="925"/>
                  </a:lnTo>
                  <a:lnTo>
                    <a:pt x="255" y="921"/>
                  </a:lnTo>
                  <a:lnTo>
                    <a:pt x="247" y="920"/>
                  </a:lnTo>
                  <a:lnTo>
                    <a:pt x="238" y="919"/>
                  </a:lnTo>
                  <a:lnTo>
                    <a:pt x="228" y="918"/>
                  </a:lnTo>
                  <a:lnTo>
                    <a:pt x="209" y="919"/>
                  </a:lnTo>
                  <a:lnTo>
                    <a:pt x="188" y="920"/>
                  </a:lnTo>
                  <a:lnTo>
                    <a:pt x="167" y="923"/>
                  </a:lnTo>
                  <a:lnTo>
                    <a:pt x="146" y="926"/>
                  </a:lnTo>
                  <a:lnTo>
                    <a:pt x="123" y="928"/>
                  </a:lnTo>
                  <a:lnTo>
                    <a:pt x="102" y="929"/>
                  </a:lnTo>
                  <a:lnTo>
                    <a:pt x="81" y="929"/>
                  </a:lnTo>
                  <a:lnTo>
                    <a:pt x="61" y="928"/>
                  </a:lnTo>
                  <a:lnTo>
                    <a:pt x="52" y="926"/>
                  </a:lnTo>
                  <a:lnTo>
                    <a:pt x="43" y="924"/>
                  </a:lnTo>
                  <a:lnTo>
                    <a:pt x="34" y="920"/>
                  </a:lnTo>
                  <a:lnTo>
                    <a:pt x="26" y="916"/>
                  </a:lnTo>
                  <a:lnTo>
                    <a:pt x="18" y="910"/>
                  </a:lnTo>
                  <a:lnTo>
                    <a:pt x="12" y="905"/>
                  </a:lnTo>
                  <a:lnTo>
                    <a:pt x="6" y="897"/>
                  </a:lnTo>
                  <a:lnTo>
                    <a:pt x="0" y="889"/>
                  </a:lnTo>
                  <a:lnTo>
                    <a:pt x="5" y="883"/>
                  </a:lnTo>
                  <a:lnTo>
                    <a:pt x="10" y="880"/>
                  </a:lnTo>
                  <a:lnTo>
                    <a:pt x="16" y="877"/>
                  </a:lnTo>
                  <a:lnTo>
                    <a:pt x="22" y="875"/>
                  </a:lnTo>
                  <a:lnTo>
                    <a:pt x="34" y="871"/>
                  </a:lnTo>
                  <a:lnTo>
                    <a:pt x="47" y="869"/>
                  </a:lnTo>
                  <a:lnTo>
                    <a:pt x="61" y="868"/>
                  </a:lnTo>
                  <a:lnTo>
                    <a:pt x="75" y="867"/>
                  </a:lnTo>
                  <a:lnTo>
                    <a:pt x="90" y="863"/>
                  </a:lnTo>
                  <a:lnTo>
                    <a:pt x="103" y="859"/>
                  </a:lnTo>
                  <a:lnTo>
                    <a:pt x="102" y="854"/>
                  </a:lnTo>
                  <a:lnTo>
                    <a:pt x="101" y="849"/>
                  </a:lnTo>
                  <a:lnTo>
                    <a:pt x="100" y="844"/>
                  </a:lnTo>
                  <a:lnTo>
                    <a:pt x="98" y="839"/>
                  </a:lnTo>
                  <a:lnTo>
                    <a:pt x="93" y="830"/>
                  </a:lnTo>
                  <a:lnTo>
                    <a:pt x="88" y="822"/>
                  </a:lnTo>
                  <a:lnTo>
                    <a:pt x="82" y="813"/>
                  </a:lnTo>
                  <a:lnTo>
                    <a:pt x="80" y="805"/>
                  </a:lnTo>
                  <a:lnTo>
                    <a:pt x="79" y="800"/>
                  </a:lnTo>
                  <a:lnTo>
                    <a:pt x="79" y="795"/>
                  </a:lnTo>
                  <a:lnTo>
                    <a:pt x="80" y="791"/>
                  </a:lnTo>
                  <a:lnTo>
                    <a:pt x="82" y="785"/>
                  </a:lnTo>
                  <a:lnTo>
                    <a:pt x="89" y="786"/>
                  </a:lnTo>
                  <a:lnTo>
                    <a:pt x="96" y="789"/>
                  </a:lnTo>
                  <a:lnTo>
                    <a:pt x="104" y="792"/>
                  </a:lnTo>
                  <a:lnTo>
                    <a:pt x="112" y="796"/>
                  </a:lnTo>
                  <a:lnTo>
                    <a:pt x="127" y="809"/>
                  </a:lnTo>
                  <a:lnTo>
                    <a:pt x="141" y="823"/>
                  </a:lnTo>
                  <a:lnTo>
                    <a:pt x="153" y="838"/>
                  </a:lnTo>
                  <a:lnTo>
                    <a:pt x="165" y="850"/>
                  </a:lnTo>
                  <a:lnTo>
                    <a:pt x="169" y="854"/>
                  </a:lnTo>
                  <a:lnTo>
                    <a:pt x="173" y="858"/>
                  </a:lnTo>
                  <a:lnTo>
                    <a:pt x="177" y="860"/>
                  </a:lnTo>
                  <a:lnTo>
                    <a:pt x="179" y="861"/>
                  </a:lnTo>
                  <a:lnTo>
                    <a:pt x="181" y="857"/>
                  </a:lnTo>
                  <a:lnTo>
                    <a:pt x="182" y="853"/>
                  </a:lnTo>
                  <a:lnTo>
                    <a:pt x="184" y="849"/>
                  </a:lnTo>
                  <a:lnTo>
                    <a:pt x="184" y="843"/>
                  </a:lnTo>
                  <a:lnTo>
                    <a:pt x="182" y="833"/>
                  </a:lnTo>
                  <a:lnTo>
                    <a:pt x="181" y="822"/>
                  </a:lnTo>
                  <a:lnTo>
                    <a:pt x="180" y="812"/>
                  </a:lnTo>
                  <a:lnTo>
                    <a:pt x="180" y="803"/>
                  </a:lnTo>
                  <a:lnTo>
                    <a:pt x="181" y="799"/>
                  </a:lnTo>
                  <a:lnTo>
                    <a:pt x="182" y="795"/>
                  </a:lnTo>
                  <a:lnTo>
                    <a:pt x="185" y="792"/>
                  </a:lnTo>
                  <a:lnTo>
                    <a:pt x="188" y="790"/>
                  </a:lnTo>
                  <a:lnTo>
                    <a:pt x="195" y="791"/>
                  </a:lnTo>
                  <a:lnTo>
                    <a:pt x="201" y="794"/>
                  </a:lnTo>
                  <a:lnTo>
                    <a:pt x="208" y="800"/>
                  </a:lnTo>
                  <a:lnTo>
                    <a:pt x="214" y="805"/>
                  </a:lnTo>
                  <a:lnTo>
                    <a:pt x="227" y="821"/>
                  </a:lnTo>
                  <a:lnTo>
                    <a:pt x="240" y="839"/>
                  </a:lnTo>
                  <a:lnTo>
                    <a:pt x="248" y="848"/>
                  </a:lnTo>
                  <a:lnTo>
                    <a:pt x="256" y="856"/>
                  </a:lnTo>
                  <a:lnTo>
                    <a:pt x="263" y="863"/>
                  </a:lnTo>
                  <a:lnTo>
                    <a:pt x="272" y="870"/>
                  </a:lnTo>
                  <a:lnTo>
                    <a:pt x="280" y="875"/>
                  </a:lnTo>
                  <a:lnTo>
                    <a:pt x="288" y="878"/>
                  </a:lnTo>
                  <a:lnTo>
                    <a:pt x="293" y="878"/>
                  </a:lnTo>
                  <a:lnTo>
                    <a:pt x="297" y="878"/>
                  </a:lnTo>
                  <a:lnTo>
                    <a:pt x="302" y="878"/>
                  </a:lnTo>
                  <a:lnTo>
                    <a:pt x="307" y="877"/>
                  </a:lnTo>
                  <a:lnTo>
                    <a:pt x="302" y="868"/>
                  </a:lnTo>
                  <a:lnTo>
                    <a:pt x="296" y="860"/>
                  </a:lnTo>
                  <a:lnTo>
                    <a:pt x="290" y="854"/>
                  </a:lnTo>
                  <a:lnTo>
                    <a:pt x="284" y="848"/>
                  </a:lnTo>
                  <a:lnTo>
                    <a:pt x="280" y="841"/>
                  </a:lnTo>
                  <a:lnTo>
                    <a:pt x="276" y="832"/>
                  </a:lnTo>
                  <a:lnTo>
                    <a:pt x="275" y="828"/>
                  </a:lnTo>
                  <a:lnTo>
                    <a:pt x="274" y="821"/>
                  </a:lnTo>
                  <a:lnTo>
                    <a:pt x="273" y="815"/>
                  </a:lnTo>
                  <a:lnTo>
                    <a:pt x="274" y="808"/>
                  </a:lnTo>
                  <a:lnTo>
                    <a:pt x="277" y="806"/>
                  </a:lnTo>
                  <a:lnTo>
                    <a:pt x="282" y="805"/>
                  </a:lnTo>
                  <a:lnTo>
                    <a:pt x="287" y="806"/>
                  </a:lnTo>
                  <a:lnTo>
                    <a:pt x="294" y="808"/>
                  </a:lnTo>
                  <a:lnTo>
                    <a:pt x="306" y="812"/>
                  </a:lnTo>
                  <a:lnTo>
                    <a:pt x="320" y="816"/>
                  </a:lnTo>
                  <a:lnTo>
                    <a:pt x="331" y="820"/>
                  </a:lnTo>
                  <a:lnTo>
                    <a:pt x="341" y="821"/>
                  </a:lnTo>
                  <a:lnTo>
                    <a:pt x="345" y="820"/>
                  </a:lnTo>
                  <a:lnTo>
                    <a:pt x="348" y="818"/>
                  </a:lnTo>
                  <a:lnTo>
                    <a:pt x="350" y="813"/>
                  </a:lnTo>
                  <a:lnTo>
                    <a:pt x="350" y="808"/>
                  </a:lnTo>
                  <a:lnTo>
                    <a:pt x="328" y="794"/>
                  </a:lnTo>
                  <a:lnTo>
                    <a:pt x="305" y="781"/>
                  </a:lnTo>
                  <a:lnTo>
                    <a:pt x="283" y="767"/>
                  </a:lnTo>
                  <a:lnTo>
                    <a:pt x="261" y="754"/>
                  </a:lnTo>
                  <a:lnTo>
                    <a:pt x="276" y="741"/>
                  </a:lnTo>
                  <a:lnTo>
                    <a:pt x="291" y="728"/>
                  </a:lnTo>
                  <a:lnTo>
                    <a:pt x="306" y="717"/>
                  </a:lnTo>
                  <a:lnTo>
                    <a:pt x="322" y="704"/>
                  </a:lnTo>
                  <a:lnTo>
                    <a:pt x="311" y="703"/>
                  </a:lnTo>
                  <a:lnTo>
                    <a:pt x="300" y="700"/>
                  </a:lnTo>
                  <a:lnTo>
                    <a:pt x="287" y="698"/>
                  </a:lnTo>
                  <a:lnTo>
                    <a:pt x="276" y="694"/>
                  </a:lnTo>
                  <a:lnTo>
                    <a:pt x="264" y="688"/>
                  </a:lnTo>
                  <a:lnTo>
                    <a:pt x="253" y="682"/>
                  </a:lnTo>
                  <a:lnTo>
                    <a:pt x="242" y="675"/>
                  </a:lnTo>
                  <a:lnTo>
                    <a:pt x="230" y="667"/>
                  </a:lnTo>
                  <a:lnTo>
                    <a:pt x="220" y="659"/>
                  </a:lnTo>
                  <a:lnTo>
                    <a:pt x="211" y="650"/>
                  </a:lnTo>
                  <a:lnTo>
                    <a:pt x="201" y="641"/>
                  </a:lnTo>
                  <a:lnTo>
                    <a:pt x="194" y="631"/>
                  </a:lnTo>
                  <a:lnTo>
                    <a:pt x="186" y="622"/>
                  </a:lnTo>
                  <a:lnTo>
                    <a:pt x="180" y="612"/>
                  </a:lnTo>
                  <a:lnTo>
                    <a:pt x="175" y="602"/>
                  </a:lnTo>
                  <a:lnTo>
                    <a:pt x="170" y="593"/>
                  </a:lnTo>
                  <a:lnTo>
                    <a:pt x="185" y="588"/>
                  </a:lnTo>
                  <a:lnTo>
                    <a:pt x="198" y="584"/>
                  </a:lnTo>
                  <a:lnTo>
                    <a:pt x="213" y="583"/>
                  </a:lnTo>
                  <a:lnTo>
                    <a:pt x="227" y="584"/>
                  </a:lnTo>
                  <a:lnTo>
                    <a:pt x="242" y="586"/>
                  </a:lnTo>
                  <a:lnTo>
                    <a:pt x="257" y="590"/>
                  </a:lnTo>
                  <a:lnTo>
                    <a:pt x="272" y="595"/>
                  </a:lnTo>
                  <a:lnTo>
                    <a:pt x="285" y="602"/>
                  </a:lnTo>
                  <a:lnTo>
                    <a:pt x="300" y="609"/>
                  </a:lnTo>
                  <a:lnTo>
                    <a:pt x="313" y="618"/>
                  </a:lnTo>
                  <a:lnTo>
                    <a:pt x="326" y="627"/>
                  </a:lnTo>
                  <a:lnTo>
                    <a:pt x="340" y="637"/>
                  </a:lnTo>
                  <a:lnTo>
                    <a:pt x="351" y="648"/>
                  </a:lnTo>
                  <a:lnTo>
                    <a:pt x="363" y="658"/>
                  </a:lnTo>
                  <a:lnTo>
                    <a:pt x="373" y="669"/>
                  </a:lnTo>
                  <a:lnTo>
                    <a:pt x="383" y="680"/>
                  </a:lnTo>
                  <a:lnTo>
                    <a:pt x="395" y="682"/>
                  </a:lnTo>
                  <a:lnTo>
                    <a:pt x="406" y="682"/>
                  </a:lnTo>
                  <a:lnTo>
                    <a:pt x="415" y="682"/>
                  </a:lnTo>
                  <a:lnTo>
                    <a:pt x="424" y="681"/>
                  </a:lnTo>
                  <a:lnTo>
                    <a:pt x="431" y="680"/>
                  </a:lnTo>
                  <a:lnTo>
                    <a:pt x="439" y="678"/>
                  </a:lnTo>
                  <a:lnTo>
                    <a:pt x="446" y="675"/>
                  </a:lnTo>
                  <a:lnTo>
                    <a:pt x="452" y="672"/>
                  </a:lnTo>
                  <a:lnTo>
                    <a:pt x="463" y="666"/>
                  </a:lnTo>
                  <a:lnTo>
                    <a:pt x="473" y="661"/>
                  </a:lnTo>
                  <a:lnTo>
                    <a:pt x="477" y="658"/>
                  </a:lnTo>
                  <a:lnTo>
                    <a:pt x="482" y="657"/>
                  </a:lnTo>
                  <a:lnTo>
                    <a:pt x="487" y="656"/>
                  </a:lnTo>
                  <a:lnTo>
                    <a:pt x="493" y="655"/>
                  </a:lnTo>
                  <a:lnTo>
                    <a:pt x="486" y="651"/>
                  </a:lnTo>
                  <a:lnTo>
                    <a:pt x="479" y="648"/>
                  </a:lnTo>
                  <a:lnTo>
                    <a:pt x="474" y="643"/>
                  </a:lnTo>
                  <a:lnTo>
                    <a:pt x="467" y="638"/>
                  </a:lnTo>
                  <a:lnTo>
                    <a:pt x="455" y="626"/>
                  </a:lnTo>
                  <a:lnTo>
                    <a:pt x="443" y="612"/>
                  </a:lnTo>
                  <a:lnTo>
                    <a:pt x="431" y="596"/>
                  </a:lnTo>
                  <a:lnTo>
                    <a:pt x="422" y="582"/>
                  </a:lnTo>
                  <a:lnTo>
                    <a:pt x="415" y="567"/>
                  </a:lnTo>
                  <a:lnTo>
                    <a:pt x="410" y="553"/>
                  </a:lnTo>
                  <a:lnTo>
                    <a:pt x="407" y="557"/>
                  </a:lnTo>
                  <a:lnTo>
                    <a:pt x="403" y="561"/>
                  </a:lnTo>
                  <a:lnTo>
                    <a:pt x="399" y="564"/>
                  </a:lnTo>
                  <a:lnTo>
                    <a:pt x="396" y="566"/>
                  </a:lnTo>
                  <a:lnTo>
                    <a:pt x="387" y="570"/>
                  </a:lnTo>
                  <a:lnTo>
                    <a:pt x="377" y="572"/>
                  </a:lnTo>
                  <a:lnTo>
                    <a:pt x="367" y="572"/>
                  </a:lnTo>
                  <a:lnTo>
                    <a:pt x="357" y="571"/>
                  </a:lnTo>
                  <a:lnTo>
                    <a:pt x="345" y="567"/>
                  </a:lnTo>
                  <a:lnTo>
                    <a:pt x="334" y="563"/>
                  </a:lnTo>
                  <a:lnTo>
                    <a:pt x="324" y="559"/>
                  </a:lnTo>
                  <a:lnTo>
                    <a:pt x="314" y="552"/>
                  </a:lnTo>
                  <a:lnTo>
                    <a:pt x="304" y="545"/>
                  </a:lnTo>
                  <a:lnTo>
                    <a:pt x="295" y="536"/>
                  </a:lnTo>
                  <a:lnTo>
                    <a:pt x="287" y="528"/>
                  </a:lnTo>
                  <a:lnTo>
                    <a:pt x="281" y="519"/>
                  </a:lnTo>
                  <a:lnTo>
                    <a:pt x="276" y="509"/>
                  </a:lnTo>
                  <a:lnTo>
                    <a:pt x="272" y="500"/>
                  </a:lnTo>
                  <a:lnTo>
                    <a:pt x="292" y="492"/>
                  </a:lnTo>
                  <a:lnTo>
                    <a:pt x="310" y="485"/>
                  </a:lnTo>
                  <a:lnTo>
                    <a:pt x="319" y="483"/>
                  </a:lnTo>
                  <a:lnTo>
                    <a:pt x="328" y="481"/>
                  </a:lnTo>
                  <a:lnTo>
                    <a:pt x="335" y="480"/>
                  </a:lnTo>
                  <a:lnTo>
                    <a:pt x="344" y="481"/>
                  </a:lnTo>
                  <a:lnTo>
                    <a:pt x="352" y="483"/>
                  </a:lnTo>
                  <a:lnTo>
                    <a:pt x="361" y="485"/>
                  </a:lnTo>
                  <a:lnTo>
                    <a:pt x="370" y="489"/>
                  </a:lnTo>
                  <a:lnTo>
                    <a:pt x="378" y="494"/>
                  </a:lnTo>
                  <a:lnTo>
                    <a:pt x="387" y="500"/>
                  </a:lnTo>
                  <a:lnTo>
                    <a:pt x="396" y="509"/>
                  </a:lnTo>
                  <a:lnTo>
                    <a:pt x="405" y="518"/>
                  </a:lnTo>
                  <a:lnTo>
                    <a:pt x="415" y="531"/>
                  </a:lnTo>
                  <a:lnTo>
                    <a:pt x="424" y="528"/>
                  </a:lnTo>
                  <a:lnTo>
                    <a:pt x="435" y="527"/>
                  </a:lnTo>
                  <a:lnTo>
                    <a:pt x="447" y="526"/>
                  </a:lnTo>
                  <a:lnTo>
                    <a:pt x="460" y="526"/>
                  </a:lnTo>
                  <a:lnTo>
                    <a:pt x="487" y="527"/>
                  </a:lnTo>
                  <a:lnTo>
                    <a:pt x="515" y="528"/>
                  </a:lnTo>
                  <a:lnTo>
                    <a:pt x="541" y="529"/>
                  </a:lnTo>
                  <a:lnTo>
                    <a:pt x="563" y="529"/>
                  </a:lnTo>
                  <a:lnTo>
                    <a:pt x="572" y="528"/>
                  </a:lnTo>
                  <a:lnTo>
                    <a:pt x="579" y="526"/>
                  </a:lnTo>
                  <a:lnTo>
                    <a:pt x="582" y="525"/>
                  </a:lnTo>
                  <a:lnTo>
                    <a:pt x="583" y="523"/>
                  </a:lnTo>
                  <a:lnTo>
                    <a:pt x="585" y="522"/>
                  </a:lnTo>
                  <a:lnTo>
                    <a:pt x="587" y="519"/>
                  </a:lnTo>
                  <a:lnTo>
                    <a:pt x="585" y="508"/>
                  </a:lnTo>
                  <a:lnTo>
                    <a:pt x="582" y="498"/>
                  </a:lnTo>
                  <a:lnTo>
                    <a:pt x="578" y="489"/>
                  </a:lnTo>
                  <a:lnTo>
                    <a:pt x="572" y="480"/>
                  </a:lnTo>
                  <a:lnTo>
                    <a:pt x="565" y="474"/>
                  </a:lnTo>
                  <a:lnTo>
                    <a:pt x="558" y="468"/>
                  </a:lnTo>
                  <a:lnTo>
                    <a:pt x="550" y="465"/>
                  </a:lnTo>
                  <a:lnTo>
                    <a:pt x="542" y="462"/>
                  </a:lnTo>
                  <a:lnTo>
                    <a:pt x="527" y="469"/>
                  </a:lnTo>
                  <a:lnTo>
                    <a:pt x="513" y="473"/>
                  </a:lnTo>
                  <a:lnTo>
                    <a:pt x="498" y="475"/>
                  </a:lnTo>
                  <a:lnTo>
                    <a:pt x="485" y="475"/>
                  </a:lnTo>
                  <a:lnTo>
                    <a:pt x="472" y="473"/>
                  </a:lnTo>
                  <a:lnTo>
                    <a:pt x="457" y="469"/>
                  </a:lnTo>
                  <a:lnTo>
                    <a:pt x="445" y="465"/>
                  </a:lnTo>
                  <a:lnTo>
                    <a:pt x="431" y="458"/>
                  </a:lnTo>
                  <a:lnTo>
                    <a:pt x="419" y="450"/>
                  </a:lnTo>
                  <a:lnTo>
                    <a:pt x="408" y="441"/>
                  </a:lnTo>
                  <a:lnTo>
                    <a:pt x="396" y="432"/>
                  </a:lnTo>
                  <a:lnTo>
                    <a:pt x="386" y="421"/>
                  </a:lnTo>
                  <a:lnTo>
                    <a:pt x="376" y="410"/>
                  </a:lnTo>
                  <a:lnTo>
                    <a:pt x="367" y="399"/>
                  </a:lnTo>
                  <a:lnTo>
                    <a:pt x="358" y="387"/>
                  </a:lnTo>
                  <a:lnTo>
                    <a:pt x="351" y="375"/>
                  </a:lnTo>
                  <a:lnTo>
                    <a:pt x="382" y="373"/>
                  </a:lnTo>
                  <a:lnTo>
                    <a:pt x="409" y="373"/>
                  </a:lnTo>
                  <a:lnTo>
                    <a:pt x="431" y="374"/>
                  </a:lnTo>
                  <a:lnTo>
                    <a:pt x="450" y="377"/>
                  </a:lnTo>
                  <a:lnTo>
                    <a:pt x="466" y="380"/>
                  </a:lnTo>
                  <a:lnTo>
                    <a:pt x="479" y="384"/>
                  </a:lnTo>
                  <a:lnTo>
                    <a:pt x="489" y="389"/>
                  </a:lnTo>
                  <a:lnTo>
                    <a:pt x="496" y="393"/>
                  </a:lnTo>
                  <a:lnTo>
                    <a:pt x="503" y="400"/>
                  </a:lnTo>
                  <a:lnTo>
                    <a:pt x="506" y="406"/>
                  </a:lnTo>
                  <a:lnTo>
                    <a:pt x="510" y="411"/>
                  </a:lnTo>
                  <a:lnTo>
                    <a:pt x="512" y="418"/>
                  </a:lnTo>
                  <a:lnTo>
                    <a:pt x="516" y="430"/>
                  </a:lnTo>
                  <a:lnTo>
                    <a:pt x="522" y="441"/>
                  </a:lnTo>
                  <a:lnTo>
                    <a:pt x="532" y="431"/>
                  </a:lnTo>
                  <a:lnTo>
                    <a:pt x="542" y="423"/>
                  </a:lnTo>
                  <a:lnTo>
                    <a:pt x="553" y="417"/>
                  </a:lnTo>
                  <a:lnTo>
                    <a:pt x="563" y="412"/>
                  </a:lnTo>
                  <a:lnTo>
                    <a:pt x="573" y="408"/>
                  </a:lnTo>
                  <a:lnTo>
                    <a:pt x="583" y="404"/>
                  </a:lnTo>
                  <a:lnTo>
                    <a:pt x="593" y="402"/>
                  </a:lnTo>
                  <a:lnTo>
                    <a:pt x="602" y="401"/>
                  </a:lnTo>
                  <a:lnTo>
                    <a:pt x="618" y="398"/>
                  </a:lnTo>
                  <a:lnTo>
                    <a:pt x="631" y="396"/>
                  </a:lnTo>
                  <a:lnTo>
                    <a:pt x="636" y="394"/>
                  </a:lnTo>
                  <a:lnTo>
                    <a:pt x="639" y="392"/>
                  </a:lnTo>
                  <a:lnTo>
                    <a:pt x="641" y="389"/>
                  </a:lnTo>
                  <a:lnTo>
                    <a:pt x="642" y="384"/>
                  </a:lnTo>
                  <a:lnTo>
                    <a:pt x="640" y="382"/>
                  </a:lnTo>
                  <a:lnTo>
                    <a:pt x="636" y="380"/>
                  </a:lnTo>
                  <a:lnTo>
                    <a:pt x="630" y="377"/>
                  </a:lnTo>
                  <a:lnTo>
                    <a:pt x="622" y="374"/>
                  </a:lnTo>
                  <a:lnTo>
                    <a:pt x="602" y="370"/>
                  </a:lnTo>
                  <a:lnTo>
                    <a:pt x="581" y="365"/>
                  </a:lnTo>
                  <a:lnTo>
                    <a:pt x="571" y="362"/>
                  </a:lnTo>
                  <a:lnTo>
                    <a:pt x="561" y="359"/>
                  </a:lnTo>
                  <a:lnTo>
                    <a:pt x="553" y="354"/>
                  </a:lnTo>
                  <a:lnTo>
                    <a:pt x="546" y="350"/>
                  </a:lnTo>
                  <a:lnTo>
                    <a:pt x="544" y="346"/>
                  </a:lnTo>
                  <a:lnTo>
                    <a:pt x="542" y="344"/>
                  </a:lnTo>
                  <a:lnTo>
                    <a:pt x="541" y="341"/>
                  </a:lnTo>
                  <a:lnTo>
                    <a:pt x="541" y="337"/>
                  </a:lnTo>
                  <a:lnTo>
                    <a:pt x="541" y="334"/>
                  </a:lnTo>
                  <a:lnTo>
                    <a:pt x="542" y="331"/>
                  </a:lnTo>
                  <a:lnTo>
                    <a:pt x="544" y="327"/>
                  </a:lnTo>
                  <a:lnTo>
                    <a:pt x="546" y="323"/>
                  </a:lnTo>
                  <a:lnTo>
                    <a:pt x="553" y="318"/>
                  </a:lnTo>
                  <a:lnTo>
                    <a:pt x="559" y="315"/>
                  </a:lnTo>
                  <a:lnTo>
                    <a:pt x="565" y="312"/>
                  </a:lnTo>
                  <a:lnTo>
                    <a:pt x="571" y="310"/>
                  </a:lnTo>
                  <a:lnTo>
                    <a:pt x="578" y="308"/>
                  </a:lnTo>
                  <a:lnTo>
                    <a:pt x="583" y="307"/>
                  </a:lnTo>
                  <a:lnTo>
                    <a:pt x="590" y="307"/>
                  </a:lnTo>
                  <a:lnTo>
                    <a:pt x="596" y="307"/>
                  </a:lnTo>
                  <a:lnTo>
                    <a:pt x="607" y="310"/>
                  </a:lnTo>
                  <a:lnTo>
                    <a:pt x="618" y="314"/>
                  </a:lnTo>
                  <a:lnTo>
                    <a:pt x="629" y="318"/>
                  </a:lnTo>
                  <a:lnTo>
                    <a:pt x="640" y="325"/>
                  </a:lnTo>
                  <a:lnTo>
                    <a:pt x="659" y="337"/>
                  </a:lnTo>
                  <a:lnTo>
                    <a:pt x="677" y="349"/>
                  </a:lnTo>
                  <a:lnTo>
                    <a:pt x="685" y="352"/>
                  </a:lnTo>
                  <a:lnTo>
                    <a:pt x="692" y="354"/>
                  </a:lnTo>
                  <a:lnTo>
                    <a:pt x="695" y="355"/>
                  </a:lnTo>
                  <a:lnTo>
                    <a:pt x="698" y="355"/>
                  </a:lnTo>
                  <a:lnTo>
                    <a:pt x="700" y="354"/>
                  </a:lnTo>
                  <a:lnTo>
                    <a:pt x="703" y="353"/>
                  </a:lnTo>
                  <a:lnTo>
                    <a:pt x="702" y="341"/>
                  </a:lnTo>
                  <a:lnTo>
                    <a:pt x="698" y="331"/>
                  </a:lnTo>
                  <a:lnTo>
                    <a:pt x="694" y="321"/>
                  </a:lnTo>
                  <a:lnTo>
                    <a:pt x="688" y="312"/>
                  </a:lnTo>
                  <a:lnTo>
                    <a:pt x="676" y="296"/>
                  </a:lnTo>
                  <a:lnTo>
                    <a:pt x="664" y="280"/>
                  </a:lnTo>
                  <a:lnTo>
                    <a:pt x="659" y="273"/>
                  </a:lnTo>
                  <a:lnTo>
                    <a:pt x="656" y="266"/>
                  </a:lnTo>
                  <a:lnTo>
                    <a:pt x="654" y="258"/>
                  </a:lnTo>
                  <a:lnTo>
                    <a:pt x="654" y="250"/>
                  </a:lnTo>
                  <a:lnTo>
                    <a:pt x="655" y="246"/>
                  </a:lnTo>
                  <a:lnTo>
                    <a:pt x="657" y="241"/>
                  </a:lnTo>
                  <a:lnTo>
                    <a:pt x="659" y="237"/>
                  </a:lnTo>
                  <a:lnTo>
                    <a:pt x="663" y="232"/>
                  </a:lnTo>
                  <a:lnTo>
                    <a:pt x="671" y="222"/>
                  </a:lnTo>
                  <a:lnTo>
                    <a:pt x="684" y="212"/>
                  </a:lnTo>
                  <a:lnTo>
                    <a:pt x="687" y="211"/>
                  </a:lnTo>
                  <a:lnTo>
                    <a:pt x="690" y="212"/>
                  </a:lnTo>
                  <a:lnTo>
                    <a:pt x="694" y="215"/>
                  </a:lnTo>
                  <a:lnTo>
                    <a:pt x="697" y="219"/>
                  </a:lnTo>
                  <a:lnTo>
                    <a:pt x="704" y="231"/>
                  </a:lnTo>
                  <a:lnTo>
                    <a:pt x="711" y="246"/>
                  </a:lnTo>
                  <a:lnTo>
                    <a:pt x="717" y="260"/>
                  </a:lnTo>
                  <a:lnTo>
                    <a:pt x="726" y="273"/>
                  </a:lnTo>
                  <a:lnTo>
                    <a:pt x="732" y="278"/>
                  </a:lnTo>
                  <a:lnTo>
                    <a:pt x="737" y="282"/>
                  </a:lnTo>
                  <a:lnTo>
                    <a:pt x="744" y="284"/>
                  </a:lnTo>
                  <a:lnTo>
                    <a:pt x="752" y="284"/>
                  </a:lnTo>
                  <a:lnTo>
                    <a:pt x="757" y="283"/>
                  </a:lnTo>
                  <a:lnTo>
                    <a:pt x="762" y="278"/>
                  </a:lnTo>
                  <a:lnTo>
                    <a:pt x="765" y="274"/>
                  </a:lnTo>
                  <a:lnTo>
                    <a:pt x="767" y="267"/>
                  </a:lnTo>
                  <a:lnTo>
                    <a:pt x="773" y="253"/>
                  </a:lnTo>
                  <a:lnTo>
                    <a:pt x="776" y="236"/>
                  </a:lnTo>
                  <a:lnTo>
                    <a:pt x="779" y="228"/>
                  </a:lnTo>
                  <a:lnTo>
                    <a:pt x="781" y="220"/>
                  </a:lnTo>
                  <a:lnTo>
                    <a:pt x="783" y="213"/>
                  </a:lnTo>
                  <a:lnTo>
                    <a:pt x="786" y="207"/>
                  </a:lnTo>
                  <a:lnTo>
                    <a:pt x="791" y="202"/>
                  </a:lnTo>
                  <a:lnTo>
                    <a:pt x="795" y="199"/>
                  </a:lnTo>
                  <a:lnTo>
                    <a:pt x="801" y="198"/>
                  </a:lnTo>
                  <a:lnTo>
                    <a:pt x="808" y="198"/>
                  </a:lnTo>
                  <a:lnTo>
                    <a:pt x="817" y="202"/>
                  </a:lnTo>
                  <a:lnTo>
                    <a:pt x="822" y="208"/>
                  </a:lnTo>
                  <a:lnTo>
                    <a:pt x="826" y="215"/>
                  </a:lnTo>
                  <a:lnTo>
                    <a:pt x="827" y="220"/>
                  </a:lnTo>
                  <a:lnTo>
                    <a:pt x="826" y="227"/>
                  </a:lnTo>
                  <a:lnTo>
                    <a:pt x="823" y="234"/>
                  </a:lnTo>
                  <a:lnTo>
                    <a:pt x="819" y="239"/>
                  </a:lnTo>
                  <a:lnTo>
                    <a:pt x="814" y="246"/>
                  </a:lnTo>
                  <a:lnTo>
                    <a:pt x="804" y="258"/>
                  </a:lnTo>
                  <a:lnTo>
                    <a:pt x="794" y="269"/>
                  </a:lnTo>
                  <a:lnTo>
                    <a:pt x="791" y="274"/>
                  </a:lnTo>
                  <a:lnTo>
                    <a:pt x="788" y="278"/>
                  </a:lnTo>
                  <a:lnTo>
                    <a:pt x="788" y="282"/>
                  </a:lnTo>
                  <a:lnTo>
                    <a:pt x="789" y="284"/>
                  </a:lnTo>
                  <a:lnTo>
                    <a:pt x="793" y="293"/>
                  </a:lnTo>
                  <a:lnTo>
                    <a:pt x="801" y="299"/>
                  </a:lnTo>
                  <a:lnTo>
                    <a:pt x="809" y="306"/>
                  </a:lnTo>
                  <a:lnTo>
                    <a:pt x="818" y="312"/>
                  </a:lnTo>
                  <a:lnTo>
                    <a:pt x="828" y="316"/>
                  </a:lnTo>
                  <a:lnTo>
                    <a:pt x="838" y="320"/>
                  </a:lnTo>
                  <a:lnTo>
                    <a:pt x="847" y="322"/>
                  </a:lnTo>
                  <a:lnTo>
                    <a:pt x="855" y="322"/>
                  </a:lnTo>
                  <a:lnTo>
                    <a:pt x="857" y="311"/>
                  </a:lnTo>
                  <a:lnTo>
                    <a:pt x="860" y="301"/>
                  </a:lnTo>
                  <a:lnTo>
                    <a:pt x="863" y="292"/>
                  </a:lnTo>
                  <a:lnTo>
                    <a:pt x="867" y="285"/>
                  </a:lnTo>
                  <a:lnTo>
                    <a:pt x="874" y="273"/>
                  </a:lnTo>
                  <a:lnTo>
                    <a:pt x="881" y="264"/>
                  </a:lnTo>
                  <a:lnTo>
                    <a:pt x="887" y="256"/>
                  </a:lnTo>
                  <a:lnTo>
                    <a:pt x="893" y="248"/>
                  </a:lnTo>
                  <a:lnTo>
                    <a:pt x="894" y="245"/>
                  </a:lnTo>
                  <a:lnTo>
                    <a:pt x="895" y="240"/>
                  </a:lnTo>
                  <a:lnTo>
                    <a:pt x="895" y="235"/>
                  </a:lnTo>
                  <a:lnTo>
                    <a:pt x="895" y="229"/>
                  </a:lnTo>
                  <a:lnTo>
                    <a:pt x="891" y="216"/>
                  </a:lnTo>
                  <a:lnTo>
                    <a:pt x="889" y="203"/>
                  </a:lnTo>
                  <a:lnTo>
                    <a:pt x="887" y="192"/>
                  </a:lnTo>
                  <a:lnTo>
                    <a:pt x="887" y="180"/>
                  </a:lnTo>
                  <a:lnTo>
                    <a:pt x="887" y="170"/>
                  </a:lnTo>
                  <a:lnTo>
                    <a:pt x="888" y="159"/>
                  </a:lnTo>
                  <a:lnTo>
                    <a:pt x="890" y="150"/>
                  </a:lnTo>
                  <a:lnTo>
                    <a:pt x="894" y="140"/>
                  </a:lnTo>
                  <a:lnTo>
                    <a:pt x="898" y="132"/>
                  </a:lnTo>
                  <a:lnTo>
                    <a:pt x="903" y="124"/>
                  </a:lnTo>
                  <a:lnTo>
                    <a:pt x="909" y="117"/>
                  </a:lnTo>
                  <a:lnTo>
                    <a:pt x="916" y="111"/>
                  </a:lnTo>
                  <a:lnTo>
                    <a:pt x="925" y="106"/>
                  </a:lnTo>
                  <a:lnTo>
                    <a:pt x="934" y="102"/>
                  </a:lnTo>
                  <a:lnTo>
                    <a:pt x="944" y="98"/>
                  </a:lnTo>
                  <a:lnTo>
                    <a:pt x="956" y="96"/>
                  </a:lnTo>
                  <a:lnTo>
                    <a:pt x="961" y="96"/>
                  </a:lnTo>
                  <a:lnTo>
                    <a:pt x="965" y="97"/>
                  </a:lnTo>
                  <a:lnTo>
                    <a:pt x="967" y="100"/>
                  </a:lnTo>
                  <a:lnTo>
                    <a:pt x="970" y="102"/>
                  </a:lnTo>
                  <a:lnTo>
                    <a:pt x="971" y="104"/>
                  </a:lnTo>
                  <a:lnTo>
                    <a:pt x="972" y="107"/>
                  </a:lnTo>
                  <a:lnTo>
                    <a:pt x="972" y="111"/>
                  </a:lnTo>
                  <a:lnTo>
                    <a:pt x="972" y="115"/>
                  </a:lnTo>
                  <a:lnTo>
                    <a:pt x="965" y="134"/>
                  </a:lnTo>
                  <a:lnTo>
                    <a:pt x="956" y="157"/>
                  </a:lnTo>
                  <a:lnTo>
                    <a:pt x="951" y="168"/>
                  </a:lnTo>
                  <a:lnTo>
                    <a:pt x="947" y="179"/>
                  </a:lnTo>
                  <a:lnTo>
                    <a:pt x="945" y="190"/>
                  </a:lnTo>
                  <a:lnTo>
                    <a:pt x="944" y="201"/>
                  </a:lnTo>
                  <a:lnTo>
                    <a:pt x="945" y="206"/>
                  </a:lnTo>
                  <a:lnTo>
                    <a:pt x="946" y="210"/>
                  </a:lnTo>
                  <a:lnTo>
                    <a:pt x="948" y="215"/>
                  </a:lnTo>
                  <a:lnTo>
                    <a:pt x="952" y="219"/>
                  </a:lnTo>
                  <a:lnTo>
                    <a:pt x="955" y="222"/>
                  </a:lnTo>
                  <a:lnTo>
                    <a:pt x="961" y="226"/>
                  </a:lnTo>
                  <a:lnTo>
                    <a:pt x="966" y="228"/>
                  </a:lnTo>
                  <a:lnTo>
                    <a:pt x="974" y="230"/>
                  </a:lnTo>
                  <a:lnTo>
                    <a:pt x="980" y="229"/>
                  </a:lnTo>
                  <a:lnTo>
                    <a:pt x="986" y="227"/>
                  </a:lnTo>
                  <a:lnTo>
                    <a:pt x="993" y="224"/>
                  </a:lnTo>
                  <a:lnTo>
                    <a:pt x="1000" y="219"/>
                  </a:lnTo>
                  <a:lnTo>
                    <a:pt x="1005" y="215"/>
                  </a:lnTo>
                  <a:lnTo>
                    <a:pt x="1010" y="209"/>
                  </a:lnTo>
                  <a:lnTo>
                    <a:pt x="1012" y="203"/>
                  </a:lnTo>
                  <a:lnTo>
                    <a:pt x="1014" y="198"/>
                  </a:lnTo>
                  <a:lnTo>
                    <a:pt x="1015" y="178"/>
                  </a:lnTo>
                  <a:lnTo>
                    <a:pt x="1016" y="158"/>
                  </a:lnTo>
                  <a:lnTo>
                    <a:pt x="1019" y="138"/>
                  </a:lnTo>
                  <a:lnTo>
                    <a:pt x="1022" y="120"/>
                  </a:lnTo>
                  <a:lnTo>
                    <a:pt x="1024" y="111"/>
                  </a:lnTo>
                  <a:lnTo>
                    <a:pt x="1028" y="103"/>
                  </a:lnTo>
                  <a:lnTo>
                    <a:pt x="1030" y="96"/>
                  </a:lnTo>
                  <a:lnTo>
                    <a:pt x="1034" y="91"/>
                  </a:lnTo>
                  <a:lnTo>
                    <a:pt x="1038" y="86"/>
                  </a:lnTo>
                  <a:lnTo>
                    <a:pt x="1043" y="83"/>
                  </a:lnTo>
                  <a:lnTo>
                    <a:pt x="1049" y="81"/>
                  </a:lnTo>
                  <a:lnTo>
                    <a:pt x="1054" y="79"/>
                  </a:lnTo>
                  <a:lnTo>
                    <a:pt x="1059" y="79"/>
                  </a:lnTo>
                  <a:lnTo>
                    <a:pt x="1062" y="81"/>
                  </a:lnTo>
                  <a:lnTo>
                    <a:pt x="1064" y="83"/>
                  </a:lnTo>
                  <a:lnTo>
                    <a:pt x="1066" y="85"/>
                  </a:lnTo>
                  <a:lnTo>
                    <a:pt x="1066" y="94"/>
                  </a:lnTo>
                  <a:lnTo>
                    <a:pt x="1063" y="105"/>
                  </a:lnTo>
                  <a:lnTo>
                    <a:pt x="1060" y="119"/>
                  </a:lnTo>
                  <a:lnTo>
                    <a:pt x="1058" y="134"/>
                  </a:lnTo>
                  <a:lnTo>
                    <a:pt x="1057" y="142"/>
                  </a:lnTo>
                  <a:lnTo>
                    <a:pt x="1056" y="151"/>
                  </a:lnTo>
                  <a:lnTo>
                    <a:pt x="1057" y="160"/>
                  </a:lnTo>
                  <a:lnTo>
                    <a:pt x="1058" y="170"/>
                  </a:lnTo>
                  <a:lnTo>
                    <a:pt x="1059" y="173"/>
                  </a:lnTo>
                  <a:lnTo>
                    <a:pt x="1061" y="176"/>
                  </a:lnTo>
                  <a:lnTo>
                    <a:pt x="1064" y="179"/>
                  </a:lnTo>
                  <a:lnTo>
                    <a:pt x="1068" y="181"/>
                  </a:lnTo>
                  <a:lnTo>
                    <a:pt x="1077" y="184"/>
                  </a:lnTo>
                  <a:lnTo>
                    <a:pt x="1088" y="187"/>
                  </a:lnTo>
                  <a:lnTo>
                    <a:pt x="1100" y="187"/>
                  </a:lnTo>
                  <a:lnTo>
                    <a:pt x="1111" y="184"/>
                  </a:lnTo>
                  <a:lnTo>
                    <a:pt x="1117" y="183"/>
                  </a:lnTo>
                  <a:lnTo>
                    <a:pt x="1121" y="181"/>
                  </a:lnTo>
                  <a:lnTo>
                    <a:pt x="1126" y="179"/>
                  </a:lnTo>
                  <a:lnTo>
                    <a:pt x="1129" y="176"/>
                  </a:lnTo>
                  <a:lnTo>
                    <a:pt x="1123" y="171"/>
                  </a:lnTo>
                  <a:lnTo>
                    <a:pt x="1117" y="165"/>
                  </a:lnTo>
                  <a:lnTo>
                    <a:pt x="1112" y="159"/>
                  </a:lnTo>
                  <a:lnTo>
                    <a:pt x="1109" y="150"/>
                  </a:lnTo>
                  <a:lnTo>
                    <a:pt x="1107" y="141"/>
                  </a:lnTo>
                  <a:lnTo>
                    <a:pt x="1106" y="131"/>
                  </a:lnTo>
                  <a:lnTo>
                    <a:pt x="1105" y="121"/>
                  </a:lnTo>
                  <a:lnTo>
                    <a:pt x="1105" y="111"/>
                  </a:lnTo>
                  <a:lnTo>
                    <a:pt x="1106" y="101"/>
                  </a:lnTo>
                  <a:lnTo>
                    <a:pt x="1108" y="92"/>
                  </a:lnTo>
                  <a:lnTo>
                    <a:pt x="1109" y="83"/>
                  </a:lnTo>
                  <a:lnTo>
                    <a:pt x="1112" y="75"/>
                  </a:lnTo>
                  <a:lnTo>
                    <a:pt x="1115" y="68"/>
                  </a:lnTo>
                  <a:lnTo>
                    <a:pt x="1118" y="63"/>
                  </a:lnTo>
                  <a:lnTo>
                    <a:pt x="1121" y="59"/>
                  </a:lnTo>
                  <a:lnTo>
                    <a:pt x="1125" y="58"/>
                  </a:lnTo>
                  <a:lnTo>
                    <a:pt x="1128" y="58"/>
                  </a:lnTo>
                  <a:lnTo>
                    <a:pt x="1130" y="59"/>
                  </a:lnTo>
                  <a:lnTo>
                    <a:pt x="1133" y="62"/>
                  </a:lnTo>
                  <a:lnTo>
                    <a:pt x="1135" y="65"/>
                  </a:lnTo>
                  <a:lnTo>
                    <a:pt x="1139" y="73"/>
                  </a:lnTo>
                  <a:lnTo>
                    <a:pt x="1143" y="83"/>
                  </a:lnTo>
                  <a:lnTo>
                    <a:pt x="1146" y="94"/>
                  </a:lnTo>
                  <a:lnTo>
                    <a:pt x="1148" y="107"/>
                  </a:lnTo>
                  <a:lnTo>
                    <a:pt x="1149" y="122"/>
                  </a:lnTo>
                  <a:lnTo>
                    <a:pt x="1150" y="136"/>
                  </a:lnTo>
                  <a:lnTo>
                    <a:pt x="1164" y="129"/>
                  </a:lnTo>
                  <a:lnTo>
                    <a:pt x="1174" y="124"/>
                  </a:lnTo>
                  <a:lnTo>
                    <a:pt x="1178" y="123"/>
                  </a:lnTo>
                  <a:lnTo>
                    <a:pt x="1182" y="123"/>
                  </a:lnTo>
                  <a:lnTo>
                    <a:pt x="1185" y="123"/>
                  </a:lnTo>
                  <a:lnTo>
                    <a:pt x="1187" y="124"/>
                  </a:lnTo>
                  <a:lnTo>
                    <a:pt x="1192" y="128"/>
                  </a:lnTo>
                  <a:lnTo>
                    <a:pt x="1196" y="132"/>
                  </a:lnTo>
                  <a:lnTo>
                    <a:pt x="1200" y="139"/>
                  </a:lnTo>
                  <a:lnTo>
                    <a:pt x="1203" y="146"/>
                  </a:lnTo>
                  <a:lnTo>
                    <a:pt x="1205" y="151"/>
                  </a:lnTo>
                  <a:lnTo>
                    <a:pt x="1207" y="154"/>
                  </a:lnTo>
                  <a:lnTo>
                    <a:pt x="1211" y="157"/>
                  </a:lnTo>
                  <a:lnTo>
                    <a:pt x="1214" y="159"/>
                  </a:lnTo>
                  <a:lnTo>
                    <a:pt x="1222" y="163"/>
                  </a:lnTo>
                  <a:lnTo>
                    <a:pt x="1230" y="165"/>
                  </a:lnTo>
                  <a:lnTo>
                    <a:pt x="1239" y="165"/>
                  </a:lnTo>
                  <a:lnTo>
                    <a:pt x="1249" y="165"/>
                  </a:lnTo>
                  <a:lnTo>
                    <a:pt x="1258" y="164"/>
                  </a:lnTo>
                  <a:lnTo>
                    <a:pt x="1265" y="162"/>
                  </a:lnTo>
                  <a:lnTo>
                    <a:pt x="1268" y="158"/>
                  </a:lnTo>
                  <a:lnTo>
                    <a:pt x="1269" y="152"/>
                  </a:lnTo>
                  <a:lnTo>
                    <a:pt x="1270" y="148"/>
                  </a:lnTo>
                  <a:lnTo>
                    <a:pt x="1271" y="143"/>
                  </a:lnTo>
                  <a:lnTo>
                    <a:pt x="1270" y="134"/>
                  </a:lnTo>
                  <a:lnTo>
                    <a:pt x="1268" y="125"/>
                  </a:lnTo>
                  <a:lnTo>
                    <a:pt x="1263" y="117"/>
                  </a:lnTo>
                  <a:lnTo>
                    <a:pt x="1259" y="109"/>
                  </a:lnTo>
                  <a:lnTo>
                    <a:pt x="1253" y="101"/>
                  </a:lnTo>
                  <a:lnTo>
                    <a:pt x="1248" y="92"/>
                  </a:lnTo>
                  <a:lnTo>
                    <a:pt x="1243" y="84"/>
                  </a:lnTo>
                  <a:lnTo>
                    <a:pt x="1238" y="76"/>
                  </a:lnTo>
                  <a:lnTo>
                    <a:pt x="1234" y="69"/>
                  </a:lnTo>
                  <a:lnTo>
                    <a:pt x="1231" y="62"/>
                  </a:lnTo>
                  <a:lnTo>
                    <a:pt x="1230" y="54"/>
                  </a:lnTo>
                  <a:lnTo>
                    <a:pt x="1231" y="47"/>
                  </a:lnTo>
                  <a:lnTo>
                    <a:pt x="1232" y="43"/>
                  </a:lnTo>
                  <a:lnTo>
                    <a:pt x="1234" y="39"/>
                  </a:lnTo>
                  <a:lnTo>
                    <a:pt x="1236" y="36"/>
                  </a:lnTo>
                  <a:lnTo>
                    <a:pt x="1240" y="31"/>
                  </a:lnTo>
                  <a:lnTo>
                    <a:pt x="1248" y="28"/>
                  </a:lnTo>
                  <a:lnTo>
                    <a:pt x="1257" y="27"/>
                  </a:lnTo>
                  <a:lnTo>
                    <a:pt x="1264" y="26"/>
                  </a:lnTo>
                  <a:lnTo>
                    <a:pt x="1271" y="27"/>
                  </a:lnTo>
                  <a:lnTo>
                    <a:pt x="1279" y="29"/>
                  </a:lnTo>
                  <a:lnTo>
                    <a:pt x="1286" y="33"/>
                  </a:lnTo>
                  <a:lnTo>
                    <a:pt x="1291" y="38"/>
                  </a:lnTo>
                  <a:lnTo>
                    <a:pt x="1297" y="44"/>
                  </a:lnTo>
                  <a:lnTo>
                    <a:pt x="1299" y="50"/>
                  </a:lnTo>
                  <a:lnTo>
                    <a:pt x="1300" y="57"/>
                  </a:lnTo>
                  <a:lnTo>
                    <a:pt x="1300" y="63"/>
                  </a:lnTo>
                  <a:lnTo>
                    <a:pt x="1300" y="68"/>
                  </a:lnTo>
                  <a:lnTo>
                    <a:pt x="1300" y="78"/>
                  </a:lnTo>
                  <a:lnTo>
                    <a:pt x="1299" y="88"/>
                  </a:lnTo>
                  <a:lnTo>
                    <a:pt x="1300" y="94"/>
                  </a:lnTo>
                  <a:lnTo>
                    <a:pt x="1301" y="100"/>
                  </a:lnTo>
                  <a:lnTo>
                    <a:pt x="1303" y="106"/>
                  </a:lnTo>
                  <a:lnTo>
                    <a:pt x="1306" y="113"/>
                  </a:lnTo>
                  <a:lnTo>
                    <a:pt x="1311" y="121"/>
                  </a:lnTo>
                  <a:lnTo>
                    <a:pt x="1317" y="130"/>
                  </a:lnTo>
                  <a:lnTo>
                    <a:pt x="1325" y="140"/>
                  </a:lnTo>
                  <a:lnTo>
                    <a:pt x="1335" y="151"/>
                  </a:lnTo>
                  <a:lnTo>
                    <a:pt x="1339" y="145"/>
                  </a:lnTo>
                  <a:lnTo>
                    <a:pt x="1345" y="142"/>
                  </a:lnTo>
                  <a:lnTo>
                    <a:pt x="1349" y="140"/>
                  </a:lnTo>
                  <a:lnTo>
                    <a:pt x="1354" y="139"/>
                  </a:lnTo>
                  <a:lnTo>
                    <a:pt x="1358" y="138"/>
                  </a:lnTo>
                  <a:lnTo>
                    <a:pt x="1361" y="136"/>
                  </a:lnTo>
                  <a:lnTo>
                    <a:pt x="1364" y="134"/>
                  </a:lnTo>
                  <a:lnTo>
                    <a:pt x="1364" y="131"/>
                  </a:lnTo>
                  <a:lnTo>
                    <a:pt x="1354" y="114"/>
                  </a:lnTo>
                  <a:lnTo>
                    <a:pt x="1345" y="97"/>
                  </a:lnTo>
                  <a:lnTo>
                    <a:pt x="1341" y="88"/>
                  </a:lnTo>
                  <a:lnTo>
                    <a:pt x="1339" y="81"/>
                  </a:lnTo>
                  <a:lnTo>
                    <a:pt x="1337" y="72"/>
                  </a:lnTo>
                  <a:lnTo>
                    <a:pt x="1337" y="64"/>
                  </a:lnTo>
                  <a:lnTo>
                    <a:pt x="1337" y="55"/>
                  </a:lnTo>
                  <a:lnTo>
                    <a:pt x="1339" y="47"/>
                  </a:lnTo>
                  <a:lnTo>
                    <a:pt x="1342" y="38"/>
                  </a:lnTo>
                  <a:lnTo>
                    <a:pt x="1347" y="30"/>
                  </a:lnTo>
                  <a:lnTo>
                    <a:pt x="1354" y="23"/>
                  </a:lnTo>
                  <a:lnTo>
                    <a:pt x="1361" y="15"/>
                  </a:lnTo>
                  <a:lnTo>
                    <a:pt x="1370" y="8"/>
                  </a:lnTo>
                  <a:lnTo>
                    <a:pt x="1382" y="0"/>
                  </a:lnTo>
                  <a:lnTo>
                    <a:pt x="1397" y="193"/>
                  </a:lnTo>
                  <a:lnTo>
                    <a:pt x="1411" y="385"/>
                  </a:lnTo>
                  <a:lnTo>
                    <a:pt x="1423" y="576"/>
                  </a:lnTo>
                  <a:lnTo>
                    <a:pt x="1433" y="766"/>
                  </a:lnTo>
                  <a:lnTo>
                    <a:pt x="1436" y="860"/>
                  </a:lnTo>
                  <a:lnTo>
                    <a:pt x="1440" y="955"/>
                  </a:lnTo>
                  <a:lnTo>
                    <a:pt x="1443" y="1049"/>
                  </a:lnTo>
                  <a:lnTo>
                    <a:pt x="1445" y="1144"/>
                  </a:lnTo>
                  <a:lnTo>
                    <a:pt x="1446" y="1237"/>
                  </a:lnTo>
                  <a:lnTo>
                    <a:pt x="1447" y="1331"/>
                  </a:lnTo>
                  <a:lnTo>
                    <a:pt x="1447" y="1426"/>
                  </a:lnTo>
                  <a:lnTo>
                    <a:pt x="1446" y="1521"/>
                  </a:lnTo>
                  <a:lnTo>
                    <a:pt x="1445" y="1616"/>
                  </a:lnTo>
                  <a:lnTo>
                    <a:pt x="1443" y="1711"/>
                  </a:lnTo>
                  <a:lnTo>
                    <a:pt x="1441" y="1806"/>
                  </a:lnTo>
                  <a:lnTo>
                    <a:pt x="1436" y="1901"/>
                  </a:lnTo>
                  <a:lnTo>
                    <a:pt x="1432" y="1997"/>
                  </a:lnTo>
                  <a:lnTo>
                    <a:pt x="1426" y="2093"/>
                  </a:lnTo>
                  <a:lnTo>
                    <a:pt x="1420" y="2190"/>
                  </a:lnTo>
                  <a:lnTo>
                    <a:pt x="1412" y="2287"/>
                  </a:lnTo>
                  <a:lnTo>
                    <a:pt x="1404" y="2385"/>
                  </a:lnTo>
                  <a:lnTo>
                    <a:pt x="1394" y="2484"/>
                  </a:lnTo>
                  <a:lnTo>
                    <a:pt x="1384" y="2582"/>
                  </a:lnTo>
                  <a:lnTo>
                    <a:pt x="1371" y="2681"/>
                  </a:lnTo>
                  <a:lnTo>
                    <a:pt x="1359" y="2782"/>
                  </a:lnTo>
                  <a:lnTo>
                    <a:pt x="1346" y="2883"/>
                  </a:lnTo>
                  <a:lnTo>
                    <a:pt x="1330" y="2985"/>
                  </a:lnTo>
                  <a:lnTo>
                    <a:pt x="1315" y="3088"/>
                  </a:lnTo>
                  <a:lnTo>
                    <a:pt x="1288" y="3090"/>
                  </a:lnTo>
                  <a:lnTo>
                    <a:pt x="1261" y="3091"/>
                  </a:lnTo>
                  <a:lnTo>
                    <a:pt x="1234" y="3091"/>
                  </a:lnTo>
                  <a:lnTo>
                    <a:pt x="1207" y="3091"/>
                  </a:lnTo>
                  <a:lnTo>
                    <a:pt x="1154" y="3089"/>
                  </a:lnTo>
                  <a:lnTo>
                    <a:pt x="1101" y="3084"/>
                  </a:lnTo>
                  <a:lnTo>
                    <a:pt x="1051" y="3080"/>
                  </a:lnTo>
                  <a:lnTo>
                    <a:pt x="1003" y="3077"/>
                  </a:lnTo>
                  <a:lnTo>
                    <a:pt x="980" y="3077"/>
                  </a:lnTo>
                  <a:lnTo>
                    <a:pt x="958" y="3075"/>
                  </a:lnTo>
                  <a:lnTo>
                    <a:pt x="937" y="3077"/>
                  </a:lnTo>
                  <a:lnTo>
                    <a:pt x="917" y="3078"/>
                  </a:lnTo>
                  <a:lnTo>
                    <a:pt x="882" y="3081"/>
                  </a:lnTo>
                  <a:lnTo>
                    <a:pt x="852" y="3082"/>
                  </a:lnTo>
                  <a:lnTo>
                    <a:pt x="827" y="3084"/>
                  </a:lnTo>
                  <a:lnTo>
                    <a:pt x="805" y="3084"/>
                  </a:lnTo>
                  <a:lnTo>
                    <a:pt x="786" y="3084"/>
                  </a:lnTo>
                  <a:lnTo>
                    <a:pt x="771" y="3083"/>
                  </a:lnTo>
                  <a:lnTo>
                    <a:pt x="759" y="3082"/>
                  </a:lnTo>
                  <a:lnTo>
                    <a:pt x="747" y="3081"/>
                  </a:lnTo>
                  <a:lnTo>
                    <a:pt x="731" y="3078"/>
                  </a:lnTo>
                  <a:lnTo>
                    <a:pt x="717" y="3074"/>
                  </a:lnTo>
                  <a:lnTo>
                    <a:pt x="705" y="3071"/>
                  </a:lnTo>
                  <a:lnTo>
                    <a:pt x="689" y="3070"/>
                  </a:lnTo>
                  <a:lnTo>
                    <a:pt x="668" y="3071"/>
                  </a:lnTo>
                  <a:lnTo>
                    <a:pt x="648" y="3072"/>
                  </a:lnTo>
                  <a:lnTo>
                    <a:pt x="626" y="3075"/>
                  </a:lnTo>
                  <a:lnTo>
                    <a:pt x="600" y="3078"/>
                  </a:lnTo>
                  <a:lnTo>
                    <a:pt x="569" y="3080"/>
                  </a:lnTo>
                  <a:lnTo>
                    <a:pt x="531" y="3080"/>
                  </a:lnTo>
                  <a:lnTo>
                    <a:pt x="483" y="3079"/>
                  </a:lnTo>
                  <a:lnTo>
                    <a:pt x="424" y="3075"/>
                  </a:lnTo>
                  <a:close/>
                  <a:moveTo>
                    <a:pt x="996" y="440"/>
                  </a:moveTo>
                  <a:lnTo>
                    <a:pt x="989" y="428"/>
                  </a:lnTo>
                  <a:lnTo>
                    <a:pt x="982" y="416"/>
                  </a:lnTo>
                  <a:lnTo>
                    <a:pt x="975" y="403"/>
                  </a:lnTo>
                  <a:lnTo>
                    <a:pt x="970" y="390"/>
                  </a:lnTo>
                  <a:lnTo>
                    <a:pt x="965" y="377"/>
                  </a:lnTo>
                  <a:lnTo>
                    <a:pt x="962" y="362"/>
                  </a:lnTo>
                  <a:lnTo>
                    <a:pt x="958" y="347"/>
                  </a:lnTo>
                  <a:lnTo>
                    <a:pt x="956" y="333"/>
                  </a:lnTo>
                  <a:lnTo>
                    <a:pt x="956" y="318"/>
                  </a:lnTo>
                  <a:lnTo>
                    <a:pt x="958" y="305"/>
                  </a:lnTo>
                  <a:lnTo>
                    <a:pt x="960" y="298"/>
                  </a:lnTo>
                  <a:lnTo>
                    <a:pt x="962" y="293"/>
                  </a:lnTo>
                  <a:lnTo>
                    <a:pt x="964" y="287"/>
                  </a:lnTo>
                  <a:lnTo>
                    <a:pt x="967" y="282"/>
                  </a:lnTo>
                  <a:lnTo>
                    <a:pt x="971" y="278"/>
                  </a:lnTo>
                  <a:lnTo>
                    <a:pt x="975" y="275"/>
                  </a:lnTo>
                  <a:lnTo>
                    <a:pt x="980" y="273"/>
                  </a:lnTo>
                  <a:lnTo>
                    <a:pt x="985" y="272"/>
                  </a:lnTo>
                  <a:lnTo>
                    <a:pt x="992" y="272"/>
                  </a:lnTo>
                  <a:lnTo>
                    <a:pt x="999" y="273"/>
                  </a:lnTo>
                  <a:lnTo>
                    <a:pt x="1005" y="275"/>
                  </a:lnTo>
                  <a:lnTo>
                    <a:pt x="1014" y="278"/>
                  </a:lnTo>
                  <a:lnTo>
                    <a:pt x="1023" y="282"/>
                  </a:lnTo>
                  <a:lnTo>
                    <a:pt x="1033" y="286"/>
                  </a:lnTo>
                  <a:lnTo>
                    <a:pt x="1041" y="292"/>
                  </a:lnTo>
                  <a:lnTo>
                    <a:pt x="1049" y="298"/>
                  </a:lnTo>
                  <a:lnTo>
                    <a:pt x="1056" y="307"/>
                  </a:lnTo>
                  <a:lnTo>
                    <a:pt x="1061" y="317"/>
                  </a:lnTo>
                  <a:lnTo>
                    <a:pt x="1066" y="329"/>
                  </a:lnTo>
                  <a:lnTo>
                    <a:pt x="1068" y="342"/>
                  </a:lnTo>
                  <a:lnTo>
                    <a:pt x="1067" y="347"/>
                  </a:lnTo>
                  <a:lnTo>
                    <a:pt x="1066" y="354"/>
                  </a:lnTo>
                  <a:lnTo>
                    <a:pt x="1063" y="361"/>
                  </a:lnTo>
                  <a:lnTo>
                    <a:pt x="1061" y="368"/>
                  </a:lnTo>
                  <a:lnTo>
                    <a:pt x="1054" y="381"/>
                  </a:lnTo>
                  <a:lnTo>
                    <a:pt x="1045" y="394"/>
                  </a:lnTo>
                  <a:lnTo>
                    <a:pt x="1034" y="407"/>
                  </a:lnTo>
                  <a:lnTo>
                    <a:pt x="1023" y="419"/>
                  </a:lnTo>
                  <a:lnTo>
                    <a:pt x="1010" y="430"/>
                  </a:lnTo>
                  <a:lnTo>
                    <a:pt x="996" y="440"/>
                  </a:lnTo>
                  <a:close/>
                  <a:moveTo>
                    <a:pt x="609" y="425"/>
                  </a:moveTo>
                  <a:lnTo>
                    <a:pt x="615" y="419"/>
                  </a:lnTo>
                  <a:lnTo>
                    <a:pt x="621" y="414"/>
                  </a:lnTo>
                  <a:lnTo>
                    <a:pt x="629" y="411"/>
                  </a:lnTo>
                  <a:lnTo>
                    <a:pt x="638" y="409"/>
                  </a:lnTo>
                  <a:lnTo>
                    <a:pt x="647" y="407"/>
                  </a:lnTo>
                  <a:lnTo>
                    <a:pt x="657" y="406"/>
                  </a:lnTo>
                  <a:lnTo>
                    <a:pt x="667" y="404"/>
                  </a:lnTo>
                  <a:lnTo>
                    <a:pt x="677" y="404"/>
                  </a:lnTo>
                  <a:lnTo>
                    <a:pt x="688" y="406"/>
                  </a:lnTo>
                  <a:lnTo>
                    <a:pt x="699" y="408"/>
                  </a:lnTo>
                  <a:lnTo>
                    <a:pt x="712" y="411"/>
                  </a:lnTo>
                  <a:lnTo>
                    <a:pt x="723" y="414"/>
                  </a:lnTo>
                  <a:lnTo>
                    <a:pt x="735" y="419"/>
                  </a:lnTo>
                  <a:lnTo>
                    <a:pt x="747" y="425"/>
                  </a:lnTo>
                  <a:lnTo>
                    <a:pt x="759" y="431"/>
                  </a:lnTo>
                  <a:lnTo>
                    <a:pt x="771" y="438"/>
                  </a:lnTo>
                  <a:lnTo>
                    <a:pt x="771" y="451"/>
                  </a:lnTo>
                  <a:lnTo>
                    <a:pt x="771" y="466"/>
                  </a:lnTo>
                  <a:lnTo>
                    <a:pt x="771" y="473"/>
                  </a:lnTo>
                  <a:lnTo>
                    <a:pt x="770" y="479"/>
                  </a:lnTo>
                  <a:lnTo>
                    <a:pt x="769" y="486"/>
                  </a:lnTo>
                  <a:lnTo>
                    <a:pt x="766" y="493"/>
                  </a:lnTo>
                  <a:lnTo>
                    <a:pt x="755" y="497"/>
                  </a:lnTo>
                  <a:lnTo>
                    <a:pt x="745" y="500"/>
                  </a:lnTo>
                  <a:lnTo>
                    <a:pt x="734" y="503"/>
                  </a:lnTo>
                  <a:lnTo>
                    <a:pt x="723" y="503"/>
                  </a:lnTo>
                  <a:lnTo>
                    <a:pt x="712" y="503"/>
                  </a:lnTo>
                  <a:lnTo>
                    <a:pt x="700" y="502"/>
                  </a:lnTo>
                  <a:lnTo>
                    <a:pt x="690" y="498"/>
                  </a:lnTo>
                  <a:lnTo>
                    <a:pt x="679" y="495"/>
                  </a:lnTo>
                  <a:lnTo>
                    <a:pt x="669" y="489"/>
                  </a:lnTo>
                  <a:lnTo>
                    <a:pt x="659" y="484"/>
                  </a:lnTo>
                  <a:lnTo>
                    <a:pt x="649" y="476"/>
                  </a:lnTo>
                  <a:lnTo>
                    <a:pt x="640" y="468"/>
                  </a:lnTo>
                  <a:lnTo>
                    <a:pt x="631" y="459"/>
                  </a:lnTo>
                  <a:lnTo>
                    <a:pt x="622" y="448"/>
                  </a:lnTo>
                  <a:lnTo>
                    <a:pt x="616" y="437"/>
                  </a:lnTo>
                  <a:lnTo>
                    <a:pt x="609" y="425"/>
                  </a:lnTo>
                  <a:close/>
                  <a:moveTo>
                    <a:pt x="489" y="842"/>
                  </a:moveTo>
                  <a:lnTo>
                    <a:pt x="486" y="862"/>
                  </a:lnTo>
                  <a:lnTo>
                    <a:pt x="482" y="881"/>
                  </a:lnTo>
                  <a:lnTo>
                    <a:pt x="475" y="897"/>
                  </a:lnTo>
                  <a:lnTo>
                    <a:pt x="468" y="911"/>
                  </a:lnTo>
                  <a:lnTo>
                    <a:pt x="459" y="924"/>
                  </a:lnTo>
                  <a:lnTo>
                    <a:pt x="449" y="934"/>
                  </a:lnTo>
                  <a:lnTo>
                    <a:pt x="438" y="943"/>
                  </a:lnTo>
                  <a:lnTo>
                    <a:pt x="426" y="949"/>
                  </a:lnTo>
                  <a:lnTo>
                    <a:pt x="412" y="955"/>
                  </a:lnTo>
                  <a:lnTo>
                    <a:pt x="400" y="958"/>
                  </a:lnTo>
                  <a:lnTo>
                    <a:pt x="386" y="962"/>
                  </a:lnTo>
                  <a:lnTo>
                    <a:pt x="372" y="963"/>
                  </a:lnTo>
                  <a:lnTo>
                    <a:pt x="358" y="964"/>
                  </a:lnTo>
                  <a:lnTo>
                    <a:pt x="343" y="963"/>
                  </a:lnTo>
                  <a:lnTo>
                    <a:pt x="330" y="962"/>
                  </a:lnTo>
                  <a:lnTo>
                    <a:pt x="315" y="959"/>
                  </a:lnTo>
                  <a:lnTo>
                    <a:pt x="323" y="954"/>
                  </a:lnTo>
                  <a:lnTo>
                    <a:pt x="330" y="948"/>
                  </a:lnTo>
                  <a:lnTo>
                    <a:pt x="335" y="943"/>
                  </a:lnTo>
                  <a:lnTo>
                    <a:pt x="340" y="937"/>
                  </a:lnTo>
                  <a:lnTo>
                    <a:pt x="349" y="926"/>
                  </a:lnTo>
                  <a:lnTo>
                    <a:pt x="355" y="915"/>
                  </a:lnTo>
                  <a:lnTo>
                    <a:pt x="363" y="902"/>
                  </a:lnTo>
                  <a:lnTo>
                    <a:pt x="371" y="890"/>
                  </a:lnTo>
                  <a:lnTo>
                    <a:pt x="377" y="885"/>
                  </a:lnTo>
                  <a:lnTo>
                    <a:pt x="382" y="878"/>
                  </a:lnTo>
                  <a:lnTo>
                    <a:pt x="389" y="871"/>
                  </a:lnTo>
                  <a:lnTo>
                    <a:pt x="396" y="866"/>
                  </a:lnTo>
                  <a:lnTo>
                    <a:pt x="410" y="858"/>
                  </a:lnTo>
                  <a:lnTo>
                    <a:pt x="422" y="853"/>
                  </a:lnTo>
                  <a:lnTo>
                    <a:pt x="434" y="851"/>
                  </a:lnTo>
                  <a:lnTo>
                    <a:pt x="444" y="850"/>
                  </a:lnTo>
                  <a:lnTo>
                    <a:pt x="455" y="849"/>
                  </a:lnTo>
                  <a:lnTo>
                    <a:pt x="465" y="848"/>
                  </a:lnTo>
                  <a:lnTo>
                    <a:pt x="476" y="846"/>
                  </a:lnTo>
                  <a:lnTo>
                    <a:pt x="489" y="842"/>
                  </a:lnTo>
                  <a:close/>
                  <a:moveTo>
                    <a:pt x="218" y="1235"/>
                  </a:moveTo>
                  <a:lnTo>
                    <a:pt x="218" y="1224"/>
                  </a:lnTo>
                  <a:lnTo>
                    <a:pt x="220" y="1213"/>
                  </a:lnTo>
                  <a:lnTo>
                    <a:pt x="224" y="1203"/>
                  </a:lnTo>
                  <a:lnTo>
                    <a:pt x="228" y="1193"/>
                  </a:lnTo>
                  <a:lnTo>
                    <a:pt x="235" y="1184"/>
                  </a:lnTo>
                  <a:lnTo>
                    <a:pt x="242" y="1175"/>
                  </a:lnTo>
                  <a:lnTo>
                    <a:pt x="249" y="1166"/>
                  </a:lnTo>
                  <a:lnTo>
                    <a:pt x="258" y="1158"/>
                  </a:lnTo>
                  <a:lnTo>
                    <a:pt x="268" y="1151"/>
                  </a:lnTo>
                  <a:lnTo>
                    <a:pt x="278" y="1145"/>
                  </a:lnTo>
                  <a:lnTo>
                    <a:pt x="290" y="1139"/>
                  </a:lnTo>
                  <a:lnTo>
                    <a:pt x="300" y="1134"/>
                  </a:lnTo>
                  <a:lnTo>
                    <a:pt x="312" y="1129"/>
                  </a:lnTo>
                  <a:lnTo>
                    <a:pt x="323" y="1126"/>
                  </a:lnTo>
                  <a:lnTo>
                    <a:pt x="334" y="1124"/>
                  </a:lnTo>
                  <a:lnTo>
                    <a:pt x="345" y="1121"/>
                  </a:lnTo>
                  <a:lnTo>
                    <a:pt x="351" y="1131"/>
                  </a:lnTo>
                  <a:lnTo>
                    <a:pt x="355" y="1143"/>
                  </a:lnTo>
                  <a:lnTo>
                    <a:pt x="359" y="1154"/>
                  </a:lnTo>
                  <a:lnTo>
                    <a:pt x="361" y="1167"/>
                  </a:lnTo>
                  <a:lnTo>
                    <a:pt x="353" y="1180"/>
                  </a:lnTo>
                  <a:lnTo>
                    <a:pt x="345" y="1192"/>
                  </a:lnTo>
                  <a:lnTo>
                    <a:pt x="338" y="1203"/>
                  </a:lnTo>
                  <a:lnTo>
                    <a:pt x="330" y="1212"/>
                  </a:lnTo>
                  <a:lnTo>
                    <a:pt x="322" y="1220"/>
                  </a:lnTo>
                  <a:lnTo>
                    <a:pt x="313" y="1226"/>
                  </a:lnTo>
                  <a:lnTo>
                    <a:pt x="305" y="1232"/>
                  </a:lnTo>
                  <a:lnTo>
                    <a:pt x="296" y="1235"/>
                  </a:lnTo>
                  <a:lnTo>
                    <a:pt x="287" y="1239"/>
                  </a:lnTo>
                  <a:lnTo>
                    <a:pt x="278" y="1241"/>
                  </a:lnTo>
                  <a:lnTo>
                    <a:pt x="270" y="1242"/>
                  </a:lnTo>
                  <a:lnTo>
                    <a:pt x="259" y="1242"/>
                  </a:lnTo>
                  <a:lnTo>
                    <a:pt x="249" y="1242"/>
                  </a:lnTo>
                  <a:lnTo>
                    <a:pt x="239" y="1240"/>
                  </a:lnTo>
                  <a:lnTo>
                    <a:pt x="229" y="1237"/>
                  </a:lnTo>
                  <a:lnTo>
                    <a:pt x="218" y="1235"/>
                  </a:lnTo>
                  <a:close/>
                  <a:moveTo>
                    <a:pt x="337" y="1434"/>
                  </a:moveTo>
                  <a:lnTo>
                    <a:pt x="323" y="1432"/>
                  </a:lnTo>
                  <a:lnTo>
                    <a:pt x="311" y="1431"/>
                  </a:lnTo>
                  <a:lnTo>
                    <a:pt x="299" y="1431"/>
                  </a:lnTo>
                  <a:lnTo>
                    <a:pt x="286" y="1432"/>
                  </a:lnTo>
                  <a:lnTo>
                    <a:pt x="274" y="1434"/>
                  </a:lnTo>
                  <a:lnTo>
                    <a:pt x="263" y="1437"/>
                  </a:lnTo>
                  <a:lnTo>
                    <a:pt x="252" y="1442"/>
                  </a:lnTo>
                  <a:lnTo>
                    <a:pt x="242" y="1447"/>
                  </a:lnTo>
                  <a:lnTo>
                    <a:pt x="232" y="1453"/>
                  </a:lnTo>
                  <a:lnTo>
                    <a:pt x="223" y="1460"/>
                  </a:lnTo>
                  <a:lnTo>
                    <a:pt x="214" y="1467"/>
                  </a:lnTo>
                  <a:lnTo>
                    <a:pt x="205" y="1475"/>
                  </a:lnTo>
                  <a:lnTo>
                    <a:pt x="197" y="1483"/>
                  </a:lnTo>
                  <a:lnTo>
                    <a:pt x="190" y="1492"/>
                  </a:lnTo>
                  <a:lnTo>
                    <a:pt x="184" y="1501"/>
                  </a:lnTo>
                  <a:lnTo>
                    <a:pt x="178" y="1511"/>
                  </a:lnTo>
                  <a:lnTo>
                    <a:pt x="180" y="1514"/>
                  </a:lnTo>
                  <a:lnTo>
                    <a:pt x="182" y="1518"/>
                  </a:lnTo>
                  <a:lnTo>
                    <a:pt x="186" y="1521"/>
                  </a:lnTo>
                  <a:lnTo>
                    <a:pt x="189" y="1524"/>
                  </a:lnTo>
                  <a:lnTo>
                    <a:pt x="198" y="1529"/>
                  </a:lnTo>
                  <a:lnTo>
                    <a:pt x="208" y="1533"/>
                  </a:lnTo>
                  <a:lnTo>
                    <a:pt x="218" y="1536"/>
                  </a:lnTo>
                  <a:lnTo>
                    <a:pt x="229" y="1537"/>
                  </a:lnTo>
                  <a:lnTo>
                    <a:pt x="242" y="1538"/>
                  </a:lnTo>
                  <a:lnTo>
                    <a:pt x="253" y="1537"/>
                  </a:lnTo>
                  <a:lnTo>
                    <a:pt x="261" y="1533"/>
                  </a:lnTo>
                  <a:lnTo>
                    <a:pt x="268" y="1530"/>
                  </a:lnTo>
                  <a:lnTo>
                    <a:pt x="275" y="1524"/>
                  </a:lnTo>
                  <a:lnTo>
                    <a:pt x="280" y="1519"/>
                  </a:lnTo>
                  <a:lnTo>
                    <a:pt x="284" y="1513"/>
                  </a:lnTo>
                  <a:lnTo>
                    <a:pt x="287" y="1507"/>
                  </a:lnTo>
                  <a:lnTo>
                    <a:pt x="291" y="1500"/>
                  </a:lnTo>
                  <a:lnTo>
                    <a:pt x="294" y="1492"/>
                  </a:lnTo>
                  <a:lnTo>
                    <a:pt x="301" y="1476"/>
                  </a:lnTo>
                  <a:lnTo>
                    <a:pt x="309" y="1462"/>
                  </a:lnTo>
                  <a:lnTo>
                    <a:pt x="314" y="1454"/>
                  </a:lnTo>
                  <a:lnTo>
                    <a:pt x="320" y="1446"/>
                  </a:lnTo>
                  <a:lnTo>
                    <a:pt x="328" y="1441"/>
                  </a:lnTo>
                  <a:lnTo>
                    <a:pt x="337" y="1434"/>
                  </a:lnTo>
                  <a:close/>
                  <a:moveTo>
                    <a:pt x="470" y="1744"/>
                  </a:moveTo>
                  <a:lnTo>
                    <a:pt x="485" y="1747"/>
                  </a:lnTo>
                  <a:lnTo>
                    <a:pt x="497" y="1748"/>
                  </a:lnTo>
                  <a:lnTo>
                    <a:pt x="510" y="1748"/>
                  </a:lnTo>
                  <a:lnTo>
                    <a:pt x="521" y="1748"/>
                  </a:lnTo>
                  <a:lnTo>
                    <a:pt x="532" y="1747"/>
                  </a:lnTo>
                  <a:lnTo>
                    <a:pt x="542" y="1744"/>
                  </a:lnTo>
                  <a:lnTo>
                    <a:pt x="551" y="1741"/>
                  </a:lnTo>
                  <a:lnTo>
                    <a:pt x="560" y="1738"/>
                  </a:lnTo>
                  <a:lnTo>
                    <a:pt x="568" y="1734"/>
                  </a:lnTo>
                  <a:lnTo>
                    <a:pt x="575" y="1729"/>
                  </a:lnTo>
                  <a:lnTo>
                    <a:pt x="583" y="1723"/>
                  </a:lnTo>
                  <a:lnTo>
                    <a:pt x="590" y="1718"/>
                  </a:lnTo>
                  <a:lnTo>
                    <a:pt x="603" y="1703"/>
                  </a:lnTo>
                  <a:lnTo>
                    <a:pt x="617" y="1686"/>
                  </a:lnTo>
                  <a:lnTo>
                    <a:pt x="618" y="1675"/>
                  </a:lnTo>
                  <a:lnTo>
                    <a:pt x="619" y="1664"/>
                  </a:lnTo>
                  <a:lnTo>
                    <a:pt x="620" y="1658"/>
                  </a:lnTo>
                  <a:lnTo>
                    <a:pt x="620" y="1653"/>
                  </a:lnTo>
                  <a:lnTo>
                    <a:pt x="620" y="1647"/>
                  </a:lnTo>
                  <a:lnTo>
                    <a:pt x="618" y="1642"/>
                  </a:lnTo>
                  <a:lnTo>
                    <a:pt x="607" y="1643"/>
                  </a:lnTo>
                  <a:lnTo>
                    <a:pt x="594" y="1645"/>
                  </a:lnTo>
                  <a:lnTo>
                    <a:pt x="583" y="1647"/>
                  </a:lnTo>
                  <a:lnTo>
                    <a:pt x="573" y="1652"/>
                  </a:lnTo>
                  <a:lnTo>
                    <a:pt x="563" y="1656"/>
                  </a:lnTo>
                  <a:lnTo>
                    <a:pt x="553" y="1661"/>
                  </a:lnTo>
                  <a:lnTo>
                    <a:pt x="543" y="1667"/>
                  </a:lnTo>
                  <a:lnTo>
                    <a:pt x="534" y="1673"/>
                  </a:lnTo>
                  <a:lnTo>
                    <a:pt x="525" y="1681"/>
                  </a:lnTo>
                  <a:lnTo>
                    <a:pt x="516" y="1689"/>
                  </a:lnTo>
                  <a:lnTo>
                    <a:pt x="508" y="1696"/>
                  </a:lnTo>
                  <a:lnTo>
                    <a:pt x="501" y="1705"/>
                  </a:lnTo>
                  <a:lnTo>
                    <a:pt x="485" y="1724"/>
                  </a:lnTo>
                  <a:lnTo>
                    <a:pt x="470" y="1744"/>
                  </a:lnTo>
                  <a:close/>
                  <a:moveTo>
                    <a:pt x="771" y="1893"/>
                  </a:moveTo>
                  <a:lnTo>
                    <a:pt x="780" y="1890"/>
                  </a:lnTo>
                  <a:lnTo>
                    <a:pt x="789" y="1887"/>
                  </a:lnTo>
                  <a:lnTo>
                    <a:pt x="798" y="1886"/>
                  </a:lnTo>
                  <a:lnTo>
                    <a:pt x="805" y="1886"/>
                  </a:lnTo>
                  <a:lnTo>
                    <a:pt x="813" y="1887"/>
                  </a:lnTo>
                  <a:lnTo>
                    <a:pt x="821" y="1890"/>
                  </a:lnTo>
                  <a:lnTo>
                    <a:pt x="828" y="1893"/>
                  </a:lnTo>
                  <a:lnTo>
                    <a:pt x="836" y="1897"/>
                  </a:lnTo>
                  <a:lnTo>
                    <a:pt x="842" y="1903"/>
                  </a:lnTo>
                  <a:lnTo>
                    <a:pt x="849" y="1910"/>
                  </a:lnTo>
                  <a:lnTo>
                    <a:pt x="856" y="1917"/>
                  </a:lnTo>
                  <a:lnTo>
                    <a:pt x="862" y="1925"/>
                  </a:lnTo>
                  <a:lnTo>
                    <a:pt x="876" y="1944"/>
                  </a:lnTo>
                  <a:lnTo>
                    <a:pt x="889" y="1968"/>
                  </a:lnTo>
                  <a:lnTo>
                    <a:pt x="889" y="1978"/>
                  </a:lnTo>
                  <a:lnTo>
                    <a:pt x="887" y="1987"/>
                  </a:lnTo>
                  <a:lnTo>
                    <a:pt x="886" y="1991"/>
                  </a:lnTo>
                  <a:lnTo>
                    <a:pt x="884" y="1995"/>
                  </a:lnTo>
                  <a:lnTo>
                    <a:pt x="881" y="1997"/>
                  </a:lnTo>
                  <a:lnTo>
                    <a:pt x="878" y="2000"/>
                  </a:lnTo>
                  <a:lnTo>
                    <a:pt x="872" y="2003"/>
                  </a:lnTo>
                  <a:lnTo>
                    <a:pt x="865" y="2005"/>
                  </a:lnTo>
                  <a:lnTo>
                    <a:pt x="857" y="2005"/>
                  </a:lnTo>
                  <a:lnTo>
                    <a:pt x="848" y="2002"/>
                  </a:lnTo>
                  <a:lnTo>
                    <a:pt x="841" y="2001"/>
                  </a:lnTo>
                  <a:lnTo>
                    <a:pt x="836" y="1999"/>
                  </a:lnTo>
                  <a:lnTo>
                    <a:pt x="829" y="1996"/>
                  </a:lnTo>
                  <a:lnTo>
                    <a:pt x="822" y="1991"/>
                  </a:lnTo>
                  <a:lnTo>
                    <a:pt x="815" y="1986"/>
                  </a:lnTo>
                  <a:lnTo>
                    <a:pt x="810" y="1980"/>
                  </a:lnTo>
                  <a:lnTo>
                    <a:pt x="803" y="1972"/>
                  </a:lnTo>
                  <a:lnTo>
                    <a:pt x="798" y="1965"/>
                  </a:lnTo>
                  <a:lnTo>
                    <a:pt x="792" y="1957"/>
                  </a:lnTo>
                  <a:lnTo>
                    <a:pt x="786" y="1949"/>
                  </a:lnTo>
                  <a:lnTo>
                    <a:pt x="782" y="1940"/>
                  </a:lnTo>
                  <a:lnTo>
                    <a:pt x="779" y="1930"/>
                  </a:lnTo>
                  <a:lnTo>
                    <a:pt x="775" y="1921"/>
                  </a:lnTo>
                  <a:lnTo>
                    <a:pt x="773" y="1912"/>
                  </a:lnTo>
                  <a:lnTo>
                    <a:pt x="771" y="1902"/>
                  </a:lnTo>
                  <a:lnTo>
                    <a:pt x="771" y="1893"/>
                  </a:lnTo>
                  <a:close/>
                </a:path>
              </a:pathLst>
            </a:custGeom>
            <a:solidFill>
              <a:srgbClr val="00A7A7"/>
            </a:solidFill>
            <a:ln w="9525">
              <a:noFill/>
              <a:round/>
              <a:headEnd/>
              <a:tailEnd/>
            </a:ln>
          </p:spPr>
          <p:txBody>
            <a:bodyPr/>
            <a:lstStyle/>
            <a:p>
              <a:pPr fontAlgn="base">
                <a:spcBef>
                  <a:spcPct val="0"/>
                </a:spcBef>
                <a:spcAft>
                  <a:spcPct val="0"/>
                </a:spcAft>
                <a:defRPr/>
              </a:pPr>
              <a:endParaRPr lang="en-GB" sz="2400">
                <a:solidFill>
                  <a:srgbClr val="161616"/>
                </a:solidFill>
              </a:endParaRPr>
            </a:p>
          </p:txBody>
        </p:sp>
        <p:sp>
          <p:nvSpPr>
            <p:cNvPr id="15" name="Freeform 100"/>
            <p:cNvSpPr>
              <a:spLocks/>
            </p:cNvSpPr>
            <p:nvPr userDrawn="1"/>
          </p:nvSpPr>
          <p:spPr bwMode="gray">
            <a:xfrm>
              <a:off x="5954" y="4215"/>
              <a:ext cx="20" cy="28"/>
            </a:xfrm>
            <a:custGeom>
              <a:avLst/>
              <a:gdLst/>
              <a:ahLst/>
              <a:cxnLst>
                <a:cxn ang="0">
                  <a:pos x="584" y="215"/>
                </a:cxn>
                <a:cxn ang="0">
                  <a:pos x="491" y="203"/>
                </a:cxn>
                <a:cxn ang="0">
                  <a:pos x="423" y="202"/>
                </a:cxn>
                <a:cxn ang="0">
                  <a:pos x="353" y="212"/>
                </a:cxn>
                <a:cxn ang="0">
                  <a:pos x="307" y="232"/>
                </a:cxn>
                <a:cxn ang="0">
                  <a:pos x="283" y="263"/>
                </a:cxn>
                <a:cxn ang="0">
                  <a:pos x="285" y="302"/>
                </a:cxn>
                <a:cxn ang="0">
                  <a:pos x="317" y="345"/>
                </a:cxn>
                <a:cxn ang="0">
                  <a:pos x="398" y="401"/>
                </a:cxn>
                <a:cxn ang="0">
                  <a:pos x="555" y="488"/>
                </a:cxn>
                <a:cxn ang="0">
                  <a:pos x="642" y="545"/>
                </a:cxn>
                <a:cxn ang="0">
                  <a:pos x="693" y="593"/>
                </a:cxn>
                <a:cxn ang="0">
                  <a:pos x="727" y="641"/>
                </a:cxn>
                <a:cxn ang="0">
                  <a:pos x="748" y="693"/>
                </a:cxn>
                <a:cxn ang="0">
                  <a:pos x="759" y="748"/>
                </a:cxn>
                <a:cxn ang="0">
                  <a:pos x="759" y="813"/>
                </a:cxn>
                <a:cxn ang="0">
                  <a:pos x="745" y="879"/>
                </a:cxn>
                <a:cxn ang="0">
                  <a:pos x="714" y="936"/>
                </a:cxn>
                <a:cxn ang="0">
                  <a:pos x="670" y="985"/>
                </a:cxn>
                <a:cxn ang="0">
                  <a:pos x="611" y="1025"/>
                </a:cxn>
                <a:cxn ang="0">
                  <a:pos x="541" y="1057"/>
                </a:cxn>
                <a:cxn ang="0">
                  <a:pos x="461" y="1078"/>
                </a:cxn>
                <a:cxn ang="0">
                  <a:pos x="371" y="1088"/>
                </a:cxn>
                <a:cxn ang="0">
                  <a:pos x="267" y="1086"/>
                </a:cxn>
                <a:cxn ang="0">
                  <a:pos x="116" y="1063"/>
                </a:cxn>
                <a:cxn ang="0">
                  <a:pos x="70" y="838"/>
                </a:cxn>
                <a:cxn ang="0">
                  <a:pos x="240" y="879"/>
                </a:cxn>
                <a:cxn ang="0">
                  <a:pos x="347" y="888"/>
                </a:cxn>
                <a:cxn ang="0">
                  <a:pos x="401" y="878"/>
                </a:cxn>
                <a:cxn ang="0">
                  <a:pos x="448" y="853"/>
                </a:cxn>
                <a:cxn ang="0">
                  <a:pos x="475" y="819"/>
                </a:cxn>
                <a:cxn ang="0">
                  <a:pos x="480" y="775"/>
                </a:cxn>
                <a:cxn ang="0">
                  <a:pos x="458" y="733"/>
                </a:cxn>
                <a:cxn ang="0">
                  <a:pos x="401" y="688"/>
                </a:cxn>
                <a:cxn ang="0">
                  <a:pos x="232" y="595"/>
                </a:cxn>
                <a:cxn ang="0">
                  <a:pos x="125" y="521"/>
                </a:cxn>
                <a:cxn ang="0">
                  <a:pos x="51" y="439"/>
                </a:cxn>
                <a:cxn ang="0">
                  <a:pos x="10" y="352"/>
                </a:cxn>
                <a:cxn ang="0">
                  <a:pos x="1" y="265"/>
                </a:cxn>
                <a:cxn ang="0">
                  <a:pos x="12" y="205"/>
                </a:cxn>
                <a:cxn ang="0">
                  <a:pos x="39" y="151"/>
                </a:cxn>
                <a:cxn ang="0">
                  <a:pos x="80" y="104"/>
                </a:cxn>
                <a:cxn ang="0">
                  <a:pos x="135" y="64"/>
                </a:cxn>
                <a:cxn ang="0">
                  <a:pos x="197" y="35"/>
                </a:cxn>
                <a:cxn ang="0">
                  <a:pos x="270" y="15"/>
                </a:cxn>
                <a:cxn ang="0">
                  <a:pos x="352" y="4"/>
                </a:cxn>
                <a:cxn ang="0">
                  <a:pos x="443" y="1"/>
                </a:cxn>
                <a:cxn ang="0">
                  <a:pos x="554" y="8"/>
                </a:cxn>
              </a:cxnLst>
              <a:rect l="0" t="0" r="r" b="b"/>
              <a:pathLst>
                <a:path w="761" h="1089">
                  <a:moveTo>
                    <a:pt x="651" y="19"/>
                  </a:moveTo>
                  <a:lnTo>
                    <a:pt x="651" y="226"/>
                  </a:lnTo>
                  <a:lnTo>
                    <a:pt x="616" y="220"/>
                  </a:lnTo>
                  <a:lnTo>
                    <a:pt x="584" y="215"/>
                  </a:lnTo>
                  <a:lnTo>
                    <a:pt x="555" y="211"/>
                  </a:lnTo>
                  <a:lnTo>
                    <a:pt x="530" y="208"/>
                  </a:lnTo>
                  <a:lnTo>
                    <a:pt x="509" y="205"/>
                  </a:lnTo>
                  <a:lnTo>
                    <a:pt x="491" y="203"/>
                  </a:lnTo>
                  <a:lnTo>
                    <a:pt x="478" y="202"/>
                  </a:lnTo>
                  <a:lnTo>
                    <a:pt x="467" y="201"/>
                  </a:lnTo>
                  <a:lnTo>
                    <a:pt x="444" y="202"/>
                  </a:lnTo>
                  <a:lnTo>
                    <a:pt x="423" y="202"/>
                  </a:lnTo>
                  <a:lnTo>
                    <a:pt x="403" y="205"/>
                  </a:lnTo>
                  <a:lnTo>
                    <a:pt x="385" y="207"/>
                  </a:lnTo>
                  <a:lnTo>
                    <a:pt x="368" y="209"/>
                  </a:lnTo>
                  <a:lnTo>
                    <a:pt x="353" y="212"/>
                  </a:lnTo>
                  <a:lnTo>
                    <a:pt x="339" y="217"/>
                  </a:lnTo>
                  <a:lnTo>
                    <a:pt x="327" y="221"/>
                  </a:lnTo>
                  <a:lnTo>
                    <a:pt x="316" y="227"/>
                  </a:lnTo>
                  <a:lnTo>
                    <a:pt x="307" y="232"/>
                  </a:lnTo>
                  <a:lnTo>
                    <a:pt x="298" y="239"/>
                  </a:lnTo>
                  <a:lnTo>
                    <a:pt x="292" y="247"/>
                  </a:lnTo>
                  <a:lnTo>
                    <a:pt x="287" y="255"/>
                  </a:lnTo>
                  <a:lnTo>
                    <a:pt x="283" y="263"/>
                  </a:lnTo>
                  <a:lnTo>
                    <a:pt x="281" y="272"/>
                  </a:lnTo>
                  <a:lnTo>
                    <a:pt x="280" y="282"/>
                  </a:lnTo>
                  <a:lnTo>
                    <a:pt x="281" y="292"/>
                  </a:lnTo>
                  <a:lnTo>
                    <a:pt x="285" y="302"/>
                  </a:lnTo>
                  <a:lnTo>
                    <a:pt x="289" y="313"/>
                  </a:lnTo>
                  <a:lnTo>
                    <a:pt x="297" y="323"/>
                  </a:lnTo>
                  <a:lnTo>
                    <a:pt x="306" y="334"/>
                  </a:lnTo>
                  <a:lnTo>
                    <a:pt x="317" y="345"/>
                  </a:lnTo>
                  <a:lnTo>
                    <a:pt x="331" y="356"/>
                  </a:lnTo>
                  <a:lnTo>
                    <a:pt x="346" y="368"/>
                  </a:lnTo>
                  <a:lnTo>
                    <a:pt x="367" y="382"/>
                  </a:lnTo>
                  <a:lnTo>
                    <a:pt x="398" y="401"/>
                  </a:lnTo>
                  <a:lnTo>
                    <a:pt x="442" y="426"/>
                  </a:lnTo>
                  <a:lnTo>
                    <a:pt x="498" y="457"/>
                  </a:lnTo>
                  <a:lnTo>
                    <a:pt x="527" y="473"/>
                  </a:lnTo>
                  <a:lnTo>
                    <a:pt x="555" y="488"/>
                  </a:lnTo>
                  <a:lnTo>
                    <a:pt x="579" y="504"/>
                  </a:lnTo>
                  <a:lnTo>
                    <a:pt x="603" y="518"/>
                  </a:lnTo>
                  <a:lnTo>
                    <a:pt x="623" y="532"/>
                  </a:lnTo>
                  <a:lnTo>
                    <a:pt x="642" y="545"/>
                  </a:lnTo>
                  <a:lnTo>
                    <a:pt x="657" y="559"/>
                  </a:lnTo>
                  <a:lnTo>
                    <a:pt x="672" y="571"/>
                  </a:lnTo>
                  <a:lnTo>
                    <a:pt x="683" y="582"/>
                  </a:lnTo>
                  <a:lnTo>
                    <a:pt x="693" y="593"/>
                  </a:lnTo>
                  <a:lnTo>
                    <a:pt x="702" y="605"/>
                  </a:lnTo>
                  <a:lnTo>
                    <a:pt x="711" y="617"/>
                  </a:lnTo>
                  <a:lnTo>
                    <a:pt x="719" y="629"/>
                  </a:lnTo>
                  <a:lnTo>
                    <a:pt x="727" y="641"/>
                  </a:lnTo>
                  <a:lnTo>
                    <a:pt x="732" y="653"/>
                  </a:lnTo>
                  <a:lnTo>
                    <a:pt x="739" y="667"/>
                  </a:lnTo>
                  <a:lnTo>
                    <a:pt x="743" y="680"/>
                  </a:lnTo>
                  <a:lnTo>
                    <a:pt x="748" y="693"/>
                  </a:lnTo>
                  <a:lnTo>
                    <a:pt x="752" y="707"/>
                  </a:lnTo>
                  <a:lnTo>
                    <a:pt x="756" y="720"/>
                  </a:lnTo>
                  <a:lnTo>
                    <a:pt x="758" y="734"/>
                  </a:lnTo>
                  <a:lnTo>
                    <a:pt x="759" y="748"/>
                  </a:lnTo>
                  <a:lnTo>
                    <a:pt x="760" y="763"/>
                  </a:lnTo>
                  <a:lnTo>
                    <a:pt x="761" y="777"/>
                  </a:lnTo>
                  <a:lnTo>
                    <a:pt x="760" y="795"/>
                  </a:lnTo>
                  <a:lnTo>
                    <a:pt x="759" y="813"/>
                  </a:lnTo>
                  <a:lnTo>
                    <a:pt x="757" y="830"/>
                  </a:lnTo>
                  <a:lnTo>
                    <a:pt x="753" y="847"/>
                  </a:lnTo>
                  <a:lnTo>
                    <a:pt x="749" y="863"/>
                  </a:lnTo>
                  <a:lnTo>
                    <a:pt x="745" y="879"/>
                  </a:lnTo>
                  <a:lnTo>
                    <a:pt x="738" y="894"/>
                  </a:lnTo>
                  <a:lnTo>
                    <a:pt x="731" y="908"/>
                  </a:lnTo>
                  <a:lnTo>
                    <a:pt x="723" y="923"/>
                  </a:lnTo>
                  <a:lnTo>
                    <a:pt x="714" y="936"/>
                  </a:lnTo>
                  <a:lnTo>
                    <a:pt x="704" y="948"/>
                  </a:lnTo>
                  <a:lnTo>
                    <a:pt x="694" y="962"/>
                  </a:lnTo>
                  <a:lnTo>
                    <a:pt x="682" y="973"/>
                  </a:lnTo>
                  <a:lnTo>
                    <a:pt x="670" y="985"/>
                  </a:lnTo>
                  <a:lnTo>
                    <a:pt x="656" y="996"/>
                  </a:lnTo>
                  <a:lnTo>
                    <a:pt x="642" y="1006"/>
                  </a:lnTo>
                  <a:lnTo>
                    <a:pt x="626" y="1016"/>
                  </a:lnTo>
                  <a:lnTo>
                    <a:pt x="611" y="1025"/>
                  </a:lnTo>
                  <a:lnTo>
                    <a:pt x="594" y="1034"/>
                  </a:lnTo>
                  <a:lnTo>
                    <a:pt x="577" y="1042"/>
                  </a:lnTo>
                  <a:lnTo>
                    <a:pt x="559" y="1050"/>
                  </a:lnTo>
                  <a:lnTo>
                    <a:pt x="541" y="1057"/>
                  </a:lnTo>
                  <a:lnTo>
                    <a:pt x="521" y="1063"/>
                  </a:lnTo>
                  <a:lnTo>
                    <a:pt x="502" y="1069"/>
                  </a:lnTo>
                  <a:lnTo>
                    <a:pt x="482" y="1073"/>
                  </a:lnTo>
                  <a:lnTo>
                    <a:pt x="461" y="1078"/>
                  </a:lnTo>
                  <a:lnTo>
                    <a:pt x="440" y="1081"/>
                  </a:lnTo>
                  <a:lnTo>
                    <a:pt x="417" y="1083"/>
                  </a:lnTo>
                  <a:lnTo>
                    <a:pt x="394" y="1086"/>
                  </a:lnTo>
                  <a:lnTo>
                    <a:pt x="371" y="1088"/>
                  </a:lnTo>
                  <a:lnTo>
                    <a:pt x="346" y="1089"/>
                  </a:lnTo>
                  <a:lnTo>
                    <a:pt x="321" y="1089"/>
                  </a:lnTo>
                  <a:lnTo>
                    <a:pt x="296" y="1088"/>
                  </a:lnTo>
                  <a:lnTo>
                    <a:pt x="267" y="1086"/>
                  </a:lnTo>
                  <a:lnTo>
                    <a:pt x="234" y="1082"/>
                  </a:lnTo>
                  <a:lnTo>
                    <a:pt x="199" y="1078"/>
                  </a:lnTo>
                  <a:lnTo>
                    <a:pt x="158" y="1071"/>
                  </a:lnTo>
                  <a:lnTo>
                    <a:pt x="116" y="1063"/>
                  </a:lnTo>
                  <a:lnTo>
                    <a:pt x="69" y="1053"/>
                  </a:lnTo>
                  <a:lnTo>
                    <a:pt x="19" y="1043"/>
                  </a:lnTo>
                  <a:lnTo>
                    <a:pt x="19" y="822"/>
                  </a:lnTo>
                  <a:lnTo>
                    <a:pt x="70" y="838"/>
                  </a:lnTo>
                  <a:lnTo>
                    <a:pt x="118" y="851"/>
                  </a:lnTo>
                  <a:lnTo>
                    <a:pt x="162" y="862"/>
                  </a:lnTo>
                  <a:lnTo>
                    <a:pt x="203" y="871"/>
                  </a:lnTo>
                  <a:lnTo>
                    <a:pt x="240" y="879"/>
                  </a:lnTo>
                  <a:lnTo>
                    <a:pt x="274" y="883"/>
                  </a:lnTo>
                  <a:lnTo>
                    <a:pt x="305" y="887"/>
                  </a:lnTo>
                  <a:lnTo>
                    <a:pt x="331" y="888"/>
                  </a:lnTo>
                  <a:lnTo>
                    <a:pt x="347" y="888"/>
                  </a:lnTo>
                  <a:lnTo>
                    <a:pt x="362" y="887"/>
                  </a:lnTo>
                  <a:lnTo>
                    <a:pt x="375" y="885"/>
                  </a:lnTo>
                  <a:lnTo>
                    <a:pt x="388" y="881"/>
                  </a:lnTo>
                  <a:lnTo>
                    <a:pt x="401" y="878"/>
                  </a:lnTo>
                  <a:lnTo>
                    <a:pt x="413" y="872"/>
                  </a:lnTo>
                  <a:lnTo>
                    <a:pt x="425" y="868"/>
                  </a:lnTo>
                  <a:lnTo>
                    <a:pt x="436" y="861"/>
                  </a:lnTo>
                  <a:lnTo>
                    <a:pt x="448" y="853"/>
                  </a:lnTo>
                  <a:lnTo>
                    <a:pt x="456" y="847"/>
                  </a:lnTo>
                  <a:lnTo>
                    <a:pt x="464" y="838"/>
                  </a:lnTo>
                  <a:lnTo>
                    <a:pt x="470" y="829"/>
                  </a:lnTo>
                  <a:lnTo>
                    <a:pt x="475" y="819"/>
                  </a:lnTo>
                  <a:lnTo>
                    <a:pt x="479" y="809"/>
                  </a:lnTo>
                  <a:lnTo>
                    <a:pt x="481" y="797"/>
                  </a:lnTo>
                  <a:lnTo>
                    <a:pt x="481" y="785"/>
                  </a:lnTo>
                  <a:lnTo>
                    <a:pt x="480" y="775"/>
                  </a:lnTo>
                  <a:lnTo>
                    <a:pt x="478" y="765"/>
                  </a:lnTo>
                  <a:lnTo>
                    <a:pt x="473" y="754"/>
                  </a:lnTo>
                  <a:lnTo>
                    <a:pt x="467" y="744"/>
                  </a:lnTo>
                  <a:lnTo>
                    <a:pt x="458" y="733"/>
                  </a:lnTo>
                  <a:lnTo>
                    <a:pt x="448" y="723"/>
                  </a:lnTo>
                  <a:lnTo>
                    <a:pt x="435" y="711"/>
                  </a:lnTo>
                  <a:lnTo>
                    <a:pt x="421" y="701"/>
                  </a:lnTo>
                  <a:lnTo>
                    <a:pt x="401" y="688"/>
                  </a:lnTo>
                  <a:lnTo>
                    <a:pt x="367" y="669"/>
                  </a:lnTo>
                  <a:lnTo>
                    <a:pt x="321" y="644"/>
                  </a:lnTo>
                  <a:lnTo>
                    <a:pt x="263" y="613"/>
                  </a:lnTo>
                  <a:lnTo>
                    <a:pt x="232" y="595"/>
                  </a:lnTo>
                  <a:lnTo>
                    <a:pt x="202" y="577"/>
                  </a:lnTo>
                  <a:lnTo>
                    <a:pt x="174" y="559"/>
                  </a:lnTo>
                  <a:lnTo>
                    <a:pt x="148" y="540"/>
                  </a:lnTo>
                  <a:lnTo>
                    <a:pt x="125" y="521"/>
                  </a:lnTo>
                  <a:lnTo>
                    <a:pt x="104" y="500"/>
                  </a:lnTo>
                  <a:lnTo>
                    <a:pt x="84" y="480"/>
                  </a:lnTo>
                  <a:lnTo>
                    <a:pt x="66" y="460"/>
                  </a:lnTo>
                  <a:lnTo>
                    <a:pt x="51" y="439"/>
                  </a:lnTo>
                  <a:lnTo>
                    <a:pt x="38" y="418"/>
                  </a:lnTo>
                  <a:lnTo>
                    <a:pt x="26" y="397"/>
                  </a:lnTo>
                  <a:lnTo>
                    <a:pt x="17" y="374"/>
                  </a:lnTo>
                  <a:lnTo>
                    <a:pt x="10" y="352"/>
                  </a:lnTo>
                  <a:lnTo>
                    <a:pt x="4" y="328"/>
                  </a:lnTo>
                  <a:lnTo>
                    <a:pt x="1" y="305"/>
                  </a:lnTo>
                  <a:lnTo>
                    <a:pt x="0" y="282"/>
                  </a:lnTo>
                  <a:lnTo>
                    <a:pt x="1" y="265"/>
                  </a:lnTo>
                  <a:lnTo>
                    <a:pt x="2" y="249"/>
                  </a:lnTo>
                  <a:lnTo>
                    <a:pt x="4" y="234"/>
                  </a:lnTo>
                  <a:lnTo>
                    <a:pt x="8" y="219"/>
                  </a:lnTo>
                  <a:lnTo>
                    <a:pt x="12" y="205"/>
                  </a:lnTo>
                  <a:lnTo>
                    <a:pt x="18" y="190"/>
                  </a:lnTo>
                  <a:lnTo>
                    <a:pt x="23" y="177"/>
                  </a:lnTo>
                  <a:lnTo>
                    <a:pt x="30" y="163"/>
                  </a:lnTo>
                  <a:lnTo>
                    <a:pt x="39" y="151"/>
                  </a:lnTo>
                  <a:lnTo>
                    <a:pt x="48" y="139"/>
                  </a:lnTo>
                  <a:lnTo>
                    <a:pt x="57" y="126"/>
                  </a:lnTo>
                  <a:lnTo>
                    <a:pt x="68" y="114"/>
                  </a:lnTo>
                  <a:lnTo>
                    <a:pt x="80" y="104"/>
                  </a:lnTo>
                  <a:lnTo>
                    <a:pt x="93" y="93"/>
                  </a:lnTo>
                  <a:lnTo>
                    <a:pt x="106" y="83"/>
                  </a:lnTo>
                  <a:lnTo>
                    <a:pt x="120" y="73"/>
                  </a:lnTo>
                  <a:lnTo>
                    <a:pt x="135" y="64"/>
                  </a:lnTo>
                  <a:lnTo>
                    <a:pt x="149" y="56"/>
                  </a:lnTo>
                  <a:lnTo>
                    <a:pt x="165" y="48"/>
                  </a:lnTo>
                  <a:lnTo>
                    <a:pt x="181" y="42"/>
                  </a:lnTo>
                  <a:lnTo>
                    <a:pt x="197" y="35"/>
                  </a:lnTo>
                  <a:lnTo>
                    <a:pt x="215" y="29"/>
                  </a:lnTo>
                  <a:lnTo>
                    <a:pt x="233" y="24"/>
                  </a:lnTo>
                  <a:lnTo>
                    <a:pt x="251" y="19"/>
                  </a:lnTo>
                  <a:lnTo>
                    <a:pt x="270" y="15"/>
                  </a:lnTo>
                  <a:lnTo>
                    <a:pt x="290" y="11"/>
                  </a:lnTo>
                  <a:lnTo>
                    <a:pt x="310" y="8"/>
                  </a:lnTo>
                  <a:lnTo>
                    <a:pt x="330" y="5"/>
                  </a:lnTo>
                  <a:lnTo>
                    <a:pt x="352" y="4"/>
                  </a:lnTo>
                  <a:lnTo>
                    <a:pt x="374" y="1"/>
                  </a:lnTo>
                  <a:lnTo>
                    <a:pt x="396" y="1"/>
                  </a:lnTo>
                  <a:lnTo>
                    <a:pt x="419" y="0"/>
                  </a:lnTo>
                  <a:lnTo>
                    <a:pt x="443" y="1"/>
                  </a:lnTo>
                  <a:lnTo>
                    <a:pt x="469" y="1"/>
                  </a:lnTo>
                  <a:lnTo>
                    <a:pt x="496" y="4"/>
                  </a:lnTo>
                  <a:lnTo>
                    <a:pt x="523" y="5"/>
                  </a:lnTo>
                  <a:lnTo>
                    <a:pt x="554" y="8"/>
                  </a:lnTo>
                  <a:lnTo>
                    <a:pt x="585" y="11"/>
                  </a:lnTo>
                  <a:lnTo>
                    <a:pt x="617" y="15"/>
                  </a:lnTo>
                  <a:lnTo>
                    <a:pt x="651" y="19"/>
                  </a:lnTo>
                  <a:close/>
                </a:path>
              </a:pathLst>
            </a:custGeom>
            <a:solidFill>
              <a:srgbClr val="FFFFFF"/>
            </a:solidFill>
            <a:ln w="9525">
              <a:noFill/>
              <a:round/>
              <a:headEnd/>
              <a:tailEnd/>
            </a:ln>
          </p:spPr>
          <p:txBody>
            <a:bodyPr/>
            <a:lstStyle/>
            <a:p>
              <a:pPr fontAlgn="base">
                <a:spcBef>
                  <a:spcPct val="0"/>
                </a:spcBef>
                <a:spcAft>
                  <a:spcPct val="0"/>
                </a:spcAft>
                <a:defRPr/>
              </a:pPr>
              <a:endParaRPr lang="en-GB" sz="2400">
                <a:solidFill>
                  <a:srgbClr val="161616"/>
                </a:solidFill>
              </a:endParaRPr>
            </a:p>
          </p:txBody>
        </p:sp>
        <p:sp>
          <p:nvSpPr>
            <p:cNvPr id="16" name="Freeform 101"/>
            <p:cNvSpPr>
              <a:spLocks noEditPoints="1"/>
            </p:cNvSpPr>
            <p:nvPr userDrawn="1"/>
          </p:nvSpPr>
          <p:spPr bwMode="gray">
            <a:xfrm>
              <a:off x="5922" y="4215"/>
              <a:ext cx="29" cy="28"/>
            </a:xfrm>
            <a:custGeom>
              <a:avLst/>
              <a:gdLst/>
              <a:ahLst/>
              <a:cxnLst>
                <a:cxn ang="0">
                  <a:pos x="285" y="608"/>
                </a:cxn>
                <a:cxn ang="0">
                  <a:pos x="303" y="685"/>
                </a:cxn>
                <a:cxn ang="0">
                  <a:pos x="335" y="752"/>
                </a:cxn>
                <a:cxn ang="0">
                  <a:pos x="382" y="808"/>
                </a:cxn>
                <a:cxn ang="0">
                  <a:pos x="439" y="844"/>
                </a:cxn>
                <a:cxn ang="0">
                  <a:pos x="507" y="864"/>
                </a:cxn>
                <a:cxn ang="0">
                  <a:pos x="585" y="867"/>
                </a:cxn>
                <a:cxn ang="0">
                  <a:pos x="658" y="850"/>
                </a:cxn>
                <a:cxn ang="0">
                  <a:pos x="718" y="815"/>
                </a:cxn>
                <a:cxn ang="0">
                  <a:pos x="765" y="763"/>
                </a:cxn>
                <a:cxn ang="0">
                  <a:pos x="797" y="699"/>
                </a:cxn>
                <a:cxn ang="0">
                  <a:pos x="816" y="624"/>
                </a:cxn>
                <a:cxn ang="0">
                  <a:pos x="822" y="500"/>
                </a:cxn>
                <a:cxn ang="0">
                  <a:pos x="809" y="416"/>
                </a:cxn>
                <a:cxn ang="0">
                  <a:pos x="785" y="345"/>
                </a:cxn>
                <a:cxn ang="0">
                  <a:pos x="747" y="292"/>
                </a:cxn>
                <a:cxn ang="0">
                  <a:pos x="696" y="253"/>
                </a:cxn>
                <a:cxn ang="0">
                  <a:pos x="631" y="229"/>
                </a:cxn>
                <a:cxn ang="0">
                  <a:pos x="554" y="221"/>
                </a:cxn>
                <a:cxn ang="0">
                  <a:pos x="476" y="230"/>
                </a:cxn>
                <a:cxn ang="0">
                  <a:pos x="411" y="255"/>
                </a:cxn>
                <a:cxn ang="0">
                  <a:pos x="358" y="296"/>
                </a:cxn>
                <a:cxn ang="0">
                  <a:pos x="319" y="353"/>
                </a:cxn>
                <a:cxn ang="0">
                  <a:pos x="292" y="422"/>
                </a:cxn>
                <a:cxn ang="0">
                  <a:pos x="281" y="503"/>
                </a:cxn>
                <a:cxn ang="0">
                  <a:pos x="495" y="1087"/>
                </a:cxn>
                <a:cxn ang="0">
                  <a:pos x="358" y="1059"/>
                </a:cxn>
                <a:cxn ang="0">
                  <a:pos x="239" y="1002"/>
                </a:cxn>
                <a:cxn ang="0">
                  <a:pos x="136" y="915"/>
                </a:cxn>
                <a:cxn ang="0">
                  <a:pos x="60" y="806"/>
                </a:cxn>
                <a:cxn ang="0">
                  <a:pos x="16" y="681"/>
                </a:cxn>
                <a:cxn ang="0">
                  <a:pos x="0" y="538"/>
                </a:cxn>
                <a:cxn ang="0">
                  <a:pos x="14" y="397"/>
                </a:cxn>
                <a:cxn ang="0">
                  <a:pos x="59" y="273"/>
                </a:cxn>
                <a:cxn ang="0">
                  <a:pos x="134" y="167"/>
                </a:cxn>
                <a:cxn ang="0">
                  <a:pos x="234" y="84"/>
                </a:cxn>
                <a:cxn ang="0">
                  <a:pos x="354" y="29"/>
                </a:cxn>
                <a:cxn ang="0">
                  <a:pos x="492" y="2"/>
                </a:cxn>
                <a:cxn ang="0">
                  <a:pos x="642" y="6"/>
                </a:cxn>
                <a:cxn ang="0">
                  <a:pos x="775" y="38"/>
                </a:cxn>
                <a:cxn ang="0">
                  <a:pos x="890" y="100"/>
                </a:cxn>
                <a:cxn ang="0">
                  <a:pos x="986" y="189"/>
                </a:cxn>
                <a:cxn ang="0">
                  <a:pos x="1054" y="298"/>
                </a:cxn>
                <a:cxn ang="0">
                  <a:pos x="1093" y="425"/>
                </a:cxn>
                <a:cxn ang="0">
                  <a:pos x="1102" y="567"/>
                </a:cxn>
                <a:cxn ang="0">
                  <a:pos x="1081" y="703"/>
                </a:cxn>
                <a:cxn ang="0">
                  <a:pos x="1030" y="824"/>
                </a:cxn>
                <a:cxn ang="0">
                  <a:pos x="949" y="930"/>
                </a:cxn>
                <a:cxn ang="0">
                  <a:pos x="845" y="1014"/>
                </a:cxn>
                <a:cxn ang="0">
                  <a:pos x="722" y="1067"/>
                </a:cxn>
                <a:cxn ang="0">
                  <a:pos x="584" y="1088"/>
                </a:cxn>
              </a:cxnLst>
              <a:rect l="0" t="0" r="r" b="b"/>
              <a:pathLst>
                <a:path w="1103" h="1089">
                  <a:moveTo>
                    <a:pt x="280" y="538"/>
                  </a:moveTo>
                  <a:lnTo>
                    <a:pt x="280" y="556"/>
                  </a:lnTo>
                  <a:lnTo>
                    <a:pt x="281" y="574"/>
                  </a:lnTo>
                  <a:lnTo>
                    <a:pt x="282" y="591"/>
                  </a:lnTo>
                  <a:lnTo>
                    <a:pt x="285" y="608"/>
                  </a:lnTo>
                  <a:lnTo>
                    <a:pt x="287" y="624"/>
                  </a:lnTo>
                  <a:lnTo>
                    <a:pt x="290" y="640"/>
                  </a:lnTo>
                  <a:lnTo>
                    <a:pt x="294" y="656"/>
                  </a:lnTo>
                  <a:lnTo>
                    <a:pt x="298" y="670"/>
                  </a:lnTo>
                  <a:lnTo>
                    <a:pt x="303" y="685"/>
                  </a:lnTo>
                  <a:lnTo>
                    <a:pt x="308" y="699"/>
                  </a:lnTo>
                  <a:lnTo>
                    <a:pt x="314" y="713"/>
                  </a:lnTo>
                  <a:lnTo>
                    <a:pt x="320" y="726"/>
                  </a:lnTo>
                  <a:lnTo>
                    <a:pt x="327" y="739"/>
                  </a:lnTo>
                  <a:lnTo>
                    <a:pt x="335" y="752"/>
                  </a:lnTo>
                  <a:lnTo>
                    <a:pt x="344" y="764"/>
                  </a:lnTo>
                  <a:lnTo>
                    <a:pt x="353" y="775"/>
                  </a:lnTo>
                  <a:lnTo>
                    <a:pt x="362" y="786"/>
                  </a:lnTo>
                  <a:lnTo>
                    <a:pt x="372" y="797"/>
                  </a:lnTo>
                  <a:lnTo>
                    <a:pt x="382" y="808"/>
                  </a:lnTo>
                  <a:lnTo>
                    <a:pt x="392" y="816"/>
                  </a:lnTo>
                  <a:lnTo>
                    <a:pt x="403" y="824"/>
                  </a:lnTo>
                  <a:lnTo>
                    <a:pt x="414" y="832"/>
                  </a:lnTo>
                  <a:lnTo>
                    <a:pt x="426" y="839"/>
                  </a:lnTo>
                  <a:lnTo>
                    <a:pt x="439" y="844"/>
                  </a:lnTo>
                  <a:lnTo>
                    <a:pt x="452" y="850"/>
                  </a:lnTo>
                  <a:lnTo>
                    <a:pt x="464" y="854"/>
                  </a:lnTo>
                  <a:lnTo>
                    <a:pt x="479" y="859"/>
                  </a:lnTo>
                  <a:lnTo>
                    <a:pt x="492" y="862"/>
                  </a:lnTo>
                  <a:lnTo>
                    <a:pt x="507" y="864"/>
                  </a:lnTo>
                  <a:lnTo>
                    <a:pt x="522" y="867"/>
                  </a:lnTo>
                  <a:lnTo>
                    <a:pt x="537" y="868"/>
                  </a:lnTo>
                  <a:lnTo>
                    <a:pt x="554" y="868"/>
                  </a:lnTo>
                  <a:lnTo>
                    <a:pt x="569" y="868"/>
                  </a:lnTo>
                  <a:lnTo>
                    <a:pt x="585" y="867"/>
                  </a:lnTo>
                  <a:lnTo>
                    <a:pt x="601" y="864"/>
                  </a:lnTo>
                  <a:lnTo>
                    <a:pt x="616" y="862"/>
                  </a:lnTo>
                  <a:lnTo>
                    <a:pt x="630" y="859"/>
                  </a:lnTo>
                  <a:lnTo>
                    <a:pt x="644" y="854"/>
                  </a:lnTo>
                  <a:lnTo>
                    <a:pt x="658" y="850"/>
                  </a:lnTo>
                  <a:lnTo>
                    <a:pt x="671" y="844"/>
                  </a:lnTo>
                  <a:lnTo>
                    <a:pt x="683" y="838"/>
                  </a:lnTo>
                  <a:lnTo>
                    <a:pt x="694" y="831"/>
                  </a:lnTo>
                  <a:lnTo>
                    <a:pt x="707" y="823"/>
                  </a:lnTo>
                  <a:lnTo>
                    <a:pt x="718" y="815"/>
                  </a:lnTo>
                  <a:lnTo>
                    <a:pt x="728" y="805"/>
                  </a:lnTo>
                  <a:lnTo>
                    <a:pt x="738" y="795"/>
                  </a:lnTo>
                  <a:lnTo>
                    <a:pt x="747" y="785"/>
                  </a:lnTo>
                  <a:lnTo>
                    <a:pt x="757" y="774"/>
                  </a:lnTo>
                  <a:lnTo>
                    <a:pt x="765" y="763"/>
                  </a:lnTo>
                  <a:lnTo>
                    <a:pt x="773" y="751"/>
                  </a:lnTo>
                  <a:lnTo>
                    <a:pt x="779" y="738"/>
                  </a:lnTo>
                  <a:lnTo>
                    <a:pt x="786" y="726"/>
                  </a:lnTo>
                  <a:lnTo>
                    <a:pt x="792" y="713"/>
                  </a:lnTo>
                  <a:lnTo>
                    <a:pt x="797" y="699"/>
                  </a:lnTo>
                  <a:lnTo>
                    <a:pt x="802" y="685"/>
                  </a:lnTo>
                  <a:lnTo>
                    <a:pt x="806" y="670"/>
                  </a:lnTo>
                  <a:lnTo>
                    <a:pt x="811" y="656"/>
                  </a:lnTo>
                  <a:lnTo>
                    <a:pt x="814" y="640"/>
                  </a:lnTo>
                  <a:lnTo>
                    <a:pt x="816" y="624"/>
                  </a:lnTo>
                  <a:lnTo>
                    <a:pt x="818" y="609"/>
                  </a:lnTo>
                  <a:lnTo>
                    <a:pt x="822" y="574"/>
                  </a:lnTo>
                  <a:lnTo>
                    <a:pt x="823" y="538"/>
                  </a:lnTo>
                  <a:lnTo>
                    <a:pt x="823" y="519"/>
                  </a:lnTo>
                  <a:lnTo>
                    <a:pt x="822" y="500"/>
                  </a:lnTo>
                  <a:lnTo>
                    <a:pt x="821" y="481"/>
                  </a:lnTo>
                  <a:lnTo>
                    <a:pt x="818" y="465"/>
                  </a:lnTo>
                  <a:lnTo>
                    <a:pt x="816" y="447"/>
                  </a:lnTo>
                  <a:lnTo>
                    <a:pt x="813" y="431"/>
                  </a:lnTo>
                  <a:lnTo>
                    <a:pt x="809" y="416"/>
                  </a:lnTo>
                  <a:lnTo>
                    <a:pt x="806" y="400"/>
                  </a:lnTo>
                  <a:lnTo>
                    <a:pt x="802" y="385"/>
                  </a:lnTo>
                  <a:lnTo>
                    <a:pt x="796" y="371"/>
                  </a:lnTo>
                  <a:lnTo>
                    <a:pt x="790" y="359"/>
                  </a:lnTo>
                  <a:lnTo>
                    <a:pt x="785" y="345"/>
                  </a:lnTo>
                  <a:lnTo>
                    <a:pt x="778" y="333"/>
                  </a:lnTo>
                  <a:lnTo>
                    <a:pt x="771" y="322"/>
                  </a:lnTo>
                  <a:lnTo>
                    <a:pt x="764" y="311"/>
                  </a:lnTo>
                  <a:lnTo>
                    <a:pt x="756" y="301"/>
                  </a:lnTo>
                  <a:lnTo>
                    <a:pt x="747" y="292"/>
                  </a:lnTo>
                  <a:lnTo>
                    <a:pt x="738" y="283"/>
                  </a:lnTo>
                  <a:lnTo>
                    <a:pt x="728" y="274"/>
                  </a:lnTo>
                  <a:lnTo>
                    <a:pt x="718" y="266"/>
                  </a:lnTo>
                  <a:lnTo>
                    <a:pt x="707" y="259"/>
                  </a:lnTo>
                  <a:lnTo>
                    <a:pt x="696" y="253"/>
                  </a:lnTo>
                  <a:lnTo>
                    <a:pt x="683" y="247"/>
                  </a:lnTo>
                  <a:lnTo>
                    <a:pt x="671" y="241"/>
                  </a:lnTo>
                  <a:lnTo>
                    <a:pt x="659" y="237"/>
                  </a:lnTo>
                  <a:lnTo>
                    <a:pt x="645" y="232"/>
                  </a:lnTo>
                  <a:lnTo>
                    <a:pt x="631" y="229"/>
                  </a:lnTo>
                  <a:lnTo>
                    <a:pt x="616" y="227"/>
                  </a:lnTo>
                  <a:lnTo>
                    <a:pt x="602" y="225"/>
                  </a:lnTo>
                  <a:lnTo>
                    <a:pt x="586" y="222"/>
                  </a:lnTo>
                  <a:lnTo>
                    <a:pt x="570" y="221"/>
                  </a:lnTo>
                  <a:lnTo>
                    <a:pt x="554" y="221"/>
                  </a:lnTo>
                  <a:lnTo>
                    <a:pt x="537" y="222"/>
                  </a:lnTo>
                  <a:lnTo>
                    <a:pt x="520" y="222"/>
                  </a:lnTo>
                  <a:lnTo>
                    <a:pt x="505" y="225"/>
                  </a:lnTo>
                  <a:lnTo>
                    <a:pt x="490" y="227"/>
                  </a:lnTo>
                  <a:lnTo>
                    <a:pt x="476" y="230"/>
                  </a:lnTo>
                  <a:lnTo>
                    <a:pt x="461" y="234"/>
                  </a:lnTo>
                  <a:lnTo>
                    <a:pt x="448" y="238"/>
                  </a:lnTo>
                  <a:lnTo>
                    <a:pt x="435" y="243"/>
                  </a:lnTo>
                  <a:lnTo>
                    <a:pt x="422" y="248"/>
                  </a:lnTo>
                  <a:lnTo>
                    <a:pt x="411" y="255"/>
                  </a:lnTo>
                  <a:lnTo>
                    <a:pt x="399" y="261"/>
                  </a:lnTo>
                  <a:lnTo>
                    <a:pt x="388" y="269"/>
                  </a:lnTo>
                  <a:lnTo>
                    <a:pt x="377" y="278"/>
                  </a:lnTo>
                  <a:lnTo>
                    <a:pt x="367" y="287"/>
                  </a:lnTo>
                  <a:lnTo>
                    <a:pt x="358" y="296"/>
                  </a:lnTo>
                  <a:lnTo>
                    <a:pt x="349" y="307"/>
                  </a:lnTo>
                  <a:lnTo>
                    <a:pt x="340" y="317"/>
                  </a:lnTo>
                  <a:lnTo>
                    <a:pt x="333" y="330"/>
                  </a:lnTo>
                  <a:lnTo>
                    <a:pt x="326" y="341"/>
                  </a:lnTo>
                  <a:lnTo>
                    <a:pt x="319" y="353"/>
                  </a:lnTo>
                  <a:lnTo>
                    <a:pt x="313" y="366"/>
                  </a:lnTo>
                  <a:lnTo>
                    <a:pt x="307" y="380"/>
                  </a:lnTo>
                  <a:lnTo>
                    <a:pt x="301" y="393"/>
                  </a:lnTo>
                  <a:lnTo>
                    <a:pt x="297" y="408"/>
                  </a:lnTo>
                  <a:lnTo>
                    <a:pt x="292" y="422"/>
                  </a:lnTo>
                  <a:lnTo>
                    <a:pt x="289" y="438"/>
                  </a:lnTo>
                  <a:lnTo>
                    <a:pt x="287" y="454"/>
                  </a:lnTo>
                  <a:lnTo>
                    <a:pt x="285" y="469"/>
                  </a:lnTo>
                  <a:lnTo>
                    <a:pt x="282" y="486"/>
                  </a:lnTo>
                  <a:lnTo>
                    <a:pt x="281" y="503"/>
                  </a:lnTo>
                  <a:lnTo>
                    <a:pt x="280" y="521"/>
                  </a:lnTo>
                  <a:lnTo>
                    <a:pt x="280" y="538"/>
                  </a:lnTo>
                  <a:close/>
                  <a:moveTo>
                    <a:pt x="554" y="1089"/>
                  </a:moveTo>
                  <a:lnTo>
                    <a:pt x="524" y="1088"/>
                  </a:lnTo>
                  <a:lnTo>
                    <a:pt x="495" y="1087"/>
                  </a:lnTo>
                  <a:lnTo>
                    <a:pt x="466" y="1083"/>
                  </a:lnTo>
                  <a:lnTo>
                    <a:pt x="438" y="1079"/>
                  </a:lnTo>
                  <a:lnTo>
                    <a:pt x="411" y="1073"/>
                  </a:lnTo>
                  <a:lnTo>
                    <a:pt x="384" y="1067"/>
                  </a:lnTo>
                  <a:lnTo>
                    <a:pt x="358" y="1059"/>
                  </a:lnTo>
                  <a:lnTo>
                    <a:pt x="333" y="1050"/>
                  </a:lnTo>
                  <a:lnTo>
                    <a:pt x="308" y="1040"/>
                  </a:lnTo>
                  <a:lnTo>
                    <a:pt x="285" y="1029"/>
                  </a:lnTo>
                  <a:lnTo>
                    <a:pt x="261" y="1016"/>
                  </a:lnTo>
                  <a:lnTo>
                    <a:pt x="239" y="1002"/>
                  </a:lnTo>
                  <a:lnTo>
                    <a:pt x="217" y="987"/>
                  </a:lnTo>
                  <a:lnTo>
                    <a:pt x="195" y="971"/>
                  </a:lnTo>
                  <a:lnTo>
                    <a:pt x="175" y="953"/>
                  </a:lnTo>
                  <a:lnTo>
                    <a:pt x="155" y="934"/>
                  </a:lnTo>
                  <a:lnTo>
                    <a:pt x="136" y="915"/>
                  </a:lnTo>
                  <a:lnTo>
                    <a:pt x="119" y="895"/>
                  </a:lnTo>
                  <a:lnTo>
                    <a:pt x="103" y="873"/>
                  </a:lnTo>
                  <a:lnTo>
                    <a:pt x="87" y="851"/>
                  </a:lnTo>
                  <a:lnTo>
                    <a:pt x="74" y="829"/>
                  </a:lnTo>
                  <a:lnTo>
                    <a:pt x="60" y="806"/>
                  </a:lnTo>
                  <a:lnTo>
                    <a:pt x="49" y="783"/>
                  </a:lnTo>
                  <a:lnTo>
                    <a:pt x="39" y="758"/>
                  </a:lnTo>
                  <a:lnTo>
                    <a:pt x="30" y="733"/>
                  </a:lnTo>
                  <a:lnTo>
                    <a:pt x="22" y="707"/>
                  </a:lnTo>
                  <a:lnTo>
                    <a:pt x="16" y="681"/>
                  </a:lnTo>
                  <a:lnTo>
                    <a:pt x="10" y="653"/>
                  </a:lnTo>
                  <a:lnTo>
                    <a:pt x="6" y="626"/>
                  </a:lnTo>
                  <a:lnTo>
                    <a:pt x="2" y="598"/>
                  </a:lnTo>
                  <a:lnTo>
                    <a:pt x="1" y="569"/>
                  </a:lnTo>
                  <a:lnTo>
                    <a:pt x="0" y="538"/>
                  </a:lnTo>
                  <a:lnTo>
                    <a:pt x="1" y="508"/>
                  </a:lnTo>
                  <a:lnTo>
                    <a:pt x="2" y="479"/>
                  </a:lnTo>
                  <a:lnTo>
                    <a:pt x="6" y="451"/>
                  </a:lnTo>
                  <a:lnTo>
                    <a:pt x="10" y="423"/>
                  </a:lnTo>
                  <a:lnTo>
                    <a:pt x="14" y="397"/>
                  </a:lnTo>
                  <a:lnTo>
                    <a:pt x="21" y="370"/>
                  </a:lnTo>
                  <a:lnTo>
                    <a:pt x="29" y="344"/>
                  </a:lnTo>
                  <a:lnTo>
                    <a:pt x="38" y="320"/>
                  </a:lnTo>
                  <a:lnTo>
                    <a:pt x="48" y="296"/>
                  </a:lnTo>
                  <a:lnTo>
                    <a:pt x="59" y="273"/>
                  </a:lnTo>
                  <a:lnTo>
                    <a:pt x="73" y="250"/>
                  </a:lnTo>
                  <a:lnTo>
                    <a:pt x="86" y="228"/>
                  </a:lnTo>
                  <a:lnTo>
                    <a:pt x="100" y="207"/>
                  </a:lnTo>
                  <a:lnTo>
                    <a:pt x="116" y="187"/>
                  </a:lnTo>
                  <a:lnTo>
                    <a:pt x="134" y="167"/>
                  </a:lnTo>
                  <a:lnTo>
                    <a:pt x="152" y="149"/>
                  </a:lnTo>
                  <a:lnTo>
                    <a:pt x="172" y="131"/>
                  </a:lnTo>
                  <a:lnTo>
                    <a:pt x="192" y="114"/>
                  </a:lnTo>
                  <a:lnTo>
                    <a:pt x="213" y="98"/>
                  </a:lnTo>
                  <a:lnTo>
                    <a:pt x="234" y="84"/>
                  </a:lnTo>
                  <a:lnTo>
                    <a:pt x="257" y="71"/>
                  </a:lnTo>
                  <a:lnTo>
                    <a:pt x="280" y="58"/>
                  </a:lnTo>
                  <a:lnTo>
                    <a:pt x="304" y="47"/>
                  </a:lnTo>
                  <a:lnTo>
                    <a:pt x="328" y="37"/>
                  </a:lnTo>
                  <a:lnTo>
                    <a:pt x="354" y="29"/>
                  </a:lnTo>
                  <a:lnTo>
                    <a:pt x="381" y="21"/>
                  </a:lnTo>
                  <a:lnTo>
                    <a:pt x="407" y="15"/>
                  </a:lnTo>
                  <a:lnTo>
                    <a:pt x="435" y="10"/>
                  </a:lnTo>
                  <a:lnTo>
                    <a:pt x="463" y="6"/>
                  </a:lnTo>
                  <a:lnTo>
                    <a:pt x="492" y="2"/>
                  </a:lnTo>
                  <a:lnTo>
                    <a:pt x="522" y="1"/>
                  </a:lnTo>
                  <a:lnTo>
                    <a:pt x="554" y="0"/>
                  </a:lnTo>
                  <a:lnTo>
                    <a:pt x="584" y="1"/>
                  </a:lnTo>
                  <a:lnTo>
                    <a:pt x="613" y="4"/>
                  </a:lnTo>
                  <a:lnTo>
                    <a:pt x="642" y="6"/>
                  </a:lnTo>
                  <a:lnTo>
                    <a:pt x="670" y="10"/>
                  </a:lnTo>
                  <a:lnTo>
                    <a:pt x="697" y="16"/>
                  </a:lnTo>
                  <a:lnTo>
                    <a:pt x="723" y="21"/>
                  </a:lnTo>
                  <a:lnTo>
                    <a:pt x="749" y="29"/>
                  </a:lnTo>
                  <a:lnTo>
                    <a:pt x="775" y="38"/>
                  </a:lnTo>
                  <a:lnTo>
                    <a:pt x="799" y="48"/>
                  </a:lnTo>
                  <a:lnTo>
                    <a:pt x="823" y="59"/>
                  </a:lnTo>
                  <a:lnTo>
                    <a:pt x="846" y="72"/>
                  </a:lnTo>
                  <a:lnTo>
                    <a:pt x="869" y="85"/>
                  </a:lnTo>
                  <a:lnTo>
                    <a:pt x="890" y="100"/>
                  </a:lnTo>
                  <a:lnTo>
                    <a:pt x="911" y="115"/>
                  </a:lnTo>
                  <a:lnTo>
                    <a:pt x="931" y="132"/>
                  </a:lnTo>
                  <a:lnTo>
                    <a:pt x="950" y="150"/>
                  </a:lnTo>
                  <a:lnTo>
                    <a:pt x="969" y="169"/>
                  </a:lnTo>
                  <a:lnTo>
                    <a:pt x="986" y="189"/>
                  </a:lnTo>
                  <a:lnTo>
                    <a:pt x="1003" y="209"/>
                  </a:lnTo>
                  <a:lnTo>
                    <a:pt x="1017" y="230"/>
                  </a:lnTo>
                  <a:lnTo>
                    <a:pt x="1030" y="253"/>
                  </a:lnTo>
                  <a:lnTo>
                    <a:pt x="1043" y="275"/>
                  </a:lnTo>
                  <a:lnTo>
                    <a:pt x="1054" y="298"/>
                  </a:lnTo>
                  <a:lnTo>
                    <a:pt x="1064" y="322"/>
                  </a:lnTo>
                  <a:lnTo>
                    <a:pt x="1073" y="346"/>
                  </a:lnTo>
                  <a:lnTo>
                    <a:pt x="1081" y="372"/>
                  </a:lnTo>
                  <a:lnTo>
                    <a:pt x="1087" y="398"/>
                  </a:lnTo>
                  <a:lnTo>
                    <a:pt x="1093" y="425"/>
                  </a:lnTo>
                  <a:lnTo>
                    <a:pt x="1097" y="452"/>
                  </a:lnTo>
                  <a:lnTo>
                    <a:pt x="1100" y="480"/>
                  </a:lnTo>
                  <a:lnTo>
                    <a:pt x="1102" y="509"/>
                  </a:lnTo>
                  <a:lnTo>
                    <a:pt x="1103" y="538"/>
                  </a:lnTo>
                  <a:lnTo>
                    <a:pt x="1102" y="567"/>
                  </a:lnTo>
                  <a:lnTo>
                    <a:pt x="1100" y="595"/>
                  </a:lnTo>
                  <a:lnTo>
                    <a:pt x="1097" y="623"/>
                  </a:lnTo>
                  <a:lnTo>
                    <a:pt x="1093" y="650"/>
                  </a:lnTo>
                  <a:lnTo>
                    <a:pt x="1087" y="677"/>
                  </a:lnTo>
                  <a:lnTo>
                    <a:pt x="1081" y="703"/>
                  </a:lnTo>
                  <a:lnTo>
                    <a:pt x="1073" y="728"/>
                  </a:lnTo>
                  <a:lnTo>
                    <a:pt x="1064" y="753"/>
                  </a:lnTo>
                  <a:lnTo>
                    <a:pt x="1054" y="777"/>
                  </a:lnTo>
                  <a:lnTo>
                    <a:pt x="1043" y="801"/>
                  </a:lnTo>
                  <a:lnTo>
                    <a:pt x="1030" y="824"/>
                  </a:lnTo>
                  <a:lnTo>
                    <a:pt x="1016" y="847"/>
                  </a:lnTo>
                  <a:lnTo>
                    <a:pt x="1001" y="868"/>
                  </a:lnTo>
                  <a:lnTo>
                    <a:pt x="985" y="889"/>
                  </a:lnTo>
                  <a:lnTo>
                    <a:pt x="968" y="910"/>
                  </a:lnTo>
                  <a:lnTo>
                    <a:pt x="949" y="930"/>
                  </a:lnTo>
                  <a:lnTo>
                    <a:pt x="930" y="949"/>
                  </a:lnTo>
                  <a:lnTo>
                    <a:pt x="910" y="967"/>
                  </a:lnTo>
                  <a:lnTo>
                    <a:pt x="889" y="984"/>
                  </a:lnTo>
                  <a:lnTo>
                    <a:pt x="867" y="1000"/>
                  </a:lnTo>
                  <a:lnTo>
                    <a:pt x="845" y="1014"/>
                  </a:lnTo>
                  <a:lnTo>
                    <a:pt x="822" y="1026"/>
                  </a:lnTo>
                  <a:lnTo>
                    <a:pt x="798" y="1039"/>
                  </a:lnTo>
                  <a:lnTo>
                    <a:pt x="774" y="1049"/>
                  </a:lnTo>
                  <a:lnTo>
                    <a:pt x="748" y="1059"/>
                  </a:lnTo>
                  <a:lnTo>
                    <a:pt x="722" y="1067"/>
                  </a:lnTo>
                  <a:lnTo>
                    <a:pt x="697" y="1073"/>
                  </a:lnTo>
                  <a:lnTo>
                    <a:pt x="669" y="1079"/>
                  </a:lnTo>
                  <a:lnTo>
                    <a:pt x="641" y="1083"/>
                  </a:lnTo>
                  <a:lnTo>
                    <a:pt x="613" y="1087"/>
                  </a:lnTo>
                  <a:lnTo>
                    <a:pt x="584" y="1088"/>
                  </a:lnTo>
                  <a:lnTo>
                    <a:pt x="554" y="1089"/>
                  </a:lnTo>
                  <a:close/>
                </a:path>
              </a:pathLst>
            </a:custGeom>
            <a:solidFill>
              <a:srgbClr val="FFFFFF"/>
            </a:solidFill>
            <a:ln w="9525">
              <a:noFill/>
              <a:round/>
              <a:headEnd/>
              <a:tailEnd/>
            </a:ln>
          </p:spPr>
          <p:txBody>
            <a:bodyPr/>
            <a:lstStyle/>
            <a:p>
              <a:pPr fontAlgn="base">
                <a:spcBef>
                  <a:spcPct val="0"/>
                </a:spcBef>
                <a:spcAft>
                  <a:spcPct val="0"/>
                </a:spcAft>
                <a:defRPr/>
              </a:pPr>
              <a:endParaRPr lang="en-GB" sz="2400">
                <a:solidFill>
                  <a:srgbClr val="161616"/>
                </a:solidFill>
              </a:endParaRPr>
            </a:p>
          </p:txBody>
        </p:sp>
        <p:sp>
          <p:nvSpPr>
            <p:cNvPr id="17" name="Freeform 102"/>
            <p:cNvSpPr>
              <a:spLocks/>
            </p:cNvSpPr>
            <p:nvPr userDrawn="1"/>
          </p:nvSpPr>
          <p:spPr bwMode="gray">
            <a:xfrm>
              <a:off x="5900" y="4215"/>
              <a:ext cx="19" cy="28"/>
            </a:xfrm>
            <a:custGeom>
              <a:avLst/>
              <a:gdLst/>
              <a:ahLst/>
              <a:cxnLst>
                <a:cxn ang="0">
                  <a:pos x="582" y="215"/>
                </a:cxn>
                <a:cxn ang="0">
                  <a:pos x="491" y="203"/>
                </a:cxn>
                <a:cxn ang="0">
                  <a:pos x="422" y="202"/>
                </a:cxn>
                <a:cxn ang="0">
                  <a:pos x="352" y="212"/>
                </a:cxn>
                <a:cxn ang="0">
                  <a:pos x="305" y="232"/>
                </a:cxn>
                <a:cxn ang="0">
                  <a:pos x="282" y="263"/>
                </a:cxn>
                <a:cxn ang="0">
                  <a:pos x="283" y="302"/>
                </a:cxn>
                <a:cxn ang="0">
                  <a:pos x="317" y="345"/>
                </a:cxn>
                <a:cxn ang="0">
                  <a:pos x="398" y="401"/>
                </a:cxn>
                <a:cxn ang="0">
                  <a:pos x="553" y="488"/>
                </a:cxn>
                <a:cxn ang="0">
                  <a:pos x="640" y="545"/>
                </a:cxn>
                <a:cxn ang="0">
                  <a:pos x="692" y="593"/>
                </a:cxn>
                <a:cxn ang="0">
                  <a:pos x="725" y="641"/>
                </a:cxn>
                <a:cxn ang="0">
                  <a:pos x="748" y="693"/>
                </a:cxn>
                <a:cxn ang="0">
                  <a:pos x="759" y="748"/>
                </a:cxn>
                <a:cxn ang="0">
                  <a:pos x="758" y="813"/>
                </a:cxn>
                <a:cxn ang="0">
                  <a:pos x="743" y="879"/>
                </a:cxn>
                <a:cxn ang="0">
                  <a:pos x="713" y="936"/>
                </a:cxn>
                <a:cxn ang="0">
                  <a:pos x="668" y="985"/>
                </a:cxn>
                <a:cxn ang="0">
                  <a:pos x="610" y="1025"/>
                </a:cxn>
                <a:cxn ang="0">
                  <a:pos x="540" y="1057"/>
                </a:cxn>
                <a:cxn ang="0">
                  <a:pos x="460" y="1078"/>
                </a:cxn>
                <a:cxn ang="0">
                  <a:pos x="369" y="1088"/>
                </a:cxn>
                <a:cxn ang="0">
                  <a:pos x="266" y="1086"/>
                </a:cxn>
                <a:cxn ang="0">
                  <a:pos x="115" y="1063"/>
                </a:cxn>
                <a:cxn ang="0">
                  <a:pos x="69" y="838"/>
                </a:cxn>
                <a:cxn ang="0">
                  <a:pos x="240" y="879"/>
                </a:cxn>
                <a:cxn ang="0">
                  <a:pos x="346" y="888"/>
                </a:cxn>
                <a:cxn ang="0">
                  <a:pos x="400" y="878"/>
                </a:cxn>
                <a:cxn ang="0">
                  <a:pos x="446" y="853"/>
                </a:cxn>
                <a:cxn ang="0">
                  <a:pos x="474" y="819"/>
                </a:cxn>
                <a:cxn ang="0">
                  <a:pos x="480" y="775"/>
                </a:cxn>
                <a:cxn ang="0">
                  <a:pos x="457" y="733"/>
                </a:cxn>
                <a:cxn ang="0">
                  <a:pos x="399" y="688"/>
                </a:cxn>
                <a:cxn ang="0">
                  <a:pos x="231" y="595"/>
                </a:cxn>
                <a:cxn ang="0">
                  <a:pos x="123" y="521"/>
                </a:cxn>
                <a:cxn ang="0">
                  <a:pos x="50" y="439"/>
                </a:cxn>
                <a:cxn ang="0">
                  <a:pos x="8" y="352"/>
                </a:cxn>
                <a:cxn ang="0">
                  <a:pos x="0" y="265"/>
                </a:cxn>
                <a:cxn ang="0">
                  <a:pos x="11" y="205"/>
                </a:cxn>
                <a:cxn ang="0">
                  <a:pos x="37" y="151"/>
                </a:cxn>
                <a:cxn ang="0">
                  <a:pos x="79" y="104"/>
                </a:cxn>
                <a:cxn ang="0">
                  <a:pos x="134" y="64"/>
                </a:cxn>
                <a:cxn ang="0">
                  <a:pos x="197" y="35"/>
                </a:cxn>
                <a:cxn ang="0">
                  <a:pos x="269" y="15"/>
                </a:cxn>
                <a:cxn ang="0">
                  <a:pos x="351" y="4"/>
                </a:cxn>
                <a:cxn ang="0">
                  <a:pos x="442" y="1"/>
                </a:cxn>
                <a:cxn ang="0">
                  <a:pos x="552" y="8"/>
                </a:cxn>
              </a:cxnLst>
              <a:rect l="0" t="0" r="r" b="b"/>
              <a:pathLst>
                <a:path w="760" h="1089">
                  <a:moveTo>
                    <a:pt x="650" y="19"/>
                  </a:moveTo>
                  <a:lnTo>
                    <a:pt x="650" y="226"/>
                  </a:lnTo>
                  <a:lnTo>
                    <a:pt x="615" y="220"/>
                  </a:lnTo>
                  <a:lnTo>
                    <a:pt x="582" y="215"/>
                  </a:lnTo>
                  <a:lnTo>
                    <a:pt x="554" y="211"/>
                  </a:lnTo>
                  <a:lnTo>
                    <a:pt x="530" y="208"/>
                  </a:lnTo>
                  <a:lnTo>
                    <a:pt x="509" y="205"/>
                  </a:lnTo>
                  <a:lnTo>
                    <a:pt x="491" y="203"/>
                  </a:lnTo>
                  <a:lnTo>
                    <a:pt x="476" y="202"/>
                  </a:lnTo>
                  <a:lnTo>
                    <a:pt x="466" y="201"/>
                  </a:lnTo>
                  <a:lnTo>
                    <a:pt x="443" y="202"/>
                  </a:lnTo>
                  <a:lnTo>
                    <a:pt x="422" y="202"/>
                  </a:lnTo>
                  <a:lnTo>
                    <a:pt x="403" y="205"/>
                  </a:lnTo>
                  <a:lnTo>
                    <a:pt x="384" y="207"/>
                  </a:lnTo>
                  <a:lnTo>
                    <a:pt x="367" y="209"/>
                  </a:lnTo>
                  <a:lnTo>
                    <a:pt x="352" y="212"/>
                  </a:lnTo>
                  <a:lnTo>
                    <a:pt x="338" y="217"/>
                  </a:lnTo>
                  <a:lnTo>
                    <a:pt x="326" y="221"/>
                  </a:lnTo>
                  <a:lnTo>
                    <a:pt x="314" y="227"/>
                  </a:lnTo>
                  <a:lnTo>
                    <a:pt x="305" y="232"/>
                  </a:lnTo>
                  <a:lnTo>
                    <a:pt x="298" y="239"/>
                  </a:lnTo>
                  <a:lnTo>
                    <a:pt x="291" y="247"/>
                  </a:lnTo>
                  <a:lnTo>
                    <a:pt x="285" y="255"/>
                  </a:lnTo>
                  <a:lnTo>
                    <a:pt x="282" y="263"/>
                  </a:lnTo>
                  <a:lnTo>
                    <a:pt x="280" y="272"/>
                  </a:lnTo>
                  <a:lnTo>
                    <a:pt x="279" y="282"/>
                  </a:lnTo>
                  <a:lnTo>
                    <a:pt x="280" y="292"/>
                  </a:lnTo>
                  <a:lnTo>
                    <a:pt x="283" y="302"/>
                  </a:lnTo>
                  <a:lnTo>
                    <a:pt x="289" y="313"/>
                  </a:lnTo>
                  <a:lnTo>
                    <a:pt x="295" y="323"/>
                  </a:lnTo>
                  <a:lnTo>
                    <a:pt x="305" y="334"/>
                  </a:lnTo>
                  <a:lnTo>
                    <a:pt x="317" y="345"/>
                  </a:lnTo>
                  <a:lnTo>
                    <a:pt x="330" y="356"/>
                  </a:lnTo>
                  <a:lnTo>
                    <a:pt x="346" y="368"/>
                  </a:lnTo>
                  <a:lnTo>
                    <a:pt x="366" y="382"/>
                  </a:lnTo>
                  <a:lnTo>
                    <a:pt x="398" y="401"/>
                  </a:lnTo>
                  <a:lnTo>
                    <a:pt x="442" y="426"/>
                  </a:lnTo>
                  <a:lnTo>
                    <a:pt x="496" y="457"/>
                  </a:lnTo>
                  <a:lnTo>
                    <a:pt x="527" y="473"/>
                  </a:lnTo>
                  <a:lnTo>
                    <a:pt x="553" y="488"/>
                  </a:lnTo>
                  <a:lnTo>
                    <a:pt x="579" y="504"/>
                  </a:lnTo>
                  <a:lnTo>
                    <a:pt x="601" y="518"/>
                  </a:lnTo>
                  <a:lnTo>
                    <a:pt x="623" y="532"/>
                  </a:lnTo>
                  <a:lnTo>
                    <a:pt x="640" y="545"/>
                  </a:lnTo>
                  <a:lnTo>
                    <a:pt x="657" y="559"/>
                  </a:lnTo>
                  <a:lnTo>
                    <a:pt x="671" y="571"/>
                  </a:lnTo>
                  <a:lnTo>
                    <a:pt x="682" y="582"/>
                  </a:lnTo>
                  <a:lnTo>
                    <a:pt x="692" y="593"/>
                  </a:lnTo>
                  <a:lnTo>
                    <a:pt x="701" y="605"/>
                  </a:lnTo>
                  <a:lnTo>
                    <a:pt x="710" y="617"/>
                  </a:lnTo>
                  <a:lnTo>
                    <a:pt x="717" y="629"/>
                  </a:lnTo>
                  <a:lnTo>
                    <a:pt x="725" y="641"/>
                  </a:lnTo>
                  <a:lnTo>
                    <a:pt x="732" y="653"/>
                  </a:lnTo>
                  <a:lnTo>
                    <a:pt x="738" y="667"/>
                  </a:lnTo>
                  <a:lnTo>
                    <a:pt x="743" y="680"/>
                  </a:lnTo>
                  <a:lnTo>
                    <a:pt x="748" y="693"/>
                  </a:lnTo>
                  <a:lnTo>
                    <a:pt x="751" y="707"/>
                  </a:lnTo>
                  <a:lnTo>
                    <a:pt x="754" y="720"/>
                  </a:lnTo>
                  <a:lnTo>
                    <a:pt x="757" y="734"/>
                  </a:lnTo>
                  <a:lnTo>
                    <a:pt x="759" y="748"/>
                  </a:lnTo>
                  <a:lnTo>
                    <a:pt x="760" y="763"/>
                  </a:lnTo>
                  <a:lnTo>
                    <a:pt x="760" y="777"/>
                  </a:lnTo>
                  <a:lnTo>
                    <a:pt x="760" y="795"/>
                  </a:lnTo>
                  <a:lnTo>
                    <a:pt x="758" y="813"/>
                  </a:lnTo>
                  <a:lnTo>
                    <a:pt x="755" y="830"/>
                  </a:lnTo>
                  <a:lnTo>
                    <a:pt x="752" y="847"/>
                  </a:lnTo>
                  <a:lnTo>
                    <a:pt x="749" y="863"/>
                  </a:lnTo>
                  <a:lnTo>
                    <a:pt x="743" y="879"/>
                  </a:lnTo>
                  <a:lnTo>
                    <a:pt x="738" y="894"/>
                  </a:lnTo>
                  <a:lnTo>
                    <a:pt x="730" y="908"/>
                  </a:lnTo>
                  <a:lnTo>
                    <a:pt x="722" y="923"/>
                  </a:lnTo>
                  <a:lnTo>
                    <a:pt x="713" y="936"/>
                  </a:lnTo>
                  <a:lnTo>
                    <a:pt x="704" y="948"/>
                  </a:lnTo>
                  <a:lnTo>
                    <a:pt x="693" y="962"/>
                  </a:lnTo>
                  <a:lnTo>
                    <a:pt x="682" y="973"/>
                  </a:lnTo>
                  <a:lnTo>
                    <a:pt x="668" y="985"/>
                  </a:lnTo>
                  <a:lnTo>
                    <a:pt x="655" y="996"/>
                  </a:lnTo>
                  <a:lnTo>
                    <a:pt x="640" y="1006"/>
                  </a:lnTo>
                  <a:lnTo>
                    <a:pt x="626" y="1016"/>
                  </a:lnTo>
                  <a:lnTo>
                    <a:pt x="610" y="1025"/>
                  </a:lnTo>
                  <a:lnTo>
                    <a:pt x="594" y="1034"/>
                  </a:lnTo>
                  <a:lnTo>
                    <a:pt x="576" y="1042"/>
                  </a:lnTo>
                  <a:lnTo>
                    <a:pt x="558" y="1050"/>
                  </a:lnTo>
                  <a:lnTo>
                    <a:pt x="540" y="1057"/>
                  </a:lnTo>
                  <a:lnTo>
                    <a:pt x="521" y="1063"/>
                  </a:lnTo>
                  <a:lnTo>
                    <a:pt x="501" y="1069"/>
                  </a:lnTo>
                  <a:lnTo>
                    <a:pt x="481" y="1073"/>
                  </a:lnTo>
                  <a:lnTo>
                    <a:pt x="460" y="1078"/>
                  </a:lnTo>
                  <a:lnTo>
                    <a:pt x="438" y="1081"/>
                  </a:lnTo>
                  <a:lnTo>
                    <a:pt x="416" y="1083"/>
                  </a:lnTo>
                  <a:lnTo>
                    <a:pt x="393" y="1086"/>
                  </a:lnTo>
                  <a:lnTo>
                    <a:pt x="369" y="1088"/>
                  </a:lnTo>
                  <a:lnTo>
                    <a:pt x="346" y="1089"/>
                  </a:lnTo>
                  <a:lnTo>
                    <a:pt x="321" y="1089"/>
                  </a:lnTo>
                  <a:lnTo>
                    <a:pt x="295" y="1088"/>
                  </a:lnTo>
                  <a:lnTo>
                    <a:pt x="266" y="1086"/>
                  </a:lnTo>
                  <a:lnTo>
                    <a:pt x="233" y="1082"/>
                  </a:lnTo>
                  <a:lnTo>
                    <a:pt x="197" y="1078"/>
                  </a:lnTo>
                  <a:lnTo>
                    <a:pt x="158" y="1071"/>
                  </a:lnTo>
                  <a:lnTo>
                    <a:pt x="115" y="1063"/>
                  </a:lnTo>
                  <a:lnTo>
                    <a:pt x="68" y="1053"/>
                  </a:lnTo>
                  <a:lnTo>
                    <a:pt x="19" y="1043"/>
                  </a:lnTo>
                  <a:lnTo>
                    <a:pt x="19" y="822"/>
                  </a:lnTo>
                  <a:lnTo>
                    <a:pt x="69" y="838"/>
                  </a:lnTo>
                  <a:lnTo>
                    <a:pt x="117" y="851"/>
                  </a:lnTo>
                  <a:lnTo>
                    <a:pt x="161" y="862"/>
                  </a:lnTo>
                  <a:lnTo>
                    <a:pt x="202" y="871"/>
                  </a:lnTo>
                  <a:lnTo>
                    <a:pt x="240" y="879"/>
                  </a:lnTo>
                  <a:lnTo>
                    <a:pt x="273" y="883"/>
                  </a:lnTo>
                  <a:lnTo>
                    <a:pt x="304" y="887"/>
                  </a:lnTo>
                  <a:lnTo>
                    <a:pt x="331" y="888"/>
                  </a:lnTo>
                  <a:lnTo>
                    <a:pt x="346" y="888"/>
                  </a:lnTo>
                  <a:lnTo>
                    <a:pt x="360" y="887"/>
                  </a:lnTo>
                  <a:lnTo>
                    <a:pt x="374" y="885"/>
                  </a:lnTo>
                  <a:lnTo>
                    <a:pt x="387" y="881"/>
                  </a:lnTo>
                  <a:lnTo>
                    <a:pt x="400" y="878"/>
                  </a:lnTo>
                  <a:lnTo>
                    <a:pt x="413" y="872"/>
                  </a:lnTo>
                  <a:lnTo>
                    <a:pt x="424" y="868"/>
                  </a:lnTo>
                  <a:lnTo>
                    <a:pt x="436" y="861"/>
                  </a:lnTo>
                  <a:lnTo>
                    <a:pt x="446" y="853"/>
                  </a:lnTo>
                  <a:lnTo>
                    <a:pt x="455" y="847"/>
                  </a:lnTo>
                  <a:lnTo>
                    <a:pt x="463" y="838"/>
                  </a:lnTo>
                  <a:lnTo>
                    <a:pt x="470" y="829"/>
                  </a:lnTo>
                  <a:lnTo>
                    <a:pt x="474" y="819"/>
                  </a:lnTo>
                  <a:lnTo>
                    <a:pt x="477" y="809"/>
                  </a:lnTo>
                  <a:lnTo>
                    <a:pt x="480" y="797"/>
                  </a:lnTo>
                  <a:lnTo>
                    <a:pt x="481" y="785"/>
                  </a:lnTo>
                  <a:lnTo>
                    <a:pt x="480" y="775"/>
                  </a:lnTo>
                  <a:lnTo>
                    <a:pt x="476" y="765"/>
                  </a:lnTo>
                  <a:lnTo>
                    <a:pt x="472" y="754"/>
                  </a:lnTo>
                  <a:lnTo>
                    <a:pt x="465" y="744"/>
                  </a:lnTo>
                  <a:lnTo>
                    <a:pt x="457" y="733"/>
                  </a:lnTo>
                  <a:lnTo>
                    <a:pt x="446" y="723"/>
                  </a:lnTo>
                  <a:lnTo>
                    <a:pt x="434" y="711"/>
                  </a:lnTo>
                  <a:lnTo>
                    <a:pt x="420" y="701"/>
                  </a:lnTo>
                  <a:lnTo>
                    <a:pt x="399" y="688"/>
                  </a:lnTo>
                  <a:lnTo>
                    <a:pt x="366" y="669"/>
                  </a:lnTo>
                  <a:lnTo>
                    <a:pt x="321" y="644"/>
                  </a:lnTo>
                  <a:lnTo>
                    <a:pt x="263" y="613"/>
                  </a:lnTo>
                  <a:lnTo>
                    <a:pt x="231" y="595"/>
                  </a:lnTo>
                  <a:lnTo>
                    <a:pt x="201" y="577"/>
                  </a:lnTo>
                  <a:lnTo>
                    <a:pt x="174" y="559"/>
                  </a:lnTo>
                  <a:lnTo>
                    <a:pt x="148" y="540"/>
                  </a:lnTo>
                  <a:lnTo>
                    <a:pt x="123" y="521"/>
                  </a:lnTo>
                  <a:lnTo>
                    <a:pt x="102" y="500"/>
                  </a:lnTo>
                  <a:lnTo>
                    <a:pt x="82" y="480"/>
                  </a:lnTo>
                  <a:lnTo>
                    <a:pt x="65" y="460"/>
                  </a:lnTo>
                  <a:lnTo>
                    <a:pt x="50" y="439"/>
                  </a:lnTo>
                  <a:lnTo>
                    <a:pt x="36" y="418"/>
                  </a:lnTo>
                  <a:lnTo>
                    <a:pt x="25" y="397"/>
                  </a:lnTo>
                  <a:lnTo>
                    <a:pt x="16" y="374"/>
                  </a:lnTo>
                  <a:lnTo>
                    <a:pt x="8" y="352"/>
                  </a:lnTo>
                  <a:lnTo>
                    <a:pt x="4" y="328"/>
                  </a:lnTo>
                  <a:lnTo>
                    <a:pt x="1" y="305"/>
                  </a:lnTo>
                  <a:lnTo>
                    <a:pt x="0" y="282"/>
                  </a:lnTo>
                  <a:lnTo>
                    <a:pt x="0" y="265"/>
                  </a:lnTo>
                  <a:lnTo>
                    <a:pt x="2" y="249"/>
                  </a:lnTo>
                  <a:lnTo>
                    <a:pt x="4" y="234"/>
                  </a:lnTo>
                  <a:lnTo>
                    <a:pt x="7" y="219"/>
                  </a:lnTo>
                  <a:lnTo>
                    <a:pt x="11" y="205"/>
                  </a:lnTo>
                  <a:lnTo>
                    <a:pt x="16" y="190"/>
                  </a:lnTo>
                  <a:lnTo>
                    <a:pt x="22" y="177"/>
                  </a:lnTo>
                  <a:lnTo>
                    <a:pt x="30" y="163"/>
                  </a:lnTo>
                  <a:lnTo>
                    <a:pt x="37" y="151"/>
                  </a:lnTo>
                  <a:lnTo>
                    <a:pt x="46" y="139"/>
                  </a:lnTo>
                  <a:lnTo>
                    <a:pt x="56" y="126"/>
                  </a:lnTo>
                  <a:lnTo>
                    <a:pt x="67" y="114"/>
                  </a:lnTo>
                  <a:lnTo>
                    <a:pt x="79" y="104"/>
                  </a:lnTo>
                  <a:lnTo>
                    <a:pt x="91" y="93"/>
                  </a:lnTo>
                  <a:lnTo>
                    <a:pt x="104" y="83"/>
                  </a:lnTo>
                  <a:lnTo>
                    <a:pt x="120" y="73"/>
                  </a:lnTo>
                  <a:lnTo>
                    <a:pt x="134" y="64"/>
                  </a:lnTo>
                  <a:lnTo>
                    <a:pt x="149" y="56"/>
                  </a:lnTo>
                  <a:lnTo>
                    <a:pt x="164" y="48"/>
                  </a:lnTo>
                  <a:lnTo>
                    <a:pt x="180" y="42"/>
                  </a:lnTo>
                  <a:lnTo>
                    <a:pt x="197" y="35"/>
                  </a:lnTo>
                  <a:lnTo>
                    <a:pt x="214" y="29"/>
                  </a:lnTo>
                  <a:lnTo>
                    <a:pt x="232" y="24"/>
                  </a:lnTo>
                  <a:lnTo>
                    <a:pt x="250" y="19"/>
                  </a:lnTo>
                  <a:lnTo>
                    <a:pt x="269" y="15"/>
                  </a:lnTo>
                  <a:lnTo>
                    <a:pt x="289" y="11"/>
                  </a:lnTo>
                  <a:lnTo>
                    <a:pt x="309" y="8"/>
                  </a:lnTo>
                  <a:lnTo>
                    <a:pt x="329" y="5"/>
                  </a:lnTo>
                  <a:lnTo>
                    <a:pt x="351" y="4"/>
                  </a:lnTo>
                  <a:lnTo>
                    <a:pt x="372" y="1"/>
                  </a:lnTo>
                  <a:lnTo>
                    <a:pt x="395" y="1"/>
                  </a:lnTo>
                  <a:lnTo>
                    <a:pt x="418" y="0"/>
                  </a:lnTo>
                  <a:lnTo>
                    <a:pt x="442" y="1"/>
                  </a:lnTo>
                  <a:lnTo>
                    <a:pt x="467" y="1"/>
                  </a:lnTo>
                  <a:lnTo>
                    <a:pt x="494" y="4"/>
                  </a:lnTo>
                  <a:lnTo>
                    <a:pt x="523" y="5"/>
                  </a:lnTo>
                  <a:lnTo>
                    <a:pt x="552" y="8"/>
                  </a:lnTo>
                  <a:lnTo>
                    <a:pt x="583" y="11"/>
                  </a:lnTo>
                  <a:lnTo>
                    <a:pt x="616" y="15"/>
                  </a:lnTo>
                  <a:lnTo>
                    <a:pt x="650" y="19"/>
                  </a:lnTo>
                  <a:close/>
                </a:path>
              </a:pathLst>
            </a:custGeom>
            <a:solidFill>
              <a:srgbClr val="FFFFFF"/>
            </a:solidFill>
            <a:ln w="9525">
              <a:noFill/>
              <a:round/>
              <a:headEnd/>
              <a:tailEnd/>
            </a:ln>
          </p:spPr>
          <p:txBody>
            <a:bodyPr/>
            <a:lstStyle/>
            <a:p>
              <a:pPr fontAlgn="base">
                <a:spcBef>
                  <a:spcPct val="0"/>
                </a:spcBef>
                <a:spcAft>
                  <a:spcPct val="0"/>
                </a:spcAft>
                <a:defRPr/>
              </a:pPr>
              <a:endParaRPr lang="en-GB" sz="2400">
                <a:solidFill>
                  <a:srgbClr val="161616"/>
                </a:solidFill>
              </a:endParaRPr>
            </a:p>
          </p:txBody>
        </p:sp>
        <p:sp>
          <p:nvSpPr>
            <p:cNvPr id="18" name="Freeform 103"/>
            <p:cNvSpPr>
              <a:spLocks noEditPoints="1"/>
            </p:cNvSpPr>
            <p:nvPr userDrawn="1"/>
          </p:nvSpPr>
          <p:spPr bwMode="gray">
            <a:xfrm>
              <a:off x="5867" y="4215"/>
              <a:ext cx="30" cy="39"/>
            </a:xfrm>
            <a:custGeom>
              <a:avLst/>
              <a:gdLst/>
              <a:ahLst/>
              <a:cxnLst>
                <a:cxn ang="0">
                  <a:pos x="324" y="621"/>
                </a:cxn>
                <a:cxn ang="0">
                  <a:pos x="335" y="685"/>
                </a:cxn>
                <a:cxn ang="0">
                  <a:pos x="354" y="738"/>
                </a:cxn>
                <a:cxn ang="0">
                  <a:pos x="382" y="783"/>
                </a:cxn>
                <a:cxn ang="0">
                  <a:pos x="418" y="819"/>
                </a:cxn>
                <a:cxn ang="0">
                  <a:pos x="464" y="844"/>
                </a:cxn>
                <a:cxn ang="0">
                  <a:pos x="516" y="861"/>
                </a:cxn>
                <a:cxn ang="0">
                  <a:pos x="579" y="868"/>
                </a:cxn>
                <a:cxn ang="0">
                  <a:pos x="641" y="866"/>
                </a:cxn>
                <a:cxn ang="0">
                  <a:pos x="696" y="852"/>
                </a:cxn>
                <a:cxn ang="0">
                  <a:pos x="744" y="830"/>
                </a:cxn>
                <a:cxn ang="0">
                  <a:pos x="783" y="796"/>
                </a:cxn>
                <a:cxn ang="0">
                  <a:pos x="816" y="754"/>
                </a:cxn>
                <a:cxn ang="0">
                  <a:pos x="839" y="705"/>
                </a:cxn>
                <a:cxn ang="0">
                  <a:pos x="855" y="648"/>
                </a:cxn>
                <a:cxn ang="0">
                  <a:pos x="860" y="548"/>
                </a:cxn>
                <a:cxn ang="0">
                  <a:pos x="853" y="477"/>
                </a:cxn>
                <a:cxn ang="0">
                  <a:pos x="837" y="413"/>
                </a:cxn>
                <a:cxn ang="0">
                  <a:pos x="810" y="356"/>
                </a:cxn>
                <a:cxn ang="0">
                  <a:pos x="773" y="306"/>
                </a:cxn>
                <a:cxn ang="0">
                  <a:pos x="731" y="267"/>
                </a:cxn>
                <a:cxn ang="0">
                  <a:pos x="682" y="240"/>
                </a:cxn>
                <a:cxn ang="0">
                  <a:pos x="628" y="225"/>
                </a:cxn>
                <a:cxn ang="0">
                  <a:pos x="568" y="222"/>
                </a:cxn>
                <a:cxn ang="0">
                  <a:pos x="508" y="230"/>
                </a:cxn>
                <a:cxn ang="0">
                  <a:pos x="458" y="251"/>
                </a:cxn>
                <a:cxn ang="0">
                  <a:pos x="416" y="283"/>
                </a:cxn>
                <a:cxn ang="0">
                  <a:pos x="380" y="326"/>
                </a:cxn>
                <a:cxn ang="0">
                  <a:pos x="353" y="380"/>
                </a:cxn>
                <a:cxn ang="0">
                  <a:pos x="334" y="440"/>
                </a:cxn>
                <a:cxn ang="0">
                  <a:pos x="323" y="528"/>
                </a:cxn>
                <a:cxn ang="0">
                  <a:pos x="31" y="1419"/>
                </a:cxn>
                <a:cxn ang="0">
                  <a:pos x="57" y="1127"/>
                </a:cxn>
                <a:cxn ang="0">
                  <a:pos x="63" y="566"/>
                </a:cxn>
                <a:cxn ang="0">
                  <a:pos x="47" y="341"/>
                </a:cxn>
                <a:cxn ang="0">
                  <a:pos x="0" y="45"/>
                </a:cxn>
                <a:cxn ang="0">
                  <a:pos x="290" y="125"/>
                </a:cxn>
                <a:cxn ang="0">
                  <a:pos x="353" y="119"/>
                </a:cxn>
                <a:cxn ang="0">
                  <a:pos x="412" y="67"/>
                </a:cxn>
                <a:cxn ang="0">
                  <a:pos x="501" y="24"/>
                </a:cxn>
                <a:cxn ang="0">
                  <a:pos x="619" y="1"/>
                </a:cxn>
                <a:cxn ang="0">
                  <a:pos x="731" y="6"/>
                </a:cxn>
                <a:cxn ang="0">
                  <a:pos x="827" y="31"/>
                </a:cxn>
                <a:cxn ang="0">
                  <a:pos x="912" y="76"/>
                </a:cxn>
                <a:cxn ang="0">
                  <a:pos x="987" y="140"/>
                </a:cxn>
                <a:cxn ang="0">
                  <a:pos x="1051" y="221"/>
                </a:cxn>
                <a:cxn ang="0">
                  <a:pos x="1098" y="315"/>
                </a:cxn>
                <a:cxn ang="0">
                  <a:pos x="1127" y="419"/>
                </a:cxn>
                <a:cxn ang="0">
                  <a:pos x="1140" y="534"/>
                </a:cxn>
                <a:cxn ang="0">
                  <a:pos x="1136" y="648"/>
                </a:cxn>
                <a:cxn ang="0">
                  <a:pos x="1115" y="749"/>
                </a:cxn>
                <a:cxn ang="0">
                  <a:pos x="1078" y="841"/>
                </a:cxn>
                <a:cxn ang="0">
                  <a:pos x="1024" y="923"/>
                </a:cxn>
                <a:cxn ang="0">
                  <a:pos x="955" y="992"/>
                </a:cxn>
                <a:cxn ang="0">
                  <a:pos x="877" y="1042"/>
                </a:cxn>
                <a:cxn ang="0">
                  <a:pos x="789" y="1074"/>
                </a:cxn>
                <a:cxn ang="0">
                  <a:pos x="690" y="1088"/>
                </a:cxn>
                <a:cxn ang="0">
                  <a:pos x="586" y="1084"/>
                </a:cxn>
                <a:cxn ang="0">
                  <a:pos x="491" y="1063"/>
                </a:cxn>
                <a:cxn ang="0">
                  <a:pos x="383" y="1012"/>
                </a:cxn>
                <a:cxn ang="0">
                  <a:pos x="344" y="1218"/>
                </a:cxn>
                <a:cxn ang="0">
                  <a:pos x="354" y="1411"/>
                </a:cxn>
              </a:cxnLst>
              <a:rect l="0" t="0" r="r" b="b"/>
              <a:pathLst>
                <a:path w="1140" h="1512">
                  <a:moveTo>
                    <a:pt x="322" y="566"/>
                  </a:moveTo>
                  <a:lnTo>
                    <a:pt x="322" y="585"/>
                  </a:lnTo>
                  <a:lnTo>
                    <a:pt x="323" y="603"/>
                  </a:lnTo>
                  <a:lnTo>
                    <a:pt x="324" y="621"/>
                  </a:lnTo>
                  <a:lnTo>
                    <a:pt x="327" y="638"/>
                  </a:lnTo>
                  <a:lnTo>
                    <a:pt x="329" y="653"/>
                  </a:lnTo>
                  <a:lnTo>
                    <a:pt x="332" y="669"/>
                  </a:lnTo>
                  <a:lnTo>
                    <a:pt x="335" y="685"/>
                  </a:lnTo>
                  <a:lnTo>
                    <a:pt x="339" y="698"/>
                  </a:lnTo>
                  <a:lnTo>
                    <a:pt x="343" y="713"/>
                  </a:lnTo>
                  <a:lnTo>
                    <a:pt x="349" y="726"/>
                  </a:lnTo>
                  <a:lnTo>
                    <a:pt x="354" y="738"/>
                  </a:lnTo>
                  <a:lnTo>
                    <a:pt x="360" y="751"/>
                  </a:lnTo>
                  <a:lnTo>
                    <a:pt x="367" y="762"/>
                  </a:lnTo>
                  <a:lnTo>
                    <a:pt x="375" y="773"/>
                  </a:lnTo>
                  <a:lnTo>
                    <a:pt x="382" y="783"/>
                  </a:lnTo>
                  <a:lnTo>
                    <a:pt x="390" y="793"/>
                  </a:lnTo>
                  <a:lnTo>
                    <a:pt x="399" y="802"/>
                  </a:lnTo>
                  <a:lnTo>
                    <a:pt x="408" y="811"/>
                  </a:lnTo>
                  <a:lnTo>
                    <a:pt x="418" y="819"/>
                  </a:lnTo>
                  <a:lnTo>
                    <a:pt x="429" y="825"/>
                  </a:lnTo>
                  <a:lnTo>
                    <a:pt x="439" y="832"/>
                  </a:lnTo>
                  <a:lnTo>
                    <a:pt x="452" y="839"/>
                  </a:lnTo>
                  <a:lnTo>
                    <a:pt x="464" y="844"/>
                  </a:lnTo>
                  <a:lnTo>
                    <a:pt x="476" y="849"/>
                  </a:lnTo>
                  <a:lnTo>
                    <a:pt x="488" y="853"/>
                  </a:lnTo>
                  <a:lnTo>
                    <a:pt x="503" y="858"/>
                  </a:lnTo>
                  <a:lnTo>
                    <a:pt x="516" y="861"/>
                  </a:lnTo>
                  <a:lnTo>
                    <a:pt x="532" y="863"/>
                  </a:lnTo>
                  <a:lnTo>
                    <a:pt x="546" y="866"/>
                  </a:lnTo>
                  <a:lnTo>
                    <a:pt x="562" y="867"/>
                  </a:lnTo>
                  <a:lnTo>
                    <a:pt x="579" y="868"/>
                  </a:lnTo>
                  <a:lnTo>
                    <a:pt x="596" y="868"/>
                  </a:lnTo>
                  <a:lnTo>
                    <a:pt x="611" y="868"/>
                  </a:lnTo>
                  <a:lnTo>
                    <a:pt x="627" y="867"/>
                  </a:lnTo>
                  <a:lnTo>
                    <a:pt x="641" y="866"/>
                  </a:lnTo>
                  <a:lnTo>
                    <a:pt x="656" y="863"/>
                  </a:lnTo>
                  <a:lnTo>
                    <a:pt x="670" y="860"/>
                  </a:lnTo>
                  <a:lnTo>
                    <a:pt x="684" y="857"/>
                  </a:lnTo>
                  <a:lnTo>
                    <a:pt x="696" y="852"/>
                  </a:lnTo>
                  <a:lnTo>
                    <a:pt x="709" y="848"/>
                  </a:lnTo>
                  <a:lnTo>
                    <a:pt x="721" y="842"/>
                  </a:lnTo>
                  <a:lnTo>
                    <a:pt x="733" y="837"/>
                  </a:lnTo>
                  <a:lnTo>
                    <a:pt x="744" y="830"/>
                  </a:lnTo>
                  <a:lnTo>
                    <a:pt x="754" y="822"/>
                  </a:lnTo>
                  <a:lnTo>
                    <a:pt x="764" y="814"/>
                  </a:lnTo>
                  <a:lnTo>
                    <a:pt x="774" y="805"/>
                  </a:lnTo>
                  <a:lnTo>
                    <a:pt x="783" y="796"/>
                  </a:lnTo>
                  <a:lnTo>
                    <a:pt x="792" y="786"/>
                  </a:lnTo>
                  <a:lnTo>
                    <a:pt x="801" y="776"/>
                  </a:lnTo>
                  <a:lnTo>
                    <a:pt x="809" y="765"/>
                  </a:lnTo>
                  <a:lnTo>
                    <a:pt x="816" y="754"/>
                  </a:lnTo>
                  <a:lnTo>
                    <a:pt x="822" y="743"/>
                  </a:lnTo>
                  <a:lnTo>
                    <a:pt x="829" y="730"/>
                  </a:lnTo>
                  <a:lnTo>
                    <a:pt x="835" y="718"/>
                  </a:lnTo>
                  <a:lnTo>
                    <a:pt x="839" y="705"/>
                  </a:lnTo>
                  <a:lnTo>
                    <a:pt x="843" y="691"/>
                  </a:lnTo>
                  <a:lnTo>
                    <a:pt x="848" y="677"/>
                  </a:lnTo>
                  <a:lnTo>
                    <a:pt x="851" y="662"/>
                  </a:lnTo>
                  <a:lnTo>
                    <a:pt x="855" y="648"/>
                  </a:lnTo>
                  <a:lnTo>
                    <a:pt x="857" y="632"/>
                  </a:lnTo>
                  <a:lnTo>
                    <a:pt x="860" y="601"/>
                  </a:lnTo>
                  <a:lnTo>
                    <a:pt x="861" y="566"/>
                  </a:lnTo>
                  <a:lnTo>
                    <a:pt x="860" y="548"/>
                  </a:lnTo>
                  <a:lnTo>
                    <a:pt x="859" y="529"/>
                  </a:lnTo>
                  <a:lnTo>
                    <a:pt x="858" y="512"/>
                  </a:lnTo>
                  <a:lnTo>
                    <a:pt x="856" y="494"/>
                  </a:lnTo>
                  <a:lnTo>
                    <a:pt x="853" y="477"/>
                  </a:lnTo>
                  <a:lnTo>
                    <a:pt x="850" y="460"/>
                  </a:lnTo>
                  <a:lnTo>
                    <a:pt x="846" y="445"/>
                  </a:lnTo>
                  <a:lnTo>
                    <a:pt x="841" y="428"/>
                  </a:lnTo>
                  <a:lnTo>
                    <a:pt x="837" y="413"/>
                  </a:lnTo>
                  <a:lnTo>
                    <a:pt x="830" y="398"/>
                  </a:lnTo>
                  <a:lnTo>
                    <a:pt x="824" y="383"/>
                  </a:lnTo>
                  <a:lnTo>
                    <a:pt x="817" y="370"/>
                  </a:lnTo>
                  <a:lnTo>
                    <a:pt x="810" y="356"/>
                  </a:lnTo>
                  <a:lnTo>
                    <a:pt x="801" y="343"/>
                  </a:lnTo>
                  <a:lnTo>
                    <a:pt x="792" y="330"/>
                  </a:lnTo>
                  <a:lnTo>
                    <a:pt x="783" y="317"/>
                  </a:lnTo>
                  <a:lnTo>
                    <a:pt x="773" y="306"/>
                  </a:lnTo>
                  <a:lnTo>
                    <a:pt x="763" y="295"/>
                  </a:lnTo>
                  <a:lnTo>
                    <a:pt x="752" y="285"/>
                  </a:lnTo>
                  <a:lnTo>
                    <a:pt x="742" y="276"/>
                  </a:lnTo>
                  <a:lnTo>
                    <a:pt x="731" y="267"/>
                  </a:lnTo>
                  <a:lnTo>
                    <a:pt x="718" y="259"/>
                  </a:lnTo>
                  <a:lnTo>
                    <a:pt x="706" y="253"/>
                  </a:lnTo>
                  <a:lnTo>
                    <a:pt x="694" y="246"/>
                  </a:lnTo>
                  <a:lnTo>
                    <a:pt x="682" y="240"/>
                  </a:lnTo>
                  <a:lnTo>
                    <a:pt x="668" y="235"/>
                  </a:lnTo>
                  <a:lnTo>
                    <a:pt x="655" y="231"/>
                  </a:lnTo>
                  <a:lnTo>
                    <a:pt x="641" y="228"/>
                  </a:lnTo>
                  <a:lnTo>
                    <a:pt x="628" y="225"/>
                  </a:lnTo>
                  <a:lnTo>
                    <a:pt x="613" y="224"/>
                  </a:lnTo>
                  <a:lnTo>
                    <a:pt x="598" y="222"/>
                  </a:lnTo>
                  <a:lnTo>
                    <a:pt x="583" y="221"/>
                  </a:lnTo>
                  <a:lnTo>
                    <a:pt x="568" y="222"/>
                  </a:lnTo>
                  <a:lnTo>
                    <a:pt x="552" y="224"/>
                  </a:lnTo>
                  <a:lnTo>
                    <a:pt x="538" y="225"/>
                  </a:lnTo>
                  <a:lnTo>
                    <a:pt x="523" y="227"/>
                  </a:lnTo>
                  <a:lnTo>
                    <a:pt x="508" y="230"/>
                  </a:lnTo>
                  <a:lnTo>
                    <a:pt x="495" y="235"/>
                  </a:lnTo>
                  <a:lnTo>
                    <a:pt x="483" y="239"/>
                  </a:lnTo>
                  <a:lnTo>
                    <a:pt x="471" y="245"/>
                  </a:lnTo>
                  <a:lnTo>
                    <a:pt x="458" y="251"/>
                  </a:lnTo>
                  <a:lnTo>
                    <a:pt x="447" y="258"/>
                  </a:lnTo>
                  <a:lnTo>
                    <a:pt x="436" y="266"/>
                  </a:lnTo>
                  <a:lnTo>
                    <a:pt x="426" y="274"/>
                  </a:lnTo>
                  <a:lnTo>
                    <a:pt x="416" y="283"/>
                  </a:lnTo>
                  <a:lnTo>
                    <a:pt x="406" y="293"/>
                  </a:lnTo>
                  <a:lnTo>
                    <a:pt x="397" y="304"/>
                  </a:lnTo>
                  <a:lnTo>
                    <a:pt x="388" y="315"/>
                  </a:lnTo>
                  <a:lnTo>
                    <a:pt x="380" y="326"/>
                  </a:lnTo>
                  <a:lnTo>
                    <a:pt x="372" y="340"/>
                  </a:lnTo>
                  <a:lnTo>
                    <a:pt x="366" y="352"/>
                  </a:lnTo>
                  <a:lnTo>
                    <a:pt x="359" y="365"/>
                  </a:lnTo>
                  <a:lnTo>
                    <a:pt x="353" y="380"/>
                  </a:lnTo>
                  <a:lnTo>
                    <a:pt x="348" y="394"/>
                  </a:lnTo>
                  <a:lnTo>
                    <a:pt x="343" y="409"/>
                  </a:lnTo>
                  <a:lnTo>
                    <a:pt x="339" y="425"/>
                  </a:lnTo>
                  <a:lnTo>
                    <a:pt x="334" y="440"/>
                  </a:lnTo>
                  <a:lnTo>
                    <a:pt x="331" y="457"/>
                  </a:lnTo>
                  <a:lnTo>
                    <a:pt x="329" y="474"/>
                  </a:lnTo>
                  <a:lnTo>
                    <a:pt x="327" y="492"/>
                  </a:lnTo>
                  <a:lnTo>
                    <a:pt x="323" y="528"/>
                  </a:lnTo>
                  <a:lnTo>
                    <a:pt x="322" y="566"/>
                  </a:lnTo>
                  <a:close/>
                  <a:moveTo>
                    <a:pt x="363" y="1492"/>
                  </a:moveTo>
                  <a:lnTo>
                    <a:pt x="22" y="1512"/>
                  </a:lnTo>
                  <a:lnTo>
                    <a:pt x="31" y="1419"/>
                  </a:lnTo>
                  <a:lnTo>
                    <a:pt x="40" y="1336"/>
                  </a:lnTo>
                  <a:lnTo>
                    <a:pt x="46" y="1258"/>
                  </a:lnTo>
                  <a:lnTo>
                    <a:pt x="53" y="1188"/>
                  </a:lnTo>
                  <a:lnTo>
                    <a:pt x="57" y="1127"/>
                  </a:lnTo>
                  <a:lnTo>
                    <a:pt x="61" y="1073"/>
                  </a:lnTo>
                  <a:lnTo>
                    <a:pt x="62" y="1026"/>
                  </a:lnTo>
                  <a:lnTo>
                    <a:pt x="63" y="988"/>
                  </a:lnTo>
                  <a:lnTo>
                    <a:pt x="63" y="566"/>
                  </a:lnTo>
                  <a:lnTo>
                    <a:pt x="62" y="517"/>
                  </a:lnTo>
                  <a:lnTo>
                    <a:pt x="59" y="462"/>
                  </a:lnTo>
                  <a:lnTo>
                    <a:pt x="54" y="404"/>
                  </a:lnTo>
                  <a:lnTo>
                    <a:pt x="47" y="341"/>
                  </a:lnTo>
                  <a:lnTo>
                    <a:pt x="38" y="274"/>
                  </a:lnTo>
                  <a:lnTo>
                    <a:pt x="28" y="201"/>
                  </a:lnTo>
                  <a:lnTo>
                    <a:pt x="15" y="125"/>
                  </a:lnTo>
                  <a:lnTo>
                    <a:pt x="0" y="45"/>
                  </a:lnTo>
                  <a:lnTo>
                    <a:pt x="264" y="25"/>
                  </a:lnTo>
                  <a:lnTo>
                    <a:pt x="271" y="52"/>
                  </a:lnTo>
                  <a:lnTo>
                    <a:pt x="280" y="85"/>
                  </a:lnTo>
                  <a:lnTo>
                    <a:pt x="290" y="125"/>
                  </a:lnTo>
                  <a:lnTo>
                    <a:pt x="301" y="173"/>
                  </a:lnTo>
                  <a:lnTo>
                    <a:pt x="319" y="153"/>
                  </a:lnTo>
                  <a:lnTo>
                    <a:pt x="337" y="135"/>
                  </a:lnTo>
                  <a:lnTo>
                    <a:pt x="353" y="119"/>
                  </a:lnTo>
                  <a:lnTo>
                    <a:pt x="369" y="104"/>
                  </a:lnTo>
                  <a:lnTo>
                    <a:pt x="383" y="90"/>
                  </a:lnTo>
                  <a:lnTo>
                    <a:pt x="398" y="78"/>
                  </a:lnTo>
                  <a:lnTo>
                    <a:pt x="412" y="67"/>
                  </a:lnTo>
                  <a:lnTo>
                    <a:pt x="426" y="59"/>
                  </a:lnTo>
                  <a:lnTo>
                    <a:pt x="449" y="45"/>
                  </a:lnTo>
                  <a:lnTo>
                    <a:pt x="475" y="34"/>
                  </a:lnTo>
                  <a:lnTo>
                    <a:pt x="501" y="24"/>
                  </a:lnTo>
                  <a:lnTo>
                    <a:pt x="529" y="15"/>
                  </a:lnTo>
                  <a:lnTo>
                    <a:pt x="558" y="9"/>
                  </a:lnTo>
                  <a:lnTo>
                    <a:pt x="588" y="5"/>
                  </a:lnTo>
                  <a:lnTo>
                    <a:pt x="619" y="1"/>
                  </a:lnTo>
                  <a:lnTo>
                    <a:pt x="651" y="0"/>
                  </a:lnTo>
                  <a:lnTo>
                    <a:pt x="678" y="1"/>
                  </a:lnTo>
                  <a:lnTo>
                    <a:pt x="705" y="4"/>
                  </a:lnTo>
                  <a:lnTo>
                    <a:pt x="731" y="6"/>
                  </a:lnTo>
                  <a:lnTo>
                    <a:pt x="755" y="10"/>
                  </a:lnTo>
                  <a:lnTo>
                    <a:pt x="780" y="16"/>
                  </a:lnTo>
                  <a:lnTo>
                    <a:pt x="803" y="23"/>
                  </a:lnTo>
                  <a:lnTo>
                    <a:pt x="827" y="31"/>
                  </a:lnTo>
                  <a:lnTo>
                    <a:pt x="849" y="40"/>
                  </a:lnTo>
                  <a:lnTo>
                    <a:pt x="870" y="50"/>
                  </a:lnTo>
                  <a:lnTo>
                    <a:pt x="891" y="63"/>
                  </a:lnTo>
                  <a:lnTo>
                    <a:pt x="912" y="76"/>
                  </a:lnTo>
                  <a:lnTo>
                    <a:pt x="932" y="90"/>
                  </a:lnTo>
                  <a:lnTo>
                    <a:pt x="951" y="105"/>
                  </a:lnTo>
                  <a:lnTo>
                    <a:pt x="970" y="122"/>
                  </a:lnTo>
                  <a:lnTo>
                    <a:pt x="987" y="140"/>
                  </a:lnTo>
                  <a:lnTo>
                    <a:pt x="1005" y="159"/>
                  </a:lnTo>
                  <a:lnTo>
                    <a:pt x="1021" y="180"/>
                  </a:lnTo>
                  <a:lnTo>
                    <a:pt x="1037" y="200"/>
                  </a:lnTo>
                  <a:lnTo>
                    <a:pt x="1051" y="221"/>
                  </a:lnTo>
                  <a:lnTo>
                    <a:pt x="1065" y="244"/>
                  </a:lnTo>
                  <a:lnTo>
                    <a:pt x="1077" y="267"/>
                  </a:lnTo>
                  <a:lnTo>
                    <a:pt x="1088" y="291"/>
                  </a:lnTo>
                  <a:lnTo>
                    <a:pt x="1098" y="315"/>
                  </a:lnTo>
                  <a:lnTo>
                    <a:pt x="1107" y="340"/>
                  </a:lnTo>
                  <a:lnTo>
                    <a:pt x="1115" y="365"/>
                  </a:lnTo>
                  <a:lnTo>
                    <a:pt x="1121" y="392"/>
                  </a:lnTo>
                  <a:lnTo>
                    <a:pt x="1127" y="419"/>
                  </a:lnTo>
                  <a:lnTo>
                    <a:pt x="1133" y="447"/>
                  </a:lnTo>
                  <a:lnTo>
                    <a:pt x="1136" y="475"/>
                  </a:lnTo>
                  <a:lnTo>
                    <a:pt x="1138" y="505"/>
                  </a:lnTo>
                  <a:lnTo>
                    <a:pt x="1140" y="534"/>
                  </a:lnTo>
                  <a:lnTo>
                    <a:pt x="1140" y="565"/>
                  </a:lnTo>
                  <a:lnTo>
                    <a:pt x="1140" y="593"/>
                  </a:lnTo>
                  <a:lnTo>
                    <a:pt x="1138" y="621"/>
                  </a:lnTo>
                  <a:lnTo>
                    <a:pt x="1136" y="648"/>
                  </a:lnTo>
                  <a:lnTo>
                    <a:pt x="1133" y="675"/>
                  </a:lnTo>
                  <a:lnTo>
                    <a:pt x="1128" y="700"/>
                  </a:lnTo>
                  <a:lnTo>
                    <a:pt x="1121" y="725"/>
                  </a:lnTo>
                  <a:lnTo>
                    <a:pt x="1115" y="749"/>
                  </a:lnTo>
                  <a:lnTo>
                    <a:pt x="1107" y="773"/>
                  </a:lnTo>
                  <a:lnTo>
                    <a:pt x="1099" y="796"/>
                  </a:lnTo>
                  <a:lnTo>
                    <a:pt x="1089" y="819"/>
                  </a:lnTo>
                  <a:lnTo>
                    <a:pt x="1078" y="841"/>
                  </a:lnTo>
                  <a:lnTo>
                    <a:pt x="1066" y="862"/>
                  </a:lnTo>
                  <a:lnTo>
                    <a:pt x="1053" y="883"/>
                  </a:lnTo>
                  <a:lnTo>
                    <a:pt x="1039" y="904"/>
                  </a:lnTo>
                  <a:lnTo>
                    <a:pt x="1024" y="923"/>
                  </a:lnTo>
                  <a:lnTo>
                    <a:pt x="1008" y="942"/>
                  </a:lnTo>
                  <a:lnTo>
                    <a:pt x="991" y="959"/>
                  </a:lnTo>
                  <a:lnTo>
                    <a:pt x="974" y="976"/>
                  </a:lnTo>
                  <a:lnTo>
                    <a:pt x="955" y="992"/>
                  </a:lnTo>
                  <a:lnTo>
                    <a:pt x="937" y="1006"/>
                  </a:lnTo>
                  <a:lnTo>
                    <a:pt x="917" y="1019"/>
                  </a:lnTo>
                  <a:lnTo>
                    <a:pt x="897" y="1031"/>
                  </a:lnTo>
                  <a:lnTo>
                    <a:pt x="877" y="1042"/>
                  </a:lnTo>
                  <a:lnTo>
                    <a:pt x="856" y="1052"/>
                  </a:lnTo>
                  <a:lnTo>
                    <a:pt x="833" y="1061"/>
                  </a:lnTo>
                  <a:lnTo>
                    <a:pt x="811" y="1068"/>
                  </a:lnTo>
                  <a:lnTo>
                    <a:pt x="789" y="1074"/>
                  </a:lnTo>
                  <a:lnTo>
                    <a:pt x="765" y="1080"/>
                  </a:lnTo>
                  <a:lnTo>
                    <a:pt x="741" y="1083"/>
                  </a:lnTo>
                  <a:lnTo>
                    <a:pt x="715" y="1087"/>
                  </a:lnTo>
                  <a:lnTo>
                    <a:pt x="690" y="1088"/>
                  </a:lnTo>
                  <a:lnTo>
                    <a:pt x="664" y="1089"/>
                  </a:lnTo>
                  <a:lnTo>
                    <a:pt x="637" y="1088"/>
                  </a:lnTo>
                  <a:lnTo>
                    <a:pt x="610" y="1087"/>
                  </a:lnTo>
                  <a:lnTo>
                    <a:pt x="586" y="1084"/>
                  </a:lnTo>
                  <a:lnTo>
                    <a:pt x="560" y="1080"/>
                  </a:lnTo>
                  <a:lnTo>
                    <a:pt x="536" y="1076"/>
                  </a:lnTo>
                  <a:lnTo>
                    <a:pt x="513" y="1070"/>
                  </a:lnTo>
                  <a:lnTo>
                    <a:pt x="491" y="1063"/>
                  </a:lnTo>
                  <a:lnTo>
                    <a:pt x="469" y="1054"/>
                  </a:lnTo>
                  <a:lnTo>
                    <a:pt x="446" y="1045"/>
                  </a:lnTo>
                  <a:lnTo>
                    <a:pt x="418" y="1031"/>
                  </a:lnTo>
                  <a:lnTo>
                    <a:pt x="383" y="1012"/>
                  </a:lnTo>
                  <a:lnTo>
                    <a:pt x="343" y="988"/>
                  </a:lnTo>
                  <a:lnTo>
                    <a:pt x="343" y="1109"/>
                  </a:lnTo>
                  <a:lnTo>
                    <a:pt x="343" y="1165"/>
                  </a:lnTo>
                  <a:lnTo>
                    <a:pt x="344" y="1218"/>
                  </a:lnTo>
                  <a:lnTo>
                    <a:pt x="345" y="1270"/>
                  </a:lnTo>
                  <a:lnTo>
                    <a:pt x="348" y="1319"/>
                  </a:lnTo>
                  <a:lnTo>
                    <a:pt x="351" y="1366"/>
                  </a:lnTo>
                  <a:lnTo>
                    <a:pt x="354" y="1411"/>
                  </a:lnTo>
                  <a:lnTo>
                    <a:pt x="359" y="1453"/>
                  </a:lnTo>
                  <a:lnTo>
                    <a:pt x="363" y="1492"/>
                  </a:lnTo>
                  <a:close/>
                </a:path>
              </a:pathLst>
            </a:custGeom>
            <a:solidFill>
              <a:srgbClr val="FFFFFF"/>
            </a:solidFill>
            <a:ln w="9525">
              <a:noFill/>
              <a:round/>
              <a:headEnd/>
              <a:tailEnd/>
            </a:ln>
          </p:spPr>
          <p:txBody>
            <a:bodyPr/>
            <a:lstStyle/>
            <a:p>
              <a:pPr fontAlgn="base">
                <a:spcBef>
                  <a:spcPct val="0"/>
                </a:spcBef>
                <a:spcAft>
                  <a:spcPct val="0"/>
                </a:spcAft>
                <a:defRPr/>
              </a:pPr>
              <a:endParaRPr lang="en-GB" sz="2400">
                <a:solidFill>
                  <a:srgbClr val="161616"/>
                </a:solidFill>
              </a:endParaRPr>
            </a:p>
          </p:txBody>
        </p:sp>
        <p:sp>
          <p:nvSpPr>
            <p:cNvPr id="19" name="Freeform 104"/>
            <p:cNvSpPr>
              <a:spLocks/>
            </p:cNvSpPr>
            <p:nvPr userDrawn="1"/>
          </p:nvSpPr>
          <p:spPr bwMode="gray">
            <a:xfrm>
              <a:off x="5852" y="4206"/>
              <a:ext cx="10" cy="36"/>
            </a:xfrm>
            <a:custGeom>
              <a:avLst/>
              <a:gdLst/>
              <a:ahLst/>
              <a:cxnLst>
                <a:cxn ang="0">
                  <a:pos x="394" y="1429"/>
                </a:cxn>
                <a:cxn ang="0">
                  <a:pos x="31" y="1429"/>
                </a:cxn>
                <a:cxn ang="0">
                  <a:pos x="33" y="1381"/>
                </a:cxn>
                <a:cxn ang="0">
                  <a:pos x="36" y="1333"/>
                </a:cxn>
                <a:cxn ang="0">
                  <a:pos x="38" y="1286"/>
                </a:cxn>
                <a:cxn ang="0">
                  <a:pos x="39" y="1239"/>
                </a:cxn>
                <a:cxn ang="0">
                  <a:pos x="40" y="1194"/>
                </a:cxn>
                <a:cxn ang="0">
                  <a:pos x="41" y="1149"/>
                </a:cxn>
                <a:cxn ang="0">
                  <a:pos x="41" y="1104"/>
                </a:cxn>
                <a:cxn ang="0">
                  <a:pos x="42" y="1061"/>
                </a:cxn>
                <a:cxn ang="0">
                  <a:pos x="42" y="502"/>
                </a:cxn>
                <a:cxn ang="0">
                  <a:pos x="41" y="431"/>
                </a:cxn>
                <a:cxn ang="0">
                  <a:pos x="39" y="363"/>
                </a:cxn>
                <a:cxn ang="0">
                  <a:pos x="36" y="296"/>
                </a:cxn>
                <a:cxn ang="0">
                  <a:pos x="31" y="232"/>
                </a:cxn>
                <a:cxn ang="0">
                  <a:pos x="26" y="171"/>
                </a:cxn>
                <a:cxn ang="0">
                  <a:pos x="19" y="112"/>
                </a:cxn>
                <a:cxn ang="0">
                  <a:pos x="10" y="55"/>
                </a:cxn>
                <a:cxn ang="0">
                  <a:pos x="0" y="0"/>
                </a:cxn>
                <a:cxn ang="0">
                  <a:pos x="363" y="0"/>
                </a:cxn>
                <a:cxn ang="0">
                  <a:pos x="363" y="12"/>
                </a:cxn>
                <a:cxn ang="0">
                  <a:pos x="363" y="28"/>
                </a:cxn>
                <a:cxn ang="0">
                  <a:pos x="363" y="46"/>
                </a:cxn>
                <a:cxn ang="0">
                  <a:pos x="362" y="67"/>
                </a:cxn>
                <a:cxn ang="0">
                  <a:pos x="361" y="92"/>
                </a:cxn>
                <a:cxn ang="0">
                  <a:pos x="361" y="118"/>
                </a:cxn>
                <a:cxn ang="0">
                  <a:pos x="359" y="149"/>
                </a:cxn>
                <a:cxn ang="0">
                  <a:pos x="358" y="181"/>
                </a:cxn>
                <a:cxn ang="0">
                  <a:pos x="357" y="214"/>
                </a:cxn>
                <a:cxn ang="0">
                  <a:pos x="356" y="246"/>
                </a:cxn>
                <a:cxn ang="0">
                  <a:pos x="355" y="277"/>
                </a:cxn>
                <a:cxn ang="0">
                  <a:pos x="354" y="305"/>
                </a:cxn>
                <a:cxn ang="0">
                  <a:pos x="354" y="333"/>
                </a:cxn>
                <a:cxn ang="0">
                  <a:pos x="353" y="358"/>
                </a:cxn>
                <a:cxn ang="0">
                  <a:pos x="353" y="383"/>
                </a:cxn>
                <a:cxn ang="0">
                  <a:pos x="353" y="405"/>
                </a:cxn>
                <a:cxn ang="0">
                  <a:pos x="353" y="928"/>
                </a:cxn>
                <a:cxn ang="0">
                  <a:pos x="354" y="979"/>
                </a:cxn>
                <a:cxn ang="0">
                  <a:pos x="355" y="1034"/>
                </a:cxn>
                <a:cxn ang="0">
                  <a:pos x="358" y="1092"/>
                </a:cxn>
                <a:cxn ang="0">
                  <a:pos x="363" y="1152"/>
                </a:cxn>
                <a:cxn ang="0">
                  <a:pos x="368" y="1217"/>
                </a:cxn>
                <a:cxn ang="0">
                  <a:pos x="376" y="1284"/>
                </a:cxn>
                <a:cxn ang="0">
                  <a:pos x="384" y="1356"/>
                </a:cxn>
                <a:cxn ang="0">
                  <a:pos x="394" y="1429"/>
                </a:cxn>
              </a:cxnLst>
              <a:rect l="0" t="0" r="r" b="b"/>
              <a:pathLst>
                <a:path w="394" h="1429">
                  <a:moveTo>
                    <a:pt x="394" y="1429"/>
                  </a:moveTo>
                  <a:lnTo>
                    <a:pt x="31" y="1429"/>
                  </a:lnTo>
                  <a:lnTo>
                    <a:pt x="33" y="1381"/>
                  </a:lnTo>
                  <a:lnTo>
                    <a:pt x="36" y="1333"/>
                  </a:lnTo>
                  <a:lnTo>
                    <a:pt x="38" y="1286"/>
                  </a:lnTo>
                  <a:lnTo>
                    <a:pt x="39" y="1239"/>
                  </a:lnTo>
                  <a:lnTo>
                    <a:pt x="40" y="1194"/>
                  </a:lnTo>
                  <a:lnTo>
                    <a:pt x="41" y="1149"/>
                  </a:lnTo>
                  <a:lnTo>
                    <a:pt x="41" y="1104"/>
                  </a:lnTo>
                  <a:lnTo>
                    <a:pt x="42" y="1061"/>
                  </a:lnTo>
                  <a:lnTo>
                    <a:pt x="42" y="502"/>
                  </a:lnTo>
                  <a:lnTo>
                    <a:pt x="41" y="431"/>
                  </a:lnTo>
                  <a:lnTo>
                    <a:pt x="39" y="363"/>
                  </a:lnTo>
                  <a:lnTo>
                    <a:pt x="36" y="296"/>
                  </a:lnTo>
                  <a:lnTo>
                    <a:pt x="31" y="232"/>
                  </a:lnTo>
                  <a:lnTo>
                    <a:pt x="26" y="171"/>
                  </a:lnTo>
                  <a:lnTo>
                    <a:pt x="19" y="112"/>
                  </a:lnTo>
                  <a:lnTo>
                    <a:pt x="10" y="55"/>
                  </a:lnTo>
                  <a:lnTo>
                    <a:pt x="0" y="0"/>
                  </a:lnTo>
                  <a:lnTo>
                    <a:pt x="363" y="0"/>
                  </a:lnTo>
                  <a:lnTo>
                    <a:pt x="363" y="12"/>
                  </a:lnTo>
                  <a:lnTo>
                    <a:pt x="363" y="28"/>
                  </a:lnTo>
                  <a:lnTo>
                    <a:pt x="363" y="46"/>
                  </a:lnTo>
                  <a:lnTo>
                    <a:pt x="362" y="67"/>
                  </a:lnTo>
                  <a:lnTo>
                    <a:pt x="361" y="92"/>
                  </a:lnTo>
                  <a:lnTo>
                    <a:pt x="361" y="118"/>
                  </a:lnTo>
                  <a:lnTo>
                    <a:pt x="359" y="149"/>
                  </a:lnTo>
                  <a:lnTo>
                    <a:pt x="358" y="181"/>
                  </a:lnTo>
                  <a:lnTo>
                    <a:pt x="357" y="214"/>
                  </a:lnTo>
                  <a:lnTo>
                    <a:pt x="356" y="246"/>
                  </a:lnTo>
                  <a:lnTo>
                    <a:pt x="355" y="277"/>
                  </a:lnTo>
                  <a:lnTo>
                    <a:pt x="354" y="305"/>
                  </a:lnTo>
                  <a:lnTo>
                    <a:pt x="354" y="333"/>
                  </a:lnTo>
                  <a:lnTo>
                    <a:pt x="353" y="358"/>
                  </a:lnTo>
                  <a:lnTo>
                    <a:pt x="353" y="383"/>
                  </a:lnTo>
                  <a:lnTo>
                    <a:pt x="353" y="405"/>
                  </a:lnTo>
                  <a:lnTo>
                    <a:pt x="353" y="928"/>
                  </a:lnTo>
                  <a:lnTo>
                    <a:pt x="354" y="979"/>
                  </a:lnTo>
                  <a:lnTo>
                    <a:pt x="355" y="1034"/>
                  </a:lnTo>
                  <a:lnTo>
                    <a:pt x="358" y="1092"/>
                  </a:lnTo>
                  <a:lnTo>
                    <a:pt x="363" y="1152"/>
                  </a:lnTo>
                  <a:lnTo>
                    <a:pt x="368" y="1217"/>
                  </a:lnTo>
                  <a:lnTo>
                    <a:pt x="376" y="1284"/>
                  </a:lnTo>
                  <a:lnTo>
                    <a:pt x="384" y="1356"/>
                  </a:lnTo>
                  <a:lnTo>
                    <a:pt x="394" y="1429"/>
                  </a:lnTo>
                  <a:close/>
                </a:path>
              </a:pathLst>
            </a:custGeom>
            <a:solidFill>
              <a:srgbClr val="FFFFFF"/>
            </a:solidFill>
            <a:ln w="9525">
              <a:noFill/>
              <a:round/>
              <a:headEnd/>
              <a:tailEnd/>
            </a:ln>
          </p:spPr>
          <p:txBody>
            <a:bodyPr/>
            <a:lstStyle/>
            <a:p>
              <a:pPr fontAlgn="base">
                <a:spcBef>
                  <a:spcPct val="0"/>
                </a:spcBef>
                <a:spcAft>
                  <a:spcPct val="0"/>
                </a:spcAft>
                <a:defRPr/>
              </a:pPr>
              <a:endParaRPr lang="en-GB" sz="2400">
                <a:solidFill>
                  <a:srgbClr val="161616"/>
                </a:solidFill>
              </a:endParaRPr>
            </a:p>
          </p:txBody>
        </p:sp>
      </p:grpSp>
    </p:spTree>
    <p:extLst>
      <p:ext uri="{BB962C8B-B14F-4D97-AF65-F5344CB8AC3E}">
        <p14:creationId xmlns:p14="http://schemas.microsoft.com/office/powerpoint/2010/main" val="3337945781"/>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341435" y="1"/>
            <a:ext cx="8280888" cy="819150"/>
          </a:xfrm>
        </p:spPr>
        <p:txBody>
          <a:bodyPr/>
          <a:lstStyle/>
          <a:p>
            <a:r>
              <a:rPr lang="en-US" smtClean="0"/>
              <a:t>Click to edit Master title style</a:t>
            </a:r>
            <a:endParaRPr lang="en-GB"/>
          </a:p>
        </p:txBody>
      </p:sp>
      <p:sp>
        <p:nvSpPr>
          <p:cNvPr id="3" name="Chart Placeholder 2"/>
          <p:cNvSpPr>
            <a:spLocks noGrp="1"/>
          </p:cNvSpPr>
          <p:nvPr>
            <p:ph type="chart" idx="1"/>
          </p:nvPr>
        </p:nvSpPr>
        <p:spPr>
          <a:xfrm>
            <a:off x="341436" y="1700214"/>
            <a:ext cx="8461131" cy="4171669"/>
          </a:xfrm>
        </p:spPr>
        <p:txBody>
          <a:bodyPr/>
          <a:lstStyle/>
          <a:p>
            <a:pPr lvl="0"/>
            <a:r>
              <a:rPr lang="en-US" noProof="0" smtClean="0"/>
              <a:t>Click icon to add chart</a:t>
            </a:r>
            <a:endParaRPr lang="en-GB" noProof="0" dirty="0" smtClean="0"/>
          </a:p>
        </p:txBody>
      </p:sp>
      <p:sp>
        <p:nvSpPr>
          <p:cNvPr id="5" name="Rectangle 111"/>
          <p:cNvSpPr>
            <a:spLocks noChangeArrowheads="1"/>
          </p:cNvSpPr>
          <p:nvPr/>
        </p:nvSpPr>
        <p:spPr bwMode="auto">
          <a:xfrm>
            <a:off x="0" y="811426"/>
            <a:ext cx="9144000" cy="504056"/>
          </a:xfrm>
          <a:prstGeom prst="rect">
            <a:avLst/>
          </a:prstGeom>
          <a:solidFill>
            <a:schemeClr val="tx2">
              <a:lumMod val="90000"/>
              <a:lumOff val="10000"/>
            </a:schemeClr>
          </a:solidFill>
          <a:ln w="9525">
            <a:noFill/>
            <a:miter lim="800000"/>
            <a:headEnd/>
            <a:tailEnd/>
          </a:ln>
          <a:effectLst/>
        </p:spPr>
        <p:txBody>
          <a:bodyPr wrap="none" lIns="89984" tIns="46792" rIns="89984" bIns="46792" anchor="ctr"/>
          <a:lstStyle/>
          <a:p>
            <a:pPr fontAlgn="base">
              <a:spcBef>
                <a:spcPct val="0"/>
              </a:spcBef>
              <a:spcAft>
                <a:spcPct val="0"/>
              </a:spcAft>
              <a:defRPr/>
            </a:pPr>
            <a:endParaRPr lang="en-GB" sz="2400">
              <a:solidFill>
                <a:srgbClr val="161616"/>
              </a:solidFill>
            </a:endParaRPr>
          </a:p>
        </p:txBody>
      </p:sp>
      <p:sp>
        <p:nvSpPr>
          <p:cNvPr id="6" name="Text Placeholder 6"/>
          <p:cNvSpPr>
            <a:spLocks noGrp="1"/>
          </p:cNvSpPr>
          <p:nvPr>
            <p:ph type="body" sz="quarter" idx="11"/>
          </p:nvPr>
        </p:nvSpPr>
        <p:spPr>
          <a:xfrm>
            <a:off x="317989" y="836613"/>
            <a:ext cx="8508023" cy="431800"/>
          </a:xfrm>
        </p:spPr>
        <p:txBody>
          <a:bodyPr lIns="0" tIns="0" rIns="0" bIns="0" anchor="ctr" anchorCtr="0"/>
          <a:lstStyle>
            <a:lvl1pPr marL="0" indent="0">
              <a:buNone/>
              <a:defRPr sz="1400" b="1" i="1">
                <a:solidFill>
                  <a:schemeClr val="bg1"/>
                </a:solidFill>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10" name="Text Placeholder 8"/>
          <p:cNvSpPr>
            <a:spLocks noGrp="1"/>
          </p:cNvSpPr>
          <p:nvPr>
            <p:ph type="body" sz="quarter" idx="12" hasCustomPrompt="1"/>
          </p:nvPr>
        </p:nvSpPr>
        <p:spPr>
          <a:xfrm>
            <a:off x="317061" y="6014176"/>
            <a:ext cx="5972025" cy="341802"/>
          </a:xfrm>
        </p:spPr>
        <p:txBody>
          <a:bodyPr anchor="ctr" anchorCtr="0"/>
          <a:lstStyle>
            <a:lvl1pPr marL="0" indent="0" algn="l">
              <a:buNone/>
              <a:defRPr sz="800">
                <a:solidFill>
                  <a:schemeClr val="tx1">
                    <a:lumMod val="60000"/>
                    <a:lumOff val="40000"/>
                  </a:schemeClr>
                </a:solidFill>
              </a:defRPr>
            </a:lvl1pPr>
          </a:lstStyle>
          <a:p>
            <a:pPr lvl="0"/>
            <a:r>
              <a:rPr lang="en-US" dirty="0" smtClean="0"/>
              <a:t>Base</a:t>
            </a:r>
          </a:p>
        </p:txBody>
      </p:sp>
      <p:sp>
        <p:nvSpPr>
          <p:cNvPr id="11" name="Text Placeholder 8"/>
          <p:cNvSpPr>
            <a:spLocks noGrp="1"/>
          </p:cNvSpPr>
          <p:nvPr>
            <p:ph type="body" sz="quarter" idx="13" hasCustomPrompt="1"/>
          </p:nvPr>
        </p:nvSpPr>
        <p:spPr>
          <a:xfrm>
            <a:off x="6550283" y="6014176"/>
            <a:ext cx="2275728" cy="341802"/>
          </a:xfrm>
        </p:spPr>
        <p:txBody>
          <a:bodyPr anchor="ctr" anchorCtr="0"/>
          <a:lstStyle>
            <a:lvl1pPr marL="0" indent="0" algn="r">
              <a:buNone/>
              <a:defRPr sz="800">
                <a:solidFill>
                  <a:schemeClr val="tx1">
                    <a:lumMod val="60000"/>
                    <a:lumOff val="40000"/>
                  </a:schemeClr>
                </a:solidFill>
              </a:defRPr>
            </a:lvl1pPr>
          </a:lstStyle>
          <a:p>
            <a:pPr lvl="0"/>
            <a:r>
              <a:rPr lang="en-US" dirty="0" smtClean="0"/>
              <a:t>Source</a:t>
            </a:r>
          </a:p>
        </p:txBody>
      </p:sp>
    </p:spTree>
    <p:extLst>
      <p:ext uri="{BB962C8B-B14F-4D97-AF65-F5344CB8AC3E}">
        <p14:creationId xmlns:p14="http://schemas.microsoft.com/office/powerpoint/2010/main" val="79396605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109"/>
          <p:cNvSpPr>
            <a:spLocks noGrp="1" noChangeArrowheads="1"/>
          </p:cNvSpPr>
          <p:nvPr>
            <p:ph type="sldNum" sz="quarter" idx="10"/>
          </p:nvPr>
        </p:nvSpPr>
        <p:spPr>
          <a:xfrm>
            <a:off x="8622323" y="593726"/>
            <a:ext cx="521677" cy="295275"/>
          </a:xfrm>
          <a:prstGeom prst="rect">
            <a:avLst/>
          </a:prstGeom>
          <a:ln/>
        </p:spPr>
        <p:txBody>
          <a:bodyPr lIns="91424" tIns="45712" rIns="91424" bIns="45712"/>
          <a:lstStyle>
            <a:lvl1pPr>
              <a:defRPr/>
            </a:lvl1pPr>
          </a:lstStyle>
          <a:p>
            <a:pPr algn="r" eaLnBrk="0" fontAlgn="base" hangingPunct="0">
              <a:spcBef>
                <a:spcPct val="20000"/>
              </a:spcBef>
              <a:spcAft>
                <a:spcPct val="0"/>
              </a:spcAft>
              <a:defRPr/>
            </a:pPr>
            <a:fld id="{3328717A-6631-4844-BD0E-20289C962049}" type="slidenum">
              <a:rPr lang="en-GB" sz="1200">
                <a:solidFill>
                  <a:srgbClr val="161616"/>
                </a:solidFill>
              </a:rPr>
              <a:pPr algn="r" eaLnBrk="0" fontAlgn="base" hangingPunct="0">
                <a:spcBef>
                  <a:spcPct val="20000"/>
                </a:spcBef>
                <a:spcAft>
                  <a:spcPct val="0"/>
                </a:spcAft>
                <a:defRPr/>
              </a:pPr>
              <a:t>‹#›</a:t>
            </a:fld>
            <a:endParaRPr lang="en-GB" sz="1200">
              <a:solidFill>
                <a:srgbClr val="161616"/>
              </a:solidFill>
            </a:endParaRPr>
          </a:p>
        </p:txBody>
      </p:sp>
    </p:spTree>
    <p:extLst>
      <p:ext uri="{BB962C8B-B14F-4D97-AF65-F5344CB8AC3E}">
        <p14:creationId xmlns:p14="http://schemas.microsoft.com/office/powerpoint/2010/main" val="18209204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4" name="Rectangle 111"/>
          <p:cNvSpPr>
            <a:spLocks noChangeArrowheads="1"/>
          </p:cNvSpPr>
          <p:nvPr userDrawn="1"/>
        </p:nvSpPr>
        <p:spPr bwMode="auto">
          <a:xfrm>
            <a:off x="0" y="811426"/>
            <a:ext cx="9144000" cy="504056"/>
          </a:xfrm>
          <a:prstGeom prst="rect">
            <a:avLst/>
          </a:prstGeom>
          <a:solidFill>
            <a:schemeClr val="tx2">
              <a:lumMod val="90000"/>
              <a:lumOff val="10000"/>
            </a:schemeClr>
          </a:solidFill>
          <a:ln w="9525">
            <a:noFill/>
            <a:miter lim="800000"/>
            <a:headEnd/>
            <a:tailEnd/>
          </a:ln>
          <a:effectLst/>
        </p:spPr>
        <p:txBody>
          <a:bodyPr wrap="none" lIns="89984" tIns="46792" rIns="89984" bIns="46792" anchor="ctr"/>
          <a:lstStyle/>
          <a:p>
            <a:pPr fontAlgn="base">
              <a:spcBef>
                <a:spcPct val="0"/>
              </a:spcBef>
              <a:spcAft>
                <a:spcPct val="0"/>
              </a:spcAft>
              <a:defRPr/>
            </a:pPr>
            <a:endParaRPr lang="en-GB" sz="2400">
              <a:solidFill>
                <a:srgbClr val="161616"/>
              </a:solidFill>
            </a:endParaRPr>
          </a:p>
        </p:txBody>
      </p:sp>
      <p:sp>
        <p:nvSpPr>
          <p:cNvPr id="5" name="Text Placeholder 6"/>
          <p:cNvSpPr>
            <a:spLocks noGrp="1"/>
          </p:cNvSpPr>
          <p:nvPr>
            <p:ph type="body" sz="quarter" idx="11"/>
          </p:nvPr>
        </p:nvSpPr>
        <p:spPr>
          <a:xfrm>
            <a:off x="317989" y="836613"/>
            <a:ext cx="8508023" cy="431800"/>
          </a:xfrm>
        </p:spPr>
        <p:txBody>
          <a:bodyPr lIns="0" tIns="0" rIns="0" bIns="0" anchor="ctr" anchorCtr="0"/>
          <a:lstStyle>
            <a:lvl1pPr marL="0" indent="0">
              <a:buNone/>
              <a:defRPr sz="1400" b="1" i="1">
                <a:solidFill>
                  <a:schemeClr val="bg1"/>
                </a:solidFill>
              </a:defRPr>
            </a:lvl1pPr>
            <a:lvl2pPr>
              <a:buNone/>
              <a:defRPr/>
            </a:lvl2pPr>
            <a:lvl3pPr>
              <a:buNone/>
              <a:defRPr/>
            </a:lvl3pPr>
            <a:lvl4pPr>
              <a:buNone/>
              <a:defRPr/>
            </a:lvl4pPr>
            <a:lvl5pPr>
              <a:buNone/>
              <a:defRPr/>
            </a:lvl5pPr>
          </a:lstStyle>
          <a:p>
            <a:pPr lvl="0"/>
            <a:r>
              <a:rPr lang="en-US" dirty="0" smtClean="0"/>
              <a:t>Click to edit Master text styles</a:t>
            </a:r>
          </a:p>
        </p:txBody>
      </p:sp>
      <p:sp>
        <p:nvSpPr>
          <p:cNvPr id="6" name="Text Placeholder 8"/>
          <p:cNvSpPr>
            <a:spLocks noGrp="1"/>
          </p:cNvSpPr>
          <p:nvPr>
            <p:ph type="body" sz="quarter" idx="12" hasCustomPrompt="1"/>
          </p:nvPr>
        </p:nvSpPr>
        <p:spPr>
          <a:xfrm>
            <a:off x="1714500" y="6391277"/>
            <a:ext cx="6513635" cy="466725"/>
          </a:xfrm>
        </p:spPr>
        <p:txBody>
          <a:bodyPr anchor="ctr" anchorCtr="0"/>
          <a:lstStyle>
            <a:lvl1pPr marL="0" indent="0" algn="l">
              <a:buNone/>
              <a:defRPr sz="900">
                <a:solidFill>
                  <a:schemeClr val="tx1">
                    <a:lumMod val="60000"/>
                    <a:lumOff val="40000"/>
                  </a:schemeClr>
                </a:solidFill>
              </a:defRPr>
            </a:lvl1pPr>
          </a:lstStyle>
          <a:p>
            <a:pPr lvl="0"/>
            <a:r>
              <a:rPr lang="en-US" dirty="0" smtClean="0"/>
              <a:t>Base/Source</a:t>
            </a:r>
          </a:p>
        </p:txBody>
      </p:sp>
    </p:spTree>
    <p:extLst>
      <p:ext uri="{BB962C8B-B14F-4D97-AF65-F5344CB8AC3E}">
        <p14:creationId xmlns:p14="http://schemas.microsoft.com/office/powerpoint/2010/main" val="111663243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4" name="Rectangle 111"/>
          <p:cNvSpPr>
            <a:spLocks noChangeArrowheads="1"/>
          </p:cNvSpPr>
          <p:nvPr userDrawn="1"/>
        </p:nvSpPr>
        <p:spPr bwMode="auto">
          <a:xfrm>
            <a:off x="0" y="811426"/>
            <a:ext cx="9144000" cy="504056"/>
          </a:xfrm>
          <a:prstGeom prst="rect">
            <a:avLst/>
          </a:prstGeom>
          <a:solidFill>
            <a:schemeClr val="tx2">
              <a:lumMod val="90000"/>
              <a:lumOff val="10000"/>
            </a:schemeClr>
          </a:solidFill>
          <a:ln w="9525">
            <a:noFill/>
            <a:miter lim="800000"/>
            <a:headEnd/>
            <a:tailEnd/>
          </a:ln>
          <a:effectLst/>
        </p:spPr>
        <p:txBody>
          <a:bodyPr wrap="none" lIns="89984" tIns="46792" rIns="89984" bIns="46792" anchor="ctr"/>
          <a:lstStyle/>
          <a:p>
            <a:pPr fontAlgn="base">
              <a:spcBef>
                <a:spcPct val="0"/>
              </a:spcBef>
              <a:spcAft>
                <a:spcPct val="0"/>
              </a:spcAft>
              <a:defRPr/>
            </a:pPr>
            <a:endParaRPr lang="en-GB" sz="2400">
              <a:solidFill>
                <a:srgbClr val="161616"/>
              </a:solidFill>
            </a:endParaRPr>
          </a:p>
        </p:txBody>
      </p:sp>
      <p:sp>
        <p:nvSpPr>
          <p:cNvPr id="5" name="Text Placeholder 6"/>
          <p:cNvSpPr>
            <a:spLocks noGrp="1"/>
          </p:cNvSpPr>
          <p:nvPr>
            <p:ph type="body" sz="quarter" idx="11"/>
          </p:nvPr>
        </p:nvSpPr>
        <p:spPr>
          <a:xfrm>
            <a:off x="317989" y="836613"/>
            <a:ext cx="8508023" cy="431800"/>
          </a:xfrm>
        </p:spPr>
        <p:txBody>
          <a:bodyPr lIns="0" tIns="0" rIns="0" bIns="0" anchor="ctr" anchorCtr="0"/>
          <a:lstStyle>
            <a:lvl1pPr marL="0" indent="0">
              <a:buNone/>
              <a:defRPr sz="1400" b="1" i="1">
                <a:solidFill>
                  <a:schemeClr val="bg1"/>
                </a:solidFill>
              </a:defRPr>
            </a:lvl1pPr>
            <a:lvl2pPr>
              <a:buNone/>
              <a:defRPr/>
            </a:lvl2pPr>
            <a:lvl3pPr>
              <a:buNone/>
              <a:defRPr/>
            </a:lvl3pPr>
            <a:lvl4pPr>
              <a:buNone/>
              <a:defRPr/>
            </a:lvl4pPr>
            <a:lvl5pPr>
              <a:buNone/>
              <a:defRPr/>
            </a:lvl5pPr>
          </a:lstStyle>
          <a:p>
            <a:pPr lvl="0"/>
            <a:r>
              <a:rPr lang="en-US" dirty="0" smtClean="0"/>
              <a:t>Click to edit Master text styles</a:t>
            </a:r>
          </a:p>
        </p:txBody>
      </p:sp>
      <p:sp>
        <p:nvSpPr>
          <p:cNvPr id="6" name="Text Placeholder 8"/>
          <p:cNvSpPr>
            <a:spLocks noGrp="1"/>
          </p:cNvSpPr>
          <p:nvPr>
            <p:ph type="body" sz="quarter" idx="12" hasCustomPrompt="1"/>
          </p:nvPr>
        </p:nvSpPr>
        <p:spPr>
          <a:xfrm>
            <a:off x="1714500" y="6391277"/>
            <a:ext cx="6513635" cy="466725"/>
          </a:xfrm>
        </p:spPr>
        <p:txBody>
          <a:bodyPr anchor="ctr" anchorCtr="0"/>
          <a:lstStyle>
            <a:lvl1pPr marL="0" indent="0" algn="l">
              <a:buNone/>
              <a:defRPr sz="900">
                <a:solidFill>
                  <a:schemeClr val="tx1">
                    <a:lumMod val="60000"/>
                    <a:lumOff val="40000"/>
                  </a:schemeClr>
                </a:solidFill>
              </a:defRPr>
            </a:lvl1pPr>
          </a:lstStyle>
          <a:p>
            <a:pPr lvl="0"/>
            <a:r>
              <a:rPr lang="en-US" dirty="0" smtClean="0"/>
              <a:t>Base/Source</a:t>
            </a:r>
          </a:p>
        </p:txBody>
      </p:sp>
    </p:spTree>
    <p:extLst>
      <p:ext uri="{BB962C8B-B14F-4D97-AF65-F5344CB8AC3E}">
        <p14:creationId xmlns:p14="http://schemas.microsoft.com/office/powerpoint/2010/main" val="5047681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ef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a:xfrm>
            <a:off x="540693" y="1781176"/>
            <a:ext cx="3959299" cy="40240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endParaRPr lang="en-GB"/>
          </a:p>
        </p:txBody>
      </p:sp>
      <p:sp>
        <p:nvSpPr>
          <p:cNvPr id="13" name="Text Placeholder 6"/>
          <p:cNvSpPr>
            <a:spLocks noGrp="1"/>
          </p:cNvSpPr>
          <p:nvPr>
            <p:ph type="body" sz="quarter" idx="13"/>
          </p:nvPr>
        </p:nvSpPr>
        <p:spPr>
          <a:xfrm>
            <a:off x="323528" y="949102"/>
            <a:ext cx="7725097" cy="363600"/>
          </a:xfrm>
          <a:solidFill>
            <a:schemeClr val="tx1"/>
          </a:solidFill>
        </p:spPr>
        <p:txBody>
          <a:bodyPr lIns="215962" tIns="17997" anchor="ctr"/>
          <a:lstStyle>
            <a:lvl1pPr>
              <a:spcBef>
                <a:spcPts val="0"/>
              </a:spcBef>
              <a:defRPr b="1" cap="all" baseline="0">
                <a:solidFill>
                  <a:schemeClr val="bg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smtClean="0"/>
              <a:t>Click to edit Master text styles</a:t>
            </a:r>
            <a:endParaRPr lang="en-GB" dirty="0"/>
          </a:p>
        </p:txBody>
      </p:sp>
      <p:sp>
        <p:nvSpPr>
          <p:cNvPr id="14" name="Text Placeholder 6"/>
          <p:cNvSpPr>
            <a:spLocks noGrp="1"/>
          </p:cNvSpPr>
          <p:nvPr>
            <p:ph type="body" sz="quarter" idx="14" hasCustomPrompt="1"/>
          </p:nvPr>
        </p:nvSpPr>
        <p:spPr>
          <a:xfrm>
            <a:off x="323528" y="1339627"/>
            <a:ext cx="7725097" cy="363600"/>
          </a:xfrm>
          <a:solidFill>
            <a:schemeClr val="tx1"/>
          </a:solidFill>
        </p:spPr>
        <p:txBody>
          <a:bodyPr lIns="215962" tIns="17997" anchor="ctr"/>
          <a:lstStyle>
            <a:lvl1pPr>
              <a:spcBef>
                <a:spcPts val="0"/>
              </a:spcBef>
              <a:defRPr b="1" cap="all" baseline="0">
                <a:solidFill>
                  <a:schemeClr val="bg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smtClean="0"/>
              <a:t>DELETE THIS BOX IF Title fits on SINGLE Line </a:t>
            </a:r>
            <a:r>
              <a:rPr lang="en-US" dirty="0" err="1" smtClean="0"/>
              <a:t>ABove</a:t>
            </a:r>
            <a:endParaRPr lang="en-GB" dirty="0"/>
          </a:p>
        </p:txBody>
      </p:sp>
      <p:sp>
        <p:nvSpPr>
          <p:cNvPr id="15" name="Slide Number Placeholder 4"/>
          <p:cNvSpPr>
            <a:spLocks noGrp="1"/>
          </p:cNvSpPr>
          <p:nvPr>
            <p:ph type="sldNum" sz="quarter" idx="12"/>
          </p:nvPr>
        </p:nvSpPr>
        <p:spPr>
          <a:xfrm>
            <a:off x="8181976" y="949103"/>
            <a:ext cx="638497" cy="365125"/>
          </a:xfrm>
        </p:spPr>
        <p:txBody>
          <a:bodyPr/>
          <a:lstStyle/>
          <a:p>
            <a:fld id="{E1DC1421-A9CF-4AFF-A8A3-BCE35AC61D60}" type="slidenum">
              <a:rPr lang="en-GB" smtClean="0"/>
              <a:pPr/>
              <a:t>‹#›</a:t>
            </a:fld>
            <a:endParaRPr lang="en-GB"/>
          </a:p>
        </p:txBody>
      </p:sp>
      <p:sp>
        <p:nvSpPr>
          <p:cNvPr id="16" name="Footer Placeholder 4"/>
          <p:cNvSpPr>
            <a:spLocks noGrp="1"/>
          </p:cNvSpPr>
          <p:nvPr>
            <p:ph type="ftr" sz="quarter" idx="11"/>
          </p:nvPr>
        </p:nvSpPr>
        <p:spPr>
          <a:xfrm>
            <a:off x="549077" y="5852790"/>
            <a:ext cx="2088232" cy="297120"/>
          </a:xfrm>
        </p:spPr>
        <p:txBody>
          <a:bodyPr/>
          <a:lstStyle/>
          <a:p>
            <a:endParaRPr lang="en-GB" dirty="0"/>
          </a:p>
        </p:txBody>
      </p:sp>
      <p:sp>
        <p:nvSpPr>
          <p:cNvPr id="17" name="Text Placeholder 10"/>
          <p:cNvSpPr>
            <a:spLocks noGrp="1"/>
          </p:cNvSpPr>
          <p:nvPr>
            <p:ph type="body" sz="quarter" idx="15"/>
          </p:nvPr>
        </p:nvSpPr>
        <p:spPr>
          <a:xfrm>
            <a:off x="2599210" y="5852790"/>
            <a:ext cx="5976665" cy="298800"/>
          </a:xfrm>
        </p:spPr>
        <p:txBody>
          <a:bodyPr vert="horz" lIns="0" tIns="0" rIns="0" bIns="0" rtlCol="0" anchor="ctr">
            <a:normAutofit/>
          </a:bodyPr>
          <a:lstStyle>
            <a:lvl1pPr algn="r">
              <a:spcBef>
                <a:spcPts val="0"/>
              </a:spcBef>
              <a:defRPr lang="en-GB" sz="800" dirty="0"/>
            </a:lvl1pPr>
          </a:lstStyle>
          <a:p>
            <a:pPr lvl="0" algn="r">
              <a:spcBef>
                <a:spcPts val="0"/>
              </a:spcBef>
              <a:tabLst>
                <a:tab pos="8247194" algn="r"/>
              </a:tabLst>
            </a:pPr>
            <a:r>
              <a:rPr lang="en-US" dirty="0" smtClean="0"/>
              <a:t>Click to edit Master text styles</a:t>
            </a:r>
            <a:endParaRPr lang="en-GB" dirty="0"/>
          </a:p>
        </p:txBody>
      </p:sp>
    </p:spTree>
    <p:extLst>
      <p:ext uri="{BB962C8B-B14F-4D97-AF65-F5344CB8AC3E}">
        <p14:creationId xmlns:p14="http://schemas.microsoft.com/office/powerpoint/2010/main" val="417951146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89541807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chart">
  <p:cSld name="1_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758463" y="320677"/>
            <a:ext cx="7303477" cy="555625"/>
          </a:xfrm>
        </p:spPr>
        <p:txBody>
          <a:bodyPr/>
          <a:lstStyle/>
          <a:p>
            <a:r>
              <a:rPr lang="en-US" smtClean="0"/>
              <a:t>Click to edit Master title style</a:t>
            </a:r>
            <a:endParaRPr lang="en-GB"/>
          </a:p>
        </p:txBody>
      </p:sp>
      <p:sp>
        <p:nvSpPr>
          <p:cNvPr id="3" name="Chart Placeholder 2"/>
          <p:cNvSpPr>
            <a:spLocks noGrp="1"/>
          </p:cNvSpPr>
          <p:nvPr>
            <p:ph type="chart" idx="1"/>
          </p:nvPr>
        </p:nvSpPr>
        <p:spPr>
          <a:xfrm>
            <a:off x="791308" y="1600201"/>
            <a:ext cx="7177454" cy="4525963"/>
          </a:xfrm>
        </p:spPr>
        <p:txBody>
          <a:bodyPr/>
          <a:lstStyle/>
          <a:p>
            <a:pPr lvl="0"/>
            <a:endParaRPr lang="en-GB" noProof="0" smtClean="0"/>
          </a:p>
        </p:txBody>
      </p:sp>
    </p:spTree>
    <p:extLst>
      <p:ext uri="{BB962C8B-B14F-4D97-AF65-F5344CB8AC3E}">
        <p14:creationId xmlns:p14="http://schemas.microsoft.com/office/powerpoint/2010/main" val="32361874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cSld name="Title/Divider ">
    <p:bg>
      <p:bgPr>
        <a:solidFill>
          <a:schemeClr val="tx1"/>
        </a:solidFill>
        <a:effectLst/>
      </p:bgPr>
    </p:bg>
    <p:spTree>
      <p:nvGrpSpPr>
        <p:cNvPr id="1" name=""/>
        <p:cNvGrpSpPr/>
        <p:nvPr/>
      </p:nvGrpSpPr>
      <p:grpSpPr>
        <a:xfrm>
          <a:off x="0" y="0"/>
          <a:ext cx="0" cy="0"/>
          <a:chOff x="0" y="0"/>
          <a:chExt cx="0" cy="0"/>
        </a:xfrm>
      </p:grpSpPr>
      <p:sp>
        <p:nvSpPr>
          <p:cNvPr id="41" name="Rectangle 40"/>
          <p:cNvSpPr/>
          <p:nvPr userDrawn="1"/>
        </p:nvSpPr>
        <p:spPr bwMode="auto">
          <a:xfrm>
            <a:off x="1" y="0"/>
            <a:ext cx="9142535" cy="6858000"/>
          </a:xfrm>
          <a:prstGeom prst="rect">
            <a:avLst/>
          </a:prstGeom>
          <a:solidFill>
            <a:schemeClr val="tx1"/>
          </a:solidFill>
          <a:ln w="9525" cap="flat" cmpd="sng" algn="ctr">
            <a:noFill/>
            <a:prstDash val="solid"/>
            <a:round/>
            <a:headEnd type="none" w="med" len="med"/>
            <a:tailEnd type="none" w="med" len="med"/>
          </a:ln>
          <a:effectLst/>
        </p:spPr>
        <p:txBody>
          <a:bodyPr vert="horz" wrap="square" lIns="89984" tIns="71987" rIns="89984" bIns="71987" numCol="1" rtlCol="0" anchor="t" anchorCtr="0" compatLnSpc="1">
            <a:prstTxWarp prst="textNoShape">
              <a:avLst/>
            </a:prstTxWarp>
            <a:noAutofit/>
          </a:bodyPr>
          <a:lstStyle/>
          <a:p>
            <a:pPr marL="173007" indent="-173007" fontAlgn="base">
              <a:spcBef>
                <a:spcPct val="0"/>
              </a:spcBef>
              <a:spcAft>
                <a:spcPct val="0"/>
              </a:spcAft>
              <a:buFont typeface="Arial" pitchFamily="34" charset="0"/>
              <a:buChar char="•"/>
            </a:pPr>
            <a:endParaRPr lang="en-GB" dirty="0" smtClean="0">
              <a:solidFill>
                <a:srgbClr val="FFFFFF"/>
              </a:solidFill>
            </a:endParaRPr>
          </a:p>
        </p:txBody>
      </p:sp>
      <p:sp>
        <p:nvSpPr>
          <p:cNvPr id="3" name="Title 1"/>
          <p:cNvSpPr>
            <a:spLocks noGrp="1"/>
          </p:cNvSpPr>
          <p:nvPr>
            <p:ph type="title" hasCustomPrompt="1"/>
          </p:nvPr>
        </p:nvSpPr>
        <p:spPr bwMode="ltGray">
          <a:xfrm>
            <a:off x="-1" y="4643447"/>
            <a:ext cx="6945941" cy="952283"/>
          </a:xfrm>
          <a:noFill/>
        </p:spPr>
        <p:txBody>
          <a:bodyPr lIns="215962" rIns="359936" bIns="0" anchor="b" anchorCtr="0"/>
          <a:lstStyle>
            <a:lvl1pPr>
              <a:defRPr sz="2800" i="0" baseline="0">
                <a:solidFill>
                  <a:schemeClr val="bg1"/>
                </a:solidFill>
              </a:defRPr>
            </a:lvl1pPr>
          </a:lstStyle>
          <a:p>
            <a:r>
              <a:rPr lang="en-US" dirty="0" smtClean="0"/>
              <a:t>Click to edit main title Arial Bold size 28</a:t>
            </a:r>
            <a:endParaRPr lang="en-GB" dirty="0"/>
          </a:p>
        </p:txBody>
      </p:sp>
      <p:cxnSp>
        <p:nvCxnSpPr>
          <p:cNvPr id="26" name="Straight Connector 25"/>
          <p:cNvCxnSpPr/>
          <p:nvPr/>
        </p:nvCxnSpPr>
        <p:spPr bwMode="auto">
          <a:xfrm>
            <a:off x="0" y="4637321"/>
            <a:ext cx="9144000" cy="1588"/>
          </a:xfrm>
          <a:prstGeom prst="line">
            <a:avLst/>
          </a:prstGeom>
          <a:solidFill>
            <a:schemeClr val="accent2"/>
          </a:solidFill>
          <a:ln w="28575" cap="flat" cmpd="sng" algn="ctr">
            <a:solidFill>
              <a:schemeClr val="tx2"/>
            </a:solidFill>
            <a:prstDash val="solid"/>
            <a:round/>
            <a:headEnd type="none" w="med" len="med"/>
            <a:tailEnd type="none" w="med" len="med"/>
          </a:ln>
          <a:effectLst/>
        </p:spPr>
      </p:cxnSp>
      <p:sp>
        <p:nvSpPr>
          <p:cNvPr id="30" name="Text Placeholder 29"/>
          <p:cNvSpPr>
            <a:spLocks noGrp="1"/>
          </p:cNvSpPr>
          <p:nvPr>
            <p:ph type="body" sz="quarter" idx="10" hasCustomPrompt="1"/>
          </p:nvPr>
        </p:nvSpPr>
        <p:spPr bwMode="ltGray">
          <a:xfrm>
            <a:off x="2" y="5655366"/>
            <a:ext cx="5950927" cy="616226"/>
          </a:xfrm>
        </p:spPr>
        <p:txBody>
          <a:bodyPr lIns="215962" rIns="719873"/>
          <a:lstStyle>
            <a:lvl1pPr>
              <a:buNone/>
              <a:defRPr sz="2000" b="1">
                <a:solidFill>
                  <a:schemeClr val="tx2"/>
                </a:solidFill>
              </a:defRPr>
            </a:lvl1pPr>
            <a:lvl2pPr>
              <a:buNone/>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dirty="0" smtClean="0"/>
              <a:t>Click to edit Subtitle Arial Bold size 20</a:t>
            </a:r>
          </a:p>
        </p:txBody>
      </p:sp>
      <p:sp>
        <p:nvSpPr>
          <p:cNvPr id="11" name="Text Placeholder 10"/>
          <p:cNvSpPr>
            <a:spLocks noGrp="1"/>
          </p:cNvSpPr>
          <p:nvPr>
            <p:ph type="body" sz="quarter" idx="11" hasCustomPrompt="1"/>
          </p:nvPr>
        </p:nvSpPr>
        <p:spPr bwMode="white">
          <a:xfrm>
            <a:off x="7605368" y="5794515"/>
            <a:ext cx="1311498" cy="237987"/>
          </a:xfrm>
        </p:spPr>
        <p:txBody>
          <a:bodyPr anchor="b" anchorCtr="0"/>
          <a:lstStyle>
            <a:lvl1pPr algn="r">
              <a:buNone/>
              <a:defRPr sz="1000" b="1">
                <a:solidFill>
                  <a:schemeClr val="tx2"/>
                </a:solidFill>
              </a:defRPr>
            </a:lvl1pPr>
          </a:lstStyle>
          <a:p>
            <a:pPr lvl="0"/>
            <a:r>
              <a:rPr lang="en-US" dirty="0" smtClean="0"/>
              <a:t>01/01/2012</a:t>
            </a:r>
            <a:endParaRPr lang="en-US" dirty="0"/>
          </a:p>
        </p:txBody>
      </p:sp>
      <p:sp>
        <p:nvSpPr>
          <p:cNvPr id="10" name="Picture Placeholder 9"/>
          <p:cNvSpPr>
            <a:spLocks noGrp="1"/>
          </p:cNvSpPr>
          <p:nvPr>
            <p:ph type="pic" sz="quarter" idx="12" hasCustomPrompt="1"/>
          </p:nvPr>
        </p:nvSpPr>
        <p:spPr>
          <a:xfrm>
            <a:off x="1" y="0"/>
            <a:ext cx="9136674" cy="4622800"/>
          </a:xfrm>
        </p:spPr>
        <p:txBody>
          <a:bodyPr lIns="1223784" tIns="0" anchor="ctr" anchorCtr="0"/>
          <a:lstStyle>
            <a:lvl1pPr>
              <a:buNone/>
              <a:defRPr>
                <a:sym typeface="Wingdings" pitchFamily="2" charset="2"/>
              </a:defRPr>
            </a:lvl1pPr>
          </a:lstStyle>
          <a:p>
            <a:r>
              <a:rPr lang="en-GB" dirty="0" smtClean="0"/>
              <a:t>Click here to insert cover image </a:t>
            </a:r>
            <a:endParaRPr lang="en-US" dirty="0"/>
          </a:p>
        </p:txBody>
      </p:sp>
      <p:cxnSp>
        <p:nvCxnSpPr>
          <p:cNvPr id="13" name="Straight Connector 12"/>
          <p:cNvCxnSpPr/>
          <p:nvPr userDrawn="1"/>
        </p:nvCxnSpPr>
        <p:spPr bwMode="ltGray">
          <a:xfrm>
            <a:off x="0" y="4637321"/>
            <a:ext cx="9144000" cy="1588"/>
          </a:xfrm>
          <a:prstGeom prst="line">
            <a:avLst/>
          </a:prstGeom>
          <a:solidFill>
            <a:schemeClr val="accent2"/>
          </a:solidFill>
          <a:ln w="28575" cap="flat" cmpd="sng" algn="ctr">
            <a:solidFill>
              <a:schemeClr val="tx2"/>
            </a:solidFill>
            <a:prstDash val="solid"/>
            <a:round/>
            <a:headEnd type="none" w="med" len="med"/>
            <a:tailEnd type="none" w="med" len="med"/>
          </a:ln>
          <a:effectLst/>
        </p:spPr>
      </p:cxnSp>
      <p:pic>
        <p:nvPicPr>
          <p:cNvPr id="23" name="Picture 22" descr="Ipsos MORI Logo - WHITE.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white">
          <a:xfrm>
            <a:off x="226499" y="6453333"/>
            <a:ext cx="829996" cy="164592"/>
          </a:xfrm>
          <a:prstGeom prst="rect">
            <a:avLst/>
          </a:prstGeom>
        </p:spPr>
      </p:pic>
      <p:grpSp>
        <p:nvGrpSpPr>
          <p:cNvPr id="2" name="Group 30"/>
          <p:cNvGrpSpPr>
            <a:grpSpLocks noChangeAspect="1"/>
          </p:cNvGrpSpPr>
          <p:nvPr userDrawn="1"/>
        </p:nvGrpSpPr>
        <p:grpSpPr bwMode="gray">
          <a:xfrm>
            <a:off x="8693075" y="6455000"/>
            <a:ext cx="225695" cy="224407"/>
            <a:chOff x="1020" y="346"/>
            <a:chExt cx="4114" cy="3756"/>
          </a:xfrm>
        </p:grpSpPr>
        <p:sp>
          <p:nvSpPr>
            <p:cNvPr id="33" name="Freeform 32"/>
            <p:cNvSpPr>
              <a:spLocks/>
            </p:cNvSpPr>
            <p:nvPr userDrawn="1"/>
          </p:nvSpPr>
          <p:spPr bwMode="gray">
            <a:xfrm>
              <a:off x="1020" y="346"/>
              <a:ext cx="4114" cy="3756"/>
            </a:xfrm>
            <a:custGeom>
              <a:avLst/>
              <a:gdLst/>
              <a:ahLst/>
              <a:cxnLst>
                <a:cxn ang="0">
                  <a:pos x="0" y="3756"/>
                </a:cxn>
                <a:cxn ang="0">
                  <a:pos x="0" y="0"/>
                </a:cxn>
                <a:cxn ang="0">
                  <a:pos x="4022" y="0"/>
                </a:cxn>
                <a:cxn ang="0">
                  <a:pos x="4022" y="0"/>
                </a:cxn>
                <a:cxn ang="0">
                  <a:pos x="4040" y="118"/>
                </a:cxn>
                <a:cxn ang="0">
                  <a:pos x="4054" y="234"/>
                </a:cxn>
                <a:cxn ang="0">
                  <a:pos x="4068" y="350"/>
                </a:cxn>
                <a:cxn ang="0">
                  <a:pos x="4078" y="468"/>
                </a:cxn>
                <a:cxn ang="0">
                  <a:pos x="4088" y="584"/>
                </a:cxn>
                <a:cxn ang="0">
                  <a:pos x="4096" y="700"/>
                </a:cxn>
                <a:cxn ang="0">
                  <a:pos x="4104" y="814"/>
                </a:cxn>
                <a:cxn ang="0">
                  <a:pos x="4108" y="930"/>
                </a:cxn>
                <a:cxn ang="0">
                  <a:pos x="4112" y="1046"/>
                </a:cxn>
                <a:cxn ang="0">
                  <a:pos x="4114" y="1162"/>
                </a:cxn>
                <a:cxn ang="0">
                  <a:pos x="4112" y="1276"/>
                </a:cxn>
                <a:cxn ang="0">
                  <a:pos x="4110" y="1392"/>
                </a:cxn>
                <a:cxn ang="0">
                  <a:pos x="4106" y="1508"/>
                </a:cxn>
                <a:cxn ang="0">
                  <a:pos x="4100" y="1622"/>
                </a:cxn>
                <a:cxn ang="0">
                  <a:pos x="4092" y="1738"/>
                </a:cxn>
                <a:cxn ang="0">
                  <a:pos x="4082" y="1854"/>
                </a:cxn>
                <a:cxn ang="0">
                  <a:pos x="4070" y="1970"/>
                </a:cxn>
                <a:cxn ang="0">
                  <a:pos x="4056" y="2086"/>
                </a:cxn>
                <a:cxn ang="0">
                  <a:pos x="4040" y="2202"/>
                </a:cxn>
                <a:cxn ang="0">
                  <a:pos x="4020" y="2320"/>
                </a:cxn>
                <a:cxn ang="0">
                  <a:pos x="4000" y="2436"/>
                </a:cxn>
                <a:cxn ang="0">
                  <a:pos x="3978" y="2554"/>
                </a:cxn>
                <a:cxn ang="0">
                  <a:pos x="3952" y="2672"/>
                </a:cxn>
                <a:cxn ang="0">
                  <a:pos x="3926" y="2790"/>
                </a:cxn>
                <a:cxn ang="0">
                  <a:pos x="3896" y="2908"/>
                </a:cxn>
                <a:cxn ang="0">
                  <a:pos x="3864" y="3028"/>
                </a:cxn>
                <a:cxn ang="0">
                  <a:pos x="3830" y="3148"/>
                </a:cxn>
                <a:cxn ang="0">
                  <a:pos x="3792" y="3268"/>
                </a:cxn>
                <a:cxn ang="0">
                  <a:pos x="3754" y="3388"/>
                </a:cxn>
                <a:cxn ang="0">
                  <a:pos x="3712" y="3510"/>
                </a:cxn>
                <a:cxn ang="0">
                  <a:pos x="3668" y="3632"/>
                </a:cxn>
                <a:cxn ang="0">
                  <a:pos x="3620" y="3756"/>
                </a:cxn>
                <a:cxn ang="0">
                  <a:pos x="0" y="3756"/>
                </a:cxn>
              </a:cxnLst>
              <a:rect l="0" t="0" r="r" b="b"/>
              <a:pathLst>
                <a:path w="4114" h="3756">
                  <a:moveTo>
                    <a:pt x="0" y="3756"/>
                  </a:moveTo>
                  <a:lnTo>
                    <a:pt x="0" y="0"/>
                  </a:lnTo>
                  <a:lnTo>
                    <a:pt x="4022" y="0"/>
                  </a:lnTo>
                  <a:lnTo>
                    <a:pt x="4022" y="0"/>
                  </a:lnTo>
                  <a:lnTo>
                    <a:pt x="4040" y="118"/>
                  </a:lnTo>
                  <a:lnTo>
                    <a:pt x="4054" y="234"/>
                  </a:lnTo>
                  <a:lnTo>
                    <a:pt x="4068" y="350"/>
                  </a:lnTo>
                  <a:lnTo>
                    <a:pt x="4078" y="468"/>
                  </a:lnTo>
                  <a:lnTo>
                    <a:pt x="4088" y="584"/>
                  </a:lnTo>
                  <a:lnTo>
                    <a:pt x="4096" y="700"/>
                  </a:lnTo>
                  <a:lnTo>
                    <a:pt x="4104" y="814"/>
                  </a:lnTo>
                  <a:lnTo>
                    <a:pt x="4108" y="930"/>
                  </a:lnTo>
                  <a:lnTo>
                    <a:pt x="4112" y="1046"/>
                  </a:lnTo>
                  <a:lnTo>
                    <a:pt x="4114" y="1162"/>
                  </a:lnTo>
                  <a:lnTo>
                    <a:pt x="4112" y="1276"/>
                  </a:lnTo>
                  <a:lnTo>
                    <a:pt x="4110" y="1392"/>
                  </a:lnTo>
                  <a:lnTo>
                    <a:pt x="4106" y="1508"/>
                  </a:lnTo>
                  <a:lnTo>
                    <a:pt x="4100" y="1622"/>
                  </a:lnTo>
                  <a:lnTo>
                    <a:pt x="4092" y="1738"/>
                  </a:lnTo>
                  <a:lnTo>
                    <a:pt x="4082" y="1854"/>
                  </a:lnTo>
                  <a:lnTo>
                    <a:pt x="4070" y="1970"/>
                  </a:lnTo>
                  <a:lnTo>
                    <a:pt x="4056" y="2086"/>
                  </a:lnTo>
                  <a:lnTo>
                    <a:pt x="4040" y="2202"/>
                  </a:lnTo>
                  <a:lnTo>
                    <a:pt x="4020" y="2320"/>
                  </a:lnTo>
                  <a:lnTo>
                    <a:pt x="4000" y="2436"/>
                  </a:lnTo>
                  <a:lnTo>
                    <a:pt x="3978" y="2554"/>
                  </a:lnTo>
                  <a:lnTo>
                    <a:pt x="3952" y="2672"/>
                  </a:lnTo>
                  <a:lnTo>
                    <a:pt x="3926" y="2790"/>
                  </a:lnTo>
                  <a:lnTo>
                    <a:pt x="3896" y="2908"/>
                  </a:lnTo>
                  <a:lnTo>
                    <a:pt x="3864" y="3028"/>
                  </a:lnTo>
                  <a:lnTo>
                    <a:pt x="3830" y="3148"/>
                  </a:lnTo>
                  <a:lnTo>
                    <a:pt x="3792" y="3268"/>
                  </a:lnTo>
                  <a:lnTo>
                    <a:pt x="3754" y="3388"/>
                  </a:lnTo>
                  <a:lnTo>
                    <a:pt x="3712" y="3510"/>
                  </a:lnTo>
                  <a:lnTo>
                    <a:pt x="3668" y="3632"/>
                  </a:lnTo>
                  <a:lnTo>
                    <a:pt x="3620" y="3756"/>
                  </a:lnTo>
                  <a:lnTo>
                    <a:pt x="0" y="3756"/>
                  </a:lnTo>
                  <a:close/>
                </a:path>
              </a:pathLst>
            </a:custGeom>
            <a:solidFill>
              <a:srgbClr val="009D9C"/>
            </a:solidFill>
            <a:ln w="9525">
              <a:noFill/>
              <a:round/>
              <a:headEnd/>
              <a:tailEnd/>
            </a:ln>
          </p:spPr>
          <p:txBody>
            <a:bodyPr/>
            <a:lstStyle/>
            <a:p>
              <a:pPr fontAlgn="base">
                <a:spcBef>
                  <a:spcPct val="20000"/>
                </a:spcBef>
                <a:spcAft>
                  <a:spcPct val="0"/>
                </a:spcAft>
                <a:defRPr/>
              </a:pPr>
              <a:endParaRPr lang="en-US" dirty="0">
                <a:solidFill>
                  <a:srgbClr val="292926"/>
                </a:solidFill>
              </a:endParaRPr>
            </a:p>
          </p:txBody>
        </p:sp>
        <p:sp>
          <p:nvSpPr>
            <p:cNvPr id="34" name="Freeform 33"/>
            <p:cNvSpPr>
              <a:spLocks/>
            </p:cNvSpPr>
            <p:nvPr userDrawn="1"/>
          </p:nvSpPr>
          <p:spPr bwMode="gray">
            <a:xfrm>
              <a:off x="2636" y="1719"/>
              <a:ext cx="85" cy="65"/>
            </a:xfrm>
            <a:custGeom>
              <a:avLst/>
              <a:gdLst/>
              <a:ahLst/>
              <a:cxnLst>
                <a:cxn ang="0">
                  <a:pos x="18" y="44"/>
                </a:cxn>
                <a:cxn ang="0">
                  <a:pos x="0" y="58"/>
                </a:cxn>
                <a:cxn ang="0">
                  <a:pos x="0" y="58"/>
                </a:cxn>
                <a:cxn ang="0">
                  <a:pos x="14" y="60"/>
                </a:cxn>
                <a:cxn ang="0">
                  <a:pos x="28" y="62"/>
                </a:cxn>
                <a:cxn ang="0">
                  <a:pos x="42" y="58"/>
                </a:cxn>
                <a:cxn ang="0">
                  <a:pos x="54" y="54"/>
                </a:cxn>
                <a:cxn ang="0">
                  <a:pos x="66" y="48"/>
                </a:cxn>
                <a:cxn ang="0">
                  <a:pos x="76" y="40"/>
                </a:cxn>
                <a:cxn ang="0">
                  <a:pos x="82" y="32"/>
                </a:cxn>
                <a:cxn ang="0">
                  <a:pos x="88" y="24"/>
                </a:cxn>
                <a:cxn ang="0">
                  <a:pos x="88" y="0"/>
                </a:cxn>
                <a:cxn ang="0">
                  <a:pos x="88" y="0"/>
                </a:cxn>
                <a:cxn ang="0">
                  <a:pos x="66" y="6"/>
                </a:cxn>
                <a:cxn ang="0">
                  <a:pos x="46" y="16"/>
                </a:cxn>
                <a:cxn ang="0">
                  <a:pos x="38" y="22"/>
                </a:cxn>
                <a:cxn ang="0">
                  <a:pos x="30" y="28"/>
                </a:cxn>
                <a:cxn ang="0">
                  <a:pos x="24" y="36"/>
                </a:cxn>
                <a:cxn ang="0">
                  <a:pos x="18" y="44"/>
                </a:cxn>
                <a:cxn ang="0">
                  <a:pos x="18" y="44"/>
                </a:cxn>
              </a:cxnLst>
              <a:rect l="0" t="0" r="r" b="b"/>
              <a:pathLst>
                <a:path w="88" h="62">
                  <a:moveTo>
                    <a:pt x="18" y="44"/>
                  </a:moveTo>
                  <a:lnTo>
                    <a:pt x="0" y="58"/>
                  </a:lnTo>
                  <a:lnTo>
                    <a:pt x="0" y="58"/>
                  </a:lnTo>
                  <a:lnTo>
                    <a:pt x="14" y="60"/>
                  </a:lnTo>
                  <a:lnTo>
                    <a:pt x="28" y="62"/>
                  </a:lnTo>
                  <a:lnTo>
                    <a:pt x="42" y="58"/>
                  </a:lnTo>
                  <a:lnTo>
                    <a:pt x="54" y="54"/>
                  </a:lnTo>
                  <a:lnTo>
                    <a:pt x="66" y="48"/>
                  </a:lnTo>
                  <a:lnTo>
                    <a:pt x="76" y="40"/>
                  </a:lnTo>
                  <a:lnTo>
                    <a:pt x="82" y="32"/>
                  </a:lnTo>
                  <a:lnTo>
                    <a:pt x="88" y="24"/>
                  </a:lnTo>
                  <a:lnTo>
                    <a:pt x="88" y="0"/>
                  </a:lnTo>
                  <a:lnTo>
                    <a:pt x="88" y="0"/>
                  </a:lnTo>
                  <a:lnTo>
                    <a:pt x="66" y="6"/>
                  </a:lnTo>
                  <a:lnTo>
                    <a:pt x="46" y="16"/>
                  </a:lnTo>
                  <a:lnTo>
                    <a:pt x="38" y="22"/>
                  </a:lnTo>
                  <a:lnTo>
                    <a:pt x="30" y="28"/>
                  </a:lnTo>
                  <a:lnTo>
                    <a:pt x="24" y="36"/>
                  </a:lnTo>
                  <a:lnTo>
                    <a:pt x="18" y="44"/>
                  </a:lnTo>
                  <a:lnTo>
                    <a:pt x="18" y="44"/>
                  </a:lnTo>
                  <a:close/>
                </a:path>
              </a:pathLst>
            </a:custGeom>
            <a:solidFill>
              <a:srgbClr val="2F4594"/>
            </a:solidFill>
            <a:ln w="9525">
              <a:noFill/>
              <a:round/>
              <a:headEnd/>
              <a:tailEnd/>
            </a:ln>
          </p:spPr>
          <p:txBody>
            <a:bodyPr/>
            <a:lstStyle/>
            <a:p>
              <a:pPr fontAlgn="base">
                <a:spcBef>
                  <a:spcPct val="20000"/>
                </a:spcBef>
                <a:spcAft>
                  <a:spcPct val="0"/>
                </a:spcAft>
                <a:defRPr/>
              </a:pPr>
              <a:endParaRPr lang="en-US" dirty="0">
                <a:solidFill>
                  <a:srgbClr val="292926"/>
                </a:solidFill>
              </a:endParaRPr>
            </a:p>
          </p:txBody>
        </p:sp>
        <p:sp>
          <p:nvSpPr>
            <p:cNvPr id="35" name="Freeform 34"/>
            <p:cNvSpPr>
              <a:spLocks/>
            </p:cNvSpPr>
            <p:nvPr userDrawn="1"/>
          </p:nvSpPr>
          <p:spPr bwMode="gray">
            <a:xfrm>
              <a:off x="2823" y="1878"/>
              <a:ext cx="66" cy="75"/>
            </a:xfrm>
            <a:custGeom>
              <a:avLst/>
              <a:gdLst/>
              <a:ahLst/>
              <a:cxnLst>
                <a:cxn ang="0">
                  <a:pos x="28" y="2"/>
                </a:cxn>
                <a:cxn ang="0">
                  <a:pos x="0" y="0"/>
                </a:cxn>
                <a:cxn ang="0">
                  <a:pos x="0" y="0"/>
                </a:cxn>
                <a:cxn ang="0">
                  <a:pos x="2" y="18"/>
                </a:cxn>
                <a:cxn ang="0">
                  <a:pos x="4" y="28"/>
                </a:cxn>
                <a:cxn ang="0">
                  <a:pos x="6" y="36"/>
                </a:cxn>
                <a:cxn ang="0">
                  <a:pos x="12" y="44"/>
                </a:cxn>
                <a:cxn ang="0">
                  <a:pos x="18" y="50"/>
                </a:cxn>
                <a:cxn ang="0">
                  <a:pos x="26" y="58"/>
                </a:cxn>
                <a:cxn ang="0">
                  <a:pos x="36" y="64"/>
                </a:cxn>
                <a:cxn ang="0">
                  <a:pos x="58" y="68"/>
                </a:cxn>
                <a:cxn ang="0">
                  <a:pos x="58" y="68"/>
                </a:cxn>
                <a:cxn ang="0">
                  <a:pos x="66" y="60"/>
                </a:cxn>
                <a:cxn ang="0">
                  <a:pos x="68" y="54"/>
                </a:cxn>
                <a:cxn ang="0">
                  <a:pos x="68" y="50"/>
                </a:cxn>
                <a:cxn ang="0">
                  <a:pos x="66" y="40"/>
                </a:cxn>
                <a:cxn ang="0">
                  <a:pos x="62" y="32"/>
                </a:cxn>
                <a:cxn ang="0">
                  <a:pos x="54" y="22"/>
                </a:cxn>
                <a:cxn ang="0">
                  <a:pos x="46" y="14"/>
                </a:cxn>
                <a:cxn ang="0">
                  <a:pos x="28" y="2"/>
                </a:cxn>
                <a:cxn ang="0">
                  <a:pos x="28" y="2"/>
                </a:cxn>
              </a:cxnLst>
              <a:rect l="0" t="0" r="r" b="b"/>
              <a:pathLst>
                <a:path w="68" h="68">
                  <a:moveTo>
                    <a:pt x="28" y="2"/>
                  </a:moveTo>
                  <a:lnTo>
                    <a:pt x="0" y="0"/>
                  </a:lnTo>
                  <a:lnTo>
                    <a:pt x="0" y="0"/>
                  </a:lnTo>
                  <a:lnTo>
                    <a:pt x="2" y="18"/>
                  </a:lnTo>
                  <a:lnTo>
                    <a:pt x="4" y="28"/>
                  </a:lnTo>
                  <a:lnTo>
                    <a:pt x="6" y="36"/>
                  </a:lnTo>
                  <a:lnTo>
                    <a:pt x="12" y="44"/>
                  </a:lnTo>
                  <a:lnTo>
                    <a:pt x="18" y="50"/>
                  </a:lnTo>
                  <a:lnTo>
                    <a:pt x="26" y="58"/>
                  </a:lnTo>
                  <a:lnTo>
                    <a:pt x="36" y="64"/>
                  </a:lnTo>
                  <a:lnTo>
                    <a:pt x="58" y="68"/>
                  </a:lnTo>
                  <a:lnTo>
                    <a:pt x="58" y="68"/>
                  </a:lnTo>
                  <a:lnTo>
                    <a:pt x="66" y="60"/>
                  </a:lnTo>
                  <a:lnTo>
                    <a:pt x="68" y="54"/>
                  </a:lnTo>
                  <a:lnTo>
                    <a:pt x="68" y="50"/>
                  </a:lnTo>
                  <a:lnTo>
                    <a:pt x="66" y="40"/>
                  </a:lnTo>
                  <a:lnTo>
                    <a:pt x="62" y="32"/>
                  </a:lnTo>
                  <a:lnTo>
                    <a:pt x="54" y="22"/>
                  </a:lnTo>
                  <a:lnTo>
                    <a:pt x="46" y="14"/>
                  </a:lnTo>
                  <a:lnTo>
                    <a:pt x="28" y="2"/>
                  </a:lnTo>
                  <a:lnTo>
                    <a:pt x="28" y="2"/>
                  </a:lnTo>
                  <a:close/>
                </a:path>
              </a:pathLst>
            </a:custGeom>
            <a:solidFill>
              <a:srgbClr val="2F4594"/>
            </a:solidFill>
            <a:ln w="9525">
              <a:noFill/>
              <a:round/>
              <a:headEnd/>
              <a:tailEnd/>
            </a:ln>
          </p:spPr>
          <p:txBody>
            <a:bodyPr/>
            <a:lstStyle/>
            <a:p>
              <a:pPr fontAlgn="base">
                <a:spcBef>
                  <a:spcPct val="20000"/>
                </a:spcBef>
                <a:spcAft>
                  <a:spcPct val="0"/>
                </a:spcAft>
                <a:defRPr/>
              </a:pPr>
              <a:endParaRPr lang="en-US" dirty="0">
                <a:solidFill>
                  <a:srgbClr val="292926"/>
                </a:solidFill>
              </a:endParaRPr>
            </a:p>
          </p:txBody>
        </p:sp>
        <p:sp>
          <p:nvSpPr>
            <p:cNvPr id="36" name="Freeform 35"/>
            <p:cNvSpPr>
              <a:spLocks/>
            </p:cNvSpPr>
            <p:nvPr userDrawn="1"/>
          </p:nvSpPr>
          <p:spPr bwMode="gray">
            <a:xfrm>
              <a:off x="2532" y="1215"/>
              <a:ext cx="103" cy="75"/>
            </a:xfrm>
            <a:custGeom>
              <a:avLst/>
              <a:gdLst/>
              <a:ahLst/>
              <a:cxnLst>
                <a:cxn ang="0">
                  <a:pos x="22" y="54"/>
                </a:cxn>
                <a:cxn ang="0">
                  <a:pos x="0" y="70"/>
                </a:cxn>
                <a:cxn ang="0">
                  <a:pos x="0" y="70"/>
                </a:cxn>
                <a:cxn ang="0">
                  <a:pos x="16" y="74"/>
                </a:cxn>
                <a:cxn ang="0">
                  <a:pos x="32" y="76"/>
                </a:cxn>
                <a:cxn ang="0">
                  <a:pos x="46" y="74"/>
                </a:cxn>
                <a:cxn ang="0">
                  <a:pos x="60" y="68"/>
                </a:cxn>
                <a:cxn ang="0">
                  <a:pos x="72" y="62"/>
                </a:cxn>
                <a:cxn ang="0">
                  <a:pos x="82" y="52"/>
                </a:cxn>
                <a:cxn ang="0">
                  <a:pos x="90" y="42"/>
                </a:cxn>
                <a:cxn ang="0">
                  <a:pos x="98" y="30"/>
                </a:cxn>
                <a:cxn ang="0">
                  <a:pos x="106" y="0"/>
                </a:cxn>
                <a:cxn ang="0">
                  <a:pos x="106" y="0"/>
                </a:cxn>
                <a:cxn ang="0">
                  <a:pos x="80" y="6"/>
                </a:cxn>
                <a:cxn ang="0">
                  <a:pos x="68" y="10"/>
                </a:cxn>
                <a:cxn ang="0">
                  <a:pos x="58" y="14"/>
                </a:cxn>
                <a:cxn ang="0">
                  <a:pos x="48" y="20"/>
                </a:cxn>
                <a:cxn ang="0">
                  <a:pos x="38" y="28"/>
                </a:cxn>
                <a:cxn ang="0">
                  <a:pos x="30" y="40"/>
                </a:cxn>
                <a:cxn ang="0">
                  <a:pos x="22" y="54"/>
                </a:cxn>
                <a:cxn ang="0">
                  <a:pos x="22" y="54"/>
                </a:cxn>
              </a:cxnLst>
              <a:rect l="0" t="0" r="r" b="b"/>
              <a:pathLst>
                <a:path w="106" h="76">
                  <a:moveTo>
                    <a:pt x="22" y="54"/>
                  </a:moveTo>
                  <a:lnTo>
                    <a:pt x="0" y="70"/>
                  </a:lnTo>
                  <a:lnTo>
                    <a:pt x="0" y="70"/>
                  </a:lnTo>
                  <a:lnTo>
                    <a:pt x="16" y="74"/>
                  </a:lnTo>
                  <a:lnTo>
                    <a:pt x="32" y="76"/>
                  </a:lnTo>
                  <a:lnTo>
                    <a:pt x="46" y="74"/>
                  </a:lnTo>
                  <a:lnTo>
                    <a:pt x="60" y="68"/>
                  </a:lnTo>
                  <a:lnTo>
                    <a:pt x="72" y="62"/>
                  </a:lnTo>
                  <a:lnTo>
                    <a:pt x="82" y="52"/>
                  </a:lnTo>
                  <a:lnTo>
                    <a:pt x="90" y="42"/>
                  </a:lnTo>
                  <a:lnTo>
                    <a:pt x="98" y="30"/>
                  </a:lnTo>
                  <a:lnTo>
                    <a:pt x="106" y="0"/>
                  </a:lnTo>
                  <a:lnTo>
                    <a:pt x="106" y="0"/>
                  </a:lnTo>
                  <a:lnTo>
                    <a:pt x="80" y="6"/>
                  </a:lnTo>
                  <a:lnTo>
                    <a:pt x="68" y="10"/>
                  </a:lnTo>
                  <a:lnTo>
                    <a:pt x="58" y="14"/>
                  </a:lnTo>
                  <a:lnTo>
                    <a:pt x="48" y="20"/>
                  </a:lnTo>
                  <a:lnTo>
                    <a:pt x="38" y="28"/>
                  </a:lnTo>
                  <a:lnTo>
                    <a:pt x="30" y="40"/>
                  </a:lnTo>
                  <a:lnTo>
                    <a:pt x="22" y="54"/>
                  </a:lnTo>
                  <a:lnTo>
                    <a:pt x="22" y="54"/>
                  </a:lnTo>
                  <a:close/>
                </a:path>
              </a:pathLst>
            </a:custGeom>
            <a:solidFill>
              <a:srgbClr val="2F4594"/>
            </a:solidFill>
            <a:ln w="9525">
              <a:noFill/>
              <a:round/>
              <a:headEnd/>
              <a:tailEnd/>
            </a:ln>
          </p:spPr>
          <p:txBody>
            <a:bodyPr/>
            <a:lstStyle/>
            <a:p>
              <a:pPr fontAlgn="base">
                <a:spcBef>
                  <a:spcPct val="20000"/>
                </a:spcBef>
                <a:spcAft>
                  <a:spcPct val="0"/>
                </a:spcAft>
                <a:defRPr/>
              </a:pPr>
              <a:endParaRPr lang="en-US" dirty="0">
                <a:solidFill>
                  <a:srgbClr val="292926"/>
                </a:solidFill>
              </a:endParaRPr>
            </a:p>
          </p:txBody>
        </p:sp>
        <p:sp>
          <p:nvSpPr>
            <p:cNvPr id="37" name="Freeform 36"/>
            <p:cNvSpPr>
              <a:spLocks/>
            </p:cNvSpPr>
            <p:nvPr userDrawn="1"/>
          </p:nvSpPr>
          <p:spPr bwMode="gray">
            <a:xfrm>
              <a:off x="2476" y="1392"/>
              <a:ext cx="85" cy="75"/>
            </a:xfrm>
            <a:custGeom>
              <a:avLst/>
              <a:gdLst/>
              <a:ahLst/>
              <a:cxnLst>
                <a:cxn ang="0">
                  <a:pos x="82" y="24"/>
                </a:cxn>
                <a:cxn ang="0">
                  <a:pos x="76" y="0"/>
                </a:cxn>
                <a:cxn ang="0">
                  <a:pos x="76" y="0"/>
                </a:cxn>
                <a:cxn ang="0">
                  <a:pos x="50" y="8"/>
                </a:cxn>
                <a:cxn ang="0">
                  <a:pos x="30" y="18"/>
                </a:cxn>
                <a:cxn ang="0">
                  <a:pos x="20" y="24"/>
                </a:cxn>
                <a:cxn ang="0">
                  <a:pos x="12" y="30"/>
                </a:cxn>
                <a:cxn ang="0">
                  <a:pos x="6" y="40"/>
                </a:cxn>
                <a:cxn ang="0">
                  <a:pos x="0" y="48"/>
                </a:cxn>
                <a:cxn ang="0">
                  <a:pos x="0" y="68"/>
                </a:cxn>
                <a:cxn ang="0">
                  <a:pos x="0" y="68"/>
                </a:cxn>
                <a:cxn ang="0">
                  <a:pos x="16" y="72"/>
                </a:cxn>
                <a:cxn ang="0">
                  <a:pos x="30" y="70"/>
                </a:cxn>
                <a:cxn ang="0">
                  <a:pos x="42" y="66"/>
                </a:cxn>
                <a:cxn ang="0">
                  <a:pos x="52" y="60"/>
                </a:cxn>
                <a:cxn ang="0">
                  <a:pos x="62" y="52"/>
                </a:cxn>
                <a:cxn ang="0">
                  <a:pos x="70" y="42"/>
                </a:cxn>
                <a:cxn ang="0">
                  <a:pos x="82" y="24"/>
                </a:cxn>
                <a:cxn ang="0">
                  <a:pos x="82" y="24"/>
                </a:cxn>
              </a:cxnLst>
              <a:rect l="0" t="0" r="r" b="b"/>
              <a:pathLst>
                <a:path w="82" h="72">
                  <a:moveTo>
                    <a:pt x="82" y="24"/>
                  </a:moveTo>
                  <a:lnTo>
                    <a:pt x="76" y="0"/>
                  </a:lnTo>
                  <a:lnTo>
                    <a:pt x="76" y="0"/>
                  </a:lnTo>
                  <a:lnTo>
                    <a:pt x="50" y="8"/>
                  </a:lnTo>
                  <a:lnTo>
                    <a:pt x="30" y="18"/>
                  </a:lnTo>
                  <a:lnTo>
                    <a:pt x="20" y="24"/>
                  </a:lnTo>
                  <a:lnTo>
                    <a:pt x="12" y="30"/>
                  </a:lnTo>
                  <a:lnTo>
                    <a:pt x="6" y="40"/>
                  </a:lnTo>
                  <a:lnTo>
                    <a:pt x="0" y="48"/>
                  </a:lnTo>
                  <a:lnTo>
                    <a:pt x="0" y="68"/>
                  </a:lnTo>
                  <a:lnTo>
                    <a:pt x="0" y="68"/>
                  </a:lnTo>
                  <a:lnTo>
                    <a:pt x="16" y="72"/>
                  </a:lnTo>
                  <a:lnTo>
                    <a:pt x="30" y="70"/>
                  </a:lnTo>
                  <a:lnTo>
                    <a:pt x="42" y="66"/>
                  </a:lnTo>
                  <a:lnTo>
                    <a:pt x="52" y="60"/>
                  </a:lnTo>
                  <a:lnTo>
                    <a:pt x="62" y="52"/>
                  </a:lnTo>
                  <a:lnTo>
                    <a:pt x="70" y="42"/>
                  </a:lnTo>
                  <a:lnTo>
                    <a:pt x="82" y="24"/>
                  </a:lnTo>
                  <a:lnTo>
                    <a:pt x="82" y="24"/>
                  </a:lnTo>
                  <a:close/>
                </a:path>
              </a:pathLst>
            </a:custGeom>
            <a:solidFill>
              <a:srgbClr val="2F4594"/>
            </a:solidFill>
            <a:ln w="9525">
              <a:noFill/>
              <a:round/>
              <a:headEnd/>
              <a:tailEnd/>
            </a:ln>
          </p:spPr>
          <p:txBody>
            <a:bodyPr/>
            <a:lstStyle/>
            <a:p>
              <a:pPr fontAlgn="base">
                <a:spcBef>
                  <a:spcPct val="20000"/>
                </a:spcBef>
                <a:spcAft>
                  <a:spcPct val="0"/>
                </a:spcAft>
                <a:defRPr/>
              </a:pPr>
              <a:endParaRPr lang="en-US" dirty="0">
                <a:solidFill>
                  <a:srgbClr val="292926"/>
                </a:solidFill>
              </a:endParaRPr>
            </a:p>
          </p:txBody>
        </p:sp>
        <p:sp>
          <p:nvSpPr>
            <p:cNvPr id="38" name="Freeform 37"/>
            <p:cNvSpPr>
              <a:spLocks/>
            </p:cNvSpPr>
            <p:nvPr userDrawn="1"/>
          </p:nvSpPr>
          <p:spPr bwMode="gray">
            <a:xfrm>
              <a:off x="2448" y="1589"/>
              <a:ext cx="103" cy="65"/>
            </a:xfrm>
            <a:custGeom>
              <a:avLst/>
              <a:gdLst/>
              <a:ahLst/>
              <a:cxnLst>
                <a:cxn ang="0">
                  <a:pos x="0" y="50"/>
                </a:cxn>
                <a:cxn ang="0">
                  <a:pos x="14" y="58"/>
                </a:cxn>
                <a:cxn ang="0">
                  <a:pos x="14" y="58"/>
                </a:cxn>
                <a:cxn ang="0">
                  <a:pos x="30" y="62"/>
                </a:cxn>
                <a:cxn ang="0">
                  <a:pos x="44" y="60"/>
                </a:cxn>
                <a:cxn ang="0">
                  <a:pos x="54" y="56"/>
                </a:cxn>
                <a:cxn ang="0">
                  <a:pos x="60" y="50"/>
                </a:cxn>
                <a:cxn ang="0">
                  <a:pos x="66" y="42"/>
                </a:cxn>
                <a:cxn ang="0">
                  <a:pos x="70" y="34"/>
                </a:cxn>
                <a:cxn ang="0">
                  <a:pos x="78" y="18"/>
                </a:cxn>
                <a:cxn ang="0">
                  <a:pos x="98" y="2"/>
                </a:cxn>
                <a:cxn ang="0">
                  <a:pos x="98" y="2"/>
                </a:cxn>
                <a:cxn ang="0">
                  <a:pos x="80" y="0"/>
                </a:cxn>
                <a:cxn ang="0">
                  <a:pos x="64" y="2"/>
                </a:cxn>
                <a:cxn ang="0">
                  <a:pos x="50" y="6"/>
                </a:cxn>
                <a:cxn ang="0">
                  <a:pos x="36" y="14"/>
                </a:cxn>
                <a:cxn ang="0">
                  <a:pos x="24" y="22"/>
                </a:cxn>
                <a:cxn ang="0">
                  <a:pos x="14" y="30"/>
                </a:cxn>
                <a:cxn ang="0">
                  <a:pos x="6" y="40"/>
                </a:cxn>
                <a:cxn ang="0">
                  <a:pos x="0" y="50"/>
                </a:cxn>
                <a:cxn ang="0">
                  <a:pos x="0" y="50"/>
                </a:cxn>
              </a:cxnLst>
              <a:rect l="0" t="0" r="r" b="b"/>
              <a:pathLst>
                <a:path w="98" h="62">
                  <a:moveTo>
                    <a:pt x="0" y="50"/>
                  </a:moveTo>
                  <a:lnTo>
                    <a:pt x="14" y="58"/>
                  </a:lnTo>
                  <a:lnTo>
                    <a:pt x="14" y="58"/>
                  </a:lnTo>
                  <a:lnTo>
                    <a:pt x="30" y="62"/>
                  </a:lnTo>
                  <a:lnTo>
                    <a:pt x="44" y="60"/>
                  </a:lnTo>
                  <a:lnTo>
                    <a:pt x="54" y="56"/>
                  </a:lnTo>
                  <a:lnTo>
                    <a:pt x="60" y="50"/>
                  </a:lnTo>
                  <a:lnTo>
                    <a:pt x="66" y="42"/>
                  </a:lnTo>
                  <a:lnTo>
                    <a:pt x="70" y="34"/>
                  </a:lnTo>
                  <a:lnTo>
                    <a:pt x="78" y="18"/>
                  </a:lnTo>
                  <a:lnTo>
                    <a:pt x="98" y="2"/>
                  </a:lnTo>
                  <a:lnTo>
                    <a:pt x="98" y="2"/>
                  </a:lnTo>
                  <a:lnTo>
                    <a:pt x="80" y="0"/>
                  </a:lnTo>
                  <a:lnTo>
                    <a:pt x="64" y="2"/>
                  </a:lnTo>
                  <a:lnTo>
                    <a:pt x="50" y="6"/>
                  </a:lnTo>
                  <a:lnTo>
                    <a:pt x="36" y="14"/>
                  </a:lnTo>
                  <a:lnTo>
                    <a:pt x="24" y="22"/>
                  </a:lnTo>
                  <a:lnTo>
                    <a:pt x="14" y="30"/>
                  </a:lnTo>
                  <a:lnTo>
                    <a:pt x="6" y="40"/>
                  </a:lnTo>
                  <a:lnTo>
                    <a:pt x="0" y="50"/>
                  </a:lnTo>
                  <a:lnTo>
                    <a:pt x="0" y="50"/>
                  </a:lnTo>
                  <a:close/>
                </a:path>
              </a:pathLst>
            </a:custGeom>
            <a:solidFill>
              <a:srgbClr val="2F4594"/>
            </a:solidFill>
            <a:ln w="9525">
              <a:noFill/>
              <a:round/>
              <a:headEnd/>
              <a:tailEnd/>
            </a:ln>
          </p:spPr>
          <p:txBody>
            <a:bodyPr/>
            <a:lstStyle/>
            <a:p>
              <a:pPr fontAlgn="base">
                <a:spcBef>
                  <a:spcPct val="20000"/>
                </a:spcBef>
                <a:spcAft>
                  <a:spcPct val="0"/>
                </a:spcAft>
                <a:defRPr/>
              </a:pPr>
              <a:endParaRPr lang="en-US" dirty="0">
                <a:solidFill>
                  <a:srgbClr val="292926"/>
                </a:solidFill>
              </a:endParaRPr>
            </a:p>
          </p:txBody>
        </p:sp>
        <p:sp>
          <p:nvSpPr>
            <p:cNvPr id="39" name="Freeform 38"/>
            <p:cNvSpPr>
              <a:spLocks/>
            </p:cNvSpPr>
            <p:nvPr userDrawn="1"/>
          </p:nvSpPr>
          <p:spPr bwMode="gray">
            <a:xfrm>
              <a:off x="2720" y="944"/>
              <a:ext cx="103" cy="47"/>
            </a:xfrm>
            <a:custGeom>
              <a:avLst/>
              <a:gdLst/>
              <a:ahLst/>
              <a:cxnLst>
                <a:cxn ang="0">
                  <a:pos x="18" y="0"/>
                </a:cxn>
                <a:cxn ang="0">
                  <a:pos x="0" y="8"/>
                </a:cxn>
                <a:cxn ang="0">
                  <a:pos x="0" y="8"/>
                </a:cxn>
                <a:cxn ang="0">
                  <a:pos x="2" y="14"/>
                </a:cxn>
                <a:cxn ang="0">
                  <a:pos x="4" y="20"/>
                </a:cxn>
                <a:cxn ang="0">
                  <a:pos x="14" y="32"/>
                </a:cxn>
                <a:cxn ang="0">
                  <a:pos x="26" y="42"/>
                </a:cxn>
                <a:cxn ang="0">
                  <a:pos x="42" y="50"/>
                </a:cxn>
                <a:cxn ang="0">
                  <a:pos x="58" y="56"/>
                </a:cxn>
                <a:cxn ang="0">
                  <a:pos x="72" y="58"/>
                </a:cxn>
                <a:cxn ang="0">
                  <a:pos x="78" y="58"/>
                </a:cxn>
                <a:cxn ang="0">
                  <a:pos x="84" y="56"/>
                </a:cxn>
                <a:cxn ang="0">
                  <a:pos x="90" y="54"/>
                </a:cxn>
                <a:cxn ang="0">
                  <a:pos x="94" y="50"/>
                </a:cxn>
                <a:cxn ang="0">
                  <a:pos x="96" y="20"/>
                </a:cxn>
                <a:cxn ang="0">
                  <a:pos x="96" y="20"/>
                </a:cxn>
                <a:cxn ang="0">
                  <a:pos x="78" y="10"/>
                </a:cxn>
                <a:cxn ang="0">
                  <a:pos x="60" y="4"/>
                </a:cxn>
                <a:cxn ang="0">
                  <a:pos x="40" y="0"/>
                </a:cxn>
                <a:cxn ang="0">
                  <a:pos x="18" y="0"/>
                </a:cxn>
                <a:cxn ang="0">
                  <a:pos x="18" y="0"/>
                </a:cxn>
              </a:cxnLst>
              <a:rect l="0" t="0" r="r" b="b"/>
              <a:pathLst>
                <a:path w="96" h="58">
                  <a:moveTo>
                    <a:pt x="18" y="0"/>
                  </a:moveTo>
                  <a:lnTo>
                    <a:pt x="0" y="8"/>
                  </a:lnTo>
                  <a:lnTo>
                    <a:pt x="0" y="8"/>
                  </a:lnTo>
                  <a:lnTo>
                    <a:pt x="2" y="14"/>
                  </a:lnTo>
                  <a:lnTo>
                    <a:pt x="4" y="20"/>
                  </a:lnTo>
                  <a:lnTo>
                    <a:pt x="14" y="32"/>
                  </a:lnTo>
                  <a:lnTo>
                    <a:pt x="26" y="42"/>
                  </a:lnTo>
                  <a:lnTo>
                    <a:pt x="42" y="50"/>
                  </a:lnTo>
                  <a:lnTo>
                    <a:pt x="58" y="56"/>
                  </a:lnTo>
                  <a:lnTo>
                    <a:pt x="72" y="58"/>
                  </a:lnTo>
                  <a:lnTo>
                    <a:pt x="78" y="58"/>
                  </a:lnTo>
                  <a:lnTo>
                    <a:pt x="84" y="56"/>
                  </a:lnTo>
                  <a:lnTo>
                    <a:pt x="90" y="54"/>
                  </a:lnTo>
                  <a:lnTo>
                    <a:pt x="94" y="50"/>
                  </a:lnTo>
                  <a:lnTo>
                    <a:pt x="96" y="20"/>
                  </a:lnTo>
                  <a:lnTo>
                    <a:pt x="96" y="20"/>
                  </a:lnTo>
                  <a:lnTo>
                    <a:pt x="78" y="10"/>
                  </a:lnTo>
                  <a:lnTo>
                    <a:pt x="60" y="4"/>
                  </a:lnTo>
                  <a:lnTo>
                    <a:pt x="40" y="0"/>
                  </a:lnTo>
                  <a:lnTo>
                    <a:pt x="18" y="0"/>
                  </a:lnTo>
                  <a:lnTo>
                    <a:pt x="18" y="0"/>
                  </a:lnTo>
                  <a:close/>
                </a:path>
              </a:pathLst>
            </a:custGeom>
            <a:solidFill>
              <a:srgbClr val="2F4594"/>
            </a:solidFill>
            <a:ln w="9525">
              <a:noFill/>
              <a:round/>
              <a:headEnd/>
              <a:tailEnd/>
            </a:ln>
          </p:spPr>
          <p:txBody>
            <a:bodyPr/>
            <a:lstStyle/>
            <a:p>
              <a:pPr fontAlgn="base">
                <a:spcBef>
                  <a:spcPct val="20000"/>
                </a:spcBef>
                <a:spcAft>
                  <a:spcPct val="0"/>
                </a:spcAft>
                <a:defRPr/>
              </a:pPr>
              <a:endParaRPr lang="en-US" dirty="0">
                <a:solidFill>
                  <a:srgbClr val="292926"/>
                </a:solidFill>
              </a:endParaRPr>
            </a:p>
          </p:txBody>
        </p:sp>
        <p:sp>
          <p:nvSpPr>
            <p:cNvPr id="40" name="Freeform 39"/>
            <p:cNvSpPr>
              <a:spLocks/>
            </p:cNvSpPr>
            <p:nvPr userDrawn="1"/>
          </p:nvSpPr>
          <p:spPr bwMode="gray">
            <a:xfrm>
              <a:off x="2946" y="851"/>
              <a:ext cx="66" cy="103"/>
            </a:xfrm>
            <a:custGeom>
              <a:avLst/>
              <a:gdLst/>
              <a:ahLst/>
              <a:cxnLst>
                <a:cxn ang="0">
                  <a:pos x="42" y="8"/>
                </a:cxn>
                <a:cxn ang="0">
                  <a:pos x="14" y="0"/>
                </a:cxn>
                <a:cxn ang="0">
                  <a:pos x="14" y="0"/>
                </a:cxn>
                <a:cxn ang="0">
                  <a:pos x="6" y="16"/>
                </a:cxn>
                <a:cxn ang="0">
                  <a:pos x="2" y="22"/>
                </a:cxn>
                <a:cxn ang="0">
                  <a:pos x="0" y="30"/>
                </a:cxn>
                <a:cxn ang="0">
                  <a:pos x="0" y="40"/>
                </a:cxn>
                <a:cxn ang="0">
                  <a:pos x="0" y="50"/>
                </a:cxn>
                <a:cxn ang="0">
                  <a:pos x="4" y="60"/>
                </a:cxn>
                <a:cxn ang="0">
                  <a:pos x="8" y="72"/>
                </a:cxn>
                <a:cxn ang="0">
                  <a:pos x="22" y="102"/>
                </a:cxn>
                <a:cxn ang="0">
                  <a:pos x="22" y="102"/>
                </a:cxn>
                <a:cxn ang="0">
                  <a:pos x="44" y="78"/>
                </a:cxn>
                <a:cxn ang="0">
                  <a:pos x="54" y="66"/>
                </a:cxn>
                <a:cxn ang="0">
                  <a:pos x="60" y="54"/>
                </a:cxn>
                <a:cxn ang="0">
                  <a:pos x="64" y="44"/>
                </a:cxn>
                <a:cxn ang="0">
                  <a:pos x="64" y="38"/>
                </a:cxn>
                <a:cxn ang="0">
                  <a:pos x="62" y="32"/>
                </a:cxn>
                <a:cxn ang="0">
                  <a:pos x="60" y="26"/>
                </a:cxn>
                <a:cxn ang="0">
                  <a:pos x="56" y="20"/>
                </a:cxn>
                <a:cxn ang="0">
                  <a:pos x="42" y="8"/>
                </a:cxn>
                <a:cxn ang="0">
                  <a:pos x="42" y="8"/>
                </a:cxn>
              </a:cxnLst>
              <a:rect l="0" t="0" r="r" b="b"/>
              <a:pathLst>
                <a:path w="64" h="102">
                  <a:moveTo>
                    <a:pt x="42" y="8"/>
                  </a:moveTo>
                  <a:lnTo>
                    <a:pt x="14" y="0"/>
                  </a:lnTo>
                  <a:lnTo>
                    <a:pt x="14" y="0"/>
                  </a:lnTo>
                  <a:lnTo>
                    <a:pt x="6" y="16"/>
                  </a:lnTo>
                  <a:lnTo>
                    <a:pt x="2" y="22"/>
                  </a:lnTo>
                  <a:lnTo>
                    <a:pt x="0" y="30"/>
                  </a:lnTo>
                  <a:lnTo>
                    <a:pt x="0" y="40"/>
                  </a:lnTo>
                  <a:lnTo>
                    <a:pt x="0" y="50"/>
                  </a:lnTo>
                  <a:lnTo>
                    <a:pt x="4" y="60"/>
                  </a:lnTo>
                  <a:lnTo>
                    <a:pt x="8" y="72"/>
                  </a:lnTo>
                  <a:lnTo>
                    <a:pt x="22" y="102"/>
                  </a:lnTo>
                  <a:lnTo>
                    <a:pt x="22" y="102"/>
                  </a:lnTo>
                  <a:lnTo>
                    <a:pt x="44" y="78"/>
                  </a:lnTo>
                  <a:lnTo>
                    <a:pt x="54" y="66"/>
                  </a:lnTo>
                  <a:lnTo>
                    <a:pt x="60" y="54"/>
                  </a:lnTo>
                  <a:lnTo>
                    <a:pt x="64" y="44"/>
                  </a:lnTo>
                  <a:lnTo>
                    <a:pt x="64" y="38"/>
                  </a:lnTo>
                  <a:lnTo>
                    <a:pt x="62" y="32"/>
                  </a:lnTo>
                  <a:lnTo>
                    <a:pt x="60" y="26"/>
                  </a:lnTo>
                  <a:lnTo>
                    <a:pt x="56" y="20"/>
                  </a:lnTo>
                  <a:lnTo>
                    <a:pt x="42" y="8"/>
                  </a:lnTo>
                  <a:lnTo>
                    <a:pt x="42" y="8"/>
                  </a:lnTo>
                  <a:close/>
                </a:path>
              </a:pathLst>
            </a:custGeom>
            <a:solidFill>
              <a:srgbClr val="2F4594"/>
            </a:solidFill>
            <a:ln w="9525">
              <a:noFill/>
              <a:round/>
              <a:headEnd/>
              <a:tailEnd/>
            </a:ln>
          </p:spPr>
          <p:txBody>
            <a:bodyPr/>
            <a:lstStyle/>
            <a:p>
              <a:pPr fontAlgn="base">
                <a:spcBef>
                  <a:spcPct val="20000"/>
                </a:spcBef>
                <a:spcAft>
                  <a:spcPct val="0"/>
                </a:spcAft>
                <a:defRPr/>
              </a:pPr>
              <a:endParaRPr lang="en-US" dirty="0">
                <a:solidFill>
                  <a:srgbClr val="292926"/>
                </a:solidFill>
              </a:endParaRPr>
            </a:p>
          </p:txBody>
        </p:sp>
        <p:sp>
          <p:nvSpPr>
            <p:cNvPr id="57" name="Freeform 56"/>
            <p:cNvSpPr>
              <a:spLocks noEditPoints="1"/>
            </p:cNvSpPr>
            <p:nvPr userDrawn="1"/>
          </p:nvSpPr>
          <p:spPr bwMode="gray">
            <a:xfrm>
              <a:off x="3171" y="664"/>
              <a:ext cx="770" cy="1981"/>
            </a:xfrm>
            <a:custGeom>
              <a:avLst/>
              <a:gdLst/>
              <a:ahLst/>
              <a:cxnLst>
                <a:cxn ang="0">
                  <a:pos x="636" y="774"/>
                </a:cxn>
                <a:cxn ang="0">
                  <a:pos x="688" y="690"/>
                </a:cxn>
                <a:cxn ang="0">
                  <a:pos x="686" y="488"/>
                </a:cxn>
                <a:cxn ang="0">
                  <a:pos x="694" y="430"/>
                </a:cxn>
                <a:cxn ang="0">
                  <a:pos x="694" y="376"/>
                </a:cxn>
                <a:cxn ang="0">
                  <a:pos x="676" y="320"/>
                </a:cxn>
                <a:cxn ang="0">
                  <a:pos x="646" y="280"/>
                </a:cxn>
                <a:cxn ang="0">
                  <a:pos x="648" y="238"/>
                </a:cxn>
                <a:cxn ang="0">
                  <a:pos x="610" y="226"/>
                </a:cxn>
                <a:cxn ang="0">
                  <a:pos x="580" y="190"/>
                </a:cxn>
                <a:cxn ang="0">
                  <a:pos x="568" y="180"/>
                </a:cxn>
                <a:cxn ang="0">
                  <a:pos x="526" y="182"/>
                </a:cxn>
                <a:cxn ang="0">
                  <a:pos x="518" y="138"/>
                </a:cxn>
                <a:cxn ang="0">
                  <a:pos x="472" y="156"/>
                </a:cxn>
                <a:cxn ang="0">
                  <a:pos x="474" y="116"/>
                </a:cxn>
                <a:cxn ang="0">
                  <a:pos x="432" y="120"/>
                </a:cxn>
                <a:cxn ang="0">
                  <a:pos x="388" y="132"/>
                </a:cxn>
                <a:cxn ang="0">
                  <a:pos x="388" y="80"/>
                </a:cxn>
                <a:cxn ang="0">
                  <a:pos x="376" y="68"/>
                </a:cxn>
                <a:cxn ang="0">
                  <a:pos x="346" y="44"/>
                </a:cxn>
                <a:cxn ang="0">
                  <a:pos x="314" y="88"/>
                </a:cxn>
                <a:cxn ang="0">
                  <a:pos x="306" y="64"/>
                </a:cxn>
                <a:cxn ang="0">
                  <a:pos x="330" y="46"/>
                </a:cxn>
                <a:cxn ang="0">
                  <a:pos x="256" y="122"/>
                </a:cxn>
                <a:cxn ang="0">
                  <a:pos x="236" y="92"/>
                </a:cxn>
                <a:cxn ang="0">
                  <a:pos x="290" y="18"/>
                </a:cxn>
                <a:cxn ang="0">
                  <a:pos x="218" y="62"/>
                </a:cxn>
                <a:cxn ang="0">
                  <a:pos x="214" y="90"/>
                </a:cxn>
                <a:cxn ang="0">
                  <a:pos x="208" y="60"/>
                </a:cxn>
                <a:cxn ang="0">
                  <a:pos x="212" y="8"/>
                </a:cxn>
                <a:cxn ang="0">
                  <a:pos x="184" y="40"/>
                </a:cxn>
                <a:cxn ang="0">
                  <a:pos x="162" y="0"/>
                </a:cxn>
                <a:cxn ang="0">
                  <a:pos x="156" y="94"/>
                </a:cxn>
                <a:cxn ang="0">
                  <a:pos x="138" y="12"/>
                </a:cxn>
                <a:cxn ang="0">
                  <a:pos x="84" y="74"/>
                </a:cxn>
                <a:cxn ang="0">
                  <a:pos x="62" y="98"/>
                </a:cxn>
                <a:cxn ang="0">
                  <a:pos x="54" y="20"/>
                </a:cxn>
                <a:cxn ang="0">
                  <a:pos x="86" y="738"/>
                </a:cxn>
                <a:cxn ang="0">
                  <a:pos x="38" y="1700"/>
                </a:cxn>
                <a:cxn ang="0">
                  <a:pos x="176" y="1954"/>
                </a:cxn>
                <a:cxn ang="0">
                  <a:pos x="576" y="1976"/>
                </a:cxn>
                <a:cxn ang="0">
                  <a:pos x="656" y="1938"/>
                </a:cxn>
                <a:cxn ang="0">
                  <a:pos x="472" y="1910"/>
                </a:cxn>
                <a:cxn ang="0">
                  <a:pos x="368" y="1874"/>
                </a:cxn>
                <a:cxn ang="0">
                  <a:pos x="266" y="1722"/>
                </a:cxn>
                <a:cxn ang="0">
                  <a:pos x="260" y="1568"/>
                </a:cxn>
                <a:cxn ang="0">
                  <a:pos x="304" y="1496"/>
                </a:cxn>
                <a:cxn ang="0">
                  <a:pos x="552" y="1494"/>
                </a:cxn>
                <a:cxn ang="0">
                  <a:pos x="682" y="1452"/>
                </a:cxn>
                <a:cxn ang="0">
                  <a:pos x="654" y="1352"/>
                </a:cxn>
                <a:cxn ang="0">
                  <a:pos x="692" y="1264"/>
                </a:cxn>
                <a:cxn ang="0">
                  <a:pos x="610" y="1220"/>
                </a:cxn>
                <a:cxn ang="0">
                  <a:pos x="694" y="1188"/>
                </a:cxn>
                <a:cxn ang="0">
                  <a:pos x="698" y="1124"/>
                </a:cxn>
                <a:cxn ang="0">
                  <a:pos x="714" y="1052"/>
                </a:cxn>
                <a:cxn ang="0">
                  <a:pos x="772" y="1002"/>
                </a:cxn>
                <a:cxn ang="0">
                  <a:pos x="492" y="850"/>
                </a:cxn>
                <a:cxn ang="0">
                  <a:pos x="362" y="826"/>
                </a:cxn>
                <a:cxn ang="0">
                  <a:pos x="424" y="782"/>
                </a:cxn>
                <a:cxn ang="0">
                  <a:pos x="532" y="794"/>
                </a:cxn>
                <a:cxn ang="0">
                  <a:pos x="516" y="846"/>
                </a:cxn>
              </a:cxnLst>
              <a:rect l="0" t="0" r="r" b="b"/>
              <a:pathLst>
                <a:path w="772" h="1976">
                  <a:moveTo>
                    <a:pt x="696" y="886"/>
                  </a:moveTo>
                  <a:lnTo>
                    <a:pt x="696" y="886"/>
                  </a:lnTo>
                  <a:lnTo>
                    <a:pt x="670" y="852"/>
                  </a:lnTo>
                  <a:lnTo>
                    <a:pt x="656" y="834"/>
                  </a:lnTo>
                  <a:lnTo>
                    <a:pt x="646" y="814"/>
                  </a:lnTo>
                  <a:lnTo>
                    <a:pt x="638" y="794"/>
                  </a:lnTo>
                  <a:lnTo>
                    <a:pt x="636" y="784"/>
                  </a:lnTo>
                  <a:lnTo>
                    <a:pt x="636" y="774"/>
                  </a:lnTo>
                  <a:lnTo>
                    <a:pt x="638" y="764"/>
                  </a:lnTo>
                  <a:lnTo>
                    <a:pt x="642" y="754"/>
                  </a:lnTo>
                  <a:lnTo>
                    <a:pt x="646" y="744"/>
                  </a:lnTo>
                  <a:lnTo>
                    <a:pt x="654" y="734"/>
                  </a:lnTo>
                  <a:lnTo>
                    <a:pt x="654" y="734"/>
                  </a:lnTo>
                  <a:lnTo>
                    <a:pt x="670" y="720"/>
                  </a:lnTo>
                  <a:lnTo>
                    <a:pt x="680" y="706"/>
                  </a:lnTo>
                  <a:lnTo>
                    <a:pt x="688" y="690"/>
                  </a:lnTo>
                  <a:lnTo>
                    <a:pt x="690" y="672"/>
                  </a:lnTo>
                  <a:lnTo>
                    <a:pt x="690" y="672"/>
                  </a:lnTo>
                  <a:lnTo>
                    <a:pt x="696" y="612"/>
                  </a:lnTo>
                  <a:lnTo>
                    <a:pt x="696" y="566"/>
                  </a:lnTo>
                  <a:lnTo>
                    <a:pt x="692" y="526"/>
                  </a:lnTo>
                  <a:lnTo>
                    <a:pt x="684" y="490"/>
                  </a:lnTo>
                  <a:lnTo>
                    <a:pt x="684" y="490"/>
                  </a:lnTo>
                  <a:lnTo>
                    <a:pt x="686" y="488"/>
                  </a:lnTo>
                  <a:lnTo>
                    <a:pt x="690" y="486"/>
                  </a:lnTo>
                  <a:lnTo>
                    <a:pt x="694" y="482"/>
                  </a:lnTo>
                  <a:lnTo>
                    <a:pt x="698" y="474"/>
                  </a:lnTo>
                  <a:lnTo>
                    <a:pt x="698" y="474"/>
                  </a:lnTo>
                  <a:lnTo>
                    <a:pt x="700" y="458"/>
                  </a:lnTo>
                  <a:lnTo>
                    <a:pt x="700" y="446"/>
                  </a:lnTo>
                  <a:lnTo>
                    <a:pt x="698" y="438"/>
                  </a:lnTo>
                  <a:lnTo>
                    <a:pt x="694" y="430"/>
                  </a:lnTo>
                  <a:lnTo>
                    <a:pt x="690" y="426"/>
                  </a:lnTo>
                  <a:lnTo>
                    <a:pt x="686" y="422"/>
                  </a:lnTo>
                  <a:lnTo>
                    <a:pt x="684" y="420"/>
                  </a:lnTo>
                  <a:lnTo>
                    <a:pt x="684" y="420"/>
                  </a:lnTo>
                  <a:lnTo>
                    <a:pt x="690" y="412"/>
                  </a:lnTo>
                  <a:lnTo>
                    <a:pt x="694" y="402"/>
                  </a:lnTo>
                  <a:lnTo>
                    <a:pt x="696" y="388"/>
                  </a:lnTo>
                  <a:lnTo>
                    <a:pt x="694" y="376"/>
                  </a:lnTo>
                  <a:lnTo>
                    <a:pt x="692" y="362"/>
                  </a:lnTo>
                  <a:lnTo>
                    <a:pt x="688" y="352"/>
                  </a:lnTo>
                  <a:lnTo>
                    <a:pt x="680" y="344"/>
                  </a:lnTo>
                  <a:lnTo>
                    <a:pt x="676" y="342"/>
                  </a:lnTo>
                  <a:lnTo>
                    <a:pt x="670" y="342"/>
                  </a:lnTo>
                  <a:lnTo>
                    <a:pt x="670" y="342"/>
                  </a:lnTo>
                  <a:lnTo>
                    <a:pt x="674" y="332"/>
                  </a:lnTo>
                  <a:lnTo>
                    <a:pt x="676" y="320"/>
                  </a:lnTo>
                  <a:lnTo>
                    <a:pt x="676" y="308"/>
                  </a:lnTo>
                  <a:lnTo>
                    <a:pt x="674" y="298"/>
                  </a:lnTo>
                  <a:lnTo>
                    <a:pt x="668" y="290"/>
                  </a:lnTo>
                  <a:lnTo>
                    <a:pt x="662" y="282"/>
                  </a:lnTo>
                  <a:lnTo>
                    <a:pt x="654" y="280"/>
                  </a:lnTo>
                  <a:lnTo>
                    <a:pt x="642" y="280"/>
                  </a:lnTo>
                  <a:lnTo>
                    <a:pt x="642" y="280"/>
                  </a:lnTo>
                  <a:lnTo>
                    <a:pt x="646" y="280"/>
                  </a:lnTo>
                  <a:lnTo>
                    <a:pt x="650" y="274"/>
                  </a:lnTo>
                  <a:lnTo>
                    <a:pt x="654" y="266"/>
                  </a:lnTo>
                  <a:lnTo>
                    <a:pt x="656" y="260"/>
                  </a:lnTo>
                  <a:lnTo>
                    <a:pt x="656" y="254"/>
                  </a:lnTo>
                  <a:lnTo>
                    <a:pt x="656" y="254"/>
                  </a:lnTo>
                  <a:lnTo>
                    <a:pt x="654" y="246"/>
                  </a:lnTo>
                  <a:lnTo>
                    <a:pt x="652" y="242"/>
                  </a:lnTo>
                  <a:lnTo>
                    <a:pt x="648" y="238"/>
                  </a:lnTo>
                  <a:lnTo>
                    <a:pt x="644" y="236"/>
                  </a:lnTo>
                  <a:lnTo>
                    <a:pt x="636" y="234"/>
                  </a:lnTo>
                  <a:lnTo>
                    <a:pt x="626" y="234"/>
                  </a:lnTo>
                  <a:lnTo>
                    <a:pt x="618" y="236"/>
                  </a:lnTo>
                  <a:lnTo>
                    <a:pt x="610" y="236"/>
                  </a:lnTo>
                  <a:lnTo>
                    <a:pt x="608" y="236"/>
                  </a:lnTo>
                  <a:lnTo>
                    <a:pt x="608" y="234"/>
                  </a:lnTo>
                  <a:lnTo>
                    <a:pt x="610" y="226"/>
                  </a:lnTo>
                  <a:lnTo>
                    <a:pt x="610" y="226"/>
                  </a:lnTo>
                  <a:lnTo>
                    <a:pt x="612" y="220"/>
                  </a:lnTo>
                  <a:lnTo>
                    <a:pt x="610" y="212"/>
                  </a:lnTo>
                  <a:lnTo>
                    <a:pt x="604" y="204"/>
                  </a:lnTo>
                  <a:lnTo>
                    <a:pt x="598" y="196"/>
                  </a:lnTo>
                  <a:lnTo>
                    <a:pt x="592" y="190"/>
                  </a:lnTo>
                  <a:lnTo>
                    <a:pt x="584" y="188"/>
                  </a:lnTo>
                  <a:lnTo>
                    <a:pt x="580" y="190"/>
                  </a:lnTo>
                  <a:lnTo>
                    <a:pt x="576" y="192"/>
                  </a:lnTo>
                  <a:lnTo>
                    <a:pt x="574" y="196"/>
                  </a:lnTo>
                  <a:lnTo>
                    <a:pt x="570" y="202"/>
                  </a:lnTo>
                  <a:lnTo>
                    <a:pt x="570" y="202"/>
                  </a:lnTo>
                  <a:lnTo>
                    <a:pt x="568" y="200"/>
                  </a:lnTo>
                  <a:lnTo>
                    <a:pt x="566" y="194"/>
                  </a:lnTo>
                  <a:lnTo>
                    <a:pt x="568" y="184"/>
                  </a:lnTo>
                  <a:lnTo>
                    <a:pt x="568" y="180"/>
                  </a:lnTo>
                  <a:lnTo>
                    <a:pt x="566" y="174"/>
                  </a:lnTo>
                  <a:lnTo>
                    <a:pt x="564" y="170"/>
                  </a:lnTo>
                  <a:lnTo>
                    <a:pt x="560" y="166"/>
                  </a:lnTo>
                  <a:lnTo>
                    <a:pt x="560" y="166"/>
                  </a:lnTo>
                  <a:lnTo>
                    <a:pt x="552" y="168"/>
                  </a:lnTo>
                  <a:lnTo>
                    <a:pt x="544" y="172"/>
                  </a:lnTo>
                  <a:lnTo>
                    <a:pt x="526" y="182"/>
                  </a:lnTo>
                  <a:lnTo>
                    <a:pt x="526" y="182"/>
                  </a:lnTo>
                  <a:lnTo>
                    <a:pt x="526" y="176"/>
                  </a:lnTo>
                  <a:lnTo>
                    <a:pt x="526" y="172"/>
                  </a:lnTo>
                  <a:lnTo>
                    <a:pt x="528" y="162"/>
                  </a:lnTo>
                  <a:lnTo>
                    <a:pt x="528" y="158"/>
                  </a:lnTo>
                  <a:lnTo>
                    <a:pt x="528" y="152"/>
                  </a:lnTo>
                  <a:lnTo>
                    <a:pt x="524" y="146"/>
                  </a:lnTo>
                  <a:lnTo>
                    <a:pt x="518" y="138"/>
                  </a:lnTo>
                  <a:lnTo>
                    <a:pt x="518" y="138"/>
                  </a:lnTo>
                  <a:lnTo>
                    <a:pt x="510" y="134"/>
                  </a:lnTo>
                  <a:lnTo>
                    <a:pt x="502" y="132"/>
                  </a:lnTo>
                  <a:lnTo>
                    <a:pt x="498" y="134"/>
                  </a:lnTo>
                  <a:lnTo>
                    <a:pt x="492" y="136"/>
                  </a:lnTo>
                  <a:lnTo>
                    <a:pt x="484" y="146"/>
                  </a:lnTo>
                  <a:lnTo>
                    <a:pt x="478" y="152"/>
                  </a:lnTo>
                  <a:lnTo>
                    <a:pt x="472" y="156"/>
                  </a:lnTo>
                  <a:lnTo>
                    <a:pt x="472" y="156"/>
                  </a:lnTo>
                  <a:lnTo>
                    <a:pt x="466" y="154"/>
                  </a:lnTo>
                  <a:lnTo>
                    <a:pt x="464" y="150"/>
                  </a:lnTo>
                  <a:lnTo>
                    <a:pt x="464" y="148"/>
                  </a:lnTo>
                  <a:lnTo>
                    <a:pt x="474" y="136"/>
                  </a:lnTo>
                  <a:lnTo>
                    <a:pt x="478" y="128"/>
                  </a:lnTo>
                  <a:lnTo>
                    <a:pt x="478" y="124"/>
                  </a:lnTo>
                  <a:lnTo>
                    <a:pt x="476" y="120"/>
                  </a:lnTo>
                  <a:lnTo>
                    <a:pt x="474" y="116"/>
                  </a:lnTo>
                  <a:lnTo>
                    <a:pt x="468" y="110"/>
                  </a:lnTo>
                  <a:lnTo>
                    <a:pt x="460" y="106"/>
                  </a:lnTo>
                  <a:lnTo>
                    <a:pt x="448" y="100"/>
                  </a:lnTo>
                  <a:lnTo>
                    <a:pt x="448" y="100"/>
                  </a:lnTo>
                  <a:lnTo>
                    <a:pt x="442" y="112"/>
                  </a:lnTo>
                  <a:lnTo>
                    <a:pt x="438" y="120"/>
                  </a:lnTo>
                  <a:lnTo>
                    <a:pt x="434" y="122"/>
                  </a:lnTo>
                  <a:lnTo>
                    <a:pt x="432" y="120"/>
                  </a:lnTo>
                  <a:lnTo>
                    <a:pt x="428" y="112"/>
                  </a:lnTo>
                  <a:lnTo>
                    <a:pt x="426" y="108"/>
                  </a:lnTo>
                  <a:lnTo>
                    <a:pt x="424" y="106"/>
                  </a:lnTo>
                  <a:lnTo>
                    <a:pt x="424" y="106"/>
                  </a:lnTo>
                  <a:lnTo>
                    <a:pt x="422" y="104"/>
                  </a:lnTo>
                  <a:lnTo>
                    <a:pt x="418" y="106"/>
                  </a:lnTo>
                  <a:lnTo>
                    <a:pt x="412" y="110"/>
                  </a:lnTo>
                  <a:lnTo>
                    <a:pt x="388" y="132"/>
                  </a:lnTo>
                  <a:lnTo>
                    <a:pt x="388" y="132"/>
                  </a:lnTo>
                  <a:lnTo>
                    <a:pt x="398" y="112"/>
                  </a:lnTo>
                  <a:lnTo>
                    <a:pt x="404" y="92"/>
                  </a:lnTo>
                  <a:lnTo>
                    <a:pt x="406" y="84"/>
                  </a:lnTo>
                  <a:lnTo>
                    <a:pt x="404" y="80"/>
                  </a:lnTo>
                  <a:lnTo>
                    <a:pt x="398" y="78"/>
                  </a:lnTo>
                  <a:lnTo>
                    <a:pt x="388" y="80"/>
                  </a:lnTo>
                  <a:lnTo>
                    <a:pt x="388" y="80"/>
                  </a:lnTo>
                  <a:lnTo>
                    <a:pt x="376" y="84"/>
                  </a:lnTo>
                  <a:lnTo>
                    <a:pt x="368" y="86"/>
                  </a:lnTo>
                  <a:lnTo>
                    <a:pt x="366" y="86"/>
                  </a:lnTo>
                  <a:lnTo>
                    <a:pt x="364" y="84"/>
                  </a:lnTo>
                  <a:lnTo>
                    <a:pt x="368" y="76"/>
                  </a:lnTo>
                  <a:lnTo>
                    <a:pt x="370" y="72"/>
                  </a:lnTo>
                  <a:lnTo>
                    <a:pt x="370" y="72"/>
                  </a:lnTo>
                  <a:lnTo>
                    <a:pt x="376" y="68"/>
                  </a:lnTo>
                  <a:lnTo>
                    <a:pt x="380" y="64"/>
                  </a:lnTo>
                  <a:lnTo>
                    <a:pt x="380" y="62"/>
                  </a:lnTo>
                  <a:lnTo>
                    <a:pt x="380" y="58"/>
                  </a:lnTo>
                  <a:lnTo>
                    <a:pt x="376" y="50"/>
                  </a:lnTo>
                  <a:lnTo>
                    <a:pt x="368" y="44"/>
                  </a:lnTo>
                  <a:lnTo>
                    <a:pt x="358" y="42"/>
                  </a:lnTo>
                  <a:lnTo>
                    <a:pt x="350" y="42"/>
                  </a:lnTo>
                  <a:lnTo>
                    <a:pt x="346" y="44"/>
                  </a:lnTo>
                  <a:lnTo>
                    <a:pt x="344" y="46"/>
                  </a:lnTo>
                  <a:lnTo>
                    <a:pt x="342" y="52"/>
                  </a:lnTo>
                  <a:lnTo>
                    <a:pt x="342" y="58"/>
                  </a:lnTo>
                  <a:lnTo>
                    <a:pt x="342" y="58"/>
                  </a:lnTo>
                  <a:lnTo>
                    <a:pt x="340" y="68"/>
                  </a:lnTo>
                  <a:lnTo>
                    <a:pt x="332" y="76"/>
                  </a:lnTo>
                  <a:lnTo>
                    <a:pt x="324" y="84"/>
                  </a:lnTo>
                  <a:lnTo>
                    <a:pt x="314" y="88"/>
                  </a:lnTo>
                  <a:lnTo>
                    <a:pt x="306" y="90"/>
                  </a:lnTo>
                  <a:lnTo>
                    <a:pt x="300" y="90"/>
                  </a:lnTo>
                  <a:lnTo>
                    <a:pt x="298" y="88"/>
                  </a:lnTo>
                  <a:lnTo>
                    <a:pt x="298" y="84"/>
                  </a:lnTo>
                  <a:lnTo>
                    <a:pt x="300" y="76"/>
                  </a:lnTo>
                  <a:lnTo>
                    <a:pt x="300" y="76"/>
                  </a:lnTo>
                  <a:lnTo>
                    <a:pt x="302" y="68"/>
                  </a:lnTo>
                  <a:lnTo>
                    <a:pt x="306" y="64"/>
                  </a:lnTo>
                  <a:lnTo>
                    <a:pt x="310" y="62"/>
                  </a:lnTo>
                  <a:lnTo>
                    <a:pt x="314" y="60"/>
                  </a:lnTo>
                  <a:lnTo>
                    <a:pt x="322" y="60"/>
                  </a:lnTo>
                  <a:lnTo>
                    <a:pt x="328" y="62"/>
                  </a:lnTo>
                  <a:lnTo>
                    <a:pt x="334" y="62"/>
                  </a:lnTo>
                  <a:lnTo>
                    <a:pt x="334" y="60"/>
                  </a:lnTo>
                  <a:lnTo>
                    <a:pt x="334" y="58"/>
                  </a:lnTo>
                  <a:lnTo>
                    <a:pt x="330" y="46"/>
                  </a:lnTo>
                  <a:lnTo>
                    <a:pt x="318" y="26"/>
                  </a:lnTo>
                  <a:lnTo>
                    <a:pt x="318" y="26"/>
                  </a:lnTo>
                  <a:lnTo>
                    <a:pt x="284" y="62"/>
                  </a:lnTo>
                  <a:lnTo>
                    <a:pt x="272" y="76"/>
                  </a:lnTo>
                  <a:lnTo>
                    <a:pt x="266" y="86"/>
                  </a:lnTo>
                  <a:lnTo>
                    <a:pt x="266" y="86"/>
                  </a:lnTo>
                  <a:lnTo>
                    <a:pt x="260" y="110"/>
                  </a:lnTo>
                  <a:lnTo>
                    <a:pt x="256" y="122"/>
                  </a:lnTo>
                  <a:lnTo>
                    <a:pt x="254" y="124"/>
                  </a:lnTo>
                  <a:lnTo>
                    <a:pt x="252" y="124"/>
                  </a:lnTo>
                  <a:lnTo>
                    <a:pt x="250" y="120"/>
                  </a:lnTo>
                  <a:lnTo>
                    <a:pt x="246" y="102"/>
                  </a:lnTo>
                  <a:lnTo>
                    <a:pt x="242" y="96"/>
                  </a:lnTo>
                  <a:lnTo>
                    <a:pt x="238" y="92"/>
                  </a:lnTo>
                  <a:lnTo>
                    <a:pt x="236" y="92"/>
                  </a:lnTo>
                  <a:lnTo>
                    <a:pt x="236" y="92"/>
                  </a:lnTo>
                  <a:lnTo>
                    <a:pt x="258" y="76"/>
                  </a:lnTo>
                  <a:lnTo>
                    <a:pt x="268" y="66"/>
                  </a:lnTo>
                  <a:lnTo>
                    <a:pt x="276" y="56"/>
                  </a:lnTo>
                  <a:lnTo>
                    <a:pt x="284" y="46"/>
                  </a:lnTo>
                  <a:lnTo>
                    <a:pt x="290" y="36"/>
                  </a:lnTo>
                  <a:lnTo>
                    <a:pt x="292" y="26"/>
                  </a:lnTo>
                  <a:lnTo>
                    <a:pt x="290" y="18"/>
                  </a:lnTo>
                  <a:lnTo>
                    <a:pt x="290" y="18"/>
                  </a:lnTo>
                  <a:lnTo>
                    <a:pt x="276" y="18"/>
                  </a:lnTo>
                  <a:lnTo>
                    <a:pt x="262" y="24"/>
                  </a:lnTo>
                  <a:lnTo>
                    <a:pt x="246" y="32"/>
                  </a:lnTo>
                  <a:lnTo>
                    <a:pt x="232" y="40"/>
                  </a:lnTo>
                  <a:lnTo>
                    <a:pt x="222" y="50"/>
                  </a:lnTo>
                  <a:lnTo>
                    <a:pt x="220" y="54"/>
                  </a:lnTo>
                  <a:lnTo>
                    <a:pt x="218" y="58"/>
                  </a:lnTo>
                  <a:lnTo>
                    <a:pt x="218" y="62"/>
                  </a:lnTo>
                  <a:lnTo>
                    <a:pt x="220" y="66"/>
                  </a:lnTo>
                  <a:lnTo>
                    <a:pt x="226" y="68"/>
                  </a:lnTo>
                  <a:lnTo>
                    <a:pt x="232" y="70"/>
                  </a:lnTo>
                  <a:lnTo>
                    <a:pt x="232" y="70"/>
                  </a:lnTo>
                  <a:lnTo>
                    <a:pt x="230" y="76"/>
                  </a:lnTo>
                  <a:lnTo>
                    <a:pt x="226" y="80"/>
                  </a:lnTo>
                  <a:lnTo>
                    <a:pt x="222" y="86"/>
                  </a:lnTo>
                  <a:lnTo>
                    <a:pt x="214" y="90"/>
                  </a:lnTo>
                  <a:lnTo>
                    <a:pt x="208" y="90"/>
                  </a:lnTo>
                  <a:lnTo>
                    <a:pt x="202" y="90"/>
                  </a:lnTo>
                  <a:lnTo>
                    <a:pt x="194" y="84"/>
                  </a:lnTo>
                  <a:lnTo>
                    <a:pt x="188" y="76"/>
                  </a:lnTo>
                  <a:lnTo>
                    <a:pt x="188" y="76"/>
                  </a:lnTo>
                  <a:lnTo>
                    <a:pt x="194" y="74"/>
                  </a:lnTo>
                  <a:lnTo>
                    <a:pt x="198" y="70"/>
                  </a:lnTo>
                  <a:lnTo>
                    <a:pt x="208" y="60"/>
                  </a:lnTo>
                  <a:lnTo>
                    <a:pt x="218" y="46"/>
                  </a:lnTo>
                  <a:lnTo>
                    <a:pt x="224" y="32"/>
                  </a:lnTo>
                  <a:lnTo>
                    <a:pt x="228" y="20"/>
                  </a:lnTo>
                  <a:lnTo>
                    <a:pt x="228" y="14"/>
                  </a:lnTo>
                  <a:lnTo>
                    <a:pt x="226" y="10"/>
                  </a:lnTo>
                  <a:lnTo>
                    <a:pt x="224" y="8"/>
                  </a:lnTo>
                  <a:lnTo>
                    <a:pt x="218" y="6"/>
                  </a:lnTo>
                  <a:lnTo>
                    <a:pt x="212" y="8"/>
                  </a:lnTo>
                  <a:lnTo>
                    <a:pt x="202" y="12"/>
                  </a:lnTo>
                  <a:lnTo>
                    <a:pt x="202" y="12"/>
                  </a:lnTo>
                  <a:lnTo>
                    <a:pt x="200" y="16"/>
                  </a:lnTo>
                  <a:lnTo>
                    <a:pt x="198" y="24"/>
                  </a:lnTo>
                  <a:lnTo>
                    <a:pt x="194" y="34"/>
                  </a:lnTo>
                  <a:lnTo>
                    <a:pt x="188" y="44"/>
                  </a:lnTo>
                  <a:lnTo>
                    <a:pt x="188" y="44"/>
                  </a:lnTo>
                  <a:lnTo>
                    <a:pt x="184" y="40"/>
                  </a:lnTo>
                  <a:lnTo>
                    <a:pt x="182" y="36"/>
                  </a:lnTo>
                  <a:lnTo>
                    <a:pt x="182" y="26"/>
                  </a:lnTo>
                  <a:lnTo>
                    <a:pt x="182" y="16"/>
                  </a:lnTo>
                  <a:lnTo>
                    <a:pt x="182" y="8"/>
                  </a:lnTo>
                  <a:lnTo>
                    <a:pt x="182" y="8"/>
                  </a:lnTo>
                  <a:lnTo>
                    <a:pt x="174" y="4"/>
                  </a:lnTo>
                  <a:lnTo>
                    <a:pt x="168" y="0"/>
                  </a:lnTo>
                  <a:lnTo>
                    <a:pt x="162" y="0"/>
                  </a:lnTo>
                  <a:lnTo>
                    <a:pt x="160" y="2"/>
                  </a:lnTo>
                  <a:lnTo>
                    <a:pt x="156" y="6"/>
                  </a:lnTo>
                  <a:lnTo>
                    <a:pt x="154" y="12"/>
                  </a:lnTo>
                  <a:lnTo>
                    <a:pt x="152" y="28"/>
                  </a:lnTo>
                  <a:lnTo>
                    <a:pt x="152" y="46"/>
                  </a:lnTo>
                  <a:lnTo>
                    <a:pt x="152" y="66"/>
                  </a:lnTo>
                  <a:lnTo>
                    <a:pt x="156" y="94"/>
                  </a:lnTo>
                  <a:lnTo>
                    <a:pt x="156" y="94"/>
                  </a:lnTo>
                  <a:lnTo>
                    <a:pt x="140" y="82"/>
                  </a:lnTo>
                  <a:lnTo>
                    <a:pt x="132" y="74"/>
                  </a:lnTo>
                  <a:lnTo>
                    <a:pt x="130" y="68"/>
                  </a:lnTo>
                  <a:lnTo>
                    <a:pt x="130" y="62"/>
                  </a:lnTo>
                  <a:lnTo>
                    <a:pt x="134" y="54"/>
                  </a:lnTo>
                  <a:lnTo>
                    <a:pt x="138" y="44"/>
                  </a:lnTo>
                  <a:lnTo>
                    <a:pt x="140" y="30"/>
                  </a:lnTo>
                  <a:lnTo>
                    <a:pt x="138" y="12"/>
                  </a:lnTo>
                  <a:lnTo>
                    <a:pt x="138" y="12"/>
                  </a:lnTo>
                  <a:lnTo>
                    <a:pt x="122" y="16"/>
                  </a:lnTo>
                  <a:lnTo>
                    <a:pt x="110" y="20"/>
                  </a:lnTo>
                  <a:lnTo>
                    <a:pt x="100" y="28"/>
                  </a:lnTo>
                  <a:lnTo>
                    <a:pt x="92" y="36"/>
                  </a:lnTo>
                  <a:lnTo>
                    <a:pt x="88" y="46"/>
                  </a:lnTo>
                  <a:lnTo>
                    <a:pt x="84" y="58"/>
                  </a:lnTo>
                  <a:lnTo>
                    <a:pt x="84" y="74"/>
                  </a:lnTo>
                  <a:lnTo>
                    <a:pt x="86" y="92"/>
                  </a:lnTo>
                  <a:lnTo>
                    <a:pt x="86" y="92"/>
                  </a:lnTo>
                  <a:lnTo>
                    <a:pt x="82" y="102"/>
                  </a:lnTo>
                  <a:lnTo>
                    <a:pt x="74" y="112"/>
                  </a:lnTo>
                  <a:lnTo>
                    <a:pt x="72" y="114"/>
                  </a:lnTo>
                  <a:lnTo>
                    <a:pt x="68" y="114"/>
                  </a:lnTo>
                  <a:lnTo>
                    <a:pt x="64" y="108"/>
                  </a:lnTo>
                  <a:lnTo>
                    <a:pt x="62" y="98"/>
                  </a:lnTo>
                  <a:lnTo>
                    <a:pt x="62" y="98"/>
                  </a:lnTo>
                  <a:lnTo>
                    <a:pt x="70" y="84"/>
                  </a:lnTo>
                  <a:lnTo>
                    <a:pt x="74" y="72"/>
                  </a:lnTo>
                  <a:lnTo>
                    <a:pt x="78" y="58"/>
                  </a:lnTo>
                  <a:lnTo>
                    <a:pt x="76" y="46"/>
                  </a:lnTo>
                  <a:lnTo>
                    <a:pt x="72" y="34"/>
                  </a:lnTo>
                  <a:lnTo>
                    <a:pt x="66" y="26"/>
                  </a:lnTo>
                  <a:lnTo>
                    <a:pt x="54" y="20"/>
                  </a:lnTo>
                  <a:lnTo>
                    <a:pt x="40" y="16"/>
                  </a:lnTo>
                  <a:lnTo>
                    <a:pt x="40" y="16"/>
                  </a:lnTo>
                  <a:lnTo>
                    <a:pt x="52" y="136"/>
                  </a:lnTo>
                  <a:lnTo>
                    <a:pt x="64" y="258"/>
                  </a:lnTo>
                  <a:lnTo>
                    <a:pt x="72" y="378"/>
                  </a:lnTo>
                  <a:lnTo>
                    <a:pt x="78" y="498"/>
                  </a:lnTo>
                  <a:lnTo>
                    <a:pt x="84" y="618"/>
                  </a:lnTo>
                  <a:lnTo>
                    <a:pt x="86" y="738"/>
                  </a:lnTo>
                  <a:lnTo>
                    <a:pt x="88" y="860"/>
                  </a:lnTo>
                  <a:lnTo>
                    <a:pt x="86" y="980"/>
                  </a:lnTo>
                  <a:lnTo>
                    <a:pt x="84" y="1100"/>
                  </a:lnTo>
                  <a:lnTo>
                    <a:pt x="78" y="1220"/>
                  </a:lnTo>
                  <a:lnTo>
                    <a:pt x="72" y="1340"/>
                  </a:lnTo>
                  <a:lnTo>
                    <a:pt x="62" y="1460"/>
                  </a:lnTo>
                  <a:lnTo>
                    <a:pt x="52" y="1580"/>
                  </a:lnTo>
                  <a:lnTo>
                    <a:pt x="38" y="1700"/>
                  </a:lnTo>
                  <a:lnTo>
                    <a:pt x="24" y="1820"/>
                  </a:lnTo>
                  <a:lnTo>
                    <a:pt x="6" y="1938"/>
                  </a:lnTo>
                  <a:lnTo>
                    <a:pt x="0" y="1972"/>
                  </a:lnTo>
                  <a:lnTo>
                    <a:pt x="0" y="1972"/>
                  </a:lnTo>
                  <a:lnTo>
                    <a:pt x="42" y="1970"/>
                  </a:lnTo>
                  <a:lnTo>
                    <a:pt x="88" y="1964"/>
                  </a:lnTo>
                  <a:lnTo>
                    <a:pt x="134" y="1958"/>
                  </a:lnTo>
                  <a:lnTo>
                    <a:pt x="176" y="1954"/>
                  </a:lnTo>
                  <a:lnTo>
                    <a:pt x="176" y="1954"/>
                  </a:lnTo>
                  <a:lnTo>
                    <a:pt x="226" y="1956"/>
                  </a:lnTo>
                  <a:lnTo>
                    <a:pt x="268" y="1960"/>
                  </a:lnTo>
                  <a:lnTo>
                    <a:pt x="338" y="1968"/>
                  </a:lnTo>
                  <a:lnTo>
                    <a:pt x="378" y="1972"/>
                  </a:lnTo>
                  <a:lnTo>
                    <a:pt x="428" y="1974"/>
                  </a:lnTo>
                  <a:lnTo>
                    <a:pt x="492" y="1976"/>
                  </a:lnTo>
                  <a:lnTo>
                    <a:pt x="576" y="1976"/>
                  </a:lnTo>
                  <a:lnTo>
                    <a:pt x="576" y="1976"/>
                  </a:lnTo>
                  <a:lnTo>
                    <a:pt x="612" y="1972"/>
                  </a:lnTo>
                  <a:lnTo>
                    <a:pt x="636" y="1966"/>
                  </a:lnTo>
                  <a:lnTo>
                    <a:pt x="654" y="1962"/>
                  </a:lnTo>
                  <a:lnTo>
                    <a:pt x="668" y="1962"/>
                  </a:lnTo>
                  <a:lnTo>
                    <a:pt x="668" y="1962"/>
                  </a:lnTo>
                  <a:lnTo>
                    <a:pt x="664" y="1948"/>
                  </a:lnTo>
                  <a:lnTo>
                    <a:pt x="656" y="1938"/>
                  </a:lnTo>
                  <a:lnTo>
                    <a:pt x="648" y="1930"/>
                  </a:lnTo>
                  <a:lnTo>
                    <a:pt x="638" y="1924"/>
                  </a:lnTo>
                  <a:lnTo>
                    <a:pt x="624" y="1918"/>
                  </a:lnTo>
                  <a:lnTo>
                    <a:pt x="612" y="1916"/>
                  </a:lnTo>
                  <a:lnTo>
                    <a:pt x="582" y="1912"/>
                  </a:lnTo>
                  <a:lnTo>
                    <a:pt x="516" y="1912"/>
                  </a:lnTo>
                  <a:lnTo>
                    <a:pt x="486" y="1912"/>
                  </a:lnTo>
                  <a:lnTo>
                    <a:pt x="472" y="1910"/>
                  </a:lnTo>
                  <a:lnTo>
                    <a:pt x="458" y="1906"/>
                  </a:lnTo>
                  <a:lnTo>
                    <a:pt x="458" y="1906"/>
                  </a:lnTo>
                  <a:lnTo>
                    <a:pt x="440" y="1904"/>
                  </a:lnTo>
                  <a:lnTo>
                    <a:pt x="422" y="1900"/>
                  </a:lnTo>
                  <a:lnTo>
                    <a:pt x="406" y="1894"/>
                  </a:lnTo>
                  <a:lnTo>
                    <a:pt x="392" y="1888"/>
                  </a:lnTo>
                  <a:lnTo>
                    <a:pt x="380" y="1882"/>
                  </a:lnTo>
                  <a:lnTo>
                    <a:pt x="368" y="1874"/>
                  </a:lnTo>
                  <a:lnTo>
                    <a:pt x="350" y="1858"/>
                  </a:lnTo>
                  <a:lnTo>
                    <a:pt x="334" y="1840"/>
                  </a:lnTo>
                  <a:lnTo>
                    <a:pt x="322" y="1820"/>
                  </a:lnTo>
                  <a:lnTo>
                    <a:pt x="296" y="1782"/>
                  </a:lnTo>
                  <a:lnTo>
                    <a:pt x="296" y="1782"/>
                  </a:lnTo>
                  <a:lnTo>
                    <a:pt x="284" y="1760"/>
                  </a:lnTo>
                  <a:lnTo>
                    <a:pt x="272" y="1734"/>
                  </a:lnTo>
                  <a:lnTo>
                    <a:pt x="266" y="1722"/>
                  </a:lnTo>
                  <a:lnTo>
                    <a:pt x="262" y="1706"/>
                  </a:lnTo>
                  <a:lnTo>
                    <a:pt x="260" y="1692"/>
                  </a:lnTo>
                  <a:lnTo>
                    <a:pt x="258" y="1676"/>
                  </a:lnTo>
                  <a:lnTo>
                    <a:pt x="258" y="1676"/>
                  </a:lnTo>
                  <a:lnTo>
                    <a:pt x="256" y="1654"/>
                  </a:lnTo>
                  <a:lnTo>
                    <a:pt x="256" y="1636"/>
                  </a:lnTo>
                  <a:lnTo>
                    <a:pt x="256" y="1602"/>
                  </a:lnTo>
                  <a:lnTo>
                    <a:pt x="260" y="1568"/>
                  </a:lnTo>
                  <a:lnTo>
                    <a:pt x="260" y="1528"/>
                  </a:lnTo>
                  <a:lnTo>
                    <a:pt x="260" y="1528"/>
                  </a:lnTo>
                  <a:lnTo>
                    <a:pt x="262" y="1522"/>
                  </a:lnTo>
                  <a:lnTo>
                    <a:pt x="264" y="1516"/>
                  </a:lnTo>
                  <a:lnTo>
                    <a:pt x="272" y="1506"/>
                  </a:lnTo>
                  <a:lnTo>
                    <a:pt x="280" y="1500"/>
                  </a:lnTo>
                  <a:lnTo>
                    <a:pt x="292" y="1496"/>
                  </a:lnTo>
                  <a:lnTo>
                    <a:pt x="304" y="1496"/>
                  </a:lnTo>
                  <a:lnTo>
                    <a:pt x="318" y="1496"/>
                  </a:lnTo>
                  <a:lnTo>
                    <a:pt x="342" y="1498"/>
                  </a:lnTo>
                  <a:lnTo>
                    <a:pt x="342" y="1498"/>
                  </a:lnTo>
                  <a:lnTo>
                    <a:pt x="380" y="1502"/>
                  </a:lnTo>
                  <a:lnTo>
                    <a:pt x="422" y="1502"/>
                  </a:lnTo>
                  <a:lnTo>
                    <a:pt x="466" y="1500"/>
                  </a:lnTo>
                  <a:lnTo>
                    <a:pt x="510" y="1498"/>
                  </a:lnTo>
                  <a:lnTo>
                    <a:pt x="552" y="1494"/>
                  </a:lnTo>
                  <a:lnTo>
                    <a:pt x="588" y="1490"/>
                  </a:lnTo>
                  <a:lnTo>
                    <a:pt x="618" y="1486"/>
                  </a:lnTo>
                  <a:lnTo>
                    <a:pt x="638" y="1480"/>
                  </a:lnTo>
                  <a:lnTo>
                    <a:pt x="638" y="1480"/>
                  </a:lnTo>
                  <a:lnTo>
                    <a:pt x="658" y="1472"/>
                  </a:lnTo>
                  <a:lnTo>
                    <a:pt x="672" y="1464"/>
                  </a:lnTo>
                  <a:lnTo>
                    <a:pt x="678" y="1458"/>
                  </a:lnTo>
                  <a:lnTo>
                    <a:pt x="682" y="1452"/>
                  </a:lnTo>
                  <a:lnTo>
                    <a:pt x="684" y="1446"/>
                  </a:lnTo>
                  <a:lnTo>
                    <a:pt x="686" y="1440"/>
                  </a:lnTo>
                  <a:lnTo>
                    <a:pt x="686" y="1424"/>
                  </a:lnTo>
                  <a:lnTo>
                    <a:pt x="680" y="1408"/>
                  </a:lnTo>
                  <a:lnTo>
                    <a:pt x="672" y="1390"/>
                  </a:lnTo>
                  <a:lnTo>
                    <a:pt x="658" y="1370"/>
                  </a:lnTo>
                  <a:lnTo>
                    <a:pt x="658" y="1370"/>
                  </a:lnTo>
                  <a:lnTo>
                    <a:pt x="654" y="1352"/>
                  </a:lnTo>
                  <a:lnTo>
                    <a:pt x="654" y="1334"/>
                  </a:lnTo>
                  <a:lnTo>
                    <a:pt x="656" y="1318"/>
                  </a:lnTo>
                  <a:lnTo>
                    <a:pt x="664" y="1302"/>
                  </a:lnTo>
                  <a:lnTo>
                    <a:pt x="664" y="1302"/>
                  </a:lnTo>
                  <a:lnTo>
                    <a:pt x="676" y="1288"/>
                  </a:lnTo>
                  <a:lnTo>
                    <a:pt x="686" y="1276"/>
                  </a:lnTo>
                  <a:lnTo>
                    <a:pt x="690" y="1270"/>
                  </a:lnTo>
                  <a:lnTo>
                    <a:pt x="692" y="1264"/>
                  </a:lnTo>
                  <a:lnTo>
                    <a:pt x="690" y="1256"/>
                  </a:lnTo>
                  <a:lnTo>
                    <a:pt x="686" y="1248"/>
                  </a:lnTo>
                  <a:lnTo>
                    <a:pt x="686" y="1248"/>
                  </a:lnTo>
                  <a:lnTo>
                    <a:pt x="666" y="1244"/>
                  </a:lnTo>
                  <a:lnTo>
                    <a:pt x="648" y="1238"/>
                  </a:lnTo>
                  <a:lnTo>
                    <a:pt x="628" y="1232"/>
                  </a:lnTo>
                  <a:lnTo>
                    <a:pt x="614" y="1224"/>
                  </a:lnTo>
                  <a:lnTo>
                    <a:pt x="610" y="1220"/>
                  </a:lnTo>
                  <a:lnTo>
                    <a:pt x="610" y="1216"/>
                  </a:lnTo>
                  <a:lnTo>
                    <a:pt x="612" y="1214"/>
                  </a:lnTo>
                  <a:lnTo>
                    <a:pt x="618" y="1210"/>
                  </a:lnTo>
                  <a:lnTo>
                    <a:pt x="628" y="1206"/>
                  </a:lnTo>
                  <a:lnTo>
                    <a:pt x="642" y="1204"/>
                  </a:lnTo>
                  <a:lnTo>
                    <a:pt x="642" y="1204"/>
                  </a:lnTo>
                  <a:lnTo>
                    <a:pt x="674" y="1196"/>
                  </a:lnTo>
                  <a:lnTo>
                    <a:pt x="694" y="1188"/>
                  </a:lnTo>
                  <a:lnTo>
                    <a:pt x="700" y="1184"/>
                  </a:lnTo>
                  <a:lnTo>
                    <a:pt x="706" y="1178"/>
                  </a:lnTo>
                  <a:lnTo>
                    <a:pt x="712" y="1170"/>
                  </a:lnTo>
                  <a:lnTo>
                    <a:pt x="712" y="1160"/>
                  </a:lnTo>
                  <a:lnTo>
                    <a:pt x="710" y="1154"/>
                  </a:lnTo>
                  <a:lnTo>
                    <a:pt x="708" y="1148"/>
                  </a:lnTo>
                  <a:lnTo>
                    <a:pt x="708" y="1148"/>
                  </a:lnTo>
                  <a:lnTo>
                    <a:pt x="698" y="1124"/>
                  </a:lnTo>
                  <a:lnTo>
                    <a:pt x="676" y="1078"/>
                  </a:lnTo>
                  <a:lnTo>
                    <a:pt x="676" y="1078"/>
                  </a:lnTo>
                  <a:lnTo>
                    <a:pt x="676" y="1074"/>
                  </a:lnTo>
                  <a:lnTo>
                    <a:pt x="676" y="1070"/>
                  </a:lnTo>
                  <a:lnTo>
                    <a:pt x="680" y="1068"/>
                  </a:lnTo>
                  <a:lnTo>
                    <a:pt x="684" y="1064"/>
                  </a:lnTo>
                  <a:lnTo>
                    <a:pt x="698" y="1058"/>
                  </a:lnTo>
                  <a:lnTo>
                    <a:pt x="714" y="1052"/>
                  </a:lnTo>
                  <a:lnTo>
                    <a:pt x="732" y="1044"/>
                  </a:lnTo>
                  <a:lnTo>
                    <a:pt x="748" y="1036"/>
                  </a:lnTo>
                  <a:lnTo>
                    <a:pt x="760" y="1026"/>
                  </a:lnTo>
                  <a:lnTo>
                    <a:pt x="764" y="1020"/>
                  </a:lnTo>
                  <a:lnTo>
                    <a:pt x="768" y="1014"/>
                  </a:lnTo>
                  <a:lnTo>
                    <a:pt x="768" y="1014"/>
                  </a:lnTo>
                  <a:lnTo>
                    <a:pt x="770" y="1008"/>
                  </a:lnTo>
                  <a:lnTo>
                    <a:pt x="772" y="1002"/>
                  </a:lnTo>
                  <a:lnTo>
                    <a:pt x="770" y="994"/>
                  </a:lnTo>
                  <a:lnTo>
                    <a:pt x="768" y="986"/>
                  </a:lnTo>
                  <a:lnTo>
                    <a:pt x="760" y="970"/>
                  </a:lnTo>
                  <a:lnTo>
                    <a:pt x="748" y="952"/>
                  </a:lnTo>
                  <a:lnTo>
                    <a:pt x="720" y="916"/>
                  </a:lnTo>
                  <a:lnTo>
                    <a:pt x="696" y="886"/>
                  </a:lnTo>
                  <a:lnTo>
                    <a:pt x="696" y="886"/>
                  </a:lnTo>
                  <a:close/>
                  <a:moveTo>
                    <a:pt x="492" y="850"/>
                  </a:moveTo>
                  <a:lnTo>
                    <a:pt x="492" y="850"/>
                  </a:lnTo>
                  <a:lnTo>
                    <a:pt x="480" y="852"/>
                  </a:lnTo>
                  <a:lnTo>
                    <a:pt x="468" y="852"/>
                  </a:lnTo>
                  <a:lnTo>
                    <a:pt x="444" y="850"/>
                  </a:lnTo>
                  <a:lnTo>
                    <a:pt x="420" y="846"/>
                  </a:lnTo>
                  <a:lnTo>
                    <a:pt x="396" y="840"/>
                  </a:lnTo>
                  <a:lnTo>
                    <a:pt x="378" y="832"/>
                  </a:lnTo>
                  <a:lnTo>
                    <a:pt x="362" y="826"/>
                  </a:lnTo>
                  <a:lnTo>
                    <a:pt x="354" y="818"/>
                  </a:lnTo>
                  <a:lnTo>
                    <a:pt x="354" y="816"/>
                  </a:lnTo>
                  <a:lnTo>
                    <a:pt x="354" y="814"/>
                  </a:lnTo>
                  <a:lnTo>
                    <a:pt x="354" y="814"/>
                  </a:lnTo>
                  <a:lnTo>
                    <a:pt x="368" y="806"/>
                  </a:lnTo>
                  <a:lnTo>
                    <a:pt x="384" y="798"/>
                  </a:lnTo>
                  <a:lnTo>
                    <a:pt x="402" y="790"/>
                  </a:lnTo>
                  <a:lnTo>
                    <a:pt x="424" y="782"/>
                  </a:lnTo>
                  <a:lnTo>
                    <a:pt x="446" y="776"/>
                  </a:lnTo>
                  <a:lnTo>
                    <a:pt x="470" y="774"/>
                  </a:lnTo>
                  <a:lnTo>
                    <a:pt x="494" y="776"/>
                  </a:lnTo>
                  <a:lnTo>
                    <a:pt x="508" y="778"/>
                  </a:lnTo>
                  <a:lnTo>
                    <a:pt x="520" y="782"/>
                  </a:lnTo>
                  <a:lnTo>
                    <a:pt x="520" y="782"/>
                  </a:lnTo>
                  <a:lnTo>
                    <a:pt x="528" y="786"/>
                  </a:lnTo>
                  <a:lnTo>
                    <a:pt x="532" y="794"/>
                  </a:lnTo>
                  <a:lnTo>
                    <a:pt x="536" y="802"/>
                  </a:lnTo>
                  <a:lnTo>
                    <a:pt x="536" y="812"/>
                  </a:lnTo>
                  <a:lnTo>
                    <a:pt x="536" y="812"/>
                  </a:lnTo>
                  <a:lnTo>
                    <a:pt x="536" y="824"/>
                  </a:lnTo>
                  <a:lnTo>
                    <a:pt x="534" y="832"/>
                  </a:lnTo>
                  <a:lnTo>
                    <a:pt x="530" y="838"/>
                  </a:lnTo>
                  <a:lnTo>
                    <a:pt x="524" y="842"/>
                  </a:lnTo>
                  <a:lnTo>
                    <a:pt x="516" y="846"/>
                  </a:lnTo>
                  <a:lnTo>
                    <a:pt x="508" y="848"/>
                  </a:lnTo>
                  <a:lnTo>
                    <a:pt x="492" y="850"/>
                  </a:lnTo>
                  <a:lnTo>
                    <a:pt x="492" y="850"/>
                  </a:lnTo>
                  <a:close/>
                </a:path>
              </a:pathLst>
            </a:custGeom>
            <a:solidFill>
              <a:srgbClr val="2F4594"/>
            </a:solidFill>
            <a:ln w="9525">
              <a:noFill/>
              <a:round/>
              <a:headEnd/>
              <a:tailEnd/>
            </a:ln>
          </p:spPr>
          <p:txBody>
            <a:bodyPr/>
            <a:lstStyle/>
            <a:p>
              <a:pPr fontAlgn="base">
                <a:spcBef>
                  <a:spcPct val="20000"/>
                </a:spcBef>
                <a:spcAft>
                  <a:spcPct val="0"/>
                </a:spcAft>
                <a:defRPr/>
              </a:pPr>
              <a:endParaRPr lang="en-US" dirty="0">
                <a:solidFill>
                  <a:srgbClr val="292926"/>
                </a:solidFill>
              </a:endParaRPr>
            </a:p>
          </p:txBody>
        </p:sp>
        <p:sp>
          <p:nvSpPr>
            <p:cNvPr id="58" name="Freeform 57"/>
            <p:cNvSpPr>
              <a:spLocks/>
            </p:cNvSpPr>
            <p:nvPr userDrawn="1"/>
          </p:nvSpPr>
          <p:spPr bwMode="gray">
            <a:xfrm>
              <a:off x="1020" y="346"/>
              <a:ext cx="2189" cy="3756"/>
            </a:xfrm>
            <a:custGeom>
              <a:avLst/>
              <a:gdLst/>
              <a:ahLst/>
              <a:cxnLst>
                <a:cxn ang="0">
                  <a:pos x="1908" y="3290"/>
                </a:cxn>
                <a:cxn ang="0">
                  <a:pos x="2188" y="336"/>
                </a:cxn>
                <a:cxn ang="0">
                  <a:pos x="2158" y="426"/>
                </a:cxn>
                <a:cxn ang="0">
                  <a:pos x="2088" y="368"/>
                </a:cxn>
                <a:cxn ang="0">
                  <a:pos x="2080" y="432"/>
                </a:cxn>
                <a:cxn ang="0">
                  <a:pos x="2032" y="374"/>
                </a:cxn>
                <a:cxn ang="0">
                  <a:pos x="1992" y="446"/>
                </a:cxn>
                <a:cxn ang="0">
                  <a:pos x="1962" y="396"/>
                </a:cxn>
                <a:cxn ang="0">
                  <a:pos x="1916" y="472"/>
                </a:cxn>
                <a:cxn ang="0">
                  <a:pos x="1882" y="416"/>
                </a:cxn>
                <a:cxn ang="0">
                  <a:pos x="1852" y="538"/>
                </a:cxn>
                <a:cxn ang="0">
                  <a:pos x="1828" y="458"/>
                </a:cxn>
                <a:cxn ang="0">
                  <a:pos x="1772" y="502"/>
                </a:cxn>
                <a:cxn ang="0">
                  <a:pos x="1750" y="544"/>
                </a:cxn>
                <a:cxn ang="0">
                  <a:pos x="1664" y="534"/>
                </a:cxn>
                <a:cxn ang="0">
                  <a:pos x="1670" y="594"/>
                </a:cxn>
                <a:cxn ang="0">
                  <a:pos x="1558" y="570"/>
                </a:cxn>
                <a:cxn ang="0">
                  <a:pos x="1620" y="638"/>
                </a:cxn>
                <a:cxn ang="0">
                  <a:pos x="1632" y="668"/>
                </a:cxn>
                <a:cxn ang="0">
                  <a:pos x="1540" y="638"/>
                </a:cxn>
                <a:cxn ang="0">
                  <a:pos x="1546" y="702"/>
                </a:cxn>
                <a:cxn ang="0">
                  <a:pos x="1594" y="762"/>
                </a:cxn>
                <a:cxn ang="0">
                  <a:pos x="1422" y="704"/>
                </a:cxn>
                <a:cxn ang="0">
                  <a:pos x="1514" y="784"/>
                </a:cxn>
                <a:cxn ang="0">
                  <a:pos x="1534" y="848"/>
                </a:cxn>
                <a:cxn ang="0">
                  <a:pos x="1504" y="890"/>
                </a:cxn>
                <a:cxn ang="0">
                  <a:pos x="1426" y="844"/>
                </a:cxn>
                <a:cxn ang="0">
                  <a:pos x="1362" y="830"/>
                </a:cxn>
                <a:cxn ang="0">
                  <a:pos x="1310" y="904"/>
                </a:cxn>
                <a:cxn ang="0">
                  <a:pos x="1472" y="920"/>
                </a:cxn>
                <a:cxn ang="0">
                  <a:pos x="1386" y="982"/>
                </a:cxn>
                <a:cxn ang="0">
                  <a:pos x="1422" y="1038"/>
                </a:cxn>
                <a:cxn ang="0">
                  <a:pos x="1454" y="1058"/>
                </a:cxn>
                <a:cxn ang="0">
                  <a:pos x="1436" y="1156"/>
                </a:cxn>
                <a:cxn ang="0">
                  <a:pos x="1368" y="1182"/>
                </a:cxn>
                <a:cxn ang="0">
                  <a:pos x="1374" y="1242"/>
                </a:cxn>
                <a:cxn ang="0">
                  <a:pos x="1396" y="1290"/>
                </a:cxn>
                <a:cxn ang="0">
                  <a:pos x="1392" y="1342"/>
                </a:cxn>
                <a:cxn ang="0">
                  <a:pos x="1410" y="1384"/>
                </a:cxn>
                <a:cxn ang="0">
                  <a:pos x="1438" y="1404"/>
                </a:cxn>
                <a:cxn ang="0">
                  <a:pos x="1484" y="1472"/>
                </a:cxn>
                <a:cxn ang="0">
                  <a:pos x="1540" y="1486"/>
                </a:cxn>
                <a:cxn ang="0">
                  <a:pos x="1576" y="1588"/>
                </a:cxn>
                <a:cxn ang="0">
                  <a:pos x="1632" y="1496"/>
                </a:cxn>
                <a:cxn ang="0">
                  <a:pos x="1644" y="1570"/>
                </a:cxn>
                <a:cxn ang="0">
                  <a:pos x="1732" y="1560"/>
                </a:cxn>
                <a:cxn ang="0">
                  <a:pos x="1720" y="1614"/>
                </a:cxn>
                <a:cxn ang="0">
                  <a:pos x="1724" y="1660"/>
                </a:cxn>
                <a:cxn ang="0">
                  <a:pos x="1760" y="1698"/>
                </a:cxn>
                <a:cxn ang="0">
                  <a:pos x="1796" y="1742"/>
                </a:cxn>
                <a:cxn ang="0">
                  <a:pos x="1852" y="1692"/>
                </a:cxn>
                <a:cxn ang="0">
                  <a:pos x="1886" y="1682"/>
                </a:cxn>
                <a:cxn ang="0">
                  <a:pos x="1916" y="1748"/>
                </a:cxn>
                <a:cxn ang="0">
                  <a:pos x="1936" y="1794"/>
                </a:cxn>
                <a:cxn ang="0">
                  <a:pos x="1966" y="1864"/>
                </a:cxn>
                <a:cxn ang="0">
                  <a:pos x="2032" y="1936"/>
                </a:cxn>
                <a:cxn ang="0">
                  <a:pos x="1960" y="2136"/>
                </a:cxn>
                <a:cxn ang="0">
                  <a:pos x="1752" y="2224"/>
                </a:cxn>
                <a:cxn ang="0">
                  <a:pos x="1624" y="2286"/>
                </a:cxn>
                <a:cxn ang="0">
                  <a:pos x="1820" y="2290"/>
                </a:cxn>
              </a:cxnLst>
              <a:rect l="0" t="0" r="r" b="b"/>
              <a:pathLst>
                <a:path w="2188" h="3756">
                  <a:moveTo>
                    <a:pt x="2148" y="2292"/>
                  </a:moveTo>
                  <a:lnTo>
                    <a:pt x="2148" y="2292"/>
                  </a:lnTo>
                  <a:lnTo>
                    <a:pt x="2132" y="2382"/>
                  </a:lnTo>
                  <a:lnTo>
                    <a:pt x="2116" y="2472"/>
                  </a:lnTo>
                  <a:lnTo>
                    <a:pt x="2098" y="2562"/>
                  </a:lnTo>
                  <a:lnTo>
                    <a:pt x="2080" y="2652"/>
                  </a:lnTo>
                  <a:lnTo>
                    <a:pt x="2060" y="2742"/>
                  </a:lnTo>
                  <a:lnTo>
                    <a:pt x="2038" y="2832"/>
                  </a:lnTo>
                  <a:lnTo>
                    <a:pt x="2014" y="2922"/>
                  </a:lnTo>
                  <a:lnTo>
                    <a:pt x="1990" y="3014"/>
                  </a:lnTo>
                  <a:lnTo>
                    <a:pt x="1964" y="3106"/>
                  </a:lnTo>
                  <a:lnTo>
                    <a:pt x="1936" y="3198"/>
                  </a:lnTo>
                  <a:lnTo>
                    <a:pt x="1908" y="3290"/>
                  </a:lnTo>
                  <a:lnTo>
                    <a:pt x="1878" y="3382"/>
                  </a:lnTo>
                  <a:lnTo>
                    <a:pt x="1846" y="3474"/>
                  </a:lnTo>
                  <a:lnTo>
                    <a:pt x="1814" y="3568"/>
                  </a:lnTo>
                  <a:lnTo>
                    <a:pt x="1780" y="3662"/>
                  </a:lnTo>
                  <a:lnTo>
                    <a:pt x="1744" y="3756"/>
                  </a:lnTo>
                  <a:lnTo>
                    <a:pt x="1744" y="3756"/>
                  </a:lnTo>
                  <a:lnTo>
                    <a:pt x="0" y="3756"/>
                  </a:lnTo>
                  <a:lnTo>
                    <a:pt x="0" y="0"/>
                  </a:lnTo>
                  <a:lnTo>
                    <a:pt x="2146" y="0"/>
                  </a:lnTo>
                  <a:lnTo>
                    <a:pt x="2146" y="0"/>
                  </a:lnTo>
                  <a:lnTo>
                    <a:pt x="2168" y="170"/>
                  </a:lnTo>
                  <a:lnTo>
                    <a:pt x="2188" y="336"/>
                  </a:lnTo>
                  <a:lnTo>
                    <a:pt x="2188" y="336"/>
                  </a:lnTo>
                  <a:lnTo>
                    <a:pt x="2182" y="340"/>
                  </a:lnTo>
                  <a:lnTo>
                    <a:pt x="2170" y="346"/>
                  </a:lnTo>
                  <a:lnTo>
                    <a:pt x="2164" y="352"/>
                  </a:lnTo>
                  <a:lnTo>
                    <a:pt x="2158" y="360"/>
                  </a:lnTo>
                  <a:lnTo>
                    <a:pt x="2156" y="368"/>
                  </a:lnTo>
                  <a:lnTo>
                    <a:pt x="2154" y="378"/>
                  </a:lnTo>
                  <a:lnTo>
                    <a:pt x="2154" y="378"/>
                  </a:lnTo>
                  <a:lnTo>
                    <a:pt x="2156" y="390"/>
                  </a:lnTo>
                  <a:lnTo>
                    <a:pt x="2160" y="398"/>
                  </a:lnTo>
                  <a:lnTo>
                    <a:pt x="2166" y="412"/>
                  </a:lnTo>
                  <a:lnTo>
                    <a:pt x="2170" y="418"/>
                  </a:lnTo>
                  <a:lnTo>
                    <a:pt x="2174" y="420"/>
                  </a:lnTo>
                  <a:lnTo>
                    <a:pt x="2158" y="426"/>
                  </a:lnTo>
                  <a:lnTo>
                    <a:pt x="2158" y="426"/>
                  </a:lnTo>
                  <a:lnTo>
                    <a:pt x="2140" y="402"/>
                  </a:lnTo>
                  <a:lnTo>
                    <a:pt x="2140" y="402"/>
                  </a:lnTo>
                  <a:lnTo>
                    <a:pt x="2140" y="382"/>
                  </a:lnTo>
                  <a:lnTo>
                    <a:pt x="2140" y="372"/>
                  </a:lnTo>
                  <a:lnTo>
                    <a:pt x="2138" y="362"/>
                  </a:lnTo>
                  <a:lnTo>
                    <a:pt x="2132" y="356"/>
                  </a:lnTo>
                  <a:lnTo>
                    <a:pt x="2124" y="352"/>
                  </a:lnTo>
                  <a:lnTo>
                    <a:pt x="2110" y="350"/>
                  </a:lnTo>
                  <a:lnTo>
                    <a:pt x="2092" y="354"/>
                  </a:lnTo>
                  <a:lnTo>
                    <a:pt x="2092" y="354"/>
                  </a:lnTo>
                  <a:lnTo>
                    <a:pt x="2090" y="360"/>
                  </a:lnTo>
                  <a:lnTo>
                    <a:pt x="2088" y="368"/>
                  </a:lnTo>
                  <a:lnTo>
                    <a:pt x="2088" y="380"/>
                  </a:lnTo>
                  <a:lnTo>
                    <a:pt x="2092" y="392"/>
                  </a:lnTo>
                  <a:lnTo>
                    <a:pt x="2098" y="400"/>
                  </a:lnTo>
                  <a:lnTo>
                    <a:pt x="2106" y="408"/>
                  </a:lnTo>
                  <a:lnTo>
                    <a:pt x="2110" y="418"/>
                  </a:lnTo>
                  <a:lnTo>
                    <a:pt x="2112" y="426"/>
                  </a:lnTo>
                  <a:lnTo>
                    <a:pt x="2112" y="432"/>
                  </a:lnTo>
                  <a:lnTo>
                    <a:pt x="2110" y="438"/>
                  </a:lnTo>
                  <a:lnTo>
                    <a:pt x="2110" y="438"/>
                  </a:lnTo>
                  <a:lnTo>
                    <a:pt x="2100" y="438"/>
                  </a:lnTo>
                  <a:lnTo>
                    <a:pt x="2092" y="436"/>
                  </a:lnTo>
                  <a:lnTo>
                    <a:pt x="2086" y="434"/>
                  </a:lnTo>
                  <a:lnTo>
                    <a:pt x="2080" y="432"/>
                  </a:lnTo>
                  <a:lnTo>
                    <a:pt x="2076" y="426"/>
                  </a:lnTo>
                  <a:lnTo>
                    <a:pt x="2072" y="418"/>
                  </a:lnTo>
                  <a:lnTo>
                    <a:pt x="2070" y="414"/>
                  </a:lnTo>
                  <a:lnTo>
                    <a:pt x="2068" y="412"/>
                  </a:lnTo>
                  <a:lnTo>
                    <a:pt x="2066" y="410"/>
                  </a:lnTo>
                  <a:lnTo>
                    <a:pt x="2058" y="412"/>
                  </a:lnTo>
                  <a:lnTo>
                    <a:pt x="2044" y="418"/>
                  </a:lnTo>
                  <a:lnTo>
                    <a:pt x="2044" y="418"/>
                  </a:lnTo>
                  <a:lnTo>
                    <a:pt x="2044" y="412"/>
                  </a:lnTo>
                  <a:lnTo>
                    <a:pt x="2044" y="404"/>
                  </a:lnTo>
                  <a:lnTo>
                    <a:pt x="2038" y="388"/>
                  </a:lnTo>
                  <a:lnTo>
                    <a:pt x="2036" y="380"/>
                  </a:lnTo>
                  <a:lnTo>
                    <a:pt x="2032" y="374"/>
                  </a:lnTo>
                  <a:lnTo>
                    <a:pt x="2026" y="370"/>
                  </a:lnTo>
                  <a:lnTo>
                    <a:pt x="2020" y="368"/>
                  </a:lnTo>
                  <a:lnTo>
                    <a:pt x="2020" y="368"/>
                  </a:lnTo>
                  <a:lnTo>
                    <a:pt x="2014" y="388"/>
                  </a:lnTo>
                  <a:lnTo>
                    <a:pt x="2010" y="408"/>
                  </a:lnTo>
                  <a:lnTo>
                    <a:pt x="2010" y="420"/>
                  </a:lnTo>
                  <a:lnTo>
                    <a:pt x="2010" y="430"/>
                  </a:lnTo>
                  <a:lnTo>
                    <a:pt x="2014" y="440"/>
                  </a:lnTo>
                  <a:lnTo>
                    <a:pt x="2022" y="448"/>
                  </a:lnTo>
                  <a:lnTo>
                    <a:pt x="2022" y="448"/>
                  </a:lnTo>
                  <a:lnTo>
                    <a:pt x="2014" y="450"/>
                  </a:lnTo>
                  <a:lnTo>
                    <a:pt x="2004" y="450"/>
                  </a:lnTo>
                  <a:lnTo>
                    <a:pt x="1992" y="446"/>
                  </a:lnTo>
                  <a:lnTo>
                    <a:pt x="1986" y="442"/>
                  </a:lnTo>
                  <a:lnTo>
                    <a:pt x="1986" y="442"/>
                  </a:lnTo>
                  <a:lnTo>
                    <a:pt x="1984" y="438"/>
                  </a:lnTo>
                  <a:lnTo>
                    <a:pt x="1986" y="432"/>
                  </a:lnTo>
                  <a:lnTo>
                    <a:pt x="1990" y="420"/>
                  </a:lnTo>
                  <a:lnTo>
                    <a:pt x="1990" y="412"/>
                  </a:lnTo>
                  <a:lnTo>
                    <a:pt x="1990" y="402"/>
                  </a:lnTo>
                  <a:lnTo>
                    <a:pt x="1988" y="392"/>
                  </a:lnTo>
                  <a:lnTo>
                    <a:pt x="1984" y="380"/>
                  </a:lnTo>
                  <a:lnTo>
                    <a:pt x="1984" y="380"/>
                  </a:lnTo>
                  <a:lnTo>
                    <a:pt x="1974" y="384"/>
                  </a:lnTo>
                  <a:lnTo>
                    <a:pt x="1968" y="390"/>
                  </a:lnTo>
                  <a:lnTo>
                    <a:pt x="1962" y="396"/>
                  </a:lnTo>
                  <a:lnTo>
                    <a:pt x="1958" y="402"/>
                  </a:lnTo>
                  <a:lnTo>
                    <a:pt x="1954" y="416"/>
                  </a:lnTo>
                  <a:lnTo>
                    <a:pt x="1954" y="432"/>
                  </a:lnTo>
                  <a:lnTo>
                    <a:pt x="1954" y="446"/>
                  </a:lnTo>
                  <a:lnTo>
                    <a:pt x="1952" y="458"/>
                  </a:lnTo>
                  <a:lnTo>
                    <a:pt x="1950" y="464"/>
                  </a:lnTo>
                  <a:lnTo>
                    <a:pt x="1946" y="470"/>
                  </a:lnTo>
                  <a:lnTo>
                    <a:pt x="1940" y="476"/>
                  </a:lnTo>
                  <a:lnTo>
                    <a:pt x="1932" y="480"/>
                  </a:lnTo>
                  <a:lnTo>
                    <a:pt x="1932" y="480"/>
                  </a:lnTo>
                  <a:lnTo>
                    <a:pt x="1924" y="478"/>
                  </a:lnTo>
                  <a:lnTo>
                    <a:pt x="1918" y="476"/>
                  </a:lnTo>
                  <a:lnTo>
                    <a:pt x="1916" y="472"/>
                  </a:lnTo>
                  <a:lnTo>
                    <a:pt x="1914" y="468"/>
                  </a:lnTo>
                  <a:lnTo>
                    <a:pt x="1918" y="458"/>
                  </a:lnTo>
                  <a:lnTo>
                    <a:pt x="1922" y="448"/>
                  </a:lnTo>
                  <a:lnTo>
                    <a:pt x="1930" y="434"/>
                  </a:lnTo>
                  <a:lnTo>
                    <a:pt x="1934" y="420"/>
                  </a:lnTo>
                  <a:lnTo>
                    <a:pt x="1934" y="414"/>
                  </a:lnTo>
                  <a:lnTo>
                    <a:pt x="1932" y="406"/>
                  </a:lnTo>
                  <a:lnTo>
                    <a:pt x="1928" y="398"/>
                  </a:lnTo>
                  <a:lnTo>
                    <a:pt x="1922" y="392"/>
                  </a:lnTo>
                  <a:lnTo>
                    <a:pt x="1922" y="392"/>
                  </a:lnTo>
                  <a:lnTo>
                    <a:pt x="1906" y="398"/>
                  </a:lnTo>
                  <a:lnTo>
                    <a:pt x="1892" y="406"/>
                  </a:lnTo>
                  <a:lnTo>
                    <a:pt x="1882" y="416"/>
                  </a:lnTo>
                  <a:lnTo>
                    <a:pt x="1874" y="428"/>
                  </a:lnTo>
                  <a:lnTo>
                    <a:pt x="1870" y="442"/>
                  </a:lnTo>
                  <a:lnTo>
                    <a:pt x="1868" y="454"/>
                  </a:lnTo>
                  <a:lnTo>
                    <a:pt x="1870" y="468"/>
                  </a:lnTo>
                  <a:lnTo>
                    <a:pt x="1876" y="478"/>
                  </a:lnTo>
                  <a:lnTo>
                    <a:pt x="1876" y="478"/>
                  </a:lnTo>
                  <a:lnTo>
                    <a:pt x="1874" y="488"/>
                  </a:lnTo>
                  <a:lnTo>
                    <a:pt x="1872" y="496"/>
                  </a:lnTo>
                  <a:lnTo>
                    <a:pt x="1864" y="510"/>
                  </a:lnTo>
                  <a:lnTo>
                    <a:pt x="1858" y="524"/>
                  </a:lnTo>
                  <a:lnTo>
                    <a:pt x="1854" y="530"/>
                  </a:lnTo>
                  <a:lnTo>
                    <a:pt x="1852" y="538"/>
                  </a:lnTo>
                  <a:lnTo>
                    <a:pt x="1852" y="538"/>
                  </a:lnTo>
                  <a:lnTo>
                    <a:pt x="1838" y="534"/>
                  </a:lnTo>
                  <a:lnTo>
                    <a:pt x="1826" y="530"/>
                  </a:lnTo>
                  <a:lnTo>
                    <a:pt x="1820" y="524"/>
                  </a:lnTo>
                  <a:lnTo>
                    <a:pt x="1816" y="518"/>
                  </a:lnTo>
                  <a:lnTo>
                    <a:pt x="1816" y="518"/>
                  </a:lnTo>
                  <a:lnTo>
                    <a:pt x="1818" y="512"/>
                  </a:lnTo>
                  <a:lnTo>
                    <a:pt x="1822" y="506"/>
                  </a:lnTo>
                  <a:lnTo>
                    <a:pt x="1832" y="494"/>
                  </a:lnTo>
                  <a:lnTo>
                    <a:pt x="1838" y="488"/>
                  </a:lnTo>
                  <a:lnTo>
                    <a:pt x="1838" y="480"/>
                  </a:lnTo>
                  <a:lnTo>
                    <a:pt x="1836" y="470"/>
                  </a:lnTo>
                  <a:lnTo>
                    <a:pt x="1828" y="458"/>
                  </a:lnTo>
                  <a:lnTo>
                    <a:pt x="1828" y="458"/>
                  </a:lnTo>
                  <a:lnTo>
                    <a:pt x="1820" y="460"/>
                  </a:lnTo>
                  <a:lnTo>
                    <a:pt x="1814" y="464"/>
                  </a:lnTo>
                  <a:lnTo>
                    <a:pt x="1808" y="468"/>
                  </a:lnTo>
                  <a:lnTo>
                    <a:pt x="1804" y="474"/>
                  </a:lnTo>
                  <a:lnTo>
                    <a:pt x="1800" y="486"/>
                  </a:lnTo>
                  <a:lnTo>
                    <a:pt x="1796" y="498"/>
                  </a:lnTo>
                  <a:lnTo>
                    <a:pt x="1794" y="508"/>
                  </a:lnTo>
                  <a:lnTo>
                    <a:pt x="1794" y="512"/>
                  </a:lnTo>
                  <a:lnTo>
                    <a:pt x="1792" y="514"/>
                  </a:lnTo>
                  <a:lnTo>
                    <a:pt x="1788" y="514"/>
                  </a:lnTo>
                  <a:lnTo>
                    <a:pt x="1784" y="512"/>
                  </a:lnTo>
                  <a:lnTo>
                    <a:pt x="1772" y="502"/>
                  </a:lnTo>
                  <a:lnTo>
                    <a:pt x="1772" y="502"/>
                  </a:lnTo>
                  <a:lnTo>
                    <a:pt x="1768" y="488"/>
                  </a:lnTo>
                  <a:lnTo>
                    <a:pt x="1762" y="478"/>
                  </a:lnTo>
                  <a:lnTo>
                    <a:pt x="1754" y="470"/>
                  </a:lnTo>
                  <a:lnTo>
                    <a:pt x="1746" y="466"/>
                  </a:lnTo>
                  <a:lnTo>
                    <a:pt x="1746" y="466"/>
                  </a:lnTo>
                  <a:lnTo>
                    <a:pt x="1734" y="476"/>
                  </a:lnTo>
                  <a:lnTo>
                    <a:pt x="1730" y="484"/>
                  </a:lnTo>
                  <a:lnTo>
                    <a:pt x="1728" y="490"/>
                  </a:lnTo>
                  <a:lnTo>
                    <a:pt x="1726" y="496"/>
                  </a:lnTo>
                  <a:lnTo>
                    <a:pt x="1726" y="504"/>
                  </a:lnTo>
                  <a:lnTo>
                    <a:pt x="1728" y="512"/>
                  </a:lnTo>
                  <a:lnTo>
                    <a:pt x="1732" y="518"/>
                  </a:lnTo>
                  <a:lnTo>
                    <a:pt x="1750" y="544"/>
                  </a:lnTo>
                  <a:lnTo>
                    <a:pt x="1750" y="544"/>
                  </a:lnTo>
                  <a:lnTo>
                    <a:pt x="1752" y="546"/>
                  </a:lnTo>
                  <a:lnTo>
                    <a:pt x="1754" y="550"/>
                  </a:lnTo>
                  <a:lnTo>
                    <a:pt x="1756" y="556"/>
                  </a:lnTo>
                  <a:lnTo>
                    <a:pt x="1756" y="558"/>
                  </a:lnTo>
                  <a:lnTo>
                    <a:pt x="1756" y="558"/>
                  </a:lnTo>
                  <a:lnTo>
                    <a:pt x="1744" y="548"/>
                  </a:lnTo>
                  <a:lnTo>
                    <a:pt x="1730" y="540"/>
                  </a:lnTo>
                  <a:lnTo>
                    <a:pt x="1718" y="534"/>
                  </a:lnTo>
                  <a:lnTo>
                    <a:pt x="1704" y="530"/>
                  </a:lnTo>
                  <a:lnTo>
                    <a:pt x="1690" y="528"/>
                  </a:lnTo>
                  <a:lnTo>
                    <a:pt x="1676" y="530"/>
                  </a:lnTo>
                  <a:lnTo>
                    <a:pt x="1664" y="534"/>
                  </a:lnTo>
                  <a:lnTo>
                    <a:pt x="1654" y="542"/>
                  </a:lnTo>
                  <a:lnTo>
                    <a:pt x="1654" y="542"/>
                  </a:lnTo>
                  <a:lnTo>
                    <a:pt x="1656" y="552"/>
                  </a:lnTo>
                  <a:lnTo>
                    <a:pt x="1660" y="560"/>
                  </a:lnTo>
                  <a:lnTo>
                    <a:pt x="1666" y="564"/>
                  </a:lnTo>
                  <a:lnTo>
                    <a:pt x="1672" y="568"/>
                  </a:lnTo>
                  <a:lnTo>
                    <a:pt x="1692" y="574"/>
                  </a:lnTo>
                  <a:lnTo>
                    <a:pt x="1718" y="580"/>
                  </a:lnTo>
                  <a:lnTo>
                    <a:pt x="1718" y="580"/>
                  </a:lnTo>
                  <a:lnTo>
                    <a:pt x="1702" y="582"/>
                  </a:lnTo>
                  <a:lnTo>
                    <a:pt x="1688" y="586"/>
                  </a:lnTo>
                  <a:lnTo>
                    <a:pt x="1678" y="590"/>
                  </a:lnTo>
                  <a:lnTo>
                    <a:pt x="1670" y="594"/>
                  </a:lnTo>
                  <a:lnTo>
                    <a:pt x="1658" y="602"/>
                  </a:lnTo>
                  <a:lnTo>
                    <a:pt x="1646" y="610"/>
                  </a:lnTo>
                  <a:lnTo>
                    <a:pt x="1646" y="610"/>
                  </a:lnTo>
                  <a:lnTo>
                    <a:pt x="1644" y="600"/>
                  </a:lnTo>
                  <a:lnTo>
                    <a:pt x="1638" y="592"/>
                  </a:lnTo>
                  <a:lnTo>
                    <a:pt x="1630" y="586"/>
                  </a:lnTo>
                  <a:lnTo>
                    <a:pt x="1620" y="580"/>
                  </a:lnTo>
                  <a:lnTo>
                    <a:pt x="1608" y="576"/>
                  </a:lnTo>
                  <a:lnTo>
                    <a:pt x="1596" y="574"/>
                  </a:lnTo>
                  <a:lnTo>
                    <a:pt x="1570" y="570"/>
                  </a:lnTo>
                  <a:lnTo>
                    <a:pt x="1570" y="570"/>
                  </a:lnTo>
                  <a:lnTo>
                    <a:pt x="1564" y="570"/>
                  </a:lnTo>
                  <a:lnTo>
                    <a:pt x="1558" y="570"/>
                  </a:lnTo>
                  <a:lnTo>
                    <a:pt x="1546" y="568"/>
                  </a:lnTo>
                  <a:lnTo>
                    <a:pt x="1538" y="566"/>
                  </a:lnTo>
                  <a:lnTo>
                    <a:pt x="1534" y="566"/>
                  </a:lnTo>
                  <a:lnTo>
                    <a:pt x="1530" y="568"/>
                  </a:lnTo>
                  <a:lnTo>
                    <a:pt x="1530" y="568"/>
                  </a:lnTo>
                  <a:lnTo>
                    <a:pt x="1536" y="580"/>
                  </a:lnTo>
                  <a:lnTo>
                    <a:pt x="1544" y="592"/>
                  </a:lnTo>
                  <a:lnTo>
                    <a:pt x="1554" y="604"/>
                  </a:lnTo>
                  <a:lnTo>
                    <a:pt x="1566" y="612"/>
                  </a:lnTo>
                  <a:lnTo>
                    <a:pt x="1578" y="622"/>
                  </a:lnTo>
                  <a:lnTo>
                    <a:pt x="1592" y="628"/>
                  </a:lnTo>
                  <a:lnTo>
                    <a:pt x="1606" y="634"/>
                  </a:lnTo>
                  <a:lnTo>
                    <a:pt x="1620" y="638"/>
                  </a:lnTo>
                  <a:lnTo>
                    <a:pt x="1620" y="638"/>
                  </a:lnTo>
                  <a:lnTo>
                    <a:pt x="1640" y="636"/>
                  </a:lnTo>
                  <a:lnTo>
                    <a:pt x="1656" y="630"/>
                  </a:lnTo>
                  <a:lnTo>
                    <a:pt x="1656" y="630"/>
                  </a:lnTo>
                  <a:lnTo>
                    <a:pt x="1670" y="636"/>
                  </a:lnTo>
                  <a:lnTo>
                    <a:pt x="1676" y="644"/>
                  </a:lnTo>
                  <a:lnTo>
                    <a:pt x="1680" y="652"/>
                  </a:lnTo>
                  <a:lnTo>
                    <a:pt x="1684" y="662"/>
                  </a:lnTo>
                  <a:lnTo>
                    <a:pt x="1684" y="662"/>
                  </a:lnTo>
                  <a:lnTo>
                    <a:pt x="1670" y="666"/>
                  </a:lnTo>
                  <a:lnTo>
                    <a:pt x="1658" y="668"/>
                  </a:lnTo>
                  <a:lnTo>
                    <a:pt x="1644" y="668"/>
                  </a:lnTo>
                  <a:lnTo>
                    <a:pt x="1632" y="668"/>
                  </a:lnTo>
                  <a:lnTo>
                    <a:pt x="1608" y="664"/>
                  </a:lnTo>
                  <a:lnTo>
                    <a:pt x="1594" y="664"/>
                  </a:lnTo>
                  <a:lnTo>
                    <a:pt x="1582" y="668"/>
                  </a:lnTo>
                  <a:lnTo>
                    <a:pt x="1582" y="668"/>
                  </a:lnTo>
                  <a:lnTo>
                    <a:pt x="1576" y="668"/>
                  </a:lnTo>
                  <a:lnTo>
                    <a:pt x="1572" y="668"/>
                  </a:lnTo>
                  <a:lnTo>
                    <a:pt x="1572" y="666"/>
                  </a:lnTo>
                  <a:lnTo>
                    <a:pt x="1572" y="666"/>
                  </a:lnTo>
                  <a:lnTo>
                    <a:pt x="1568" y="656"/>
                  </a:lnTo>
                  <a:lnTo>
                    <a:pt x="1568" y="656"/>
                  </a:lnTo>
                  <a:lnTo>
                    <a:pt x="1560" y="648"/>
                  </a:lnTo>
                  <a:lnTo>
                    <a:pt x="1552" y="642"/>
                  </a:lnTo>
                  <a:lnTo>
                    <a:pt x="1540" y="638"/>
                  </a:lnTo>
                  <a:lnTo>
                    <a:pt x="1530" y="636"/>
                  </a:lnTo>
                  <a:lnTo>
                    <a:pt x="1518" y="638"/>
                  </a:lnTo>
                  <a:lnTo>
                    <a:pt x="1506" y="640"/>
                  </a:lnTo>
                  <a:lnTo>
                    <a:pt x="1486" y="644"/>
                  </a:lnTo>
                  <a:lnTo>
                    <a:pt x="1486" y="644"/>
                  </a:lnTo>
                  <a:lnTo>
                    <a:pt x="1486" y="654"/>
                  </a:lnTo>
                  <a:lnTo>
                    <a:pt x="1488" y="662"/>
                  </a:lnTo>
                  <a:lnTo>
                    <a:pt x="1492" y="670"/>
                  </a:lnTo>
                  <a:lnTo>
                    <a:pt x="1498" y="676"/>
                  </a:lnTo>
                  <a:lnTo>
                    <a:pt x="1512" y="688"/>
                  </a:lnTo>
                  <a:lnTo>
                    <a:pt x="1528" y="696"/>
                  </a:lnTo>
                  <a:lnTo>
                    <a:pt x="1528" y="696"/>
                  </a:lnTo>
                  <a:lnTo>
                    <a:pt x="1546" y="702"/>
                  </a:lnTo>
                  <a:lnTo>
                    <a:pt x="1556" y="702"/>
                  </a:lnTo>
                  <a:lnTo>
                    <a:pt x="1562" y="700"/>
                  </a:lnTo>
                  <a:lnTo>
                    <a:pt x="1564" y="698"/>
                  </a:lnTo>
                  <a:lnTo>
                    <a:pt x="1576" y="688"/>
                  </a:lnTo>
                  <a:lnTo>
                    <a:pt x="1576" y="688"/>
                  </a:lnTo>
                  <a:lnTo>
                    <a:pt x="1580" y="702"/>
                  </a:lnTo>
                  <a:lnTo>
                    <a:pt x="1584" y="714"/>
                  </a:lnTo>
                  <a:lnTo>
                    <a:pt x="1590" y="722"/>
                  </a:lnTo>
                  <a:lnTo>
                    <a:pt x="1596" y="730"/>
                  </a:lnTo>
                  <a:lnTo>
                    <a:pt x="1610" y="740"/>
                  </a:lnTo>
                  <a:lnTo>
                    <a:pt x="1626" y="752"/>
                  </a:lnTo>
                  <a:lnTo>
                    <a:pt x="1626" y="752"/>
                  </a:lnTo>
                  <a:lnTo>
                    <a:pt x="1594" y="762"/>
                  </a:lnTo>
                  <a:lnTo>
                    <a:pt x="1580" y="766"/>
                  </a:lnTo>
                  <a:lnTo>
                    <a:pt x="1560" y="766"/>
                  </a:lnTo>
                  <a:lnTo>
                    <a:pt x="1560" y="766"/>
                  </a:lnTo>
                  <a:lnTo>
                    <a:pt x="1552" y="756"/>
                  </a:lnTo>
                  <a:lnTo>
                    <a:pt x="1542" y="746"/>
                  </a:lnTo>
                  <a:lnTo>
                    <a:pt x="1532" y="738"/>
                  </a:lnTo>
                  <a:lnTo>
                    <a:pt x="1522" y="730"/>
                  </a:lnTo>
                  <a:lnTo>
                    <a:pt x="1498" y="718"/>
                  </a:lnTo>
                  <a:lnTo>
                    <a:pt x="1474" y="708"/>
                  </a:lnTo>
                  <a:lnTo>
                    <a:pt x="1452" y="704"/>
                  </a:lnTo>
                  <a:lnTo>
                    <a:pt x="1434" y="702"/>
                  </a:lnTo>
                  <a:lnTo>
                    <a:pt x="1428" y="702"/>
                  </a:lnTo>
                  <a:lnTo>
                    <a:pt x="1422" y="704"/>
                  </a:lnTo>
                  <a:lnTo>
                    <a:pt x="1420" y="708"/>
                  </a:lnTo>
                  <a:lnTo>
                    <a:pt x="1420" y="712"/>
                  </a:lnTo>
                  <a:lnTo>
                    <a:pt x="1420" y="712"/>
                  </a:lnTo>
                  <a:lnTo>
                    <a:pt x="1424" y="722"/>
                  </a:lnTo>
                  <a:lnTo>
                    <a:pt x="1428" y="732"/>
                  </a:lnTo>
                  <a:lnTo>
                    <a:pt x="1434" y="740"/>
                  </a:lnTo>
                  <a:lnTo>
                    <a:pt x="1440" y="748"/>
                  </a:lnTo>
                  <a:lnTo>
                    <a:pt x="1456" y="760"/>
                  </a:lnTo>
                  <a:lnTo>
                    <a:pt x="1472" y="770"/>
                  </a:lnTo>
                  <a:lnTo>
                    <a:pt x="1488" y="776"/>
                  </a:lnTo>
                  <a:lnTo>
                    <a:pt x="1502" y="780"/>
                  </a:lnTo>
                  <a:lnTo>
                    <a:pt x="1514" y="784"/>
                  </a:lnTo>
                  <a:lnTo>
                    <a:pt x="1514" y="784"/>
                  </a:lnTo>
                  <a:lnTo>
                    <a:pt x="1508" y="786"/>
                  </a:lnTo>
                  <a:lnTo>
                    <a:pt x="1494" y="792"/>
                  </a:lnTo>
                  <a:lnTo>
                    <a:pt x="1488" y="798"/>
                  </a:lnTo>
                  <a:lnTo>
                    <a:pt x="1482" y="802"/>
                  </a:lnTo>
                  <a:lnTo>
                    <a:pt x="1480" y="806"/>
                  </a:lnTo>
                  <a:lnTo>
                    <a:pt x="1480" y="812"/>
                  </a:lnTo>
                  <a:lnTo>
                    <a:pt x="1480" y="812"/>
                  </a:lnTo>
                  <a:lnTo>
                    <a:pt x="1484" y="816"/>
                  </a:lnTo>
                  <a:lnTo>
                    <a:pt x="1492" y="822"/>
                  </a:lnTo>
                  <a:lnTo>
                    <a:pt x="1512" y="830"/>
                  </a:lnTo>
                  <a:lnTo>
                    <a:pt x="1522" y="836"/>
                  </a:lnTo>
                  <a:lnTo>
                    <a:pt x="1530" y="842"/>
                  </a:lnTo>
                  <a:lnTo>
                    <a:pt x="1534" y="848"/>
                  </a:lnTo>
                  <a:lnTo>
                    <a:pt x="1534" y="852"/>
                  </a:lnTo>
                  <a:lnTo>
                    <a:pt x="1534" y="854"/>
                  </a:lnTo>
                  <a:lnTo>
                    <a:pt x="1534" y="854"/>
                  </a:lnTo>
                  <a:lnTo>
                    <a:pt x="1514" y="848"/>
                  </a:lnTo>
                  <a:lnTo>
                    <a:pt x="1500" y="842"/>
                  </a:lnTo>
                  <a:lnTo>
                    <a:pt x="1490" y="842"/>
                  </a:lnTo>
                  <a:lnTo>
                    <a:pt x="1486" y="842"/>
                  </a:lnTo>
                  <a:lnTo>
                    <a:pt x="1484" y="844"/>
                  </a:lnTo>
                  <a:lnTo>
                    <a:pt x="1482" y="846"/>
                  </a:lnTo>
                  <a:lnTo>
                    <a:pt x="1482" y="850"/>
                  </a:lnTo>
                  <a:lnTo>
                    <a:pt x="1484" y="860"/>
                  </a:lnTo>
                  <a:lnTo>
                    <a:pt x="1492" y="872"/>
                  </a:lnTo>
                  <a:lnTo>
                    <a:pt x="1504" y="890"/>
                  </a:lnTo>
                  <a:lnTo>
                    <a:pt x="1504" y="890"/>
                  </a:lnTo>
                  <a:lnTo>
                    <a:pt x="1496" y="890"/>
                  </a:lnTo>
                  <a:lnTo>
                    <a:pt x="1490" y="888"/>
                  </a:lnTo>
                  <a:lnTo>
                    <a:pt x="1484" y="886"/>
                  </a:lnTo>
                  <a:lnTo>
                    <a:pt x="1478" y="882"/>
                  </a:lnTo>
                  <a:lnTo>
                    <a:pt x="1470" y="874"/>
                  </a:lnTo>
                  <a:lnTo>
                    <a:pt x="1464" y="864"/>
                  </a:lnTo>
                  <a:lnTo>
                    <a:pt x="1454" y="844"/>
                  </a:lnTo>
                  <a:lnTo>
                    <a:pt x="1446" y="834"/>
                  </a:lnTo>
                  <a:lnTo>
                    <a:pt x="1438" y="828"/>
                  </a:lnTo>
                  <a:lnTo>
                    <a:pt x="1438" y="828"/>
                  </a:lnTo>
                  <a:lnTo>
                    <a:pt x="1430" y="836"/>
                  </a:lnTo>
                  <a:lnTo>
                    <a:pt x="1426" y="844"/>
                  </a:lnTo>
                  <a:lnTo>
                    <a:pt x="1424" y="852"/>
                  </a:lnTo>
                  <a:lnTo>
                    <a:pt x="1424" y="860"/>
                  </a:lnTo>
                  <a:lnTo>
                    <a:pt x="1426" y="872"/>
                  </a:lnTo>
                  <a:lnTo>
                    <a:pt x="1428" y="878"/>
                  </a:lnTo>
                  <a:lnTo>
                    <a:pt x="1428" y="878"/>
                  </a:lnTo>
                  <a:lnTo>
                    <a:pt x="1418" y="866"/>
                  </a:lnTo>
                  <a:lnTo>
                    <a:pt x="1402" y="848"/>
                  </a:lnTo>
                  <a:lnTo>
                    <a:pt x="1392" y="838"/>
                  </a:lnTo>
                  <a:lnTo>
                    <a:pt x="1384" y="832"/>
                  </a:lnTo>
                  <a:lnTo>
                    <a:pt x="1374" y="828"/>
                  </a:lnTo>
                  <a:lnTo>
                    <a:pt x="1366" y="828"/>
                  </a:lnTo>
                  <a:lnTo>
                    <a:pt x="1366" y="828"/>
                  </a:lnTo>
                  <a:lnTo>
                    <a:pt x="1362" y="830"/>
                  </a:lnTo>
                  <a:lnTo>
                    <a:pt x="1362" y="836"/>
                  </a:lnTo>
                  <a:lnTo>
                    <a:pt x="1360" y="848"/>
                  </a:lnTo>
                  <a:lnTo>
                    <a:pt x="1362" y="856"/>
                  </a:lnTo>
                  <a:lnTo>
                    <a:pt x="1366" y="862"/>
                  </a:lnTo>
                  <a:lnTo>
                    <a:pt x="1370" y="870"/>
                  </a:lnTo>
                  <a:lnTo>
                    <a:pt x="1376" y="876"/>
                  </a:lnTo>
                  <a:lnTo>
                    <a:pt x="1376" y="876"/>
                  </a:lnTo>
                  <a:lnTo>
                    <a:pt x="1358" y="880"/>
                  </a:lnTo>
                  <a:lnTo>
                    <a:pt x="1338" y="882"/>
                  </a:lnTo>
                  <a:lnTo>
                    <a:pt x="1328" y="886"/>
                  </a:lnTo>
                  <a:lnTo>
                    <a:pt x="1320" y="890"/>
                  </a:lnTo>
                  <a:lnTo>
                    <a:pt x="1314" y="896"/>
                  </a:lnTo>
                  <a:lnTo>
                    <a:pt x="1310" y="904"/>
                  </a:lnTo>
                  <a:lnTo>
                    <a:pt x="1310" y="904"/>
                  </a:lnTo>
                  <a:lnTo>
                    <a:pt x="1324" y="912"/>
                  </a:lnTo>
                  <a:lnTo>
                    <a:pt x="1340" y="920"/>
                  </a:lnTo>
                  <a:lnTo>
                    <a:pt x="1354" y="924"/>
                  </a:lnTo>
                  <a:lnTo>
                    <a:pt x="1370" y="928"/>
                  </a:lnTo>
                  <a:lnTo>
                    <a:pt x="1388" y="928"/>
                  </a:lnTo>
                  <a:lnTo>
                    <a:pt x="1406" y="928"/>
                  </a:lnTo>
                  <a:lnTo>
                    <a:pt x="1446" y="924"/>
                  </a:lnTo>
                  <a:lnTo>
                    <a:pt x="1446" y="924"/>
                  </a:lnTo>
                  <a:lnTo>
                    <a:pt x="1454" y="924"/>
                  </a:lnTo>
                  <a:lnTo>
                    <a:pt x="1468" y="920"/>
                  </a:lnTo>
                  <a:lnTo>
                    <a:pt x="1468" y="920"/>
                  </a:lnTo>
                  <a:lnTo>
                    <a:pt x="1472" y="920"/>
                  </a:lnTo>
                  <a:lnTo>
                    <a:pt x="1478" y="920"/>
                  </a:lnTo>
                  <a:lnTo>
                    <a:pt x="1486" y="924"/>
                  </a:lnTo>
                  <a:lnTo>
                    <a:pt x="1496" y="932"/>
                  </a:lnTo>
                  <a:lnTo>
                    <a:pt x="1496" y="932"/>
                  </a:lnTo>
                  <a:lnTo>
                    <a:pt x="1486" y="934"/>
                  </a:lnTo>
                  <a:lnTo>
                    <a:pt x="1480" y="938"/>
                  </a:lnTo>
                  <a:lnTo>
                    <a:pt x="1470" y="944"/>
                  </a:lnTo>
                  <a:lnTo>
                    <a:pt x="1454" y="952"/>
                  </a:lnTo>
                  <a:lnTo>
                    <a:pt x="1440" y="956"/>
                  </a:lnTo>
                  <a:lnTo>
                    <a:pt x="1422" y="960"/>
                  </a:lnTo>
                  <a:lnTo>
                    <a:pt x="1422" y="960"/>
                  </a:lnTo>
                  <a:lnTo>
                    <a:pt x="1396" y="974"/>
                  </a:lnTo>
                  <a:lnTo>
                    <a:pt x="1386" y="982"/>
                  </a:lnTo>
                  <a:lnTo>
                    <a:pt x="1376" y="992"/>
                  </a:lnTo>
                  <a:lnTo>
                    <a:pt x="1368" y="1002"/>
                  </a:lnTo>
                  <a:lnTo>
                    <a:pt x="1362" y="1012"/>
                  </a:lnTo>
                  <a:lnTo>
                    <a:pt x="1358" y="1024"/>
                  </a:lnTo>
                  <a:lnTo>
                    <a:pt x="1356" y="1038"/>
                  </a:lnTo>
                  <a:lnTo>
                    <a:pt x="1356" y="1038"/>
                  </a:lnTo>
                  <a:lnTo>
                    <a:pt x="1374" y="1046"/>
                  </a:lnTo>
                  <a:lnTo>
                    <a:pt x="1384" y="1048"/>
                  </a:lnTo>
                  <a:lnTo>
                    <a:pt x="1392" y="1050"/>
                  </a:lnTo>
                  <a:lnTo>
                    <a:pt x="1400" y="1050"/>
                  </a:lnTo>
                  <a:lnTo>
                    <a:pt x="1410" y="1048"/>
                  </a:lnTo>
                  <a:lnTo>
                    <a:pt x="1416" y="1044"/>
                  </a:lnTo>
                  <a:lnTo>
                    <a:pt x="1422" y="1038"/>
                  </a:lnTo>
                  <a:lnTo>
                    <a:pt x="1422" y="1038"/>
                  </a:lnTo>
                  <a:lnTo>
                    <a:pt x="1430" y="1028"/>
                  </a:lnTo>
                  <a:lnTo>
                    <a:pt x="1436" y="1022"/>
                  </a:lnTo>
                  <a:lnTo>
                    <a:pt x="1440" y="1020"/>
                  </a:lnTo>
                  <a:lnTo>
                    <a:pt x="1444" y="1020"/>
                  </a:lnTo>
                  <a:lnTo>
                    <a:pt x="1448" y="1026"/>
                  </a:lnTo>
                  <a:lnTo>
                    <a:pt x="1452" y="1028"/>
                  </a:lnTo>
                  <a:lnTo>
                    <a:pt x="1458" y="1030"/>
                  </a:lnTo>
                  <a:lnTo>
                    <a:pt x="1478" y="1036"/>
                  </a:lnTo>
                  <a:lnTo>
                    <a:pt x="1478" y="1036"/>
                  </a:lnTo>
                  <a:lnTo>
                    <a:pt x="1474" y="1042"/>
                  </a:lnTo>
                  <a:lnTo>
                    <a:pt x="1468" y="1048"/>
                  </a:lnTo>
                  <a:lnTo>
                    <a:pt x="1454" y="1058"/>
                  </a:lnTo>
                  <a:lnTo>
                    <a:pt x="1438" y="1066"/>
                  </a:lnTo>
                  <a:lnTo>
                    <a:pt x="1422" y="1072"/>
                  </a:lnTo>
                  <a:lnTo>
                    <a:pt x="1408" y="1078"/>
                  </a:lnTo>
                  <a:lnTo>
                    <a:pt x="1396" y="1084"/>
                  </a:lnTo>
                  <a:lnTo>
                    <a:pt x="1392" y="1088"/>
                  </a:lnTo>
                  <a:lnTo>
                    <a:pt x="1390" y="1092"/>
                  </a:lnTo>
                  <a:lnTo>
                    <a:pt x="1390" y="1096"/>
                  </a:lnTo>
                  <a:lnTo>
                    <a:pt x="1392" y="1100"/>
                  </a:lnTo>
                  <a:lnTo>
                    <a:pt x="1392" y="1100"/>
                  </a:lnTo>
                  <a:lnTo>
                    <a:pt x="1406" y="1120"/>
                  </a:lnTo>
                  <a:lnTo>
                    <a:pt x="1420" y="1138"/>
                  </a:lnTo>
                  <a:lnTo>
                    <a:pt x="1436" y="1156"/>
                  </a:lnTo>
                  <a:lnTo>
                    <a:pt x="1436" y="1156"/>
                  </a:lnTo>
                  <a:lnTo>
                    <a:pt x="1426" y="1150"/>
                  </a:lnTo>
                  <a:lnTo>
                    <a:pt x="1402" y="1142"/>
                  </a:lnTo>
                  <a:lnTo>
                    <a:pt x="1388" y="1140"/>
                  </a:lnTo>
                  <a:lnTo>
                    <a:pt x="1376" y="1138"/>
                  </a:lnTo>
                  <a:lnTo>
                    <a:pt x="1364" y="1140"/>
                  </a:lnTo>
                  <a:lnTo>
                    <a:pt x="1360" y="1142"/>
                  </a:lnTo>
                  <a:lnTo>
                    <a:pt x="1356" y="1146"/>
                  </a:lnTo>
                  <a:lnTo>
                    <a:pt x="1356" y="1146"/>
                  </a:lnTo>
                  <a:lnTo>
                    <a:pt x="1354" y="1150"/>
                  </a:lnTo>
                  <a:lnTo>
                    <a:pt x="1352" y="1154"/>
                  </a:lnTo>
                  <a:lnTo>
                    <a:pt x="1354" y="1164"/>
                  </a:lnTo>
                  <a:lnTo>
                    <a:pt x="1358" y="1174"/>
                  </a:lnTo>
                  <a:lnTo>
                    <a:pt x="1368" y="1182"/>
                  </a:lnTo>
                  <a:lnTo>
                    <a:pt x="1382" y="1192"/>
                  </a:lnTo>
                  <a:lnTo>
                    <a:pt x="1398" y="1200"/>
                  </a:lnTo>
                  <a:lnTo>
                    <a:pt x="1418" y="1208"/>
                  </a:lnTo>
                  <a:lnTo>
                    <a:pt x="1440" y="1214"/>
                  </a:lnTo>
                  <a:lnTo>
                    <a:pt x="1440" y="1214"/>
                  </a:lnTo>
                  <a:lnTo>
                    <a:pt x="1430" y="1218"/>
                  </a:lnTo>
                  <a:lnTo>
                    <a:pt x="1416" y="1220"/>
                  </a:lnTo>
                  <a:lnTo>
                    <a:pt x="1402" y="1222"/>
                  </a:lnTo>
                  <a:lnTo>
                    <a:pt x="1388" y="1226"/>
                  </a:lnTo>
                  <a:lnTo>
                    <a:pt x="1378" y="1230"/>
                  </a:lnTo>
                  <a:lnTo>
                    <a:pt x="1376" y="1232"/>
                  </a:lnTo>
                  <a:lnTo>
                    <a:pt x="1374" y="1236"/>
                  </a:lnTo>
                  <a:lnTo>
                    <a:pt x="1374" y="1242"/>
                  </a:lnTo>
                  <a:lnTo>
                    <a:pt x="1376" y="1248"/>
                  </a:lnTo>
                  <a:lnTo>
                    <a:pt x="1380" y="1254"/>
                  </a:lnTo>
                  <a:lnTo>
                    <a:pt x="1388" y="1262"/>
                  </a:lnTo>
                  <a:lnTo>
                    <a:pt x="1388" y="1262"/>
                  </a:lnTo>
                  <a:lnTo>
                    <a:pt x="1370" y="1272"/>
                  </a:lnTo>
                  <a:lnTo>
                    <a:pt x="1360" y="1278"/>
                  </a:lnTo>
                  <a:lnTo>
                    <a:pt x="1354" y="1286"/>
                  </a:lnTo>
                  <a:lnTo>
                    <a:pt x="1354" y="1288"/>
                  </a:lnTo>
                  <a:lnTo>
                    <a:pt x="1354" y="1290"/>
                  </a:lnTo>
                  <a:lnTo>
                    <a:pt x="1360" y="1294"/>
                  </a:lnTo>
                  <a:lnTo>
                    <a:pt x="1368" y="1294"/>
                  </a:lnTo>
                  <a:lnTo>
                    <a:pt x="1380" y="1294"/>
                  </a:lnTo>
                  <a:lnTo>
                    <a:pt x="1396" y="1290"/>
                  </a:lnTo>
                  <a:lnTo>
                    <a:pt x="1418" y="1294"/>
                  </a:lnTo>
                  <a:lnTo>
                    <a:pt x="1418" y="1294"/>
                  </a:lnTo>
                  <a:lnTo>
                    <a:pt x="1386" y="1312"/>
                  </a:lnTo>
                  <a:lnTo>
                    <a:pt x="1378" y="1318"/>
                  </a:lnTo>
                  <a:lnTo>
                    <a:pt x="1372" y="1324"/>
                  </a:lnTo>
                  <a:lnTo>
                    <a:pt x="1368" y="1330"/>
                  </a:lnTo>
                  <a:lnTo>
                    <a:pt x="1368" y="1336"/>
                  </a:lnTo>
                  <a:lnTo>
                    <a:pt x="1368" y="1336"/>
                  </a:lnTo>
                  <a:lnTo>
                    <a:pt x="1368" y="1338"/>
                  </a:lnTo>
                  <a:lnTo>
                    <a:pt x="1370" y="1340"/>
                  </a:lnTo>
                  <a:lnTo>
                    <a:pt x="1376" y="1342"/>
                  </a:lnTo>
                  <a:lnTo>
                    <a:pt x="1384" y="1342"/>
                  </a:lnTo>
                  <a:lnTo>
                    <a:pt x="1392" y="1342"/>
                  </a:lnTo>
                  <a:lnTo>
                    <a:pt x="1410" y="1340"/>
                  </a:lnTo>
                  <a:lnTo>
                    <a:pt x="1418" y="1340"/>
                  </a:lnTo>
                  <a:lnTo>
                    <a:pt x="1422" y="1344"/>
                  </a:lnTo>
                  <a:lnTo>
                    <a:pt x="1422" y="1344"/>
                  </a:lnTo>
                  <a:lnTo>
                    <a:pt x="1422" y="1352"/>
                  </a:lnTo>
                  <a:lnTo>
                    <a:pt x="1420" y="1358"/>
                  </a:lnTo>
                  <a:lnTo>
                    <a:pt x="1416" y="1364"/>
                  </a:lnTo>
                  <a:lnTo>
                    <a:pt x="1412" y="1368"/>
                  </a:lnTo>
                  <a:lnTo>
                    <a:pt x="1404" y="1374"/>
                  </a:lnTo>
                  <a:lnTo>
                    <a:pt x="1398" y="1380"/>
                  </a:lnTo>
                  <a:lnTo>
                    <a:pt x="1398" y="1380"/>
                  </a:lnTo>
                  <a:lnTo>
                    <a:pt x="1404" y="1382"/>
                  </a:lnTo>
                  <a:lnTo>
                    <a:pt x="1410" y="1384"/>
                  </a:lnTo>
                  <a:lnTo>
                    <a:pt x="1420" y="1384"/>
                  </a:lnTo>
                  <a:lnTo>
                    <a:pt x="1430" y="1382"/>
                  </a:lnTo>
                  <a:lnTo>
                    <a:pt x="1438" y="1376"/>
                  </a:lnTo>
                  <a:lnTo>
                    <a:pt x="1448" y="1372"/>
                  </a:lnTo>
                  <a:lnTo>
                    <a:pt x="1458" y="1370"/>
                  </a:lnTo>
                  <a:lnTo>
                    <a:pt x="1466" y="1372"/>
                  </a:lnTo>
                  <a:lnTo>
                    <a:pt x="1472" y="1376"/>
                  </a:lnTo>
                  <a:lnTo>
                    <a:pt x="1478" y="1380"/>
                  </a:lnTo>
                  <a:lnTo>
                    <a:pt x="1478" y="1380"/>
                  </a:lnTo>
                  <a:lnTo>
                    <a:pt x="1472" y="1386"/>
                  </a:lnTo>
                  <a:lnTo>
                    <a:pt x="1464" y="1392"/>
                  </a:lnTo>
                  <a:lnTo>
                    <a:pt x="1446" y="1400"/>
                  </a:lnTo>
                  <a:lnTo>
                    <a:pt x="1438" y="1404"/>
                  </a:lnTo>
                  <a:lnTo>
                    <a:pt x="1432" y="1410"/>
                  </a:lnTo>
                  <a:lnTo>
                    <a:pt x="1428" y="1418"/>
                  </a:lnTo>
                  <a:lnTo>
                    <a:pt x="1430" y="1428"/>
                  </a:lnTo>
                  <a:lnTo>
                    <a:pt x="1430" y="1428"/>
                  </a:lnTo>
                  <a:lnTo>
                    <a:pt x="1436" y="1432"/>
                  </a:lnTo>
                  <a:lnTo>
                    <a:pt x="1444" y="1434"/>
                  </a:lnTo>
                  <a:lnTo>
                    <a:pt x="1462" y="1438"/>
                  </a:lnTo>
                  <a:lnTo>
                    <a:pt x="1478" y="1442"/>
                  </a:lnTo>
                  <a:lnTo>
                    <a:pt x="1486" y="1444"/>
                  </a:lnTo>
                  <a:lnTo>
                    <a:pt x="1494" y="1448"/>
                  </a:lnTo>
                  <a:lnTo>
                    <a:pt x="1494" y="1448"/>
                  </a:lnTo>
                  <a:lnTo>
                    <a:pt x="1490" y="1454"/>
                  </a:lnTo>
                  <a:lnTo>
                    <a:pt x="1484" y="1472"/>
                  </a:lnTo>
                  <a:lnTo>
                    <a:pt x="1478" y="1488"/>
                  </a:lnTo>
                  <a:lnTo>
                    <a:pt x="1480" y="1494"/>
                  </a:lnTo>
                  <a:lnTo>
                    <a:pt x="1482" y="1498"/>
                  </a:lnTo>
                  <a:lnTo>
                    <a:pt x="1482" y="1498"/>
                  </a:lnTo>
                  <a:lnTo>
                    <a:pt x="1492" y="1502"/>
                  </a:lnTo>
                  <a:lnTo>
                    <a:pt x="1500" y="1500"/>
                  </a:lnTo>
                  <a:lnTo>
                    <a:pt x="1510" y="1496"/>
                  </a:lnTo>
                  <a:lnTo>
                    <a:pt x="1518" y="1490"/>
                  </a:lnTo>
                  <a:lnTo>
                    <a:pt x="1532" y="1476"/>
                  </a:lnTo>
                  <a:lnTo>
                    <a:pt x="1536" y="1472"/>
                  </a:lnTo>
                  <a:lnTo>
                    <a:pt x="1540" y="1468"/>
                  </a:lnTo>
                  <a:lnTo>
                    <a:pt x="1540" y="1468"/>
                  </a:lnTo>
                  <a:lnTo>
                    <a:pt x="1540" y="1486"/>
                  </a:lnTo>
                  <a:lnTo>
                    <a:pt x="1544" y="1496"/>
                  </a:lnTo>
                  <a:lnTo>
                    <a:pt x="1548" y="1504"/>
                  </a:lnTo>
                  <a:lnTo>
                    <a:pt x="1554" y="1510"/>
                  </a:lnTo>
                  <a:lnTo>
                    <a:pt x="1560" y="1514"/>
                  </a:lnTo>
                  <a:lnTo>
                    <a:pt x="1566" y="1520"/>
                  </a:lnTo>
                  <a:lnTo>
                    <a:pt x="1568" y="1528"/>
                  </a:lnTo>
                  <a:lnTo>
                    <a:pt x="1564" y="1538"/>
                  </a:lnTo>
                  <a:lnTo>
                    <a:pt x="1564" y="1538"/>
                  </a:lnTo>
                  <a:lnTo>
                    <a:pt x="1564" y="1554"/>
                  </a:lnTo>
                  <a:lnTo>
                    <a:pt x="1566" y="1570"/>
                  </a:lnTo>
                  <a:lnTo>
                    <a:pt x="1568" y="1576"/>
                  </a:lnTo>
                  <a:lnTo>
                    <a:pt x="1572" y="1584"/>
                  </a:lnTo>
                  <a:lnTo>
                    <a:pt x="1576" y="1588"/>
                  </a:lnTo>
                  <a:lnTo>
                    <a:pt x="1582" y="1594"/>
                  </a:lnTo>
                  <a:lnTo>
                    <a:pt x="1582" y="1594"/>
                  </a:lnTo>
                  <a:lnTo>
                    <a:pt x="1596" y="1588"/>
                  </a:lnTo>
                  <a:lnTo>
                    <a:pt x="1606" y="1580"/>
                  </a:lnTo>
                  <a:lnTo>
                    <a:pt x="1614" y="1572"/>
                  </a:lnTo>
                  <a:lnTo>
                    <a:pt x="1620" y="1560"/>
                  </a:lnTo>
                  <a:lnTo>
                    <a:pt x="1622" y="1548"/>
                  </a:lnTo>
                  <a:lnTo>
                    <a:pt x="1624" y="1534"/>
                  </a:lnTo>
                  <a:lnTo>
                    <a:pt x="1626" y="1502"/>
                  </a:lnTo>
                  <a:lnTo>
                    <a:pt x="1626" y="1502"/>
                  </a:lnTo>
                  <a:lnTo>
                    <a:pt x="1626" y="1500"/>
                  </a:lnTo>
                  <a:lnTo>
                    <a:pt x="1628" y="1498"/>
                  </a:lnTo>
                  <a:lnTo>
                    <a:pt x="1632" y="1496"/>
                  </a:lnTo>
                  <a:lnTo>
                    <a:pt x="1640" y="1498"/>
                  </a:lnTo>
                  <a:lnTo>
                    <a:pt x="1648" y="1500"/>
                  </a:lnTo>
                  <a:lnTo>
                    <a:pt x="1664" y="1508"/>
                  </a:lnTo>
                  <a:lnTo>
                    <a:pt x="1672" y="1512"/>
                  </a:lnTo>
                  <a:lnTo>
                    <a:pt x="1672" y="1512"/>
                  </a:lnTo>
                  <a:lnTo>
                    <a:pt x="1676" y="1516"/>
                  </a:lnTo>
                  <a:lnTo>
                    <a:pt x="1678" y="1520"/>
                  </a:lnTo>
                  <a:lnTo>
                    <a:pt x="1678" y="1526"/>
                  </a:lnTo>
                  <a:lnTo>
                    <a:pt x="1676" y="1530"/>
                  </a:lnTo>
                  <a:lnTo>
                    <a:pt x="1670" y="1538"/>
                  </a:lnTo>
                  <a:lnTo>
                    <a:pt x="1662" y="1548"/>
                  </a:lnTo>
                  <a:lnTo>
                    <a:pt x="1652" y="1558"/>
                  </a:lnTo>
                  <a:lnTo>
                    <a:pt x="1644" y="1570"/>
                  </a:lnTo>
                  <a:lnTo>
                    <a:pt x="1642" y="1578"/>
                  </a:lnTo>
                  <a:lnTo>
                    <a:pt x="1642" y="1584"/>
                  </a:lnTo>
                  <a:lnTo>
                    <a:pt x="1644" y="1592"/>
                  </a:lnTo>
                  <a:lnTo>
                    <a:pt x="1646" y="1602"/>
                  </a:lnTo>
                  <a:lnTo>
                    <a:pt x="1646" y="1602"/>
                  </a:lnTo>
                  <a:lnTo>
                    <a:pt x="1658" y="1602"/>
                  </a:lnTo>
                  <a:lnTo>
                    <a:pt x="1668" y="1602"/>
                  </a:lnTo>
                  <a:lnTo>
                    <a:pt x="1676" y="1600"/>
                  </a:lnTo>
                  <a:lnTo>
                    <a:pt x="1684" y="1598"/>
                  </a:lnTo>
                  <a:lnTo>
                    <a:pt x="1698" y="1590"/>
                  </a:lnTo>
                  <a:lnTo>
                    <a:pt x="1710" y="1580"/>
                  </a:lnTo>
                  <a:lnTo>
                    <a:pt x="1720" y="1570"/>
                  </a:lnTo>
                  <a:lnTo>
                    <a:pt x="1732" y="1560"/>
                  </a:lnTo>
                  <a:lnTo>
                    <a:pt x="1746" y="1550"/>
                  </a:lnTo>
                  <a:lnTo>
                    <a:pt x="1754" y="1548"/>
                  </a:lnTo>
                  <a:lnTo>
                    <a:pt x="1764" y="1544"/>
                  </a:lnTo>
                  <a:lnTo>
                    <a:pt x="1764" y="1544"/>
                  </a:lnTo>
                  <a:lnTo>
                    <a:pt x="1770" y="1552"/>
                  </a:lnTo>
                  <a:lnTo>
                    <a:pt x="1772" y="1558"/>
                  </a:lnTo>
                  <a:lnTo>
                    <a:pt x="1770" y="1566"/>
                  </a:lnTo>
                  <a:lnTo>
                    <a:pt x="1766" y="1574"/>
                  </a:lnTo>
                  <a:lnTo>
                    <a:pt x="1756" y="1590"/>
                  </a:lnTo>
                  <a:lnTo>
                    <a:pt x="1746" y="1606"/>
                  </a:lnTo>
                  <a:lnTo>
                    <a:pt x="1746" y="1606"/>
                  </a:lnTo>
                  <a:lnTo>
                    <a:pt x="1734" y="1610"/>
                  </a:lnTo>
                  <a:lnTo>
                    <a:pt x="1720" y="1614"/>
                  </a:lnTo>
                  <a:lnTo>
                    <a:pt x="1694" y="1618"/>
                  </a:lnTo>
                  <a:lnTo>
                    <a:pt x="1680" y="1624"/>
                  </a:lnTo>
                  <a:lnTo>
                    <a:pt x="1666" y="1632"/>
                  </a:lnTo>
                  <a:lnTo>
                    <a:pt x="1654" y="1646"/>
                  </a:lnTo>
                  <a:lnTo>
                    <a:pt x="1642" y="1666"/>
                  </a:lnTo>
                  <a:lnTo>
                    <a:pt x="1642" y="1666"/>
                  </a:lnTo>
                  <a:lnTo>
                    <a:pt x="1658" y="1670"/>
                  </a:lnTo>
                  <a:lnTo>
                    <a:pt x="1672" y="1674"/>
                  </a:lnTo>
                  <a:lnTo>
                    <a:pt x="1684" y="1674"/>
                  </a:lnTo>
                  <a:lnTo>
                    <a:pt x="1694" y="1674"/>
                  </a:lnTo>
                  <a:lnTo>
                    <a:pt x="1704" y="1670"/>
                  </a:lnTo>
                  <a:lnTo>
                    <a:pt x="1710" y="1668"/>
                  </a:lnTo>
                  <a:lnTo>
                    <a:pt x="1724" y="1660"/>
                  </a:lnTo>
                  <a:lnTo>
                    <a:pt x="1724" y="1660"/>
                  </a:lnTo>
                  <a:lnTo>
                    <a:pt x="1732" y="1654"/>
                  </a:lnTo>
                  <a:lnTo>
                    <a:pt x="1736" y="1648"/>
                  </a:lnTo>
                  <a:lnTo>
                    <a:pt x="1742" y="1644"/>
                  </a:lnTo>
                  <a:lnTo>
                    <a:pt x="1748" y="1642"/>
                  </a:lnTo>
                  <a:lnTo>
                    <a:pt x="1748" y="1642"/>
                  </a:lnTo>
                  <a:lnTo>
                    <a:pt x="1748" y="1656"/>
                  </a:lnTo>
                  <a:lnTo>
                    <a:pt x="1748" y="1674"/>
                  </a:lnTo>
                  <a:lnTo>
                    <a:pt x="1750" y="1682"/>
                  </a:lnTo>
                  <a:lnTo>
                    <a:pt x="1752" y="1688"/>
                  </a:lnTo>
                  <a:lnTo>
                    <a:pt x="1756" y="1694"/>
                  </a:lnTo>
                  <a:lnTo>
                    <a:pt x="1760" y="1698"/>
                  </a:lnTo>
                  <a:lnTo>
                    <a:pt x="1760" y="1698"/>
                  </a:lnTo>
                  <a:lnTo>
                    <a:pt x="1770" y="1696"/>
                  </a:lnTo>
                  <a:lnTo>
                    <a:pt x="1776" y="1694"/>
                  </a:lnTo>
                  <a:lnTo>
                    <a:pt x="1790" y="1684"/>
                  </a:lnTo>
                  <a:lnTo>
                    <a:pt x="1790" y="1684"/>
                  </a:lnTo>
                  <a:lnTo>
                    <a:pt x="1792" y="1690"/>
                  </a:lnTo>
                  <a:lnTo>
                    <a:pt x="1792" y="1696"/>
                  </a:lnTo>
                  <a:lnTo>
                    <a:pt x="1786" y="1714"/>
                  </a:lnTo>
                  <a:lnTo>
                    <a:pt x="1784" y="1722"/>
                  </a:lnTo>
                  <a:lnTo>
                    <a:pt x="1782" y="1730"/>
                  </a:lnTo>
                  <a:lnTo>
                    <a:pt x="1784" y="1738"/>
                  </a:lnTo>
                  <a:lnTo>
                    <a:pt x="1788" y="1744"/>
                  </a:lnTo>
                  <a:lnTo>
                    <a:pt x="1788" y="1744"/>
                  </a:lnTo>
                  <a:lnTo>
                    <a:pt x="1796" y="1742"/>
                  </a:lnTo>
                  <a:lnTo>
                    <a:pt x="1800" y="1740"/>
                  </a:lnTo>
                  <a:lnTo>
                    <a:pt x="1808" y="1732"/>
                  </a:lnTo>
                  <a:lnTo>
                    <a:pt x="1812" y="1726"/>
                  </a:lnTo>
                  <a:lnTo>
                    <a:pt x="1814" y="1724"/>
                  </a:lnTo>
                  <a:lnTo>
                    <a:pt x="1814" y="1724"/>
                  </a:lnTo>
                  <a:lnTo>
                    <a:pt x="1822" y="1732"/>
                  </a:lnTo>
                  <a:lnTo>
                    <a:pt x="1832" y="1738"/>
                  </a:lnTo>
                  <a:lnTo>
                    <a:pt x="1840" y="1738"/>
                  </a:lnTo>
                  <a:lnTo>
                    <a:pt x="1850" y="1736"/>
                  </a:lnTo>
                  <a:lnTo>
                    <a:pt x="1850" y="1736"/>
                  </a:lnTo>
                  <a:lnTo>
                    <a:pt x="1854" y="1720"/>
                  </a:lnTo>
                  <a:lnTo>
                    <a:pt x="1854" y="1702"/>
                  </a:lnTo>
                  <a:lnTo>
                    <a:pt x="1852" y="1692"/>
                  </a:lnTo>
                  <a:lnTo>
                    <a:pt x="1848" y="1682"/>
                  </a:lnTo>
                  <a:lnTo>
                    <a:pt x="1844" y="1676"/>
                  </a:lnTo>
                  <a:lnTo>
                    <a:pt x="1836" y="1670"/>
                  </a:lnTo>
                  <a:lnTo>
                    <a:pt x="1836" y="1670"/>
                  </a:lnTo>
                  <a:lnTo>
                    <a:pt x="1842" y="1666"/>
                  </a:lnTo>
                  <a:lnTo>
                    <a:pt x="1846" y="1666"/>
                  </a:lnTo>
                  <a:lnTo>
                    <a:pt x="1858" y="1670"/>
                  </a:lnTo>
                  <a:lnTo>
                    <a:pt x="1872" y="1674"/>
                  </a:lnTo>
                  <a:lnTo>
                    <a:pt x="1878" y="1674"/>
                  </a:lnTo>
                  <a:lnTo>
                    <a:pt x="1882" y="1672"/>
                  </a:lnTo>
                  <a:lnTo>
                    <a:pt x="1882" y="1672"/>
                  </a:lnTo>
                  <a:lnTo>
                    <a:pt x="1884" y="1676"/>
                  </a:lnTo>
                  <a:lnTo>
                    <a:pt x="1886" y="1682"/>
                  </a:lnTo>
                  <a:lnTo>
                    <a:pt x="1886" y="1694"/>
                  </a:lnTo>
                  <a:lnTo>
                    <a:pt x="1884" y="1706"/>
                  </a:lnTo>
                  <a:lnTo>
                    <a:pt x="1880" y="1718"/>
                  </a:lnTo>
                  <a:lnTo>
                    <a:pt x="1878" y="1732"/>
                  </a:lnTo>
                  <a:lnTo>
                    <a:pt x="1878" y="1744"/>
                  </a:lnTo>
                  <a:lnTo>
                    <a:pt x="1878" y="1748"/>
                  </a:lnTo>
                  <a:lnTo>
                    <a:pt x="1880" y="1754"/>
                  </a:lnTo>
                  <a:lnTo>
                    <a:pt x="1884" y="1758"/>
                  </a:lnTo>
                  <a:lnTo>
                    <a:pt x="1890" y="1762"/>
                  </a:lnTo>
                  <a:lnTo>
                    <a:pt x="1890" y="1762"/>
                  </a:lnTo>
                  <a:lnTo>
                    <a:pt x="1900" y="1760"/>
                  </a:lnTo>
                  <a:lnTo>
                    <a:pt x="1908" y="1756"/>
                  </a:lnTo>
                  <a:lnTo>
                    <a:pt x="1916" y="1748"/>
                  </a:lnTo>
                  <a:lnTo>
                    <a:pt x="1922" y="1742"/>
                  </a:lnTo>
                  <a:lnTo>
                    <a:pt x="1934" y="1726"/>
                  </a:lnTo>
                  <a:lnTo>
                    <a:pt x="1942" y="1720"/>
                  </a:lnTo>
                  <a:lnTo>
                    <a:pt x="1952" y="1714"/>
                  </a:lnTo>
                  <a:lnTo>
                    <a:pt x="1952" y="1714"/>
                  </a:lnTo>
                  <a:lnTo>
                    <a:pt x="1952" y="1726"/>
                  </a:lnTo>
                  <a:lnTo>
                    <a:pt x="1954" y="1736"/>
                  </a:lnTo>
                  <a:lnTo>
                    <a:pt x="1960" y="1758"/>
                  </a:lnTo>
                  <a:lnTo>
                    <a:pt x="1962" y="1766"/>
                  </a:lnTo>
                  <a:lnTo>
                    <a:pt x="1958" y="1776"/>
                  </a:lnTo>
                  <a:lnTo>
                    <a:pt x="1950" y="1786"/>
                  </a:lnTo>
                  <a:lnTo>
                    <a:pt x="1936" y="1794"/>
                  </a:lnTo>
                  <a:lnTo>
                    <a:pt x="1936" y="1794"/>
                  </a:lnTo>
                  <a:lnTo>
                    <a:pt x="1936" y="1800"/>
                  </a:lnTo>
                  <a:lnTo>
                    <a:pt x="1938" y="1804"/>
                  </a:lnTo>
                  <a:lnTo>
                    <a:pt x="1944" y="1812"/>
                  </a:lnTo>
                  <a:lnTo>
                    <a:pt x="1954" y="1818"/>
                  </a:lnTo>
                  <a:lnTo>
                    <a:pt x="1962" y="1824"/>
                  </a:lnTo>
                  <a:lnTo>
                    <a:pt x="1970" y="1830"/>
                  </a:lnTo>
                  <a:lnTo>
                    <a:pt x="1972" y="1834"/>
                  </a:lnTo>
                  <a:lnTo>
                    <a:pt x="1974" y="1838"/>
                  </a:lnTo>
                  <a:lnTo>
                    <a:pt x="1974" y="1842"/>
                  </a:lnTo>
                  <a:lnTo>
                    <a:pt x="1974" y="1848"/>
                  </a:lnTo>
                  <a:lnTo>
                    <a:pt x="1972" y="1856"/>
                  </a:lnTo>
                  <a:lnTo>
                    <a:pt x="1966" y="1864"/>
                  </a:lnTo>
                  <a:lnTo>
                    <a:pt x="1966" y="1864"/>
                  </a:lnTo>
                  <a:lnTo>
                    <a:pt x="1972" y="1868"/>
                  </a:lnTo>
                  <a:lnTo>
                    <a:pt x="1976" y="1872"/>
                  </a:lnTo>
                  <a:lnTo>
                    <a:pt x="1980" y="1874"/>
                  </a:lnTo>
                  <a:lnTo>
                    <a:pt x="1986" y="1874"/>
                  </a:lnTo>
                  <a:lnTo>
                    <a:pt x="1996" y="1874"/>
                  </a:lnTo>
                  <a:lnTo>
                    <a:pt x="2006" y="1870"/>
                  </a:lnTo>
                  <a:lnTo>
                    <a:pt x="2034" y="1838"/>
                  </a:lnTo>
                  <a:lnTo>
                    <a:pt x="2034" y="1838"/>
                  </a:lnTo>
                  <a:lnTo>
                    <a:pt x="2030" y="1860"/>
                  </a:lnTo>
                  <a:lnTo>
                    <a:pt x="2028" y="1886"/>
                  </a:lnTo>
                  <a:lnTo>
                    <a:pt x="2028" y="1912"/>
                  </a:lnTo>
                  <a:lnTo>
                    <a:pt x="2032" y="1936"/>
                  </a:lnTo>
                  <a:lnTo>
                    <a:pt x="2032" y="1936"/>
                  </a:lnTo>
                  <a:lnTo>
                    <a:pt x="2030" y="1944"/>
                  </a:lnTo>
                  <a:lnTo>
                    <a:pt x="2028" y="1954"/>
                  </a:lnTo>
                  <a:lnTo>
                    <a:pt x="2030" y="1974"/>
                  </a:lnTo>
                  <a:lnTo>
                    <a:pt x="2028" y="1982"/>
                  </a:lnTo>
                  <a:lnTo>
                    <a:pt x="2022" y="1992"/>
                  </a:lnTo>
                  <a:lnTo>
                    <a:pt x="2014" y="2000"/>
                  </a:lnTo>
                  <a:lnTo>
                    <a:pt x="2000" y="2008"/>
                  </a:lnTo>
                  <a:lnTo>
                    <a:pt x="2000" y="2008"/>
                  </a:lnTo>
                  <a:lnTo>
                    <a:pt x="1992" y="2054"/>
                  </a:lnTo>
                  <a:lnTo>
                    <a:pt x="1988" y="2076"/>
                  </a:lnTo>
                  <a:lnTo>
                    <a:pt x="1982" y="2096"/>
                  </a:lnTo>
                  <a:lnTo>
                    <a:pt x="1972" y="2116"/>
                  </a:lnTo>
                  <a:lnTo>
                    <a:pt x="1960" y="2136"/>
                  </a:lnTo>
                  <a:lnTo>
                    <a:pt x="1950" y="2144"/>
                  </a:lnTo>
                  <a:lnTo>
                    <a:pt x="1942" y="2154"/>
                  </a:lnTo>
                  <a:lnTo>
                    <a:pt x="1930" y="2162"/>
                  </a:lnTo>
                  <a:lnTo>
                    <a:pt x="1918" y="2168"/>
                  </a:lnTo>
                  <a:lnTo>
                    <a:pt x="1918" y="2168"/>
                  </a:lnTo>
                  <a:lnTo>
                    <a:pt x="1914" y="2176"/>
                  </a:lnTo>
                  <a:lnTo>
                    <a:pt x="1908" y="2182"/>
                  </a:lnTo>
                  <a:lnTo>
                    <a:pt x="1894" y="2192"/>
                  </a:lnTo>
                  <a:lnTo>
                    <a:pt x="1876" y="2200"/>
                  </a:lnTo>
                  <a:lnTo>
                    <a:pt x="1856" y="2206"/>
                  </a:lnTo>
                  <a:lnTo>
                    <a:pt x="1832" y="2212"/>
                  </a:lnTo>
                  <a:lnTo>
                    <a:pt x="1806" y="2216"/>
                  </a:lnTo>
                  <a:lnTo>
                    <a:pt x="1752" y="2224"/>
                  </a:lnTo>
                  <a:lnTo>
                    <a:pt x="1696" y="2230"/>
                  </a:lnTo>
                  <a:lnTo>
                    <a:pt x="1670" y="2234"/>
                  </a:lnTo>
                  <a:lnTo>
                    <a:pt x="1646" y="2240"/>
                  </a:lnTo>
                  <a:lnTo>
                    <a:pt x="1622" y="2246"/>
                  </a:lnTo>
                  <a:lnTo>
                    <a:pt x="1602" y="2254"/>
                  </a:lnTo>
                  <a:lnTo>
                    <a:pt x="1586" y="2266"/>
                  </a:lnTo>
                  <a:lnTo>
                    <a:pt x="1580" y="2272"/>
                  </a:lnTo>
                  <a:lnTo>
                    <a:pt x="1574" y="2278"/>
                  </a:lnTo>
                  <a:lnTo>
                    <a:pt x="1574" y="2278"/>
                  </a:lnTo>
                  <a:lnTo>
                    <a:pt x="1578" y="2280"/>
                  </a:lnTo>
                  <a:lnTo>
                    <a:pt x="1584" y="2282"/>
                  </a:lnTo>
                  <a:lnTo>
                    <a:pt x="1602" y="2284"/>
                  </a:lnTo>
                  <a:lnTo>
                    <a:pt x="1624" y="2286"/>
                  </a:lnTo>
                  <a:lnTo>
                    <a:pt x="1652" y="2286"/>
                  </a:lnTo>
                  <a:lnTo>
                    <a:pt x="1702" y="2286"/>
                  </a:lnTo>
                  <a:lnTo>
                    <a:pt x="1732" y="2282"/>
                  </a:lnTo>
                  <a:lnTo>
                    <a:pt x="1732" y="2282"/>
                  </a:lnTo>
                  <a:lnTo>
                    <a:pt x="1740" y="2278"/>
                  </a:lnTo>
                  <a:lnTo>
                    <a:pt x="1748" y="2278"/>
                  </a:lnTo>
                  <a:lnTo>
                    <a:pt x="1756" y="2280"/>
                  </a:lnTo>
                  <a:lnTo>
                    <a:pt x="1764" y="2282"/>
                  </a:lnTo>
                  <a:lnTo>
                    <a:pt x="1782" y="2288"/>
                  </a:lnTo>
                  <a:lnTo>
                    <a:pt x="1790" y="2290"/>
                  </a:lnTo>
                  <a:lnTo>
                    <a:pt x="1800" y="2290"/>
                  </a:lnTo>
                  <a:lnTo>
                    <a:pt x="1800" y="2290"/>
                  </a:lnTo>
                  <a:lnTo>
                    <a:pt x="1820" y="2290"/>
                  </a:lnTo>
                  <a:lnTo>
                    <a:pt x="1844" y="2288"/>
                  </a:lnTo>
                  <a:lnTo>
                    <a:pt x="1888" y="2284"/>
                  </a:lnTo>
                  <a:lnTo>
                    <a:pt x="1910" y="2282"/>
                  </a:lnTo>
                  <a:lnTo>
                    <a:pt x="1930" y="2282"/>
                  </a:lnTo>
                  <a:lnTo>
                    <a:pt x="1950" y="2284"/>
                  </a:lnTo>
                  <a:lnTo>
                    <a:pt x="1968" y="2290"/>
                  </a:lnTo>
                  <a:lnTo>
                    <a:pt x="1968" y="2290"/>
                  </a:lnTo>
                  <a:lnTo>
                    <a:pt x="2060" y="2290"/>
                  </a:lnTo>
                  <a:lnTo>
                    <a:pt x="2148" y="2292"/>
                  </a:lnTo>
                  <a:lnTo>
                    <a:pt x="2148" y="2292"/>
                  </a:lnTo>
                  <a:close/>
                </a:path>
              </a:pathLst>
            </a:custGeom>
            <a:solidFill>
              <a:srgbClr val="2F4594"/>
            </a:solidFill>
            <a:ln w="9525">
              <a:noFill/>
              <a:round/>
              <a:headEnd/>
              <a:tailEnd/>
            </a:ln>
          </p:spPr>
          <p:txBody>
            <a:bodyPr/>
            <a:lstStyle/>
            <a:p>
              <a:pPr fontAlgn="base">
                <a:spcBef>
                  <a:spcPct val="20000"/>
                </a:spcBef>
                <a:spcAft>
                  <a:spcPct val="0"/>
                </a:spcAft>
                <a:defRPr/>
              </a:pPr>
              <a:endParaRPr lang="en-US" dirty="0">
                <a:solidFill>
                  <a:srgbClr val="292926"/>
                </a:solidFill>
              </a:endParaRPr>
            </a:p>
          </p:txBody>
        </p:sp>
        <p:sp>
          <p:nvSpPr>
            <p:cNvPr id="59" name="Freeform 58"/>
            <p:cNvSpPr>
              <a:spLocks noEditPoints="1"/>
            </p:cNvSpPr>
            <p:nvPr userDrawn="1"/>
          </p:nvSpPr>
          <p:spPr bwMode="gray">
            <a:xfrm>
              <a:off x="3265" y="2813"/>
              <a:ext cx="695" cy="682"/>
            </a:xfrm>
            <a:custGeom>
              <a:avLst/>
              <a:gdLst/>
              <a:ahLst/>
              <a:cxnLst>
                <a:cxn ang="0">
                  <a:pos x="176" y="312"/>
                </a:cxn>
                <a:cxn ang="0">
                  <a:pos x="186" y="252"/>
                </a:cxn>
                <a:cxn ang="0">
                  <a:pos x="208" y="204"/>
                </a:cxn>
                <a:cxn ang="0">
                  <a:pos x="242" y="168"/>
                </a:cxn>
                <a:cxn ang="0">
                  <a:pos x="290" y="144"/>
                </a:cxn>
                <a:cxn ang="0">
                  <a:pos x="348" y="136"/>
                </a:cxn>
                <a:cxn ang="0">
                  <a:pos x="388" y="140"/>
                </a:cxn>
                <a:cxn ang="0">
                  <a:pos x="438" y="158"/>
                </a:cxn>
                <a:cxn ang="0">
                  <a:pos x="476" y="188"/>
                </a:cxn>
                <a:cxn ang="0">
                  <a:pos x="502" y="232"/>
                </a:cxn>
                <a:cxn ang="0">
                  <a:pos x="516" y="290"/>
                </a:cxn>
                <a:cxn ang="0">
                  <a:pos x="518" y="334"/>
                </a:cxn>
                <a:cxn ang="0">
                  <a:pos x="512" y="396"/>
                </a:cxn>
                <a:cxn ang="0">
                  <a:pos x="494" y="450"/>
                </a:cxn>
                <a:cxn ang="0">
                  <a:pos x="466" y="492"/>
                </a:cxn>
                <a:cxn ang="0">
                  <a:pos x="424" y="522"/>
                </a:cxn>
                <a:cxn ang="0">
                  <a:pos x="370" y="538"/>
                </a:cxn>
                <a:cxn ang="0">
                  <a:pos x="328" y="538"/>
                </a:cxn>
                <a:cxn ang="0">
                  <a:pos x="276" y="524"/>
                </a:cxn>
                <a:cxn ang="0">
                  <a:pos x="232" y="494"/>
                </a:cxn>
                <a:cxn ang="0">
                  <a:pos x="202" y="450"/>
                </a:cxn>
                <a:cxn ang="0">
                  <a:pos x="182" y="396"/>
                </a:cxn>
                <a:cxn ang="0">
                  <a:pos x="176" y="334"/>
                </a:cxn>
                <a:cxn ang="0">
                  <a:pos x="348" y="676"/>
                </a:cxn>
                <a:cxn ang="0">
                  <a:pos x="458" y="660"/>
                </a:cxn>
                <a:cxn ang="0">
                  <a:pos x="550" y="618"/>
                </a:cxn>
                <a:cxn ang="0">
                  <a:pos x="622" y="552"/>
                </a:cxn>
                <a:cxn ang="0">
                  <a:pos x="670" y="466"/>
                </a:cxn>
                <a:cxn ang="0">
                  <a:pos x="694" y="368"/>
                </a:cxn>
                <a:cxn ang="0">
                  <a:pos x="694" y="298"/>
                </a:cxn>
                <a:cxn ang="0">
                  <a:pos x="670" y="198"/>
                </a:cxn>
                <a:cxn ang="0">
                  <a:pos x="620" y="116"/>
                </a:cxn>
                <a:cxn ang="0">
                  <a:pos x="548" y="52"/>
                </a:cxn>
                <a:cxn ang="0">
                  <a:pos x="458" y="14"/>
                </a:cxn>
                <a:cxn ang="0">
                  <a:pos x="348" y="0"/>
                </a:cxn>
                <a:cxn ang="0">
                  <a:pos x="274" y="6"/>
                </a:cxn>
                <a:cxn ang="0">
                  <a:pos x="176" y="36"/>
                </a:cxn>
                <a:cxn ang="0">
                  <a:pos x="96" y="90"/>
                </a:cxn>
                <a:cxn ang="0">
                  <a:pos x="38" y="166"/>
                </a:cxn>
                <a:cxn ang="0">
                  <a:pos x="6" y="262"/>
                </a:cxn>
                <a:cxn ang="0">
                  <a:pos x="0" y="334"/>
                </a:cxn>
                <a:cxn ang="0">
                  <a:pos x="14" y="438"/>
                </a:cxn>
                <a:cxn ang="0">
                  <a:pos x="56" y="530"/>
                </a:cxn>
                <a:cxn ang="0">
                  <a:pos x="122" y="600"/>
                </a:cxn>
                <a:cxn ang="0">
                  <a:pos x="208" y="650"/>
                </a:cxn>
                <a:cxn ang="0">
                  <a:pos x="310" y="674"/>
                </a:cxn>
              </a:cxnLst>
              <a:rect l="0" t="0" r="r" b="b"/>
              <a:pathLst>
                <a:path w="696" h="676">
                  <a:moveTo>
                    <a:pt x="176" y="334"/>
                  </a:moveTo>
                  <a:lnTo>
                    <a:pt x="176" y="334"/>
                  </a:lnTo>
                  <a:lnTo>
                    <a:pt x="176" y="312"/>
                  </a:lnTo>
                  <a:lnTo>
                    <a:pt x="178" y="292"/>
                  </a:lnTo>
                  <a:lnTo>
                    <a:pt x="182" y="272"/>
                  </a:lnTo>
                  <a:lnTo>
                    <a:pt x="186" y="252"/>
                  </a:lnTo>
                  <a:lnTo>
                    <a:pt x="192" y="236"/>
                  </a:lnTo>
                  <a:lnTo>
                    <a:pt x="200" y="220"/>
                  </a:lnTo>
                  <a:lnTo>
                    <a:pt x="208" y="204"/>
                  </a:lnTo>
                  <a:lnTo>
                    <a:pt x="218" y="190"/>
                  </a:lnTo>
                  <a:lnTo>
                    <a:pt x="230" y="178"/>
                  </a:lnTo>
                  <a:lnTo>
                    <a:pt x="242" y="168"/>
                  </a:lnTo>
                  <a:lnTo>
                    <a:pt x="256" y="158"/>
                  </a:lnTo>
                  <a:lnTo>
                    <a:pt x="272" y="150"/>
                  </a:lnTo>
                  <a:lnTo>
                    <a:pt x="290" y="144"/>
                  </a:lnTo>
                  <a:lnTo>
                    <a:pt x="308" y="140"/>
                  </a:lnTo>
                  <a:lnTo>
                    <a:pt x="328" y="138"/>
                  </a:lnTo>
                  <a:lnTo>
                    <a:pt x="348" y="136"/>
                  </a:lnTo>
                  <a:lnTo>
                    <a:pt x="348" y="136"/>
                  </a:lnTo>
                  <a:lnTo>
                    <a:pt x="370" y="138"/>
                  </a:lnTo>
                  <a:lnTo>
                    <a:pt x="388" y="140"/>
                  </a:lnTo>
                  <a:lnTo>
                    <a:pt x="406" y="144"/>
                  </a:lnTo>
                  <a:lnTo>
                    <a:pt x="422" y="150"/>
                  </a:lnTo>
                  <a:lnTo>
                    <a:pt x="438" y="158"/>
                  </a:lnTo>
                  <a:lnTo>
                    <a:pt x="452" y="166"/>
                  </a:lnTo>
                  <a:lnTo>
                    <a:pt x="464" y="176"/>
                  </a:lnTo>
                  <a:lnTo>
                    <a:pt x="476" y="188"/>
                  </a:lnTo>
                  <a:lnTo>
                    <a:pt x="486" y="202"/>
                  </a:lnTo>
                  <a:lnTo>
                    <a:pt x="494" y="216"/>
                  </a:lnTo>
                  <a:lnTo>
                    <a:pt x="502" y="232"/>
                  </a:lnTo>
                  <a:lnTo>
                    <a:pt x="508" y="250"/>
                  </a:lnTo>
                  <a:lnTo>
                    <a:pt x="512" y="270"/>
                  </a:lnTo>
                  <a:lnTo>
                    <a:pt x="516" y="290"/>
                  </a:lnTo>
                  <a:lnTo>
                    <a:pt x="518" y="310"/>
                  </a:lnTo>
                  <a:lnTo>
                    <a:pt x="518" y="334"/>
                  </a:lnTo>
                  <a:lnTo>
                    <a:pt x="518" y="334"/>
                  </a:lnTo>
                  <a:lnTo>
                    <a:pt x="518" y="356"/>
                  </a:lnTo>
                  <a:lnTo>
                    <a:pt x="516" y="376"/>
                  </a:lnTo>
                  <a:lnTo>
                    <a:pt x="512" y="396"/>
                  </a:lnTo>
                  <a:lnTo>
                    <a:pt x="508" y="414"/>
                  </a:lnTo>
                  <a:lnTo>
                    <a:pt x="502" y="432"/>
                  </a:lnTo>
                  <a:lnTo>
                    <a:pt x="494" y="450"/>
                  </a:lnTo>
                  <a:lnTo>
                    <a:pt x="486" y="466"/>
                  </a:lnTo>
                  <a:lnTo>
                    <a:pt x="476" y="480"/>
                  </a:lnTo>
                  <a:lnTo>
                    <a:pt x="466" y="492"/>
                  </a:lnTo>
                  <a:lnTo>
                    <a:pt x="452" y="504"/>
                  </a:lnTo>
                  <a:lnTo>
                    <a:pt x="438" y="514"/>
                  </a:lnTo>
                  <a:lnTo>
                    <a:pt x="424" y="522"/>
                  </a:lnTo>
                  <a:lnTo>
                    <a:pt x="406" y="530"/>
                  </a:lnTo>
                  <a:lnTo>
                    <a:pt x="388" y="534"/>
                  </a:lnTo>
                  <a:lnTo>
                    <a:pt x="370" y="538"/>
                  </a:lnTo>
                  <a:lnTo>
                    <a:pt x="348" y="538"/>
                  </a:lnTo>
                  <a:lnTo>
                    <a:pt x="348" y="538"/>
                  </a:lnTo>
                  <a:lnTo>
                    <a:pt x="328" y="538"/>
                  </a:lnTo>
                  <a:lnTo>
                    <a:pt x="310" y="534"/>
                  </a:lnTo>
                  <a:lnTo>
                    <a:pt x="292" y="530"/>
                  </a:lnTo>
                  <a:lnTo>
                    <a:pt x="276" y="524"/>
                  </a:lnTo>
                  <a:lnTo>
                    <a:pt x="260" y="514"/>
                  </a:lnTo>
                  <a:lnTo>
                    <a:pt x="246" y="504"/>
                  </a:lnTo>
                  <a:lnTo>
                    <a:pt x="232" y="494"/>
                  </a:lnTo>
                  <a:lnTo>
                    <a:pt x="220" y="480"/>
                  </a:lnTo>
                  <a:lnTo>
                    <a:pt x="210" y="466"/>
                  </a:lnTo>
                  <a:lnTo>
                    <a:pt x="202" y="450"/>
                  </a:lnTo>
                  <a:lnTo>
                    <a:pt x="194" y="434"/>
                  </a:lnTo>
                  <a:lnTo>
                    <a:pt x="188" y="416"/>
                  </a:lnTo>
                  <a:lnTo>
                    <a:pt x="182" y="396"/>
                  </a:lnTo>
                  <a:lnTo>
                    <a:pt x="178" y="376"/>
                  </a:lnTo>
                  <a:lnTo>
                    <a:pt x="176" y="356"/>
                  </a:lnTo>
                  <a:lnTo>
                    <a:pt x="176" y="334"/>
                  </a:lnTo>
                  <a:lnTo>
                    <a:pt x="176" y="334"/>
                  </a:lnTo>
                  <a:close/>
                  <a:moveTo>
                    <a:pt x="348" y="676"/>
                  </a:moveTo>
                  <a:lnTo>
                    <a:pt x="348" y="676"/>
                  </a:lnTo>
                  <a:lnTo>
                    <a:pt x="386" y="674"/>
                  </a:lnTo>
                  <a:lnTo>
                    <a:pt x="424" y="668"/>
                  </a:lnTo>
                  <a:lnTo>
                    <a:pt x="458" y="660"/>
                  </a:lnTo>
                  <a:lnTo>
                    <a:pt x="490" y="648"/>
                  </a:lnTo>
                  <a:lnTo>
                    <a:pt x="520" y="634"/>
                  </a:lnTo>
                  <a:lnTo>
                    <a:pt x="550" y="618"/>
                  </a:lnTo>
                  <a:lnTo>
                    <a:pt x="576" y="598"/>
                  </a:lnTo>
                  <a:lnTo>
                    <a:pt x="600" y="576"/>
                  </a:lnTo>
                  <a:lnTo>
                    <a:pt x="622" y="552"/>
                  </a:lnTo>
                  <a:lnTo>
                    <a:pt x="640" y="524"/>
                  </a:lnTo>
                  <a:lnTo>
                    <a:pt x="656" y="496"/>
                  </a:lnTo>
                  <a:lnTo>
                    <a:pt x="670" y="466"/>
                  </a:lnTo>
                  <a:lnTo>
                    <a:pt x="680" y="436"/>
                  </a:lnTo>
                  <a:lnTo>
                    <a:pt x="688" y="402"/>
                  </a:lnTo>
                  <a:lnTo>
                    <a:pt x="694" y="368"/>
                  </a:lnTo>
                  <a:lnTo>
                    <a:pt x="696" y="334"/>
                  </a:lnTo>
                  <a:lnTo>
                    <a:pt x="696" y="334"/>
                  </a:lnTo>
                  <a:lnTo>
                    <a:pt x="694" y="298"/>
                  </a:lnTo>
                  <a:lnTo>
                    <a:pt x="688" y="262"/>
                  </a:lnTo>
                  <a:lnTo>
                    <a:pt x="680" y="230"/>
                  </a:lnTo>
                  <a:lnTo>
                    <a:pt x="670" y="198"/>
                  </a:lnTo>
                  <a:lnTo>
                    <a:pt x="656" y="168"/>
                  </a:lnTo>
                  <a:lnTo>
                    <a:pt x="640" y="140"/>
                  </a:lnTo>
                  <a:lnTo>
                    <a:pt x="620" y="116"/>
                  </a:lnTo>
                  <a:lnTo>
                    <a:pt x="600" y="92"/>
                  </a:lnTo>
                  <a:lnTo>
                    <a:pt x="576" y="72"/>
                  </a:lnTo>
                  <a:lnTo>
                    <a:pt x="548" y="52"/>
                  </a:lnTo>
                  <a:lnTo>
                    <a:pt x="520" y="36"/>
                  </a:lnTo>
                  <a:lnTo>
                    <a:pt x="490" y="24"/>
                  </a:lnTo>
                  <a:lnTo>
                    <a:pt x="458" y="14"/>
                  </a:lnTo>
                  <a:lnTo>
                    <a:pt x="422" y="6"/>
                  </a:lnTo>
                  <a:lnTo>
                    <a:pt x="386" y="0"/>
                  </a:lnTo>
                  <a:lnTo>
                    <a:pt x="348" y="0"/>
                  </a:lnTo>
                  <a:lnTo>
                    <a:pt x="348" y="0"/>
                  </a:lnTo>
                  <a:lnTo>
                    <a:pt x="310" y="0"/>
                  </a:lnTo>
                  <a:lnTo>
                    <a:pt x="274" y="6"/>
                  </a:lnTo>
                  <a:lnTo>
                    <a:pt x="238" y="12"/>
                  </a:lnTo>
                  <a:lnTo>
                    <a:pt x="206" y="24"/>
                  </a:lnTo>
                  <a:lnTo>
                    <a:pt x="176" y="36"/>
                  </a:lnTo>
                  <a:lnTo>
                    <a:pt x="146" y="52"/>
                  </a:lnTo>
                  <a:lnTo>
                    <a:pt x="120" y="70"/>
                  </a:lnTo>
                  <a:lnTo>
                    <a:pt x="96" y="90"/>
                  </a:lnTo>
                  <a:lnTo>
                    <a:pt x="74" y="114"/>
                  </a:lnTo>
                  <a:lnTo>
                    <a:pt x="54" y="140"/>
                  </a:lnTo>
                  <a:lnTo>
                    <a:pt x="38" y="166"/>
                  </a:lnTo>
                  <a:lnTo>
                    <a:pt x="24" y="196"/>
                  </a:lnTo>
                  <a:lnTo>
                    <a:pt x="14" y="228"/>
                  </a:lnTo>
                  <a:lnTo>
                    <a:pt x="6" y="262"/>
                  </a:lnTo>
                  <a:lnTo>
                    <a:pt x="0" y="296"/>
                  </a:lnTo>
                  <a:lnTo>
                    <a:pt x="0" y="334"/>
                  </a:lnTo>
                  <a:lnTo>
                    <a:pt x="0" y="334"/>
                  </a:lnTo>
                  <a:lnTo>
                    <a:pt x="0" y="370"/>
                  </a:lnTo>
                  <a:lnTo>
                    <a:pt x="6" y="406"/>
                  </a:lnTo>
                  <a:lnTo>
                    <a:pt x="14" y="438"/>
                  </a:lnTo>
                  <a:lnTo>
                    <a:pt x="24" y="470"/>
                  </a:lnTo>
                  <a:lnTo>
                    <a:pt x="38" y="500"/>
                  </a:lnTo>
                  <a:lnTo>
                    <a:pt x="56" y="530"/>
                  </a:lnTo>
                  <a:lnTo>
                    <a:pt x="74" y="556"/>
                  </a:lnTo>
                  <a:lnTo>
                    <a:pt x="96" y="580"/>
                  </a:lnTo>
                  <a:lnTo>
                    <a:pt x="122" y="600"/>
                  </a:lnTo>
                  <a:lnTo>
                    <a:pt x="148" y="620"/>
                  </a:lnTo>
                  <a:lnTo>
                    <a:pt x="176" y="636"/>
                  </a:lnTo>
                  <a:lnTo>
                    <a:pt x="208" y="650"/>
                  </a:lnTo>
                  <a:lnTo>
                    <a:pt x="240" y="662"/>
                  </a:lnTo>
                  <a:lnTo>
                    <a:pt x="274" y="670"/>
                  </a:lnTo>
                  <a:lnTo>
                    <a:pt x="310" y="674"/>
                  </a:lnTo>
                  <a:lnTo>
                    <a:pt x="348" y="676"/>
                  </a:lnTo>
                  <a:lnTo>
                    <a:pt x="348" y="676"/>
                  </a:lnTo>
                  <a:close/>
                </a:path>
              </a:pathLst>
            </a:custGeom>
            <a:solidFill>
              <a:srgbClr val="FFFFFF"/>
            </a:solidFill>
            <a:ln w="9525">
              <a:noFill/>
              <a:round/>
              <a:headEnd/>
              <a:tailEnd/>
            </a:ln>
          </p:spPr>
          <p:txBody>
            <a:bodyPr/>
            <a:lstStyle/>
            <a:p>
              <a:pPr fontAlgn="base">
                <a:spcBef>
                  <a:spcPct val="20000"/>
                </a:spcBef>
                <a:spcAft>
                  <a:spcPct val="0"/>
                </a:spcAft>
                <a:defRPr/>
              </a:pPr>
              <a:endParaRPr lang="en-US" dirty="0">
                <a:solidFill>
                  <a:srgbClr val="292926"/>
                </a:solidFill>
              </a:endParaRPr>
            </a:p>
          </p:txBody>
        </p:sp>
        <p:sp>
          <p:nvSpPr>
            <p:cNvPr id="60" name="Freeform 59"/>
            <p:cNvSpPr>
              <a:spLocks/>
            </p:cNvSpPr>
            <p:nvPr userDrawn="1"/>
          </p:nvSpPr>
          <p:spPr bwMode="gray">
            <a:xfrm>
              <a:off x="4054" y="2813"/>
              <a:ext cx="479" cy="682"/>
            </a:xfrm>
            <a:custGeom>
              <a:avLst/>
              <a:gdLst/>
              <a:ahLst/>
              <a:cxnLst>
                <a:cxn ang="0">
                  <a:pos x="412" y="138"/>
                </a:cxn>
                <a:cxn ang="0">
                  <a:pos x="324" y="126"/>
                </a:cxn>
                <a:cxn ang="0">
                  <a:pos x="294" y="124"/>
                </a:cxn>
                <a:cxn ang="0">
                  <a:pos x="248" y="126"/>
                </a:cxn>
                <a:cxn ang="0">
                  <a:pos x="210" y="136"/>
                </a:cxn>
                <a:cxn ang="0">
                  <a:pos x="186" y="152"/>
                </a:cxn>
                <a:cxn ang="0">
                  <a:pos x="178" y="174"/>
                </a:cxn>
                <a:cxn ang="0">
                  <a:pos x="178" y="180"/>
                </a:cxn>
                <a:cxn ang="0">
                  <a:pos x="188" y="202"/>
                </a:cxn>
                <a:cxn ang="0">
                  <a:pos x="220" y="228"/>
                </a:cxn>
                <a:cxn ang="0">
                  <a:pos x="264" y="254"/>
                </a:cxn>
                <a:cxn ang="0">
                  <a:pos x="316" y="282"/>
                </a:cxn>
                <a:cxn ang="0">
                  <a:pos x="370" y="314"/>
                </a:cxn>
                <a:cxn ang="0">
                  <a:pos x="424" y="354"/>
                </a:cxn>
                <a:cxn ang="0">
                  <a:pos x="446" y="380"/>
                </a:cxn>
                <a:cxn ang="0">
                  <a:pos x="464" y="410"/>
                </a:cxn>
                <a:cxn ang="0">
                  <a:pos x="476" y="444"/>
                </a:cxn>
                <a:cxn ang="0">
                  <a:pos x="480" y="482"/>
                </a:cxn>
                <a:cxn ang="0">
                  <a:pos x="480" y="504"/>
                </a:cxn>
                <a:cxn ang="0">
                  <a:pos x="470" y="546"/>
                </a:cxn>
                <a:cxn ang="0">
                  <a:pos x="450" y="582"/>
                </a:cxn>
                <a:cxn ang="0">
                  <a:pos x="422" y="612"/>
                </a:cxn>
                <a:cxn ang="0">
                  <a:pos x="386" y="636"/>
                </a:cxn>
                <a:cxn ang="0">
                  <a:pos x="342" y="656"/>
                </a:cxn>
                <a:cxn ang="0">
                  <a:pos x="292" y="668"/>
                </a:cxn>
                <a:cxn ang="0">
                  <a:pos x="234" y="674"/>
                </a:cxn>
                <a:cxn ang="0">
                  <a:pos x="204" y="676"/>
                </a:cxn>
                <a:cxn ang="0">
                  <a:pos x="150" y="674"/>
                </a:cxn>
                <a:cxn ang="0">
                  <a:pos x="58" y="658"/>
                </a:cxn>
                <a:cxn ang="0">
                  <a:pos x="12" y="510"/>
                </a:cxn>
                <a:cxn ang="0">
                  <a:pos x="54" y="522"/>
                </a:cxn>
                <a:cxn ang="0">
                  <a:pos x="130" y="542"/>
                </a:cxn>
                <a:cxn ang="0">
                  <a:pos x="184" y="550"/>
                </a:cxn>
                <a:cxn ang="0">
                  <a:pos x="210" y="552"/>
                </a:cxn>
                <a:cxn ang="0">
                  <a:pos x="244" y="548"/>
                </a:cxn>
                <a:cxn ang="0">
                  <a:pos x="274" y="536"/>
                </a:cxn>
                <a:cxn ang="0">
                  <a:pos x="296" y="516"/>
                </a:cxn>
                <a:cxn ang="0">
                  <a:pos x="304" y="488"/>
                </a:cxn>
                <a:cxn ang="0">
                  <a:pos x="304" y="480"/>
                </a:cxn>
                <a:cxn ang="0">
                  <a:pos x="294" y="460"/>
                </a:cxn>
                <a:cxn ang="0">
                  <a:pos x="266" y="436"/>
                </a:cxn>
                <a:cxn ang="0">
                  <a:pos x="222" y="410"/>
                </a:cxn>
                <a:cxn ang="0">
                  <a:pos x="168" y="380"/>
                </a:cxn>
                <a:cxn ang="0">
                  <a:pos x="110" y="346"/>
                </a:cxn>
                <a:cxn ang="0">
                  <a:pos x="56" y="298"/>
                </a:cxn>
                <a:cxn ang="0">
                  <a:pos x="34" y="272"/>
                </a:cxn>
                <a:cxn ang="0">
                  <a:pos x="16" y="240"/>
                </a:cxn>
                <a:cxn ang="0">
                  <a:pos x="4" y="208"/>
                </a:cxn>
                <a:cxn ang="0">
                  <a:pos x="0" y="174"/>
                </a:cxn>
                <a:cxn ang="0">
                  <a:pos x="2" y="154"/>
                </a:cxn>
                <a:cxn ang="0">
                  <a:pos x="12" y="116"/>
                </a:cxn>
                <a:cxn ang="0">
                  <a:pos x="32" y="84"/>
                </a:cxn>
                <a:cxn ang="0">
                  <a:pos x="60" y="56"/>
                </a:cxn>
                <a:cxn ang="0">
                  <a:pos x="94" y="34"/>
                </a:cxn>
                <a:cxn ang="0">
                  <a:pos x="136" y="18"/>
                </a:cxn>
                <a:cxn ang="0">
                  <a:pos x="184" y="6"/>
                </a:cxn>
                <a:cxn ang="0">
                  <a:pos x="236" y="0"/>
                </a:cxn>
                <a:cxn ang="0">
                  <a:pos x="264" y="0"/>
                </a:cxn>
                <a:cxn ang="0">
                  <a:pos x="338" y="2"/>
                </a:cxn>
                <a:cxn ang="0">
                  <a:pos x="412" y="138"/>
                </a:cxn>
              </a:cxnLst>
              <a:rect l="0" t="0" r="r" b="b"/>
              <a:pathLst>
                <a:path w="480" h="676">
                  <a:moveTo>
                    <a:pt x="412" y="138"/>
                  </a:moveTo>
                  <a:lnTo>
                    <a:pt x="412" y="138"/>
                  </a:lnTo>
                  <a:lnTo>
                    <a:pt x="352" y="128"/>
                  </a:lnTo>
                  <a:lnTo>
                    <a:pt x="324" y="126"/>
                  </a:lnTo>
                  <a:lnTo>
                    <a:pt x="294" y="124"/>
                  </a:lnTo>
                  <a:lnTo>
                    <a:pt x="294" y="124"/>
                  </a:lnTo>
                  <a:lnTo>
                    <a:pt x="270" y="124"/>
                  </a:lnTo>
                  <a:lnTo>
                    <a:pt x="248" y="126"/>
                  </a:lnTo>
                  <a:lnTo>
                    <a:pt x="228" y="130"/>
                  </a:lnTo>
                  <a:lnTo>
                    <a:pt x="210" y="136"/>
                  </a:lnTo>
                  <a:lnTo>
                    <a:pt x="196" y="144"/>
                  </a:lnTo>
                  <a:lnTo>
                    <a:pt x="186" y="152"/>
                  </a:lnTo>
                  <a:lnTo>
                    <a:pt x="180" y="162"/>
                  </a:lnTo>
                  <a:lnTo>
                    <a:pt x="178" y="174"/>
                  </a:lnTo>
                  <a:lnTo>
                    <a:pt x="178" y="174"/>
                  </a:lnTo>
                  <a:lnTo>
                    <a:pt x="178" y="180"/>
                  </a:lnTo>
                  <a:lnTo>
                    <a:pt x="180" y="188"/>
                  </a:lnTo>
                  <a:lnTo>
                    <a:pt x="188" y="202"/>
                  </a:lnTo>
                  <a:lnTo>
                    <a:pt x="202" y="214"/>
                  </a:lnTo>
                  <a:lnTo>
                    <a:pt x="220" y="228"/>
                  </a:lnTo>
                  <a:lnTo>
                    <a:pt x="240" y="242"/>
                  </a:lnTo>
                  <a:lnTo>
                    <a:pt x="264" y="254"/>
                  </a:lnTo>
                  <a:lnTo>
                    <a:pt x="316" y="282"/>
                  </a:lnTo>
                  <a:lnTo>
                    <a:pt x="316" y="282"/>
                  </a:lnTo>
                  <a:lnTo>
                    <a:pt x="342" y="298"/>
                  </a:lnTo>
                  <a:lnTo>
                    <a:pt x="370" y="314"/>
                  </a:lnTo>
                  <a:lnTo>
                    <a:pt x="398" y="332"/>
                  </a:lnTo>
                  <a:lnTo>
                    <a:pt x="424" y="354"/>
                  </a:lnTo>
                  <a:lnTo>
                    <a:pt x="436" y="366"/>
                  </a:lnTo>
                  <a:lnTo>
                    <a:pt x="446" y="380"/>
                  </a:lnTo>
                  <a:lnTo>
                    <a:pt x="456" y="394"/>
                  </a:lnTo>
                  <a:lnTo>
                    <a:pt x="464" y="410"/>
                  </a:lnTo>
                  <a:lnTo>
                    <a:pt x="472" y="426"/>
                  </a:lnTo>
                  <a:lnTo>
                    <a:pt x="476" y="444"/>
                  </a:lnTo>
                  <a:lnTo>
                    <a:pt x="480" y="462"/>
                  </a:lnTo>
                  <a:lnTo>
                    <a:pt x="480" y="482"/>
                  </a:lnTo>
                  <a:lnTo>
                    <a:pt x="480" y="482"/>
                  </a:lnTo>
                  <a:lnTo>
                    <a:pt x="480" y="504"/>
                  </a:lnTo>
                  <a:lnTo>
                    <a:pt x="476" y="526"/>
                  </a:lnTo>
                  <a:lnTo>
                    <a:pt x="470" y="546"/>
                  </a:lnTo>
                  <a:lnTo>
                    <a:pt x="460" y="564"/>
                  </a:lnTo>
                  <a:lnTo>
                    <a:pt x="450" y="582"/>
                  </a:lnTo>
                  <a:lnTo>
                    <a:pt x="436" y="598"/>
                  </a:lnTo>
                  <a:lnTo>
                    <a:pt x="422" y="612"/>
                  </a:lnTo>
                  <a:lnTo>
                    <a:pt x="404" y="626"/>
                  </a:lnTo>
                  <a:lnTo>
                    <a:pt x="386" y="636"/>
                  </a:lnTo>
                  <a:lnTo>
                    <a:pt x="364" y="648"/>
                  </a:lnTo>
                  <a:lnTo>
                    <a:pt x="342" y="656"/>
                  </a:lnTo>
                  <a:lnTo>
                    <a:pt x="318" y="662"/>
                  </a:lnTo>
                  <a:lnTo>
                    <a:pt x="292" y="668"/>
                  </a:lnTo>
                  <a:lnTo>
                    <a:pt x="264" y="672"/>
                  </a:lnTo>
                  <a:lnTo>
                    <a:pt x="234" y="674"/>
                  </a:lnTo>
                  <a:lnTo>
                    <a:pt x="204" y="676"/>
                  </a:lnTo>
                  <a:lnTo>
                    <a:pt x="204" y="676"/>
                  </a:lnTo>
                  <a:lnTo>
                    <a:pt x="176" y="674"/>
                  </a:lnTo>
                  <a:lnTo>
                    <a:pt x="150" y="674"/>
                  </a:lnTo>
                  <a:lnTo>
                    <a:pt x="104" y="666"/>
                  </a:lnTo>
                  <a:lnTo>
                    <a:pt x="58" y="658"/>
                  </a:lnTo>
                  <a:lnTo>
                    <a:pt x="12" y="646"/>
                  </a:lnTo>
                  <a:lnTo>
                    <a:pt x="12" y="510"/>
                  </a:lnTo>
                  <a:lnTo>
                    <a:pt x="12" y="510"/>
                  </a:lnTo>
                  <a:lnTo>
                    <a:pt x="54" y="522"/>
                  </a:lnTo>
                  <a:lnTo>
                    <a:pt x="104" y="536"/>
                  </a:lnTo>
                  <a:lnTo>
                    <a:pt x="130" y="542"/>
                  </a:lnTo>
                  <a:lnTo>
                    <a:pt x="156" y="546"/>
                  </a:lnTo>
                  <a:lnTo>
                    <a:pt x="184" y="550"/>
                  </a:lnTo>
                  <a:lnTo>
                    <a:pt x="210" y="552"/>
                  </a:lnTo>
                  <a:lnTo>
                    <a:pt x="210" y="552"/>
                  </a:lnTo>
                  <a:lnTo>
                    <a:pt x="228" y="550"/>
                  </a:lnTo>
                  <a:lnTo>
                    <a:pt x="244" y="548"/>
                  </a:lnTo>
                  <a:lnTo>
                    <a:pt x="260" y="542"/>
                  </a:lnTo>
                  <a:lnTo>
                    <a:pt x="274" y="536"/>
                  </a:lnTo>
                  <a:lnTo>
                    <a:pt x="286" y="526"/>
                  </a:lnTo>
                  <a:lnTo>
                    <a:pt x="296" y="516"/>
                  </a:lnTo>
                  <a:lnTo>
                    <a:pt x="302" y="502"/>
                  </a:lnTo>
                  <a:lnTo>
                    <a:pt x="304" y="488"/>
                  </a:lnTo>
                  <a:lnTo>
                    <a:pt x="304" y="488"/>
                  </a:lnTo>
                  <a:lnTo>
                    <a:pt x="304" y="480"/>
                  </a:lnTo>
                  <a:lnTo>
                    <a:pt x="302" y="474"/>
                  </a:lnTo>
                  <a:lnTo>
                    <a:pt x="294" y="460"/>
                  </a:lnTo>
                  <a:lnTo>
                    <a:pt x="282" y="448"/>
                  </a:lnTo>
                  <a:lnTo>
                    <a:pt x="266" y="436"/>
                  </a:lnTo>
                  <a:lnTo>
                    <a:pt x="246" y="424"/>
                  </a:lnTo>
                  <a:lnTo>
                    <a:pt x="222" y="410"/>
                  </a:lnTo>
                  <a:lnTo>
                    <a:pt x="168" y="380"/>
                  </a:lnTo>
                  <a:lnTo>
                    <a:pt x="168" y="380"/>
                  </a:lnTo>
                  <a:lnTo>
                    <a:pt x="138" y="364"/>
                  </a:lnTo>
                  <a:lnTo>
                    <a:pt x="110" y="346"/>
                  </a:lnTo>
                  <a:lnTo>
                    <a:pt x="82" y="324"/>
                  </a:lnTo>
                  <a:lnTo>
                    <a:pt x="56" y="298"/>
                  </a:lnTo>
                  <a:lnTo>
                    <a:pt x="44" y="286"/>
                  </a:lnTo>
                  <a:lnTo>
                    <a:pt x="34" y="272"/>
                  </a:lnTo>
                  <a:lnTo>
                    <a:pt x="24" y="256"/>
                  </a:lnTo>
                  <a:lnTo>
                    <a:pt x="16" y="240"/>
                  </a:lnTo>
                  <a:lnTo>
                    <a:pt x="10" y="224"/>
                  </a:lnTo>
                  <a:lnTo>
                    <a:pt x="4" y="208"/>
                  </a:lnTo>
                  <a:lnTo>
                    <a:pt x="2" y="192"/>
                  </a:lnTo>
                  <a:lnTo>
                    <a:pt x="0" y="174"/>
                  </a:lnTo>
                  <a:lnTo>
                    <a:pt x="0" y="174"/>
                  </a:lnTo>
                  <a:lnTo>
                    <a:pt x="2" y="154"/>
                  </a:lnTo>
                  <a:lnTo>
                    <a:pt x="6" y="134"/>
                  </a:lnTo>
                  <a:lnTo>
                    <a:pt x="12" y="116"/>
                  </a:lnTo>
                  <a:lnTo>
                    <a:pt x="20" y="100"/>
                  </a:lnTo>
                  <a:lnTo>
                    <a:pt x="32" y="84"/>
                  </a:lnTo>
                  <a:lnTo>
                    <a:pt x="44" y="70"/>
                  </a:lnTo>
                  <a:lnTo>
                    <a:pt x="60" y="56"/>
                  </a:lnTo>
                  <a:lnTo>
                    <a:pt x="76" y="44"/>
                  </a:lnTo>
                  <a:lnTo>
                    <a:pt x="94" y="34"/>
                  </a:lnTo>
                  <a:lnTo>
                    <a:pt x="114" y="24"/>
                  </a:lnTo>
                  <a:lnTo>
                    <a:pt x="136" y="18"/>
                  </a:lnTo>
                  <a:lnTo>
                    <a:pt x="160" y="10"/>
                  </a:lnTo>
                  <a:lnTo>
                    <a:pt x="184" y="6"/>
                  </a:lnTo>
                  <a:lnTo>
                    <a:pt x="210" y="2"/>
                  </a:lnTo>
                  <a:lnTo>
                    <a:pt x="236" y="0"/>
                  </a:lnTo>
                  <a:lnTo>
                    <a:pt x="264" y="0"/>
                  </a:lnTo>
                  <a:lnTo>
                    <a:pt x="264" y="0"/>
                  </a:lnTo>
                  <a:lnTo>
                    <a:pt x="302" y="0"/>
                  </a:lnTo>
                  <a:lnTo>
                    <a:pt x="338" y="2"/>
                  </a:lnTo>
                  <a:lnTo>
                    <a:pt x="412" y="10"/>
                  </a:lnTo>
                  <a:lnTo>
                    <a:pt x="412" y="138"/>
                  </a:lnTo>
                  <a:close/>
                </a:path>
              </a:pathLst>
            </a:custGeom>
            <a:solidFill>
              <a:srgbClr val="FFFFFF"/>
            </a:solidFill>
            <a:ln w="9525">
              <a:noFill/>
              <a:round/>
              <a:headEnd/>
              <a:tailEnd/>
            </a:ln>
          </p:spPr>
          <p:txBody>
            <a:bodyPr/>
            <a:lstStyle/>
            <a:p>
              <a:pPr fontAlgn="base">
                <a:spcBef>
                  <a:spcPct val="20000"/>
                </a:spcBef>
                <a:spcAft>
                  <a:spcPct val="0"/>
                </a:spcAft>
                <a:defRPr/>
              </a:pPr>
              <a:endParaRPr lang="en-US" dirty="0">
                <a:solidFill>
                  <a:srgbClr val="292926"/>
                </a:solidFill>
              </a:endParaRPr>
            </a:p>
          </p:txBody>
        </p:sp>
        <p:sp>
          <p:nvSpPr>
            <p:cNvPr id="61" name="Freeform 60"/>
            <p:cNvSpPr>
              <a:spLocks/>
            </p:cNvSpPr>
            <p:nvPr userDrawn="1"/>
          </p:nvSpPr>
          <p:spPr bwMode="gray">
            <a:xfrm>
              <a:off x="1527" y="2579"/>
              <a:ext cx="244" cy="888"/>
            </a:xfrm>
            <a:custGeom>
              <a:avLst/>
              <a:gdLst/>
              <a:ahLst/>
              <a:cxnLst>
                <a:cxn ang="0">
                  <a:pos x="20" y="890"/>
                </a:cxn>
                <a:cxn ang="0">
                  <a:pos x="20" y="890"/>
                </a:cxn>
                <a:cxn ang="0">
                  <a:pos x="26" y="786"/>
                </a:cxn>
                <a:cxn ang="0">
                  <a:pos x="28" y="660"/>
                </a:cxn>
                <a:cxn ang="0">
                  <a:pos x="28" y="314"/>
                </a:cxn>
                <a:cxn ang="0">
                  <a:pos x="28" y="314"/>
                </a:cxn>
                <a:cxn ang="0">
                  <a:pos x="26" y="224"/>
                </a:cxn>
                <a:cxn ang="0">
                  <a:pos x="20" y="144"/>
                </a:cxn>
                <a:cxn ang="0">
                  <a:pos x="12" y="72"/>
                </a:cxn>
                <a:cxn ang="0">
                  <a:pos x="0" y="0"/>
                </a:cxn>
                <a:cxn ang="0">
                  <a:pos x="230" y="0"/>
                </a:cxn>
                <a:cxn ang="0">
                  <a:pos x="230" y="0"/>
                </a:cxn>
                <a:cxn ang="0">
                  <a:pos x="230" y="54"/>
                </a:cxn>
                <a:cxn ang="0">
                  <a:pos x="226" y="114"/>
                </a:cxn>
                <a:cxn ang="0">
                  <a:pos x="224" y="180"/>
                </a:cxn>
                <a:cxn ang="0">
                  <a:pos x="224" y="254"/>
                </a:cxn>
                <a:cxn ang="0">
                  <a:pos x="224" y="578"/>
                </a:cxn>
                <a:cxn ang="0">
                  <a:pos x="224" y="578"/>
                </a:cxn>
                <a:cxn ang="0">
                  <a:pos x="226" y="654"/>
                </a:cxn>
                <a:cxn ang="0">
                  <a:pos x="232" y="736"/>
                </a:cxn>
                <a:cxn ang="0">
                  <a:pos x="240" y="818"/>
                </a:cxn>
                <a:cxn ang="0">
                  <a:pos x="250" y="890"/>
                </a:cxn>
                <a:cxn ang="0">
                  <a:pos x="20" y="890"/>
                </a:cxn>
              </a:cxnLst>
              <a:rect l="0" t="0" r="r" b="b"/>
              <a:pathLst>
                <a:path w="250" h="890">
                  <a:moveTo>
                    <a:pt x="20" y="890"/>
                  </a:moveTo>
                  <a:lnTo>
                    <a:pt x="20" y="890"/>
                  </a:lnTo>
                  <a:lnTo>
                    <a:pt x="26" y="786"/>
                  </a:lnTo>
                  <a:lnTo>
                    <a:pt x="28" y="660"/>
                  </a:lnTo>
                  <a:lnTo>
                    <a:pt x="28" y="314"/>
                  </a:lnTo>
                  <a:lnTo>
                    <a:pt x="28" y="314"/>
                  </a:lnTo>
                  <a:lnTo>
                    <a:pt x="26" y="224"/>
                  </a:lnTo>
                  <a:lnTo>
                    <a:pt x="20" y="144"/>
                  </a:lnTo>
                  <a:lnTo>
                    <a:pt x="12" y="72"/>
                  </a:lnTo>
                  <a:lnTo>
                    <a:pt x="0" y="0"/>
                  </a:lnTo>
                  <a:lnTo>
                    <a:pt x="230" y="0"/>
                  </a:lnTo>
                  <a:lnTo>
                    <a:pt x="230" y="0"/>
                  </a:lnTo>
                  <a:lnTo>
                    <a:pt x="230" y="54"/>
                  </a:lnTo>
                  <a:lnTo>
                    <a:pt x="226" y="114"/>
                  </a:lnTo>
                  <a:lnTo>
                    <a:pt x="224" y="180"/>
                  </a:lnTo>
                  <a:lnTo>
                    <a:pt x="224" y="254"/>
                  </a:lnTo>
                  <a:lnTo>
                    <a:pt x="224" y="578"/>
                  </a:lnTo>
                  <a:lnTo>
                    <a:pt x="224" y="578"/>
                  </a:lnTo>
                  <a:lnTo>
                    <a:pt x="226" y="654"/>
                  </a:lnTo>
                  <a:lnTo>
                    <a:pt x="232" y="736"/>
                  </a:lnTo>
                  <a:lnTo>
                    <a:pt x="240" y="818"/>
                  </a:lnTo>
                  <a:lnTo>
                    <a:pt x="250" y="890"/>
                  </a:lnTo>
                  <a:lnTo>
                    <a:pt x="20" y="890"/>
                  </a:lnTo>
                  <a:close/>
                </a:path>
              </a:pathLst>
            </a:custGeom>
            <a:solidFill>
              <a:srgbClr val="FFFFFF"/>
            </a:solidFill>
            <a:ln w="9525">
              <a:noFill/>
              <a:round/>
              <a:headEnd/>
              <a:tailEnd/>
            </a:ln>
          </p:spPr>
          <p:txBody>
            <a:bodyPr/>
            <a:lstStyle/>
            <a:p>
              <a:pPr fontAlgn="base">
                <a:spcBef>
                  <a:spcPct val="20000"/>
                </a:spcBef>
                <a:spcAft>
                  <a:spcPct val="0"/>
                </a:spcAft>
                <a:defRPr/>
              </a:pPr>
              <a:endParaRPr lang="en-US" dirty="0">
                <a:solidFill>
                  <a:srgbClr val="292926"/>
                </a:solidFill>
              </a:endParaRPr>
            </a:p>
          </p:txBody>
        </p:sp>
        <p:sp>
          <p:nvSpPr>
            <p:cNvPr id="62" name="Freeform 61"/>
            <p:cNvSpPr>
              <a:spLocks noEditPoints="1"/>
            </p:cNvSpPr>
            <p:nvPr userDrawn="1"/>
          </p:nvSpPr>
          <p:spPr bwMode="gray">
            <a:xfrm>
              <a:off x="1903" y="2813"/>
              <a:ext cx="723" cy="944"/>
            </a:xfrm>
            <a:custGeom>
              <a:avLst/>
              <a:gdLst/>
              <a:ahLst/>
              <a:cxnLst>
                <a:cxn ang="0">
                  <a:pos x="204" y="328"/>
                </a:cxn>
                <a:cxn ang="0">
                  <a:pos x="214" y="264"/>
                </a:cxn>
                <a:cxn ang="0">
                  <a:pos x="236" y="212"/>
                </a:cxn>
                <a:cxn ang="0">
                  <a:pos x="268" y="170"/>
                </a:cxn>
                <a:cxn ang="0">
                  <a:pos x="312" y="146"/>
                </a:cxn>
                <a:cxn ang="0">
                  <a:pos x="370" y="136"/>
                </a:cxn>
                <a:cxn ang="0">
                  <a:pos x="406" y="140"/>
                </a:cxn>
                <a:cxn ang="0">
                  <a:pos x="456" y="160"/>
                </a:cxn>
                <a:cxn ang="0">
                  <a:pos x="496" y="196"/>
                </a:cxn>
                <a:cxn ang="0">
                  <a:pos x="526" y="246"/>
                </a:cxn>
                <a:cxn ang="0">
                  <a:pos x="542" y="306"/>
                </a:cxn>
                <a:cxn ang="0">
                  <a:pos x="546" y="352"/>
                </a:cxn>
                <a:cxn ang="0">
                  <a:pos x="540" y="410"/>
                </a:cxn>
                <a:cxn ang="0">
                  <a:pos x="522" y="460"/>
                </a:cxn>
                <a:cxn ang="0">
                  <a:pos x="492" y="498"/>
                </a:cxn>
                <a:cxn ang="0">
                  <a:pos x="450" y="526"/>
                </a:cxn>
                <a:cxn ang="0">
                  <a:pos x="398" y="538"/>
                </a:cxn>
                <a:cxn ang="0">
                  <a:pos x="358" y="538"/>
                </a:cxn>
                <a:cxn ang="0">
                  <a:pos x="304" y="526"/>
                </a:cxn>
                <a:cxn ang="0">
                  <a:pos x="260" y="502"/>
                </a:cxn>
                <a:cxn ang="0">
                  <a:pos x="230" y="466"/>
                </a:cxn>
                <a:cxn ang="0">
                  <a:pos x="210" y="414"/>
                </a:cxn>
                <a:cxn ang="0">
                  <a:pos x="204" y="352"/>
                </a:cxn>
                <a:cxn ang="0">
                  <a:pos x="230" y="926"/>
                </a:cxn>
                <a:cxn ang="0">
                  <a:pos x="218" y="726"/>
                </a:cxn>
                <a:cxn ang="0">
                  <a:pos x="218" y="614"/>
                </a:cxn>
                <a:cxn ang="0">
                  <a:pos x="296" y="654"/>
                </a:cxn>
                <a:cxn ang="0">
                  <a:pos x="384" y="674"/>
                </a:cxn>
                <a:cxn ang="0">
                  <a:pos x="454" y="674"/>
                </a:cxn>
                <a:cxn ang="0">
                  <a:pos x="544" y="652"/>
                </a:cxn>
                <a:cxn ang="0">
                  <a:pos x="618" y="604"/>
                </a:cxn>
                <a:cxn ang="0">
                  <a:pos x="674" y="536"/>
                </a:cxn>
                <a:cxn ang="0">
                  <a:pos x="710" y="450"/>
                </a:cxn>
                <a:cxn ang="0">
                  <a:pos x="722" y="350"/>
                </a:cxn>
                <a:cxn ang="0">
                  <a:pos x="716" y="276"/>
                </a:cxn>
                <a:cxn ang="0">
                  <a:pos x="686" y="178"/>
                </a:cxn>
                <a:cxn ang="0">
                  <a:pos x="636" y="98"/>
                </a:cxn>
                <a:cxn ang="0">
                  <a:pos x="566" y="40"/>
                </a:cxn>
                <a:cxn ang="0">
                  <a:pos x="478" y="6"/>
                </a:cxn>
                <a:cxn ang="0">
                  <a:pos x="412" y="0"/>
                </a:cxn>
                <a:cxn ang="0">
                  <a:pos x="348" y="6"/>
                </a:cxn>
                <a:cxn ang="0">
                  <a:pos x="298" y="22"/>
                </a:cxn>
                <a:cxn ang="0">
                  <a:pos x="226" y="70"/>
                </a:cxn>
                <a:cxn ang="0">
                  <a:pos x="190" y="106"/>
                </a:cxn>
                <a:cxn ang="0">
                  <a:pos x="168" y="16"/>
                </a:cxn>
                <a:cxn ang="0">
                  <a:pos x="16" y="110"/>
                </a:cxn>
                <a:cxn ang="0">
                  <a:pos x="38" y="270"/>
                </a:cxn>
                <a:cxn ang="0">
                  <a:pos x="40" y="614"/>
                </a:cxn>
                <a:cxn ang="0">
                  <a:pos x="38" y="694"/>
                </a:cxn>
                <a:cxn ang="0">
                  <a:pos x="230" y="926"/>
                </a:cxn>
              </a:cxnLst>
              <a:rect l="0" t="0" r="r" b="b"/>
              <a:pathLst>
                <a:path w="722" h="938">
                  <a:moveTo>
                    <a:pt x="204" y="352"/>
                  </a:moveTo>
                  <a:lnTo>
                    <a:pt x="204" y="352"/>
                  </a:lnTo>
                  <a:lnTo>
                    <a:pt x="204" y="328"/>
                  </a:lnTo>
                  <a:lnTo>
                    <a:pt x="206" y="306"/>
                  </a:lnTo>
                  <a:lnTo>
                    <a:pt x="210" y="284"/>
                  </a:lnTo>
                  <a:lnTo>
                    <a:pt x="214" y="264"/>
                  </a:lnTo>
                  <a:lnTo>
                    <a:pt x="220" y="246"/>
                  </a:lnTo>
                  <a:lnTo>
                    <a:pt x="226" y="228"/>
                  </a:lnTo>
                  <a:lnTo>
                    <a:pt x="236" y="212"/>
                  </a:lnTo>
                  <a:lnTo>
                    <a:pt x="244" y="196"/>
                  </a:lnTo>
                  <a:lnTo>
                    <a:pt x="256" y="182"/>
                  </a:lnTo>
                  <a:lnTo>
                    <a:pt x="268" y="170"/>
                  </a:lnTo>
                  <a:lnTo>
                    <a:pt x="282" y="160"/>
                  </a:lnTo>
                  <a:lnTo>
                    <a:pt x="296" y="152"/>
                  </a:lnTo>
                  <a:lnTo>
                    <a:pt x="312" y="146"/>
                  </a:lnTo>
                  <a:lnTo>
                    <a:pt x="330" y="140"/>
                  </a:lnTo>
                  <a:lnTo>
                    <a:pt x="350" y="138"/>
                  </a:lnTo>
                  <a:lnTo>
                    <a:pt x="370" y="136"/>
                  </a:lnTo>
                  <a:lnTo>
                    <a:pt x="370" y="136"/>
                  </a:lnTo>
                  <a:lnTo>
                    <a:pt x="388" y="138"/>
                  </a:lnTo>
                  <a:lnTo>
                    <a:pt x="406" y="140"/>
                  </a:lnTo>
                  <a:lnTo>
                    <a:pt x="424" y="146"/>
                  </a:lnTo>
                  <a:lnTo>
                    <a:pt x="440" y="152"/>
                  </a:lnTo>
                  <a:lnTo>
                    <a:pt x="456" y="160"/>
                  </a:lnTo>
                  <a:lnTo>
                    <a:pt x="470" y="172"/>
                  </a:lnTo>
                  <a:lnTo>
                    <a:pt x="484" y="184"/>
                  </a:lnTo>
                  <a:lnTo>
                    <a:pt x="496" y="196"/>
                  </a:lnTo>
                  <a:lnTo>
                    <a:pt x="506" y="212"/>
                  </a:lnTo>
                  <a:lnTo>
                    <a:pt x="516" y="228"/>
                  </a:lnTo>
                  <a:lnTo>
                    <a:pt x="526" y="246"/>
                  </a:lnTo>
                  <a:lnTo>
                    <a:pt x="532" y="264"/>
                  </a:lnTo>
                  <a:lnTo>
                    <a:pt x="538" y="284"/>
                  </a:lnTo>
                  <a:lnTo>
                    <a:pt x="542" y="306"/>
                  </a:lnTo>
                  <a:lnTo>
                    <a:pt x="544" y="328"/>
                  </a:lnTo>
                  <a:lnTo>
                    <a:pt x="546" y="352"/>
                  </a:lnTo>
                  <a:lnTo>
                    <a:pt x="546" y="352"/>
                  </a:lnTo>
                  <a:lnTo>
                    <a:pt x="544" y="372"/>
                  </a:lnTo>
                  <a:lnTo>
                    <a:pt x="542" y="392"/>
                  </a:lnTo>
                  <a:lnTo>
                    <a:pt x="540" y="410"/>
                  </a:lnTo>
                  <a:lnTo>
                    <a:pt x="534" y="428"/>
                  </a:lnTo>
                  <a:lnTo>
                    <a:pt x="528" y="444"/>
                  </a:lnTo>
                  <a:lnTo>
                    <a:pt x="522" y="460"/>
                  </a:lnTo>
                  <a:lnTo>
                    <a:pt x="512" y="474"/>
                  </a:lnTo>
                  <a:lnTo>
                    <a:pt x="502" y="488"/>
                  </a:lnTo>
                  <a:lnTo>
                    <a:pt x="492" y="498"/>
                  </a:lnTo>
                  <a:lnTo>
                    <a:pt x="480" y="508"/>
                  </a:lnTo>
                  <a:lnTo>
                    <a:pt x="466" y="518"/>
                  </a:lnTo>
                  <a:lnTo>
                    <a:pt x="450" y="526"/>
                  </a:lnTo>
                  <a:lnTo>
                    <a:pt x="434" y="530"/>
                  </a:lnTo>
                  <a:lnTo>
                    <a:pt x="416" y="536"/>
                  </a:lnTo>
                  <a:lnTo>
                    <a:pt x="398" y="538"/>
                  </a:lnTo>
                  <a:lnTo>
                    <a:pt x="378" y="538"/>
                  </a:lnTo>
                  <a:lnTo>
                    <a:pt x="378" y="538"/>
                  </a:lnTo>
                  <a:lnTo>
                    <a:pt x="358" y="538"/>
                  </a:lnTo>
                  <a:lnTo>
                    <a:pt x="338" y="536"/>
                  </a:lnTo>
                  <a:lnTo>
                    <a:pt x="320" y="532"/>
                  </a:lnTo>
                  <a:lnTo>
                    <a:pt x="304" y="526"/>
                  </a:lnTo>
                  <a:lnTo>
                    <a:pt x="288" y="520"/>
                  </a:lnTo>
                  <a:lnTo>
                    <a:pt x="274" y="512"/>
                  </a:lnTo>
                  <a:lnTo>
                    <a:pt x="260" y="502"/>
                  </a:lnTo>
                  <a:lnTo>
                    <a:pt x="250" y="492"/>
                  </a:lnTo>
                  <a:lnTo>
                    <a:pt x="238" y="478"/>
                  </a:lnTo>
                  <a:lnTo>
                    <a:pt x="230" y="466"/>
                  </a:lnTo>
                  <a:lnTo>
                    <a:pt x="222" y="450"/>
                  </a:lnTo>
                  <a:lnTo>
                    <a:pt x="216" y="432"/>
                  </a:lnTo>
                  <a:lnTo>
                    <a:pt x="210" y="414"/>
                  </a:lnTo>
                  <a:lnTo>
                    <a:pt x="206" y="396"/>
                  </a:lnTo>
                  <a:lnTo>
                    <a:pt x="204" y="374"/>
                  </a:lnTo>
                  <a:lnTo>
                    <a:pt x="204" y="352"/>
                  </a:lnTo>
                  <a:lnTo>
                    <a:pt x="204" y="352"/>
                  </a:lnTo>
                  <a:close/>
                  <a:moveTo>
                    <a:pt x="230" y="926"/>
                  </a:moveTo>
                  <a:lnTo>
                    <a:pt x="230" y="926"/>
                  </a:lnTo>
                  <a:lnTo>
                    <a:pt x="222" y="854"/>
                  </a:lnTo>
                  <a:lnTo>
                    <a:pt x="218" y="784"/>
                  </a:lnTo>
                  <a:lnTo>
                    <a:pt x="218" y="726"/>
                  </a:lnTo>
                  <a:lnTo>
                    <a:pt x="218" y="688"/>
                  </a:lnTo>
                  <a:lnTo>
                    <a:pt x="218" y="614"/>
                  </a:lnTo>
                  <a:lnTo>
                    <a:pt x="218" y="614"/>
                  </a:lnTo>
                  <a:lnTo>
                    <a:pt x="254" y="634"/>
                  </a:lnTo>
                  <a:lnTo>
                    <a:pt x="274" y="646"/>
                  </a:lnTo>
                  <a:lnTo>
                    <a:pt x="296" y="654"/>
                  </a:lnTo>
                  <a:lnTo>
                    <a:pt x="322" y="664"/>
                  </a:lnTo>
                  <a:lnTo>
                    <a:pt x="350" y="670"/>
                  </a:lnTo>
                  <a:lnTo>
                    <a:pt x="384" y="674"/>
                  </a:lnTo>
                  <a:lnTo>
                    <a:pt x="420" y="676"/>
                  </a:lnTo>
                  <a:lnTo>
                    <a:pt x="420" y="676"/>
                  </a:lnTo>
                  <a:lnTo>
                    <a:pt x="454" y="674"/>
                  </a:lnTo>
                  <a:lnTo>
                    <a:pt x="484" y="670"/>
                  </a:lnTo>
                  <a:lnTo>
                    <a:pt x="514" y="662"/>
                  </a:lnTo>
                  <a:lnTo>
                    <a:pt x="544" y="652"/>
                  </a:lnTo>
                  <a:lnTo>
                    <a:pt x="570" y="638"/>
                  </a:lnTo>
                  <a:lnTo>
                    <a:pt x="594" y="622"/>
                  </a:lnTo>
                  <a:lnTo>
                    <a:pt x="618" y="604"/>
                  </a:lnTo>
                  <a:lnTo>
                    <a:pt x="638" y="584"/>
                  </a:lnTo>
                  <a:lnTo>
                    <a:pt x="658" y="560"/>
                  </a:lnTo>
                  <a:lnTo>
                    <a:pt x="674" y="536"/>
                  </a:lnTo>
                  <a:lnTo>
                    <a:pt x="688" y="510"/>
                  </a:lnTo>
                  <a:lnTo>
                    <a:pt x="700" y="480"/>
                  </a:lnTo>
                  <a:lnTo>
                    <a:pt x="710" y="450"/>
                  </a:lnTo>
                  <a:lnTo>
                    <a:pt x="716" y="418"/>
                  </a:lnTo>
                  <a:lnTo>
                    <a:pt x="720" y="384"/>
                  </a:lnTo>
                  <a:lnTo>
                    <a:pt x="722" y="350"/>
                  </a:lnTo>
                  <a:lnTo>
                    <a:pt x="722" y="350"/>
                  </a:lnTo>
                  <a:lnTo>
                    <a:pt x="720" y="312"/>
                  </a:lnTo>
                  <a:lnTo>
                    <a:pt x="716" y="276"/>
                  </a:lnTo>
                  <a:lnTo>
                    <a:pt x="708" y="242"/>
                  </a:lnTo>
                  <a:lnTo>
                    <a:pt x="700" y="208"/>
                  </a:lnTo>
                  <a:lnTo>
                    <a:pt x="686" y="178"/>
                  </a:lnTo>
                  <a:lnTo>
                    <a:pt x="672" y="150"/>
                  </a:lnTo>
                  <a:lnTo>
                    <a:pt x="656" y="122"/>
                  </a:lnTo>
                  <a:lnTo>
                    <a:pt x="636" y="98"/>
                  </a:lnTo>
                  <a:lnTo>
                    <a:pt x="614" y="76"/>
                  </a:lnTo>
                  <a:lnTo>
                    <a:pt x="592" y="56"/>
                  </a:lnTo>
                  <a:lnTo>
                    <a:pt x="566" y="40"/>
                  </a:lnTo>
                  <a:lnTo>
                    <a:pt x="538" y="26"/>
                  </a:lnTo>
                  <a:lnTo>
                    <a:pt x="510" y="14"/>
                  </a:lnTo>
                  <a:lnTo>
                    <a:pt x="478" y="6"/>
                  </a:lnTo>
                  <a:lnTo>
                    <a:pt x="446" y="2"/>
                  </a:lnTo>
                  <a:lnTo>
                    <a:pt x="412" y="0"/>
                  </a:lnTo>
                  <a:lnTo>
                    <a:pt x="412" y="0"/>
                  </a:lnTo>
                  <a:lnTo>
                    <a:pt x="390" y="0"/>
                  </a:lnTo>
                  <a:lnTo>
                    <a:pt x="368" y="2"/>
                  </a:lnTo>
                  <a:lnTo>
                    <a:pt x="348" y="6"/>
                  </a:lnTo>
                  <a:lnTo>
                    <a:pt x="330" y="10"/>
                  </a:lnTo>
                  <a:lnTo>
                    <a:pt x="314" y="14"/>
                  </a:lnTo>
                  <a:lnTo>
                    <a:pt x="298" y="22"/>
                  </a:lnTo>
                  <a:lnTo>
                    <a:pt x="270" y="36"/>
                  </a:lnTo>
                  <a:lnTo>
                    <a:pt x="246" y="52"/>
                  </a:lnTo>
                  <a:lnTo>
                    <a:pt x="226" y="70"/>
                  </a:lnTo>
                  <a:lnTo>
                    <a:pt x="208" y="88"/>
                  </a:lnTo>
                  <a:lnTo>
                    <a:pt x="190" y="106"/>
                  </a:lnTo>
                  <a:lnTo>
                    <a:pt x="190" y="106"/>
                  </a:lnTo>
                  <a:lnTo>
                    <a:pt x="180" y="60"/>
                  </a:lnTo>
                  <a:lnTo>
                    <a:pt x="174" y="38"/>
                  </a:lnTo>
                  <a:lnTo>
                    <a:pt x="168" y="16"/>
                  </a:lnTo>
                  <a:lnTo>
                    <a:pt x="0" y="28"/>
                  </a:lnTo>
                  <a:lnTo>
                    <a:pt x="0" y="28"/>
                  </a:lnTo>
                  <a:lnTo>
                    <a:pt x="16" y="110"/>
                  </a:lnTo>
                  <a:lnTo>
                    <a:pt x="28" y="190"/>
                  </a:lnTo>
                  <a:lnTo>
                    <a:pt x="34" y="230"/>
                  </a:lnTo>
                  <a:lnTo>
                    <a:pt x="38" y="270"/>
                  </a:lnTo>
                  <a:lnTo>
                    <a:pt x="40" y="310"/>
                  </a:lnTo>
                  <a:lnTo>
                    <a:pt x="40" y="352"/>
                  </a:lnTo>
                  <a:lnTo>
                    <a:pt x="40" y="614"/>
                  </a:lnTo>
                  <a:lnTo>
                    <a:pt x="40" y="614"/>
                  </a:lnTo>
                  <a:lnTo>
                    <a:pt x="40" y="652"/>
                  </a:lnTo>
                  <a:lnTo>
                    <a:pt x="38" y="694"/>
                  </a:lnTo>
                  <a:lnTo>
                    <a:pt x="30" y="788"/>
                  </a:lnTo>
                  <a:lnTo>
                    <a:pt x="14" y="938"/>
                  </a:lnTo>
                  <a:lnTo>
                    <a:pt x="230" y="926"/>
                  </a:lnTo>
                  <a:close/>
                </a:path>
              </a:pathLst>
            </a:custGeom>
            <a:solidFill>
              <a:srgbClr val="FFFFFF"/>
            </a:solidFill>
            <a:ln w="9525">
              <a:noFill/>
              <a:round/>
              <a:headEnd/>
              <a:tailEnd/>
            </a:ln>
          </p:spPr>
          <p:txBody>
            <a:bodyPr/>
            <a:lstStyle/>
            <a:p>
              <a:pPr fontAlgn="base">
                <a:spcBef>
                  <a:spcPct val="20000"/>
                </a:spcBef>
                <a:spcAft>
                  <a:spcPct val="0"/>
                </a:spcAft>
                <a:defRPr/>
              </a:pPr>
              <a:endParaRPr lang="en-US" dirty="0">
                <a:solidFill>
                  <a:srgbClr val="292926"/>
                </a:solidFill>
              </a:endParaRPr>
            </a:p>
          </p:txBody>
        </p:sp>
        <p:sp>
          <p:nvSpPr>
            <p:cNvPr id="63" name="Freeform 62"/>
            <p:cNvSpPr>
              <a:spLocks/>
            </p:cNvSpPr>
            <p:nvPr userDrawn="1"/>
          </p:nvSpPr>
          <p:spPr bwMode="gray">
            <a:xfrm>
              <a:off x="2711" y="2813"/>
              <a:ext cx="488" cy="682"/>
            </a:xfrm>
            <a:custGeom>
              <a:avLst/>
              <a:gdLst/>
              <a:ahLst/>
              <a:cxnLst>
                <a:cxn ang="0">
                  <a:pos x="396" y="136"/>
                </a:cxn>
                <a:cxn ang="0">
                  <a:pos x="322" y="124"/>
                </a:cxn>
                <a:cxn ang="0">
                  <a:pos x="294" y="124"/>
                </a:cxn>
                <a:cxn ang="0">
                  <a:pos x="248" y="126"/>
                </a:cxn>
                <a:cxn ang="0">
                  <a:pos x="210" y="136"/>
                </a:cxn>
                <a:cxn ang="0">
                  <a:pos x="186" y="152"/>
                </a:cxn>
                <a:cxn ang="0">
                  <a:pos x="178" y="174"/>
                </a:cxn>
                <a:cxn ang="0">
                  <a:pos x="178" y="180"/>
                </a:cxn>
                <a:cxn ang="0">
                  <a:pos x="188" y="202"/>
                </a:cxn>
                <a:cxn ang="0">
                  <a:pos x="220" y="228"/>
                </a:cxn>
                <a:cxn ang="0">
                  <a:pos x="264" y="254"/>
                </a:cxn>
                <a:cxn ang="0">
                  <a:pos x="316" y="282"/>
                </a:cxn>
                <a:cxn ang="0">
                  <a:pos x="370" y="314"/>
                </a:cxn>
                <a:cxn ang="0">
                  <a:pos x="424" y="354"/>
                </a:cxn>
                <a:cxn ang="0">
                  <a:pos x="446" y="380"/>
                </a:cxn>
                <a:cxn ang="0">
                  <a:pos x="464" y="410"/>
                </a:cxn>
                <a:cxn ang="0">
                  <a:pos x="476" y="444"/>
                </a:cxn>
                <a:cxn ang="0">
                  <a:pos x="480" y="482"/>
                </a:cxn>
                <a:cxn ang="0">
                  <a:pos x="480" y="504"/>
                </a:cxn>
                <a:cxn ang="0">
                  <a:pos x="470" y="546"/>
                </a:cxn>
                <a:cxn ang="0">
                  <a:pos x="450" y="582"/>
                </a:cxn>
                <a:cxn ang="0">
                  <a:pos x="422" y="612"/>
                </a:cxn>
                <a:cxn ang="0">
                  <a:pos x="386" y="636"/>
                </a:cxn>
                <a:cxn ang="0">
                  <a:pos x="342" y="656"/>
                </a:cxn>
                <a:cxn ang="0">
                  <a:pos x="292" y="668"/>
                </a:cxn>
                <a:cxn ang="0">
                  <a:pos x="234" y="674"/>
                </a:cxn>
                <a:cxn ang="0">
                  <a:pos x="204" y="676"/>
                </a:cxn>
                <a:cxn ang="0">
                  <a:pos x="150" y="674"/>
                </a:cxn>
                <a:cxn ang="0">
                  <a:pos x="58" y="658"/>
                </a:cxn>
                <a:cxn ang="0">
                  <a:pos x="12" y="510"/>
                </a:cxn>
                <a:cxn ang="0">
                  <a:pos x="54" y="522"/>
                </a:cxn>
                <a:cxn ang="0">
                  <a:pos x="130" y="542"/>
                </a:cxn>
                <a:cxn ang="0">
                  <a:pos x="184" y="550"/>
                </a:cxn>
                <a:cxn ang="0">
                  <a:pos x="210" y="552"/>
                </a:cxn>
                <a:cxn ang="0">
                  <a:pos x="244" y="548"/>
                </a:cxn>
                <a:cxn ang="0">
                  <a:pos x="274" y="536"/>
                </a:cxn>
                <a:cxn ang="0">
                  <a:pos x="296" y="516"/>
                </a:cxn>
                <a:cxn ang="0">
                  <a:pos x="304" y="488"/>
                </a:cxn>
                <a:cxn ang="0">
                  <a:pos x="304" y="480"/>
                </a:cxn>
                <a:cxn ang="0">
                  <a:pos x="294" y="460"/>
                </a:cxn>
                <a:cxn ang="0">
                  <a:pos x="266" y="436"/>
                </a:cxn>
                <a:cxn ang="0">
                  <a:pos x="222" y="410"/>
                </a:cxn>
                <a:cxn ang="0">
                  <a:pos x="166" y="380"/>
                </a:cxn>
                <a:cxn ang="0">
                  <a:pos x="110" y="346"/>
                </a:cxn>
                <a:cxn ang="0">
                  <a:pos x="56" y="298"/>
                </a:cxn>
                <a:cxn ang="0">
                  <a:pos x="34" y="272"/>
                </a:cxn>
                <a:cxn ang="0">
                  <a:pos x="16" y="240"/>
                </a:cxn>
                <a:cxn ang="0">
                  <a:pos x="4" y="208"/>
                </a:cxn>
                <a:cxn ang="0">
                  <a:pos x="0" y="174"/>
                </a:cxn>
                <a:cxn ang="0">
                  <a:pos x="2" y="154"/>
                </a:cxn>
                <a:cxn ang="0">
                  <a:pos x="12" y="116"/>
                </a:cxn>
                <a:cxn ang="0">
                  <a:pos x="32" y="84"/>
                </a:cxn>
                <a:cxn ang="0">
                  <a:pos x="60" y="56"/>
                </a:cxn>
                <a:cxn ang="0">
                  <a:pos x="94" y="34"/>
                </a:cxn>
                <a:cxn ang="0">
                  <a:pos x="136" y="18"/>
                </a:cxn>
                <a:cxn ang="0">
                  <a:pos x="184" y="6"/>
                </a:cxn>
                <a:cxn ang="0">
                  <a:pos x="236" y="0"/>
                </a:cxn>
                <a:cxn ang="0">
                  <a:pos x="264" y="0"/>
                </a:cxn>
                <a:cxn ang="0">
                  <a:pos x="344" y="4"/>
                </a:cxn>
                <a:cxn ang="0">
                  <a:pos x="396" y="136"/>
                </a:cxn>
              </a:cxnLst>
              <a:rect l="0" t="0" r="r" b="b"/>
              <a:pathLst>
                <a:path w="480" h="676">
                  <a:moveTo>
                    <a:pt x="396" y="136"/>
                  </a:moveTo>
                  <a:lnTo>
                    <a:pt x="396" y="136"/>
                  </a:lnTo>
                  <a:lnTo>
                    <a:pt x="346" y="128"/>
                  </a:lnTo>
                  <a:lnTo>
                    <a:pt x="322" y="124"/>
                  </a:lnTo>
                  <a:lnTo>
                    <a:pt x="294" y="124"/>
                  </a:lnTo>
                  <a:lnTo>
                    <a:pt x="294" y="124"/>
                  </a:lnTo>
                  <a:lnTo>
                    <a:pt x="270" y="124"/>
                  </a:lnTo>
                  <a:lnTo>
                    <a:pt x="248" y="126"/>
                  </a:lnTo>
                  <a:lnTo>
                    <a:pt x="228" y="130"/>
                  </a:lnTo>
                  <a:lnTo>
                    <a:pt x="210" y="136"/>
                  </a:lnTo>
                  <a:lnTo>
                    <a:pt x="196" y="144"/>
                  </a:lnTo>
                  <a:lnTo>
                    <a:pt x="186" y="152"/>
                  </a:lnTo>
                  <a:lnTo>
                    <a:pt x="180" y="162"/>
                  </a:lnTo>
                  <a:lnTo>
                    <a:pt x="178" y="174"/>
                  </a:lnTo>
                  <a:lnTo>
                    <a:pt x="178" y="174"/>
                  </a:lnTo>
                  <a:lnTo>
                    <a:pt x="178" y="180"/>
                  </a:lnTo>
                  <a:lnTo>
                    <a:pt x="180" y="188"/>
                  </a:lnTo>
                  <a:lnTo>
                    <a:pt x="188" y="202"/>
                  </a:lnTo>
                  <a:lnTo>
                    <a:pt x="202" y="214"/>
                  </a:lnTo>
                  <a:lnTo>
                    <a:pt x="220" y="228"/>
                  </a:lnTo>
                  <a:lnTo>
                    <a:pt x="240" y="242"/>
                  </a:lnTo>
                  <a:lnTo>
                    <a:pt x="264" y="254"/>
                  </a:lnTo>
                  <a:lnTo>
                    <a:pt x="316" y="282"/>
                  </a:lnTo>
                  <a:lnTo>
                    <a:pt x="316" y="282"/>
                  </a:lnTo>
                  <a:lnTo>
                    <a:pt x="342" y="298"/>
                  </a:lnTo>
                  <a:lnTo>
                    <a:pt x="370" y="314"/>
                  </a:lnTo>
                  <a:lnTo>
                    <a:pt x="398" y="332"/>
                  </a:lnTo>
                  <a:lnTo>
                    <a:pt x="424" y="354"/>
                  </a:lnTo>
                  <a:lnTo>
                    <a:pt x="436" y="366"/>
                  </a:lnTo>
                  <a:lnTo>
                    <a:pt x="446" y="380"/>
                  </a:lnTo>
                  <a:lnTo>
                    <a:pt x="456" y="394"/>
                  </a:lnTo>
                  <a:lnTo>
                    <a:pt x="464" y="410"/>
                  </a:lnTo>
                  <a:lnTo>
                    <a:pt x="472" y="426"/>
                  </a:lnTo>
                  <a:lnTo>
                    <a:pt x="476" y="444"/>
                  </a:lnTo>
                  <a:lnTo>
                    <a:pt x="480" y="462"/>
                  </a:lnTo>
                  <a:lnTo>
                    <a:pt x="480" y="482"/>
                  </a:lnTo>
                  <a:lnTo>
                    <a:pt x="480" y="482"/>
                  </a:lnTo>
                  <a:lnTo>
                    <a:pt x="480" y="504"/>
                  </a:lnTo>
                  <a:lnTo>
                    <a:pt x="476" y="526"/>
                  </a:lnTo>
                  <a:lnTo>
                    <a:pt x="470" y="546"/>
                  </a:lnTo>
                  <a:lnTo>
                    <a:pt x="460" y="564"/>
                  </a:lnTo>
                  <a:lnTo>
                    <a:pt x="450" y="582"/>
                  </a:lnTo>
                  <a:lnTo>
                    <a:pt x="436" y="598"/>
                  </a:lnTo>
                  <a:lnTo>
                    <a:pt x="422" y="612"/>
                  </a:lnTo>
                  <a:lnTo>
                    <a:pt x="404" y="626"/>
                  </a:lnTo>
                  <a:lnTo>
                    <a:pt x="386" y="636"/>
                  </a:lnTo>
                  <a:lnTo>
                    <a:pt x="364" y="648"/>
                  </a:lnTo>
                  <a:lnTo>
                    <a:pt x="342" y="656"/>
                  </a:lnTo>
                  <a:lnTo>
                    <a:pt x="318" y="662"/>
                  </a:lnTo>
                  <a:lnTo>
                    <a:pt x="292" y="668"/>
                  </a:lnTo>
                  <a:lnTo>
                    <a:pt x="264" y="672"/>
                  </a:lnTo>
                  <a:lnTo>
                    <a:pt x="234" y="674"/>
                  </a:lnTo>
                  <a:lnTo>
                    <a:pt x="204" y="676"/>
                  </a:lnTo>
                  <a:lnTo>
                    <a:pt x="204" y="676"/>
                  </a:lnTo>
                  <a:lnTo>
                    <a:pt x="176" y="674"/>
                  </a:lnTo>
                  <a:lnTo>
                    <a:pt x="150" y="674"/>
                  </a:lnTo>
                  <a:lnTo>
                    <a:pt x="104" y="666"/>
                  </a:lnTo>
                  <a:lnTo>
                    <a:pt x="58" y="658"/>
                  </a:lnTo>
                  <a:lnTo>
                    <a:pt x="12" y="646"/>
                  </a:lnTo>
                  <a:lnTo>
                    <a:pt x="12" y="510"/>
                  </a:lnTo>
                  <a:lnTo>
                    <a:pt x="12" y="510"/>
                  </a:lnTo>
                  <a:lnTo>
                    <a:pt x="54" y="522"/>
                  </a:lnTo>
                  <a:lnTo>
                    <a:pt x="102" y="536"/>
                  </a:lnTo>
                  <a:lnTo>
                    <a:pt x="130" y="542"/>
                  </a:lnTo>
                  <a:lnTo>
                    <a:pt x="156" y="546"/>
                  </a:lnTo>
                  <a:lnTo>
                    <a:pt x="184" y="550"/>
                  </a:lnTo>
                  <a:lnTo>
                    <a:pt x="210" y="552"/>
                  </a:lnTo>
                  <a:lnTo>
                    <a:pt x="210" y="552"/>
                  </a:lnTo>
                  <a:lnTo>
                    <a:pt x="228" y="550"/>
                  </a:lnTo>
                  <a:lnTo>
                    <a:pt x="244" y="548"/>
                  </a:lnTo>
                  <a:lnTo>
                    <a:pt x="260" y="542"/>
                  </a:lnTo>
                  <a:lnTo>
                    <a:pt x="274" y="536"/>
                  </a:lnTo>
                  <a:lnTo>
                    <a:pt x="286" y="526"/>
                  </a:lnTo>
                  <a:lnTo>
                    <a:pt x="296" y="516"/>
                  </a:lnTo>
                  <a:lnTo>
                    <a:pt x="302" y="502"/>
                  </a:lnTo>
                  <a:lnTo>
                    <a:pt x="304" y="488"/>
                  </a:lnTo>
                  <a:lnTo>
                    <a:pt x="304" y="488"/>
                  </a:lnTo>
                  <a:lnTo>
                    <a:pt x="304" y="480"/>
                  </a:lnTo>
                  <a:lnTo>
                    <a:pt x="302" y="474"/>
                  </a:lnTo>
                  <a:lnTo>
                    <a:pt x="294" y="460"/>
                  </a:lnTo>
                  <a:lnTo>
                    <a:pt x="282" y="448"/>
                  </a:lnTo>
                  <a:lnTo>
                    <a:pt x="266" y="436"/>
                  </a:lnTo>
                  <a:lnTo>
                    <a:pt x="246" y="424"/>
                  </a:lnTo>
                  <a:lnTo>
                    <a:pt x="222" y="410"/>
                  </a:lnTo>
                  <a:lnTo>
                    <a:pt x="166" y="380"/>
                  </a:lnTo>
                  <a:lnTo>
                    <a:pt x="166" y="380"/>
                  </a:lnTo>
                  <a:lnTo>
                    <a:pt x="138" y="364"/>
                  </a:lnTo>
                  <a:lnTo>
                    <a:pt x="110" y="346"/>
                  </a:lnTo>
                  <a:lnTo>
                    <a:pt x="82" y="324"/>
                  </a:lnTo>
                  <a:lnTo>
                    <a:pt x="56" y="298"/>
                  </a:lnTo>
                  <a:lnTo>
                    <a:pt x="44" y="286"/>
                  </a:lnTo>
                  <a:lnTo>
                    <a:pt x="34" y="272"/>
                  </a:lnTo>
                  <a:lnTo>
                    <a:pt x="24" y="256"/>
                  </a:lnTo>
                  <a:lnTo>
                    <a:pt x="16" y="240"/>
                  </a:lnTo>
                  <a:lnTo>
                    <a:pt x="10" y="224"/>
                  </a:lnTo>
                  <a:lnTo>
                    <a:pt x="4" y="208"/>
                  </a:lnTo>
                  <a:lnTo>
                    <a:pt x="2" y="192"/>
                  </a:lnTo>
                  <a:lnTo>
                    <a:pt x="0" y="174"/>
                  </a:lnTo>
                  <a:lnTo>
                    <a:pt x="0" y="174"/>
                  </a:lnTo>
                  <a:lnTo>
                    <a:pt x="2" y="154"/>
                  </a:lnTo>
                  <a:lnTo>
                    <a:pt x="6" y="134"/>
                  </a:lnTo>
                  <a:lnTo>
                    <a:pt x="12" y="116"/>
                  </a:lnTo>
                  <a:lnTo>
                    <a:pt x="20" y="100"/>
                  </a:lnTo>
                  <a:lnTo>
                    <a:pt x="32" y="84"/>
                  </a:lnTo>
                  <a:lnTo>
                    <a:pt x="44" y="70"/>
                  </a:lnTo>
                  <a:lnTo>
                    <a:pt x="60" y="56"/>
                  </a:lnTo>
                  <a:lnTo>
                    <a:pt x="76" y="44"/>
                  </a:lnTo>
                  <a:lnTo>
                    <a:pt x="94" y="34"/>
                  </a:lnTo>
                  <a:lnTo>
                    <a:pt x="114" y="24"/>
                  </a:lnTo>
                  <a:lnTo>
                    <a:pt x="136" y="18"/>
                  </a:lnTo>
                  <a:lnTo>
                    <a:pt x="160" y="10"/>
                  </a:lnTo>
                  <a:lnTo>
                    <a:pt x="184" y="6"/>
                  </a:lnTo>
                  <a:lnTo>
                    <a:pt x="210" y="2"/>
                  </a:lnTo>
                  <a:lnTo>
                    <a:pt x="236" y="0"/>
                  </a:lnTo>
                  <a:lnTo>
                    <a:pt x="264" y="0"/>
                  </a:lnTo>
                  <a:lnTo>
                    <a:pt x="264" y="0"/>
                  </a:lnTo>
                  <a:lnTo>
                    <a:pt x="304" y="0"/>
                  </a:lnTo>
                  <a:lnTo>
                    <a:pt x="344" y="4"/>
                  </a:lnTo>
                  <a:lnTo>
                    <a:pt x="422" y="12"/>
                  </a:lnTo>
                  <a:lnTo>
                    <a:pt x="396" y="136"/>
                  </a:lnTo>
                  <a:close/>
                </a:path>
              </a:pathLst>
            </a:custGeom>
            <a:solidFill>
              <a:srgbClr val="FFFFFF"/>
            </a:solidFill>
            <a:ln w="9525">
              <a:noFill/>
              <a:round/>
              <a:headEnd/>
              <a:tailEnd/>
            </a:ln>
          </p:spPr>
          <p:txBody>
            <a:bodyPr/>
            <a:lstStyle/>
            <a:p>
              <a:pPr fontAlgn="base">
                <a:spcBef>
                  <a:spcPct val="20000"/>
                </a:spcBef>
                <a:spcAft>
                  <a:spcPct val="0"/>
                </a:spcAft>
                <a:defRPr/>
              </a:pPr>
              <a:endParaRPr lang="en-US" dirty="0">
                <a:solidFill>
                  <a:srgbClr val="292926"/>
                </a:solidFill>
              </a:endParaRPr>
            </a:p>
          </p:txBody>
        </p:sp>
      </p:grpSp>
    </p:spTree>
    <p:extLst>
      <p:ext uri="{BB962C8B-B14F-4D97-AF65-F5344CB8AC3E}">
        <p14:creationId xmlns:p14="http://schemas.microsoft.com/office/powerpoint/2010/main" val="3221452815"/>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cSld name="Title, Question and Content Full Page with Base/Source">
    <p:spTree>
      <p:nvGrpSpPr>
        <p:cNvPr id="1" name=""/>
        <p:cNvGrpSpPr/>
        <p:nvPr/>
      </p:nvGrpSpPr>
      <p:grpSpPr>
        <a:xfrm>
          <a:off x="0" y="0"/>
          <a:ext cx="0" cy="0"/>
          <a:chOff x="0" y="0"/>
          <a:chExt cx="0" cy="0"/>
        </a:xfrm>
      </p:grpSpPr>
      <p:sp>
        <p:nvSpPr>
          <p:cNvPr id="13" name="Text Placeholder 6"/>
          <p:cNvSpPr>
            <a:spLocks noGrp="1"/>
          </p:cNvSpPr>
          <p:nvPr>
            <p:ph type="body" sz="quarter" idx="11" hasCustomPrompt="1"/>
          </p:nvPr>
        </p:nvSpPr>
        <p:spPr>
          <a:xfrm>
            <a:off x="0" y="829815"/>
            <a:ext cx="9144000" cy="453157"/>
          </a:xfrm>
          <a:prstGeom prst="rect">
            <a:avLst/>
          </a:prstGeom>
          <a:solidFill>
            <a:schemeClr val="tx1"/>
          </a:solidFill>
        </p:spPr>
        <p:txBody>
          <a:bodyPr lIns="215962" tIns="71987" rIns="215962" bIns="71987" anchor="t" anchorCtr="0">
            <a:spAutoFit/>
          </a:bodyPr>
          <a:lstStyle>
            <a:lvl1pPr marL="0" indent="0">
              <a:buNone/>
              <a:defRPr sz="2000" b="1" i="1" baseline="0">
                <a:solidFill>
                  <a:schemeClr val="bg1"/>
                </a:solidFill>
              </a:defRPr>
            </a:lvl1pPr>
            <a:lvl2pPr>
              <a:buNone/>
              <a:defRPr/>
            </a:lvl2pPr>
            <a:lvl3pPr>
              <a:buNone/>
              <a:defRPr/>
            </a:lvl3pPr>
            <a:lvl4pPr>
              <a:buNone/>
              <a:defRPr/>
            </a:lvl4pPr>
            <a:lvl5pPr>
              <a:buNone/>
              <a:defRPr/>
            </a:lvl5pPr>
          </a:lstStyle>
          <a:p>
            <a:pPr lvl="0"/>
            <a:r>
              <a:rPr lang="en-US" dirty="0" smtClean="0"/>
              <a:t>Click to edit slide question Arial Bold Italic size 20</a:t>
            </a:r>
          </a:p>
        </p:txBody>
      </p:sp>
      <p:sp>
        <p:nvSpPr>
          <p:cNvPr id="2" name="Title 1"/>
          <p:cNvSpPr>
            <a:spLocks noGrp="1"/>
          </p:cNvSpPr>
          <p:nvPr>
            <p:ph type="title" hasCustomPrompt="1"/>
          </p:nvPr>
        </p:nvSpPr>
        <p:spPr/>
        <p:txBody>
          <a:bodyPr/>
          <a:lstStyle>
            <a:lvl1pPr>
              <a:defRPr baseline="0"/>
            </a:lvl1pPr>
          </a:lstStyle>
          <a:p>
            <a:r>
              <a:rPr lang="en-US" dirty="0" smtClean="0"/>
              <a:t>Click to edit slide title Arial Bold size 24</a:t>
            </a:r>
            <a:endParaRPr lang="en-GB" dirty="0"/>
          </a:p>
        </p:txBody>
      </p:sp>
      <p:sp>
        <p:nvSpPr>
          <p:cNvPr id="10" name="Text Placeholder 8"/>
          <p:cNvSpPr>
            <a:spLocks noGrp="1"/>
          </p:cNvSpPr>
          <p:nvPr>
            <p:ph type="body" sz="quarter" idx="12" hasCustomPrompt="1"/>
          </p:nvPr>
        </p:nvSpPr>
        <p:spPr>
          <a:xfrm>
            <a:off x="227137" y="6032501"/>
            <a:ext cx="5723792" cy="349251"/>
          </a:xfrm>
          <a:prstGeom prst="rect">
            <a:avLst/>
          </a:prstGeom>
        </p:spPr>
        <p:txBody>
          <a:bodyPr anchor="ctr" anchorCtr="0"/>
          <a:lstStyle>
            <a:lvl1pPr marL="0" marR="0" indent="0" algn="l" defTabSz="914239" rtl="0" eaLnBrk="0" fontAlgn="base" latinLnBrk="0" hangingPunct="0">
              <a:lnSpc>
                <a:spcPct val="100000"/>
              </a:lnSpc>
              <a:spcBef>
                <a:spcPts val="600"/>
              </a:spcBef>
              <a:spcAft>
                <a:spcPct val="0"/>
              </a:spcAft>
              <a:buClrTx/>
              <a:buSzTx/>
              <a:buFont typeface="Wingdings" pitchFamily="2" charset="2"/>
              <a:buNone/>
              <a:tabLst/>
              <a:defRPr sz="800">
                <a:solidFill>
                  <a:srgbClr val="424242"/>
                </a:solidFill>
              </a:defRPr>
            </a:lvl1pPr>
          </a:lstStyle>
          <a:p>
            <a:pPr marL="0" marR="0" lvl="0" indent="0" algn="l" defTabSz="914239" rtl="0" eaLnBrk="0" fontAlgn="base" latinLnBrk="0" hangingPunct="0">
              <a:lnSpc>
                <a:spcPct val="100000"/>
              </a:lnSpc>
              <a:spcBef>
                <a:spcPts val="600"/>
              </a:spcBef>
              <a:spcAft>
                <a:spcPct val="0"/>
              </a:spcAft>
              <a:buClrTx/>
              <a:buSzTx/>
              <a:buFont typeface="Wingdings" pitchFamily="2" charset="2"/>
              <a:buNone/>
              <a:tabLst/>
              <a:defRPr/>
            </a:pPr>
            <a:r>
              <a:rPr lang="en-US" dirty="0" smtClean="0"/>
              <a:t>Click to edit Base</a:t>
            </a:r>
          </a:p>
        </p:txBody>
      </p:sp>
      <p:sp>
        <p:nvSpPr>
          <p:cNvPr id="11" name="Text Placeholder 8"/>
          <p:cNvSpPr>
            <a:spLocks noGrp="1"/>
          </p:cNvSpPr>
          <p:nvPr>
            <p:ph type="body" sz="quarter" idx="13" hasCustomPrompt="1"/>
          </p:nvPr>
        </p:nvSpPr>
        <p:spPr>
          <a:xfrm>
            <a:off x="6174494" y="6039174"/>
            <a:ext cx="2742372" cy="346129"/>
          </a:xfrm>
          <a:prstGeom prst="rect">
            <a:avLst/>
          </a:prstGeom>
        </p:spPr>
        <p:txBody>
          <a:bodyPr anchor="ctr" anchorCtr="0"/>
          <a:lstStyle>
            <a:lvl1pPr marL="0" marR="0" indent="0" algn="r" defTabSz="914239" rtl="0" eaLnBrk="0" fontAlgn="base" latinLnBrk="0" hangingPunct="0">
              <a:lnSpc>
                <a:spcPct val="100000"/>
              </a:lnSpc>
              <a:spcBef>
                <a:spcPts val="600"/>
              </a:spcBef>
              <a:spcAft>
                <a:spcPct val="0"/>
              </a:spcAft>
              <a:buClrTx/>
              <a:buSzTx/>
              <a:buFont typeface="Wingdings" pitchFamily="2" charset="2"/>
              <a:buNone/>
              <a:tabLst/>
              <a:defRPr sz="800">
                <a:solidFill>
                  <a:srgbClr val="424242"/>
                </a:solidFill>
              </a:defRPr>
            </a:lvl1pPr>
          </a:lstStyle>
          <a:p>
            <a:pPr marL="0" marR="0" lvl="0" indent="0" algn="r" defTabSz="914239" rtl="0" eaLnBrk="0" fontAlgn="base" latinLnBrk="0" hangingPunct="0">
              <a:lnSpc>
                <a:spcPct val="100000"/>
              </a:lnSpc>
              <a:spcBef>
                <a:spcPts val="600"/>
              </a:spcBef>
              <a:spcAft>
                <a:spcPct val="0"/>
              </a:spcAft>
              <a:buClrTx/>
              <a:buSzTx/>
              <a:buFont typeface="Wingdings" pitchFamily="2" charset="2"/>
              <a:buNone/>
              <a:tabLst/>
              <a:defRPr/>
            </a:pPr>
            <a:r>
              <a:rPr lang="en-US" dirty="0" smtClean="0"/>
              <a:t>Click to edit Source</a:t>
            </a:r>
          </a:p>
        </p:txBody>
      </p:sp>
      <p:cxnSp>
        <p:nvCxnSpPr>
          <p:cNvPr id="8" name="Straight Connector 7"/>
          <p:cNvCxnSpPr/>
          <p:nvPr/>
        </p:nvCxnSpPr>
        <p:spPr bwMode="auto">
          <a:xfrm>
            <a:off x="227135" y="6032501"/>
            <a:ext cx="8689731" cy="1588"/>
          </a:xfrm>
          <a:prstGeom prst="line">
            <a:avLst/>
          </a:prstGeom>
          <a:solidFill>
            <a:schemeClr val="accent2"/>
          </a:solidFill>
          <a:ln w="3175" cap="flat" cmpd="sng" algn="ctr">
            <a:solidFill>
              <a:schemeClr val="bg1">
                <a:lumMod val="75000"/>
              </a:schemeClr>
            </a:solidFill>
            <a:prstDash val="solid"/>
            <a:round/>
            <a:headEnd type="none" w="med" len="med"/>
            <a:tailEnd type="none" w="med" len="med"/>
          </a:ln>
          <a:effectLst/>
        </p:spPr>
      </p:cxnSp>
      <p:cxnSp>
        <p:nvCxnSpPr>
          <p:cNvPr id="12" name="Straight Connector 11"/>
          <p:cNvCxnSpPr/>
          <p:nvPr/>
        </p:nvCxnSpPr>
        <p:spPr bwMode="auto">
          <a:xfrm>
            <a:off x="0" y="815281"/>
            <a:ext cx="9144000" cy="1588"/>
          </a:xfrm>
          <a:prstGeom prst="line">
            <a:avLst/>
          </a:prstGeom>
          <a:solidFill>
            <a:schemeClr val="accent2"/>
          </a:solidFill>
          <a:ln w="28575" cap="flat" cmpd="sng" algn="ctr">
            <a:solidFill>
              <a:schemeClr val="tx2"/>
            </a:solidFill>
            <a:prstDash val="solid"/>
            <a:round/>
            <a:headEnd type="none" w="med" len="med"/>
            <a:tailEnd type="none" w="med" len="med"/>
          </a:ln>
          <a:effectLst/>
        </p:spPr>
      </p:cxnSp>
      <p:sp>
        <p:nvSpPr>
          <p:cNvPr id="14" name="Content Placeholder 12"/>
          <p:cNvSpPr>
            <a:spLocks noGrp="1"/>
          </p:cNvSpPr>
          <p:nvPr>
            <p:ph sz="quarter" idx="10" hasCustomPrompt="1"/>
          </p:nvPr>
        </p:nvSpPr>
        <p:spPr>
          <a:xfrm>
            <a:off x="227136" y="1514475"/>
            <a:ext cx="8692662" cy="4362450"/>
          </a:xfrm>
        </p:spPr>
        <p:txBody>
          <a:bodyPr/>
          <a:lstStyle>
            <a:lvl1pPr>
              <a:buClr>
                <a:schemeClr val="tx1"/>
              </a:buClr>
              <a:defRPr>
                <a:solidFill>
                  <a:srgbClr val="424242"/>
                </a:solidFill>
              </a:defRPr>
            </a:lvl1pPr>
            <a:lvl2pPr>
              <a:buClr>
                <a:schemeClr val="tx1"/>
              </a:buClr>
              <a:defRPr baseline="0">
                <a:solidFill>
                  <a:srgbClr val="424242"/>
                </a:solidFill>
              </a:defRPr>
            </a:lvl2pPr>
            <a:lvl3pPr>
              <a:buClr>
                <a:schemeClr val="tx1"/>
              </a:buClr>
              <a:defRPr baseline="0">
                <a:solidFill>
                  <a:srgbClr val="424242"/>
                </a:solidFill>
              </a:defRPr>
            </a:lvl3pPr>
          </a:lstStyle>
          <a:p>
            <a:pPr lvl="0"/>
            <a:r>
              <a:rPr lang="en-US" dirty="0" smtClean="0"/>
              <a:t>Click to edit text Arial size 18</a:t>
            </a:r>
          </a:p>
          <a:p>
            <a:pPr lvl="1"/>
            <a:r>
              <a:rPr lang="en-US" dirty="0" smtClean="0"/>
              <a:t>First level bullet Arial size 18</a:t>
            </a:r>
          </a:p>
          <a:p>
            <a:pPr lvl="2"/>
            <a:r>
              <a:rPr lang="en-GB" dirty="0" smtClean="0"/>
              <a:t>Second level bullet Arial size 16</a:t>
            </a:r>
            <a:endParaRPr lang="en-US" dirty="0" smtClean="0"/>
          </a:p>
        </p:txBody>
      </p:sp>
      <p:cxnSp>
        <p:nvCxnSpPr>
          <p:cNvPr id="9" name="Straight Connector 8"/>
          <p:cNvCxnSpPr/>
          <p:nvPr userDrawn="1"/>
        </p:nvCxnSpPr>
        <p:spPr bwMode="auto">
          <a:xfrm>
            <a:off x="227135" y="6032501"/>
            <a:ext cx="8689731" cy="1588"/>
          </a:xfrm>
          <a:prstGeom prst="line">
            <a:avLst/>
          </a:prstGeom>
          <a:solidFill>
            <a:schemeClr val="accent2"/>
          </a:solidFill>
          <a:ln w="3175" cap="flat" cmpd="sng" algn="ctr">
            <a:solidFill>
              <a:schemeClr val="bg1">
                <a:lumMod val="75000"/>
              </a:schemeClr>
            </a:solidFill>
            <a:prstDash val="solid"/>
            <a:round/>
            <a:headEnd type="none" w="med" len="med"/>
            <a:tailEnd type="none" w="med" len="med"/>
          </a:ln>
          <a:effectLst/>
        </p:spPr>
      </p:cxnSp>
      <p:cxnSp>
        <p:nvCxnSpPr>
          <p:cNvPr id="15" name="Straight Connector 14"/>
          <p:cNvCxnSpPr/>
          <p:nvPr userDrawn="1"/>
        </p:nvCxnSpPr>
        <p:spPr bwMode="auto">
          <a:xfrm>
            <a:off x="0" y="815281"/>
            <a:ext cx="9144000" cy="1588"/>
          </a:xfrm>
          <a:prstGeom prst="line">
            <a:avLst/>
          </a:prstGeom>
          <a:solidFill>
            <a:schemeClr val="accent2"/>
          </a:solidFill>
          <a:ln w="28575" cap="flat" cmpd="sng" algn="ctr">
            <a:solidFill>
              <a:schemeClr val="tx2"/>
            </a:solidFill>
            <a:prstDash val="solid"/>
            <a:round/>
            <a:headEnd type="none" w="med" len="med"/>
            <a:tailEnd type="none" w="med" len="med"/>
          </a:ln>
          <a:effectLst/>
        </p:spPr>
      </p:cxnSp>
    </p:spTree>
    <p:extLst>
      <p:ext uri="{BB962C8B-B14F-4D97-AF65-F5344CB8AC3E}">
        <p14:creationId xmlns:p14="http://schemas.microsoft.com/office/powerpoint/2010/main" val="3939871672"/>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21644" y="47626"/>
            <a:ext cx="7722765" cy="832520"/>
          </a:xfrm>
        </p:spPr>
        <p:txBody>
          <a:bodyPr/>
          <a:lstStyle/>
          <a:p>
            <a:r>
              <a:rPr lang="en-US" smtClean="0"/>
              <a:t>Click to edit Master title style</a:t>
            </a:r>
            <a:endParaRPr lang="en-GB"/>
          </a:p>
        </p:txBody>
      </p:sp>
      <p:sp>
        <p:nvSpPr>
          <p:cNvPr id="3" name="Date Placeholder 2"/>
          <p:cNvSpPr>
            <a:spLocks noGrp="1"/>
          </p:cNvSpPr>
          <p:nvPr>
            <p:ph type="dt" sz="half" idx="10"/>
          </p:nvPr>
        </p:nvSpPr>
        <p:spPr bwMode="gray">
          <a:xfrm>
            <a:off x="1691681" y="6427530"/>
            <a:ext cx="2133600" cy="184666"/>
          </a:xfrm>
          <a:prstGeom prst="rect">
            <a:avLst/>
          </a:prstGeom>
        </p:spPr>
        <p:txBody>
          <a:bodyPr/>
          <a:lstStyle/>
          <a:p>
            <a:endParaRPr lang="en-GB"/>
          </a:p>
        </p:txBody>
      </p:sp>
      <p:sp>
        <p:nvSpPr>
          <p:cNvPr id="4" name="Footer Placeholder 3"/>
          <p:cNvSpPr>
            <a:spLocks noGrp="1"/>
          </p:cNvSpPr>
          <p:nvPr>
            <p:ph type="ftr" sz="quarter" idx="11"/>
          </p:nvPr>
        </p:nvSpPr>
        <p:spPr bwMode="gray">
          <a:xfrm>
            <a:off x="549078" y="5852790"/>
            <a:ext cx="2160240" cy="297120"/>
          </a:xfrm>
          <a:prstGeom prst="rect">
            <a:avLst/>
          </a:prstGeom>
        </p:spPr>
        <p:txBody>
          <a:bodyPr/>
          <a:lstStyle/>
          <a:p>
            <a:endParaRPr lang="en-GB"/>
          </a:p>
        </p:txBody>
      </p:sp>
      <p:sp>
        <p:nvSpPr>
          <p:cNvPr id="11" name="Text Placeholder 6"/>
          <p:cNvSpPr>
            <a:spLocks noGrp="1"/>
          </p:cNvSpPr>
          <p:nvPr>
            <p:ph type="body" sz="quarter" idx="13" hasCustomPrompt="1"/>
          </p:nvPr>
        </p:nvSpPr>
        <p:spPr bwMode="gray">
          <a:xfrm>
            <a:off x="323527" y="949103"/>
            <a:ext cx="7920000" cy="298539"/>
          </a:xfrm>
          <a:solidFill>
            <a:schemeClr val="tx1"/>
          </a:solidFill>
        </p:spPr>
        <p:txBody>
          <a:bodyPr vert="horz" lIns="215962" tIns="35993" rIns="89984" bIns="35993" rtlCol="0" anchor="t">
            <a:spAutoFit/>
          </a:bodyPr>
          <a:lstStyle>
            <a:lvl1pPr>
              <a:defRPr lang="en-GB" b="1" cap="none" baseline="0" dirty="0">
                <a:solidFill>
                  <a:schemeClr val="bg2"/>
                </a:solidFill>
                <a:latin typeface="+mj-lt"/>
              </a:defRPr>
            </a:lvl1pPr>
          </a:lstStyle>
          <a:p>
            <a:pPr lvl="0">
              <a:spcBef>
                <a:spcPts val="0"/>
              </a:spcBef>
            </a:pPr>
            <a:r>
              <a:rPr lang="en-US" dirty="0" smtClean="0"/>
              <a:t>Click to edit master text styles</a:t>
            </a:r>
            <a:endParaRPr lang="en-GB" dirty="0"/>
          </a:p>
        </p:txBody>
      </p:sp>
      <p:sp>
        <p:nvSpPr>
          <p:cNvPr id="13" name="Text Placeholder 10"/>
          <p:cNvSpPr>
            <a:spLocks noGrp="1"/>
          </p:cNvSpPr>
          <p:nvPr>
            <p:ph type="body" sz="quarter" idx="15"/>
          </p:nvPr>
        </p:nvSpPr>
        <p:spPr bwMode="gray">
          <a:xfrm>
            <a:off x="2599210" y="5852790"/>
            <a:ext cx="5976665" cy="298800"/>
          </a:xfrm>
        </p:spPr>
        <p:txBody>
          <a:bodyPr vert="horz" lIns="0" tIns="0" rIns="0" bIns="0" rtlCol="0" anchor="ctr">
            <a:normAutofit/>
          </a:bodyPr>
          <a:lstStyle>
            <a:lvl1pPr algn="r">
              <a:spcBef>
                <a:spcPts val="0"/>
              </a:spcBef>
              <a:defRPr lang="en-GB" sz="800" dirty="0"/>
            </a:lvl1pPr>
          </a:lstStyle>
          <a:p>
            <a:pPr lvl="0" algn="r">
              <a:spcBef>
                <a:spcPts val="0"/>
              </a:spcBef>
              <a:tabLst>
                <a:tab pos="8247194" algn="r"/>
              </a:tabLst>
            </a:pPr>
            <a:r>
              <a:rPr lang="en-US" dirty="0" smtClean="0"/>
              <a:t>Click to edit Master text styles</a:t>
            </a:r>
            <a:endParaRPr lang="en-GB" dirty="0"/>
          </a:p>
        </p:txBody>
      </p:sp>
    </p:spTree>
    <p:extLst>
      <p:ext uri="{BB962C8B-B14F-4D97-AF65-F5344CB8AC3E}">
        <p14:creationId xmlns:p14="http://schemas.microsoft.com/office/powerpoint/2010/main" val="879542454"/>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691681" y="6427530"/>
            <a:ext cx="2133600" cy="184666"/>
          </a:xfrm>
          <a:prstGeom prst="rect">
            <a:avLst/>
          </a:prstGeom>
        </p:spPr>
        <p:txBody>
          <a:bodyPr/>
          <a:lstStyle/>
          <a:p>
            <a:endParaRPr lang="en-GB"/>
          </a:p>
        </p:txBody>
      </p:sp>
      <p:sp>
        <p:nvSpPr>
          <p:cNvPr id="3" name="Footer Placeholder 2"/>
          <p:cNvSpPr>
            <a:spLocks noGrp="1"/>
          </p:cNvSpPr>
          <p:nvPr>
            <p:ph type="ftr" sz="quarter" idx="11"/>
          </p:nvPr>
        </p:nvSpPr>
        <p:spPr>
          <a:xfrm>
            <a:off x="549078" y="5852790"/>
            <a:ext cx="2160240" cy="297120"/>
          </a:xfrm>
          <a:prstGeom prst="rect">
            <a:avLst/>
          </a:prstGeom>
        </p:spPr>
        <p:txBody>
          <a:bodyPr/>
          <a:lstStyle/>
          <a:p>
            <a:endParaRPr lang="en-GB"/>
          </a:p>
        </p:txBody>
      </p:sp>
      <p:sp>
        <p:nvSpPr>
          <p:cNvPr id="4" name="Slide Number Placeholder 3"/>
          <p:cNvSpPr>
            <a:spLocks noGrp="1"/>
          </p:cNvSpPr>
          <p:nvPr>
            <p:ph type="sldNum" sz="quarter" idx="12"/>
          </p:nvPr>
        </p:nvSpPr>
        <p:spPr>
          <a:xfrm>
            <a:off x="8181976" y="949103"/>
            <a:ext cx="638497" cy="365125"/>
          </a:xfrm>
          <a:prstGeom prst="rect">
            <a:avLst/>
          </a:prstGeom>
        </p:spPr>
        <p:txBody>
          <a:bodyPr/>
          <a:lstStyle/>
          <a:p>
            <a:fld id="{C12A9C28-8094-4326-B81B-69FF9838EE22}" type="slidenum">
              <a:rPr lang="en-GB" smtClean="0"/>
              <a:pPr/>
              <a:t>‹#›</a:t>
            </a:fld>
            <a:endParaRPr lang="en-GB"/>
          </a:p>
        </p:txBody>
      </p:sp>
    </p:spTree>
    <p:extLst>
      <p:ext uri="{BB962C8B-B14F-4D97-AF65-F5344CB8AC3E}">
        <p14:creationId xmlns:p14="http://schemas.microsoft.com/office/powerpoint/2010/main" val="158522020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Title Purple">
    <p:bg>
      <p:bgPr>
        <a:solidFill>
          <a:schemeClr val="tx1"/>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32352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GB">
              <a:solidFill>
                <a:prstClr val="white"/>
              </a:solidFill>
            </a:endParaRPr>
          </a:p>
        </p:txBody>
      </p:sp>
      <p:sp>
        <p:nvSpPr>
          <p:cNvPr id="8" name="Rectangle 7"/>
          <p:cNvSpPr/>
          <p:nvPr userDrawn="1"/>
        </p:nvSpPr>
        <p:spPr>
          <a:xfrm>
            <a:off x="8820472" y="0"/>
            <a:ext cx="32352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GB">
              <a:solidFill>
                <a:prstClr val="white"/>
              </a:solidFill>
            </a:endParaRPr>
          </a:p>
        </p:txBody>
      </p:sp>
      <p:pic>
        <p:nvPicPr>
          <p:cNvPr id="26" name="Picture 25" descr="Ipsos MORI Logo - WHITE.png"/>
          <p:cNvPicPr>
            <a:picLocks noChangeAspect="1"/>
          </p:cNvPicPr>
          <p:nvPr userDrawn="1"/>
        </p:nvPicPr>
        <p:blipFill rotWithShape="1">
          <a:blip r:embed="rId2" cstate="screen">
            <a:extLst>
              <a:ext uri="{28A0092B-C50C-407E-A947-70E740481C1C}">
                <a14:useLocalDpi xmlns:a14="http://schemas.microsoft.com/office/drawing/2010/main"/>
              </a:ext>
            </a:extLst>
          </a:blip>
          <a:srcRect l="-9569" t="-43308" r="-9569" b="-43308"/>
          <a:stretch/>
        </p:blipFill>
        <p:spPr bwMode="white">
          <a:xfrm>
            <a:off x="458974" y="6381329"/>
            <a:ext cx="1069640" cy="310272"/>
          </a:xfrm>
          <a:prstGeom prst="rect">
            <a:avLst/>
          </a:prstGeom>
          <a:solidFill>
            <a:schemeClr val="tx1"/>
          </a:solidFill>
          <a:ln>
            <a:noFill/>
          </a:ln>
        </p:spPr>
      </p:pic>
      <p:grpSp>
        <p:nvGrpSpPr>
          <p:cNvPr id="44" name="Group 2"/>
          <p:cNvGrpSpPr>
            <a:grpSpLocks noChangeAspect="1"/>
          </p:cNvGrpSpPr>
          <p:nvPr userDrawn="1"/>
        </p:nvGrpSpPr>
        <p:grpSpPr bwMode="auto">
          <a:xfrm>
            <a:off x="8249742" y="6275412"/>
            <a:ext cx="332913" cy="333044"/>
            <a:chOff x="1352" y="681"/>
            <a:chExt cx="3519" cy="3153"/>
          </a:xfrm>
        </p:grpSpPr>
        <p:sp>
          <p:nvSpPr>
            <p:cNvPr id="45" name="Freeform 3"/>
            <p:cNvSpPr>
              <a:spLocks noChangeAspect="1"/>
            </p:cNvSpPr>
            <p:nvPr/>
          </p:nvSpPr>
          <p:spPr bwMode="auto">
            <a:xfrm>
              <a:off x="1352" y="681"/>
              <a:ext cx="3519" cy="3153"/>
            </a:xfrm>
            <a:custGeom>
              <a:avLst/>
              <a:gdLst>
                <a:gd name="T0" fmla="*/ 0 w 3862"/>
                <a:gd name="T1" fmla="*/ 3449 h 3449"/>
                <a:gd name="T2" fmla="*/ 0 w 3862"/>
                <a:gd name="T3" fmla="*/ 3449 h 3449"/>
                <a:gd name="T4" fmla="*/ 0 w 3862"/>
                <a:gd name="T5" fmla="*/ 0 h 3449"/>
                <a:gd name="T6" fmla="*/ 3696 w 3862"/>
                <a:gd name="T7" fmla="*/ 0 h 3449"/>
                <a:gd name="T8" fmla="*/ 3327 w 3862"/>
                <a:gd name="T9" fmla="*/ 3449 h 3449"/>
                <a:gd name="T10" fmla="*/ 0 w 3862"/>
                <a:gd name="T11" fmla="*/ 3449 h 3449"/>
              </a:gdLst>
              <a:ahLst/>
              <a:cxnLst>
                <a:cxn ang="0">
                  <a:pos x="T0" y="T1"/>
                </a:cxn>
                <a:cxn ang="0">
                  <a:pos x="T2" y="T3"/>
                </a:cxn>
                <a:cxn ang="0">
                  <a:pos x="T4" y="T5"/>
                </a:cxn>
                <a:cxn ang="0">
                  <a:pos x="T6" y="T7"/>
                </a:cxn>
                <a:cxn ang="0">
                  <a:pos x="T8" y="T9"/>
                </a:cxn>
                <a:cxn ang="0">
                  <a:pos x="T10" y="T11"/>
                </a:cxn>
              </a:cxnLst>
              <a:rect l="0" t="0" r="r" b="b"/>
              <a:pathLst>
                <a:path w="3862" h="3449">
                  <a:moveTo>
                    <a:pt x="0" y="3449"/>
                  </a:moveTo>
                  <a:lnTo>
                    <a:pt x="0" y="3449"/>
                  </a:lnTo>
                  <a:lnTo>
                    <a:pt x="0" y="0"/>
                  </a:lnTo>
                  <a:lnTo>
                    <a:pt x="3696" y="0"/>
                  </a:lnTo>
                  <a:cubicBezTo>
                    <a:pt x="3862" y="1150"/>
                    <a:pt x="3797" y="2241"/>
                    <a:pt x="3327" y="3449"/>
                  </a:cubicBezTo>
                  <a:lnTo>
                    <a:pt x="0" y="3449"/>
                  </a:lnTo>
                  <a:close/>
                </a:path>
              </a:pathLst>
            </a:custGeom>
            <a:solidFill>
              <a:srgbClr val="009D9C"/>
            </a:solidFill>
            <a:ln>
              <a:noFill/>
            </a:ln>
            <a:extLst/>
          </p:spPr>
          <p:txBody>
            <a:bodyPr/>
            <a:lstStyle/>
            <a:p>
              <a:pPr>
                <a:defRPr/>
              </a:pPr>
              <a:endParaRPr lang="en-US" dirty="0">
                <a:solidFill>
                  <a:prstClr val="black"/>
                </a:solidFill>
              </a:endParaRPr>
            </a:p>
          </p:txBody>
        </p:sp>
        <p:sp>
          <p:nvSpPr>
            <p:cNvPr id="46" name="Freeform 4"/>
            <p:cNvSpPr>
              <a:spLocks noChangeAspect="1"/>
            </p:cNvSpPr>
            <p:nvPr/>
          </p:nvSpPr>
          <p:spPr bwMode="auto">
            <a:xfrm>
              <a:off x="2708" y="1844"/>
              <a:ext cx="78" cy="52"/>
            </a:xfrm>
            <a:custGeom>
              <a:avLst/>
              <a:gdLst>
                <a:gd name="T0" fmla="*/ 16 w 81"/>
                <a:gd name="T1" fmla="*/ 40 h 66"/>
                <a:gd name="T2" fmla="*/ 16 w 81"/>
                <a:gd name="T3" fmla="*/ 40 h 66"/>
                <a:gd name="T4" fmla="*/ 0 w 81"/>
                <a:gd name="T5" fmla="*/ 54 h 66"/>
                <a:gd name="T6" fmla="*/ 79 w 81"/>
                <a:gd name="T7" fmla="*/ 22 h 66"/>
                <a:gd name="T8" fmla="*/ 81 w 81"/>
                <a:gd name="T9" fmla="*/ 0 h 66"/>
                <a:gd name="T10" fmla="*/ 16 w 81"/>
                <a:gd name="T11" fmla="*/ 40 h 66"/>
              </a:gdLst>
              <a:ahLst/>
              <a:cxnLst>
                <a:cxn ang="0">
                  <a:pos x="T0" y="T1"/>
                </a:cxn>
                <a:cxn ang="0">
                  <a:pos x="T2" y="T3"/>
                </a:cxn>
                <a:cxn ang="0">
                  <a:pos x="T4" y="T5"/>
                </a:cxn>
                <a:cxn ang="0">
                  <a:pos x="T6" y="T7"/>
                </a:cxn>
                <a:cxn ang="0">
                  <a:pos x="T8" y="T9"/>
                </a:cxn>
                <a:cxn ang="0">
                  <a:pos x="T10" y="T11"/>
                </a:cxn>
              </a:cxnLst>
              <a:rect l="0" t="0" r="r" b="b"/>
              <a:pathLst>
                <a:path w="81" h="66">
                  <a:moveTo>
                    <a:pt x="16" y="40"/>
                  </a:moveTo>
                  <a:lnTo>
                    <a:pt x="16" y="40"/>
                  </a:lnTo>
                  <a:lnTo>
                    <a:pt x="0" y="54"/>
                  </a:lnTo>
                  <a:cubicBezTo>
                    <a:pt x="35" y="66"/>
                    <a:pt x="72" y="42"/>
                    <a:pt x="79" y="22"/>
                  </a:cubicBezTo>
                  <a:lnTo>
                    <a:pt x="81" y="0"/>
                  </a:lnTo>
                  <a:cubicBezTo>
                    <a:pt x="54" y="6"/>
                    <a:pt x="27" y="19"/>
                    <a:pt x="16" y="40"/>
                  </a:cubicBezTo>
                  <a:close/>
                </a:path>
              </a:pathLst>
            </a:custGeom>
            <a:solidFill>
              <a:srgbClr val="2F469C"/>
            </a:solidFill>
            <a:ln>
              <a:noFill/>
            </a:ln>
            <a:extLst/>
          </p:spPr>
          <p:txBody>
            <a:bodyPr/>
            <a:lstStyle/>
            <a:p>
              <a:pPr>
                <a:defRPr/>
              </a:pPr>
              <a:endParaRPr lang="en-US" dirty="0">
                <a:solidFill>
                  <a:prstClr val="black"/>
                </a:solidFill>
              </a:endParaRPr>
            </a:p>
          </p:txBody>
        </p:sp>
        <p:sp>
          <p:nvSpPr>
            <p:cNvPr id="47" name="Freeform 5"/>
            <p:cNvSpPr>
              <a:spLocks noChangeAspect="1"/>
            </p:cNvSpPr>
            <p:nvPr/>
          </p:nvSpPr>
          <p:spPr bwMode="auto">
            <a:xfrm>
              <a:off x="2868" y="1973"/>
              <a:ext cx="67" cy="52"/>
            </a:xfrm>
            <a:custGeom>
              <a:avLst/>
              <a:gdLst>
                <a:gd name="T0" fmla="*/ 27 w 81"/>
                <a:gd name="T1" fmla="*/ 1 h 63"/>
                <a:gd name="T2" fmla="*/ 27 w 81"/>
                <a:gd name="T3" fmla="*/ 1 h 63"/>
                <a:gd name="T4" fmla="*/ 0 w 81"/>
                <a:gd name="T5" fmla="*/ 0 h 63"/>
                <a:gd name="T6" fmla="*/ 33 w 81"/>
                <a:gd name="T7" fmla="*/ 58 h 63"/>
                <a:gd name="T8" fmla="*/ 53 w 81"/>
                <a:gd name="T9" fmla="*/ 63 h 63"/>
                <a:gd name="T10" fmla="*/ 27 w 81"/>
                <a:gd name="T11" fmla="*/ 1 h 63"/>
              </a:gdLst>
              <a:ahLst/>
              <a:cxnLst>
                <a:cxn ang="0">
                  <a:pos x="T0" y="T1"/>
                </a:cxn>
                <a:cxn ang="0">
                  <a:pos x="T2" y="T3"/>
                </a:cxn>
                <a:cxn ang="0">
                  <a:pos x="T4" y="T5"/>
                </a:cxn>
                <a:cxn ang="0">
                  <a:pos x="T6" y="T7"/>
                </a:cxn>
                <a:cxn ang="0">
                  <a:pos x="T8" y="T9"/>
                </a:cxn>
                <a:cxn ang="0">
                  <a:pos x="T10" y="T11"/>
                </a:cxn>
              </a:cxnLst>
              <a:rect l="0" t="0" r="r" b="b"/>
              <a:pathLst>
                <a:path w="81" h="63">
                  <a:moveTo>
                    <a:pt x="27" y="1"/>
                  </a:moveTo>
                  <a:lnTo>
                    <a:pt x="27" y="1"/>
                  </a:lnTo>
                  <a:lnTo>
                    <a:pt x="0" y="0"/>
                  </a:lnTo>
                  <a:cubicBezTo>
                    <a:pt x="0" y="24"/>
                    <a:pt x="8" y="43"/>
                    <a:pt x="33" y="58"/>
                  </a:cubicBezTo>
                  <a:lnTo>
                    <a:pt x="53" y="63"/>
                  </a:lnTo>
                  <a:cubicBezTo>
                    <a:pt x="81" y="39"/>
                    <a:pt x="44" y="15"/>
                    <a:pt x="27" y="1"/>
                  </a:cubicBezTo>
                  <a:close/>
                </a:path>
              </a:pathLst>
            </a:custGeom>
            <a:solidFill>
              <a:srgbClr val="2F469C"/>
            </a:solidFill>
            <a:ln>
              <a:noFill/>
            </a:ln>
            <a:extLst/>
          </p:spPr>
          <p:txBody>
            <a:bodyPr/>
            <a:lstStyle/>
            <a:p>
              <a:pPr>
                <a:defRPr/>
              </a:pPr>
              <a:endParaRPr lang="en-US" dirty="0">
                <a:solidFill>
                  <a:prstClr val="black"/>
                </a:solidFill>
              </a:endParaRPr>
            </a:p>
          </p:txBody>
        </p:sp>
        <p:sp>
          <p:nvSpPr>
            <p:cNvPr id="48" name="Freeform 6"/>
            <p:cNvSpPr>
              <a:spLocks noChangeAspect="1"/>
            </p:cNvSpPr>
            <p:nvPr/>
          </p:nvSpPr>
          <p:spPr bwMode="auto">
            <a:xfrm>
              <a:off x="2620" y="1415"/>
              <a:ext cx="88" cy="72"/>
            </a:xfrm>
            <a:custGeom>
              <a:avLst/>
              <a:gdLst>
                <a:gd name="T0" fmla="*/ 20 w 96"/>
                <a:gd name="T1" fmla="*/ 50 h 79"/>
                <a:gd name="T2" fmla="*/ 20 w 96"/>
                <a:gd name="T3" fmla="*/ 50 h 79"/>
                <a:gd name="T4" fmla="*/ 0 w 96"/>
                <a:gd name="T5" fmla="*/ 64 h 79"/>
                <a:gd name="T6" fmla="*/ 89 w 96"/>
                <a:gd name="T7" fmla="*/ 27 h 79"/>
                <a:gd name="T8" fmla="*/ 96 w 96"/>
                <a:gd name="T9" fmla="*/ 0 h 79"/>
                <a:gd name="T10" fmla="*/ 20 w 96"/>
                <a:gd name="T11" fmla="*/ 50 h 79"/>
              </a:gdLst>
              <a:ahLst/>
              <a:cxnLst>
                <a:cxn ang="0">
                  <a:pos x="T0" y="T1"/>
                </a:cxn>
                <a:cxn ang="0">
                  <a:pos x="T2" y="T3"/>
                </a:cxn>
                <a:cxn ang="0">
                  <a:pos x="T4" y="T5"/>
                </a:cxn>
                <a:cxn ang="0">
                  <a:pos x="T6" y="T7"/>
                </a:cxn>
                <a:cxn ang="0">
                  <a:pos x="T8" y="T9"/>
                </a:cxn>
                <a:cxn ang="0">
                  <a:pos x="T10" y="T11"/>
                </a:cxn>
              </a:cxnLst>
              <a:rect l="0" t="0" r="r" b="b"/>
              <a:pathLst>
                <a:path w="96" h="79">
                  <a:moveTo>
                    <a:pt x="20" y="50"/>
                  </a:moveTo>
                  <a:lnTo>
                    <a:pt x="20" y="50"/>
                  </a:lnTo>
                  <a:lnTo>
                    <a:pt x="0" y="64"/>
                  </a:lnTo>
                  <a:cubicBezTo>
                    <a:pt x="41" y="79"/>
                    <a:pt x="75" y="57"/>
                    <a:pt x="89" y="27"/>
                  </a:cubicBezTo>
                  <a:lnTo>
                    <a:pt x="96" y="0"/>
                  </a:lnTo>
                  <a:cubicBezTo>
                    <a:pt x="63" y="8"/>
                    <a:pt x="38" y="8"/>
                    <a:pt x="20" y="50"/>
                  </a:cubicBezTo>
                  <a:close/>
                </a:path>
              </a:pathLst>
            </a:custGeom>
            <a:solidFill>
              <a:srgbClr val="2F469C"/>
            </a:solidFill>
            <a:ln>
              <a:noFill/>
            </a:ln>
            <a:extLst/>
          </p:spPr>
          <p:txBody>
            <a:bodyPr/>
            <a:lstStyle/>
            <a:p>
              <a:pPr>
                <a:defRPr/>
              </a:pPr>
              <a:endParaRPr lang="en-US" dirty="0">
                <a:solidFill>
                  <a:prstClr val="black"/>
                </a:solidFill>
              </a:endParaRPr>
            </a:p>
          </p:txBody>
        </p:sp>
        <p:sp>
          <p:nvSpPr>
            <p:cNvPr id="49" name="Freeform 7"/>
            <p:cNvSpPr>
              <a:spLocks noChangeAspect="1"/>
            </p:cNvSpPr>
            <p:nvPr/>
          </p:nvSpPr>
          <p:spPr bwMode="auto">
            <a:xfrm>
              <a:off x="2568" y="1565"/>
              <a:ext cx="72" cy="72"/>
            </a:xfrm>
            <a:custGeom>
              <a:avLst/>
              <a:gdLst>
                <a:gd name="T0" fmla="*/ 77 w 77"/>
                <a:gd name="T1" fmla="*/ 22 h 77"/>
                <a:gd name="T2" fmla="*/ 77 w 77"/>
                <a:gd name="T3" fmla="*/ 22 h 77"/>
                <a:gd name="T4" fmla="*/ 71 w 77"/>
                <a:gd name="T5" fmla="*/ 0 h 77"/>
                <a:gd name="T6" fmla="*/ 0 w 77"/>
                <a:gd name="T7" fmla="*/ 44 h 77"/>
                <a:gd name="T8" fmla="*/ 0 w 77"/>
                <a:gd name="T9" fmla="*/ 62 h 77"/>
                <a:gd name="T10" fmla="*/ 77 w 77"/>
                <a:gd name="T11" fmla="*/ 22 h 77"/>
              </a:gdLst>
              <a:ahLst/>
              <a:cxnLst>
                <a:cxn ang="0">
                  <a:pos x="T0" y="T1"/>
                </a:cxn>
                <a:cxn ang="0">
                  <a:pos x="T2" y="T3"/>
                </a:cxn>
                <a:cxn ang="0">
                  <a:pos x="T4" y="T5"/>
                </a:cxn>
                <a:cxn ang="0">
                  <a:pos x="T6" y="T7"/>
                </a:cxn>
                <a:cxn ang="0">
                  <a:pos x="T8" y="T9"/>
                </a:cxn>
                <a:cxn ang="0">
                  <a:pos x="T10" y="T11"/>
                </a:cxn>
              </a:cxnLst>
              <a:rect l="0" t="0" r="r" b="b"/>
              <a:pathLst>
                <a:path w="77" h="77">
                  <a:moveTo>
                    <a:pt x="77" y="22"/>
                  </a:moveTo>
                  <a:lnTo>
                    <a:pt x="77" y="22"/>
                  </a:lnTo>
                  <a:lnTo>
                    <a:pt x="71" y="0"/>
                  </a:lnTo>
                  <a:cubicBezTo>
                    <a:pt x="38" y="7"/>
                    <a:pt x="14" y="19"/>
                    <a:pt x="0" y="44"/>
                  </a:cubicBezTo>
                  <a:lnTo>
                    <a:pt x="0" y="62"/>
                  </a:lnTo>
                  <a:cubicBezTo>
                    <a:pt x="42" y="77"/>
                    <a:pt x="64" y="40"/>
                    <a:pt x="77" y="22"/>
                  </a:cubicBezTo>
                  <a:close/>
                </a:path>
              </a:pathLst>
            </a:custGeom>
            <a:solidFill>
              <a:srgbClr val="2F469C"/>
            </a:solidFill>
            <a:ln>
              <a:noFill/>
            </a:ln>
            <a:extLst/>
          </p:spPr>
          <p:txBody>
            <a:bodyPr/>
            <a:lstStyle/>
            <a:p>
              <a:pPr>
                <a:defRPr/>
              </a:pPr>
              <a:endParaRPr lang="en-US" dirty="0">
                <a:solidFill>
                  <a:prstClr val="black"/>
                </a:solidFill>
              </a:endParaRPr>
            </a:p>
          </p:txBody>
        </p:sp>
        <p:sp>
          <p:nvSpPr>
            <p:cNvPr id="50" name="Freeform 8"/>
            <p:cNvSpPr>
              <a:spLocks noChangeAspect="1"/>
            </p:cNvSpPr>
            <p:nvPr/>
          </p:nvSpPr>
          <p:spPr bwMode="auto">
            <a:xfrm>
              <a:off x="2547" y="1725"/>
              <a:ext cx="88" cy="62"/>
            </a:xfrm>
            <a:custGeom>
              <a:avLst/>
              <a:gdLst>
                <a:gd name="T0" fmla="*/ 0 w 90"/>
                <a:gd name="T1" fmla="*/ 52 h 74"/>
                <a:gd name="T2" fmla="*/ 0 w 90"/>
                <a:gd name="T3" fmla="*/ 52 h 74"/>
                <a:gd name="T4" fmla="*/ 14 w 90"/>
                <a:gd name="T5" fmla="*/ 60 h 74"/>
                <a:gd name="T6" fmla="*/ 73 w 90"/>
                <a:gd name="T7" fmla="*/ 23 h 74"/>
                <a:gd name="T8" fmla="*/ 90 w 90"/>
                <a:gd name="T9" fmla="*/ 8 h 74"/>
                <a:gd name="T10" fmla="*/ 0 w 90"/>
                <a:gd name="T11" fmla="*/ 52 h 74"/>
              </a:gdLst>
              <a:ahLst/>
              <a:cxnLst>
                <a:cxn ang="0">
                  <a:pos x="T0" y="T1"/>
                </a:cxn>
                <a:cxn ang="0">
                  <a:pos x="T2" y="T3"/>
                </a:cxn>
                <a:cxn ang="0">
                  <a:pos x="T4" y="T5"/>
                </a:cxn>
                <a:cxn ang="0">
                  <a:pos x="T6" y="T7"/>
                </a:cxn>
                <a:cxn ang="0">
                  <a:pos x="T8" y="T9"/>
                </a:cxn>
                <a:cxn ang="0">
                  <a:pos x="T10" y="T11"/>
                </a:cxn>
              </a:cxnLst>
              <a:rect l="0" t="0" r="r" b="b"/>
              <a:pathLst>
                <a:path w="90" h="74">
                  <a:moveTo>
                    <a:pt x="0" y="52"/>
                  </a:moveTo>
                  <a:lnTo>
                    <a:pt x="0" y="52"/>
                  </a:lnTo>
                  <a:lnTo>
                    <a:pt x="14" y="60"/>
                  </a:lnTo>
                  <a:cubicBezTo>
                    <a:pt x="59" y="74"/>
                    <a:pt x="62" y="38"/>
                    <a:pt x="73" y="23"/>
                  </a:cubicBezTo>
                  <a:lnTo>
                    <a:pt x="90" y="8"/>
                  </a:lnTo>
                  <a:cubicBezTo>
                    <a:pt x="48" y="0"/>
                    <a:pt x="11" y="31"/>
                    <a:pt x="0" y="52"/>
                  </a:cubicBezTo>
                  <a:close/>
                </a:path>
              </a:pathLst>
            </a:custGeom>
            <a:solidFill>
              <a:srgbClr val="2F469C"/>
            </a:solidFill>
            <a:ln>
              <a:noFill/>
            </a:ln>
            <a:extLst/>
          </p:spPr>
          <p:txBody>
            <a:bodyPr/>
            <a:lstStyle/>
            <a:p>
              <a:pPr>
                <a:defRPr/>
              </a:pPr>
              <a:endParaRPr lang="en-US" dirty="0">
                <a:solidFill>
                  <a:prstClr val="black"/>
                </a:solidFill>
              </a:endParaRPr>
            </a:p>
          </p:txBody>
        </p:sp>
        <p:sp>
          <p:nvSpPr>
            <p:cNvPr id="51" name="Freeform 9"/>
            <p:cNvSpPr>
              <a:spLocks noChangeAspect="1"/>
            </p:cNvSpPr>
            <p:nvPr/>
          </p:nvSpPr>
          <p:spPr bwMode="auto">
            <a:xfrm>
              <a:off x="2775" y="1177"/>
              <a:ext cx="83" cy="72"/>
            </a:xfrm>
            <a:custGeom>
              <a:avLst/>
              <a:gdLst>
                <a:gd name="T0" fmla="*/ 16 w 88"/>
                <a:gd name="T1" fmla="*/ 4 h 72"/>
                <a:gd name="T2" fmla="*/ 16 w 88"/>
                <a:gd name="T3" fmla="*/ 4 h 72"/>
                <a:gd name="T4" fmla="*/ 0 w 88"/>
                <a:gd name="T5" fmla="*/ 12 h 72"/>
                <a:gd name="T6" fmla="*/ 86 w 88"/>
                <a:gd name="T7" fmla="*/ 49 h 72"/>
                <a:gd name="T8" fmla="*/ 88 w 88"/>
                <a:gd name="T9" fmla="*/ 22 h 72"/>
                <a:gd name="T10" fmla="*/ 16 w 88"/>
                <a:gd name="T11" fmla="*/ 4 h 72"/>
              </a:gdLst>
              <a:ahLst/>
              <a:cxnLst>
                <a:cxn ang="0">
                  <a:pos x="T0" y="T1"/>
                </a:cxn>
                <a:cxn ang="0">
                  <a:pos x="T2" y="T3"/>
                </a:cxn>
                <a:cxn ang="0">
                  <a:pos x="T4" y="T5"/>
                </a:cxn>
                <a:cxn ang="0">
                  <a:pos x="T6" y="T7"/>
                </a:cxn>
                <a:cxn ang="0">
                  <a:pos x="T8" y="T9"/>
                </a:cxn>
                <a:cxn ang="0">
                  <a:pos x="T10" y="T11"/>
                </a:cxn>
              </a:cxnLst>
              <a:rect l="0" t="0" r="r" b="b"/>
              <a:pathLst>
                <a:path w="88" h="72">
                  <a:moveTo>
                    <a:pt x="16" y="4"/>
                  </a:moveTo>
                  <a:lnTo>
                    <a:pt x="16" y="4"/>
                  </a:lnTo>
                  <a:lnTo>
                    <a:pt x="0" y="12"/>
                  </a:lnTo>
                  <a:cubicBezTo>
                    <a:pt x="4" y="40"/>
                    <a:pt x="70" y="72"/>
                    <a:pt x="86" y="49"/>
                  </a:cubicBezTo>
                  <a:lnTo>
                    <a:pt x="88" y="22"/>
                  </a:lnTo>
                  <a:cubicBezTo>
                    <a:pt x="67" y="8"/>
                    <a:pt x="45" y="0"/>
                    <a:pt x="16" y="4"/>
                  </a:cubicBezTo>
                  <a:close/>
                </a:path>
              </a:pathLst>
            </a:custGeom>
            <a:solidFill>
              <a:srgbClr val="2F469C"/>
            </a:solidFill>
            <a:ln>
              <a:noFill/>
            </a:ln>
            <a:extLst/>
          </p:spPr>
          <p:txBody>
            <a:bodyPr/>
            <a:lstStyle/>
            <a:p>
              <a:pPr>
                <a:defRPr/>
              </a:pPr>
              <a:endParaRPr lang="en-US" dirty="0">
                <a:solidFill>
                  <a:prstClr val="black"/>
                </a:solidFill>
              </a:endParaRPr>
            </a:p>
          </p:txBody>
        </p:sp>
        <p:sp>
          <p:nvSpPr>
            <p:cNvPr id="52" name="Freeform 10"/>
            <p:cNvSpPr>
              <a:spLocks noChangeAspect="1"/>
            </p:cNvSpPr>
            <p:nvPr/>
          </p:nvSpPr>
          <p:spPr bwMode="auto">
            <a:xfrm>
              <a:off x="2956" y="1110"/>
              <a:ext cx="72" cy="88"/>
            </a:xfrm>
            <a:custGeom>
              <a:avLst/>
              <a:gdLst>
                <a:gd name="T0" fmla="*/ 46 w 86"/>
                <a:gd name="T1" fmla="*/ 7 h 92"/>
                <a:gd name="T2" fmla="*/ 46 w 86"/>
                <a:gd name="T3" fmla="*/ 7 h 92"/>
                <a:gd name="T4" fmla="*/ 21 w 86"/>
                <a:gd name="T5" fmla="*/ 0 h 92"/>
                <a:gd name="T6" fmla="*/ 14 w 86"/>
                <a:gd name="T7" fmla="*/ 66 h 92"/>
                <a:gd name="T8" fmla="*/ 27 w 86"/>
                <a:gd name="T9" fmla="*/ 92 h 92"/>
                <a:gd name="T10" fmla="*/ 46 w 86"/>
                <a:gd name="T11" fmla="*/ 7 h 92"/>
              </a:gdLst>
              <a:ahLst/>
              <a:cxnLst>
                <a:cxn ang="0">
                  <a:pos x="T0" y="T1"/>
                </a:cxn>
                <a:cxn ang="0">
                  <a:pos x="T2" y="T3"/>
                </a:cxn>
                <a:cxn ang="0">
                  <a:pos x="T4" y="T5"/>
                </a:cxn>
                <a:cxn ang="0">
                  <a:pos x="T6" y="T7"/>
                </a:cxn>
                <a:cxn ang="0">
                  <a:pos x="T8" y="T9"/>
                </a:cxn>
                <a:cxn ang="0">
                  <a:pos x="T10" y="T11"/>
                </a:cxn>
              </a:cxnLst>
              <a:rect l="0" t="0" r="r" b="b"/>
              <a:pathLst>
                <a:path w="86" h="92">
                  <a:moveTo>
                    <a:pt x="46" y="7"/>
                  </a:moveTo>
                  <a:lnTo>
                    <a:pt x="46" y="7"/>
                  </a:lnTo>
                  <a:lnTo>
                    <a:pt x="21" y="0"/>
                  </a:lnTo>
                  <a:cubicBezTo>
                    <a:pt x="7" y="19"/>
                    <a:pt x="0" y="33"/>
                    <a:pt x="14" y="66"/>
                  </a:cubicBezTo>
                  <a:lnTo>
                    <a:pt x="27" y="92"/>
                  </a:lnTo>
                  <a:cubicBezTo>
                    <a:pt x="57" y="63"/>
                    <a:pt x="86" y="36"/>
                    <a:pt x="46" y="7"/>
                  </a:cubicBezTo>
                  <a:close/>
                </a:path>
              </a:pathLst>
            </a:custGeom>
            <a:solidFill>
              <a:srgbClr val="2F469C"/>
            </a:solidFill>
            <a:ln>
              <a:noFill/>
            </a:ln>
            <a:extLst/>
          </p:spPr>
          <p:txBody>
            <a:bodyPr/>
            <a:lstStyle/>
            <a:p>
              <a:pPr>
                <a:defRPr/>
              </a:pPr>
              <a:endParaRPr lang="en-US" dirty="0">
                <a:solidFill>
                  <a:prstClr val="black"/>
                </a:solidFill>
              </a:endParaRPr>
            </a:p>
          </p:txBody>
        </p:sp>
        <p:sp>
          <p:nvSpPr>
            <p:cNvPr id="53" name="Freeform 11"/>
            <p:cNvSpPr>
              <a:spLocks noChangeAspect="1" noEditPoints="1"/>
            </p:cNvSpPr>
            <p:nvPr/>
          </p:nvSpPr>
          <p:spPr bwMode="auto">
            <a:xfrm>
              <a:off x="3148" y="929"/>
              <a:ext cx="668" cy="1680"/>
            </a:xfrm>
            <a:custGeom>
              <a:avLst/>
              <a:gdLst>
                <a:gd name="T0" fmla="*/ 451 w 724"/>
                <a:gd name="T1" fmla="*/ 808 h 1845"/>
                <a:gd name="T2" fmla="*/ 451 w 724"/>
                <a:gd name="T3" fmla="*/ 808 h 1845"/>
                <a:gd name="T4" fmla="*/ 326 w 724"/>
                <a:gd name="T5" fmla="*/ 776 h 1845"/>
                <a:gd name="T6" fmla="*/ 477 w 724"/>
                <a:gd name="T7" fmla="*/ 746 h 1845"/>
                <a:gd name="T8" fmla="*/ 493 w 724"/>
                <a:gd name="T9" fmla="*/ 773 h 1845"/>
                <a:gd name="T10" fmla="*/ 451 w 724"/>
                <a:gd name="T11" fmla="*/ 808 h 1845"/>
                <a:gd name="T12" fmla="*/ 451 w 724"/>
                <a:gd name="T13" fmla="*/ 808 h 1845"/>
                <a:gd name="T14" fmla="*/ 639 w 724"/>
                <a:gd name="T15" fmla="*/ 841 h 1845"/>
                <a:gd name="T16" fmla="*/ 639 w 724"/>
                <a:gd name="T17" fmla="*/ 841 h 1845"/>
                <a:gd name="T18" fmla="*/ 601 w 724"/>
                <a:gd name="T19" fmla="*/ 701 h 1845"/>
                <a:gd name="T20" fmla="*/ 634 w 724"/>
                <a:gd name="T21" fmla="*/ 646 h 1845"/>
                <a:gd name="T22" fmla="*/ 627 w 724"/>
                <a:gd name="T23" fmla="*/ 477 h 1845"/>
                <a:gd name="T24" fmla="*/ 641 w 724"/>
                <a:gd name="T25" fmla="*/ 463 h 1845"/>
                <a:gd name="T26" fmla="*/ 627 w 724"/>
                <a:gd name="T27" fmla="*/ 414 h 1845"/>
                <a:gd name="T28" fmla="*/ 615 w 724"/>
                <a:gd name="T29" fmla="*/ 342 h 1845"/>
                <a:gd name="T30" fmla="*/ 590 w 724"/>
                <a:gd name="T31" fmla="*/ 286 h 1845"/>
                <a:gd name="T32" fmla="*/ 602 w 724"/>
                <a:gd name="T33" fmla="*/ 260 h 1845"/>
                <a:gd name="T34" fmla="*/ 560 w 724"/>
                <a:gd name="T35" fmla="*/ 236 h 1845"/>
                <a:gd name="T36" fmla="*/ 523 w 724"/>
                <a:gd name="T37" fmla="*/ 213 h 1845"/>
                <a:gd name="T38" fmla="*/ 514 w 724"/>
                <a:gd name="T39" fmla="*/ 180 h 1845"/>
                <a:gd name="T40" fmla="*/ 483 w 724"/>
                <a:gd name="T41" fmla="*/ 195 h 1845"/>
                <a:gd name="T42" fmla="*/ 476 w 724"/>
                <a:gd name="T43" fmla="*/ 154 h 1845"/>
                <a:gd name="T44" fmla="*/ 434 w 724"/>
                <a:gd name="T45" fmla="*/ 171 h 1845"/>
                <a:gd name="T46" fmla="*/ 411 w 724"/>
                <a:gd name="T47" fmla="*/ 119 h 1845"/>
                <a:gd name="T48" fmla="*/ 389 w 724"/>
                <a:gd name="T49" fmla="*/ 124 h 1845"/>
                <a:gd name="T50" fmla="*/ 356 w 724"/>
                <a:gd name="T51" fmla="*/ 150 h 1845"/>
                <a:gd name="T52" fmla="*/ 356 w 724"/>
                <a:gd name="T53" fmla="*/ 101 h 1845"/>
                <a:gd name="T54" fmla="*/ 341 w 724"/>
                <a:gd name="T55" fmla="*/ 93 h 1845"/>
                <a:gd name="T56" fmla="*/ 314 w 724"/>
                <a:gd name="T57" fmla="*/ 81 h 1845"/>
                <a:gd name="T58" fmla="*/ 276 w 724"/>
                <a:gd name="T59" fmla="*/ 97 h 1845"/>
                <a:gd name="T60" fmla="*/ 292 w 724"/>
                <a:gd name="T61" fmla="*/ 51 h 1845"/>
                <a:gd name="T62" fmla="*/ 244 w 724"/>
                <a:gd name="T63" fmla="*/ 106 h 1845"/>
                <a:gd name="T64" fmla="*/ 216 w 724"/>
                <a:gd name="T65" fmla="*/ 112 h 1845"/>
                <a:gd name="T66" fmla="*/ 266 w 724"/>
                <a:gd name="T67" fmla="*/ 43 h 1845"/>
                <a:gd name="T68" fmla="*/ 214 w 724"/>
                <a:gd name="T69" fmla="*/ 91 h 1845"/>
                <a:gd name="T70" fmla="*/ 173 w 724"/>
                <a:gd name="T71" fmla="*/ 98 h 1845"/>
                <a:gd name="T72" fmla="*/ 186 w 724"/>
                <a:gd name="T73" fmla="*/ 38 h 1845"/>
                <a:gd name="T74" fmla="*/ 173 w 724"/>
                <a:gd name="T75" fmla="*/ 69 h 1845"/>
                <a:gd name="T76" fmla="*/ 166 w 724"/>
                <a:gd name="T77" fmla="*/ 36 h 1845"/>
                <a:gd name="T78" fmla="*/ 142 w 724"/>
                <a:gd name="T79" fmla="*/ 114 h 1845"/>
                <a:gd name="T80" fmla="*/ 126 w 724"/>
                <a:gd name="T81" fmla="*/ 39 h 1845"/>
                <a:gd name="T82" fmla="*/ 80 w 724"/>
                <a:gd name="T83" fmla="*/ 112 h 1845"/>
                <a:gd name="T84" fmla="*/ 56 w 724"/>
                <a:gd name="T85" fmla="*/ 117 h 1845"/>
                <a:gd name="T86" fmla="*/ 37 w 724"/>
                <a:gd name="T87" fmla="*/ 43 h 1845"/>
                <a:gd name="T88" fmla="*/ 5 w 724"/>
                <a:gd name="T89" fmla="*/ 1808 h 1845"/>
                <a:gd name="T90" fmla="*/ 0 w 724"/>
                <a:gd name="T91" fmla="*/ 1840 h 1845"/>
                <a:gd name="T92" fmla="*/ 162 w 724"/>
                <a:gd name="T93" fmla="*/ 1823 h 1845"/>
                <a:gd name="T94" fmla="*/ 529 w 724"/>
                <a:gd name="T95" fmla="*/ 1842 h 1845"/>
                <a:gd name="T96" fmla="*/ 614 w 724"/>
                <a:gd name="T97" fmla="*/ 1829 h 1845"/>
                <a:gd name="T98" fmla="*/ 421 w 724"/>
                <a:gd name="T99" fmla="*/ 1778 h 1845"/>
                <a:gd name="T100" fmla="*/ 272 w 724"/>
                <a:gd name="T101" fmla="*/ 1664 h 1845"/>
                <a:gd name="T102" fmla="*/ 237 w 724"/>
                <a:gd name="T103" fmla="*/ 1566 h 1845"/>
                <a:gd name="T104" fmla="*/ 239 w 724"/>
                <a:gd name="T105" fmla="*/ 1432 h 1845"/>
                <a:gd name="T106" fmla="*/ 315 w 724"/>
                <a:gd name="T107" fmla="*/ 1404 h 1845"/>
                <a:gd name="T108" fmla="*/ 586 w 724"/>
                <a:gd name="T109" fmla="*/ 1387 h 1845"/>
                <a:gd name="T110" fmla="*/ 605 w 724"/>
                <a:gd name="T111" fmla="*/ 1286 h 1845"/>
                <a:gd name="T112" fmla="*/ 609 w 724"/>
                <a:gd name="T113" fmla="*/ 1223 h 1845"/>
                <a:gd name="T114" fmla="*/ 630 w 724"/>
                <a:gd name="T115" fmla="*/ 1174 h 1845"/>
                <a:gd name="T116" fmla="*/ 590 w 724"/>
                <a:gd name="T117" fmla="*/ 1133 h 1845"/>
                <a:gd name="T118" fmla="*/ 650 w 724"/>
                <a:gd name="T119" fmla="*/ 1082 h 1845"/>
                <a:gd name="T120" fmla="*/ 621 w 724"/>
                <a:gd name="T121" fmla="*/ 1018 h 1845"/>
                <a:gd name="T122" fmla="*/ 704 w 724"/>
                <a:gd name="T123" fmla="*/ 959 h 1845"/>
                <a:gd name="T124" fmla="*/ 639 w 724"/>
                <a:gd name="T125" fmla="*/ 841 h 1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24" h="1845">
                  <a:moveTo>
                    <a:pt x="451" y="808"/>
                  </a:moveTo>
                  <a:lnTo>
                    <a:pt x="451" y="808"/>
                  </a:lnTo>
                  <a:cubicBezTo>
                    <a:pt x="397" y="820"/>
                    <a:pt x="315" y="783"/>
                    <a:pt x="326" y="776"/>
                  </a:cubicBezTo>
                  <a:cubicBezTo>
                    <a:pt x="353" y="757"/>
                    <a:pt x="416" y="725"/>
                    <a:pt x="477" y="746"/>
                  </a:cubicBezTo>
                  <a:cubicBezTo>
                    <a:pt x="488" y="750"/>
                    <a:pt x="492" y="760"/>
                    <a:pt x="493" y="773"/>
                  </a:cubicBezTo>
                  <a:cubicBezTo>
                    <a:pt x="496" y="804"/>
                    <a:pt x="471" y="805"/>
                    <a:pt x="451" y="808"/>
                  </a:cubicBezTo>
                  <a:lnTo>
                    <a:pt x="451" y="808"/>
                  </a:lnTo>
                  <a:close/>
                  <a:moveTo>
                    <a:pt x="639" y="841"/>
                  </a:moveTo>
                  <a:lnTo>
                    <a:pt x="639" y="841"/>
                  </a:lnTo>
                  <a:cubicBezTo>
                    <a:pt x="610" y="803"/>
                    <a:pt x="557" y="751"/>
                    <a:pt x="601" y="701"/>
                  </a:cubicBezTo>
                  <a:cubicBezTo>
                    <a:pt x="624" y="684"/>
                    <a:pt x="631" y="670"/>
                    <a:pt x="634" y="646"/>
                  </a:cubicBezTo>
                  <a:cubicBezTo>
                    <a:pt x="644" y="560"/>
                    <a:pt x="639" y="524"/>
                    <a:pt x="627" y="477"/>
                  </a:cubicBezTo>
                  <a:cubicBezTo>
                    <a:pt x="629" y="473"/>
                    <a:pt x="638" y="478"/>
                    <a:pt x="641" y="463"/>
                  </a:cubicBezTo>
                  <a:cubicBezTo>
                    <a:pt x="650" y="422"/>
                    <a:pt x="627" y="414"/>
                    <a:pt x="627" y="414"/>
                  </a:cubicBezTo>
                  <a:cubicBezTo>
                    <a:pt x="645" y="399"/>
                    <a:pt x="643" y="342"/>
                    <a:pt x="615" y="342"/>
                  </a:cubicBezTo>
                  <a:cubicBezTo>
                    <a:pt x="631" y="317"/>
                    <a:pt x="617" y="277"/>
                    <a:pt x="590" y="286"/>
                  </a:cubicBezTo>
                  <a:cubicBezTo>
                    <a:pt x="590" y="286"/>
                    <a:pt x="604" y="278"/>
                    <a:pt x="602" y="260"/>
                  </a:cubicBezTo>
                  <a:cubicBezTo>
                    <a:pt x="599" y="224"/>
                    <a:pt x="547" y="259"/>
                    <a:pt x="560" y="236"/>
                  </a:cubicBezTo>
                  <a:cubicBezTo>
                    <a:pt x="567" y="223"/>
                    <a:pt x="538" y="180"/>
                    <a:pt x="523" y="213"/>
                  </a:cubicBezTo>
                  <a:cubicBezTo>
                    <a:pt x="515" y="207"/>
                    <a:pt x="529" y="187"/>
                    <a:pt x="514" y="180"/>
                  </a:cubicBezTo>
                  <a:cubicBezTo>
                    <a:pt x="504" y="181"/>
                    <a:pt x="495" y="188"/>
                    <a:pt x="483" y="195"/>
                  </a:cubicBezTo>
                  <a:cubicBezTo>
                    <a:pt x="479" y="181"/>
                    <a:pt x="494" y="174"/>
                    <a:pt x="476" y="154"/>
                  </a:cubicBezTo>
                  <a:cubicBezTo>
                    <a:pt x="452" y="138"/>
                    <a:pt x="451" y="162"/>
                    <a:pt x="434" y="171"/>
                  </a:cubicBezTo>
                  <a:cubicBezTo>
                    <a:pt x="404" y="164"/>
                    <a:pt x="476" y="146"/>
                    <a:pt x="411" y="119"/>
                  </a:cubicBezTo>
                  <a:cubicBezTo>
                    <a:pt x="395" y="159"/>
                    <a:pt x="396" y="130"/>
                    <a:pt x="389" y="124"/>
                  </a:cubicBezTo>
                  <a:cubicBezTo>
                    <a:pt x="384" y="121"/>
                    <a:pt x="375" y="131"/>
                    <a:pt x="356" y="150"/>
                  </a:cubicBezTo>
                  <a:cubicBezTo>
                    <a:pt x="366" y="124"/>
                    <a:pt x="388" y="92"/>
                    <a:pt x="356" y="101"/>
                  </a:cubicBezTo>
                  <a:cubicBezTo>
                    <a:pt x="320" y="117"/>
                    <a:pt x="341" y="96"/>
                    <a:pt x="341" y="93"/>
                  </a:cubicBezTo>
                  <a:cubicBezTo>
                    <a:pt x="372" y="79"/>
                    <a:pt x="312" y="45"/>
                    <a:pt x="314" y="81"/>
                  </a:cubicBezTo>
                  <a:cubicBezTo>
                    <a:pt x="313" y="105"/>
                    <a:pt x="261" y="126"/>
                    <a:pt x="276" y="97"/>
                  </a:cubicBezTo>
                  <a:cubicBezTo>
                    <a:pt x="286" y="60"/>
                    <a:pt x="331" y="116"/>
                    <a:pt x="292" y="51"/>
                  </a:cubicBezTo>
                  <a:cubicBezTo>
                    <a:pt x="268" y="78"/>
                    <a:pt x="248" y="96"/>
                    <a:pt x="244" y="106"/>
                  </a:cubicBezTo>
                  <a:cubicBezTo>
                    <a:pt x="225" y="181"/>
                    <a:pt x="236" y="113"/>
                    <a:pt x="216" y="112"/>
                  </a:cubicBezTo>
                  <a:cubicBezTo>
                    <a:pt x="242" y="94"/>
                    <a:pt x="276" y="63"/>
                    <a:pt x="266" y="43"/>
                  </a:cubicBezTo>
                  <a:cubicBezTo>
                    <a:pt x="237" y="41"/>
                    <a:pt x="172" y="87"/>
                    <a:pt x="214" y="91"/>
                  </a:cubicBezTo>
                  <a:cubicBezTo>
                    <a:pt x="211" y="106"/>
                    <a:pt x="187" y="123"/>
                    <a:pt x="173" y="98"/>
                  </a:cubicBezTo>
                  <a:cubicBezTo>
                    <a:pt x="196" y="92"/>
                    <a:pt x="235" y="15"/>
                    <a:pt x="186" y="38"/>
                  </a:cubicBezTo>
                  <a:cubicBezTo>
                    <a:pt x="181" y="42"/>
                    <a:pt x="181" y="56"/>
                    <a:pt x="173" y="69"/>
                  </a:cubicBezTo>
                  <a:cubicBezTo>
                    <a:pt x="161" y="58"/>
                    <a:pt x="170" y="42"/>
                    <a:pt x="166" y="36"/>
                  </a:cubicBezTo>
                  <a:cubicBezTo>
                    <a:pt x="127" y="0"/>
                    <a:pt x="141" y="93"/>
                    <a:pt x="142" y="114"/>
                  </a:cubicBezTo>
                  <a:cubicBezTo>
                    <a:pt x="92" y="82"/>
                    <a:pt x="139" y="91"/>
                    <a:pt x="126" y="39"/>
                  </a:cubicBezTo>
                  <a:cubicBezTo>
                    <a:pt x="84" y="47"/>
                    <a:pt x="73" y="64"/>
                    <a:pt x="80" y="112"/>
                  </a:cubicBezTo>
                  <a:cubicBezTo>
                    <a:pt x="74" y="123"/>
                    <a:pt x="63" y="149"/>
                    <a:pt x="56" y="117"/>
                  </a:cubicBezTo>
                  <a:cubicBezTo>
                    <a:pt x="79" y="87"/>
                    <a:pt x="77" y="44"/>
                    <a:pt x="37" y="43"/>
                  </a:cubicBezTo>
                  <a:cubicBezTo>
                    <a:pt x="101" y="631"/>
                    <a:pt x="97" y="1225"/>
                    <a:pt x="5" y="1808"/>
                  </a:cubicBezTo>
                  <a:lnTo>
                    <a:pt x="0" y="1840"/>
                  </a:lnTo>
                  <a:cubicBezTo>
                    <a:pt x="46" y="1839"/>
                    <a:pt x="113" y="1825"/>
                    <a:pt x="162" y="1823"/>
                  </a:cubicBezTo>
                  <a:cubicBezTo>
                    <a:pt x="301" y="1827"/>
                    <a:pt x="298" y="1845"/>
                    <a:pt x="529" y="1842"/>
                  </a:cubicBezTo>
                  <a:cubicBezTo>
                    <a:pt x="582" y="1837"/>
                    <a:pt x="597" y="1829"/>
                    <a:pt x="614" y="1829"/>
                  </a:cubicBezTo>
                  <a:cubicBezTo>
                    <a:pt x="597" y="1758"/>
                    <a:pt x="481" y="1798"/>
                    <a:pt x="421" y="1778"/>
                  </a:cubicBezTo>
                  <a:cubicBezTo>
                    <a:pt x="321" y="1768"/>
                    <a:pt x="304" y="1708"/>
                    <a:pt x="272" y="1664"/>
                  </a:cubicBezTo>
                  <a:cubicBezTo>
                    <a:pt x="258" y="1639"/>
                    <a:pt x="237" y="1608"/>
                    <a:pt x="237" y="1566"/>
                  </a:cubicBezTo>
                  <a:cubicBezTo>
                    <a:pt x="230" y="1513"/>
                    <a:pt x="240" y="1484"/>
                    <a:pt x="239" y="1432"/>
                  </a:cubicBezTo>
                  <a:cubicBezTo>
                    <a:pt x="243" y="1393"/>
                    <a:pt x="287" y="1401"/>
                    <a:pt x="315" y="1404"/>
                  </a:cubicBezTo>
                  <a:cubicBezTo>
                    <a:pt x="402" y="1413"/>
                    <a:pt x="547" y="1399"/>
                    <a:pt x="586" y="1387"/>
                  </a:cubicBezTo>
                  <a:cubicBezTo>
                    <a:pt x="641" y="1371"/>
                    <a:pt x="642" y="1337"/>
                    <a:pt x="605" y="1286"/>
                  </a:cubicBezTo>
                  <a:cubicBezTo>
                    <a:pt x="597" y="1261"/>
                    <a:pt x="598" y="1245"/>
                    <a:pt x="609" y="1223"/>
                  </a:cubicBezTo>
                  <a:cubicBezTo>
                    <a:pt x="625" y="1206"/>
                    <a:pt x="644" y="1195"/>
                    <a:pt x="630" y="1174"/>
                  </a:cubicBezTo>
                  <a:cubicBezTo>
                    <a:pt x="630" y="1174"/>
                    <a:pt x="504" y="1147"/>
                    <a:pt x="590" y="1133"/>
                  </a:cubicBezTo>
                  <a:cubicBezTo>
                    <a:pt x="679" y="1118"/>
                    <a:pt x="650" y="1082"/>
                    <a:pt x="650" y="1082"/>
                  </a:cubicBezTo>
                  <a:cubicBezTo>
                    <a:pt x="650" y="1082"/>
                    <a:pt x="635" y="1045"/>
                    <a:pt x="621" y="1018"/>
                  </a:cubicBezTo>
                  <a:cubicBezTo>
                    <a:pt x="611" y="998"/>
                    <a:pt x="695" y="991"/>
                    <a:pt x="704" y="959"/>
                  </a:cubicBezTo>
                  <a:cubicBezTo>
                    <a:pt x="724" y="932"/>
                    <a:pt x="661" y="871"/>
                    <a:pt x="639" y="841"/>
                  </a:cubicBezTo>
                  <a:close/>
                </a:path>
              </a:pathLst>
            </a:custGeom>
            <a:solidFill>
              <a:srgbClr val="2F469C"/>
            </a:solidFill>
            <a:ln>
              <a:noFill/>
            </a:ln>
            <a:extLst/>
          </p:spPr>
          <p:txBody>
            <a:bodyPr/>
            <a:lstStyle/>
            <a:p>
              <a:pPr>
                <a:defRPr/>
              </a:pPr>
              <a:endParaRPr lang="en-US" dirty="0">
                <a:solidFill>
                  <a:prstClr val="black"/>
                </a:solidFill>
              </a:endParaRPr>
            </a:p>
          </p:txBody>
        </p:sp>
        <p:sp>
          <p:nvSpPr>
            <p:cNvPr id="54" name="Freeform 12"/>
            <p:cNvSpPr>
              <a:spLocks noChangeAspect="1"/>
            </p:cNvSpPr>
            <p:nvPr/>
          </p:nvSpPr>
          <p:spPr bwMode="auto">
            <a:xfrm>
              <a:off x="1352" y="681"/>
              <a:ext cx="1827" cy="3153"/>
            </a:xfrm>
            <a:custGeom>
              <a:avLst/>
              <a:gdLst>
                <a:gd name="T0" fmla="*/ 1974 w 2011"/>
                <a:gd name="T1" fmla="*/ 2106 h 3449"/>
                <a:gd name="T2" fmla="*/ 0 w 2011"/>
                <a:gd name="T3" fmla="*/ 3449 h 3449"/>
                <a:gd name="T4" fmla="*/ 1972 w 2011"/>
                <a:gd name="T5" fmla="*/ 0 h 3449"/>
                <a:gd name="T6" fmla="*/ 1980 w 2011"/>
                <a:gd name="T7" fmla="*/ 347 h 3449"/>
                <a:gd name="T8" fmla="*/ 1982 w 2011"/>
                <a:gd name="T9" fmla="*/ 392 h 3449"/>
                <a:gd name="T10" fmla="*/ 1923 w 2011"/>
                <a:gd name="T11" fmla="*/ 324 h 3449"/>
                <a:gd name="T12" fmla="*/ 1878 w 2011"/>
                <a:gd name="T13" fmla="*/ 384 h 3449"/>
                <a:gd name="T14" fmla="*/ 1858 w 2011"/>
                <a:gd name="T15" fmla="*/ 411 h 3449"/>
                <a:gd name="T16" fmla="*/ 1823 w 2011"/>
                <a:gd name="T17" fmla="*/ 348 h 3449"/>
                <a:gd name="T18" fmla="*/ 1766 w 2011"/>
                <a:gd name="T19" fmla="*/ 359 h 3449"/>
                <a:gd name="T20" fmla="*/ 1702 w 2011"/>
                <a:gd name="T21" fmla="*/ 494 h 3449"/>
                <a:gd name="T22" fmla="*/ 1680 w 2011"/>
                <a:gd name="T23" fmla="*/ 420 h 3449"/>
                <a:gd name="T24" fmla="*/ 1605 w 2011"/>
                <a:gd name="T25" fmla="*/ 427 h 3449"/>
                <a:gd name="T26" fmla="*/ 1609 w 2011"/>
                <a:gd name="T27" fmla="*/ 499 h 3449"/>
                <a:gd name="T28" fmla="*/ 1520 w 2011"/>
                <a:gd name="T29" fmla="*/ 498 h 3449"/>
                <a:gd name="T30" fmla="*/ 1513 w 2011"/>
                <a:gd name="T31" fmla="*/ 560 h 3449"/>
                <a:gd name="T32" fmla="*/ 1407 w 2011"/>
                <a:gd name="T33" fmla="*/ 521 h 3449"/>
                <a:gd name="T34" fmla="*/ 1521 w 2011"/>
                <a:gd name="T35" fmla="*/ 578 h 3449"/>
                <a:gd name="T36" fmla="*/ 1453 w 2011"/>
                <a:gd name="T37" fmla="*/ 612 h 3449"/>
                <a:gd name="T38" fmla="*/ 1441 w 2011"/>
                <a:gd name="T39" fmla="*/ 603 h 3449"/>
                <a:gd name="T40" fmla="*/ 1404 w 2011"/>
                <a:gd name="T41" fmla="*/ 640 h 3449"/>
                <a:gd name="T42" fmla="*/ 1448 w 2011"/>
                <a:gd name="T43" fmla="*/ 632 h 3449"/>
                <a:gd name="T44" fmla="*/ 1433 w 2011"/>
                <a:gd name="T45" fmla="*/ 703 h 3449"/>
                <a:gd name="T46" fmla="*/ 1392 w 2011"/>
                <a:gd name="T47" fmla="*/ 719 h 3449"/>
                <a:gd name="T48" fmla="*/ 1410 w 2011"/>
                <a:gd name="T49" fmla="*/ 785 h 3449"/>
                <a:gd name="T50" fmla="*/ 1321 w 2011"/>
                <a:gd name="T51" fmla="*/ 761 h 3449"/>
                <a:gd name="T52" fmla="*/ 1255 w 2011"/>
                <a:gd name="T53" fmla="*/ 760 h 3449"/>
                <a:gd name="T54" fmla="*/ 1205 w 2011"/>
                <a:gd name="T55" fmla="*/ 829 h 3449"/>
                <a:gd name="T56" fmla="*/ 1350 w 2011"/>
                <a:gd name="T57" fmla="*/ 845 h 3449"/>
                <a:gd name="T58" fmla="*/ 1308 w 2011"/>
                <a:gd name="T59" fmla="*/ 881 h 3449"/>
                <a:gd name="T60" fmla="*/ 1308 w 2011"/>
                <a:gd name="T61" fmla="*/ 953 h 3449"/>
                <a:gd name="T62" fmla="*/ 1358 w 2011"/>
                <a:gd name="T63" fmla="*/ 951 h 3449"/>
                <a:gd name="T64" fmla="*/ 1319 w 2011"/>
                <a:gd name="T65" fmla="*/ 1061 h 3449"/>
                <a:gd name="T66" fmla="*/ 1324 w 2011"/>
                <a:gd name="T67" fmla="*/ 1115 h 3449"/>
                <a:gd name="T68" fmla="*/ 1283 w 2011"/>
                <a:gd name="T69" fmla="*/ 1185 h 3449"/>
                <a:gd name="T70" fmla="*/ 1257 w 2011"/>
                <a:gd name="T71" fmla="*/ 1226 h 3449"/>
                <a:gd name="T72" fmla="*/ 1285 w 2011"/>
                <a:gd name="T73" fmla="*/ 1267 h 3449"/>
                <a:gd name="T74" fmla="*/ 1314 w 2011"/>
                <a:gd name="T75" fmla="*/ 1311 h 3449"/>
                <a:gd name="T76" fmla="*/ 1363 w 2011"/>
                <a:gd name="T77" fmla="*/ 1376 h 3449"/>
                <a:gd name="T78" fmla="*/ 1438 w 2011"/>
                <a:gd name="T79" fmla="*/ 1413 h 3449"/>
                <a:gd name="T80" fmla="*/ 1494 w 2011"/>
                <a:gd name="T81" fmla="*/ 1379 h 3449"/>
                <a:gd name="T82" fmla="*/ 1513 w 2011"/>
                <a:gd name="T83" fmla="*/ 1471 h 3449"/>
                <a:gd name="T84" fmla="*/ 1605 w 2011"/>
                <a:gd name="T85" fmla="*/ 1474 h 3449"/>
                <a:gd name="T86" fmla="*/ 1584 w 2011"/>
                <a:gd name="T87" fmla="*/ 1525 h 3449"/>
                <a:gd name="T88" fmla="*/ 1618 w 2011"/>
                <a:gd name="T89" fmla="*/ 1559 h 3449"/>
                <a:gd name="T90" fmla="*/ 1644 w 2011"/>
                <a:gd name="T91" fmla="*/ 1602 h 3449"/>
                <a:gd name="T92" fmla="*/ 1700 w 2011"/>
                <a:gd name="T93" fmla="*/ 1594 h 3449"/>
                <a:gd name="T94" fmla="*/ 1729 w 2011"/>
                <a:gd name="T95" fmla="*/ 1535 h 3449"/>
                <a:gd name="T96" fmla="*/ 1794 w 2011"/>
                <a:gd name="T97" fmla="*/ 1574 h 3449"/>
                <a:gd name="T98" fmla="*/ 1808 w 2011"/>
                <a:gd name="T99" fmla="*/ 1711 h 3449"/>
                <a:gd name="T100" fmla="*/ 1870 w 2011"/>
                <a:gd name="T101" fmla="*/ 1688 h 3449"/>
                <a:gd name="T102" fmla="*/ 1839 w 2011"/>
                <a:gd name="T103" fmla="*/ 1844 h 3449"/>
                <a:gd name="T104" fmla="*/ 1446 w 2011"/>
                <a:gd name="T105" fmla="*/ 2092 h 3449"/>
                <a:gd name="T106" fmla="*/ 1654 w 2011"/>
                <a:gd name="T107" fmla="*/ 2103 h 3449"/>
                <a:gd name="T108" fmla="*/ 1974 w 2011"/>
                <a:gd name="T109" fmla="*/ 2105 h 3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11" h="3449">
                  <a:moveTo>
                    <a:pt x="1974" y="2106"/>
                  </a:moveTo>
                  <a:lnTo>
                    <a:pt x="1974" y="2106"/>
                  </a:lnTo>
                  <a:cubicBezTo>
                    <a:pt x="1903" y="2543"/>
                    <a:pt x="1782" y="2987"/>
                    <a:pt x="1602" y="3449"/>
                  </a:cubicBezTo>
                  <a:lnTo>
                    <a:pt x="0" y="3449"/>
                  </a:lnTo>
                  <a:lnTo>
                    <a:pt x="0" y="0"/>
                  </a:lnTo>
                  <a:lnTo>
                    <a:pt x="1972" y="0"/>
                  </a:lnTo>
                  <a:cubicBezTo>
                    <a:pt x="1988" y="113"/>
                    <a:pt x="1999" y="197"/>
                    <a:pt x="2011" y="309"/>
                  </a:cubicBezTo>
                  <a:cubicBezTo>
                    <a:pt x="2011" y="309"/>
                    <a:pt x="1977" y="320"/>
                    <a:pt x="1980" y="347"/>
                  </a:cubicBezTo>
                  <a:cubicBezTo>
                    <a:pt x="1984" y="378"/>
                    <a:pt x="1997" y="385"/>
                    <a:pt x="1997" y="385"/>
                  </a:cubicBezTo>
                  <a:lnTo>
                    <a:pt x="1982" y="392"/>
                  </a:lnTo>
                  <a:cubicBezTo>
                    <a:pt x="1982" y="392"/>
                    <a:pt x="1966" y="368"/>
                    <a:pt x="1966" y="369"/>
                  </a:cubicBezTo>
                  <a:cubicBezTo>
                    <a:pt x="1966" y="346"/>
                    <a:pt x="1976" y="311"/>
                    <a:pt x="1923" y="324"/>
                  </a:cubicBezTo>
                  <a:cubicBezTo>
                    <a:pt x="1904" y="365"/>
                    <a:pt x="1952" y="373"/>
                    <a:pt x="1939" y="401"/>
                  </a:cubicBezTo>
                  <a:cubicBezTo>
                    <a:pt x="1883" y="404"/>
                    <a:pt x="1923" y="359"/>
                    <a:pt x="1878" y="384"/>
                  </a:cubicBezTo>
                  <a:cubicBezTo>
                    <a:pt x="1881" y="371"/>
                    <a:pt x="1871" y="336"/>
                    <a:pt x="1857" y="339"/>
                  </a:cubicBezTo>
                  <a:cubicBezTo>
                    <a:pt x="1851" y="358"/>
                    <a:pt x="1836" y="391"/>
                    <a:pt x="1858" y="411"/>
                  </a:cubicBezTo>
                  <a:cubicBezTo>
                    <a:pt x="1851" y="416"/>
                    <a:pt x="1830" y="413"/>
                    <a:pt x="1825" y="406"/>
                  </a:cubicBezTo>
                  <a:cubicBezTo>
                    <a:pt x="1819" y="396"/>
                    <a:pt x="1840" y="379"/>
                    <a:pt x="1823" y="348"/>
                  </a:cubicBezTo>
                  <a:cubicBezTo>
                    <a:pt x="1771" y="371"/>
                    <a:pt x="1819" y="421"/>
                    <a:pt x="1776" y="440"/>
                  </a:cubicBezTo>
                  <a:cubicBezTo>
                    <a:pt x="1729" y="434"/>
                    <a:pt x="1803" y="394"/>
                    <a:pt x="1766" y="359"/>
                  </a:cubicBezTo>
                  <a:cubicBezTo>
                    <a:pt x="1723" y="369"/>
                    <a:pt x="1707" y="413"/>
                    <a:pt x="1724" y="439"/>
                  </a:cubicBezTo>
                  <a:cubicBezTo>
                    <a:pt x="1723" y="462"/>
                    <a:pt x="1705" y="474"/>
                    <a:pt x="1702" y="494"/>
                  </a:cubicBezTo>
                  <a:cubicBezTo>
                    <a:pt x="1681" y="491"/>
                    <a:pt x="1672" y="483"/>
                    <a:pt x="1670" y="475"/>
                  </a:cubicBezTo>
                  <a:cubicBezTo>
                    <a:pt x="1667" y="460"/>
                    <a:pt x="1708" y="453"/>
                    <a:pt x="1680" y="420"/>
                  </a:cubicBezTo>
                  <a:cubicBezTo>
                    <a:pt x="1635" y="427"/>
                    <a:pt x="1665" y="500"/>
                    <a:pt x="1629" y="461"/>
                  </a:cubicBezTo>
                  <a:cubicBezTo>
                    <a:pt x="1626" y="444"/>
                    <a:pt x="1614" y="429"/>
                    <a:pt x="1605" y="427"/>
                  </a:cubicBezTo>
                  <a:cubicBezTo>
                    <a:pt x="1588" y="439"/>
                    <a:pt x="1580" y="459"/>
                    <a:pt x="1591" y="476"/>
                  </a:cubicBezTo>
                  <a:lnTo>
                    <a:pt x="1609" y="499"/>
                  </a:lnTo>
                  <a:cubicBezTo>
                    <a:pt x="1607" y="499"/>
                    <a:pt x="1617" y="513"/>
                    <a:pt x="1615" y="512"/>
                  </a:cubicBezTo>
                  <a:cubicBezTo>
                    <a:pt x="1585" y="488"/>
                    <a:pt x="1545" y="471"/>
                    <a:pt x="1520" y="498"/>
                  </a:cubicBezTo>
                  <a:cubicBezTo>
                    <a:pt x="1523" y="523"/>
                    <a:pt x="1545" y="525"/>
                    <a:pt x="1579" y="533"/>
                  </a:cubicBezTo>
                  <a:cubicBezTo>
                    <a:pt x="1536" y="537"/>
                    <a:pt x="1527" y="552"/>
                    <a:pt x="1513" y="560"/>
                  </a:cubicBezTo>
                  <a:cubicBezTo>
                    <a:pt x="1508" y="532"/>
                    <a:pt x="1475" y="527"/>
                    <a:pt x="1444" y="523"/>
                  </a:cubicBezTo>
                  <a:cubicBezTo>
                    <a:pt x="1426" y="527"/>
                    <a:pt x="1415" y="515"/>
                    <a:pt x="1407" y="521"/>
                  </a:cubicBezTo>
                  <a:cubicBezTo>
                    <a:pt x="1420" y="553"/>
                    <a:pt x="1451" y="578"/>
                    <a:pt x="1490" y="586"/>
                  </a:cubicBezTo>
                  <a:cubicBezTo>
                    <a:pt x="1507" y="584"/>
                    <a:pt x="1509" y="584"/>
                    <a:pt x="1521" y="578"/>
                  </a:cubicBezTo>
                  <a:cubicBezTo>
                    <a:pt x="1544" y="588"/>
                    <a:pt x="1542" y="592"/>
                    <a:pt x="1548" y="608"/>
                  </a:cubicBezTo>
                  <a:cubicBezTo>
                    <a:pt x="1514" y="623"/>
                    <a:pt x="1487" y="604"/>
                    <a:pt x="1453" y="612"/>
                  </a:cubicBezTo>
                  <a:cubicBezTo>
                    <a:pt x="1453" y="614"/>
                    <a:pt x="1445" y="614"/>
                    <a:pt x="1444" y="611"/>
                  </a:cubicBezTo>
                  <a:cubicBezTo>
                    <a:pt x="1445" y="611"/>
                    <a:pt x="1440" y="603"/>
                    <a:pt x="1441" y="603"/>
                  </a:cubicBezTo>
                  <a:cubicBezTo>
                    <a:pt x="1426" y="575"/>
                    <a:pt x="1387" y="586"/>
                    <a:pt x="1366" y="592"/>
                  </a:cubicBezTo>
                  <a:cubicBezTo>
                    <a:pt x="1363" y="614"/>
                    <a:pt x="1386" y="632"/>
                    <a:pt x="1404" y="640"/>
                  </a:cubicBezTo>
                  <a:cubicBezTo>
                    <a:pt x="1429" y="649"/>
                    <a:pt x="1438" y="641"/>
                    <a:pt x="1438" y="641"/>
                  </a:cubicBezTo>
                  <a:lnTo>
                    <a:pt x="1448" y="632"/>
                  </a:lnTo>
                  <a:cubicBezTo>
                    <a:pt x="1459" y="672"/>
                    <a:pt x="1473" y="674"/>
                    <a:pt x="1494" y="690"/>
                  </a:cubicBezTo>
                  <a:cubicBezTo>
                    <a:pt x="1471" y="698"/>
                    <a:pt x="1462" y="705"/>
                    <a:pt x="1433" y="703"/>
                  </a:cubicBezTo>
                  <a:cubicBezTo>
                    <a:pt x="1400" y="652"/>
                    <a:pt x="1301" y="630"/>
                    <a:pt x="1305" y="654"/>
                  </a:cubicBezTo>
                  <a:cubicBezTo>
                    <a:pt x="1319" y="706"/>
                    <a:pt x="1392" y="719"/>
                    <a:pt x="1392" y="719"/>
                  </a:cubicBezTo>
                  <a:cubicBezTo>
                    <a:pt x="1392" y="719"/>
                    <a:pt x="1354" y="733"/>
                    <a:pt x="1360" y="746"/>
                  </a:cubicBezTo>
                  <a:cubicBezTo>
                    <a:pt x="1367" y="758"/>
                    <a:pt x="1417" y="766"/>
                    <a:pt x="1410" y="785"/>
                  </a:cubicBezTo>
                  <a:cubicBezTo>
                    <a:pt x="1358" y="762"/>
                    <a:pt x="1348" y="771"/>
                    <a:pt x="1383" y="817"/>
                  </a:cubicBezTo>
                  <a:cubicBezTo>
                    <a:pt x="1339" y="819"/>
                    <a:pt x="1349" y="772"/>
                    <a:pt x="1321" y="761"/>
                  </a:cubicBezTo>
                  <a:cubicBezTo>
                    <a:pt x="1301" y="775"/>
                    <a:pt x="1313" y="806"/>
                    <a:pt x="1313" y="806"/>
                  </a:cubicBezTo>
                  <a:cubicBezTo>
                    <a:pt x="1303" y="798"/>
                    <a:pt x="1277" y="754"/>
                    <a:pt x="1255" y="760"/>
                  </a:cubicBezTo>
                  <a:cubicBezTo>
                    <a:pt x="1248" y="765"/>
                    <a:pt x="1248" y="789"/>
                    <a:pt x="1265" y="805"/>
                  </a:cubicBezTo>
                  <a:cubicBezTo>
                    <a:pt x="1244" y="809"/>
                    <a:pt x="1210" y="806"/>
                    <a:pt x="1205" y="829"/>
                  </a:cubicBezTo>
                  <a:cubicBezTo>
                    <a:pt x="1239" y="855"/>
                    <a:pt x="1276" y="855"/>
                    <a:pt x="1329" y="849"/>
                  </a:cubicBezTo>
                  <a:cubicBezTo>
                    <a:pt x="1329" y="849"/>
                    <a:pt x="1339" y="848"/>
                    <a:pt x="1350" y="845"/>
                  </a:cubicBezTo>
                  <a:cubicBezTo>
                    <a:pt x="1360" y="842"/>
                    <a:pt x="1375" y="856"/>
                    <a:pt x="1375" y="856"/>
                  </a:cubicBezTo>
                  <a:cubicBezTo>
                    <a:pt x="1349" y="862"/>
                    <a:pt x="1360" y="870"/>
                    <a:pt x="1308" y="881"/>
                  </a:cubicBezTo>
                  <a:cubicBezTo>
                    <a:pt x="1274" y="897"/>
                    <a:pt x="1247" y="918"/>
                    <a:pt x="1247" y="953"/>
                  </a:cubicBezTo>
                  <a:cubicBezTo>
                    <a:pt x="1268" y="963"/>
                    <a:pt x="1294" y="973"/>
                    <a:pt x="1308" y="953"/>
                  </a:cubicBezTo>
                  <a:cubicBezTo>
                    <a:pt x="1331" y="920"/>
                    <a:pt x="1324" y="946"/>
                    <a:pt x="1340" y="945"/>
                  </a:cubicBezTo>
                  <a:lnTo>
                    <a:pt x="1358" y="951"/>
                  </a:lnTo>
                  <a:cubicBezTo>
                    <a:pt x="1344" y="986"/>
                    <a:pt x="1264" y="985"/>
                    <a:pt x="1279" y="1011"/>
                  </a:cubicBezTo>
                  <a:cubicBezTo>
                    <a:pt x="1295" y="1035"/>
                    <a:pt x="1319" y="1061"/>
                    <a:pt x="1319" y="1061"/>
                  </a:cubicBezTo>
                  <a:cubicBezTo>
                    <a:pt x="1319" y="1061"/>
                    <a:pt x="1263" y="1032"/>
                    <a:pt x="1247" y="1053"/>
                  </a:cubicBezTo>
                  <a:cubicBezTo>
                    <a:pt x="1232" y="1071"/>
                    <a:pt x="1265" y="1102"/>
                    <a:pt x="1324" y="1115"/>
                  </a:cubicBezTo>
                  <a:cubicBezTo>
                    <a:pt x="1304" y="1128"/>
                    <a:pt x="1233" y="1115"/>
                    <a:pt x="1276" y="1160"/>
                  </a:cubicBezTo>
                  <a:cubicBezTo>
                    <a:pt x="1225" y="1181"/>
                    <a:pt x="1242" y="1196"/>
                    <a:pt x="1283" y="1185"/>
                  </a:cubicBezTo>
                  <a:lnTo>
                    <a:pt x="1303" y="1188"/>
                  </a:lnTo>
                  <a:cubicBezTo>
                    <a:pt x="1291" y="1196"/>
                    <a:pt x="1254" y="1213"/>
                    <a:pt x="1257" y="1226"/>
                  </a:cubicBezTo>
                  <a:cubicBezTo>
                    <a:pt x="1259" y="1243"/>
                    <a:pt x="1300" y="1222"/>
                    <a:pt x="1307" y="1235"/>
                  </a:cubicBezTo>
                  <a:cubicBezTo>
                    <a:pt x="1310" y="1254"/>
                    <a:pt x="1287" y="1262"/>
                    <a:pt x="1285" y="1267"/>
                  </a:cubicBezTo>
                  <a:cubicBezTo>
                    <a:pt x="1314" y="1286"/>
                    <a:pt x="1331" y="1241"/>
                    <a:pt x="1358" y="1267"/>
                  </a:cubicBezTo>
                  <a:cubicBezTo>
                    <a:pt x="1348" y="1286"/>
                    <a:pt x="1305" y="1282"/>
                    <a:pt x="1314" y="1311"/>
                  </a:cubicBezTo>
                  <a:cubicBezTo>
                    <a:pt x="1330" y="1323"/>
                    <a:pt x="1357" y="1318"/>
                    <a:pt x="1373" y="1329"/>
                  </a:cubicBezTo>
                  <a:cubicBezTo>
                    <a:pt x="1373" y="1329"/>
                    <a:pt x="1351" y="1371"/>
                    <a:pt x="1363" y="1376"/>
                  </a:cubicBezTo>
                  <a:cubicBezTo>
                    <a:pt x="1386" y="1388"/>
                    <a:pt x="1408" y="1351"/>
                    <a:pt x="1416" y="1349"/>
                  </a:cubicBezTo>
                  <a:cubicBezTo>
                    <a:pt x="1410" y="1396"/>
                    <a:pt x="1450" y="1380"/>
                    <a:pt x="1438" y="1413"/>
                  </a:cubicBezTo>
                  <a:cubicBezTo>
                    <a:pt x="1438" y="1430"/>
                    <a:pt x="1436" y="1454"/>
                    <a:pt x="1454" y="1463"/>
                  </a:cubicBezTo>
                  <a:cubicBezTo>
                    <a:pt x="1491" y="1452"/>
                    <a:pt x="1495" y="1423"/>
                    <a:pt x="1494" y="1379"/>
                  </a:cubicBezTo>
                  <a:cubicBezTo>
                    <a:pt x="1494" y="1364"/>
                    <a:pt x="1537" y="1389"/>
                    <a:pt x="1537" y="1389"/>
                  </a:cubicBezTo>
                  <a:cubicBezTo>
                    <a:pt x="1563" y="1410"/>
                    <a:pt x="1492" y="1426"/>
                    <a:pt x="1513" y="1471"/>
                  </a:cubicBezTo>
                  <a:cubicBezTo>
                    <a:pt x="1573" y="1479"/>
                    <a:pt x="1573" y="1428"/>
                    <a:pt x="1621" y="1419"/>
                  </a:cubicBezTo>
                  <a:cubicBezTo>
                    <a:pt x="1643" y="1433"/>
                    <a:pt x="1612" y="1457"/>
                    <a:pt x="1605" y="1474"/>
                  </a:cubicBezTo>
                  <a:cubicBezTo>
                    <a:pt x="1575" y="1491"/>
                    <a:pt x="1538" y="1471"/>
                    <a:pt x="1509" y="1530"/>
                  </a:cubicBezTo>
                  <a:cubicBezTo>
                    <a:pt x="1551" y="1546"/>
                    <a:pt x="1570" y="1533"/>
                    <a:pt x="1584" y="1525"/>
                  </a:cubicBezTo>
                  <a:cubicBezTo>
                    <a:pt x="1597" y="1516"/>
                    <a:pt x="1596" y="1511"/>
                    <a:pt x="1606" y="1507"/>
                  </a:cubicBezTo>
                  <a:cubicBezTo>
                    <a:pt x="1607" y="1523"/>
                    <a:pt x="1603" y="1553"/>
                    <a:pt x="1618" y="1559"/>
                  </a:cubicBezTo>
                  <a:cubicBezTo>
                    <a:pt x="1632" y="1558"/>
                    <a:pt x="1633" y="1553"/>
                    <a:pt x="1645" y="1546"/>
                  </a:cubicBezTo>
                  <a:cubicBezTo>
                    <a:pt x="1657" y="1558"/>
                    <a:pt x="1626" y="1589"/>
                    <a:pt x="1644" y="1602"/>
                  </a:cubicBezTo>
                  <a:cubicBezTo>
                    <a:pt x="1661" y="1599"/>
                    <a:pt x="1667" y="1583"/>
                    <a:pt x="1667" y="1583"/>
                  </a:cubicBezTo>
                  <a:cubicBezTo>
                    <a:pt x="1677" y="1597"/>
                    <a:pt x="1689" y="1597"/>
                    <a:pt x="1700" y="1594"/>
                  </a:cubicBezTo>
                  <a:cubicBezTo>
                    <a:pt x="1706" y="1579"/>
                    <a:pt x="1707" y="1545"/>
                    <a:pt x="1688" y="1533"/>
                  </a:cubicBezTo>
                  <a:cubicBezTo>
                    <a:pt x="1697" y="1522"/>
                    <a:pt x="1720" y="1543"/>
                    <a:pt x="1729" y="1535"/>
                  </a:cubicBezTo>
                  <a:cubicBezTo>
                    <a:pt x="1748" y="1557"/>
                    <a:pt x="1707" y="1600"/>
                    <a:pt x="1737" y="1618"/>
                  </a:cubicBezTo>
                  <a:cubicBezTo>
                    <a:pt x="1766" y="1615"/>
                    <a:pt x="1765" y="1586"/>
                    <a:pt x="1794" y="1574"/>
                  </a:cubicBezTo>
                  <a:cubicBezTo>
                    <a:pt x="1789" y="1604"/>
                    <a:pt x="1824" y="1626"/>
                    <a:pt x="1779" y="1648"/>
                  </a:cubicBezTo>
                  <a:cubicBezTo>
                    <a:pt x="1779" y="1677"/>
                    <a:pt x="1834" y="1669"/>
                    <a:pt x="1808" y="1711"/>
                  </a:cubicBezTo>
                  <a:cubicBezTo>
                    <a:pt x="1818" y="1728"/>
                    <a:pt x="1831" y="1721"/>
                    <a:pt x="1843" y="1718"/>
                  </a:cubicBezTo>
                  <a:lnTo>
                    <a:pt x="1870" y="1688"/>
                  </a:lnTo>
                  <a:cubicBezTo>
                    <a:pt x="1862" y="1712"/>
                    <a:pt x="1860" y="1750"/>
                    <a:pt x="1867" y="1777"/>
                  </a:cubicBezTo>
                  <a:cubicBezTo>
                    <a:pt x="1858" y="1800"/>
                    <a:pt x="1879" y="1825"/>
                    <a:pt x="1839" y="1844"/>
                  </a:cubicBezTo>
                  <a:cubicBezTo>
                    <a:pt x="1828" y="1900"/>
                    <a:pt x="1827" y="1956"/>
                    <a:pt x="1763" y="1992"/>
                  </a:cubicBezTo>
                  <a:cubicBezTo>
                    <a:pt x="1726" y="2060"/>
                    <a:pt x="1497" y="2024"/>
                    <a:pt x="1446" y="2092"/>
                  </a:cubicBezTo>
                  <a:cubicBezTo>
                    <a:pt x="1459" y="2104"/>
                    <a:pt x="1576" y="2100"/>
                    <a:pt x="1591" y="2096"/>
                  </a:cubicBezTo>
                  <a:cubicBezTo>
                    <a:pt x="1613" y="2085"/>
                    <a:pt x="1631" y="2104"/>
                    <a:pt x="1654" y="2103"/>
                  </a:cubicBezTo>
                  <a:cubicBezTo>
                    <a:pt x="1705" y="2103"/>
                    <a:pt x="1767" y="2086"/>
                    <a:pt x="1809" y="2103"/>
                  </a:cubicBezTo>
                  <a:cubicBezTo>
                    <a:pt x="1869" y="2103"/>
                    <a:pt x="1920" y="2105"/>
                    <a:pt x="1974" y="2105"/>
                  </a:cubicBezTo>
                  <a:lnTo>
                    <a:pt x="1974" y="2106"/>
                  </a:lnTo>
                  <a:close/>
                </a:path>
              </a:pathLst>
            </a:custGeom>
            <a:solidFill>
              <a:srgbClr val="2F469C"/>
            </a:solidFill>
            <a:ln>
              <a:noFill/>
            </a:ln>
            <a:extLst/>
          </p:spPr>
          <p:txBody>
            <a:bodyPr/>
            <a:lstStyle/>
            <a:p>
              <a:pPr>
                <a:defRPr/>
              </a:pPr>
              <a:endParaRPr lang="en-US" dirty="0">
                <a:solidFill>
                  <a:prstClr val="black"/>
                </a:solidFill>
              </a:endParaRPr>
            </a:p>
          </p:txBody>
        </p:sp>
        <p:sp>
          <p:nvSpPr>
            <p:cNvPr id="55" name="Freeform 13"/>
            <p:cNvSpPr>
              <a:spLocks noChangeAspect="1" noEditPoints="1"/>
            </p:cNvSpPr>
            <p:nvPr/>
          </p:nvSpPr>
          <p:spPr bwMode="auto">
            <a:xfrm>
              <a:off x="3236" y="2759"/>
              <a:ext cx="580" cy="569"/>
            </a:xfrm>
            <a:custGeom>
              <a:avLst/>
              <a:gdLst>
                <a:gd name="T0" fmla="*/ 321 w 639"/>
                <a:gd name="T1" fmla="*/ 621 h 621"/>
                <a:gd name="T2" fmla="*/ 321 w 639"/>
                <a:gd name="T3" fmla="*/ 621 h 621"/>
                <a:gd name="T4" fmla="*/ 639 w 639"/>
                <a:gd name="T5" fmla="*/ 307 h 621"/>
                <a:gd name="T6" fmla="*/ 321 w 639"/>
                <a:gd name="T7" fmla="*/ 0 h 621"/>
                <a:gd name="T8" fmla="*/ 0 w 639"/>
                <a:gd name="T9" fmla="*/ 307 h 621"/>
                <a:gd name="T10" fmla="*/ 321 w 639"/>
                <a:gd name="T11" fmla="*/ 621 h 621"/>
                <a:gd name="T12" fmla="*/ 321 w 639"/>
                <a:gd name="T13" fmla="*/ 621 h 621"/>
                <a:gd name="T14" fmla="*/ 162 w 639"/>
                <a:gd name="T15" fmla="*/ 307 h 621"/>
                <a:gd name="T16" fmla="*/ 162 w 639"/>
                <a:gd name="T17" fmla="*/ 307 h 621"/>
                <a:gd name="T18" fmla="*/ 321 w 639"/>
                <a:gd name="T19" fmla="*/ 125 h 621"/>
                <a:gd name="T20" fmla="*/ 477 w 639"/>
                <a:gd name="T21" fmla="*/ 307 h 621"/>
                <a:gd name="T22" fmla="*/ 321 w 639"/>
                <a:gd name="T23" fmla="*/ 495 h 621"/>
                <a:gd name="T24" fmla="*/ 162 w 639"/>
                <a:gd name="T25" fmla="*/ 307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9" h="621">
                  <a:moveTo>
                    <a:pt x="321" y="621"/>
                  </a:moveTo>
                  <a:lnTo>
                    <a:pt x="321" y="621"/>
                  </a:lnTo>
                  <a:cubicBezTo>
                    <a:pt x="512" y="621"/>
                    <a:pt x="639" y="480"/>
                    <a:pt x="639" y="307"/>
                  </a:cubicBezTo>
                  <a:cubicBezTo>
                    <a:pt x="639" y="124"/>
                    <a:pt x="511" y="0"/>
                    <a:pt x="321" y="0"/>
                  </a:cubicBezTo>
                  <a:cubicBezTo>
                    <a:pt x="130" y="0"/>
                    <a:pt x="0" y="121"/>
                    <a:pt x="0" y="307"/>
                  </a:cubicBezTo>
                  <a:cubicBezTo>
                    <a:pt x="0" y="489"/>
                    <a:pt x="132" y="621"/>
                    <a:pt x="321" y="621"/>
                  </a:cubicBezTo>
                  <a:lnTo>
                    <a:pt x="321" y="621"/>
                  </a:lnTo>
                  <a:close/>
                  <a:moveTo>
                    <a:pt x="162" y="307"/>
                  </a:moveTo>
                  <a:lnTo>
                    <a:pt x="162" y="307"/>
                  </a:lnTo>
                  <a:cubicBezTo>
                    <a:pt x="162" y="198"/>
                    <a:pt x="214" y="125"/>
                    <a:pt x="321" y="125"/>
                  </a:cubicBezTo>
                  <a:cubicBezTo>
                    <a:pt x="425" y="125"/>
                    <a:pt x="477" y="192"/>
                    <a:pt x="477" y="307"/>
                  </a:cubicBezTo>
                  <a:cubicBezTo>
                    <a:pt x="477" y="413"/>
                    <a:pt x="426" y="495"/>
                    <a:pt x="321" y="495"/>
                  </a:cubicBezTo>
                  <a:cubicBezTo>
                    <a:pt x="220" y="495"/>
                    <a:pt x="162" y="415"/>
                    <a:pt x="162" y="307"/>
                  </a:cubicBezTo>
                  <a:close/>
                </a:path>
              </a:pathLst>
            </a:custGeom>
            <a:solidFill>
              <a:schemeClr val="bg1"/>
            </a:solidFill>
            <a:ln>
              <a:noFill/>
            </a:ln>
            <a:extLst/>
          </p:spPr>
          <p:txBody>
            <a:bodyPr/>
            <a:lstStyle/>
            <a:p>
              <a:pPr>
                <a:defRPr/>
              </a:pPr>
              <a:endParaRPr lang="en-US" dirty="0">
                <a:solidFill>
                  <a:prstClr val="black"/>
                </a:solidFill>
              </a:endParaRPr>
            </a:p>
          </p:txBody>
        </p:sp>
        <p:sp>
          <p:nvSpPr>
            <p:cNvPr id="56" name="Freeform 14"/>
            <p:cNvSpPr>
              <a:spLocks noChangeAspect="1"/>
            </p:cNvSpPr>
            <p:nvPr/>
          </p:nvSpPr>
          <p:spPr bwMode="auto">
            <a:xfrm>
              <a:off x="3893" y="2759"/>
              <a:ext cx="409" cy="569"/>
            </a:xfrm>
            <a:custGeom>
              <a:avLst/>
              <a:gdLst>
                <a:gd name="T0" fmla="*/ 377 w 441"/>
                <a:gd name="T1" fmla="*/ 128 h 621"/>
                <a:gd name="T2" fmla="*/ 377 w 441"/>
                <a:gd name="T3" fmla="*/ 128 h 621"/>
                <a:gd name="T4" fmla="*/ 270 w 441"/>
                <a:gd name="T5" fmla="*/ 114 h 621"/>
                <a:gd name="T6" fmla="*/ 163 w 441"/>
                <a:gd name="T7" fmla="*/ 160 h 621"/>
                <a:gd name="T8" fmla="*/ 290 w 441"/>
                <a:gd name="T9" fmla="*/ 260 h 621"/>
                <a:gd name="T10" fmla="*/ 441 w 441"/>
                <a:gd name="T11" fmla="*/ 443 h 621"/>
                <a:gd name="T12" fmla="*/ 187 w 441"/>
                <a:gd name="T13" fmla="*/ 621 h 621"/>
                <a:gd name="T14" fmla="*/ 11 w 441"/>
                <a:gd name="T15" fmla="*/ 594 h 621"/>
                <a:gd name="T16" fmla="*/ 11 w 441"/>
                <a:gd name="T17" fmla="*/ 469 h 621"/>
                <a:gd name="T18" fmla="*/ 193 w 441"/>
                <a:gd name="T19" fmla="*/ 506 h 621"/>
                <a:gd name="T20" fmla="*/ 279 w 441"/>
                <a:gd name="T21" fmla="*/ 448 h 621"/>
                <a:gd name="T22" fmla="*/ 153 w 441"/>
                <a:gd name="T23" fmla="*/ 349 h 621"/>
                <a:gd name="T24" fmla="*/ 0 w 441"/>
                <a:gd name="T25" fmla="*/ 160 h 621"/>
                <a:gd name="T26" fmla="*/ 243 w 441"/>
                <a:gd name="T27" fmla="*/ 0 h 621"/>
                <a:gd name="T28" fmla="*/ 377 w 441"/>
                <a:gd name="T29" fmla="*/ 10 h 621"/>
                <a:gd name="T30" fmla="*/ 377 w 441"/>
                <a:gd name="T31" fmla="*/ 128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1" h="621">
                  <a:moveTo>
                    <a:pt x="377" y="128"/>
                  </a:moveTo>
                  <a:lnTo>
                    <a:pt x="377" y="128"/>
                  </a:lnTo>
                  <a:cubicBezTo>
                    <a:pt x="341" y="122"/>
                    <a:pt x="306" y="114"/>
                    <a:pt x="270" y="114"/>
                  </a:cubicBezTo>
                  <a:cubicBezTo>
                    <a:pt x="207" y="114"/>
                    <a:pt x="163" y="129"/>
                    <a:pt x="163" y="160"/>
                  </a:cubicBezTo>
                  <a:cubicBezTo>
                    <a:pt x="163" y="195"/>
                    <a:pt x="223" y="224"/>
                    <a:pt x="290" y="260"/>
                  </a:cubicBezTo>
                  <a:cubicBezTo>
                    <a:pt x="353" y="294"/>
                    <a:pt x="441" y="340"/>
                    <a:pt x="441" y="443"/>
                  </a:cubicBezTo>
                  <a:cubicBezTo>
                    <a:pt x="441" y="557"/>
                    <a:pt x="340" y="621"/>
                    <a:pt x="187" y="621"/>
                  </a:cubicBezTo>
                  <a:cubicBezTo>
                    <a:pt x="117" y="621"/>
                    <a:pt x="69" y="607"/>
                    <a:pt x="11" y="594"/>
                  </a:cubicBezTo>
                  <a:lnTo>
                    <a:pt x="11" y="469"/>
                  </a:lnTo>
                  <a:cubicBezTo>
                    <a:pt x="56" y="482"/>
                    <a:pt x="128" y="506"/>
                    <a:pt x="193" y="506"/>
                  </a:cubicBezTo>
                  <a:cubicBezTo>
                    <a:pt x="236" y="506"/>
                    <a:pt x="279" y="487"/>
                    <a:pt x="279" y="448"/>
                  </a:cubicBezTo>
                  <a:cubicBezTo>
                    <a:pt x="279" y="412"/>
                    <a:pt x="227" y="391"/>
                    <a:pt x="153" y="349"/>
                  </a:cubicBezTo>
                  <a:cubicBezTo>
                    <a:pt x="86" y="316"/>
                    <a:pt x="0" y="247"/>
                    <a:pt x="0" y="160"/>
                  </a:cubicBezTo>
                  <a:cubicBezTo>
                    <a:pt x="0" y="57"/>
                    <a:pt x="104" y="0"/>
                    <a:pt x="243" y="0"/>
                  </a:cubicBezTo>
                  <a:cubicBezTo>
                    <a:pt x="288" y="0"/>
                    <a:pt x="333" y="4"/>
                    <a:pt x="377" y="10"/>
                  </a:cubicBezTo>
                  <a:lnTo>
                    <a:pt x="377" y="128"/>
                  </a:lnTo>
                  <a:close/>
                </a:path>
              </a:pathLst>
            </a:custGeom>
            <a:solidFill>
              <a:schemeClr val="bg1"/>
            </a:solidFill>
            <a:ln>
              <a:noFill/>
            </a:ln>
            <a:extLst/>
          </p:spPr>
          <p:txBody>
            <a:bodyPr/>
            <a:lstStyle/>
            <a:p>
              <a:pPr>
                <a:defRPr/>
              </a:pPr>
              <a:endParaRPr lang="en-US" dirty="0">
                <a:solidFill>
                  <a:prstClr val="black"/>
                </a:solidFill>
              </a:endParaRPr>
            </a:p>
          </p:txBody>
        </p:sp>
        <p:sp>
          <p:nvSpPr>
            <p:cNvPr id="57" name="Freeform 15"/>
            <p:cNvSpPr>
              <a:spLocks noChangeAspect="1"/>
            </p:cNvSpPr>
            <p:nvPr/>
          </p:nvSpPr>
          <p:spPr bwMode="auto">
            <a:xfrm>
              <a:off x="1771" y="2562"/>
              <a:ext cx="217" cy="744"/>
            </a:xfrm>
            <a:custGeom>
              <a:avLst/>
              <a:gdLst>
                <a:gd name="T0" fmla="*/ 18 w 229"/>
                <a:gd name="T1" fmla="*/ 817 h 817"/>
                <a:gd name="T2" fmla="*/ 18 w 229"/>
                <a:gd name="T3" fmla="*/ 817 h 817"/>
                <a:gd name="T4" fmla="*/ 24 w 229"/>
                <a:gd name="T5" fmla="*/ 606 h 817"/>
                <a:gd name="T6" fmla="*/ 24 w 229"/>
                <a:gd name="T7" fmla="*/ 287 h 817"/>
                <a:gd name="T8" fmla="*/ 0 w 229"/>
                <a:gd name="T9" fmla="*/ 0 h 817"/>
                <a:gd name="T10" fmla="*/ 211 w 229"/>
                <a:gd name="T11" fmla="*/ 0 h 817"/>
                <a:gd name="T12" fmla="*/ 205 w 229"/>
                <a:gd name="T13" fmla="*/ 232 h 817"/>
                <a:gd name="T14" fmla="*/ 205 w 229"/>
                <a:gd name="T15" fmla="*/ 530 h 817"/>
                <a:gd name="T16" fmla="*/ 229 w 229"/>
                <a:gd name="T17" fmla="*/ 817 h 817"/>
                <a:gd name="T18" fmla="*/ 18 w 229"/>
                <a:gd name="T19" fmla="*/ 817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817">
                  <a:moveTo>
                    <a:pt x="18" y="817"/>
                  </a:moveTo>
                  <a:lnTo>
                    <a:pt x="18" y="817"/>
                  </a:lnTo>
                  <a:cubicBezTo>
                    <a:pt x="22" y="750"/>
                    <a:pt x="24" y="699"/>
                    <a:pt x="24" y="606"/>
                  </a:cubicBezTo>
                  <a:lnTo>
                    <a:pt x="24" y="287"/>
                  </a:lnTo>
                  <a:cubicBezTo>
                    <a:pt x="24" y="172"/>
                    <a:pt x="17" y="85"/>
                    <a:pt x="0" y="0"/>
                  </a:cubicBezTo>
                  <a:lnTo>
                    <a:pt x="211" y="0"/>
                  </a:lnTo>
                  <a:cubicBezTo>
                    <a:pt x="211" y="59"/>
                    <a:pt x="205" y="140"/>
                    <a:pt x="205" y="232"/>
                  </a:cubicBezTo>
                  <a:lnTo>
                    <a:pt x="205" y="530"/>
                  </a:lnTo>
                  <a:cubicBezTo>
                    <a:pt x="205" y="614"/>
                    <a:pt x="218" y="739"/>
                    <a:pt x="229" y="817"/>
                  </a:cubicBezTo>
                  <a:lnTo>
                    <a:pt x="18" y="817"/>
                  </a:lnTo>
                  <a:close/>
                </a:path>
              </a:pathLst>
            </a:custGeom>
            <a:solidFill>
              <a:schemeClr val="bg1"/>
            </a:solidFill>
            <a:ln>
              <a:noFill/>
            </a:ln>
            <a:extLst/>
          </p:spPr>
          <p:txBody>
            <a:bodyPr/>
            <a:lstStyle/>
            <a:p>
              <a:pPr>
                <a:defRPr/>
              </a:pPr>
              <a:endParaRPr lang="en-US" dirty="0">
                <a:solidFill>
                  <a:prstClr val="black"/>
                </a:solidFill>
              </a:endParaRPr>
            </a:p>
          </p:txBody>
        </p:sp>
        <p:sp>
          <p:nvSpPr>
            <p:cNvPr id="58" name="Freeform 16"/>
            <p:cNvSpPr>
              <a:spLocks noChangeAspect="1" noEditPoints="1"/>
            </p:cNvSpPr>
            <p:nvPr/>
          </p:nvSpPr>
          <p:spPr bwMode="auto">
            <a:xfrm>
              <a:off x="2097" y="2759"/>
              <a:ext cx="600" cy="786"/>
            </a:xfrm>
            <a:custGeom>
              <a:avLst/>
              <a:gdLst>
                <a:gd name="T0" fmla="*/ 210 w 662"/>
                <a:gd name="T1" fmla="*/ 851 h 863"/>
                <a:gd name="T2" fmla="*/ 210 w 662"/>
                <a:gd name="T3" fmla="*/ 851 h 863"/>
                <a:gd name="T4" fmla="*/ 198 w 662"/>
                <a:gd name="T5" fmla="*/ 632 h 863"/>
                <a:gd name="T6" fmla="*/ 198 w 662"/>
                <a:gd name="T7" fmla="*/ 564 h 863"/>
                <a:gd name="T8" fmla="*/ 385 w 662"/>
                <a:gd name="T9" fmla="*/ 621 h 863"/>
                <a:gd name="T10" fmla="*/ 662 w 662"/>
                <a:gd name="T11" fmla="*/ 322 h 863"/>
                <a:gd name="T12" fmla="*/ 378 w 662"/>
                <a:gd name="T13" fmla="*/ 0 h 863"/>
                <a:gd name="T14" fmla="*/ 174 w 662"/>
                <a:gd name="T15" fmla="*/ 98 h 863"/>
                <a:gd name="T16" fmla="*/ 153 w 662"/>
                <a:gd name="T17" fmla="*/ 15 h 863"/>
                <a:gd name="T18" fmla="*/ 0 w 662"/>
                <a:gd name="T19" fmla="*/ 26 h 863"/>
                <a:gd name="T20" fmla="*/ 36 w 662"/>
                <a:gd name="T21" fmla="*/ 323 h 863"/>
                <a:gd name="T22" fmla="*/ 36 w 662"/>
                <a:gd name="T23" fmla="*/ 564 h 863"/>
                <a:gd name="T24" fmla="*/ 12 w 662"/>
                <a:gd name="T25" fmla="*/ 863 h 863"/>
                <a:gd name="T26" fmla="*/ 210 w 662"/>
                <a:gd name="T27" fmla="*/ 851 h 863"/>
                <a:gd name="T28" fmla="*/ 210 w 662"/>
                <a:gd name="T29" fmla="*/ 851 h 863"/>
                <a:gd name="T30" fmla="*/ 186 w 662"/>
                <a:gd name="T31" fmla="*/ 323 h 863"/>
                <a:gd name="T32" fmla="*/ 186 w 662"/>
                <a:gd name="T33" fmla="*/ 323 h 863"/>
                <a:gd name="T34" fmla="*/ 338 w 662"/>
                <a:gd name="T35" fmla="*/ 125 h 863"/>
                <a:gd name="T36" fmla="*/ 500 w 662"/>
                <a:gd name="T37" fmla="*/ 323 h 863"/>
                <a:gd name="T38" fmla="*/ 345 w 662"/>
                <a:gd name="T39" fmla="*/ 495 h 863"/>
                <a:gd name="T40" fmla="*/ 186 w 662"/>
                <a:gd name="T41" fmla="*/ 323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2" h="863">
                  <a:moveTo>
                    <a:pt x="210" y="851"/>
                  </a:moveTo>
                  <a:lnTo>
                    <a:pt x="210" y="851"/>
                  </a:lnTo>
                  <a:cubicBezTo>
                    <a:pt x="198" y="763"/>
                    <a:pt x="198" y="664"/>
                    <a:pt x="198" y="632"/>
                  </a:cubicBezTo>
                  <a:lnTo>
                    <a:pt x="198" y="564"/>
                  </a:lnTo>
                  <a:cubicBezTo>
                    <a:pt x="242" y="589"/>
                    <a:pt x="288" y="621"/>
                    <a:pt x="385" y="621"/>
                  </a:cubicBezTo>
                  <a:cubicBezTo>
                    <a:pt x="550" y="621"/>
                    <a:pt x="662" y="495"/>
                    <a:pt x="662" y="322"/>
                  </a:cubicBezTo>
                  <a:cubicBezTo>
                    <a:pt x="662" y="134"/>
                    <a:pt x="546" y="0"/>
                    <a:pt x="378" y="0"/>
                  </a:cubicBezTo>
                  <a:cubicBezTo>
                    <a:pt x="261" y="0"/>
                    <a:pt x="213" y="56"/>
                    <a:pt x="174" y="98"/>
                  </a:cubicBezTo>
                  <a:cubicBezTo>
                    <a:pt x="166" y="67"/>
                    <a:pt x="162" y="41"/>
                    <a:pt x="153" y="15"/>
                  </a:cubicBezTo>
                  <a:lnTo>
                    <a:pt x="0" y="26"/>
                  </a:lnTo>
                  <a:cubicBezTo>
                    <a:pt x="19" y="127"/>
                    <a:pt x="36" y="220"/>
                    <a:pt x="36" y="323"/>
                  </a:cubicBezTo>
                  <a:lnTo>
                    <a:pt x="36" y="564"/>
                  </a:lnTo>
                  <a:cubicBezTo>
                    <a:pt x="36" y="648"/>
                    <a:pt x="18" y="808"/>
                    <a:pt x="12" y="863"/>
                  </a:cubicBezTo>
                  <a:lnTo>
                    <a:pt x="210" y="851"/>
                  </a:lnTo>
                  <a:lnTo>
                    <a:pt x="210" y="851"/>
                  </a:lnTo>
                  <a:close/>
                  <a:moveTo>
                    <a:pt x="186" y="323"/>
                  </a:moveTo>
                  <a:lnTo>
                    <a:pt x="186" y="323"/>
                  </a:lnTo>
                  <a:cubicBezTo>
                    <a:pt x="186" y="206"/>
                    <a:pt x="236" y="125"/>
                    <a:pt x="338" y="125"/>
                  </a:cubicBezTo>
                  <a:cubicBezTo>
                    <a:pt x="433" y="125"/>
                    <a:pt x="500" y="207"/>
                    <a:pt x="500" y="323"/>
                  </a:cubicBezTo>
                  <a:cubicBezTo>
                    <a:pt x="500" y="426"/>
                    <a:pt x="448" y="495"/>
                    <a:pt x="345" y="495"/>
                  </a:cubicBezTo>
                  <a:cubicBezTo>
                    <a:pt x="244" y="495"/>
                    <a:pt x="186" y="437"/>
                    <a:pt x="186" y="323"/>
                  </a:cubicBezTo>
                  <a:close/>
                </a:path>
              </a:pathLst>
            </a:custGeom>
            <a:solidFill>
              <a:schemeClr val="bg1"/>
            </a:solidFill>
            <a:ln>
              <a:noFill/>
            </a:ln>
            <a:extLst/>
          </p:spPr>
          <p:txBody>
            <a:bodyPr/>
            <a:lstStyle/>
            <a:p>
              <a:pPr>
                <a:defRPr/>
              </a:pPr>
              <a:endParaRPr lang="en-US" dirty="0">
                <a:solidFill>
                  <a:prstClr val="black"/>
                </a:solidFill>
              </a:endParaRPr>
            </a:p>
          </p:txBody>
        </p:sp>
        <p:sp>
          <p:nvSpPr>
            <p:cNvPr id="59" name="Freeform 17"/>
            <p:cNvSpPr>
              <a:spLocks noChangeAspect="1"/>
            </p:cNvSpPr>
            <p:nvPr/>
          </p:nvSpPr>
          <p:spPr bwMode="auto">
            <a:xfrm>
              <a:off x="2775" y="2759"/>
              <a:ext cx="393" cy="569"/>
            </a:xfrm>
            <a:custGeom>
              <a:avLst/>
              <a:gdLst>
                <a:gd name="T0" fmla="*/ 364 w 440"/>
                <a:gd name="T1" fmla="*/ 126 h 621"/>
                <a:gd name="T2" fmla="*/ 364 w 440"/>
                <a:gd name="T3" fmla="*/ 126 h 621"/>
                <a:gd name="T4" fmla="*/ 270 w 440"/>
                <a:gd name="T5" fmla="*/ 114 h 621"/>
                <a:gd name="T6" fmla="*/ 162 w 440"/>
                <a:gd name="T7" fmla="*/ 160 h 621"/>
                <a:gd name="T8" fmla="*/ 289 w 440"/>
                <a:gd name="T9" fmla="*/ 260 h 621"/>
                <a:gd name="T10" fmla="*/ 440 w 440"/>
                <a:gd name="T11" fmla="*/ 443 h 621"/>
                <a:gd name="T12" fmla="*/ 186 w 440"/>
                <a:gd name="T13" fmla="*/ 621 h 621"/>
                <a:gd name="T14" fmla="*/ 11 w 440"/>
                <a:gd name="T15" fmla="*/ 594 h 621"/>
                <a:gd name="T16" fmla="*/ 11 w 440"/>
                <a:gd name="T17" fmla="*/ 469 h 621"/>
                <a:gd name="T18" fmla="*/ 192 w 440"/>
                <a:gd name="T19" fmla="*/ 506 h 621"/>
                <a:gd name="T20" fmla="*/ 278 w 440"/>
                <a:gd name="T21" fmla="*/ 448 h 621"/>
                <a:gd name="T22" fmla="*/ 152 w 440"/>
                <a:gd name="T23" fmla="*/ 349 h 621"/>
                <a:gd name="T24" fmla="*/ 0 w 440"/>
                <a:gd name="T25" fmla="*/ 160 h 621"/>
                <a:gd name="T26" fmla="*/ 242 w 440"/>
                <a:gd name="T27" fmla="*/ 0 h 621"/>
                <a:gd name="T28" fmla="*/ 387 w 440"/>
                <a:gd name="T29" fmla="*/ 12 h 621"/>
                <a:gd name="T30" fmla="*/ 364 w 440"/>
                <a:gd name="T31" fmla="*/ 126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0" h="621">
                  <a:moveTo>
                    <a:pt x="364" y="126"/>
                  </a:moveTo>
                  <a:lnTo>
                    <a:pt x="364" y="126"/>
                  </a:lnTo>
                  <a:cubicBezTo>
                    <a:pt x="328" y="120"/>
                    <a:pt x="306" y="114"/>
                    <a:pt x="270" y="114"/>
                  </a:cubicBezTo>
                  <a:cubicBezTo>
                    <a:pt x="206" y="114"/>
                    <a:pt x="162" y="129"/>
                    <a:pt x="162" y="160"/>
                  </a:cubicBezTo>
                  <a:cubicBezTo>
                    <a:pt x="162" y="195"/>
                    <a:pt x="222" y="224"/>
                    <a:pt x="289" y="260"/>
                  </a:cubicBezTo>
                  <a:cubicBezTo>
                    <a:pt x="353" y="294"/>
                    <a:pt x="440" y="340"/>
                    <a:pt x="440" y="443"/>
                  </a:cubicBezTo>
                  <a:cubicBezTo>
                    <a:pt x="440" y="557"/>
                    <a:pt x="339" y="621"/>
                    <a:pt x="186" y="621"/>
                  </a:cubicBezTo>
                  <a:cubicBezTo>
                    <a:pt x="116" y="621"/>
                    <a:pt x="68" y="607"/>
                    <a:pt x="11" y="594"/>
                  </a:cubicBezTo>
                  <a:lnTo>
                    <a:pt x="11" y="469"/>
                  </a:lnTo>
                  <a:cubicBezTo>
                    <a:pt x="55" y="482"/>
                    <a:pt x="127" y="506"/>
                    <a:pt x="192" y="506"/>
                  </a:cubicBezTo>
                  <a:cubicBezTo>
                    <a:pt x="235" y="506"/>
                    <a:pt x="278" y="487"/>
                    <a:pt x="278" y="448"/>
                  </a:cubicBezTo>
                  <a:cubicBezTo>
                    <a:pt x="278" y="412"/>
                    <a:pt x="227" y="391"/>
                    <a:pt x="152" y="349"/>
                  </a:cubicBezTo>
                  <a:cubicBezTo>
                    <a:pt x="85" y="316"/>
                    <a:pt x="0" y="247"/>
                    <a:pt x="0" y="160"/>
                  </a:cubicBezTo>
                  <a:cubicBezTo>
                    <a:pt x="0" y="57"/>
                    <a:pt x="103" y="0"/>
                    <a:pt x="242" y="0"/>
                  </a:cubicBezTo>
                  <a:cubicBezTo>
                    <a:pt x="288" y="0"/>
                    <a:pt x="342" y="6"/>
                    <a:pt x="387" y="12"/>
                  </a:cubicBezTo>
                  <a:lnTo>
                    <a:pt x="364" y="126"/>
                  </a:lnTo>
                  <a:close/>
                </a:path>
              </a:pathLst>
            </a:custGeom>
            <a:solidFill>
              <a:schemeClr val="bg1"/>
            </a:solidFill>
            <a:ln>
              <a:noFill/>
            </a:ln>
            <a:extLst/>
          </p:spPr>
          <p:txBody>
            <a:bodyPr/>
            <a:lstStyle/>
            <a:p>
              <a:pPr>
                <a:defRPr/>
              </a:pPr>
              <a:endParaRPr lang="en-US" dirty="0">
                <a:solidFill>
                  <a:prstClr val="black"/>
                </a:solidFill>
              </a:endParaRPr>
            </a:p>
          </p:txBody>
        </p:sp>
      </p:grpSp>
      <p:sp>
        <p:nvSpPr>
          <p:cNvPr id="60" name="Title 1"/>
          <p:cNvSpPr>
            <a:spLocks noGrp="1"/>
          </p:cNvSpPr>
          <p:nvPr>
            <p:ph type="ctrTitle" hasCustomPrompt="1"/>
          </p:nvPr>
        </p:nvSpPr>
        <p:spPr>
          <a:xfrm>
            <a:off x="549077" y="980729"/>
            <a:ext cx="8040502" cy="1470025"/>
          </a:xfrm>
        </p:spPr>
        <p:txBody>
          <a:bodyPr anchor="b">
            <a:normAutofit/>
          </a:bodyPr>
          <a:lstStyle>
            <a:lvl1pPr algn="l">
              <a:defRPr sz="8000">
                <a:solidFill>
                  <a:schemeClr val="accent2">
                    <a:lumMod val="60000"/>
                    <a:lumOff val="40000"/>
                    <a:alpha val="40000"/>
                  </a:schemeClr>
                </a:solidFill>
              </a:defRPr>
            </a:lvl1pPr>
          </a:lstStyle>
          <a:p>
            <a:r>
              <a:rPr lang="en-US" dirty="0" smtClean="0"/>
              <a:t>Year</a:t>
            </a:r>
            <a:endParaRPr lang="en-GB" dirty="0"/>
          </a:p>
        </p:txBody>
      </p:sp>
      <p:sp>
        <p:nvSpPr>
          <p:cNvPr id="61" name="Subtitle 2"/>
          <p:cNvSpPr>
            <a:spLocks noGrp="1"/>
          </p:cNvSpPr>
          <p:nvPr>
            <p:ph type="subTitle" idx="1"/>
          </p:nvPr>
        </p:nvSpPr>
        <p:spPr>
          <a:xfrm>
            <a:off x="553840" y="2458988"/>
            <a:ext cx="8028814" cy="1752600"/>
          </a:xfrm>
        </p:spPr>
        <p:txBody>
          <a:bodyPr>
            <a:normAutofit/>
          </a:bodyPr>
          <a:lstStyle>
            <a:lvl1pPr marL="0" indent="0" algn="l">
              <a:lnSpc>
                <a:spcPct val="80000"/>
              </a:lnSpc>
              <a:spcBef>
                <a:spcPts val="600"/>
              </a:spcBef>
              <a:buNone/>
              <a:defRPr sz="3200" b="1" cap="all" baseline="0">
                <a:solidFill>
                  <a:schemeClr val="accent2">
                    <a:lumMod val="20000"/>
                    <a:lumOff val="80000"/>
                  </a:schemeClr>
                </a:solidFill>
              </a:defRPr>
            </a:lvl1pPr>
            <a:lvl2pPr marL="457119" indent="0" algn="ctr">
              <a:buNone/>
              <a:defRPr>
                <a:solidFill>
                  <a:schemeClr val="tx1">
                    <a:tint val="75000"/>
                  </a:schemeClr>
                </a:solidFill>
              </a:defRPr>
            </a:lvl2pPr>
            <a:lvl3pPr marL="914239" indent="0" algn="ctr">
              <a:buNone/>
              <a:defRPr>
                <a:solidFill>
                  <a:schemeClr val="tx1">
                    <a:tint val="75000"/>
                  </a:schemeClr>
                </a:solidFill>
              </a:defRPr>
            </a:lvl3pPr>
            <a:lvl4pPr marL="1371358" indent="0" algn="ctr">
              <a:buNone/>
              <a:defRPr>
                <a:solidFill>
                  <a:schemeClr val="tx1">
                    <a:tint val="75000"/>
                  </a:schemeClr>
                </a:solidFill>
              </a:defRPr>
            </a:lvl4pPr>
            <a:lvl5pPr marL="1828477" indent="0" algn="ctr">
              <a:buNone/>
              <a:defRPr>
                <a:solidFill>
                  <a:schemeClr val="tx1">
                    <a:tint val="75000"/>
                  </a:schemeClr>
                </a:solidFill>
              </a:defRPr>
            </a:lvl5pPr>
            <a:lvl6pPr marL="2285596" indent="0" algn="ctr">
              <a:buNone/>
              <a:defRPr>
                <a:solidFill>
                  <a:schemeClr val="tx1">
                    <a:tint val="75000"/>
                  </a:schemeClr>
                </a:solidFill>
              </a:defRPr>
            </a:lvl6pPr>
            <a:lvl7pPr marL="2742716" indent="0" algn="ctr">
              <a:buNone/>
              <a:defRPr>
                <a:solidFill>
                  <a:schemeClr val="tx1">
                    <a:tint val="75000"/>
                  </a:schemeClr>
                </a:solidFill>
              </a:defRPr>
            </a:lvl7pPr>
            <a:lvl8pPr marL="3199835" indent="0" algn="ctr">
              <a:buNone/>
              <a:defRPr>
                <a:solidFill>
                  <a:schemeClr val="tx1">
                    <a:tint val="75000"/>
                  </a:schemeClr>
                </a:solidFill>
              </a:defRPr>
            </a:lvl8pPr>
            <a:lvl9pPr marL="3656954" indent="0" algn="ctr">
              <a:buNone/>
              <a:defRPr>
                <a:solidFill>
                  <a:schemeClr val="tx1">
                    <a:tint val="75000"/>
                  </a:schemeClr>
                </a:solidFill>
              </a:defRPr>
            </a:lvl9pPr>
          </a:lstStyle>
          <a:p>
            <a:r>
              <a:rPr lang="en-US" dirty="0" smtClean="0"/>
              <a:t>Click to edit Master subtitle style</a:t>
            </a:r>
            <a:endParaRPr lang="en-GB" dirty="0"/>
          </a:p>
        </p:txBody>
      </p:sp>
    </p:spTree>
    <p:extLst>
      <p:ext uri="{BB962C8B-B14F-4D97-AF65-F5344CB8AC3E}">
        <p14:creationId xmlns:p14="http://schemas.microsoft.com/office/powerpoint/2010/main" val="96735937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Title Blue">
    <p:bg>
      <p:bgPr>
        <a:solidFill>
          <a:schemeClr val="tx1"/>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32352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GB">
              <a:solidFill>
                <a:prstClr val="white"/>
              </a:solidFill>
            </a:endParaRPr>
          </a:p>
        </p:txBody>
      </p:sp>
      <p:sp>
        <p:nvSpPr>
          <p:cNvPr id="8" name="Rectangle 7"/>
          <p:cNvSpPr/>
          <p:nvPr userDrawn="1"/>
        </p:nvSpPr>
        <p:spPr>
          <a:xfrm>
            <a:off x="8820472" y="0"/>
            <a:ext cx="32352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GB">
              <a:solidFill>
                <a:prstClr val="white"/>
              </a:solidFill>
            </a:endParaRPr>
          </a:p>
        </p:txBody>
      </p:sp>
      <p:pic>
        <p:nvPicPr>
          <p:cNvPr id="30" name="Picture 29" descr="Ipsos MORI Logo - WHITE.png"/>
          <p:cNvPicPr>
            <a:picLocks noChangeAspect="1"/>
          </p:cNvPicPr>
          <p:nvPr userDrawn="1"/>
        </p:nvPicPr>
        <p:blipFill rotWithShape="1">
          <a:blip r:embed="rId2" cstate="screen">
            <a:extLst>
              <a:ext uri="{28A0092B-C50C-407E-A947-70E740481C1C}">
                <a14:useLocalDpi xmlns:a14="http://schemas.microsoft.com/office/drawing/2010/main"/>
              </a:ext>
            </a:extLst>
          </a:blip>
          <a:srcRect l="-9569" t="-43308" r="-9569" b="-43308"/>
          <a:stretch/>
        </p:blipFill>
        <p:spPr bwMode="white">
          <a:xfrm>
            <a:off x="458974" y="6381329"/>
            <a:ext cx="1069640" cy="310272"/>
          </a:xfrm>
          <a:prstGeom prst="rect">
            <a:avLst/>
          </a:prstGeom>
          <a:solidFill>
            <a:schemeClr val="tx1"/>
          </a:solidFill>
          <a:ln>
            <a:noFill/>
          </a:ln>
        </p:spPr>
      </p:pic>
      <p:grpSp>
        <p:nvGrpSpPr>
          <p:cNvPr id="31" name="Group 2"/>
          <p:cNvGrpSpPr>
            <a:grpSpLocks noChangeAspect="1"/>
          </p:cNvGrpSpPr>
          <p:nvPr userDrawn="1"/>
        </p:nvGrpSpPr>
        <p:grpSpPr bwMode="auto">
          <a:xfrm>
            <a:off x="8249742" y="6275412"/>
            <a:ext cx="332913" cy="333044"/>
            <a:chOff x="1352" y="681"/>
            <a:chExt cx="3519" cy="3153"/>
          </a:xfrm>
        </p:grpSpPr>
        <p:sp>
          <p:nvSpPr>
            <p:cNvPr id="32" name="Freeform 3"/>
            <p:cNvSpPr>
              <a:spLocks noChangeAspect="1"/>
            </p:cNvSpPr>
            <p:nvPr/>
          </p:nvSpPr>
          <p:spPr bwMode="auto">
            <a:xfrm>
              <a:off x="1352" y="681"/>
              <a:ext cx="3519" cy="3153"/>
            </a:xfrm>
            <a:custGeom>
              <a:avLst/>
              <a:gdLst>
                <a:gd name="T0" fmla="*/ 0 w 3862"/>
                <a:gd name="T1" fmla="*/ 3449 h 3449"/>
                <a:gd name="T2" fmla="*/ 0 w 3862"/>
                <a:gd name="T3" fmla="*/ 3449 h 3449"/>
                <a:gd name="T4" fmla="*/ 0 w 3862"/>
                <a:gd name="T5" fmla="*/ 0 h 3449"/>
                <a:gd name="T6" fmla="*/ 3696 w 3862"/>
                <a:gd name="T7" fmla="*/ 0 h 3449"/>
                <a:gd name="T8" fmla="*/ 3327 w 3862"/>
                <a:gd name="T9" fmla="*/ 3449 h 3449"/>
                <a:gd name="T10" fmla="*/ 0 w 3862"/>
                <a:gd name="T11" fmla="*/ 3449 h 3449"/>
              </a:gdLst>
              <a:ahLst/>
              <a:cxnLst>
                <a:cxn ang="0">
                  <a:pos x="T0" y="T1"/>
                </a:cxn>
                <a:cxn ang="0">
                  <a:pos x="T2" y="T3"/>
                </a:cxn>
                <a:cxn ang="0">
                  <a:pos x="T4" y="T5"/>
                </a:cxn>
                <a:cxn ang="0">
                  <a:pos x="T6" y="T7"/>
                </a:cxn>
                <a:cxn ang="0">
                  <a:pos x="T8" y="T9"/>
                </a:cxn>
                <a:cxn ang="0">
                  <a:pos x="T10" y="T11"/>
                </a:cxn>
              </a:cxnLst>
              <a:rect l="0" t="0" r="r" b="b"/>
              <a:pathLst>
                <a:path w="3862" h="3449">
                  <a:moveTo>
                    <a:pt x="0" y="3449"/>
                  </a:moveTo>
                  <a:lnTo>
                    <a:pt x="0" y="3449"/>
                  </a:lnTo>
                  <a:lnTo>
                    <a:pt x="0" y="0"/>
                  </a:lnTo>
                  <a:lnTo>
                    <a:pt x="3696" y="0"/>
                  </a:lnTo>
                  <a:cubicBezTo>
                    <a:pt x="3862" y="1150"/>
                    <a:pt x="3797" y="2241"/>
                    <a:pt x="3327" y="3449"/>
                  </a:cubicBezTo>
                  <a:lnTo>
                    <a:pt x="0" y="3449"/>
                  </a:lnTo>
                  <a:close/>
                </a:path>
              </a:pathLst>
            </a:custGeom>
            <a:solidFill>
              <a:srgbClr val="009D9C"/>
            </a:solidFill>
            <a:ln>
              <a:noFill/>
            </a:ln>
            <a:extLst/>
          </p:spPr>
          <p:txBody>
            <a:bodyPr/>
            <a:lstStyle/>
            <a:p>
              <a:pPr>
                <a:defRPr/>
              </a:pPr>
              <a:endParaRPr lang="en-US" dirty="0">
                <a:solidFill>
                  <a:prstClr val="black"/>
                </a:solidFill>
              </a:endParaRPr>
            </a:p>
          </p:txBody>
        </p:sp>
        <p:sp>
          <p:nvSpPr>
            <p:cNvPr id="33" name="Freeform 4"/>
            <p:cNvSpPr>
              <a:spLocks noChangeAspect="1"/>
            </p:cNvSpPr>
            <p:nvPr/>
          </p:nvSpPr>
          <p:spPr bwMode="auto">
            <a:xfrm>
              <a:off x="2708" y="1844"/>
              <a:ext cx="78" cy="52"/>
            </a:xfrm>
            <a:custGeom>
              <a:avLst/>
              <a:gdLst>
                <a:gd name="T0" fmla="*/ 16 w 81"/>
                <a:gd name="T1" fmla="*/ 40 h 66"/>
                <a:gd name="T2" fmla="*/ 16 w 81"/>
                <a:gd name="T3" fmla="*/ 40 h 66"/>
                <a:gd name="T4" fmla="*/ 0 w 81"/>
                <a:gd name="T5" fmla="*/ 54 h 66"/>
                <a:gd name="T6" fmla="*/ 79 w 81"/>
                <a:gd name="T7" fmla="*/ 22 h 66"/>
                <a:gd name="T8" fmla="*/ 81 w 81"/>
                <a:gd name="T9" fmla="*/ 0 h 66"/>
                <a:gd name="T10" fmla="*/ 16 w 81"/>
                <a:gd name="T11" fmla="*/ 40 h 66"/>
              </a:gdLst>
              <a:ahLst/>
              <a:cxnLst>
                <a:cxn ang="0">
                  <a:pos x="T0" y="T1"/>
                </a:cxn>
                <a:cxn ang="0">
                  <a:pos x="T2" y="T3"/>
                </a:cxn>
                <a:cxn ang="0">
                  <a:pos x="T4" y="T5"/>
                </a:cxn>
                <a:cxn ang="0">
                  <a:pos x="T6" y="T7"/>
                </a:cxn>
                <a:cxn ang="0">
                  <a:pos x="T8" y="T9"/>
                </a:cxn>
                <a:cxn ang="0">
                  <a:pos x="T10" y="T11"/>
                </a:cxn>
              </a:cxnLst>
              <a:rect l="0" t="0" r="r" b="b"/>
              <a:pathLst>
                <a:path w="81" h="66">
                  <a:moveTo>
                    <a:pt x="16" y="40"/>
                  </a:moveTo>
                  <a:lnTo>
                    <a:pt x="16" y="40"/>
                  </a:lnTo>
                  <a:lnTo>
                    <a:pt x="0" y="54"/>
                  </a:lnTo>
                  <a:cubicBezTo>
                    <a:pt x="35" y="66"/>
                    <a:pt x="72" y="42"/>
                    <a:pt x="79" y="22"/>
                  </a:cubicBezTo>
                  <a:lnTo>
                    <a:pt x="81" y="0"/>
                  </a:lnTo>
                  <a:cubicBezTo>
                    <a:pt x="54" y="6"/>
                    <a:pt x="27" y="19"/>
                    <a:pt x="16" y="40"/>
                  </a:cubicBezTo>
                  <a:close/>
                </a:path>
              </a:pathLst>
            </a:custGeom>
            <a:solidFill>
              <a:srgbClr val="2F469C"/>
            </a:solidFill>
            <a:ln>
              <a:noFill/>
            </a:ln>
            <a:extLst/>
          </p:spPr>
          <p:txBody>
            <a:bodyPr/>
            <a:lstStyle/>
            <a:p>
              <a:pPr>
                <a:defRPr/>
              </a:pPr>
              <a:endParaRPr lang="en-US" dirty="0">
                <a:solidFill>
                  <a:prstClr val="black"/>
                </a:solidFill>
              </a:endParaRPr>
            </a:p>
          </p:txBody>
        </p:sp>
        <p:sp>
          <p:nvSpPr>
            <p:cNvPr id="34" name="Freeform 5"/>
            <p:cNvSpPr>
              <a:spLocks noChangeAspect="1"/>
            </p:cNvSpPr>
            <p:nvPr/>
          </p:nvSpPr>
          <p:spPr bwMode="auto">
            <a:xfrm>
              <a:off x="2868" y="1973"/>
              <a:ext cx="67" cy="52"/>
            </a:xfrm>
            <a:custGeom>
              <a:avLst/>
              <a:gdLst>
                <a:gd name="T0" fmla="*/ 27 w 81"/>
                <a:gd name="T1" fmla="*/ 1 h 63"/>
                <a:gd name="T2" fmla="*/ 27 w 81"/>
                <a:gd name="T3" fmla="*/ 1 h 63"/>
                <a:gd name="T4" fmla="*/ 0 w 81"/>
                <a:gd name="T5" fmla="*/ 0 h 63"/>
                <a:gd name="T6" fmla="*/ 33 w 81"/>
                <a:gd name="T7" fmla="*/ 58 h 63"/>
                <a:gd name="T8" fmla="*/ 53 w 81"/>
                <a:gd name="T9" fmla="*/ 63 h 63"/>
                <a:gd name="T10" fmla="*/ 27 w 81"/>
                <a:gd name="T11" fmla="*/ 1 h 63"/>
              </a:gdLst>
              <a:ahLst/>
              <a:cxnLst>
                <a:cxn ang="0">
                  <a:pos x="T0" y="T1"/>
                </a:cxn>
                <a:cxn ang="0">
                  <a:pos x="T2" y="T3"/>
                </a:cxn>
                <a:cxn ang="0">
                  <a:pos x="T4" y="T5"/>
                </a:cxn>
                <a:cxn ang="0">
                  <a:pos x="T6" y="T7"/>
                </a:cxn>
                <a:cxn ang="0">
                  <a:pos x="T8" y="T9"/>
                </a:cxn>
                <a:cxn ang="0">
                  <a:pos x="T10" y="T11"/>
                </a:cxn>
              </a:cxnLst>
              <a:rect l="0" t="0" r="r" b="b"/>
              <a:pathLst>
                <a:path w="81" h="63">
                  <a:moveTo>
                    <a:pt x="27" y="1"/>
                  </a:moveTo>
                  <a:lnTo>
                    <a:pt x="27" y="1"/>
                  </a:lnTo>
                  <a:lnTo>
                    <a:pt x="0" y="0"/>
                  </a:lnTo>
                  <a:cubicBezTo>
                    <a:pt x="0" y="24"/>
                    <a:pt x="8" y="43"/>
                    <a:pt x="33" y="58"/>
                  </a:cubicBezTo>
                  <a:lnTo>
                    <a:pt x="53" y="63"/>
                  </a:lnTo>
                  <a:cubicBezTo>
                    <a:pt x="81" y="39"/>
                    <a:pt x="44" y="15"/>
                    <a:pt x="27" y="1"/>
                  </a:cubicBezTo>
                  <a:close/>
                </a:path>
              </a:pathLst>
            </a:custGeom>
            <a:solidFill>
              <a:srgbClr val="2F469C"/>
            </a:solidFill>
            <a:ln>
              <a:noFill/>
            </a:ln>
            <a:extLst/>
          </p:spPr>
          <p:txBody>
            <a:bodyPr/>
            <a:lstStyle/>
            <a:p>
              <a:pPr>
                <a:defRPr/>
              </a:pPr>
              <a:endParaRPr lang="en-US" dirty="0">
                <a:solidFill>
                  <a:prstClr val="black"/>
                </a:solidFill>
              </a:endParaRPr>
            </a:p>
          </p:txBody>
        </p:sp>
        <p:sp>
          <p:nvSpPr>
            <p:cNvPr id="35" name="Freeform 6"/>
            <p:cNvSpPr>
              <a:spLocks noChangeAspect="1"/>
            </p:cNvSpPr>
            <p:nvPr/>
          </p:nvSpPr>
          <p:spPr bwMode="auto">
            <a:xfrm>
              <a:off x="2620" y="1415"/>
              <a:ext cx="88" cy="72"/>
            </a:xfrm>
            <a:custGeom>
              <a:avLst/>
              <a:gdLst>
                <a:gd name="T0" fmla="*/ 20 w 96"/>
                <a:gd name="T1" fmla="*/ 50 h 79"/>
                <a:gd name="T2" fmla="*/ 20 w 96"/>
                <a:gd name="T3" fmla="*/ 50 h 79"/>
                <a:gd name="T4" fmla="*/ 0 w 96"/>
                <a:gd name="T5" fmla="*/ 64 h 79"/>
                <a:gd name="T6" fmla="*/ 89 w 96"/>
                <a:gd name="T7" fmla="*/ 27 h 79"/>
                <a:gd name="T8" fmla="*/ 96 w 96"/>
                <a:gd name="T9" fmla="*/ 0 h 79"/>
                <a:gd name="T10" fmla="*/ 20 w 96"/>
                <a:gd name="T11" fmla="*/ 50 h 79"/>
              </a:gdLst>
              <a:ahLst/>
              <a:cxnLst>
                <a:cxn ang="0">
                  <a:pos x="T0" y="T1"/>
                </a:cxn>
                <a:cxn ang="0">
                  <a:pos x="T2" y="T3"/>
                </a:cxn>
                <a:cxn ang="0">
                  <a:pos x="T4" y="T5"/>
                </a:cxn>
                <a:cxn ang="0">
                  <a:pos x="T6" y="T7"/>
                </a:cxn>
                <a:cxn ang="0">
                  <a:pos x="T8" y="T9"/>
                </a:cxn>
                <a:cxn ang="0">
                  <a:pos x="T10" y="T11"/>
                </a:cxn>
              </a:cxnLst>
              <a:rect l="0" t="0" r="r" b="b"/>
              <a:pathLst>
                <a:path w="96" h="79">
                  <a:moveTo>
                    <a:pt x="20" y="50"/>
                  </a:moveTo>
                  <a:lnTo>
                    <a:pt x="20" y="50"/>
                  </a:lnTo>
                  <a:lnTo>
                    <a:pt x="0" y="64"/>
                  </a:lnTo>
                  <a:cubicBezTo>
                    <a:pt x="41" y="79"/>
                    <a:pt x="75" y="57"/>
                    <a:pt x="89" y="27"/>
                  </a:cubicBezTo>
                  <a:lnTo>
                    <a:pt x="96" y="0"/>
                  </a:lnTo>
                  <a:cubicBezTo>
                    <a:pt x="63" y="8"/>
                    <a:pt x="38" y="8"/>
                    <a:pt x="20" y="50"/>
                  </a:cubicBezTo>
                  <a:close/>
                </a:path>
              </a:pathLst>
            </a:custGeom>
            <a:solidFill>
              <a:srgbClr val="2F469C"/>
            </a:solidFill>
            <a:ln>
              <a:noFill/>
            </a:ln>
            <a:extLst/>
          </p:spPr>
          <p:txBody>
            <a:bodyPr/>
            <a:lstStyle/>
            <a:p>
              <a:pPr>
                <a:defRPr/>
              </a:pPr>
              <a:endParaRPr lang="en-US" dirty="0">
                <a:solidFill>
                  <a:prstClr val="black"/>
                </a:solidFill>
              </a:endParaRPr>
            </a:p>
          </p:txBody>
        </p:sp>
        <p:sp>
          <p:nvSpPr>
            <p:cNvPr id="36" name="Freeform 7"/>
            <p:cNvSpPr>
              <a:spLocks noChangeAspect="1"/>
            </p:cNvSpPr>
            <p:nvPr/>
          </p:nvSpPr>
          <p:spPr bwMode="auto">
            <a:xfrm>
              <a:off x="2568" y="1565"/>
              <a:ext cx="72" cy="72"/>
            </a:xfrm>
            <a:custGeom>
              <a:avLst/>
              <a:gdLst>
                <a:gd name="T0" fmla="*/ 77 w 77"/>
                <a:gd name="T1" fmla="*/ 22 h 77"/>
                <a:gd name="T2" fmla="*/ 77 w 77"/>
                <a:gd name="T3" fmla="*/ 22 h 77"/>
                <a:gd name="T4" fmla="*/ 71 w 77"/>
                <a:gd name="T5" fmla="*/ 0 h 77"/>
                <a:gd name="T6" fmla="*/ 0 w 77"/>
                <a:gd name="T7" fmla="*/ 44 h 77"/>
                <a:gd name="T8" fmla="*/ 0 w 77"/>
                <a:gd name="T9" fmla="*/ 62 h 77"/>
                <a:gd name="T10" fmla="*/ 77 w 77"/>
                <a:gd name="T11" fmla="*/ 22 h 77"/>
              </a:gdLst>
              <a:ahLst/>
              <a:cxnLst>
                <a:cxn ang="0">
                  <a:pos x="T0" y="T1"/>
                </a:cxn>
                <a:cxn ang="0">
                  <a:pos x="T2" y="T3"/>
                </a:cxn>
                <a:cxn ang="0">
                  <a:pos x="T4" y="T5"/>
                </a:cxn>
                <a:cxn ang="0">
                  <a:pos x="T6" y="T7"/>
                </a:cxn>
                <a:cxn ang="0">
                  <a:pos x="T8" y="T9"/>
                </a:cxn>
                <a:cxn ang="0">
                  <a:pos x="T10" y="T11"/>
                </a:cxn>
              </a:cxnLst>
              <a:rect l="0" t="0" r="r" b="b"/>
              <a:pathLst>
                <a:path w="77" h="77">
                  <a:moveTo>
                    <a:pt x="77" y="22"/>
                  </a:moveTo>
                  <a:lnTo>
                    <a:pt x="77" y="22"/>
                  </a:lnTo>
                  <a:lnTo>
                    <a:pt x="71" y="0"/>
                  </a:lnTo>
                  <a:cubicBezTo>
                    <a:pt x="38" y="7"/>
                    <a:pt x="14" y="19"/>
                    <a:pt x="0" y="44"/>
                  </a:cubicBezTo>
                  <a:lnTo>
                    <a:pt x="0" y="62"/>
                  </a:lnTo>
                  <a:cubicBezTo>
                    <a:pt x="42" y="77"/>
                    <a:pt x="64" y="40"/>
                    <a:pt x="77" y="22"/>
                  </a:cubicBezTo>
                  <a:close/>
                </a:path>
              </a:pathLst>
            </a:custGeom>
            <a:solidFill>
              <a:srgbClr val="2F469C"/>
            </a:solidFill>
            <a:ln>
              <a:noFill/>
            </a:ln>
            <a:extLst/>
          </p:spPr>
          <p:txBody>
            <a:bodyPr/>
            <a:lstStyle/>
            <a:p>
              <a:pPr>
                <a:defRPr/>
              </a:pPr>
              <a:endParaRPr lang="en-US" dirty="0">
                <a:solidFill>
                  <a:prstClr val="black"/>
                </a:solidFill>
              </a:endParaRPr>
            </a:p>
          </p:txBody>
        </p:sp>
        <p:sp>
          <p:nvSpPr>
            <p:cNvPr id="37" name="Freeform 8"/>
            <p:cNvSpPr>
              <a:spLocks noChangeAspect="1"/>
            </p:cNvSpPr>
            <p:nvPr/>
          </p:nvSpPr>
          <p:spPr bwMode="auto">
            <a:xfrm>
              <a:off x="2547" y="1725"/>
              <a:ext cx="88" cy="62"/>
            </a:xfrm>
            <a:custGeom>
              <a:avLst/>
              <a:gdLst>
                <a:gd name="T0" fmla="*/ 0 w 90"/>
                <a:gd name="T1" fmla="*/ 52 h 74"/>
                <a:gd name="T2" fmla="*/ 0 w 90"/>
                <a:gd name="T3" fmla="*/ 52 h 74"/>
                <a:gd name="T4" fmla="*/ 14 w 90"/>
                <a:gd name="T5" fmla="*/ 60 h 74"/>
                <a:gd name="T6" fmla="*/ 73 w 90"/>
                <a:gd name="T7" fmla="*/ 23 h 74"/>
                <a:gd name="T8" fmla="*/ 90 w 90"/>
                <a:gd name="T9" fmla="*/ 8 h 74"/>
                <a:gd name="T10" fmla="*/ 0 w 90"/>
                <a:gd name="T11" fmla="*/ 52 h 74"/>
              </a:gdLst>
              <a:ahLst/>
              <a:cxnLst>
                <a:cxn ang="0">
                  <a:pos x="T0" y="T1"/>
                </a:cxn>
                <a:cxn ang="0">
                  <a:pos x="T2" y="T3"/>
                </a:cxn>
                <a:cxn ang="0">
                  <a:pos x="T4" y="T5"/>
                </a:cxn>
                <a:cxn ang="0">
                  <a:pos x="T6" y="T7"/>
                </a:cxn>
                <a:cxn ang="0">
                  <a:pos x="T8" y="T9"/>
                </a:cxn>
                <a:cxn ang="0">
                  <a:pos x="T10" y="T11"/>
                </a:cxn>
              </a:cxnLst>
              <a:rect l="0" t="0" r="r" b="b"/>
              <a:pathLst>
                <a:path w="90" h="74">
                  <a:moveTo>
                    <a:pt x="0" y="52"/>
                  </a:moveTo>
                  <a:lnTo>
                    <a:pt x="0" y="52"/>
                  </a:lnTo>
                  <a:lnTo>
                    <a:pt x="14" y="60"/>
                  </a:lnTo>
                  <a:cubicBezTo>
                    <a:pt x="59" y="74"/>
                    <a:pt x="62" y="38"/>
                    <a:pt x="73" y="23"/>
                  </a:cubicBezTo>
                  <a:lnTo>
                    <a:pt x="90" y="8"/>
                  </a:lnTo>
                  <a:cubicBezTo>
                    <a:pt x="48" y="0"/>
                    <a:pt x="11" y="31"/>
                    <a:pt x="0" y="52"/>
                  </a:cubicBezTo>
                  <a:close/>
                </a:path>
              </a:pathLst>
            </a:custGeom>
            <a:solidFill>
              <a:srgbClr val="2F469C"/>
            </a:solidFill>
            <a:ln>
              <a:noFill/>
            </a:ln>
            <a:extLst/>
          </p:spPr>
          <p:txBody>
            <a:bodyPr/>
            <a:lstStyle/>
            <a:p>
              <a:pPr>
                <a:defRPr/>
              </a:pPr>
              <a:endParaRPr lang="en-US" dirty="0">
                <a:solidFill>
                  <a:prstClr val="black"/>
                </a:solidFill>
              </a:endParaRPr>
            </a:p>
          </p:txBody>
        </p:sp>
        <p:sp>
          <p:nvSpPr>
            <p:cNvPr id="38" name="Freeform 9"/>
            <p:cNvSpPr>
              <a:spLocks noChangeAspect="1"/>
            </p:cNvSpPr>
            <p:nvPr/>
          </p:nvSpPr>
          <p:spPr bwMode="auto">
            <a:xfrm>
              <a:off x="2775" y="1177"/>
              <a:ext cx="83" cy="72"/>
            </a:xfrm>
            <a:custGeom>
              <a:avLst/>
              <a:gdLst>
                <a:gd name="T0" fmla="*/ 16 w 88"/>
                <a:gd name="T1" fmla="*/ 4 h 72"/>
                <a:gd name="T2" fmla="*/ 16 w 88"/>
                <a:gd name="T3" fmla="*/ 4 h 72"/>
                <a:gd name="T4" fmla="*/ 0 w 88"/>
                <a:gd name="T5" fmla="*/ 12 h 72"/>
                <a:gd name="T6" fmla="*/ 86 w 88"/>
                <a:gd name="T7" fmla="*/ 49 h 72"/>
                <a:gd name="T8" fmla="*/ 88 w 88"/>
                <a:gd name="T9" fmla="*/ 22 h 72"/>
                <a:gd name="T10" fmla="*/ 16 w 88"/>
                <a:gd name="T11" fmla="*/ 4 h 72"/>
              </a:gdLst>
              <a:ahLst/>
              <a:cxnLst>
                <a:cxn ang="0">
                  <a:pos x="T0" y="T1"/>
                </a:cxn>
                <a:cxn ang="0">
                  <a:pos x="T2" y="T3"/>
                </a:cxn>
                <a:cxn ang="0">
                  <a:pos x="T4" y="T5"/>
                </a:cxn>
                <a:cxn ang="0">
                  <a:pos x="T6" y="T7"/>
                </a:cxn>
                <a:cxn ang="0">
                  <a:pos x="T8" y="T9"/>
                </a:cxn>
                <a:cxn ang="0">
                  <a:pos x="T10" y="T11"/>
                </a:cxn>
              </a:cxnLst>
              <a:rect l="0" t="0" r="r" b="b"/>
              <a:pathLst>
                <a:path w="88" h="72">
                  <a:moveTo>
                    <a:pt x="16" y="4"/>
                  </a:moveTo>
                  <a:lnTo>
                    <a:pt x="16" y="4"/>
                  </a:lnTo>
                  <a:lnTo>
                    <a:pt x="0" y="12"/>
                  </a:lnTo>
                  <a:cubicBezTo>
                    <a:pt x="4" y="40"/>
                    <a:pt x="70" y="72"/>
                    <a:pt x="86" y="49"/>
                  </a:cubicBezTo>
                  <a:lnTo>
                    <a:pt x="88" y="22"/>
                  </a:lnTo>
                  <a:cubicBezTo>
                    <a:pt x="67" y="8"/>
                    <a:pt x="45" y="0"/>
                    <a:pt x="16" y="4"/>
                  </a:cubicBezTo>
                  <a:close/>
                </a:path>
              </a:pathLst>
            </a:custGeom>
            <a:solidFill>
              <a:srgbClr val="2F469C"/>
            </a:solidFill>
            <a:ln>
              <a:noFill/>
            </a:ln>
            <a:extLst/>
          </p:spPr>
          <p:txBody>
            <a:bodyPr/>
            <a:lstStyle/>
            <a:p>
              <a:pPr>
                <a:defRPr/>
              </a:pPr>
              <a:endParaRPr lang="en-US" dirty="0">
                <a:solidFill>
                  <a:prstClr val="black"/>
                </a:solidFill>
              </a:endParaRPr>
            </a:p>
          </p:txBody>
        </p:sp>
        <p:sp>
          <p:nvSpPr>
            <p:cNvPr id="39" name="Freeform 10"/>
            <p:cNvSpPr>
              <a:spLocks noChangeAspect="1"/>
            </p:cNvSpPr>
            <p:nvPr/>
          </p:nvSpPr>
          <p:spPr bwMode="auto">
            <a:xfrm>
              <a:off x="2956" y="1110"/>
              <a:ext cx="72" cy="88"/>
            </a:xfrm>
            <a:custGeom>
              <a:avLst/>
              <a:gdLst>
                <a:gd name="T0" fmla="*/ 46 w 86"/>
                <a:gd name="T1" fmla="*/ 7 h 92"/>
                <a:gd name="T2" fmla="*/ 46 w 86"/>
                <a:gd name="T3" fmla="*/ 7 h 92"/>
                <a:gd name="T4" fmla="*/ 21 w 86"/>
                <a:gd name="T5" fmla="*/ 0 h 92"/>
                <a:gd name="T6" fmla="*/ 14 w 86"/>
                <a:gd name="T7" fmla="*/ 66 h 92"/>
                <a:gd name="T8" fmla="*/ 27 w 86"/>
                <a:gd name="T9" fmla="*/ 92 h 92"/>
                <a:gd name="T10" fmla="*/ 46 w 86"/>
                <a:gd name="T11" fmla="*/ 7 h 92"/>
              </a:gdLst>
              <a:ahLst/>
              <a:cxnLst>
                <a:cxn ang="0">
                  <a:pos x="T0" y="T1"/>
                </a:cxn>
                <a:cxn ang="0">
                  <a:pos x="T2" y="T3"/>
                </a:cxn>
                <a:cxn ang="0">
                  <a:pos x="T4" y="T5"/>
                </a:cxn>
                <a:cxn ang="0">
                  <a:pos x="T6" y="T7"/>
                </a:cxn>
                <a:cxn ang="0">
                  <a:pos x="T8" y="T9"/>
                </a:cxn>
                <a:cxn ang="0">
                  <a:pos x="T10" y="T11"/>
                </a:cxn>
              </a:cxnLst>
              <a:rect l="0" t="0" r="r" b="b"/>
              <a:pathLst>
                <a:path w="86" h="92">
                  <a:moveTo>
                    <a:pt x="46" y="7"/>
                  </a:moveTo>
                  <a:lnTo>
                    <a:pt x="46" y="7"/>
                  </a:lnTo>
                  <a:lnTo>
                    <a:pt x="21" y="0"/>
                  </a:lnTo>
                  <a:cubicBezTo>
                    <a:pt x="7" y="19"/>
                    <a:pt x="0" y="33"/>
                    <a:pt x="14" y="66"/>
                  </a:cubicBezTo>
                  <a:lnTo>
                    <a:pt x="27" y="92"/>
                  </a:lnTo>
                  <a:cubicBezTo>
                    <a:pt x="57" y="63"/>
                    <a:pt x="86" y="36"/>
                    <a:pt x="46" y="7"/>
                  </a:cubicBezTo>
                  <a:close/>
                </a:path>
              </a:pathLst>
            </a:custGeom>
            <a:solidFill>
              <a:srgbClr val="2F469C"/>
            </a:solidFill>
            <a:ln>
              <a:noFill/>
            </a:ln>
            <a:extLst/>
          </p:spPr>
          <p:txBody>
            <a:bodyPr/>
            <a:lstStyle/>
            <a:p>
              <a:pPr>
                <a:defRPr/>
              </a:pPr>
              <a:endParaRPr lang="en-US" dirty="0">
                <a:solidFill>
                  <a:prstClr val="black"/>
                </a:solidFill>
              </a:endParaRPr>
            </a:p>
          </p:txBody>
        </p:sp>
        <p:sp>
          <p:nvSpPr>
            <p:cNvPr id="40" name="Freeform 11"/>
            <p:cNvSpPr>
              <a:spLocks noChangeAspect="1" noEditPoints="1"/>
            </p:cNvSpPr>
            <p:nvPr/>
          </p:nvSpPr>
          <p:spPr bwMode="auto">
            <a:xfrm>
              <a:off x="3148" y="929"/>
              <a:ext cx="668" cy="1680"/>
            </a:xfrm>
            <a:custGeom>
              <a:avLst/>
              <a:gdLst>
                <a:gd name="T0" fmla="*/ 451 w 724"/>
                <a:gd name="T1" fmla="*/ 808 h 1845"/>
                <a:gd name="T2" fmla="*/ 451 w 724"/>
                <a:gd name="T3" fmla="*/ 808 h 1845"/>
                <a:gd name="T4" fmla="*/ 326 w 724"/>
                <a:gd name="T5" fmla="*/ 776 h 1845"/>
                <a:gd name="T6" fmla="*/ 477 w 724"/>
                <a:gd name="T7" fmla="*/ 746 h 1845"/>
                <a:gd name="T8" fmla="*/ 493 w 724"/>
                <a:gd name="T9" fmla="*/ 773 h 1845"/>
                <a:gd name="T10" fmla="*/ 451 w 724"/>
                <a:gd name="T11" fmla="*/ 808 h 1845"/>
                <a:gd name="T12" fmla="*/ 451 w 724"/>
                <a:gd name="T13" fmla="*/ 808 h 1845"/>
                <a:gd name="T14" fmla="*/ 639 w 724"/>
                <a:gd name="T15" fmla="*/ 841 h 1845"/>
                <a:gd name="T16" fmla="*/ 639 w 724"/>
                <a:gd name="T17" fmla="*/ 841 h 1845"/>
                <a:gd name="T18" fmla="*/ 601 w 724"/>
                <a:gd name="T19" fmla="*/ 701 h 1845"/>
                <a:gd name="T20" fmla="*/ 634 w 724"/>
                <a:gd name="T21" fmla="*/ 646 h 1845"/>
                <a:gd name="T22" fmla="*/ 627 w 724"/>
                <a:gd name="T23" fmla="*/ 477 h 1845"/>
                <a:gd name="T24" fmla="*/ 641 w 724"/>
                <a:gd name="T25" fmla="*/ 463 h 1845"/>
                <a:gd name="T26" fmla="*/ 627 w 724"/>
                <a:gd name="T27" fmla="*/ 414 h 1845"/>
                <a:gd name="T28" fmla="*/ 615 w 724"/>
                <a:gd name="T29" fmla="*/ 342 h 1845"/>
                <a:gd name="T30" fmla="*/ 590 w 724"/>
                <a:gd name="T31" fmla="*/ 286 h 1845"/>
                <a:gd name="T32" fmla="*/ 602 w 724"/>
                <a:gd name="T33" fmla="*/ 260 h 1845"/>
                <a:gd name="T34" fmla="*/ 560 w 724"/>
                <a:gd name="T35" fmla="*/ 236 h 1845"/>
                <a:gd name="T36" fmla="*/ 523 w 724"/>
                <a:gd name="T37" fmla="*/ 213 h 1845"/>
                <a:gd name="T38" fmla="*/ 514 w 724"/>
                <a:gd name="T39" fmla="*/ 180 h 1845"/>
                <a:gd name="T40" fmla="*/ 483 w 724"/>
                <a:gd name="T41" fmla="*/ 195 h 1845"/>
                <a:gd name="T42" fmla="*/ 476 w 724"/>
                <a:gd name="T43" fmla="*/ 154 h 1845"/>
                <a:gd name="T44" fmla="*/ 434 w 724"/>
                <a:gd name="T45" fmla="*/ 171 h 1845"/>
                <a:gd name="T46" fmla="*/ 411 w 724"/>
                <a:gd name="T47" fmla="*/ 119 h 1845"/>
                <a:gd name="T48" fmla="*/ 389 w 724"/>
                <a:gd name="T49" fmla="*/ 124 h 1845"/>
                <a:gd name="T50" fmla="*/ 356 w 724"/>
                <a:gd name="T51" fmla="*/ 150 h 1845"/>
                <a:gd name="T52" fmla="*/ 356 w 724"/>
                <a:gd name="T53" fmla="*/ 101 h 1845"/>
                <a:gd name="T54" fmla="*/ 341 w 724"/>
                <a:gd name="T55" fmla="*/ 93 h 1845"/>
                <a:gd name="T56" fmla="*/ 314 w 724"/>
                <a:gd name="T57" fmla="*/ 81 h 1845"/>
                <a:gd name="T58" fmla="*/ 276 w 724"/>
                <a:gd name="T59" fmla="*/ 97 h 1845"/>
                <a:gd name="T60" fmla="*/ 292 w 724"/>
                <a:gd name="T61" fmla="*/ 51 h 1845"/>
                <a:gd name="T62" fmla="*/ 244 w 724"/>
                <a:gd name="T63" fmla="*/ 106 h 1845"/>
                <a:gd name="T64" fmla="*/ 216 w 724"/>
                <a:gd name="T65" fmla="*/ 112 h 1845"/>
                <a:gd name="T66" fmla="*/ 266 w 724"/>
                <a:gd name="T67" fmla="*/ 43 h 1845"/>
                <a:gd name="T68" fmla="*/ 214 w 724"/>
                <a:gd name="T69" fmla="*/ 91 h 1845"/>
                <a:gd name="T70" fmla="*/ 173 w 724"/>
                <a:gd name="T71" fmla="*/ 98 h 1845"/>
                <a:gd name="T72" fmla="*/ 186 w 724"/>
                <a:gd name="T73" fmla="*/ 38 h 1845"/>
                <a:gd name="T74" fmla="*/ 173 w 724"/>
                <a:gd name="T75" fmla="*/ 69 h 1845"/>
                <a:gd name="T76" fmla="*/ 166 w 724"/>
                <a:gd name="T77" fmla="*/ 36 h 1845"/>
                <a:gd name="T78" fmla="*/ 142 w 724"/>
                <a:gd name="T79" fmla="*/ 114 h 1845"/>
                <a:gd name="T80" fmla="*/ 126 w 724"/>
                <a:gd name="T81" fmla="*/ 39 h 1845"/>
                <a:gd name="T82" fmla="*/ 80 w 724"/>
                <a:gd name="T83" fmla="*/ 112 h 1845"/>
                <a:gd name="T84" fmla="*/ 56 w 724"/>
                <a:gd name="T85" fmla="*/ 117 h 1845"/>
                <a:gd name="T86" fmla="*/ 37 w 724"/>
                <a:gd name="T87" fmla="*/ 43 h 1845"/>
                <a:gd name="T88" fmla="*/ 5 w 724"/>
                <a:gd name="T89" fmla="*/ 1808 h 1845"/>
                <a:gd name="T90" fmla="*/ 0 w 724"/>
                <a:gd name="T91" fmla="*/ 1840 h 1845"/>
                <a:gd name="T92" fmla="*/ 162 w 724"/>
                <a:gd name="T93" fmla="*/ 1823 h 1845"/>
                <a:gd name="T94" fmla="*/ 529 w 724"/>
                <a:gd name="T95" fmla="*/ 1842 h 1845"/>
                <a:gd name="T96" fmla="*/ 614 w 724"/>
                <a:gd name="T97" fmla="*/ 1829 h 1845"/>
                <a:gd name="T98" fmla="*/ 421 w 724"/>
                <a:gd name="T99" fmla="*/ 1778 h 1845"/>
                <a:gd name="T100" fmla="*/ 272 w 724"/>
                <a:gd name="T101" fmla="*/ 1664 h 1845"/>
                <a:gd name="T102" fmla="*/ 237 w 724"/>
                <a:gd name="T103" fmla="*/ 1566 h 1845"/>
                <a:gd name="T104" fmla="*/ 239 w 724"/>
                <a:gd name="T105" fmla="*/ 1432 h 1845"/>
                <a:gd name="T106" fmla="*/ 315 w 724"/>
                <a:gd name="T107" fmla="*/ 1404 h 1845"/>
                <a:gd name="T108" fmla="*/ 586 w 724"/>
                <a:gd name="T109" fmla="*/ 1387 h 1845"/>
                <a:gd name="T110" fmla="*/ 605 w 724"/>
                <a:gd name="T111" fmla="*/ 1286 h 1845"/>
                <a:gd name="T112" fmla="*/ 609 w 724"/>
                <a:gd name="T113" fmla="*/ 1223 h 1845"/>
                <a:gd name="T114" fmla="*/ 630 w 724"/>
                <a:gd name="T115" fmla="*/ 1174 h 1845"/>
                <a:gd name="T116" fmla="*/ 590 w 724"/>
                <a:gd name="T117" fmla="*/ 1133 h 1845"/>
                <a:gd name="T118" fmla="*/ 650 w 724"/>
                <a:gd name="T119" fmla="*/ 1082 h 1845"/>
                <a:gd name="T120" fmla="*/ 621 w 724"/>
                <a:gd name="T121" fmla="*/ 1018 h 1845"/>
                <a:gd name="T122" fmla="*/ 704 w 724"/>
                <a:gd name="T123" fmla="*/ 959 h 1845"/>
                <a:gd name="T124" fmla="*/ 639 w 724"/>
                <a:gd name="T125" fmla="*/ 841 h 1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24" h="1845">
                  <a:moveTo>
                    <a:pt x="451" y="808"/>
                  </a:moveTo>
                  <a:lnTo>
                    <a:pt x="451" y="808"/>
                  </a:lnTo>
                  <a:cubicBezTo>
                    <a:pt x="397" y="820"/>
                    <a:pt x="315" y="783"/>
                    <a:pt x="326" y="776"/>
                  </a:cubicBezTo>
                  <a:cubicBezTo>
                    <a:pt x="353" y="757"/>
                    <a:pt x="416" y="725"/>
                    <a:pt x="477" y="746"/>
                  </a:cubicBezTo>
                  <a:cubicBezTo>
                    <a:pt x="488" y="750"/>
                    <a:pt x="492" y="760"/>
                    <a:pt x="493" y="773"/>
                  </a:cubicBezTo>
                  <a:cubicBezTo>
                    <a:pt x="496" y="804"/>
                    <a:pt x="471" y="805"/>
                    <a:pt x="451" y="808"/>
                  </a:cubicBezTo>
                  <a:lnTo>
                    <a:pt x="451" y="808"/>
                  </a:lnTo>
                  <a:close/>
                  <a:moveTo>
                    <a:pt x="639" y="841"/>
                  </a:moveTo>
                  <a:lnTo>
                    <a:pt x="639" y="841"/>
                  </a:lnTo>
                  <a:cubicBezTo>
                    <a:pt x="610" y="803"/>
                    <a:pt x="557" y="751"/>
                    <a:pt x="601" y="701"/>
                  </a:cubicBezTo>
                  <a:cubicBezTo>
                    <a:pt x="624" y="684"/>
                    <a:pt x="631" y="670"/>
                    <a:pt x="634" y="646"/>
                  </a:cubicBezTo>
                  <a:cubicBezTo>
                    <a:pt x="644" y="560"/>
                    <a:pt x="639" y="524"/>
                    <a:pt x="627" y="477"/>
                  </a:cubicBezTo>
                  <a:cubicBezTo>
                    <a:pt x="629" y="473"/>
                    <a:pt x="638" y="478"/>
                    <a:pt x="641" y="463"/>
                  </a:cubicBezTo>
                  <a:cubicBezTo>
                    <a:pt x="650" y="422"/>
                    <a:pt x="627" y="414"/>
                    <a:pt x="627" y="414"/>
                  </a:cubicBezTo>
                  <a:cubicBezTo>
                    <a:pt x="645" y="399"/>
                    <a:pt x="643" y="342"/>
                    <a:pt x="615" y="342"/>
                  </a:cubicBezTo>
                  <a:cubicBezTo>
                    <a:pt x="631" y="317"/>
                    <a:pt x="617" y="277"/>
                    <a:pt x="590" y="286"/>
                  </a:cubicBezTo>
                  <a:cubicBezTo>
                    <a:pt x="590" y="286"/>
                    <a:pt x="604" y="278"/>
                    <a:pt x="602" y="260"/>
                  </a:cubicBezTo>
                  <a:cubicBezTo>
                    <a:pt x="599" y="224"/>
                    <a:pt x="547" y="259"/>
                    <a:pt x="560" y="236"/>
                  </a:cubicBezTo>
                  <a:cubicBezTo>
                    <a:pt x="567" y="223"/>
                    <a:pt x="538" y="180"/>
                    <a:pt x="523" y="213"/>
                  </a:cubicBezTo>
                  <a:cubicBezTo>
                    <a:pt x="515" y="207"/>
                    <a:pt x="529" y="187"/>
                    <a:pt x="514" y="180"/>
                  </a:cubicBezTo>
                  <a:cubicBezTo>
                    <a:pt x="504" y="181"/>
                    <a:pt x="495" y="188"/>
                    <a:pt x="483" y="195"/>
                  </a:cubicBezTo>
                  <a:cubicBezTo>
                    <a:pt x="479" y="181"/>
                    <a:pt x="494" y="174"/>
                    <a:pt x="476" y="154"/>
                  </a:cubicBezTo>
                  <a:cubicBezTo>
                    <a:pt x="452" y="138"/>
                    <a:pt x="451" y="162"/>
                    <a:pt x="434" y="171"/>
                  </a:cubicBezTo>
                  <a:cubicBezTo>
                    <a:pt x="404" y="164"/>
                    <a:pt x="476" y="146"/>
                    <a:pt x="411" y="119"/>
                  </a:cubicBezTo>
                  <a:cubicBezTo>
                    <a:pt x="395" y="159"/>
                    <a:pt x="396" y="130"/>
                    <a:pt x="389" y="124"/>
                  </a:cubicBezTo>
                  <a:cubicBezTo>
                    <a:pt x="384" y="121"/>
                    <a:pt x="375" y="131"/>
                    <a:pt x="356" y="150"/>
                  </a:cubicBezTo>
                  <a:cubicBezTo>
                    <a:pt x="366" y="124"/>
                    <a:pt x="388" y="92"/>
                    <a:pt x="356" y="101"/>
                  </a:cubicBezTo>
                  <a:cubicBezTo>
                    <a:pt x="320" y="117"/>
                    <a:pt x="341" y="96"/>
                    <a:pt x="341" y="93"/>
                  </a:cubicBezTo>
                  <a:cubicBezTo>
                    <a:pt x="372" y="79"/>
                    <a:pt x="312" y="45"/>
                    <a:pt x="314" y="81"/>
                  </a:cubicBezTo>
                  <a:cubicBezTo>
                    <a:pt x="313" y="105"/>
                    <a:pt x="261" y="126"/>
                    <a:pt x="276" y="97"/>
                  </a:cubicBezTo>
                  <a:cubicBezTo>
                    <a:pt x="286" y="60"/>
                    <a:pt x="331" y="116"/>
                    <a:pt x="292" y="51"/>
                  </a:cubicBezTo>
                  <a:cubicBezTo>
                    <a:pt x="268" y="78"/>
                    <a:pt x="248" y="96"/>
                    <a:pt x="244" y="106"/>
                  </a:cubicBezTo>
                  <a:cubicBezTo>
                    <a:pt x="225" y="181"/>
                    <a:pt x="236" y="113"/>
                    <a:pt x="216" y="112"/>
                  </a:cubicBezTo>
                  <a:cubicBezTo>
                    <a:pt x="242" y="94"/>
                    <a:pt x="276" y="63"/>
                    <a:pt x="266" y="43"/>
                  </a:cubicBezTo>
                  <a:cubicBezTo>
                    <a:pt x="237" y="41"/>
                    <a:pt x="172" y="87"/>
                    <a:pt x="214" y="91"/>
                  </a:cubicBezTo>
                  <a:cubicBezTo>
                    <a:pt x="211" y="106"/>
                    <a:pt x="187" y="123"/>
                    <a:pt x="173" y="98"/>
                  </a:cubicBezTo>
                  <a:cubicBezTo>
                    <a:pt x="196" y="92"/>
                    <a:pt x="235" y="15"/>
                    <a:pt x="186" y="38"/>
                  </a:cubicBezTo>
                  <a:cubicBezTo>
                    <a:pt x="181" y="42"/>
                    <a:pt x="181" y="56"/>
                    <a:pt x="173" y="69"/>
                  </a:cubicBezTo>
                  <a:cubicBezTo>
                    <a:pt x="161" y="58"/>
                    <a:pt x="170" y="42"/>
                    <a:pt x="166" y="36"/>
                  </a:cubicBezTo>
                  <a:cubicBezTo>
                    <a:pt x="127" y="0"/>
                    <a:pt x="141" y="93"/>
                    <a:pt x="142" y="114"/>
                  </a:cubicBezTo>
                  <a:cubicBezTo>
                    <a:pt x="92" y="82"/>
                    <a:pt x="139" y="91"/>
                    <a:pt x="126" y="39"/>
                  </a:cubicBezTo>
                  <a:cubicBezTo>
                    <a:pt x="84" y="47"/>
                    <a:pt x="73" y="64"/>
                    <a:pt x="80" y="112"/>
                  </a:cubicBezTo>
                  <a:cubicBezTo>
                    <a:pt x="74" y="123"/>
                    <a:pt x="63" y="149"/>
                    <a:pt x="56" y="117"/>
                  </a:cubicBezTo>
                  <a:cubicBezTo>
                    <a:pt x="79" y="87"/>
                    <a:pt x="77" y="44"/>
                    <a:pt x="37" y="43"/>
                  </a:cubicBezTo>
                  <a:cubicBezTo>
                    <a:pt x="101" y="631"/>
                    <a:pt x="97" y="1225"/>
                    <a:pt x="5" y="1808"/>
                  </a:cubicBezTo>
                  <a:lnTo>
                    <a:pt x="0" y="1840"/>
                  </a:lnTo>
                  <a:cubicBezTo>
                    <a:pt x="46" y="1839"/>
                    <a:pt x="113" y="1825"/>
                    <a:pt x="162" y="1823"/>
                  </a:cubicBezTo>
                  <a:cubicBezTo>
                    <a:pt x="301" y="1827"/>
                    <a:pt x="298" y="1845"/>
                    <a:pt x="529" y="1842"/>
                  </a:cubicBezTo>
                  <a:cubicBezTo>
                    <a:pt x="582" y="1837"/>
                    <a:pt x="597" y="1829"/>
                    <a:pt x="614" y="1829"/>
                  </a:cubicBezTo>
                  <a:cubicBezTo>
                    <a:pt x="597" y="1758"/>
                    <a:pt x="481" y="1798"/>
                    <a:pt x="421" y="1778"/>
                  </a:cubicBezTo>
                  <a:cubicBezTo>
                    <a:pt x="321" y="1768"/>
                    <a:pt x="304" y="1708"/>
                    <a:pt x="272" y="1664"/>
                  </a:cubicBezTo>
                  <a:cubicBezTo>
                    <a:pt x="258" y="1639"/>
                    <a:pt x="237" y="1608"/>
                    <a:pt x="237" y="1566"/>
                  </a:cubicBezTo>
                  <a:cubicBezTo>
                    <a:pt x="230" y="1513"/>
                    <a:pt x="240" y="1484"/>
                    <a:pt x="239" y="1432"/>
                  </a:cubicBezTo>
                  <a:cubicBezTo>
                    <a:pt x="243" y="1393"/>
                    <a:pt x="287" y="1401"/>
                    <a:pt x="315" y="1404"/>
                  </a:cubicBezTo>
                  <a:cubicBezTo>
                    <a:pt x="402" y="1413"/>
                    <a:pt x="547" y="1399"/>
                    <a:pt x="586" y="1387"/>
                  </a:cubicBezTo>
                  <a:cubicBezTo>
                    <a:pt x="641" y="1371"/>
                    <a:pt x="642" y="1337"/>
                    <a:pt x="605" y="1286"/>
                  </a:cubicBezTo>
                  <a:cubicBezTo>
                    <a:pt x="597" y="1261"/>
                    <a:pt x="598" y="1245"/>
                    <a:pt x="609" y="1223"/>
                  </a:cubicBezTo>
                  <a:cubicBezTo>
                    <a:pt x="625" y="1206"/>
                    <a:pt x="644" y="1195"/>
                    <a:pt x="630" y="1174"/>
                  </a:cubicBezTo>
                  <a:cubicBezTo>
                    <a:pt x="630" y="1174"/>
                    <a:pt x="504" y="1147"/>
                    <a:pt x="590" y="1133"/>
                  </a:cubicBezTo>
                  <a:cubicBezTo>
                    <a:pt x="679" y="1118"/>
                    <a:pt x="650" y="1082"/>
                    <a:pt x="650" y="1082"/>
                  </a:cubicBezTo>
                  <a:cubicBezTo>
                    <a:pt x="650" y="1082"/>
                    <a:pt x="635" y="1045"/>
                    <a:pt x="621" y="1018"/>
                  </a:cubicBezTo>
                  <a:cubicBezTo>
                    <a:pt x="611" y="998"/>
                    <a:pt x="695" y="991"/>
                    <a:pt x="704" y="959"/>
                  </a:cubicBezTo>
                  <a:cubicBezTo>
                    <a:pt x="724" y="932"/>
                    <a:pt x="661" y="871"/>
                    <a:pt x="639" y="841"/>
                  </a:cubicBezTo>
                  <a:close/>
                </a:path>
              </a:pathLst>
            </a:custGeom>
            <a:solidFill>
              <a:srgbClr val="2F469C"/>
            </a:solidFill>
            <a:ln>
              <a:noFill/>
            </a:ln>
            <a:extLst/>
          </p:spPr>
          <p:txBody>
            <a:bodyPr/>
            <a:lstStyle/>
            <a:p>
              <a:pPr>
                <a:defRPr/>
              </a:pPr>
              <a:endParaRPr lang="en-US" dirty="0">
                <a:solidFill>
                  <a:prstClr val="black"/>
                </a:solidFill>
              </a:endParaRPr>
            </a:p>
          </p:txBody>
        </p:sp>
        <p:sp>
          <p:nvSpPr>
            <p:cNvPr id="41" name="Freeform 12"/>
            <p:cNvSpPr>
              <a:spLocks noChangeAspect="1"/>
            </p:cNvSpPr>
            <p:nvPr/>
          </p:nvSpPr>
          <p:spPr bwMode="auto">
            <a:xfrm>
              <a:off x="1352" y="681"/>
              <a:ext cx="1827" cy="3153"/>
            </a:xfrm>
            <a:custGeom>
              <a:avLst/>
              <a:gdLst>
                <a:gd name="T0" fmla="*/ 1974 w 2011"/>
                <a:gd name="T1" fmla="*/ 2106 h 3449"/>
                <a:gd name="T2" fmla="*/ 0 w 2011"/>
                <a:gd name="T3" fmla="*/ 3449 h 3449"/>
                <a:gd name="T4" fmla="*/ 1972 w 2011"/>
                <a:gd name="T5" fmla="*/ 0 h 3449"/>
                <a:gd name="T6" fmla="*/ 1980 w 2011"/>
                <a:gd name="T7" fmla="*/ 347 h 3449"/>
                <a:gd name="T8" fmla="*/ 1982 w 2011"/>
                <a:gd name="T9" fmla="*/ 392 h 3449"/>
                <a:gd name="T10" fmla="*/ 1923 w 2011"/>
                <a:gd name="T11" fmla="*/ 324 h 3449"/>
                <a:gd name="T12" fmla="*/ 1878 w 2011"/>
                <a:gd name="T13" fmla="*/ 384 h 3449"/>
                <a:gd name="T14" fmla="*/ 1858 w 2011"/>
                <a:gd name="T15" fmla="*/ 411 h 3449"/>
                <a:gd name="T16" fmla="*/ 1823 w 2011"/>
                <a:gd name="T17" fmla="*/ 348 h 3449"/>
                <a:gd name="T18" fmla="*/ 1766 w 2011"/>
                <a:gd name="T19" fmla="*/ 359 h 3449"/>
                <a:gd name="T20" fmla="*/ 1702 w 2011"/>
                <a:gd name="T21" fmla="*/ 494 h 3449"/>
                <a:gd name="T22" fmla="*/ 1680 w 2011"/>
                <a:gd name="T23" fmla="*/ 420 h 3449"/>
                <a:gd name="T24" fmla="*/ 1605 w 2011"/>
                <a:gd name="T25" fmla="*/ 427 h 3449"/>
                <a:gd name="T26" fmla="*/ 1609 w 2011"/>
                <a:gd name="T27" fmla="*/ 499 h 3449"/>
                <a:gd name="T28" fmla="*/ 1520 w 2011"/>
                <a:gd name="T29" fmla="*/ 498 h 3449"/>
                <a:gd name="T30" fmla="*/ 1513 w 2011"/>
                <a:gd name="T31" fmla="*/ 560 h 3449"/>
                <a:gd name="T32" fmla="*/ 1407 w 2011"/>
                <a:gd name="T33" fmla="*/ 521 h 3449"/>
                <a:gd name="T34" fmla="*/ 1521 w 2011"/>
                <a:gd name="T35" fmla="*/ 578 h 3449"/>
                <a:gd name="T36" fmla="*/ 1453 w 2011"/>
                <a:gd name="T37" fmla="*/ 612 h 3449"/>
                <a:gd name="T38" fmla="*/ 1441 w 2011"/>
                <a:gd name="T39" fmla="*/ 603 h 3449"/>
                <a:gd name="T40" fmla="*/ 1404 w 2011"/>
                <a:gd name="T41" fmla="*/ 640 h 3449"/>
                <a:gd name="T42" fmla="*/ 1448 w 2011"/>
                <a:gd name="T43" fmla="*/ 632 h 3449"/>
                <a:gd name="T44" fmla="*/ 1433 w 2011"/>
                <a:gd name="T45" fmla="*/ 703 h 3449"/>
                <a:gd name="T46" fmla="*/ 1392 w 2011"/>
                <a:gd name="T47" fmla="*/ 719 h 3449"/>
                <a:gd name="T48" fmla="*/ 1410 w 2011"/>
                <a:gd name="T49" fmla="*/ 785 h 3449"/>
                <a:gd name="T50" fmla="*/ 1321 w 2011"/>
                <a:gd name="T51" fmla="*/ 761 h 3449"/>
                <a:gd name="T52" fmla="*/ 1255 w 2011"/>
                <a:gd name="T53" fmla="*/ 760 h 3449"/>
                <a:gd name="T54" fmla="*/ 1205 w 2011"/>
                <a:gd name="T55" fmla="*/ 829 h 3449"/>
                <a:gd name="T56" fmla="*/ 1350 w 2011"/>
                <a:gd name="T57" fmla="*/ 845 h 3449"/>
                <a:gd name="T58" fmla="*/ 1308 w 2011"/>
                <a:gd name="T59" fmla="*/ 881 h 3449"/>
                <a:gd name="T60" fmla="*/ 1308 w 2011"/>
                <a:gd name="T61" fmla="*/ 953 h 3449"/>
                <a:gd name="T62" fmla="*/ 1358 w 2011"/>
                <a:gd name="T63" fmla="*/ 951 h 3449"/>
                <a:gd name="T64" fmla="*/ 1319 w 2011"/>
                <a:gd name="T65" fmla="*/ 1061 h 3449"/>
                <a:gd name="T66" fmla="*/ 1324 w 2011"/>
                <a:gd name="T67" fmla="*/ 1115 h 3449"/>
                <a:gd name="T68" fmla="*/ 1283 w 2011"/>
                <a:gd name="T69" fmla="*/ 1185 h 3449"/>
                <a:gd name="T70" fmla="*/ 1257 w 2011"/>
                <a:gd name="T71" fmla="*/ 1226 h 3449"/>
                <a:gd name="T72" fmla="*/ 1285 w 2011"/>
                <a:gd name="T73" fmla="*/ 1267 h 3449"/>
                <a:gd name="T74" fmla="*/ 1314 w 2011"/>
                <a:gd name="T75" fmla="*/ 1311 h 3449"/>
                <a:gd name="T76" fmla="*/ 1363 w 2011"/>
                <a:gd name="T77" fmla="*/ 1376 h 3449"/>
                <a:gd name="T78" fmla="*/ 1438 w 2011"/>
                <a:gd name="T79" fmla="*/ 1413 h 3449"/>
                <a:gd name="T80" fmla="*/ 1494 w 2011"/>
                <a:gd name="T81" fmla="*/ 1379 h 3449"/>
                <a:gd name="T82" fmla="*/ 1513 w 2011"/>
                <a:gd name="T83" fmla="*/ 1471 h 3449"/>
                <a:gd name="T84" fmla="*/ 1605 w 2011"/>
                <a:gd name="T85" fmla="*/ 1474 h 3449"/>
                <a:gd name="T86" fmla="*/ 1584 w 2011"/>
                <a:gd name="T87" fmla="*/ 1525 h 3449"/>
                <a:gd name="T88" fmla="*/ 1618 w 2011"/>
                <a:gd name="T89" fmla="*/ 1559 h 3449"/>
                <a:gd name="T90" fmla="*/ 1644 w 2011"/>
                <a:gd name="T91" fmla="*/ 1602 h 3449"/>
                <a:gd name="T92" fmla="*/ 1700 w 2011"/>
                <a:gd name="T93" fmla="*/ 1594 h 3449"/>
                <a:gd name="T94" fmla="*/ 1729 w 2011"/>
                <a:gd name="T95" fmla="*/ 1535 h 3449"/>
                <a:gd name="T96" fmla="*/ 1794 w 2011"/>
                <a:gd name="T97" fmla="*/ 1574 h 3449"/>
                <a:gd name="T98" fmla="*/ 1808 w 2011"/>
                <a:gd name="T99" fmla="*/ 1711 h 3449"/>
                <a:gd name="T100" fmla="*/ 1870 w 2011"/>
                <a:gd name="T101" fmla="*/ 1688 h 3449"/>
                <a:gd name="T102" fmla="*/ 1839 w 2011"/>
                <a:gd name="T103" fmla="*/ 1844 h 3449"/>
                <a:gd name="T104" fmla="*/ 1446 w 2011"/>
                <a:gd name="T105" fmla="*/ 2092 h 3449"/>
                <a:gd name="T106" fmla="*/ 1654 w 2011"/>
                <a:gd name="T107" fmla="*/ 2103 h 3449"/>
                <a:gd name="T108" fmla="*/ 1974 w 2011"/>
                <a:gd name="T109" fmla="*/ 2105 h 3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11" h="3449">
                  <a:moveTo>
                    <a:pt x="1974" y="2106"/>
                  </a:moveTo>
                  <a:lnTo>
                    <a:pt x="1974" y="2106"/>
                  </a:lnTo>
                  <a:cubicBezTo>
                    <a:pt x="1903" y="2543"/>
                    <a:pt x="1782" y="2987"/>
                    <a:pt x="1602" y="3449"/>
                  </a:cubicBezTo>
                  <a:lnTo>
                    <a:pt x="0" y="3449"/>
                  </a:lnTo>
                  <a:lnTo>
                    <a:pt x="0" y="0"/>
                  </a:lnTo>
                  <a:lnTo>
                    <a:pt x="1972" y="0"/>
                  </a:lnTo>
                  <a:cubicBezTo>
                    <a:pt x="1988" y="113"/>
                    <a:pt x="1999" y="197"/>
                    <a:pt x="2011" y="309"/>
                  </a:cubicBezTo>
                  <a:cubicBezTo>
                    <a:pt x="2011" y="309"/>
                    <a:pt x="1977" y="320"/>
                    <a:pt x="1980" y="347"/>
                  </a:cubicBezTo>
                  <a:cubicBezTo>
                    <a:pt x="1984" y="378"/>
                    <a:pt x="1997" y="385"/>
                    <a:pt x="1997" y="385"/>
                  </a:cubicBezTo>
                  <a:lnTo>
                    <a:pt x="1982" y="392"/>
                  </a:lnTo>
                  <a:cubicBezTo>
                    <a:pt x="1982" y="392"/>
                    <a:pt x="1966" y="368"/>
                    <a:pt x="1966" y="369"/>
                  </a:cubicBezTo>
                  <a:cubicBezTo>
                    <a:pt x="1966" y="346"/>
                    <a:pt x="1976" y="311"/>
                    <a:pt x="1923" y="324"/>
                  </a:cubicBezTo>
                  <a:cubicBezTo>
                    <a:pt x="1904" y="365"/>
                    <a:pt x="1952" y="373"/>
                    <a:pt x="1939" y="401"/>
                  </a:cubicBezTo>
                  <a:cubicBezTo>
                    <a:pt x="1883" y="404"/>
                    <a:pt x="1923" y="359"/>
                    <a:pt x="1878" y="384"/>
                  </a:cubicBezTo>
                  <a:cubicBezTo>
                    <a:pt x="1881" y="371"/>
                    <a:pt x="1871" y="336"/>
                    <a:pt x="1857" y="339"/>
                  </a:cubicBezTo>
                  <a:cubicBezTo>
                    <a:pt x="1851" y="358"/>
                    <a:pt x="1836" y="391"/>
                    <a:pt x="1858" y="411"/>
                  </a:cubicBezTo>
                  <a:cubicBezTo>
                    <a:pt x="1851" y="416"/>
                    <a:pt x="1830" y="413"/>
                    <a:pt x="1825" y="406"/>
                  </a:cubicBezTo>
                  <a:cubicBezTo>
                    <a:pt x="1819" y="396"/>
                    <a:pt x="1840" y="379"/>
                    <a:pt x="1823" y="348"/>
                  </a:cubicBezTo>
                  <a:cubicBezTo>
                    <a:pt x="1771" y="371"/>
                    <a:pt x="1819" y="421"/>
                    <a:pt x="1776" y="440"/>
                  </a:cubicBezTo>
                  <a:cubicBezTo>
                    <a:pt x="1729" y="434"/>
                    <a:pt x="1803" y="394"/>
                    <a:pt x="1766" y="359"/>
                  </a:cubicBezTo>
                  <a:cubicBezTo>
                    <a:pt x="1723" y="369"/>
                    <a:pt x="1707" y="413"/>
                    <a:pt x="1724" y="439"/>
                  </a:cubicBezTo>
                  <a:cubicBezTo>
                    <a:pt x="1723" y="462"/>
                    <a:pt x="1705" y="474"/>
                    <a:pt x="1702" y="494"/>
                  </a:cubicBezTo>
                  <a:cubicBezTo>
                    <a:pt x="1681" y="491"/>
                    <a:pt x="1672" y="483"/>
                    <a:pt x="1670" y="475"/>
                  </a:cubicBezTo>
                  <a:cubicBezTo>
                    <a:pt x="1667" y="460"/>
                    <a:pt x="1708" y="453"/>
                    <a:pt x="1680" y="420"/>
                  </a:cubicBezTo>
                  <a:cubicBezTo>
                    <a:pt x="1635" y="427"/>
                    <a:pt x="1665" y="500"/>
                    <a:pt x="1629" y="461"/>
                  </a:cubicBezTo>
                  <a:cubicBezTo>
                    <a:pt x="1626" y="444"/>
                    <a:pt x="1614" y="429"/>
                    <a:pt x="1605" y="427"/>
                  </a:cubicBezTo>
                  <a:cubicBezTo>
                    <a:pt x="1588" y="439"/>
                    <a:pt x="1580" y="459"/>
                    <a:pt x="1591" y="476"/>
                  </a:cubicBezTo>
                  <a:lnTo>
                    <a:pt x="1609" y="499"/>
                  </a:lnTo>
                  <a:cubicBezTo>
                    <a:pt x="1607" y="499"/>
                    <a:pt x="1617" y="513"/>
                    <a:pt x="1615" y="512"/>
                  </a:cubicBezTo>
                  <a:cubicBezTo>
                    <a:pt x="1585" y="488"/>
                    <a:pt x="1545" y="471"/>
                    <a:pt x="1520" y="498"/>
                  </a:cubicBezTo>
                  <a:cubicBezTo>
                    <a:pt x="1523" y="523"/>
                    <a:pt x="1545" y="525"/>
                    <a:pt x="1579" y="533"/>
                  </a:cubicBezTo>
                  <a:cubicBezTo>
                    <a:pt x="1536" y="537"/>
                    <a:pt x="1527" y="552"/>
                    <a:pt x="1513" y="560"/>
                  </a:cubicBezTo>
                  <a:cubicBezTo>
                    <a:pt x="1508" y="532"/>
                    <a:pt x="1475" y="527"/>
                    <a:pt x="1444" y="523"/>
                  </a:cubicBezTo>
                  <a:cubicBezTo>
                    <a:pt x="1426" y="527"/>
                    <a:pt x="1415" y="515"/>
                    <a:pt x="1407" y="521"/>
                  </a:cubicBezTo>
                  <a:cubicBezTo>
                    <a:pt x="1420" y="553"/>
                    <a:pt x="1451" y="578"/>
                    <a:pt x="1490" y="586"/>
                  </a:cubicBezTo>
                  <a:cubicBezTo>
                    <a:pt x="1507" y="584"/>
                    <a:pt x="1509" y="584"/>
                    <a:pt x="1521" y="578"/>
                  </a:cubicBezTo>
                  <a:cubicBezTo>
                    <a:pt x="1544" y="588"/>
                    <a:pt x="1542" y="592"/>
                    <a:pt x="1548" y="608"/>
                  </a:cubicBezTo>
                  <a:cubicBezTo>
                    <a:pt x="1514" y="623"/>
                    <a:pt x="1487" y="604"/>
                    <a:pt x="1453" y="612"/>
                  </a:cubicBezTo>
                  <a:cubicBezTo>
                    <a:pt x="1453" y="614"/>
                    <a:pt x="1445" y="614"/>
                    <a:pt x="1444" y="611"/>
                  </a:cubicBezTo>
                  <a:cubicBezTo>
                    <a:pt x="1445" y="611"/>
                    <a:pt x="1440" y="603"/>
                    <a:pt x="1441" y="603"/>
                  </a:cubicBezTo>
                  <a:cubicBezTo>
                    <a:pt x="1426" y="575"/>
                    <a:pt x="1387" y="586"/>
                    <a:pt x="1366" y="592"/>
                  </a:cubicBezTo>
                  <a:cubicBezTo>
                    <a:pt x="1363" y="614"/>
                    <a:pt x="1386" y="632"/>
                    <a:pt x="1404" y="640"/>
                  </a:cubicBezTo>
                  <a:cubicBezTo>
                    <a:pt x="1429" y="649"/>
                    <a:pt x="1438" y="641"/>
                    <a:pt x="1438" y="641"/>
                  </a:cubicBezTo>
                  <a:lnTo>
                    <a:pt x="1448" y="632"/>
                  </a:lnTo>
                  <a:cubicBezTo>
                    <a:pt x="1459" y="672"/>
                    <a:pt x="1473" y="674"/>
                    <a:pt x="1494" y="690"/>
                  </a:cubicBezTo>
                  <a:cubicBezTo>
                    <a:pt x="1471" y="698"/>
                    <a:pt x="1462" y="705"/>
                    <a:pt x="1433" y="703"/>
                  </a:cubicBezTo>
                  <a:cubicBezTo>
                    <a:pt x="1400" y="652"/>
                    <a:pt x="1301" y="630"/>
                    <a:pt x="1305" y="654"/>
                  </a:cubicBezTo>
                  <a:cubicBezTo>
                    <a:pt x="1319" y="706"/>
                    <a:pt x="1392" y="719"/>
                    <a:pt x="1392" y="719"/>
                  </a:cubicBezTo>
                  <a:cubicBezTo>
                    <a:pt x="1392" y="719"/>
                    <a:pt x="1354" y="733"/>
                    <a:pt x="1360" y="746"/>
                  </a:cubicBezTo>
                  <a:cubicBezTo>
                    <a:pt x="1367" y="758"/>
                    <a:pt x="1417" y="766"/>
                    <a:pt x="1410" y="785"/>
                  </a:cubicBezTo>
                  <a:cubicBezTo>
                    <a:pt x="1358" y="762"/>
                    <a:pt x="1348" y="771"/>
                    <a:pt x="1383" y="817"/>
                  </a:cubicBezTo>
                  <a:cubicBezTo>
                    <a:pt x="1339" y="819"/>
                    <a:pt x="1349" y="772"/>
                    <a:pt x="1321" y="761"/>
                  </a:cubicBezTo>
                  <a:cubicBezTo>
                    <a:pt x="1301" y="775"/>
                    <a:pt x="1313" y="806"/>
                    <a:pt x="1313" y="806"/>
                  </a:cubicBezTo>
                  <a:cubicBezTo>
                    <a:pt x="1303" y="798"/>
                    <a:pt x="1277" y="754"/>
                    <a:pt x="1255" y="760"/>
                  </a:cubicBezTo>
                  <a:cubicBezTo>
                    <a:pt x="1248" y="765"/>
                    <a:pt x="1248" y="789"/>
                    <a:pt x="1265" y="805"/>
                  </a:cubicBezTo>
                  <a:cubicBezTo>
                    <a:pt x="1244" y="809"/>
                    <a:pt x="1210" y="806"/>
                    <a:pt x="1205" y="829"/>
                  </a:cubicBezTo>
                  <a:cubicBezTo>
                    <a:pt x="1239" y="855"/>
                    <a:pt x="1276" y="855"/>
                    <a:pt x="1329" y="849"/>
                  </a:cubicBezTo>
                  <a:cubicBezTo>
                    <a:pt x="1329" y="849"/>
                    <a:pt x="1339" y="848"/>
                    <a:pt x="1350" y="845"/>
                  </a:cubicBezTo>
                  <a:cubicBezTo>
                    <a:pt x="1360" y="842"/>
                    <a:pt x="1375" y="856"/>
                    <a:pt x="1375" y="856"/>
                  </a:cubicBezTo>
                  <a:cubicBezTo>
                    <a:pt x="1349" y="862"/>
                    <a:pt x="1360" y="870"/>
                    <a:pt x="1308" y="881"/>
                  </a:cubicBezTo>
                  <a:cubicBezTo>
                    <a:pt x="1274" y="897"/>
                    <a:pt x="1247" y="918"/>
                    <a:pt x="1247" y="953"/>
                  </a:cubicBezTo>
                  <a:cubicBezTo>
                    <a:pt x="1268" y="963"/>
                    <a:pt x="1294" y="973"/>
                    <a:pt x="1308" y="953"/>
                  </a:cubicBezTo>
                  <a:cubicBezTo>
                    <a:pt x="1331" y="920"/>
                    <a:pt x="1324" y="946"/>
                    <a:pt x="1340" y="945"/>
                  </a:cubicBezTo>
                  <a:lnTo>
                    <a:pt x="1358" y="951"/>
                  </a:lnTo>
                  <a:cubicBezTo>
                    <a:pt x="1344" y="986"/>
                    <a:pt x="1264" y="985"/>
                    <a:pt x="1279" y="1011"/>
                  </a:cubicBezTo>
                  <a:cubicBezTo>
                    <a:pt x="1295" y="1035"/>
                    <a:pt x="1319" y="1061"/>
                    <a:pt x="1319" y="1061"/>
                  </a:cubicBezTo>
                  <a:cubicBezTo>
                    <a:pt x="1319" y="1061"/>
                    <a:pt x="1263" y="1032"/>
                    <a:pt x="1247" y="1053"/>
                  </a:cubicBezTo>
                  <a:cubicBezTo>
                    <a:pt x="1232" y="1071"/>
                    <a:pt x="1265" y="1102"/>
                    <a:pt x="1324" y="1115"/>
                  </a:cubicBezTo>
                  <a:cubicBezTo>
                    <a:pt x="1304" y="1128"/>
                    <a:pt x="1233" y="1115"/>
                    <a:pt x="1276" y="1160"/>
                  </a:cubicBezTo>
                  <a:cubicBezTo>
                    <a:pt x="1225" y="1181"/>
                    <a:pt x="1242" y="1196"/>
                    <a:pt x="1283" y="1185"/>
                  </a:cubicBezTo>
                  <a:lnTo>
                    <a:pt x="1303" y="1188"/>
                  </a:lnTo>
                  <a:cubicBezTo>
                    <a:pt x="1291" y="1196"/>
                    <a:pt x="1254" y="1213"/>
                    <a:pt x="1257" y="1226"/>
                  </a:cubicBezTo>
                  <a:cubicBezTo>
                    <a:pt x="1259" y="1243"/>
                    <a:pt x="1300" y="1222"/>
                    <a:pt x="1307" y="1235"/>
                  </a:cubicBezTo>
                  <a:cubicBezTo>
                    <a:pt x="1310" y="1254"/>
                    <a:pt x="1287" y="1262"/>
                    <a:pt x="1285" y="1267"/>
                  </a:cubicBezTo>
                  <a:cubicBezTo>
                    <a:pt x="1314" y="1286"/>
                    <a:pt x="1331" y="1241"/>
                    <a:pt x="1358" y="1267"/>
                  </a:cubicBezTo>
                  <a:cubicBezTo>
                    <a:pt x="1348" y="1286"/>
                    <a:pt x="1305" y="1282"/>
                    <a:pt x="1314" y="1311"/>
                  </a:cubicBezTo>
                  <a:cubicBezTo>
                    <a:pt x="1330" y="1323"/>
                    <a:pt x="1357" y="1318"/>
                    <a:pt x="1373" y="1329"/>
                  </a:cubicBezTo>
                  <a:cubicBezTo>
                    <a:pt x="1373" y="1329"/>
                    <a:pt x="1351" y="1371"/>
                    <a:pt x="1363" y="1376"/>
                  </a:cubicBezTo>
                  <a:cubicBezTo>
                    <a:pt x="1386" y="1388"/>
                    <a:pt x="1408" y="1351"/>
                    <a:pt x="1416" y="1349"/>
                  </a:cubicBezTo>
                  <a:cubicBezTo>
                    <a:pt x="1410" y="1396"/>
                    <a:pt x="1450" y="1380"/>
                    <a:pt x="1438" y="1413"/>
                  </a:cubicBezTo>
                  <a:cubicBezTo>
                    <a:pt x="1438" y="1430"/>
                    <a:pt x="1436" y="1454"/>
                    <a:pt x="1454" y="1463"/>
                  </a:cubicBezTo>
                  <a:cubicBezTo>
                    <a:pt x="1491" y="1452"/>
                    <a:pt x="1495" y="1423"/>
                    <a:pt x="1494" y="1379"/>
                  </a:cubicBezTo>
                  <a:cubicBezTo>
                    <a:pt x="1494" y="1364"/>
                    <a:pt x="1537" y="1389"/>
                    <a:pt x="1537" y="1389"/>
                  </a:cubicBezTo>
                  <a:cubicBezTo>
                    <a:pt x="1563" y="1410"/>
                    <a:pt x="1492" y="1426"/>
                    <a:pt x="1513" y="1471"/>
                  </a:cubicBezTo>
                  <a:cubicBezTo>
                    <a:pt x="1573" y="1479"/>
                    <a:pt x="1573" y="1428"/>
                    <a:pt x="1621" y="1419"/>
                  </a:cubicBezTo>
                  <a:cubicBezTo>
                    <a:pt x="1643" y="1433"/>
                    <a:pt x="1612" y="1457"/>
                    <a:pt x="1605" y="1474"/>
                  </a:cubicBezTo>
                  <a:cubicBezTo>
                    <a:pt x="1575" y="1491"/>
                    <a:pt x="1538" y="1471"/>
                    <a:pt x="1509" y="1530"/>
                  </a:cubicBezTo>
                  <a:cubicBezTo>
                    <a:pt x="1551" y="1546"/>
                    <a:pt x="1570" y="1533"/>
                    <a:pt x="1584" y="1525"/>
                  </a:cubicBezTo>
                  <a:cubicBezTo>
                    <a:pt x="1597" y="1516"/>
                    <a:pt x="1596" y="1511"/>
                    <a:pt x="1606" y="1507"/>
                  </a:cubicBezTo>
                  <a:cubicBezTo>
                    <a:pt x="1607" y="1523"/>
                    <a:pt x="1603" y="1553"/>
                    <a:pt x="1618" y="1559"/>
                  </a:cubicBezTo>
                  <a:cubicBezTo>
                    <a:pt x="1632" y="1558"/>
                    <a:pt x="1633" y="1553"/>
                    <a:pt x="1645" y="1546"/>
                  </a:cubicBezTo>
                  <a:cubicBezTo>
                    <a:pt x="1657" y="1558"/>
                    <a:pt x="1626" y="1589"/>
                    <a:pt x="1644" y="1602"/>
                  </a:cubicBezTo>
                  <a:cubicBezTo>
                    <a:pt x="1661" y="1599"/>
                    <a:pt x="1667" y="1583"/>
                    <a:pt x="1667" y="1583"/>
                  </a:cubicBezTo>
                  <a:cubicBezTo>
                    <a:pt x="1677" y="1597"/>
                    <a:pt x="1689" y="1597"/>
                    <a:pt x="1700" y="1594"/>
                  </a:cubicBezTo>
                  <a:cubicBezTo>
                    <a:pt x="1706" y="1579"/>
                    <a:pt x="1707" y="1545"/>
                    <a:pt x="1688" y="1533"/>
                  </a:cubicBezTo>
                  <a:cubicBezTo>
                    <a:pt x="1697" y="1522"/>
                    <a:pt x="1720" y="1543"/>
                    <a:pt x="1729" y="1535"/>
                  </a:cubicBezTo>
                  <a:cubicBezTo>
                    <a:pt x="1748" y="1557"/>
                    <a:pt x="1707" y="1600"/>
                    <a:pt x="1737" y="1618"/>
                  </a:cubicBezTo>
                  <a:cubicBezTo>
                    <a:pt x="1766" y="1615"/>
                    <a:pt x="1765" y="1586"/>
                    <a:pt x="1794" y="1574"/>
                  </a:cubicBezTo>
                  <a:cubicBezTo>
                    <a:pt x="1789" y="1604"/>
                    <a:pt x="1824" y="1626"/>
                    <a:pt x="1779" y="1648"/>
                  </a:cubicBezTo>
                  <a:cubicBezTo>
                    <a:pt x="1779" y="1677"/>
                    <a:pt x="1834" y="1669"/>
                    <a:pt x="1808" y="1711"/>
                  </a:cubicBezTo>
                  <a:cubicBezTo>
                    <a:pt x="1818" y="1728"/>
                    <a:pt x="1831" y="1721"/>
                    <a:pt x="1843" y="1718"/>
                  </a:cubicBezTo>
                  <a:lnTo>
                    <a:pt x="1870" y="1688"/>
                  </a:lnTo>
                  <a:cubicBezTo>
                    <a:pt x="1862" y="1712"/>
                    <a:pt x="1860" y="1750"/>
                    <a:pt x="1867" y="1777"/>
                  </a:cubicBezTo>
                  <a:cubicBezTo>
                    <a:pt x="1858" y="1800"/>
                    <a:pt x="1879" y="1825"/>
                    <a:pt x="1839" y="1844"/>
                  </a:cubicBezTo>
                  <a:cubicBezTo>
                    <a:pt x="1828" y="1900"/>
                    <a:pt x="1827" y="1956"/>
                    <a:pt x="1763" y="1992"/>
                  </a:cubicBezTo>
                  <a:cubicBezTo>
                    <a:pt x="1726" y="2060"/>
                    <a:pt x="1497" y="2024"/>
                    <a:pt x="1446" y="2092"/>
                  </a:cubicBezTo>
                  <a:cubicBezTo>
                    <a:pt x="1459" y="2104"/>
                    <a:pt x="1576" y="2100"/>
                    <a:pt x="1591" y="2096"/>
                  </a:cubicBezTo>
                  <a:cubicBezTo>
                    <a:pt x="1613" y="2085"/>
                    <a:pt x="1631" y="2104"/>
                    <a:pt x="1654" y="2103"/>
                  </a:cubicBezTo>
                  <a:cubicBezTo>
                    <a:pt x="1705" y="2103"/>
                    <a:pt x="1767" y="2086"/>
                    <a:pt x="1809" y="2103"/>
                  </a:cubicBezTo>
                  <a:cubicBezTo>
                    <a:pt x="1869" y="2103"/>
                    <a:pt x="1920" y="2105"/>
                    <a:pt x="1974" y="2105"/>
                  </a:cubicBezTo>
                  <a:lnTo>
                    <a:pt x="1974" y="2106"/>
                  </a:lnTo>
                  <a:close/>
                </a:path>
              </a:pathLst>
            </a:custGeom>
            <a:solidFill>
              <a:srgbClr val="2F469C"/>
            </a:solidFill>
            <a:ln>
              <a:noFill/>
            </a:ln>
            <a:extLst/>
          </p:spPr>
          <p:txBody>
            <a:bodyPr/>
            <a:lstStyle/>
            <a:p>
              <a:pPr>
                <a:defRPr/>
              </a:pPr>
              <a:endParaRPr lang="en-US" dirty="0">
                <a:solidFill>
                  <a:prstClr val="black"/>
                </a:solidFill>
              </a:endParaRPr>
            </a:p>
          </p:txBody>
        </p:sp>
        <p:sp>
          <p:nvSpPr>
            <p:cNvPr id="42" name="Freeform 13"/>
            <p:cNvSpPr>
              <a:spLocks noChangeAspect="1" noEditPoints="1"/>
            </p:cNvSpPr>
            <p:nvPr/>
          </p:nvSpPr>
          <p:spPr bwMode="auto">
            <a:xfrm>
              <a:off x="3236" y="2759"/>
              <a:ext cx="580" cy="569"/>
            </a:xfrm>
            <a:custGeom>
              <a:avLst/>
              <a:gdLst>
                <a:gd name="T0" fmla="*/ 321 w 639"/>
                <a:gd name="T1" fmla="*/ 621 h 621"/>
                <a:gd name="T2" fmla="*/ 321 w 639"/>
                <a:gd name="T3" fmla="*/ 621 h 621"/>
                <a:gd name="T4" fmla="*/ 639 w 639"/>
                <a:gd name="T5" fmla="*/ 307 h 621"/>
                <a:gd name="T6" fmla="*/ 321 w 639"/>
                <a:gd name="T7" fmla="*/ 0 h 621"/>
                <a:gd name="T8" fmla="*/ 0 w 639"/>
                <a:gd name="T9" fmla="*/ 307 h 621"/>
                <a:gd name="T10" fmla="*/ 321 w 639"/>
                <a:gd name="T11" fmla="*/ 621 h 621"/>
                <a:gd name="T12" fmla="*/ 321 w 639"/>
                <a:gd name="T13" fmla="*/ 621 h 621"/>
                <a:gd name="T14" fmla="*/ 162 w 639"/>
                <a:gd name="T15" fmla="*/ 307 h 621"/>
                <a:gd name="T16" fmla="*/ 162 w 639"/>
                <a:gd name="T17" fmla="*/ 307 h 621"/>
                <a:gd name="T18" fmla="*/ 321 w 639"/>
                <a:gd name="T19" fmla="*/ 125 h 621"/>
                <a:gd name="T20" fmla="*/ 477 w 639"/>
                <a:gd name="T21" fmla="*/ 307 h 621"/>
                <a:gd name="T22" fmla="*/ 321 w 639"/>
                <a:gd name="T23" fmla="*/ 495 h 621"/>
                <a:gd name="T24" fmla="*/ 162 w 639"/>
                <a:gd name="T25" fmla="*/ 307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9" h="621">
                  <a:moveTo>
                    <a:pt x="321" y="621"/>
                  </a:moveTo>
                  <a:lnTo>
                    <a:pt x="321" y="621"/>
                  </a:lnTo>
                  <a:cubicBezTo>
                    <a:pt x="512" y="621"/>
                    <a:pt x="639" y="480"/>
                    <a:pt x="639" y="307"/>
                  </a:cubicBezTo>
                  <a:cubicBezTo>
                    <a:pt x="639" y="124"/>
                    <a:pt x="511" y="0"/>
                    <a:pt x="321" y="0"/>
                  </a:cubicBezTo>
                  <a:cubicBezTo>
                    <a:pt x="130" y="0"/>
                    <a:pt x="0" y="121"/>
                    <a:pt x="0" y="307"/>
                  </a:cubicBezTo>
                  <a:cubicBezTo>
                    <a:pt x="0" y="489"/>
                    <a:pt x="132" y="621"/>
                    <a:pt x="321" y="621"/>
                  </a:cubicBezTo>
                  <a:lnTo>
                    <a:pt x="321" y="621"/>
                  </a:lnTo>
                  <a:close/>
                  <a:moveTo>
                    <a:pt x="162" y="307"/>
                  </a:moveTo>
                  <a:lnTo>
                    <a:pt x="162" y="307"/>
                  </a:lnTo>
                  <a:cubicBezTo>
                    <a:pt x="162" y="198"/>
                    <a:pt x="214" y="125"/>
                    <a:pt x="321" y="125"/>
                  </a:cubicBezTo>
                  <a:cubicBezTo>
                    <a:pt x="425" y="125"/>
                    <a:pt x="477" y="192"/>
                    <a:pt x="477" y="307"/>
                  </a:cubicBezTo>
                  <a:cubicBezTo>
                    <a:pt x="477" y="413"/>
                    <a:pt x="426" y="495"/>
                    <a:pt x="321" y="495"/>
                  </a:cubicBezTo>
                  <a:cubicBezTo>
                    <a:pt x="220" y="495"/>
                    <a:pt x="162" y="415"/>
                    <a:pt x="162" y="307"/>
                  </a:cubicBezTo>
                  <a:close/>
                </a:path>
              </a:pathLst>
            </a:custGeom>
            <a:solidFill>
              <a:schemeClr val="bg1"/>
            </a:solidFill>
            <a:ln>
              <a:noFill/>
            </a:ln>
            <a:extLst/>
          </p:spPr>
          <p:txBody>
            <a:bodyPr/>
            <a:lstStyle/>
            <a:p>
              <a:pPr>
                <a:defRPr/>
              </a:pPr>
              <a:endParaRPr lang="en-US" dirty="0">
                <a:solidFill>
                  <a:prstClr val="black"/>
                </a:solidFill>
              </a:endParaRPr>
            </a:p>
          </p:txBody>
        </p:sp>
        <p:sp>
          <p:nvSpPr>
            <p:cNvPr id="43" name="Freeform 14"/>
            <p:cNvSpPr>
              <a:spLocks noChangeAspect="1"/>
            </p:cNvSpPr>
            <p:nvPr/>
          </p:nvSpPr>
          <p:spPr bwMode="auto">
            <a:xfrm>
              <a:off x="3893" y="2759"/>
              <a:ext cx="409" cy="569"/>
            </a:xfrm>
            <a:custGeom>
              <a:avLst/>
              <a:gdLst>
                <a:gd name="T0" fmla="*/ 377 w 441"/>
                <a:gd name="T1" fmla="*/ 128 h 621"/>
                <a:gd name="T2" fmla="*/ 377 w 441"/>
                <a:gd name="T3" fmla="*/ 128 h 621"/>
                <a:gd name="T4" fmla="*/ 270 w 441"/>
                <a:gd name="T5" fmla="*/ 114 h 621"/>
                <a:gd name="T6" fmla="*/ 163 w 441"/>
                <a:gd name="T7" fmla="*/ 160 h 621"/>
                <a:gd name="T8" fmla="*/ 290 w 441"/>
                <a:gd name="T9" fmla="*/ 260 h 621"/>
                <a:gd name="T10" fmla="*/ 441 w 441"/>
                <a:gd name="T11" fmla="*/ 443 h 621"/>
                <a:gd name="T12" fmla="*/ 187 w 441"/>
                <a:gd name="T13" fmla="*/ 621 h 621"/>
                <a:gd name="T14" fmla="*/ 11 w 441"/>
                <a:gd name="T15" fmla="*/ 594 h 621"/>
                <a:gd name="T16" fmla="*/ 11 w 441"/>
                <a:gd name="T17" fmla="*/ 469 h 621"/>
                <a:gd name="T18" fmla="*/ 193 w 441"/>
                <a:gd name="T19" fmla="*/ 506 h 621"/>
                <a:gd name="T20" fmla="*/ 279 w 441"/>
                <a:gd name="T21" fmla="*/ 448 h 621"/>
                <a:gd name="T22" fmla="*/ 153 w 441"/>
                <a:gd name="T23" fmla="*/ 349 h 621"/>
                <a:gd name="T24" fmla="*/ 0 w 441"/>
                <a:gd name="T25" fmla="*/ 160 h 621"/>
                <a:gd name="T26" fmla="*/ 243 w 441"/>
                <a:gd name="T27" fmla="*/ 0 h 621"/>
                <a:gd name="T28" fmla="*/ 377 w 441"/>
                <a:gd name="T29" fmla="*/ 10 h 621"/>
                <a:gd name="T30" fmla="*/ 377 w 441"/>
                <a:gd name="T31" fmla="*/ 128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1" h="621">
                  <a:moveTo>
                    <a:pt x="377" y="128"/>
                  </a:moveTo>
                  <a:lnTo>
                    <a:pt x="377" y="128"/>
                  </a:lnTo>
                  <a:cubicBezTo>
                    <a:pt x="341" y="122"/>
                    <a:pt x="306" y="114"/>
                    <a:pt x="270" y="114"/>
                  </a:cubicBezTo>
                  <a:cubicBezTo>
                    <a:pt x="207" y="114"/>
                    <a:pt x="163" y="129"/>
                    <a:pt x="163" y="160"/>
                  </a:cubicBezTo>
                  <a:cubicBezTo>
                    <a:pt x="163" y="195"/>
                    <a:pt x="223" y="224"/>
                    <a:pt x="290" y="260"/>
                  </a:cubicBezTo>
                  <a:cubicBezTo>
                    <a:pt x="353" y="294"/>
                    <a:pt x="441" y="340"/>
                    <a:pt x="441" y="443"/>
                  </a:cubicBezTo>
                  <a:cubicBezTo>
                    <a:pt x="441" y="557"/>
                    <a:pt x="340" y="621"/>
                    <a:pt x="187" y="621"/>
                  </a:cubicBezTo>
                  <a:cubicBezTo>
                    <a:pt x="117" y="621"/>
                    <a:pt x="69" y="607"/>
                    <a:pt x="11" y="594"/>
                  </a:cubicBezTo>
                  <a:lnTo>
                    <a:pt x="11" y="469"/>
                  </a:lnTo>
                  <a:cubicBezTo>
                    <a:pt x="56" y="482"/>
                    <a:pt x="128" y="506"/>
                    <a:pt x="193" y="506"/>
                  </a:cubicBezTo>
                  <a:cubicBezTo>
                    <a:pt x="236" y="506"/>
                    <a:pt x="279" y="487"/>
                    <a:pt x="279" y="448"/>
                  </a:cubicBezTo>
                  <a:cubicBezTo>
                    <a:pt x="279" y="412"/>
                    <a:pt x="227" y="391"/>
                    <a:pt x="153" y="349"/>
                  </a:cubicBezTo>
                  <a:cubicBezTo>
                    <a:pt x="86" y="316"/>
                    <a:pt x="0" y="247"/>
                    <a:pt x="0" y="160"/>
                  </a:cubicBezTo>
                  <a:cubicBezTo>
                    <a:pt x="0" y="57"/>
                    <a:pt x="104" y="0"/>
                    <a:pt x="243" y="0"/>
                  </a:cubicBezTo>
                  <a:cubicBezTo>
                    <a:pt x="288" y="0"/>
                    <a:pt x="333" y="4"/>
                    <a:pt x="377" y="10"/>
                  </a:cubicBezTo>
                  <a:lnTo>
                    <a:pt x="377" y="128"/>
                  </a:lnTo>
                  <a:close/>
                </a:path>
              </a:pathLst>
            </a:custGeom>
            <a:solidFill>
              <a:schemeClr val="bg1"/>
            </a:solidFill>
            <a:ln>
              <a:noFill/>
            </a:ln>
            <a:extLst/>
          </p:spPr>
          <p:txBody>
            <a:bodyPr/>
            <a:lstStyle/>
            <a:p>
              <a:pPr>
                <a:defRPr/>
              </a:pPr>
              <a:endParaRPr lang="en-US" dirty="0">
                <a:solidFill>
                  <a:prstClr val="black"/>
                </a:solidFill>
              </a:endParaRPr>
            </a:p>
          </p:txBody>
        </p:sp>
        <p:sp>
          <p:nvSpPr>
            <p:cNvPr id="44" name="Freeform 15"/>
            <p:cNvSpPr>
              <a:spLocks noChangeAspect="1"/>
            </p:cNvSpPr>
            <p:nvPr/>
          </p:nvSpPr>
          <p:spPr bwMode="auto">
            <a:xfrm>
              <a:off x="1771" y="2562"/>
              <a:ext cx="217" cy="744"/>
            </a:xfrm>
            <a:custGeom>
              <a:avLst/>
              <a:gdLst>
                <a:gd name="T0" fmla="*/ 18 w 229"/>
                <a:gd name="T1" fmla="*/ 817 h 817"/>
                <a:gd name="T2" fmla="*/ 18 w 229"/>
                <a:gd name="T3" fmla="*/ 817 h 817"/>
                <a:gd name="T4" fmla="*/ 24 w 229"/>
                <a:gd name="T5" fmla="*/ 606 h 817"/>
                <a:gd name="T6" fmla="*/ 24 w 229"/>
                <a:gd name="T7" fmla="*/ 287 h 817"/>
                <a:gd name="T8" fmla="*/ 0 w 229"/>
                <a:gd name="T9" fmla="*/ 0 h 817"/>
                <a:gd name="T10" fmla="*/ 211 w 229"/>
                <a:gd name="T11" fmla="*/ 0 h 817"/>
                <a:gd name="T12" fmla="*/ 205 w 229"/>
                <a:gd name="T13" fmla="*/ 232 h 817"/>
                <a:gd name="T14" fmla="*/ 205 w 229"/>
                <a:gd name="T15" fmla="*/ 530 h 817"/>
                <a:gd name="T16" fmla="*/ 229 w 229"/>
                <a:gd name="T17" fmla="*/ 817 h 817"/>
                <a:gd name="T18" fmla="*/ 18 w 229"/>
                <a:gd name="T19" fmla="*/ 817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817">
                  <a:moveTo>
                    <a:pt x="18" y="817"/>
                  </a:moveTo>
                  <a:lnTo>
                    <a:pt x="18" y="817"/>
                  </a:lnTo>
                  <a:cubicBezTo>
                    <a:pt x="22" y="750"/>
                    <a:pt x="24" y="699"/>
                    <a:pt x="24" y="606"/>
                  </a:cubicBezTo>
                  <a:lnTo>
                    <a:pt x="24" y="287"/>
                  </a:lnTo>
                  <a:cubicBezTo>
                    <a:pt x="24" y="172"/>
                    <a:pt x="17" y="85"/>
                    <a:pt x="0" y="0"/>
                  </a:cubicBezTo>
                  <a:lnTo>
                    <a:pt x="211" y="0"/>
                  </a:lnTo>
                  <a:cubicBezTo>
                    <a:pt x="211" y="59"/>
                    <a:pt x="205" y="140"/>
                    <a:pt x="205" y="232"/>
                  </a:cubicBezTo>
                  <a:lnTo>
                    <a:pt x="205" y="530"/>
                  </a:lnTo>
                  <a:cubicBezTo>
                    <a:pt x="205" y="614"/>
                    <a:pt x="218" y="739"/>
                    <a:pt x="229" y="817"/>
                  </a:cubicBezTo>
                  <a:lnTo>
                    <a:pt x="18" y="817"/>
                  </a:lnTo>
                  <a:close/>
                </a:path>
              </a:pathLst>
            </a:custGeom>
            <a:solidFill>
              <a:schemeClr val="bg1"/>
            </a:solidFill>
            <a:ln>
              <a:noFill/>
            </a:ln>
            <a:extLst/>
          </p:spPr>
          <p:txBody>
            <a:bodyPr/>
            <a:lstStyle/>
            <a:p>
              <a:pPr>
                <a:defRPr/>
              </a:pPr>
              <a:endParaRPr lang="en-US" dirty="0">
                <a:solidFill>
                  <a:prstClr val="black"/>
                </a:solidFill>
              </a:endParaRPr>
            </a:p>
          </p:txBody>
        </p:sp>
        <p:sp>
          <p:nvSpPr>
            <p:cNvPr id="45" name="Freeform 16"/>
            <p:cNvSpPr>
              <a:spLocks noChangeAspect="1" noEditPoints="1"/>
            </p:cNvSpPr>
            <p:nvPr/>
          </p:nvSpPr>
          <p:spPr bwMode="auto">
            <a:xfrm>
              <a:off x="2097" y="2759"/>
              <a:ext cx="600" cy="786"/>
            </a:xfrm>
            <a:custGeom>
              <a:avLst/>
              <a:gdLst>
                <a:gd name="T0" fmla="*/ 210 w 662"/>
                <a:gd name="T1" fmla="*/ 851 h 863"/>
                <a:gd name="T2" fmla="*/ 210 w 662"/>
                <a:gd name="T3" fmla="*/ 851 h 863"/>
                <a:gd name="T4" fmla="*/ 198 w 662"/>
                <a:gd name="T5" fmla="*/ 632 h 863"/>
                <a:gd name="T6" fmla="*/ 198 w 662"/>
                <a:gd name="T7" fmla="*/ 564 h 863"/>
                <a:gd name="T8" fmla="*/ 385 w 662"/>
                <a:gd name="T9" fmla="*/ 621 h 863"/>
                <a:gd name="T10" fmla="*/ 662 w 662"/>
                <a:gd name="T11" fmla="*/ 322 h 863"/>
                <a:gd name="T12" fmla="*/ 378 w 662"/>
                <a:gd name="T13" fmla="*/ 0 h 863"/>
                <a:gd name="T14" fmla="*/ 174 w 662"/>
                <a:gd name="T15" fmla="*/ 98 h 863"/>
                <a:gd name="T16" fmla="*/ 153 w 662"/>
                <a:gd name="T17" fmla="*/ 15 h 863"/>
                <a:gd name="T18" fmla="*/ 0 w 662"/>
                <a:gd name="T19" fmla="*/ 26 h 863"/>
                <a:gd name="T20" fmla="*/ 36 w 662"/>
                <a:gd name="T21" fmla="*/ 323 h 863"/>
                <a:gd name="T22" fmla="*/ 36 w 662"/>
                <a:gd name="T23" fmla="*/ 564 h 863"/>
                <a:gd name="T24" fmla="*/ 12 w 662"/>
                <a:gd name="T25" fmla="*/ 863 h 863"/>
                <a:gd name="T26" fmla="*/ 210 w 662"/>
                <a:gd name="T27" fmla="*/ 851 h 863"/>
                <a:gd name="T28" fmla="*/ 210 w 662"/>
                <a:gd name="T29" fmla="*/ 851 h 863"/>
                <a:gd name="T30" fmla="*/ 186 w 662"/>
                <a:gd name="T31" fmla="*/ 323 h 863"/>
                <a:gd name="T32" fmla="*/ 186 w 662"/>
                <a:gd name="T33" fmla="*/ 323 h 863"/>
                <a:gd name="T34" fmla="*/ 338 w 662"/>
                <a:gd name="T35" fmla="*/ 125 h 863"/>
                <a:gd name="T36" fmla="*/ 500 w 662"/>
                <a:gd name="T37" fmla="*/ 323 h 863"/>
                <a:gd name="T38" fmla="*/ 345 w 662"/>
                <a:gd name="T39" fmla="*/ 495 h 863"/>
                <a:gd name="T40" fmla="*/ 186 w 662"/>
                <a:gd name="T41" fmla="*/ 323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2" h="863">
                  <a:moveTo>
                    <a:pt x="210" y="851"/>
                  </a:moveTo>
                  <a:lnTo>
                    <a:pt x="210" y="851"/>
                  </a:lnTo>
                  <a:cubicBezTo>
                    <a:pt x="198" y="763"/>
                    <a:pt x="198" y="664"/>
                    <a:pt x="198" y="632"/>
                  </a:cubicBezTo>
                  <a:lnTo>
                    <a:pt x="198" y="564"/>
                  </a:lnTo>
                  <a:cubicBezTo>
                    <a:pt x="242" y="589"/>
                    <a:pt x="288" y="621"/>
                    <a:pt x="385" y="621"/>
                  </a:cubicBezTo>
                  <a:cubicBezTo>
                    <a:pt x="550" y="621"/>
                    <a:pt x="662" y="495"/>
                    <a:pt x="662" y="322"/>
                  </a:cubicBezTo>
                  <a:cubicBezTo>
                    <a:pt x="662" y="134"/>
                    <a:pt x="546" y="0"/>
                    <a:pt x="378" y="0"/>
                  </a:cubicBezTo>
                  <a:cubicBezTo>
                    <a:pt x="261" y="0"/>
                    <a:pt x="213" y="56"/>
                    <a:pt x="174" y="98"/>
                  </a:cubicBezTo>
                  <a:cubicBezTo>
                    <a:pt x="166" y="67"/>
                    <a:pt x="162" y="41"/>
                    <a:pt x="153" y="15"/>
                  </a:cubicBezTo>
                  <a:lnTo>
                    <a:pt x="0" y="26"/>
                  </a:lnTo>
                  <a:cubicBezTo>
                    <a:pt x="19" y="127"/>
                    <a:pt x="36" y="220"/>
                    <a:pt x="36" y="323"/>
                  </a:cubicBezTo>
                  <a:lnTo>
                    <a:pt x="36" y="564"/>
                  </a:lnTo>
                  <a:cubicBezTo>
                    <a:pt x="36" y="648"/>
                    <a:pt x="18" y="808"/>
                    <a:pt x="12" y="863"/>
                  </a:cubicBezTo>
                  <a:lnTo>
                    <a:pt x="210" y="851"/>
                  </a:lnTo>
                  <a:lnTo>
                    <a:pt x="210" y="851"/>
                  </a:lnTo>
                  <a:close/>
                  <a:moveTo>
                    <a:pt x="186" y="323"/>
                  </a:moveTo>
                  <a:lnTo>
                    <a:pt x="186" y="323"/>
                  </a:lnTo>
                  <a:cubicBezTo>
                    <a:pt x="186" y="206"/>
                    <a:pt x="236" y="125"/>
                    <a:pt x="338" y="125"/>
                  </a:cubicBezTo>
                  <a:cubicBezTo>
                    <a:pt x="433" y="125"/>
                    <a:pt x="500" y="207"/>
                    <a:pt x="500" y="323"/>
                  </a:cubicBezTo>
                  <a:cubicBezTo>
                    <a:pt x="500" y="426"/>
                    <a:pt x="448" y="495"/>
                    <a:pt x="345" y="495"/>
                  </a:cubicBezTo>
                  <a:cubicBezTo>
                    <a:pt x="244" y="495"/>
                    <a:pt x="186" y="437"/>
                    <a:pt x="186" y="323"/>
                  </a:cubicBezTo>
                  <a:close/>
                </a:path>
              </a:pathLst>
            </a:custGeom>
            <a:solidFill>
              <a:schemeClr val="bg1"/>
            </a:solidFill>
            <a:ln>
              <a:noFill/>
            </a:ln>
            <a:extLst/>
          </p:spPr>
          <p:txBody>
            <a:bodyPr/>
            <a:lstStyle/>
            <a:p>
              <a:pPr>
                <a:defRPr/>
              </a:pPr>
              <a:endParaRPr lang="en-US" dirty="0">
                <a:solidFill>
                  <a:prstClr val="black"/>
                </a:solidFill>
              </a:endParaRPr>
            </a:p>
          </p:txBody>
        </p:sp>
        <p:sp>
          <p:nvSpPr>
            <p:cNvPr id="46" name="Freeform 17"/>
            <p:cNvSpPr>
              <a:spLocks noChangeAspect="1"/>
            </p:cNvSpPr>
            <p:nvPr/>
          </p:nvSpPr>
          <p:spPr bwMode="auto">
            <a:xfrm>
              <a:off x="2775" y="2759"/>
              <a:ext cx="393" cy="569"/>
            </a:xfrm>
            <a:custGeom>
              <a:avLst/>
              <a:gdLst>
                <a:gd name="T0" fmla="*/ 364 w 440"/>
                <a:gd name="T1" fmla="*/ 126 h 621"/>
                <a:gd name="T2" fmla="*/ 364 w 440"/>
                <a:gd name="T3" fmla="*/ 126 h 621"/>
                <a:gd name="T4" fmla="*/ 270 w 440"/>
                <a:gd name="T5" fmla="*/ 114 h 621"/>
                <a:gd name="T6" fmla="*/ 162 w 440"/>
                <a:gd name="T7" fmla="*/ 160 h 621"/>
                <a:gd name="T8" fmla="*/ 289 w 440"/>
                <a:gd name="T9" fmla="*/ 260 h 621"/>
                <a:gd name="T10" fmla="*/ 440 w 440"/>
                <a:gd name="T11" fmla="*/ 443 h 621"/>
                <a:gd name="T12" fmla="*/ 186 w 440"/>
                <a:gd name="T13" fmla="*/ 621 h 621"/>
                <a:gd name="T14" fmla="*/ 11 w 440"/>
                <a:gd name="T15" fmla="*/ 594 h 621"/>
                <a:gd name="T16" fmla="*/ 11 w 440"/>
                <a:gd name="T17" fmla="*/ 469 h 621"/>
                <a:gd name="T18" fmla="*/ 192 w 440"/>
                <a:gd name="T19" fmla="*/ 506 h 621"/>
                <a:gd name="T20" fmla="*/ 278 w 440"/>
                <a:gd name="T21" fmla="*/ 448 h 621"/>
                <a:gd name="T22" fmla="*/ 152 w 440"/>
                <a:gd name="T23" fmla="*/ 349 h 621"/>
                <a:gd name="T24" fmla="*/ 0 w 440"/>
                <a:gd name="T25" fmla="*/ 160 h 621"/>
                <a:gd name="T26" fmla="*/ 242 w 440"/>
                <a:gd name="T27" fmla="*/ 0 h 621"/>
                <a:gd name="T28" fmla="*/ 387 w 440"/>
                <a:gd name="T29" fmla="*/ 12 h 621"/>
                <a:gd name="T30" fmla="*/ 364 w 440"/>
                <a:gd name="T31" fmla="*/ 126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0" h="621">
                  <a:moveTo>
                    <a:pt x="364" y="126"/>
                  </a:moveTo>
                  <a:lnTo>
                    <a:pt x="364" y="126"/>
                  </a:lnTo>
                  <a:cubicBezTo>
                    <a:pt x="328" y="120"/>
                    <a:pt x="306" y="114"/>
                    <a:pt x="270" y="114"/>
                  </a:cubicBezTo>
                  <a:cubicBezTo>
                    <a:pt x="206" y="114"/>
                    <a:pt x="162" y="129"/>
                    <a:pt x="162" y="160"/>
                  </a:cubicBezTo>
                  <a:cubicBezTo>
                    <a:pt x="162" y="195"/>
                    <a:pt x="222" y="224"/>
                    <a:pt x="289" y="260"/>
                  </a:cubicBezTo>
                  <a:cubicBezTo>
                    <a:pt x="353" y="294"/>
                    <a:pt x="440" y="340"/>
                    <a:pt x="440" y="443"/>
                  </a:cubicBezTo>
                  <a:cubicBezTo>
                    <a:pt x="440" y="557"/>
                    <a:pt x="339" y="621"/>
                    <a:pt x="186" y="621"/>
                  </a:cubicBezTo>
                  <a:cubicBezTo>
                    <a:pt x="116" y="621"/>
                    <a:pt x="68" y="607"/>
                    <a:pt x="11" y="594"/>
                  </a:cubicBezTo>
                  <a:lnTo>
                    <a:pt x="11" y="469"/>
                  </a:lnTo>
                  <a:cubicBezTo>
                    <a:pt x="55" y="482"/>
                    <a:pt x="127" y="506"/>
                    <a:pt x="192" y="506"/>
                  </a:cubicBezTo>
                  <a:cubicBezTo>
                    <a:pt x="235" y="506"/>
                    <a:pt x="278" y="487"/>
                    <a:pt x="278" y="448"/>
                  </a:cubicBezTo>
                  <a:cubicBezTo>
                    <a:pt x="278" y="412"/>
                    <a:pt x="227" y="391"/>
                    <a:pt x="152" y="349"/>
                  </a:cubicBezTo>
                  <a:cubicBezTo>
                    <a:pt x="85" y="316"/>
                    <a:pt x="0" y="247"/>
                    <a:pt x="0" y="160"/>
                  </a:cubicBezTo>
                  <a:cubicBezTo>
                    <a:pt x="0" y="57"/>
                    <a:pt x="103" y="0"/>
                    <a:pt x="242" y="0"/>
                  </a:cubicBezTo>
                  <a:cubicBezTo>
                    <a:pt x="288" y="0"/>
                    <a:pt x="342" y="6"/>
                    <a:pt x="387" y="12"/>
                  </a:cubicBezTo>
                  <a:lnTo>
                    <a:pt x="364" y="126"/>
                  </a:lnTo>
                  <a:close/>
                </a:path>
              </a:pathLst>
            </a:custGeom>
            <a:solidFill>
              <a:schemeClr val="bg1"/>
            </a:solidFill>
            <a:ln>
              <a:noFill/>
            </a:ln>
            <a:extLst/>
          </p:spPr>
          <p:txBody>
            <a:bodyPr/>
            <a:lstStyle/>
            <a:p>
              <a:pPr>
                <a:defRPr/>
              </a:pPr>
              <a:endParaRPr lang="en-US" dirty="0">
                <a:solidFill>
                  <a:prstClr val="black"/>
                </a:solidFill>
              </a:endParaRPr>
            </a:p>
          </p:txBody>
        </p:sp>
      </p:grpSp>
      <p:sp>
        <p:nvSpPr>
          <p:cNvPr id="47" name="Title 1"/>
          <p:cNvSpPr>
            <a:spLocks noGrp="1"/>
          </p:cNvSpPr>
          <p:nvPr>
            <p:ph type="ctrTitle" hasCustomPrompt="1"/>
          </p:nvPr>
        </p:nvSpPr>
        <p:spPr>
          <a:xfrm>
            <a:off x="549077" y="980729"/>
            <a:ext cx="8040502" cy="1470025"/>
          </a:xfrm>
        </p:spPr>
        <p:txBody>
          <a:bodyPr anchor="b">
            <a:normAutofit/>
          </a:bodyPr>
          <a:lstStyle>
            <a:lvl1pPr algn="l">
              <a:defRPr sz="8000">
                <a:solidFill>
                  <a:schemeClr val="accent1">
                    <a:lumMod val="60000"/>
                    <a:lumOff val="40000"/>
                    <a:alpha val="40000"/>
                  </a:schemeClr>
                </a:solidFill>
              </a:defRPr>
            </a:lvl1pPr>
          </a:lstStyle>
          <a:p>
            <a:r>
              <a:rPr lang="en-US" dirty="0" smtClean="0"/>
              <a:t>Year</a:t>
            </a:r>
            <a:endParaRPr lang="en-GB" dirty="0"/>
          </a:p>
        </p:txBody>
      </p:sp>
      <p:sp>
        <p:nvSpPr>
          <p:cNvPr id="48" name="Subtitle 2"/>
          <p:cNvSpPr>
            <a:spLocks noGrp="1"/>
          </p:cNvSpPr>
          <p:nvPr>
            <p:ph type="subTitle" idx="1"/>
          </p:nvPr>
        </p:nvSpPr>
        <p:spPr>
          <a:xfrm>
            <a:off x="553840" y="2458988"/>
            <a:ext cx="8028814" cy="1752600"/>
          </a:xfrm>
        </p:spPr>
        <p:txBody>
          <a:bodyPr>
            <a:normAutofit/>
          </a:bodyPr>
          <a:lstStyle>
            <a:lvl1pPr marL="0" indent="0" algn="l">
              <a:lnSpc>
                <a:spcPct val="80000"/>
              </a:lnSpc>
              <a:spcBef>
                <a:spcPts val="600"/>
              </a:spcBef>
              <a:buNone/>
              <a:defRPr sz="3200" b="1" cap="all" baseline="0">
                <a:solidFill>
                  <a:schemeClr val="accent1">
                    <a:lumMod val="40000"/>
                    <a:lumOff val="60000"/>
                  </a:schemeClr>
                </a:solidFill>
              </a:defRPr>
            </a:lvl1pPr>
            <a:lvl2pPr marL="457119" indent="0" algn="ctr">
              <a:buNone/>
              <a:defRPr>
                <a:solidFill>
                  <a:schemeClr val="tx1">
                    <a:tint val="75000"/>
                  </a:schemeClr>
                </a:solidFill>
              </a:defRPr>
            </a:lvl2pPr>
            <a:lvl3pPr marL="914239" indent="0" algn="ctr">
              <a:buNone/>
              <a:defRPr>
                <a:solidFill>
                  <a:schemeClr val="tx1">
                    <a:tint val="75000"/>
                  </a:schemeClr>
                </a:solidFill>
              </a:defRPr>
            </a:lvl3pPr>
            <a:lvl4pPr marL="1371358" indent="0" algn="ctr">
              <a:buNone/>
              <a:defRPr>
                <a:solidFill>
                  <a:schemeClr val="tx1">
                    <a:tint val="75000"/>
                  </a:schemeClr>
                </a:solidFill>
              </a:defRPr>
            </a:lvl4pPr>
            <a:lvl5pPr marL="1828477" indent="0" algn="ctr">
              <a:buNone/>
              <a:defRPr>
                <a:solidFill>
                  <a:schemeClr val="tx1">
                    <a:tint val="75000"/>
                  </a:schemeClr>
                </a:solidFill>
              </a:defRPr>
            </a:lvl5pPr>
            <a:lvl6pPr marL="2285596" indent="0" algn="ctr">
              <a:buNone/>
              <a:defRPr>
                <a:solidFill>
                  <a:schemeClr val="tx1">
                    <a:tint val="75000"/>
                  </a:schemeClr>
                </a:solidFill>
              </a:defRPr>
            </a:lvl6pPr>
            <a:lvl7pPr marL="2742716" indent="0" algn="ctr">
              <a:buNone/>
              <a:defRPr>
                <a:solidFill>
                  <a:schemeClr val="tx1">
                    <a:tint val="75000"/>
                  </a:schemeClr>
                </a:solidFill>
              </a:defRPr>
            </a:lvl7pPr>
            <a:lvl8pPr marL="3199835" indent="0" algn="ctr">
              <a:buNone/>
              <a:defRPr>
                <a:solidFill>
                  <a:schemeClr val="tx1">
                    <a:tint val="75000"/>
                  </a:schemeClr>
                </a:solidFill>
              </a:defRPr>
            </a:lvl8pPr>
            <a:lvl9pPr marL="3656954" indent="0" algn="ctr">
              <a:buNone/>
              <a:defRPr>
                <a:solidFill>
                  <a:schemeClr val="tx1">
                    <a:tint val="75000"/>
                  </a:schemeClr>
                </a:solidFill>
              </a:defRPr>
            </a:lvl9pPr>
          </a:lstStyle>
          <a:p>
            <a:r>
              <a:rPr lang="en-US" dirty="0" smtClean="0"/>
              <a:t>Click to edit Master subtitle style</a:t>
            </a:r>
            <a:endParaRPr lang="en-GB" dirty="0"/>
          </a:p>
        </p:txBody>
      </p:sp>
    </p:spTree>
    <p:extLst>
      <p:ext uri="{BB962C8B-B14F-4D97-AF65-F5344CB8AC3E}">
        <p14:creationId xmlns:p14="http://schemas.microsoft.com/office/powerpoint/2010/main" val="308371821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Title Orange">
    <p:bg>
      <p:bgPr>
        <a:solidFill>
          <a:schemeClr val="tx1"/>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323528"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GB">
              <a:solidFill>
                <a:prstClr val="white"/>
              </a:solidFill>
            </a:endParaRPr>
          </a:p>
        </p:txBody>
      </p:sp>
      <p:sp>
        <p:nvSpPr>
          <p:cNvPr id="8" name="Rectangle 7"/>
          <p:cNvSpPr/>
          <p:nvPr userDrawn="1"/>
        </p:nvSpPr>
        <p:spPr>
          <a:xfrm>
            <a:off x="8820472" y="0"/>
            <a:ext cx="323528"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GB">
              <a:solidFill>
                <a:prstClr val="white"/>
              </a:solidFill>
            </a:endParaRPr>
          </a:p>
        </p:txBody>
      </p:sp>
      <p:pic>
        <p:nvPicPr>
          <p:cNvPr id="27" name="Picture 26" descr="Ipsos MORI Logo - WHITE.png"/>
          <p:cNvPicPr>
            <a:picLocks noChangeAspect="1"/>
          </p:cNvPicPr>
          <p:nvPr userDrawn="1"/>
        </p:nvPicPr>
        <p:blipFill rotWithShape="1">
          <a:blip r:embed="rId2" cstate="screen">
            <a:extLst>
              <a:ext uri="{28A0092B-C50C-407E-A947-70E740481C1C}">
                <a14:useLocalDpi xmlns:a14="http://schemas.microsoft.com/office/drawing/2010/main"/>
              </a:ext>
            </a:extLst>
          </a:blip>
          <a:srcRect l="-9569" t="-43308" r="-9569" b="-43308"/>
          <a:stretch/>
        </p:blipFill>
        <p:spPr bwMode="white">
          <a:xfrm>
            <a:off x="458974" y="6381329"/>
            <a:ext cx="1069640" cy="310272"/>
          </a:xfrm>
          <a:prstGeom prst="rect">
            <a:avLst/>
          </a:prstGeom>
          <a:solidFill>
            <a:schemeClr val="tx1"/>
          </a:solidFill>
          <a:ln>
            <a:noFill/>
          </a:ln>
        </p:spPr>
      </p:pic>
      <p:grpSp>
        <p:nvGrpSpPr>
          <p:cNvPr id="28" name="Group 2"/>
          <p:cNvGrpSpPr>
            <a:grpSpLocks noChangeAspect="1"/>
          </p:cNvGrpSpPr>
          <p:nvPr userDrawn="1"/>
        </p:nvGrpSpPr>
        <p:grpSpPr bwMode="auto">
          <a:xfrm>
            <a:off x="8249742" y="6275412"/>
            <a:ext cx="332913" cy="333044"/>
            <a:chOff x="1352" y="681"/>
            <a:chExt cx="3519" cy="3153"/>
          </a:xfrm>
        </p:grpSpPr>
        <p:sp>
          <p:nvSpPr>
            <p:cNvPr id="29" name="Freeform 3"/>
            <p:cNvSpPr>
              <a:spLocks noChangeAspect="1"/>
            </p:cNvSpPr>
            <p:nvPr/>
          </p:nvSpPr>
          <p:spPr bwMode="auto">
            <a:xfrm>
              <a:off x="1352" y="681"/>
              <a:ext cx="3519" cy="3153"/>
            </a:xfrm>
            <a:custGeom>
              <a:avLst/>
              <a:gdLst>
                <a:gd name="T0" fmla="*/ 0 w 3862"/>
                <a:gd name="T1" fmla="*/ 3449 h 3449"/>
                <a:gd name="T2" fmla="*/ 0 w 3862"/>
                <a:gd name="T3" fmla="*/ 3449 h 3449"/>
                <a:gd name="T4" fmla="*/ 0 w 3862"/>
                <a:gd name="T5" fmla="*/ 0 h 3449"/>
                <a:gd name="T6" fmla="*/ 3696 w 3862"/>
                <a:gd name="T7" fmla="*/ 0 h 3449"/>
                <a:gd name="T8" fmla="*/ 3327 w 3862"/>
                <a:gd name="T9" fmla="*/ 3449 h 3449"/>
                <a:gd name="T10" fmla="*/ 0 w 3862"/>
                <a:gd name="T11" fmla="*/ 3449 h 3449"/>
              </a:gdLst>
              <a:ahLst/>
              <a:cxnLst>
                <a:cxn ang="0">
                  <a:pos x="T0" y="T1"/>
                </a:cxn>
                <a:cxn ang="0">
                  <a:pos x="T2" y="T3"/>
                </a:cxn>
                <a:cxn ang="0">
                  <a:pos x="T4" y="T5"/>
                </a:cxn>
                <a:cxn ang="0">
                  <a:pos x="T6" y="T7"/>
                </a:cxn>
                <a:cxn ang="0">
                  <a:pos x="T8" y="T9"/>
                </a:cxn>
                <a:cxn ang="0">
                  <a:pos x="T10" y="T11"/>
                </a:cxn>
              </a:cxnLst>
              <a:rect l="0" t="0" r="r" b="b"/>
              <a:pathLst>
                <a:path w="3862" h="3449">
                  <a:moveTo>
                    <a:pt x="0" y="3449"/>
                  </a:moveTo>
                  <a:lnTo>
                    <a:pt x="0" y="3449"/>
                  </a:lnTo>
                  <a:lnTo>
                    <a:pt x="0" y="0"/>
                  </a:lnTo>
                  <a:lnTo>
                    <a:pt x="3696" y="0"/>
                  </a:lnTo>
                  <a:cubicBezTo>
                    <a:pt x="3862" y="1150"/>
                    <a:pt x="3797" y="2241"/>
                    <a:pt x="3327" y="3449"/>
                  </a:cubicBezTo>
                  <a:lnTo>
                    <a:pt x="0" y="3449"/>
                  </a:lnTo>
                  <a:close/>
                </a:path>
              </a:pathLst>
            </a:custGeom>
            <a:solidFill>
              <a:srgbClr val="009D9C"/>
            </a:solidFill>
            <a:ln>
              <a:noFill/>
            </a:ln>
            <a:extLst/>
          </p:spPr>
          <p:txBody>
            <a:bodyPr/>
            <a:lstStyle/>
            <a:p>
              <a:pPr>
                <a:defRPr/>
              </a:pPr>
              <a:endParaRPr lang="en-US" dirty="0">
                <a:solidFill>
                  <a:prstClr val="black"/>
                </a:solidFill>
              </a:endParaRPr>
            </a:p>
          </p:txBody>
        </p:sp>
        <p:sp>
          <p:nvSpPr>
            <p:cNvPr id="30" name="Freeform 4"/>
            <p:cNvSpPr>
              <a:spLocks noChangeAspect="1"/>
            </p:cNvSpPr>
            <p:nvPr/>
          </p:nvSpPr>
          <p:spPr bwMode="auto">
            <a:xfrm>
              <a:off x="2708" y="1844"/>
              <a:ext cx="78" cy="52"/>
            </a:xfrm>
            <a:custGeom>
              <a:avLst/>
              <a:gdLst>
                <a:gd name="T0" fmla="*/ 16 w 81"/>
                <a:gd name="T1" fmla="*/ 40 h 66"/>
                <a:gd name="T2" fmla="*/ 16 w 81"/>
                <a:gd name="T3" fmla="*/ 40 h 66"/>
                <a:gd name="T4" fmla="*/ 0 w 81"/>
                <a:gd name="T5" fmla="*/ 54 h 66"/>
                <a:gd name="T6" fmla="*/ 79 w 81"/>
                <a:gd name="T7" fmla="*/ 22 h 66"/>
                <a:gd name="T8" fmla="*/ 81 w 81"/>
                <a:gd name="T9" fmla="*/ 0 h 66"/>
                <a:gd name="T10" fmla="*/ 16 w 81"/>
                <a:gd name="T11" fmla="*/ 40 h 66"/>
              </a:gdLst>
              <a:ahLst/>
              <a:cxnLst>
                <a:cxn ang="0">
                  <a:pos x="T0" y="T1"/>
                </a:cxn>
                <a:cxn ang="0">
                  <a:pos x="T2" y="T3"/>
                </a:cxn>
                <a:cxn ang="0">
                  <a:pos x="T4" y="T5"/>
                </a:cxn>
                <a:cxn ang="0">
                  <a:pos x="T6" y="T7"/>
                </a:cxn>
                <a:cxn ang="0">
                  <a:pos x="T8" y="T9"/>
                </a:cxn>
                <a:cxn ang="0">
                  <a:pos x="T10" y="T11"/>
                </a:cxn>
              </a:cxnLst>
              <a:rect l="0" t="0" r="r" b="b"/>
              <a:pathLst>
                <a:path w="81" h="66">
                  <a:moveTo>
                    <a:pt x="16" y="40"/>
                  </a:moveTo>
                  <a:lnTo>
                    <a:pt x="16" y="40"/>
                  </a:lnTo>
                  <a:lnTo>
                    <a:pt x="0" y="54"/>
                  </a:lnTo>
                  <a:cubicBezTo>
                    <a:pt x="35" y="66"/>
                    <a:pt x="72" y="42"/>
                    <a:pt x="79" y="22"/>
                  </a:cubicBezTo>
                  <a:lnTo>
                    <a:pt x="81" y="0"/>
                  </a:lnTo>
                  <a:cubicBezTo>
                    <a:pt x="54" y="6"/>
                    <a:pt x="27" y="19"/>
                    <a:pt x="16" y="40"/>
                  </a:cubicBezTo>
                  <a:close/>
                </a:path>
              </a:pathLst>
            </a:custGeom>
            <a:solidFill>
              <a:srgbClr val="2F469C"/>
            </a:solidFill>
            <a:ln>
              <a:noFill/>
            </a:ln>
            <a:extLst/>
          </p:spPr>
          <p:txBody>
            <a:bodyPr/>
            <a:lstStyle/>
            <a:p>
              <a:pPr>
                <a:defRPr/>
              </a:pPr>
              <a:endParaRPr lang="en-US" dirty="0">
                <a:solidFill>
                  <a:prstClr val="black"/>
                </a:solidFill>
              </a:endParaRPr>
            </a:p>
          </p:txBody>
        </p:sp>
        <p:sp>
          <p:nvSpPr>
            <p:cNvPr id="31" name="Freeform 5"/>
            <p:cNvSpPr>
              <a:spLocks noChangeAspect="1"/>
            </p:cNvSpPr>
            <p:nvPr/>
          </p:nvSpPr>
          <p:spPr bwMode="auto">
            <a:xfrm>
              <a:off x="2868" y="1973"/>
              <a:ext cx="67" cy="52"/>
            </a:xfrm>
            <a:custGeom>
              <a:avLst/>
              <a:gdLst>
                <a:gd name="T0" fmla="*/ 27 w 81"/>
                <a:gd name="T1" fmla="*/ 1 h 63"/>
                <a:gd name="T2" fmla="*/ 27 w 81"/>
                <a:gd name="T3" fmla="*/ 1 h 63"/>
                <a:gd name="T4" fmla="*/ 0 w 81"/>
                <a:gd name="T5" fmla="*/ 0 h 63"/>
                <a:gd name="T6" fmla="*/ 33 w 81"/>
                <a:gd name="T7" fmla="*/ 58 h 63"/>
                <a:gd name="T8" fmla="*/ 53 w 81"/>
                <a:gd name="T9" fmla="*/ 63 h 63"/>
                <a:gd name="T10" fmla="*/ 27 w 81"/>
                <a:gd name="T11" fmla="*/ 1 h 63"/>
              </a:gdLst>
              <a:ahLst/>
              <a:cxnLst>
                <a:cxn ang="0">
                  <a:pos x="T0" y="T1"/>
                </a:cxn>
                <a:cxn ang="0">
                  <a:pos x="T2" y="T3"/>
                </a:cxn>
                <a:cxn ang="0">
                  <a:pos x="T4" y="T5"/>
                </a:cxn>
                <a:cxn ang="0">
                  <a:pos x="T6" y="T7"/>
                </a:cxn>
                <a:cxn ang="0">
                  <a:pos x="T8" y="T9"/>
                </a:cxn>
                <a:cxn ang="0">
                  <a:pos x="T10" y="T11"/>
                </a:cxn>
              </a:cxnLst>
              <a:rect l="0" t="0" r="r" b="b"/>
              <a:pathLst>
                <a:path w="81" h="63">
                  <a:moveTo>
                    <a:pt x="27" y="1"/>
                  </a:moveTo>
                  <a:lnTo>
                    <a:pt x="27" y="1"/>
                  </a:lnTo>
                  <a:lnTo>
                    <a:pt x="0" y="0"/>
                  </a:lnTo>
                  <a:cubicBezTo>
                    <a:pt x="0" y="24"/>
                    <a:pt x="8" y="43"/>
                    <a:pt x="33" y="58"/>
                  </a:cubicBezTo>
                  <a:lnTo>
                    <a:pt x="53" y="63"/>
                  </a:lnTo>
                  <a:cubicBezTo>
                    <a:pt x="81" y="39"/>
                    <a:pt x="44" y="15"/>
                    <a:pt x="27" y="1"/>
                  </a:cubicBezTo>
                  <a:close/>
                </a:path>
              </a:pathLst>
            </a:custGeom>
            <a:solidFill>
              <a:srgbClr val="2F469C"/>
            </a:solidFill>
            <a:ln>
              <a:noFill/>
            </a:ln>
            <a:extLst/>
          </p:spPr>
          <p:txBody>
            <a:bodyPr/>
            <a:lstStyle/>
            <a:p>
              <a:pPr>
                <a:defRPr/>
              </a:pPr>
              <a:endParaRPr lang="en-US" dirty="0">
                <a:solidFill>
                  <a:prstClr val="black"/>
                </a:solidFill>
              </a:endParaRPr>
            </a:p>
          </p:txBody>
        </p:sp>
        <p:sp>
          <p:nvSpPr>
            <p:cNvPr id="32" name="Freeform 6"/>
            <p:cNvSpPr>
              <a:spLocks noChangeAspect="1"/>
            </p:cNvSpPr>
            <p:nvPr/>
          </p:nvSpPr>
          <p:spPr bwMode="auto">
            <a:xfrm>
              <a:off x="2620" y="1415"/>
              <a:ext cx="88" cy="72"/>
            </a:xfrm>
            <a:custGeom>
              <a:avLst/>
              <a:gdLst>
                <a:gd name="T0" fmla="*/ 20 w 96"/>
                <a:gd name="T1" fmla="*/ 50 h 79"/>
                <a:gd name="T2" fmla="*/ 20 w 96"/>
                <a:gd name="T3" fmla="*/ 50 h 79"/>
                <a:gd name="T4" fmla="*/ 0 w 96"/>
                <a:gd name="T5" fmla="*/ 64 h 79"/>
                <a:gd name="T6" fmla="*/ 89 w 96"/>
                <a:gd name="T7" fmla="*/ 27 h 79"/>
                <a:gd name="T8" fmla="*/ 96 w 96"/>
                <a:gd name="T9" fmla="*/ 0 h 79"/>
                <a:gd name="T10" fmla="*/ 20 w 96"/>
                <a:gd name="T11" fmla="*/ 50 h 79"/>
              </a:gdLst>
              <a:ahLst/>
              <a:cxnLst>
                <a:cxn ang="0">
                  <a:pos x="T0" y="T1"/>
                </a:cxn>
                <a:cxn ang="0">
                  <a:pos x="T2" y="T3"/>
                </a:cxn>
                <a:cxn ang="0">
                  <a:pos x="T4" y="T5"/>
                </a:cxn>
                <a:cxn ang="0">
                  <a:pos x="T6" y="T7"/>
                </a:cxn>
                <a:cxn ang="0">
                  <a:pos x="T8" y="T9"/>
                </a:cxn>
                <a:cxn ang="0">
                  <a:pos x="T10" y="T11"/>
                </a:cxn>
              </a:cxnLst>
              <a:rect l="0" t="0" r="r" b="b"/>
              <a:pathLst>
                <a:path w="96" h="79">
                  <a:moveTo>
                    <a:pt x="20" y="50"/>
                  </a:moveTo>
                  <a:lnTo>
                    <a:pt x="20" y="50"/>
                  </a:lnTo>
                  <a:lnTo>
                    <a:pt x="0" y="64"/>
                  </a:lnTo>
                  <a:cubicBezTo>
                    <a:pt x="41" y="79"/>
                    <a:pt x="75" y="57"/>
                    <a:pt x="89" y="27"/>
                  </a:cubicBezTo>
                  <a:lnTo>
                    <a:pt x="96" y="0"/>
                  </a:lnTo>
                  <a:cubicBezTo>
                    <a:pt x="63" y="8"/>
                    <a:pt x="38" y="8"/>
                    <a:pt x="20" y="50"/>
                  </a:cubicBezTo>
                  <a:close/>
                </a:path>
              </a:pathLst>
            </a:custGeom>
            <a:solidFill>
              <a:srgbClr val="2F469C"/>
            </a:solidFill>
            <a:ln>
              <a:noFill/>
            </a:ln>
            <a:extLst/>
          </p:spPr>
          <p:txBody>
            <a:bodyPr/>
            <a:lstStyle/>
            <a:p>
              <a:pPr>
                <a:defRPr/>
              </a:pPr>
              <a:endParaRPr lang="en-US" dirty="0">
                <a:solidFill>
                  <a:prstClr val="black"/>
                </a:solidFill>
              </a:endParaRPr>
            </a:p>
          </p:txBody>
        </p:sp>
        <p:sp>
          <p:nvSpPr>
            <p:cNvPr id="33" name="Freeform 7"/>
            <p:cNvSpPr>
              <a:spLocks noChangeAspect="1"/>
            </p:cNvSpPr>
            <p:nvPr/>
          </p:nvSpPr>
          <p:spPr bwMode="auto">
            <a:xfrm>
              <a:off x="2568" y="1565"/>
              <a:ext cx="72" cy="72"/>
            </a:xfrm>
            <a:custGeom>
              <a:avLst/>
              <a:gdLst>
                <a:gd name="T0" fmla="*/ 77 w 77"/>
                <a:gd name="T1" fmla="*/ 22 h 77"/>
                <a:gd name="T2" fmla="*/ 77 w 77"/>
                <a:gd name="T3" fmla="*/ 22 h 77"/>
                <a:gd name="T4" fmla="*/ 71 w 77"/>
                <a:gd name="T5" fmla="*/ 0 h 77"/>
                <a:gd name="T6" fmla="*/ 0 w 77"/>
                <a:gd name="T7" fmla="*/ 44 h 77"/>
                <a:gd name="T8" fmla="*/ 0 w 77"/>
                <a:gd name="T9" fmla="*/ 62 h 77"/>
                <a:gd name="T10" fmla="*/ 77 w 77"/>
                <a:gd name="T11" fmla="*/ 22 h 77"/>
              </a:gdLst>
              <a:ahLst/>
              <a:cxnLst>
                <a:cxn ang="0">
                  <a:pos x="T0" y="T1"/>
                </a:cxn>
                <a:cxn ang="0">
                  <a:pos x="T2" y="T3"/>
                </a:cxn>
                <a:cxn ang="0">
                  <a:pos x="T4" y="T5"/>
                </a:cxn>
                <a:cxn ang="0">
                  <a:pos x="T6" y="T7"/>
                </a:cxn>
                <a:cxn ang="0">
                  <a:pos x="T8" y="T9"/>
                </a:cxn>
                <a:cxn ang="0">
                  <a:pos x="T10" y="T11"/>
                </a:cxn>
              </a:cxnLst>
              <a:rect l="0" t="0" r="r" b="b"/>
              <a:pathLst>
                <a:path w="77" h="77">
                  <a:moveTo>
                    <a:pt x="77" y="22"/>
                  </a:moveTo>
                  <a:lnTo>
                    <a:pt x="77" y="22"/>
                  </a:lnTo>
                  <a:lnTo>
                    <a:pt x="71" y="0"/>
                  </a:lnTo>
                  <a:cubicBezTo>
                    <a:pt x="38" y="7"/>
                    <a:pt x="14" y="19"/>
                    <a:pt x="0" y="44"/>
                  </a:cubicBezTo>
                  <a:lnTo>
                    <a:pt x="0" y="62"/>
                  </a:lnTo>
                  <a:cubicBezTo>
                    <a:pt x="42" y="77"/>
                    <a:pt x="64" y="40"/>
                    <a:pt x="77" y="22"/>
                  </a:cubicBezTo>
                  <a:close/>
                </a:path>
              </a:pathLst>
            </a:custGeom>
            <a:solidFill>
              <a:srgbClr val="2F469C"/>
            </a:solidFill>
            <a:ln>
              <a:noFill/>
            </a:ln>
            <a:extLst/>
          </p:spPr>
          <p:txBody>
            <a:bodyPr/>
            <a:lstStyle/>
            <a:p>
              <a:pPr>
                <a:defRPr/>
              </a:pPr>
              <a:endParaRPr lang="en-US" dirty="0">
                <a:solidFill>
                  <a:prstClr val="black"/>
                </a:solidFill>
              </a:endParaRPr>
            </a:p>
          </p:txBody>
        </p:sp>
        <p:sp>
          <p:nvSpPr>
            <p:cNvPr id="34" name="Freeform 8"/>
            <p:cNvSpPr>
              <a:spLocks noChangeAspect="1"/>
            </p:cNvSpPr>
            <p:nvPr/>
          </p:nvSpPr>
          <p:spPr bwMode="auto">
            <a:xfrm>
              <a:off x="2547" y="1725"/>
              <a:ext cx="88" cy="62"/>
            </a:xfrm>
            <a:custGeom>
              <a:avLst/>
              <a:gdLst>
                <a:gd name="T0" fmla="*/ 0 w 90"/>
                <a:gd name="T1" fmla="*/ 52 h 74"/>
                <a:gd name="T2" fmla="*/ 0 w 90"/>
                <a:gd name="T3" fmla="*/ 52 h 74"/>
                <a:gd name="T4" fmla="*/ 14 w 90"/>
                <a:gd name="T5" fmla="*/ 60 h 74"/>
                <a:gd name="T6" fmla="*/ 73 w 90"/>
                <a:gd name="T7" fmla="*/ 23 h 74"/>
                <a:gd name="T8" fmla="*/ 90 w 90"/>
                <a:gd name="T9" fmla="*/ 8 h 74"/>
                <a:gd name="T10" fmla="*/ 0 w 90"/>
                <a:gd name="T11" fmla="*/ 52 h 74"/>
              </a:gdLst>
              <a:ahLst/>
              <a:cxnLst>
                <a:cxn ang="0">
                  <a:pos x="T0" y="T1"/>
                </a:cxn>
                <a:cxn ang="0">
                  <a:pos x="T2" y="T3"/>
                </a:cxn>
                <a:cxn ang="0">
                  <a:pos x="T4" y="T5"/>
                </a:cxn>
                <a:cxn ang="0">
                  <a:pos x="T6" y="T7"/>
                </a:cxn>
                <a:cxn ang="0">
                  <a:pos x="T8" y="T9"/>
                </a:cxn>
                <a:cxn ang="0">
                  <a:pos x="T10" y="T11"/>
                </a:cxn>
              </a:cxnLst>
              <a:rect l="0" t="0" r="r" b="b"/>
              <a:pathLst>
                <a:path w="90" h="74">
                  <a:moveTo>
                    <a:pt x="0" y="52"/>
                  </a:moveTo>
                  <a:lnTo>
                    <a:pt x="0" y="52"/>
                  </a:lnTo>
                  <a:lnTo>
                    <a:pt x="14" y="60"/>
                  </a:lnTo>
                  <a:cubicBezTo>
                    <a:pt x="59" y="74"/>
                    <a:pt x="62" y="38"/>
                    <a:pt x="73" y="23"/>
                  </a:cubicBezTo>
                  <a:lnTo>
                    <a:pt x="90" y="8"/>
                  </a:lnTo>
                  <a:cubicBezTo>
                    <a:pt x="48" y="0"/>
                    <a:pt x="11" y="31"/>
                    <a:pt x="0" y="52"/>
                  </a:cubicBezTo>
                  <a:close/>
                </a:path>
              </a:pathLst>
            </a:custGeom>
            <a:solidFill>
              <a:srgbClr val="2F469C"/>
            </a:solidFill>
            <a:ln>
              <a:noFill/>
            </a:ln>
            <a:extLst/>
          </p:spPr>
          <p:txBody>
            <a:bodyPr/>
            <a:lstStyle/>
            <a:p>
              <a:pPr>
                <a:defRPr/>
              </a:pPr>
              <a:endParaRPr lang="en-US" dirty="0">
                <a:solidFill>
                  <a:prstClr val="black"/>
                </a:solidFill>
              </a:endParaRPr>
            </a:p>
          </p:txBody>
        </p:sp>
        <p:sp>
          <p:nvSpPr>
            <p:cNvPr id="35" name="Freeform 9"/>
            <p:cNvSpPr>
              <a:spLocks noChangeAspect="1"/>
            </p:cNvSpPr>
            <p:nvPr/>
          </p:nvSpPr>
          <p:spPr bwMode="auto">
            <a:xfrm>
              <a:off x="2775" y="1177"/>
              <a:ext cx="83" cy="72"/>
            </a:xfrm>
            <a:custGeom>
              <a:avLst/>
              <a:gdLst>
                <a:gd name="T0" fmla="*/ 16 w 88"/>
                <a:gd name="T1" fmla="*/ 4 h 72"/>
                <a:gd name="T2" fmla="*/ 16 w 88"/>
                <a:gd name="T3" fmla="*/ 4 h 72"/>
                <a:gd name="T4" fmla="*/ 0 w 88"/>
                <a:gd name="T5" fmla="*/ 12 h 72"/>
                <a:gd name="T6" fmla="*/ 86 w 88"/>
                <a:gd name="T7" fmla="*/ 49 h 72"/>
                <a:gd name="T8" fmla="*/ 88 w 88"/>
                <a:gd name="T9" fmla="*/ 22 h 72"/>
                <a:gd name="T10" fmla="*/ 16 w 88"/>
                <a:gd name="T11" fmla="*/ 4 h 72"/>
              </a:gdLst>
              <a:ahLst/>
              <a:cxnLst>
                <a:cxn ang="0">
                  <a:pos x="T0" y="T1"/>
                </a:cxn>
                <a:cxn ang="0">
                  <a:pos x="T2" y="T3"/>
                </a:cxn>
                <a:cxn ang="0">
                  <a:pos x="T4" y="T5"/>
                </a:cxn>
                <a:cxn ang="0">
                  <a:pos x="T6" y="T7"/>
                </a:cxn>
                <a:cxn ang="0">
                  <a:pos x="T8" y="T9"/>
                </a:cxn>
                <a:cxn ang="0">
                  <a:pos x="T10" y="T11"/>
                </a:cxn>
              </a:cxnLst>
              <a:rect l="0" t="0" r="r" b="b"/>
              <a:pathLst>
                <a:path w="88" h="72">
                  <a:moveTo>
                    <a:pt x="16" y="4"/>
                  </a:moveTo>
                  <a:lnTo>
                    <a:pt x="16" y="4"/>
                  </a:lnTo>
                  <a:lnTo>
                    <a:pt x="0" y="12"/>
                  </a:lnTo>
                  <a:cubicBezTo>
                    <a:pt x="4" y="40"/>
                    <a:pt x="70" y="72"/>
                    <a:pt x="86" y="49"/>
                  </a:cubicBezTo>
                  <a:lnTo>
                    <a:pt x="88" y="22"/>
                  </a:lnTo>
                  <a:cubicBezTo>
                    <a:pt x="67" y="8"/>
                    <a:pt x="45" y="0"/>
                    <a:pt x="16" y="4"/>
                  </a:cubicBezTo>
                  <a:close/>
                </a:path>
              </a:pathLst>
            </a:custGeom>
            <a:solidFill>
              <a:srgbClr val="2F469C"/>
            </a:solidFill>
            <a:ln>
              <a:noFill/>
            </a:ln>
            <a:extLst/>
          </p:spPr>
          <p:txBody>
            <a:bodyPr/>
            <a:lstStyle/>
            <a:p>
              <a:pPr>
                <a:defRPr/>
              </a:pPr>
              <a:endParaRPr lang="en-US" dirty="0">
                <a:solidFill>
                  <a:prstClr val="black"/>
                </a:solidFill>
              </a:endParaRPr>
            </a:p>
          </p:txBody>
        </p:sp>
        <p:sp>
          <p:nvSpPr>
            <p:cNvPr id="36" name="Freeform 10"/>
            <p:cNvSpPr>
              <a:spLocks noChangeAspect="1"/>
            </p:cNvSpPr>
            <p:nvPr/>
          </p:nvSpPr>
          <p:spPr bwMode="auto">
            <a:xfrm>
              <a:off x="2956" y="1110"/>
              <a:ext cx="72" cy="88"/>
            </a:xfrm>
            <a:custGeom>
              <a:avLst/>
              <a:gdLst>
                <a:gd name="T0" fmla="*/ 46 w 86"/>
                <a:gd name="T1" fmla="*/ 7 h 92"/>
                <a:gd name="T2" fmla="*/ 46 w 86"/>
                <a:gd name="T3" fmla="*/ 7 h 92"/>
                <a:gd name="T4" fmla="*/ 21 w 86"/>
                <a:gd name="T5" fmla="*/ 0 h 92"/>
                <a:gd name="T6" fmla="*/ 14 w 86"/>
                <a:gd name="T7" fmla="*/ 66 h 92"/>
                <a:gd name="T8" fmla="*/ 27 w 86"/>
                <a:gd name="T9" fmla="*/ 92 h 92"/>
                <a:gd name="T10" fmla="*/ 46 w 86"/>
                <a:gd name="T11" fmla="*/ 7 h 92"/>
              </a:gdLst>
              <a:ahLst/>
              <a:cxnLst>
                <a:cxn ang="0">
                  <a:pos x="T0" y="T1"/>
                </a:cxn>
                <a:cxn ang="0">
                  <a:pos x="T2" y="T3"/>
                </a:cxn>
                <a:cxn ang="0">
                  <a:pos x="T4" y="T5"/>
                </a:cxn>
                <a:cxn ang="0">
                  <a:pos x="T6" y="T7"/>
                </a:cxn>
                <a:cxn ang="0">
                  <a:pos x="T8" y="T9"/>
                </a:cxn>
                <a:cxn ang="0">
                  <a:pos x="T10" y="T11"/>
                </a:cxn>
              </a:cxnLst>
              <a:rect l="0" t="0" r="r" b="b"/>
              <a:pathLst>
                <a:path w="86" h="92">
                  <a:moveTo>
                    <a:pt x="46" y="7"/>
                  </a:moveTo>
                  <a:lnTo>
                    <a:pt x="46" y="7"/>
                  </a:lnTo>
                  <a:lnTo>
                    <a:pt x="21" y="0"/>
                  </a:lnTo>
                  <a:cubicBezTo>
                    <a:pt x="7" y="19"/>
                    <a:pt x="0" y="33"/>
                    <a:pt x="14" y="66"/>
                  </a:cubicBezTo>
                  <a:lnTo>
                    <a:pt x="27" y="92"/>
                  </a:lnTo>
                  <a:cubicBezTo>
                    <a:pt x="57" y="63"/>
                    <a:pt x="86" y="36"/>
                    <a:pt x="46" y="7"/>
                  </a:cubicBezTo>
                  <a:close/>
                </a:path>
              </a:pathLst>
            </a:custGeom>
            <a:solidFill>
              <a:srgbClr val="2F469C"/>
            </a:solidFill>
            <a:ln>
              <a:noFill/>
            </a:ln>
            <a:extLst/>
          </p:spPr>
          <p:txBody>
            <a:bodyPr/>
            <a:lstStyle/>
            <a:p>
              <a:pPr>
                <a:defRPr/>
              </a:pPr>
              <a:endParaRPr lang="en-US" dirty="0">
                <a:solidFill>
                  <a:prstClr val="black"/>
                </a:solidFill>
              </a:endParaRPr>
            </a:p>
          </p:txBody>
        </p:sp>
        <p:sp>
          <p:nvSpPr>
            <p:cNvPr id="37" name="Freeform 11"/>
            <p:cNvSpPr>
              <a:spLocks noChangeAspect="1" noEditPoints="1"/>
            </p:cNvSpPr>
            <p:nvPr/>
          </p:nvSpPr>
          <p:spPr bwMode="auto">
            <a:xfrm>
              <a:off x="3148" y="929"/>
              <a:ext cx="668" cy="1680"/>
            </a:xfrm>
            <a:custGeom>
              <a:avLst/>
              <a:gdLst>
                <a:gd name="T0" fmla="*/ 451 w 724"/>
                <a:gd name="T1" fmla="*/ 808 h 1845"/>
                <a:gd name="T2" fmla="*/ 451 w 724"/>
                <a:gd name="T3" fmla="*/ 808 h 1845"/>
                <a:gd name="T4" fmla="*/ 326 w 724"/>
                <a:gd name="T5" fmla="*/ 776 h 1845"/>
                <a:gd name="T6" fmla="*/ 477 w 724"/>
                <a:gd name="T7" fmla="*/ 746 h 1845"/>
                <a:gd name="T8" fmla="*/ 493 w 724"/>
                <a:gd name="T9" fmla="*/ 773 h 1845"/>
                <a:gd name="T10" fmla="*/ 451 w 724"/>
                <a:gd name="T11" fmla="*/ 808 h 1845"/>
                <a:gd name="T12" fmla="*/ 451 w 724"/>
                <a:gd name="T13" fmla="*/ 808 h 1845"/>
                <a:gd name="T14" fmla="*/ 639 w 724"/>
                <a:gd name="T15" fmla="*/ 841 h 1845"/>
                <a:gd name="T16" fmla="*/ 639 w 724"/>
                <a:gd name="T17" fmla="*/ 841 h 1845"/>
                <a:gd name="T18" fmla="*/ 601 w 724"/>
                <a:gd name="T19" fmla="*/ 701 h 1845"/>
                <a:gd name="T20" fmla="*/ 634 w 724"/>
                <a:gd name="T21" fmla="*/ 646 h 1845"/>
                <a:gd name="T22" fmla="*/ 627 w 724"/>
                <a:gd name="T23" fmla="*/ 477 h 1845"/>
                <a:gd name="T24" fmla="*/ 641 w 724"/>
                <a:gd name="T25" fmla="*/ 463 h 1845"/>
                <a:gd name="T26" fmla="*/ 627 w 724"/>
                <a:gd name="T27" fmla="*/ 414 h 1845"/>
                <a:gd name="T28" fmla="*/ 615 w 724"/>
                <a:gd name="T29" fmla="*/ 342 h 1845"/>
                <a:gd name="T30" fmla="*/ 590 w 724"/>
                <a:gd name="T31" fmla="*/ 286 h 1845"/>
                <a:gd name="T32" fmla="*/ 602 w 724"/>
                <a:gd name="T33" fmla="*/ 260 h 1845"/>
                <a:gd name="T34" fmla="*/ 560 w 724"/>
                <a:gd name="T35" fmla="*/ 236 h 1845"/>
                <a:gd name="T36" fmla="*/ 523 w 724"/>
                <a:gd name="T37" fmla="*/ 213 h 1845"/>
                <a:gd name="T38" fmla="*/ 514 w 724"/>
                <a:gd name="T39" fmla="*/ 180 h 1845"/>
                <a:gd name="T40" fmla="*/ 483 w 724"/>
                <a:gd name="T41" fmla="*/ 195 h 1845"/>
                <a:gd name="T42" fmla="*/ 476 w 724"/>
                <a:gd name="T43" fmla="*/ 154 h 1845"/>
                <a:gd name="T44" fmla="*/ 434 w 724"/>
                <a:gd name="T45" fmla="*/ 171 h 1845"/>
                <a:gd name="T46" fmla="*/ 411 w 724"/>
                <a:gd name="T47" fmla="*/ 119 h 1845"/>
                <a:gd name="T48" fmla="*/ 389 w 724"/>
                <a:gd name="T49" fmla="*/ 124 h 1845"/>
                <a:gd name="T50" fmla="*/ 356 w 724"/>
                <a:gd name="T51" fmla="*/ 150 h 1845"/>
                <a:gd name="T52" fmla="*/ 356 w 724"/>
                <a:gd name="T53" fmla="*/ 101 h 1845"/>
                <a:gd name="T54" fmla="*/ 341 w 724"/>
                <a:gd name="T55" fmla="*/ 93 h 1845"/>
                <a:gd name="T56" fmla="*/ 314 w 724"/>
                <a:gd name="T57" fmla="*/ 81 h 1845"/>
                <a:gd name="T58" fmla="*/ 276 w 724"/>
                <a:gd name="T59" fmla="*/ 97 h 1845"/>
                <a:gd name="T60" fmla="*/ 292 w 724"/>
                <a:gd name="T61" fmla="*/ 51 h 1845"/>
                <a:gd name="T62" fmla="*/ 244 w 724"/>
                <a:gd name="T63" fmla="*/ 106 h 1845"/>
                <a:gd name="T64" fmla="*/ 216 w 724"/>
                <a:gd name="T65" fmla="*/ 112 h 1845"/>
                <a:gd name="T66" fmla="*/ 266 w 724"/>
                <a:gd name="T67" fmla="*/ 43 h 1845"/>
                <a:gd name="T68" fmla="*/ 214 w 724"/>
                <a:gd name="T69" fmla="*/ 91 h 1845"/>
                <a:gd name="T70" fmla="*/ 173 w 724"/>
                <a:gd name="T71" fmla="*/ 98 h 1845"/>
                <a:gd name="T72" fmla="*/ 186 w 724"/>
                <a:gd name="T73" fmla="*/ 38 h 1845"/>
                <a:gd name="T74" fmla="*/ 173 w 724"/>
                <a:gd name="T75" fmla="*/ 69 h 1845"/>
                <a:gd name="T76" fmla="*/ 166 w 724"/>
                <a:gd name="T77" fmla="*/ 36 h 1845"/>
                <a:gd name="T78" fmla="*/ 142 w 724"/>
                <a:gd name="T79" fmla="*/ 114 h 1845"/>
                <a:gd name="T80" fmla="*/ 126 w 724"/>
                <a:gd name="T81" fmla="*/ 39 h 1845"/>
                <a:gd name="T82" fmla="*/ 80 w 724"/>
                <a:gd name="T83" fmla="*/ 112 h 1845"/>
                <a:gd name="T84" fmla="*/ 56 w 724"/>
                <a:gd name="T85" fmla="*/ 117 h 1845"/>
                <a:gd name="T86" fmla="*/ 37 w 724"/>
                <a:gd name="T87" fmla="*/ 43 h 1845"/>
                <a:gd name="T88" fmla="*/ 5 w 724"/>
                <a:gd name="T89" fmla="*/ 1808 h 1845"/>
                <a:gd name="T90" fmla="*/ 0 w 724"/>
                <a:gd name="T91" fmla="*/ 1840 h 1845"/>
                <a:gd name="T92" fmla="*/ 162 w 724"/>
                <a:gd name="T93" fmla="*/ 1823 h 1845"/>
                <a:gd name="T94" fmla="*/ 529 w 724"/>
                <a:gd name="T95" fmla="*/ 1842 h 1845"/>
                <a:gd name="T96" fmla="*/ 614 w 724"/>
                <a:gd name="T97" fmla="*/ 1829 h 1845"/>
                <a:gd name="T98" fmla="*/ 421 w 724"/>
                <a:gd name="T99" fmla="*/ 1778 h 1845"/>
                <a:gd name="T100" fmla="*/ 272 w 724"/>
                <a:gd name="T101" fmla="*/ 1664 h 1845"/>
                <a:gd name="T102" fmla="*/ 237 w 724"/>
                <a:gd name="T103" fmla="*/ 1566 h 1845"/>
                <a:gd name="T104" fmla="*/ 239 w 724"/>
                <a:gd name="T105" fmla="*/ 1432 h 1845"/>
                <a:gd name="T106" fmla="*/ 315 w 724"/>
                <a:gd name="T107" fmla="*/ 1404 h 1845"/>
                <a:gd name="T108" fmla="*/ 586 w 724"/>
                <a:gd name="T109" fmla="*/ 1387 h 1845"/>
                <a:gd name="T110" fmla="*/ 605 w 724"/>
                <a:gd name="T111" fmla="*/ 1286 h 1845"/>
                <a:gd name="T112" fmla="*/ 609 w 724"/>
                <a:gd name="T113" fmla="*/ 1223 h 1845"/>
                <a:gd name="T114" fmla="*/ 630 w 724"/>
                <a:gd name="T115" fmla="*/ 1174 h 1845"/>
                <a:gd name="T116" fmla="*/ 590 w 724"/>
                <a:gd name="T117" fmla="*/ 1133 h 1845"/>
                <a:gd name="T118" fmla="*/ 650 w 724"/>
                <a:gd name="T119" fmla="*/ 1082 h 1845"/>
                <a:gd name="T120" fmla="*/ 621 w 724"/>
                <a:gd name="T121" fmla="*/ 1018 h 1845"/>
                <a:gd name="T122" fmla="*/ 704 w 724"/>
                <a:gd name="T123" fmla="*/ 959 h 1845"/>
                <a:gd name="T124" fmla="*/ 639 w 724"/>
                <a:gd name="T125" fmla="*/ 841 h 1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24" h="1845">
                  <a:moveTo>
                    <a:pt x="451" y="808"/>
                  </a:moveTo>
                  <a:lnTo>
                    <a:pt x="451" y="808"/>
                  </a:lnTo>
                  <a:cubicBezTo>
                    <a:pt x="397" y="820"/>
                    <a:pt x="315" y="783"/>
                    <a:pt x="326" y="776"/>
                  </a:cubicBezTo>
                  <a:cubicBezTo>
                    <a:pt x="353" y="757"/>
                    <a:pt x="416" y="725"/>
                    <a:pt x="477" y="746"/>
                  </a:cubicBezTo>
                  <a:cubicBezTo>
                    <a:pt x="488" y="750"/>
                    <a:pt x="492" y="760"/>
                    <a:pt x="493" y="773"/>
                  </a:cubicBezTo>
                  <a:cubicBezTo>
                    <a:pt x="496" y="804"/>
                    <a:pt x="471" y="805"/>
                    <a:pt x="451" y="808"/>
                  </a:cubicBezTo>
                  <a:lnTo>
                    <a:pt x="451" y="808"/>
                  </a:lnTo>
                  <a:close/>
                  <a:moveTo>
                    <a:pt x="639" y="841"/>
                  </a:moveTo>
                  <a:lnTo>
                    <a:pt x="639" y="841"/>
                  </a:lnTo>
                  <a:cubicBezTo>
                    <a:pt x="610" y="803"/>
                    <a:pt x="557" y="751"/>
                    <a:pt x="601" y="701"/>
                  </a:cubicBezTo>
                  <a:cubicBezTo>
                    <a:pt x="624" y="684"/>
                    <a:pt x="631" y="670"/>
                    <a:pt x="634" y="646"/>
                  </a:cubicBezTo>
                  <a:cubicBezTo>
                    <a:pt x="644" y="560"/>
                    <a:pt x="639" y="524"/>
                    <a:pt x="627" y="477"/>
                  </a:cubicBezTo>
                  <a:cubicBezTo>
                    <a:pt x="629" y="473"/>
                    <a:pt x="638" y="478"/>
                    <a:pt x="641" y="463"/>
                  </a:cubicBezTo>
                  <a:cubicBezTo>
                    <a:pt x="650" y="422"/>
                    <a:pt x="627" y="414"/>
                    <a:pt x="627" y="414"/>
                  </a:cubicBezTo>
                  <a:cubicBezTo>
                    <a:pt x="645" y="399"/>
                    <a:pt x="643" y="342"/>
                    <a:pt x="615" y="342"/>
                  </a:cubicBezTo>
                  <a:cubicBezTo>
                    <a:pt x="631" y="317"/>
                    <a:pt x="617" y="277"/>
                    <a:pt x="590" y="286"/>
                  </a:cubicBezTo>
                  <a:cubicBezTo>
                    <a:pt x="590" y="286"/>
                    <a:pt x="604" y="278"/>
                    <a:pt x="602" y="260"/>
                  </a:cubicBezTo>
                  <a:cubicBezTo>
                    <a:pt x="599" y="224"/>
                    <a:pt x="547" y="259"/>
                    <a:pt x="560" y="236"/>
                  </a:cubicBezTo>
                  <a:cubicBezTo>
                    <a:pt x="567" y="223"/>
                    <a:pt x="538" y="180"/>
                    <a:pt x="523" y="213"/>
                  </a:cubicBezTo>
                  <a:cubicBezTo>
                    <a:pt x="515" y="207"/>
                    <a:pt x="529" y="187"/>
                    <a:pt x="514" y="180"/>
                  </a:cubicBezTo>
                  <a:cubicBezTo>
                    <a:pt x="504" y="181"/>
                    <a:pt x="495" y="188"/>
                    <a:pt x="483" y="195"/>
                  </a:cubicBezTo>
                  <a:cubicBezTo>
                    <a:pt x="479" y="181"/>
                    <a:pt x="494" y="174"/>
                    <a:pt x="476" y="154"/>
                  </a:cubicBezTo>
                  <a:cubicBezTo>
                    <a:pt x="452" y="138"/>
                    <a:pt x="451" y="162"/>
                    <a:pt x="434" y="171"/>
                  </a:cubicBezTo>
                  <a:cubicBezTo>
                    <a:pt x="404" y="164"/>
                    <a:pt x="476" y="146"/>
                    <a:pt x="411" y="119"/>
                  </a:cubicBezTo>
                  <a:cubicBezTo>
                    <a:pt x="395" y="159"/>
                    <a:pt x="396" y="130"/>
                    <a:pt x="389" y="124"/>
                  </a:cubicBezTo>
                  <a:cubicBezTo>
                    <a:pt x="384" y="121"/>
                    <a:pt x="375" y="131"/>
                    <a:pt x="356" y="150"/>
                  </a:cubicBezTo>
                  <a:cubicBezTo>
                    <a:pt x="366" y="124"/>
                    <a:pt x="388" y="92"/>
                    <a:pt x="356" y="101"/>
                  </a:cubicBezTo>
                  <a:cubicBezTo>
                    <a:pt x="320" y="117"/>
                    <a:pt x="341" y="96"/>
                    <a:pt x="341" y="93"/>
                  </a:cubicBezTo>
                  <a:cubicBezTo>
                    <a:pt x="372" y="79"/>
                    <a:pt x="312" y="45"/>
                    <a:pt x="314" y="81"/>
                  </a:cubicBezTo>
                  <a:cubicBezTo>
                    <a:pt x="313" y="105"/>
                    <a:pt x="261" y="126"/>
                    <a:pt x="276" y="97"/>
                  </a:cubicBezTo>
                  <a:cubicBezTo>
                    <a:pt x="286" y="60"/>
                    <a:pt x="331" y="116"/>
                    <a:pt x="292" y="51"/>
                  </a:cubicBezTo>
                  <a:cubicBezTo>
                    <a:pt x="268" y="78"/>
                    <a:pt x="248" y="96"/>
                    <a:pt x="244" y="106"/>
                  </a:cubicBezTo>
                  <a:cubicBezTo>
                    <a:pt x="225" y="181"/>
                    <a:pt x="236" y="113"/>
                    <a:pt x="216" y="112"/>
                  </a:cubicBezTo>
                  <a:cubicBezTo>
                    <a:pt x="242" y="94"/>
                    <a:pt x="276" y="63"/>
                    <a:pt x="266" y="43"/>
                  </a:cubicBezTo>
                  <a:cubicBezTo>
                    <a:pt x="237" y="41"/>
                    <a:pt x="172" y="87"/>
                    <a:pt x="214" y="91"/>
                  </a:cubicBezTo>
                  <a:cubicBezTo>
                    <a:pt x="211" y="106"/>
                    <a:pt x="187" y="123"/>
                    <a:pt x="173" y="98"/>
                  </a:cubicBezTo>
                  <a:cubicBezTo>
                    <a:pt x="196" y="92"/>
                    <a:pt x="235" y="15"/>
                    <a:pt x="186" y="38"/>
                  </a:cubicBezTo>
                  <a:cubicBezTo>
                    <a:pt x="181" y="42"/>
                    <a:pt x="181" y="56"/>
                    <a:pt x="173" y="69"/>
                  </a:cubicBezTo>
                  <a:cubicBezTo>
                    <a:pt x="161" y="58"/>
                    <a:pt x="170" y="42"/>
                    <a:pt x="166" y="36"/>
                  </a:cubicBezTo>
                  <a:cubicBezTo>
                    <a:pt x="127" y="0"/>
                    <a:pt x="141" y="93"/>
                    <a:pt x="142" y="114"/>
                  </a:cubicBezTo>
                  <a:cubicBezTo>
                    <a:pt x="92" y="82"/>
                    <a:pt x="139" y="91"/>
                    <a:pt x="126" y="39"/>
                  </a:cubicBezTo>
                  <a:cubicBezTo>
                    <a:pt x="84" y="47"/>
                    <a:pt x="73" y="64"/>
                    <a:pt x="80" y="112"/>
                  </a:cubicBezTo>
                  <a:cubicBezTo>
                    <a:pt x="74" y="123"/>
                    <a:pt x="63" y="149"/>
                    <a:pt x="56" y="117"/>
                  </a:cubicBezTo>
                  <a:cubicBezTo>
                    <a:pt x="79" y="87"/>
                    <a:pt x="77" y="44"/>
                    <a:pt x="37" y="43"/>
                  </a:cubicBezTo>
                  <a:cubicBezTo>
                    <a:pt x="101" y="631"/>
                    <a:pt x="97" y="1225"/>
                    <a:pt x="5" y="1808"/>
                  </a:cubicBezTo>
                  <a:lnTo>
                    <a:pt x="0" y="1840"/>
                  </a:lnTo>
                  <a:cubicBezTo>
                    <a:pt x="46" y="1839"/>
                    <a:pt x="113" y="1825"/>
                    <a:pt x="162" y="1823"/>
                  </a:cubicBezTo>
                  <a:cubicBezTo>
                    <a:pt x="301" y="1827"/>
                    <a:pt x="298" y="1845"/>
                    <a:pt x="529" y="1842"/>
                  </a:cubicBezTo>
                  <a:cubicBezTo>
                    <a:pt x="582" y="1837"/>
                    <a:pt x="597" y="1829"/>
                    <a:pt x="614" y="1829"/>
                  </a:cubicBezTo>
                  <a:cubicBezTo>
                    <a:pt x="597" y="1758"/>
                    <a:pt x="481" y="1798"/>
                    <a:pt x="421" y="1778"/>
                  </a:cubicBezTo>
                  <a:cubicBezTo>
                    <a:pt x="321" y="1768"/>
                    <a:pt x="304" y="1708"/>
                    <a:pt x="272" y="1664"/>
                  </a:cubicBezTo>
                  <a:cubicBezTo>
                    <a:pt x="258" y="1639"/>
                    <a:pt x="237" y="1608"/>
                    <a:pt x="237" y="1566"/>
                  </a:cubicBezTo>
                  <a:cubicBezTo>
                    <a:pt x="230" y="1513"/>
                    <a:pt x="240" y="1484"/>
                    <a:pt x="239" y="1432"/>
                  </a:cubicBezTo>
                  <a:cubicBezTo>
                    <a:pt x="243" y="1393"/>
                    <a:pt x="287" y="1401"/>
                    <a:pt x="315" y="1404"/>
                  </a:cubicBezTo>
                  <a:cubicBezTo>
                    <a:pt x="402" y="1413"/>
                    <a:pt x="547" y="1399"/>
                    <a:pt x="586" y="1387"/>
                  </a:cubicBezTo>
                  <a:cubicBezTo>
                    <a:pt x="641" y="1371"/>
                    <a:pt x="642" y="1337"/>
                    <a:pt x="605" y="1286"/>
                  </a:cubicBezTo>
                  <a:cubicBezTo>
                    <a:pt x="597" y="1261"/>
                    <a:pt x="598" y="1245"/>
                    <a:pt x="609" y="1223"/>
                  </a:cubicBezTo>
                  <a:cubicBezTo>
                    <a:pt x="625" y="1206"/>
                    <a:pt x="644" y="1195"/>
                    <a:pt x="630" y="1174"/>
                  </a:cubicBezTo>
                  <a:cubicBezTo>
                    <a:pt x="630" y="1174"/>
                    <a:pt x="504" y="1147"/>
                    <a:pt x="590" y="1133"/>
                  </a:cubicBezTo>
                  <a:cubicBezTo>
                    <a:pt x="679" y="1118"/>
                    <a:pt x="650" y="1082"/>
                    <a:pt x="650" y="1082"/>
                  </a:cubicBezTo>
                  <a:cubicBezTo>
                    <a:pt x="650" y="1082"/>
                    <a:pt x="635" y="1045"/>
                    <a:pt x="621" y="1018"/>
                  </a:cubicBezTo>
                  <a:cubicBezTo>
                    <a:pt x="611" y="998"/>
                    <a:pt x="695" y="991"/>
                    <a:pt x="704" y="959"/>
                  </a:cubicBezTo>
                  <a:cubicBezTo>
                    <a:pt x="724" y="932"/>
                    <a:pt x="661" y="871"/>
                    <a:pt x="639" y="841"/>
                  </a:cubicBezTo>
                  <a:close/>
                </a:path>
              </a:pathLst>
            </a:custGeom>
            <a:solidFill>
              <a:srgbClr val="2F469C"/>
            </a:solidFill>
            <a:ln>
              <a:noFill/>
            </a:ln>
            <a:extLst/>
          </p:spPr>
          <p:txBody>
            <a:bodyPr/>
            <a:lstStyle/>
            <a:p>
              <a:pPr>
                <a:defRPr/>
              </a:pPr>
              <a:endParaRPr lang="en-US" dirty="0">
                <a:solidFill>
                  <a:prstClr val="black"/>
                </a:solidFill>
              </a:endParaRPr>
            </a:p>
          </p:txBody>
        </p:sp>
        <p:sp>
          <p:nvSpPr>
            <p:cNvPr id="38" name="Freeform 12"/>
            <p:cNvSpPr>
              <a:spLocks noChangeAspect="1"/>
            </p:cNvSpPr>
            <p:nvPr/>
          </p:nvSpPr>
          <p:spPr bwMode="auto">
            <a:xfrm>
              <a:off x="1352" y="681"/>
              <a:ext cx="1827" cy="3153"/>
            </a:xfrm>
            <a:custGeom>
              <a:avLst/>
              <a:gdLst>
                <a:gd name="T0" fmla="*/ 1974 w 2011"/>
                <a:gd name="T1" fmla="*/ 2106 h 3449"/>
                <a:gd name="T2" fmla="*/ 0 w 2011"/>
                <a:gd name="T3" fmla="*/ 3449 h 3449"/>
                <a:gd name="T4" fmla="*/ 1972 w 2011"/>
                <a:gd name="T5" fmla="*/ 0 h 3449"/>
                <a:gd name="T6" fmla="*/ 1980 w 2011"/>
                <a:gd name="T7" fmla="*/ 347 h 3449"/>
                <a:gd name="T8" fmla="*/ 1982 w 2011"/>
                <a:gd name="T9" fmla="*/ 392 h 3449"/>
                <a:gd name="T10" fmla="*/ 1923 w 2011"/>
                <a:gd name="T11" fmla="*/ 324 h 3449"/>
                <a:gd name="T12" fmla="*/ 1878 w 2011"/>
                <a:gd name="T13" fmla="*/ 384 h 3449"/>
                <a:gd name="T14" fmla="*/ 1858 w 2011"/>
                <a:gd name="T15" fmla="*/ 411 h 3449"/>
                <a:gd name="T16" fmla="*/ 1823 w 2011"/>
                <a:gd name="T17" fmla="*/ 348 h 3449"/>
                <a:gd name="T18" fmla="*/ 1766 w 2011"/>
                <a:gd name="T19" fmla="*/ 359 h 3449"/>
                <a:gd name="T20" fmla="*/ 1702 w 2011"/>
                <a:gd name="T21" fmla="*/ 494 h 3449"/>
                <a:gd name="T22" fmla="*/ 1680 w 2011"/>
                <a:gd name="T23" fmla="*/ 420 h 3449"/>
                <a:gd name="T24" fmla="*/ 1605 w 2011"/>
                <a:gd name="T25" fmla="*/ 427 h 3449"/>
                <a:gd name="T26" fmla="*/ 1609 w 2011"/>
                <a:gd name="T27" fmla="*/ 499 h 3449"/>
                <a:gd name="T28" fmla="*/ 1520 w 2011"/>
                <a:gd name="T29" fmla="*/ 498 h 3449"/>
                <a:gd name="T30" fmla="*/ 1513 w 2011"/>
                <a:gd name="T31" fmla="*/ 560 h 3449"/>
                <a:gd name="T32" fmla="*/ 1407 w 2011"/>
                <a:gd name="T33" fmla="*/ 521 h 3449"/>
                <a:gd name="T34" fmla="*/ 1521 w 2011"/>
                <a:gd name="T35" fmla="*/ 578 h 3449"/>
                <a:gd name="T36" fmla="*/ 1453 w 2011"/>
                <a:gd name="T37" fmla="*/ 612 h 3449"/>
                <a:gd name="T38" fmla="*/ 1441 w 2011"/>
                <a:gd name="T39" fmla="*/ 603 h 3449"/>
                <a:gd name="T40" fmla="*/ 1404 w 2011"/>
                <a:gd name="T41" fmla="*/ 640 h 3449"/>
                <a:gd name="T42" fmla="*/ 1448 w 2011"/>
                <a:gd name="T43" fmla="*/ 632 h 3449"/>
                <a:gd name="T44" fmla="*/ 1433 w 2011"/>
                <a:gd name="T45" fmla="*/ 703 h 3449"/>
                <a:gd name="T46" fmla="*/ 1392 w 2011"/>
                <a:gd name="T47" fmla="*/ 719 h 3449"/>
                <a:gd name="T48" fmla="*/ 1410 w 2011"/>
                <a:gd name="T49" fmla="*/ 785 h 3449"/>
                <a:gd name="T50" fmla="*/ 1321 w 2011"/>
                <a:gd name="T51" fmla="*/ 761 h 3449"/>
                <a:gd name="T52" fmla="*/ 1255 w 2011"/>
                <a:gd name="T53" fmla="*/ 760 h 3449"/>
                <a:gd name="T54" fmla="*/ 1205 w 2011"/>
                <a:gd name="T55" fmla="*/ 829 h 3449"/>
                <a:gd name="T56" fmla="*/ 1350 w 2011"/>
                <a:gd name="T57" fmla="*/ 845 h 3449"/>
                <a:gd name="T58" fmla="*/ 1308 w 2011"/>
                <a:gd name="T59" fmla="*/ 881 h 3449"/>
                <a:gd name="T60" fmla="*/ 1308 w 2011"/>
                <a:gd name="T61" fmla="*/ 953 h 3449"/>
                <a:gd name="T62" fmla="*/ 1358 w 2011"/>
                <a:gd name="T63" fmla="*/ 951 h 3449"/>
                <a:gd name="T64" fmla="*/ 1319 w 2011"/>
                <a:gd name="T65" fmla="*/ 1061 h 3449"/>
                <a:gd name="T66" fmla="*/ 1324 w 2011"/>
                <a:gd name="T67" fmla="*/ 1115 h 3449"/>
                <a:gd name="T68" fmla="*/ 1283 w 2011"/>
                <a:gd name="T69" fmla="*/ 1185 h 3449"/>
                <a:gd name="T70" fmla="*/ 1257 w 2011"/>
                <a:gd name="T71" fmla="*/ 1226 h 3449"/>
                <a:gd name="T72" fmla="*/ 1285 w 2011"/>
                <a:gd name="T73" fmla="*/ 1267 h 3449"/>
                <a:gd name="T74" fmla="*/ 1314 w 2011"/>
                <a:gd name="T75" fmla="*/ 1311 h 3449"/>
                <a:gd name="T76" fmla="*/ 1363 w 2011"/>
                <a:gd name="T77" fmla="*/ 1376 h 3449"/>
                <a:gd name="T78" fmla="*/ 1438 w 2011"/>
                <a:gd name="T79" fmla="*/ 1413 h 3449"/>
                <a:gd name="T80" fmla="*/ 1494 w 2011"/>
                <a:gd name="T81" fmla="*/ 1379 h 3449"/>
                <a:gd name="T82" fmla="*/ 1513 w 2011"/>
                <a:gd name="T83" fmla="*/ 1471 h 3449"/>
                <a:gd name="T84" fmla="*/ 1605 w 2011"/>
                <a:gd name="T85" fmla="*/ 1474 h 3449"/>
                <a:gd name="T86" fmla="*/ 1584 w 2011"/>
                <a:gd name="T87" fmla="*/ 1525 h 3449"/>
                <a:gd name="T88" fmla="*/ 1618 w 2011"/>
                <a:gd name="T89" fmla="*/ 1559 h 3449"/>
                <a:gd name="T90" fmla="*/ 1644 w 2011"/>
                <a:gd name="T91" fmla="*/ 1602 h 3449"/>
                <a:gd name="T92" fmla="*/ 1700 w 2011"/>
                <a:gd name="T93" fmla="*/ 1594 h 3449"/>
                <a:gd name="T94" fmla="*/ 1729 w 2011"/>
                <a:gd name="T95" fmla="*/ 1535 h 3449"/>
                <a:gd name="T96" fmla="*/ 1794 w 2011"/>
                <a:gd name="T97" fmla="*/ 1574 h 3449"/>
                <a:gd name="T98" fmla="*/ 1808 w 2011"/>
                <a:gd name="T99" fmla="*/ 1711 h 3449"/>
                <a:gd name="T100" fmla="*/ 1870 w 2011"/>
                <a:gd name="T101" fmla="*/ 1688 h 3449"/>
                <a:gd name="T102" fmla="*/ 1839 w 2011"/>
                <a:gd name="T103" fmla="*/ 1844 h 3449"/>
                <a:gd name="T104" fmla="*/ 1446 w 2011"/>
                <a:gd name="T105" fmla="*/ 2092 h 3449"/>
                <a:gd name="T106" fmla="*/ 1654 w 2011"/>
                <a:gd name="T107" fmla="*/ 2103 h 3449"/>
                <a:gd name="T108" fmla="*/ 1974 w 2011"/>
                <a:gd name="T109" fmla="*/ 2105 h 3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11" h="3449">
                  <a:moveTo>
                    <a:pt x="1974" y="2106"/>
                  </a:moveTo>
                  <a:lnTo>
                    <a:pt x="1974" y="2106"/>
                  </a:lnTo>
                  <a:cubicBezTo>
                    <a:pt x="1903" y="2543"/>
                    <a:pt x="1782" y="2987"/>
                    <a:pt x="1602" y="3449"/>
                  </a:cubicBezTo>
                  <a:lnTo>
                    <a:pt x="0" y="3449"/>
                  </a:lnTo>
                  <a:lnTo>
                    <a:pt x="0" y="0"/>
                  </a:lnTo>
                  <a:lnTo>
                    <a:pt x="1972" y="0"/>
                  </a:lnTo>
                  <a:cubicBezTo>
                    <a:pt x="1988" y="113"/>
                    <a:pt x="1999" y="197"/>
                    <a:pt x="2011" y="309"/>
                  </a:cubicBezTo>
                  <a:cubicBezTo>
                    <a:pt x="2011" y="309"/>
                    <a:pt x="1977" y="320"/>
                    <a:pt x="1980" y="347"/>
                  </a:cubicBezTo>
                  <a:cubicBezTo>
                    <a:pt x="1984" y="378"/>
                    <a:pt x="1997" y="385"/>
                    <a:pt x="1997" y="385"/>
                  </a:cubicBezTo>
                  <a:lnTo>
                    <a:pt x="1982" y="392"/>
                  </a:lnTo>
                  <a:cubicBezTo>
                    <a:pt x="1982" y="392"/>
                    <a:pt x="1966" y="368"/>
                    <a:pt x="1966" y="369"/>
                  </a:cubicBezTo>
                  <a:cubicBezTo>
                    <a:pt x="1966" y="346"/>
                    <a:pt x="1976" y="311"/>
                    <a:pt x="1923" y="324"/>
                  </a:cubicBezTo>
                  <a:cubicBezTo>
                    <a:pt x="1904" y="365"/>
                    <a:pt x="1952" y="373"/>
                    <a:pt x="1939" y="401"/>
                  </a:cubicBezTo>
                  <a:cubicBezTo>
                    <a:pt x="1883" y="404"/>
                    <a:pt x="1923" y="359"/>
                    <a:pt x="1878" y="384"/>
                  </a:cubicBezTo>
                  <a:cubicBezTo>
                    <a:pt x="1881" y="371"/>
                    <a:pt x="1871" y="336"/>
                    <a:pt x="1857" y="339"/>
                  </a:cubicBezTo>
                  <a:cubicBezTo>
                    <a:pt x="1851" y="358"/>
                    <a:pt x="1836" y="391"/>
                    <a:pt x="1858" y="411"/>
                  </a:cubicBezTo>
                  <a:cubicBezTo>
                    <a:pt x="1851" y="416"/>
                    <a:pt x="1830" y="413"/>
                    <a:pt x="1825" y="406"/>
                  </a:cubicBezTo>
                  <a:cubicBezTo>
                    <a:pt x="1819" y="396"/>
                    <a:pt x="1840" y="379"/>
                    <a:pt x="1823" y="348"/>
                  </a:cubicBezTo>
                  <a:cubicBezTo>
                    <a:pt x="1771" y="371"/>
                    <a:pt x="1819" y="421"/>
                    <a:pt x="1776" y="440"/>
                  </a:cubicBezTo>
                  <a:cubicBezTo>
                    <a:pt x="1729" y="434"/>
                    <a:pt x="1803" y="394"/>
                    <a:pt x="1766" y="359"/>
                  </a:cubicBezTo>
                  <a:cubicBezTo>
                    <a:pt x="1723" y="369"/>
                    <a:pt x="1707" y="413"/>
                    <a:pt x="1724" y="439"/>
                  </a:cubicBezTo>
                  <a:cubicBezTo>
                    <a:pt x="1723" y="462"/>
                    <a:pt x="1705" y="474"/>
                    <a:pt x="1702" y="494"/>
                  </a:cubicBezTo>
                  <a:cubicBezTo>
                    <a:pt x="1681" y="491"/>
                    <a:pt x="1672" y="483"/>
                    <a:pt x="1670" y="475"/>
                  </a:cubicBezTo>
                  <a:cubicBezTo>
                    <a:pt x="1667" y="460"/>
                    <a:pt x="1708" y="453"/>
                    <a:pt x="1680" y="420"/>
                  </a:cubicBezTo>
                  <a:cubicBezTo>
                    <a:pt x="1635" y="427"/>
                    <a:pt x="1665" y="500"/>
                    <a:pt x="1629" y="461"/>
                  </a:cubicBezTo>
                  <a:cubicBezTo>
                    <a:pt x="1626" y="444"/>
                    <a:pt x="1614" y="429"/>
                    <a:pt x="1605" y="427"/>
                  </a:cubicBezTo>
                  <a:cubicBezTo>
                    <a:pt x="1588" y="439"/>
                    <a:pt x="1580" y="459"/>
                    <a:pt x="1591" y="476"/>
                  </a:cubicBezTo>
                  <a:lnTo>
                    <a:pt x="1609" y="499"/>
                  </a:lnTo>
                  <a:cubicBezTo>
                    <a:pt x="1607" y="499"/>
                    <a:pt x="1617" y="513"/>
                    <a:pt x="1615" y="512"/>
                  </a:cubicBezTo>
                  <a:cubicBezTo>
                    <a:pt x="1585" y="488"/>
                    <a:pt x="1545" y="471"/>
                    <a:pt x="1520" y="498"/>
                  </a:cubicBezTo>
                  <a:cubicBezTo>
                    <a:pt x="1523" y="523"/>
                    <a:pt x="1545" y="525"/>
                    <a:pt x="1579" y="533"/>
                  </a:cubicBezTo>
                  <a:cubicBezTo>
                    <a:pt x="1536" y="537"/>
                    <a:pt x="1527" y="552"/>
                    <a:pt x="1513" y="560"/>
                  </a:cubicBezTo>
                  <a:cubicBezTo>
                    <a:pt x="1508" y="532"/>
                    <a:pt x="1475" y="527"/>
                    <a:pt x="1444" y="523"/>
                  </a:cubicBezTo>
                  <a:cubicBezTo>
                    <a:pt x="1426" y="527"/>
                    <a:pt x="1415" y="515"/>
                    <a:pt x="1407" y="521"/>
                  </a:cubicBezTo>
                  <a:cubicBezTo>
                    <a:pt x="1420" y="553"/>
                    <a:pt x="1451" y="578"/>
                    <a:pt x="1490" y="586"/>
                  </a:cubicBezTo>
                  <a:cubicBezTo>
                    <a:pt x="1507" y="584"/>
                    <a:pt x="1509" y="584"/>
                    <a:pt x="1521" y="578"/>
                  </a:cubicBezTo>
                  <a:cubicBezTo>
                    <a:pt x="1544" y="588"/>
                    <a:pt x="1542" y="592"/>
                    <a:pt x="1548" y="608"/>
                  </a:cubicBezTo>
                  <a:cubicBezTo>
                    <a:pt x="1514" y="623"/>
                    <a:pt x="1487" y="604"/>
                    <a:pt x="1453" y="612"/>
                  </a:cubicBezTo>
                  <a:cubicBezTo>
                    <a:pt x="1453" y="614"/>
                    <a:pt x="1445" y="614"/>
                    <a:pt x="1444" y="611"/>
                  </a:cubicBezTo>
                  <a:cubicBezTo>
                    <a:pt x="1445" y="611"/>
                    <a:pt x="1440" y="603"/>
                    <a:pt x="1441" y="603"/>
                  </a:cubicBezTo>
                  <a:cubicBezTo>
                    <a:pt x="1426" y="575"/>
                    <a:pt x="1387" y="586"/>
                    <a:pt x="1366" y="592"/>
                  </a:cubicBezTo>
                  <a:cubicBezTo>
                    <a:pt x="1363" y="614"/>
                    <a:pt x="1386" y="632"/>
                    <a:pt x="1404" y="640"/>
                  </a:cubicBezTo>
                  <a:cubicBezTo>
                    <a:pt x="1429" y="649"/>
                    <a:pt x="1438" y="641"/>
                    <a:pt x="1438" y="641"/>
                  </a:cubicBezTo>
                  <a:lnTo>
                    <a:pt x="1448" y="632"/>
                  </a:lnTo>
                  <a:cubicBezTo>
                    <a:pt x="1459" y="672"/>
                    <a:pt x="1473" y="674"/>
                    <a:pt x="1494" y="690"/>
                  </a:cubicBezTo>
                  <a:cubicBezTo>
                    <a:pt x="1471" y="698"/>
                    <a:pt x="1462" y="705"/>
                    <a:pt x="1433" y="703"/>
                  </a:cubicBezTo>
                  <a:cubicBezTo>
                    <a:pt x="1400" y="652"/>
                    <a:pt x="1301" y="630"/>
                    <a:pt x="1305" y="654"/>
                  </a:cubicBezTo>
                  <a:cubicBezTo>
                    <a:pt x="1319" y="706"/>
                    <a:pt x="1392" y="719"/>
                    <a:pt x="1392" y="719"/>
                  </a:cubicBezTo>
                  <a:cubicBezTo>
                    <a:pt x="1392" y="719"/>
                    <a:pt x="1354" y="733"/>
                    <a:pt x="1360" y="746"/>
                  </a:cubicBezTo>
                  <a:cubicBezTo>
                    <a:pt x="1367" y="758"/>
                    <a:pt x="1417" y="766"/>
                    <a:pt x="1410" y="785"/>
                  </a:cubicBezTo>
                  <a:cubicBezTo>
                    <a:pt x="1358" y="762"/>
                    <a:pt x="1348" y="771"/>
                    <a:pt x="1383" y="817"/>
                  </a:cubicBezTo>
                  <a:cubicBezTo>
                    <a:pt x="1339" y="819"/>
                    <a:pt x="1349" y="772"/>
                    <a:pt x="1321" y="761"/>
                  </a:cubicBezTo>
                  <a:cubicBezTo>
                    <a:pt x="1301" y="775"/>
                    <a:pt x="1313" y="806"/>
                    <a:pt x="1313" y="806"/>
                  </a:cubicBezTo>
                  <a:cubicBezTo>
                    <a:pt x="1303" y="798"/>
                    <a:pt x="1277" y="754"/>
                    <a:pt x="1255" y="760"/>
                  </a:cubicBezTo>
                  <a:cubicBezTo>
                    <a:pt x="1248" y="765"/>
                    <a:pt x="1248" y="789"/>
                    <a:pt x="1265" y="805"/>
                  </a:cubicBezTo>
                  <a:cubicBezTo>
                    <a:pt x="1244" y="809"/>
                    <a:pt x="1210" y="806"/>
                    <a:pt x="1205" y="829"/>
                  </a:cubicBezTo>
                  <a:cubicBezTo>
                    <a:pt x="1239" y="855"/>
                    <a:pt x="1276" y="855"/>
                    <a:pt x="1329" y="849"/>
                  </a:cubicBezTo>
                  <a:cubicBezTo>
                    <a:pt x="1329" y="849"/>
                    <a:pt x="1339" y="848"/>
                    <a:pt x="1350" y="845"/>
                  </a:cubicBezTo>
                  <a:cubicBezTo>
                    <a:pt x="1360" y="842"/>
                    <a:pt x="1375" y="856"/>
                    <a:pt x="1375" y="856"/>
                  </a:cubicBezTo>
                  <a:cubicBezTo>
                    <a:pt x="1349" y="862"/>
                    <a:pt x="1360" y="870"/>
                    <a:pt x="1308" y="881"/>
                  </a:cubicBezTo>
                  <a:cubicBezTo>
                    <a:pt x="1274" y="897"/>
                    <a:pt x="1247" y="918"/>
                    <a:pt x="1247" y="953"/>
                  </a:cubicBezTo>
                  <a:cubicBezTo>
                    <a:pt x="1268" y="963"/>
                    <a:pt x="1294" y="973"/>
                    <a:pt x="1308" y="953"/>
                  </a:cubicBezTo>
                  <a:cubicBezTo>
                    <a:pt x="1331" y="920"/>
                    <a:pt x="1324" y="946"/>
                    <a:pt x="1340" y="945"/>
                  </a:cubicBezTo>
                  <a:lnTo>
                    <a:pt x="1358" y="951"/>
                  </a:lnTo>
                  <a:cubicBezTo>
                    <a:pt x="1344" y="986"/>
                    <a:pt x="1264" y="985"/>
                    <a:pt x="1279" y="1011"/>
                  </a:cubicBezTo>
                  <a:cubicBezTo>
                    <a:pt x="1295" y="1035"/>
                    <a:pt x="1319" y="1061"/>
                    <a:pt x="1319" y="1061"/>
                  </a:cubicBezTo>
                  <a:cubicBezTo>
                    <a:pt x="1319" y="1061"/>
                    <a:pt x="1263" y="1032"/>
                    <a:pt x="1247" y="1053"/>
                  </a:cubicBezTo>
                  <a:cubicBezTo>
                    <a:pt x="1232" y="1071"/>
                    <a:pt x="1265" y="1102"/>
                    <a:pt x="1324" y="1115"/>
                  </a:cubicBezTo>
                  <a:cubicBezTo>
                    <a:pt x="1304" y="1128"/>
                    <a:pt x="1233" y="1115"/>
                    <a:pt x="1276" y="1160"/>
                  </a:cubicBezTo>
                  <a:cubicBezTo>
                    <a:pt x="1225" y="1181"/>
                    <a:pt x="1242" y="1196"/>
                    <a:pt x="1283" y="1185"/>
                  </a:cubicBezTo>
                  <a:lnTo>
                    <a:pt x="1303" y="1188"/>
                  </a:lnTo>
                  <a:cubicBezTo>
                    <a:pt x="1291" y="1196"/>
                    <a:pt x="1254" y="1213"/>
                    <a:pt x="1257" y="1226"/>
                  </a:cubicBezTo>
                  <a:cubicBezTo>
                    <a:pt x="1259" y="1243"/>
                    <a:pt x="1300" y="1222"/>
                    <a:pt x="1307" y="1235"/>
                  </a:cubicBezTo>
                  <a:cubicBezTo>
                    <a:pt x="1310" y="1254"/>
                    <a:pt x="1287" y="1262"/>
                    <a:pt x="1285" y="1267"/>
                  </a:cubicBezTo>
                  <a:cubicBezTo>
                    <a:pt x="1314" y="1286"/>
                    <a:pt x="1331" y="1241"/>
                    <a:pt x="1358" y="1267"/>
                  </a:cubicBezTo>
                  <a:cubicBezTo>
                    <a:pt x="1348" y="1286"/>
                    <a:pt x="1305" y="1282"/>
                    <a:pt x="1314" y="1311"/>
                  </a:cubicBezTo>
                  <a:cubicBezTo>
                    <a:pt x="1330" y="1323"/>
                    <a:pt x="1357" y="1318"/>
                    <a:pt x="1373" y="1329"/>
                  </a:cubicBezTo>
                  <a:cubicBezTo>
                    <a:pt x="1373" y="1329"/>
                    <a:pt x="1351" y="1371"/>
                    <a:pt x="1363" y="1376"/>
                  </a:cubicBezTo>
                  <a:cubicBezTo>
                    <a:pt x="1386" y="1388"/>
                    <a:pt x="1408" y="1351"/>
                    <a:pt x="1416" y="1349"/>
                  </a:cubicBezTo>
                  <a:cubicBezTo>
                    <a:pt x="1410" y="1396"/>
                    <a:pt x="1450" y="1380"/>
                    <a:pt x="1438" y="1413"/>
                  </a:cubicBezTo>
                  <a:cubicBezTo>
                    <a:pt x="1438" y="1430"/>
                    <a:pt x="1436" y="1454"/>
                    <a:pt x="1454" y="1463"/>
                  </a:cubicBezTo>
                  <a:cubicBezTo>
                    <a:pt x="1491" y="1452"/>
                    <a:pt x="1495" y="1423"/>
                    <a:pt x="1494" y="1379"/>
                  </a:cubicBezTo>
                  <a:cubicBezTo>
                    <a:pt x="1494" y="1364"/>
                    <a:pt x="1537" y="1389"/>
                    <a:pt x="1537" y="1389"/>
                  </a:cubicBezTo>
                  <a:cubicBezTo>
                    <a:pt x="1563" y="1410"/>
                    <a:pt x="1492" y="1426"/>
                    <a:pt x="1513" y="1471"/>
                  </a:cubicBezTo>
                  <a:cubicBezTo>
                    <a:pt x="1573" y="1479"/>
                    <a:pt x="1573" y="1428"/>
                    <a:pt x="1621" y="1419"/>
                  </a:cubicBezTo>
                  <a:cubicBezTo>
                    <a:pt x="1643" y="1433"/>
                    <a:pt x="1612" y="1457"/>
                    <a:pt x="1605" y="1474"/>
                  </a:cubicBezTo>
                  <a:cubicBezTo>
                    <a:pt x="1575" y="1491"/>
                    <a:pt x="1538" y="1471"/>
                    <a:pt x="1509" y="1530"/>
                  </a:cubicBezTo>
                  <a:cubicBezTo>
                    <a:pt x="1551" y="1546"/>
                    <a:pt x="1570" y="1533"/>
                    <a:pt x="1584" y="1525"/>
                  </a:cubicBezTo>
                  <a:cubicBezTo>
                    <a:pt x="1597" y="1516"/>
                    <a:pt x="1596" y="1511"/>
                    <a:pt x="1606" y="1507"/>
                  </a:cubicBezTo>
                  <a:cubicBezTo>
                    <a:pt x="1607" y="1523"/>
                    <a:pt x="1603" y="1553"/>
                    <a:pt x="1618" y="1559"/>
                  </a:cubicBezTo>
                  <a:cubicBezTo>
                    <a:pt x="1632" y="1558"/>
                    <a:pt x="1633" y="1553"/>
                    <a:pt x="1645" y="1546"/>
                  </a:cubicBezTo>
                  <a:cubicBezTo>
                    <a:pt x="1657" y="1558"/>
                    <a:pt x="1626" y="1589"/>
                    <a:pt x="1644" y="1602"/>
                  </a:cubicBezTo>
                  <a:cubicBezTo>
                    <a:pt x="1661" y="1599"/>
                    <a:pt x="1667" y="1583"/>
                    <a:pt x="1667" y="1583"/>
                  </a:cubicBezTo>
                  <a:cubicBezTo>
                    <a:pt x="1677" y="1597"/>
                    <a:pt x="1689" y="1597"/>
                    <a:pt x="1700" y="1594"/>
                  </a:cubicBezTo>
                  <a:cubicBezTo>
                    <a:pt x="1706" y="1579"/>
                    <a:pt x="1707" y="1545"/>
                    <a:pt x="1688" y="1533"/>
                  </a:cubicBezTo>
                  <a:cubicBezTo>
                    <a:pt x="1697" y="1522"/>
                    <a:pt x="1720" y="1543"/>
                    <a:pt x="1729" y="1535"/>
                  </a:cubicBezTo>
                  <a:cubicBezTo>
                    <a:pt x="1748" y="1557"/>
                    <a:pt x="1707" y="1600"/>
                    <a:pt x="1737" y="1618"/>
                  </a:cubicBezTo>
                  <a:cubicBezTo>
                    <a:pt x="1766" y="1615"/>
                    <a:pt x="1765" y="1586"/>
                    <a:pt x="1794" y="1574"/>
                  </a:cubicBezTo>
                  <a:cubicBezTo>
                    <a:pt x="1789" y="1604"/>
                    <a:pt x="1824" y="1626"/>
                    <a:pt x="1779" y="1648"/>
                  </a:cubicBezTo>
                  <a:cubicBezTo>
                    <a:pt x="1779" y="1677"/>
                    <a:pt x="1834" y="1669"/>
                    <a:pt x="1808" y="1711"/>
                  </a:cubicBezTo>
                  <a:cubicBezTo>
                    <a:pt x="1818" y="1728"/>
                    <a:pt x="1831" y="1721"/>
                    <a:pt x="1843" y="1718"/>
                  </a:cubicBezTo>
                  <a:lnTo>
                    <a:pt x="1870" y="1688"/>
                  </a:lnTo>
                  <a:cubicBezTo>
                    <a:pt x="1862" y="1712"/>
                    <a:pt x="1860" y="1750"/>
                    <a:pt x="1867" y="1777"/>
                  </a:cubicBezTo>
                  <a:cubicBezTo>
                    <a:pt x="1858" y="1800"/>
                    <a:pt x="1879" y="1825"/>
                    <a:pt x="1839" y="1844"/>
                  </a:cubicBezTo>
                  <a:cubicBezTo>
                    <a:pt x="1828" y="1900"/>
                    <a:pt x="1827" y="1956"/>
                    <a:pt x="1763" y="1992"/>
                  </a:cubicBezTo>
                  <a:cubicBezTo>
                    <a:pt x="1726" y="2060"/>
                    <a:pt x="1497" y="2024"/>
                    <a:pt x="1446" y="2092"/>
                  </a:cubicBezTo>
                  <a:cubicBezTo>
                    <a:pt x="1459" y="2104"/>
                    <a:pt x="1576" y="2100"/>
                    <a:pt x="1591" y="2096"/>
                  </a:cubicBezTo>
                  <a:cubicBezTo>
                    <a:pt x="1613" y="2085"/>
                    <a:pt x="1631" y="2104"/>
                    <a:pt x="1654" y="2103"/>
                  </a:cubicBezTo>
                  <a:cubicBezTo>
                    <a:pt x="1705" y="2103"/>
                    <a:pt x="1767" y="2086"/>
                    <a:pt x="1809" y="2103"/>
                  </a:cubicBezTo>
                  <a:cubicBezTo>
                    <a:pt x="1869" y="2103"/>
                    <a:pt x="1920" y="2105"/>
                    <a:pt x="1974" y="2105"/>
                  </a:cubicBezTo>
                  <a:lnTo>
                    <a:pt x="1974" y="2106"/>
                  </a:lnTo>
                  <a:close/>
                </a:path>
              </a:pathLst>
            </a:custGeom>
            <a:solidFill>
              <a:srgbClr val="2F469C"/>
            </a:solidFill>
            <a:ln>
              <a:noFill/>
            </a:ln>
            <a:extLst/>
          </p:spPr>
          <p:txBody>
            <a:bodyPr/>
            <a:lstStyle/>
            <a:p>
              <a:pPr>
                <a:defRPr/>
              </a:pPr>
              <a:endParaRPr lang="en-US" dirty="0">
                <a:solidFill>
                  <a:prstClr val="black"/>
                </a:solidFill>
              </a:endParaRPr>
            </a:p>
          </p:txBody>
        </p:sp>
        <p:sp>
          <p:nvSpPr>
            <p:cNvPr id="39" name="Freeform 13"/>
            <p:cNvSpPr>
              <a:spLocks noChangeAspect="1" noEditPoints="1"/>
            </p:cNvSpPr>
            <p:nvPr/>
          </p:nvSpPr>
          <p:spPr bwMode="auto">
            <a:xfrm>
              <a:off x="3236" y="2759"/>
              <a:ext cx="580" cy="569"/>
            </a:xfrm>
            <a:custGeom>
              <a:avLst/>
              <a:gdLst>
                <a:gd name="T0" fmla="*/ 321 w 639"/>
                <a:gd name="T1" fmla="*/ 621 h 621"/>
                <a:gd name="T2" fmla="*/ 321 w 639"/>
                <a:gd name="T3" fmla="*/ 621 h 621"/>
                <a:gd name="T4" fmla="*/ 639 w 639"/>
                <a:gd name="T5" fmla="*/ 307 h 621"/>
                <a:gd name="T6" fmla="*/ 321 w 639"/>
                <a:gd name="T7" fmla="*/ 0 h 621"/>
                <a:gd name="T8" fmla="*/ 0 w 639"/>
                <a:gd name="T9" fmla="*/ 307 h 621"/>
                <a:gd name="T10" fmla="*/ 321 w 639"/>
                <a:gd name="T11" fmla="*/ 621 h 621"/>
                <a:gd name="T12" fmla="*/ 321 w 639"/>
                <a:gd name="T13" fmla="*/ 621 h 621"/>
                <a:gd name="T14" fmla="*/ 162 w 639"/>
                <a:gd name="T15" fmla="*/ 307 h 621"/>
                <a:gd name="T16" fmla="*/ 162 w 639"/>
                <a:gd name="T17" fmla="*/ 307 h 621"/>
                <a:gd name="T18" fmla="*/ 321 w 639"/>
                <a:gd name="T19" fmla="*/ 125 h 621"/>
                <a:gd name="T20" fmla="*/ 477 w 639"/>
                <a:gd name="T21" fmla="*/ 307 h 621"/>
                <a:gd name="T22" fmla="*/ 321 w 639"/>
                <a:gd name="T23" fmla="*/ 495 h 621"/>
                <a:gd name="T24" fmla="*/ 162 w 639"/>
                <a:gd name="T25" fmla="*/ 307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9" h="621">
                  <a:moveTo>
                    <a:pt x="321" y="621"/>
                  </a:moveTo>
                  <a:lnTo>
                    <a:pt x="321" y="621"/>
                  </a:lnTo>
                  <a:cubicBezTo>
                    <a:pt x="512" y="621"/>
                    <a:pt x="639" y="480"/>
                    <a:pt x="639" y="307"/>
                  </a:cubicBezTo>
                  <a:cubicBezTo>
                    <a:pt x="639" y="124"/>
                    <a:pt x="511" y="0"/>
                    <a:pt x="321" y="0"/>
                  </a:cubicBezTo>
                  <a:cubicBezTo>
                    <a:pt x="130" y="0"/>
                    <a:pt x="0" y="121"/>
                    <a:pt x="0" y="307"/>
                  </a:cubicBezTo>
                  <a:cubicBezTo>
                    <a:pt x="0" y="489"/>
                    <a:pt x="132" y="621"/>
                    <a:pt x="321" y="621"/>
                  </a:cubicBezTo>
                  <a:lnTo>
                    <a:pt x="321" y="621"/>
                  </a:lnTo>
                  <a:close/>
                  <a:moveTo>
                    <a:pt x="162" y="307"/>
                  </a:moveTo>
                  <a:lnTo>
                    <a:pt x="162" y="307"/>
                  </a:lnTo>
                  <a:cubicBezTo>
                    <a:pt x="162" y="198"/>
                    <a:pt x="214" y="125"/>
                    <a:pt x="321" y="125"/>
                  </a:cubicBezTo>
                  <a:cubicBezTo>
                    <a:pt x="425" y="125"/>
                    <a:pt x="477" y="192"/>
                    <a:pt x="477" y="307"/>
                  </a:cubicBezTo>
                  <a:cubicBezTo>
                    <a:pt x="477" y="413"/>
                    <a:pt x="426" y="495"/>
                    <a:pt x="321" y="495"/>
                  </a:cubicBezTo>
                  <a:cubicBezTo>
                    <a:pt x="220" y="495"/>
                    <a:pt x="162" y="415"/>
                    <a:pt x="162" y="307"/>
                  </a:cubicBezTo>
                  <a:close/>
                </a:path>
              </a:pathLst>
            </a:custGeom>
            <a:solidFill>
              <a:schemeClr val="bg1"/>
            </a:solidFill>
            <a:ln>
              <a:noFill/>
            </a:ln>
            <a:extLst/>
          </p:spPr>
          <p:txBody>
            <a:bodyPr/>
            <a:lstStyle/>
            <a:p>
              <a:pPr>
                <a:defRPr/>
              </a:pPr>
              <a:endParaRPr lang="en-US" dirty="0">
                <a:solidFill>
                  <a:prstClr val="black"/>
                </a:solidFill>
              </a:endParaRPr>
            </a:p>
          </p:txBody>
        </p:sp>
        <p:sp>
          <p:nvSpPr>
            <p:cNvPr id="40" name="Freeform 14"/>
            <p:cNvSpPr>
              <a:spLocks noChangeAspect="1"/>
            </p:cNvSpPr>
            <p:nvPr/>
          </p:nvSpPr>
          <p:spPr bwMode="auto">
            <a:xfrm>
              <a:off x="3893" y="2759"/>
              <a:ext cx="409" cy="569"/>
            </a:xfrm>
            <a:custGeom>
              <a:avLst/>
              <a:gdLst>
                <a:gd name="T0" fmla="*/ 377 w 441"/>
                <a:gd name="T1" fmla="*/ 128 h 621"/>
                <a:gd name="T2" fmla="*/ 377 w 441"/>
                <a:gd name="T3" fmla="*/ 128 h 621"/>
                <a:gd name="T4" fmla="*/ 270 w 441"/>
                <a:gd name="T5" fmla="*/ 114 h 621"/>
                <a:gd name="T6" fmla="*/ 163 w 441"/>
                <a:gd name="T7" fmla="*/ 160 h 621"/>
                <a:gd name="T8" fmla="*/ 290 w 441"/>
                <a:gd name="T9" fmla="*/ 260 h 621"/>
                <a:gd name="T10" fmla="*/ 441 w 441"/>
                <a:gd name="T11" fmla="*/ 443 h 621"/>
                <a:gd name="T12" fmla="*/ 187 w 441"/>
                <a:gd name="T13" fmla="*/ 621 h 621"/>
                <a:gd name="T14" fmla="*/ 11 w 441"/>
                <a:gd name="T15" fmla="*/ 594 h 621"/>
                <a:gd name="T16" fmla="*/ 11 w 441"/>
                <a:gd name="T17" fmla="*/ 469 h 621"/>
                <a:gd name="T18" fmla="*/ 193 w 441"/>
                <a:gd name="T19" fmla="*/ 506 h 621"/>
                <a:gd name="T20" fmla="*/ 279 w 441"/>
                <a:gd name="T21" fmla="*/ 448 h 621"/>
                <a:gd name="T22" fmla="*/ 153 w 441"/>
                <a:gd name="T23" fmla="*/ 349 h 621"/>
                <a:gd name="T24" fmla="*/ 0 w 441"/>
                <a:gd name="T25" fmla="*/ 160 h 621"/>
                <a:gd name="T26" fmla="*/ 243 w 441"/>
                <a:gd name="T27" fmla="*/ 0 h 621"/>
                <a:gd name="T28" fmla="*/ 377 w 441"/>
                <a:gd name="T29" fmla="*/ 10 h 621"/>
                <a:gd name="T30" fmla="*/ 377 w 441"/>
                <a:gd name="T31" fmla="*/ 128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1" h="621">
                  <a:moveTo>
                    <a:pt x="377" y="128"/>
                  </a:moveTo>
                  <a:lnTo>
                    <a:pt x="377" y="128"/>
                  </a:lnTo>
                  <a:cubicBezTo>
                    <a:pt x="341" y="122"/>
                    <a:pt x="306" y="114"/>
                    <a:pt x="270" y="114"/>
                  </a:cubicBezTo>
                  <a:cubicBezTo>
                    <a:pt x="207" y="114"/>
                    <a:pt x="163" y="129"/>
                    <a:pt x="163" y="160"/>
                  </a:cubicBezTo>
                  <a:cubicBezTo>
                    <a:pt x="163" y="195"/>
                    <a:pt x="223" y="224"/>
                    <a:pt x="290" y="260"/>
                  </a:cubicBezTo>
                  <a:cubicBezTo>
                    <a:pt x="353" y="294"/>
                    <a:pt x="441" y="340"/>
                    <a:pt x="441" y="443"/>
                  </a:cubicBezTo>
                  <a:cubicBezTo>
                    <a:pt x="441" y="557"/>
                    <a:pt x="340" y="621"/>
                    <a:pt x="187" y="621"/>
                  </a:cubicBezTo>
                  <a:cubicBezTo>
                    <a:pt x="117" y="621"/>
                    <a:pt x="69" y="607"/>
                    <a:pt x="11" y="594"/>
                  </a:cubicBezTo>
                  <a:lnTo>
                    <a:pt x="11" y="469"/>
                  </a:lnTo>
                  <a:cubicBezTo>
                    <a:pt x="56" y="482"/>
                    <a:pt x="128" y="506"/>
                    <a:pt x="193" y="506"/>
                  </a:cubicBezTo>
                  <a:cubicBezTo>
                    <a:pt x="236" y="506"/>
                    <a:pt x="279" y="487"/>
                    <a:pt x="279" y="448"/>
                  </a:cubicBezTo>
                  <a:cubicBezTo>
                    <a:pt x="279" y="412"/>
                    <a:pt x="227" y="391"/>
                    <a:pt x="153" y="349"/>
                  </a:cubicBezTo>
                  <a:cubicBezTo>
                    <a:pt x="86" y="316"/>
                    <a:pt x="0" y="247"/>
                    <a:pt x="0" y="160"/>
                  </a:cubicBezTo>
                  <a:cubicBezTo>
                    <a:pt x="0" y="57"/>
                    <a:pt x="104" y="0"/>
                    <a:pt x="243" y="0"/>
                  </a:cubicBezTo>
                  <a:cubicBezTo>
                    <a:pt x="288" y="0"/>
                    <a:pt x="333" y="4"/>
                    <a:pt x="377" y="10"/>
                  </a:cubicBezTo>
                  <a:lnTo>
                    <a:pt x="377" y="128"/>
                  </a:lnTo>
                  <a:close/>
                </a:path>
              </a:pathLst>
            </a:custGeom>
            <a:solidFill>
              <a:schemeClr val="bg1"/>
            </a:solidFill>
            <a:ln>
              <a:noFill/>
            </a:ln>
            <a:extLst/>
          </p:spPr>
          <p:txBody>
            <a:bodyPr/>
            <a:lstStyle/>
            <a:p>
              <a:pPr>
                <a:defRPr/>
              </a:pPr>
              <a:endParaRPr lang="en-US" dirty="0">
                <a:solidFill>
                  <a:prstClr val="black"/>
                </a:solidFill>
              </a:endParaRPr>
            </a:p>
          </p:txBody>
        </p:sp>
        <p:sp>
          <p:nvSpPr>
            <p:cNvPr id="41" name="Freeform 15"/>
            <p:cNvSpPr>
              <a:spLocks noChangeAspect="1"/>
            </p:cNvSpPr>
            <p:nvPr/>
          </p:nvSpPr>
          <p:spPr bwMode="auto">
            <a:xfrm>
              <a:off x="1771" y="2562"/>
              <a:ext cx="217" cy="744"/>
            </a:xfrm>
            <a:custGeom>
              <a:avLst/>
              <a:gdLst>
                <a:gd name="T0" fmla="*/ 18 w 229"/>
                <a:gd name="T1" fmla="*/ 817 h 817"/>
                <a:gd name="T2" fmla="*/ 18 w 229"/>
                <a:gd name="T3" fmla="*/ 817 h 817"/>
                <a:gd name="T4" fmla="*/ 24 w 229"/>
                <a:gd name="T5" fmla="*/ 606 h 817"/>
                <a:gd name="T6" fmla="*/ 24 w 229"/>
                <a:gd name="T7" fmla="*/ 287 h 817"/>
                <a:gd name="T8" fmla="*/ 0 w 229"/>
                <a:gd name="T9" fmla="*/ 0 h 817"/>
                <a:gd name="T10" fmla="*/ 211 w 229"/>
                <a:gd name="T11" fmla="*/ 0 h 817"/>
                <a:gd name="T12" fmla="*/ 205 w 229"/>
                <a:gd name="T13" fmla="*/ 232 h 817"/>
                <a:gd name="T14" fmla="*/ 205 w 229"/>
                <a:gd name="T15" fmla="*/ 530 h 817"/>
                <a:gd name="T16" fmla="*/ 229 w 229"/>
                <a:gd name="T17" fmla="*/ 817 h 817"/>
                <a:gd name="T18" fmla="*/ 18 w 229"/>
                <a:gd name="T19" fmla="*/ 817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817">
                  <a:moveTo>
                    <a:pt x="18" y="817"/>
                  </a:moveTo>
                  <a:lnTo>
                    <a:pt x="18" y="817"/>
                  </a:lnTo>
                  <a:cubicBezTo>
                    <a:pt x="22" y="750"/>
                    <a:pt x="24" y="699"/>
                    <a:pt x="24" y="606"/>
                  </a:cubicBezTo>
                  <a:lnTo>
                    <a:pt x="24" y="287"/>
                  </a:lnTo>
                  <a:cubicBezTo>
                    <a:pt x="24" y="172"/>
                    <a:pt x="17" y="85"/>
                    <a:pt x="0" y="0"/>
                  </a:cubicBezTo>
                  <a:lnTo>
                    <a:pt x="211" y="0"/>
                  </a:lnTo>
                  <a:cubicBezTo>
                    <a:pt x="211" y="59"/>
                    <a:pt x="205" y="140"/>
                    <a:pt x="205" y="232"/>
                  </a:cubicBezTo>
                  <a:lnTo>
                    <a:pt x="205" y="530"/>
                  </a:lnTo>
                  <a:cubicBezTo>
                    <a:pt x="205" y="614"/>
                    <a:pt x="218" y="739"/>
                    <a:pt x="229" y="817"/>
                  </a:cubicBezTo>
                  <a:lnTo>
                    <a:pt x="18" y="817"/>
                  </a:lnTo>
                  <a:close/>
                </a:path>
              </a:pathLst>
            </a:custGeom>
            <a:solidFill>
              <a:schemeClr val="bg1"/>
            </a:solidFill>
            <a:ln>
              <a:noFill/>
            </a:ln>
            <a:extLst/>
          </p:spPr>
          <p:txBody>
            <a:bodyPr/>
            <a:lstStyle/>
            <a:p>
              <a:pPr>
                <a:defRPr/>
              </a:pPr>
              <a:endParaRPr lang="en-US" dirty="0">
                <a:solidFill>
                  <a:prstClr val="black"/>
                </a:solidFill>
              </a:endParaRPr>
            </a:p>
          </p:txBody>
        </p:sp>
        <p:sp>
          <p:nvSpPr>
            <p:cNvPr id="42" name="Freeform 16"/>
            <p:cNvSpPr>
              <a:spLocks noChangeAspect="1" noEditPoints="1"/>
            </p:cNvSpPr>
            <p:nvPr/>
          </p:nvSpPr>
          <p:spPr bwMode="auto">
            <a:xfrm>
              <a:off x="2097" y="2759"/>
              <a:ext cx="600" cy="786"/>
            </a:xfrm>
            <a:custGeom>
              <a:avLst/>
              <a:gdLst>
                <a:gd name="T0" fmla="*/ 210 w 662"/>
                <a:gd name="T1" fmla="*/ 851 h 863"/>
                <a:gd name="T2" fmla="*/ 210 w 662"/>
                <a:gd name="T3" fmla="*/ 851 h 863"/>
                <a:gd name="T4" fmla="*/ 198 w 662"/>
                <a:gd name="T5" fmla="*/ 632 h 863"/>
                <a:gd name="T6" fmla="*/ 198 w 662"/>
                <a:gd name="T7" fmla="*/ 564 h 863"/>
                <a:gd name="T8" fmla="*/ 385 w 662"/>
                <a:gd name="T9" fmla="*/ 621 h 863"/>
                <a:gd name="T10" fmla="*/ 662 w 662"/>
                <a:gd name="T11" fmla="*/ 322 h 863"/>
                <a:gd name="T12" fmla="*/ 378 w 662"/>
                <a:gd name="T13" fmla="*/ 0 h 863"/>
                <a:gd name="T14" fmla="*/ 174 w 662"/>
                <a:gd name="T15" fmla="*/ 98 h 863"/>
                <a:gd name="T16" fmla="*/ 153 w 662"/>
                <a:gd name="T17" fmla="*/ 15 h 863"/>
                <a:gd name="T18" fmla="*/ 0 w 662"/>
                <a:gd name="T19" fmla="*/ 26 h 863"/>
                <a:gd name="T20" fmla="*/ 36 w 662"/>
                <a:gd name="T21" fmla="*/ 323 h 863"/>
                <a:gd name="T22" fmla="*/ 36 w 662"/>
                <a:gd name="T23" fmla="*/ 564 h 863"/>
                <a:gd name="T24" fmla="*/ 12 w 662"/>
                <a:gd name="T25" fmla="*/ 863 h 863"/>
                <a:gd name="T26" fmla="*/ 210 w 662"/>
                <a:gd name="T27" fmla="*/ 851 h 863"/>
                <a:gd name="T28" fmla="*/ 210 w 662"/>
                <a:gd name="T29" fmla="*/ 851 h 863"/>
                <a:gd name="T30" fmla="*/ 186 w 662"/>
                <a:gd name="T31" fmla="*/ 323 h 863"/>
                <a:gd name="T32" fmla="*/ 186 w 662"/>
                <a:gd name="T33" fmla="*/ 323 h 863"/>
                <a:gd name="T34" fmla="*/ 338 w 662"/>
                <a:gd name="T35" fmla="*/ 125 h 863"/>
                <a:gd name="T36" fmla="*/ 500 w 662"/>
                <a:gd name="T37" fmla="*/ 323 h 863"/>
                <a:gd name="T38" fmla="*/ 345 w 662"/>
                <a:gd name="T39" fmla="*/ 495 h 863"/>
                <a:gd name="T40" fmla="*/ 186 w 662"/>
                <a:gd name="T41" fmla="*/ 323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2" h="863">
                  <a:moveTo>
                    <a:pt x="210" y="851"/>
                  </a:moveTo>
                  <a:lnTo>
                    <a:pt x="210" y="851"/>
                  </a:lnTo>
                  <a:cubicBezTo>
                    <a:pt x="198" y="763"/>
                    <a:pt x="198" y="664"/>
                    <a:pt x="198" y="632"/>
                  </a:cubicBezTo>
                  <a:lnTo>
                    <a:pt x="198" y="564"/>
                  </a:lnTo>
                  <a:cubicBezTo>
                    <a:pt x="242" y="589"/>
                    <a:pt x="288" y="621"/>
                    <a:pt x="385" y="621"/>
                  </a:cubicBezTo>
                  <a:cubicBezTo>
                    <a:pt x="550" y="621"/>
                    <a:pt x="662" y="495"/>
                    <a:pt x="662" y="322"/>
                  </a:cubicBezTo>
                  <a:cubicBezTo>
                    <a:pt x="662" y="134"/>
                    <a:pt x="546" y="0"/>
                    <a:pt x="378" y="0"/>
                  </a:cubicBezTo>
                  <a:cubicBezTo>
                    <a:pt x="261" y="0"/>
                    <a:pt x="213" y="56"/>
                    <a:pt x="174" y="98"/>
                  </a:cubicBezTo>
                  <a:cubicBezTo>
                    <a:pt x="166" y="67"/>
                    <a:pt x="162" y="41"/>
                    <a:pt x="153" y="15"/>
                  </a:cubicBezTo>
                  <a:lnTo>
                    <a:pt x="0" y="26"/>
                  </a:lnTo>
                  <a:cubicBezTo>
                    <a:pt x="19" y="127"/>
                    <a:pt x="36" y="220"/>
                    <a:pt x="36" y="323"/>
                  </a:cubicBezTo>
                  <a:lnTo>
                    <a:pt x="36" y="564"/>
                  </a:lnTo>
                  <a:cubicBezTo>
                    <a:pt x="36" y="648"/>
                    <a:pt x="18" y="808"/>
                    <a:pt x="12" y="863"/>
                  </a:cubicBezTo>
                  <a:lnTo>
                    <a:pt x="210" y="851"/>
                  </a:lnTo>
                  <a:lnTo>
                    <a:pt x="210" y="851"/>
                  </a:lnTo>
                  <a:close/>
                  <a:moveTo>
                    <a:pt x="186" y="323"/>
                  </a:moveTo>
                  <a:lnTo>
                    <a:pt x="186" y="323"/>
                  </a:lnTo>
                  <a:cubicBezTo>
                    <a:pt x="186" y="206"/>
                    <a:pt x="236" y="125"/>
                    <a:pt x="338" y="125"/>
                  </a:cubicBezTo>
                  <a:cubicBezTo>
                    <a:pt x="433" y="125"/>
                    <a:pt x="500" y="207"/>
                    <a:pt x="500" y="323"/>
                  </a:cubicBezTo>
                  <a:cubicBezTo>
                    <a:pt x="500" y="426"/>
                    <a:pt x="448" y="495"/>
                    <a:pt x="345" y="495"/>
                  </a:cubicBezTo>
                  <a:cubicBezTo>
                    <a:pt x="244" y="495"/>
                    <a:pt x="186" y="437"/>
                    <a:pt x="186" y="323"/>
                  </a:cubicBezTo>
                  <a:close/>
                </a:path>
              </a:pathLst>
            </a:custGeom>
            <a:solidFill>
              <a:schemeClr val="bg1"/>
            </a:solidFill>
            <a:ln>
              <a:noFill/>
            </a:ln>
            <a:extLst/>
          </p:spPr>
          <p:txBody>
            <a:bodyPr/>
            <a:lstStyle/>
            <a:p>
              <a:pPr>
                <a:defRPr/>
              </a:pPr>
              <a:endParaRPr lang="en-US" dirty="0">
                <a:solidFill>
                  <a:prstClr val="black"/>
                </a:solidFill>
              </a:endParaRPr>
            </a:p>
          </p:txBody>
        </p:sp>
        <p:sp>
          <p:nvSpPr>
            <p:cNvPr id="43" name="Freeform 17"/>
            <p:cNvSpPr>
              <a:spLocks noChangeAspect="1"/>
            </p:cNvSpPr>
            <p:nvPr/>
          </p:nvSpPr>
          <p:spPr bwMode="auto">
            <a:xfrm>
              <a:off x="2775" y="2759"/>
              <a:ext cx="393" cy="569"/>
            </a:xfrm>
            <a:custGeom>
              <a:avLst/>
              <a:gdLst>
                <a:gd name="T0" fmla="*/ 364 w 440"/>
                <a:gd name="T1" fmla="*/ 126 h 621"/>
                <a:gd name="T2" fmla="*/ 364 w 440"/>
                <a:gd name="T3" fmla="*/ 126 h 621"/>
                <a:gd name="T4" fmla="*/ 270 w 440"/>
                <a:gd name="T5" fmla="*/ 114 h 621"/>
                <a:gd name="T6" fmla="*/ 162 w 440"/>
                <a:gd name="T7" fmla="*/ 160 h 621"/>
                <a:gd name="T8" fmla="*/ 289 w 440"/>
                <a:gd name="T9" fmla="*/ 260 h 621"/>
                <a:gd name="T10" fmla="*/ 440 w 440"/>
                <a:gd name="T11" fmla="*/ 443 h 621"/>
                <a:gd name="T12" fmla="*/ 186 w 440"/>
                <a:gd name="T13" fmla="*/ 621 h 621"/>
                <a:gd name="T14" fmla="*/ 11 w 440"/>
                <a:gd name="T15" fmla="*/ 594 h 621"/>
                <a:gd name="T16" fmla="*/ 11 w 440"/>
                <a:gd name="T17" fmla="*/ 469 h 621"/>
                <a:gd name="T18" fmla="*/ 192 w 440"/>
                <a:gd name="T19" fmla="*/ 506 h 621"/>
                <a:gd name="T20" fmla="*/ 278 w 440"/>
                <a:gd name="T21" fmla="*/ 448 h 621"/>
                <a:gd name="T22" fmla="*/ 152 w 440"/>
                <a:gd name="T23" fmla="*/ 349 h 621"/>
                <a:gd name="T24" fmla="*/ 0 w 440"/>
                <a:gd name="T25" fmla="*/ 160 h 621"/>
                <a:gd name="T26" fmla="*/ 242 w 440"/>
                <a:gd name="T27" fmla="*/ 0 h 621"/>
                <a:gd name="T28" fmla="*/ 387 w 440"/>
                <a:gd name="T29" fmla="*/ 12 h 621"/>
                <a:gd name="T30" fmla="*/ 364 w 440"/>
                <a:gd name="T31" fmla="*/ 126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0" h="621">
                  <a:moveTo>
                    <a:pt x="364" y="126"/>
                  </a:moveTo>
                  <a:lnTo>
                    <a:pt x="364" y="126"/>
                  </a:lnTo>
                  <a:cubicBezTo>
                    <a:pt x="328" y="120"/>
                    <a:pt x="306" y="114"/>
                    <a:pt x="270" y="114"/>
                  </a:cubicBezTo>
                  <a:cubicBezTo>
                    <a:pt x="206" y="114"/>
                    <a:pt x="162" y="129"/>
                    <a:pt x="162" y="160"/>
                  </a:cubicBezTo>
                  <a:cubicBezTo>
                    <a:pt x="162" y="195"/>
                    <a:pt x="222" y="224"/>
                    <a:pt x="289" y="260"/>
                  </a:cubicBezTo>
                  <a:cubicBezTo>
                    <a:pt x="353" y="294"/>
                    <a:pt x="440" y="340"/>
                    <a:pt x="440" y="443"/>
                  </a:cubicBezTo>
                  <a:cubicBezTo>
                    <a:pt x="440" y="557"/>
                    <a:pt x="339" y="621"/>
                    <a:pt x="186" y="621"/>
                  </a:cubicBezTo>
                  <a:cubicBezTo>
                    <a:pt x="116" y="621"/>
                    <a:pt x="68" y="607"/>
                    <a:pt x="11" y="594"/>
                  </a:cubicBezTo>
                  <a:lnTo>
                    <a:pt x="11" y="469"/>
                  </a:lnTo>
                  <a:cubicBezTo>
                    <a:pt x="55" y="482"/>
                    <a:pt x="127" y="506"/>
                    <a:pt x="192" y="506"/>
                  </a:cubicBezTo>
                  <a:cubicBezTo>
                    <a:pt x="235" y="506"/>
                    <a:pt x="278" y="487"/>
                    <a:pt x="278" y="448"/>
                  </a:cubicBezTo>
                  <a:cubicBezTo>
                    <a:pt x="278" y="412"/>
                    <a:pt x="227" y="391"/>
                    <a:pt x="152" y="349"/>
                  </a:cubicBezTo>
                  <a:cubicBezTo>
                    <a:pt x="85" y="316"/>
                    <a:pt x="0" y="247"/>
                    <a:pt x="0" y="160"/>
                  </a:cubicBezTo>
                  <a:cubicBezTo>
                    <a:pt x="0" y="57"/>
                    <a:pt x="103" y="0"/>
                    <a:pt x="242" y="0"/>
                  </a:cubicBezTo>
                  <a:cubicBezTo>
                    <a:pt x="288" y="0"/>
                    <a:pt x="342" y="6"/>
                    <a:pt x="387" y="12"/>
                  </a:cubicBezTo>
                  <a:lnTo>
                    <a:pt x="364" y="126"/>
                  </a:lnTo>
                  <a:close/>
                </a:path>
              </a:pathLst>
            </a:custGeom>
            <a:solidFill>
              <a:schemeClr val="bg1"/>
            </a:solidFill>
            <a:ln>
              <a:noFill/>
            </a:ln>
            <a:extLst/>
          </p:spPr>
          <p:txBody>
            <a:bodyPr/>
            <a:lstStyle/>
            <a:p>
              <a:pPr>
                <a:defRPr/>
              </a:pPr>
              <a:endParaRPr lang="en-US" dirty="0">
                <a:solidFill>
                  <a:prstClr val="black"/>
                </a:solidFill>
              </a:endParaRPr>
            </a:p>
          </p:txBody>
        </p:sp>
      </p:grpSp>
      <p:sp>
        <p:nvSpPr>
          <p:cNvPr id="44" name="Title 1"/>
          <p:cNvSpPr>
            <a:spLocks noGrp="1"/>
          </p:cNvSpPr>
          <p:nvPr>
            <p:ph type="ctrTitle" hasCustomPrompt="1"/>
          </p:nvPr>
        </p:nvSpPr>
        <p:spPr>
          <a:xfrm>
            <a:off x="549076" y="980729"/>
            <a:ext cx="8033577" cy="1470025"/>
          </a:xfrm>
        </p:spPr>
        <p:txBody>
          <a:bodyPr anchor="b">
            <a:normAutofit/>
          </a:bodyPr>
          <a:lstStyle>
            <a:lvl1pPr algn="l">
              <a:defRPr sz="8000">
                <a:solidFill>
                  <a:schemeClr val="accent3">
                    <a:lumMod val="60000"/>
                    <a:lumOff val="40000"/>
                    <a:alpha val="40000"/>
                  </a:schemeClr>
                </a:solidFill>
              </a:defRPr>
            </a:lvl1pPr>
          </a:lstStyle>
          <a:p>
            <a:r>
              <a:rPr lang="en-US" dirty="0" smtClean="0"/>
              <a:t>Year</a:t>
            </a:r>
            <a:endParaRPr lang="en-GB" dirty="0"/>
          </a:p>
        </p:txBody>
      </p:sp>
      <p:sp>
        <p:nvSpPr>
          <p:cNvPr id="45" name="Subtitle 2"/>
          <p:cNvSpPr>
            <a:spLocks noGrp="1"/>
          </p:cNvSpPr>
          <p:nvPr>
            <p:ph type="subTitle" idx="1"/>
          </p:nvPr>
        </p:nvSpPr>
        <p:spPr>
          <a:xfrm>
            <a:off x="553841" y="2458988"/>
            <a:ext cx="8021899" cy="1752600"/>
          </a:xfrm>
        </p:spPr>
        <p:txBody>
          <a:bodyPr>
            <a:normAutofit/>
          </a:bodyPr>
          <a:lstStyle>
            <a:lvl1pPr marL="0" indent="0" algn="l">
              <a:lnSpc>
                <a:spcPct val="80000"/>
              </a:lnSpc>
              <a:spcBef>
                <a:spcPts val="600"/>
              </a:spcBef>
              <a:buNone/>
              <a:defRPr sz="3200" b="1" cap="all" baseline="0">
                <a:solidFill>
                  <a:schemeClr val="accent3">
                    <a:lumMod val="40000"/>
                    <a:lumOff val="60000"/>
                  </a:schemeClr>
                </a:solidFill>
              </a:defRPr>
            </a:lvl1pPr>
            <a:lvl2pPr marL="457119" indent="0" algn="ctr">
              <a:buNone/>
              <a:defRPr>
                <a:solidFill>
                  <a:schemeClr val="tx1">
                    <a:tint val="75000"/>
                  </a:schemeClr>
                </a:solidFill>
              </a:defRPr>
            </a:lvl2pPr>
            <a:lvl3pPr marL="914239" indent="0" algn="ctr">
              <a:buNone/>
              <a:defRPr>
                <a:solidFill>
                  <a:schemeClr val="tx1">
                    <a:tint val="75000"/>
                  </a:schemeClr>
                </a:solidFill>
              </a:defRPr>
            </a:lvl3pPr>
            <a:lvl4pPr marL="1371358" indent="0" algn="ctr">
              <a:buNone/>
              <a:defRPr>
                <a:solidFill>
                  <a:schemeClr val="tx1">
                    <a:tint val="75000"/>
                  </a:schemeClr>
                </a:solidFill>
              </a:defRPr>
            </a:lvl4pPr>
            <a:lvl5pPr marL="1828477" indent="0" algn="ctr">
              <a:buNone/>
              <a:defRPr>
                <a:solidFill>
                  <a:schemeClr val="tx1">
                    <a:tint val="75000"/>
                  </a:schemeClr>
                </a:solidFill>
              </a:defRPr>
            </a:lvl5pPr>
            <a:lvl6pPr marL="2285596" indent="0" algn="ctr">
              <a:buNone/>
              <a:defRPr>
                <a:solidFill>
                  <a:schemeClr val="tx1">
                    <a:tint val="75000"/>
                  </a:schemeClr>
                </a:solidFill>
              </a:defRPr>
            </a:lvl6pPr>
            <a:lvl7pPr marL="2742716" indent="0" algn="ctr">
              <a:buNone/>
              <a:defRPr>
                <a:solidFill>
                  <a:schemeClr val="tx1">
                    <a:tint val="75000"/>
                  </a:schemeClr>
                </a:solidFill>
              </a:defRPr>
            </a:lvl7pPr>
            <a:lvl8pPr marL="3199835" indent="0" algn="ctr">
              <a:buNone/>
              <a:defRPr>
                <a:solidFill>
                  <a:schemeClr val="tx1">
                    <a:tint val="75000"/>
                  </a:schemeClr>
                </a:solidFill>
              </a:defRPr>
            </a:lvl8pPr>
            <a:lvl9pPr marL="3656954" indent="0" algn="ctr">
              <a:buNone/>
              <a:defRPr>
                <a:solidFill>
                  <a:schemeClr val="tx1">
                    <a:tint val="75000"/>
                  </a:schemeClr>
                </a:solidFill>
              </a:defRPr>
            </a:lvl9pPr>
          </a:lstStyle>
          <a:p>
            <a:r>
              <a:rPr lang="en-US" dirty="0" smtClean="0"/>
              <a:t>Click to edit Master subtitle style</a:t>
            </a:r>
            <a:endParaRPr lang="en-GB" dirty="0"/>
          </a:p>
        </p:txBody>
      </p:sp>
    </p:spTree>
    <p:extLst>
      <p:ext uri="{BB962C8B-B14F-4D97-AF65-F5344CB8AC3E}">
        <p14:creationId xmlns:p14="http://schemas.microsoft.com/office/powerpoint/2010/main" val="190280583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Title Yellow">
    <p:bg>
      <p:bgPr>
        <a:solidFill>
          <a:schemeClr val="tx1"/>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32352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GB">
              <a:solidFill>
                <a:prstClr val="white"/>
              </a:solidFill>
            </a:endParaRPr>
          </a:p>
        </p:txBody>
      </p:sp>
      <p:sp>
        <p:nvSpPr>
          <p:cNvPr id="8" name="Rectangle 7"/>
          <p:cNvSpPr/>
          <p:nvPr userDrawn="1"/>
        </p:nvSpPr>
        <p:spPr>
          <a:xfrm>
            <a:off x="8820472" y="0"/>
            <a:ext cx="32352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GB">
              <a:solidFill>
                <a:prstClr val="white"/>
              </a:solidFill>
            </a:endParaRPr>
          </a:p>
        </p:txBody>
      </p:sp>
      <p:pic>
        <p:nvPicPr>
          <p:cNvPr id="27" name="Picture 26" descr="Ipsos MORI Logo - WHITE.png"/>
          <p:cNvPicPr>
            <a:picLocks noChangeAspect="1"/>
          </p:cNvPicPr>
          <p:nvPr userDrawn="1"/>
        </p:nvPicPr>
        <p:blipFill rotWithShape="1">
          <a:blip r:embed="rId2" cstate="screen">
            <a:extLst>
              <a:ext uri="{28A0092B-C50C-407E-A947-70E740481C1C}">
                <a14:useLocalDpi xmlns:a14="http://schemas.microsoft.com/office/drawing/2010/main"/>
              </a:ext>
            </a:extLst>
          </a:blip>
          <a:srcRect l="-9569" t="-43308" r="-9569" b="-43308"/>
          <a:stretch/>
        </p:blipFill>
        <p:spPr bwMode="white">
          <a:xfrm>
            <a:off x="458974" y="6381329"/>
            <a:ext cx="1069640" cy="310272"/>
          </a:xfrm>
          <a:prstGeom prst="rect">
            <a:avLst/>
          </a:prstGeom>
          <a:solidFill>
            <a:schemeClr val="tx1"/>
          </a:solidFill>
          <a:ln>
            <a:noFill/>
          </a:ln>
        </p:spPr>
      </p:pic>
      <p:grpSp>
        <p:nvGrpSpPr>
          <p:cNvPr id="28" name="Group 2"/>
          <p:cNvGrpSpPr>
            <a:grpSpLocks noChangeAspect="1"/>
          </p:cNvGrpSpPr>
          <p:nvPr userDrawn="1"/>
        </p:nvGrpSpPr>
        <p:grpSpPr bwMode="auto">
          <a:xfrm>
            <a:off x="8249742" y="6275412"/>
            <a:ext cx="332913" cy="333044"/>
            <a:chOff x="1352" y="681"/>
            <a:chExt cx="3519" cy="3153"/>
          </a:xfrm>
        </p:grpSpPr>
        <p:sp>
          <p:nvSpPr>
            <p:cNvPr id="29" name="Freeform 3"/>
            <p:cNvSpPr>
              <a:spLocks noChangeAspect="1"/>
            </p:cNvSpPr>
            <p:nvPr/>
          </p:nvSpPr>
          <p:spPr bwMode="auto">
            <a:xfrm>
              <a:off x="1352" y="681"/>
              <a:ext cx="3519" cy="3153"/>
            </a:xfrm>
            <a:custGeom>
              <a:avLst/>
              <a:gdLst>
                <a:gd name="T0" fmla="*/ 0 w 3862"/>
                <a:gd name="T1" fmla="*/ 3449 h 3449"/>
                <a:gd name="T2" fmla="*/ 0 w 3862"/>
                <a:gd name="T3" fmla="*/ 3449 h 3449"/>
                <a:gd name="T4" fmla="*/ 0 w 3862"/>
                <a:gd name="T5" fmla="*/ 0 h 3449"/>
                <a:gd name="T6" fmla="*/ 3696 w 3862"/>
                <a:gd name="T7" fmla="*/ 0 h 3449"/>
                <a:gd name="T8" fmla="*/ 3327 w 3862"/>
                <a:gd name="T9" fmla="*/ 3449 h 3449"/>
                <a:gd name="T10" fmla="*/ 0 w 3862"/>
                <a:gd name="T11" fmla="*/ 3449 h 3449"/>
              </a:gdLst>
              <a:ahLst/>
              <a:cxnLst>
                <a:cxn ang="0">
                  <a:pos x="T0" y="T1"/>
                </a:cxn>
                <a:cxn ang="0">
                  <a:pos x="T2" y="T3"/>
                </a:cxn>
                <a:cxn ang="0">
                  <a:pos x="T4" y="T5"/>
                </a:cxn>
                <a:cxn ang="0">
                  <a:pos x="T6" y="T7"/>
                </a:cxn>
                <a:cxn ang="0">
                  <a:pos x="T8" y="T9"/>
                </a:cxn>
                <a:cxn ang="0">
                  <a:pos x="T10" y="T11"/>
                </a:cxn>
              </a:cxnLst>
              <a:rect l="0" t="0" r="r" b="b"/>
              <a:pathLst>
                <a:path w="3862" h="3449">
                  <a:moveTo>
                    <a:pt x="0" y="3449"/>
                  </a:moveTo>
                  <a:lnTo>
                    <a:pt x="0" y="3449"/>
                  </a:lnTo>
                  <a:lnTo>
                    <a:pt x="0" y="0"/>
                  </a:lnTo>
                  <a:lnTo>
                    <a:pt x="3696" y="0"/>
                  </a:lnTo>
                  <a:cubicBezTo>
                    <a:pt x="3862" y="1150"/>
                    <a:pt x="3797" y="2241"/>
                    <a:pt x="3327" y="3449"/>
                  </a:cubicBezTo>
                  <a:lnTo>
                    <a:pt x="0" y="3449"/>
                  </a:lnTo>
                  <a:close/>
                </a:path>
              </a:pathLst>
            </a:custGeom>
            <a:solidFill>
              <a:srgbClr val="009D9C"/>
            </a:solidFill>
            <a:ln>
              <a:noFill/>
            </a:ln>
            <a:extLst/>
          </p:spPr>
          <p:txBody>
            <a:bodyPr/>
            <a:lstStyle/>
            <a:p>
              <a:pPr>
                <a:defRPr/>
              </a:pPr>
              <a:endParaRPr lang="en-US" dirty="0">
                <a:solidFill>
                  <a:prstClr val="black"/>
                </a:solidFill>
              </a:endParaRPr>
            </a:p>
          </p:txBody>
        </p:sp>
        <p:sp>
          <p:nvSpPr>
            <p:cNvPr id="30" name="Freeform 4"/>
            <p:cNvSpPr>
              <a:spLocks noChangeAspect="1"/>
            </p:cNvSpPr>
            <p:nvPr/>
          </p:nvSpPr>
          <p:spPr bwMode="auto">
            <a:xfrm>
              <a:off x="2708" y="1844"/>
              <a:ext cx="78" cy="52"/>
            </a:xfrm>
            <a:custGeom>
              <a:avLst/>
              <a:gdLst>
                <a:gd name="T0" fmla="*/ 16 w 81"/>
                <a:gd name="T1" fmla="*/ 40 h 66"/>
                <a:gd name="T2" fmla="*/ 16 w 81"/>
                <a:gd name="T3" fmla="*/ 40 h 66"/>
                <a:gd name="T4" fmla="*/ 0 w 81"/>
                <a:gd name="T5" fmla="*/ 54 h 66"/>
                <a:gd name="T6" fmla="*/ 79 w 81"/>
                <a:gd name="T7" fmla="*/ 22 h 66"/>
                <a:gd name="T8" fmla="*/ 81 w 81"/>
                <a:gd name="T9" fmla="*/ 0 h 66"/>
                <a:gd name="T10" fmla="*/ 16 w 81"/>
                <a:gd name="T11" fmla="*/ 40 h 66"/>
              </a:gdLst>
              <a:ahLst/>
              <a:cxnLst>
                <a:cxn ang="0">
                  <a:pos x="T0" y="T1"/>
                </a:cxn>
                <a:cxn ang="0">
                  <a:pos x="T2" y="T3"/>
                </a:cxn>
                <a:cxn ang="0">
                  <a:pos x="T4" y="T5"/>
                </a:cxn>
                <a:cxn ang="0">
                  <a:pos x="T6" y="T7"/>
                </a:cxn>
                <a:cxn ang="0">
                  <a:pos x="T8" y="T9"/>
                </a:cxn>
                <a:cxn ang="0">
                  <a:pos x="T10" y="T11"/>
                </a:cxn>
              </a:cxnLst>
              <a:rect l="0" t="0" r="r" b="b"/>
              <a:pathLst>
                <a:path w="81" h="66">
                  <a:moveTo>
                    <a:pt x="16" y="40"/>
                  </a:moveTo>
                  <a:lnTo>
                    <a:pt x="16" y="40"/>
                  </a:lnTo>
                  <a:lnTo>
                    <a:pt x="0" y="54"/>
                  </a:lnTo>
                  <a:cubicBezTo>
                    <a:pt x="35" y="66"/>
                    <a:pt x="72" y="42"/>
                    <a:pt x="79" y="22"/>
                  </a:cubicBezTo>
                  <a:lnTo>
                    <a:pt x="81" y="0"/>
                  </a:lnTo>
                  <a:cubicBezTo>
                    <a:pt x="54" y="6"/>
                    <a:pt x="27" y="19"/>
                    <a:pt x="16" y="40"/>
                  </a:cubicBezTo>
                  <a:close/>
                </a:path>
              </a:pathLst>
            </a:custGeom>
            <a:solidFill>
              <a:srgbClr val="2F469C"/>
            </a:solidFill>
            <a:ln>
              <a:noFill/>
            </a:ln>
            <a:extLst/>
          </p:spPr>
          <p:txBody>
            <a:bodyPr/>
            <a:lstStyle/>
            <a:p>
              <a:pPr>
                <a:defRPr/>
              </a:pPr>
              <a:endParaRPr lang="en-US" dirty="0">
                <a:solidFill>
                  <a:prstClr val="black"/>
                </a:solidFill>
              </a:endParaRPr>
            </a:p>
          </p:txBody>
        </p:sp>
        <p:sp>
          <p:nvSpPr>
            <p:cNvPr id="31" name="Freeform 5"/>
            <p:cNvSpPr>
              <a:spLocks noChangeAspect="1"/>
            </p:cNvSpPr>
            <p:nvPr/>
          </p:nvSpPr>
          <p:spPr bwMode="auto">
            <a:xfrm>
              <a:off x="2868" y="1973"/>
              <a:ext cx="67" cy="52"/>
            </a:xfrm>
            <a:custGeom>
              <a:avLst/>
              <a:gdLst>
                <a:gd name="T0" fmla="*/ 27 w 81"/>
                <a:gd name="T1" fmla="*/ 1 h 63"/>
                <a:gd name="T2" fmla="*/ 27 w 81"/>
                <a:gd name="T3" fmla="*/ 1 h 63"/>
                <a:gd name="T4" fmla="*/ 0 w 81"/>
                <a:gd name="T5" fmla="*/ 0 h 63"/>
                <a:gd name="T6" fmla="*/ 33 w 81"/>
                <a:gd name="T7" fmla="*/ 58 h 63"/>
                <a:gd name="T8" fmla="*/ 53 w 81"/>
                <a:gd name="T9" fmla="*/ 63 h 63"/>
                <a:gd name="T10" fmla="*/ 27 w 81"/>
                <a:gd name="T11" fmla="*/ 1 h 63"/>
              </a:gdLst>
              <a:ahLst/>
              <a:cxnLst>
                <a:cxn ang="0">
                  <a:pos x="T0" y="T1"/>
                </a:cxn>
                <a:cxn ang="0">
                  <a:pos x="T2" y="T3"/>
                </a:cxn>
                <a:cxn ang="0">
                  <a:pos x="T4" y="T5"/>
                </a:cxn>
                <a:cxn ang="0">
                  <a:pos x="T6" y="T7"/>
                </a:cxn>
                <a:cxn ang="0">
                  <a:pos x="T8" y="T9"/>
                </a:cxn>
                <a:cxn ang="0">
                  <a:pos x="T10" y="T11"/>
                </a:cxn>
              </a:cxnLst>
              <a:rect l="0" t="0" r="r" b="b"/>
              <a:pathLst>
                <a:path w="81" h="63">
                  <a:moveTo>
                    <a:pt x="27" y="1"/>
                  </a:moveTo>
                  <a:lnTo>
                    <a:pt x="27" y="1"/>
                  </a:lnTo>
                  <a:lnTo>
                    <a:pt x="0" y="0"/>
                  </a:lnTo>
                  <a:cubicBezTo>
                    <a:pt x="0" y="24"/>
                    <a:pt x="8" y="43"/>
                    <a:pt x="33" y="58"/>
                  </a:cubicBezTo>
                  <a:lnTo>
                    <a:pt x="53" y="63"/>
                  </a:lnTo>
                  <a:cubicBezTo>
                    <a:pt x="81" y="39"/>
                    <a:pt x="44" y="15"/>
                    <a:pt x="27" y="1"/>
                  </a:cubicBezTo>
                  <a:close/>
                </a:path>
              </a:pathLst>
            </a:custGeom>
            <a:solidFill>
              <a:srgbClr val="2F469C"/>
            </a:solidFill>
            <a:ln>
              <a:noFill/>
            </a:ln>
            <a:extLst/>
          </p:spPr>
          <p:txBody>
            <a:bodyPr/>
            <a:lstStyle/>
            <a:p>
              <a:pPr>
                <a:defRPr/>
              </a:pPr>
              <a:endParaRPr lang="en-US" dirty="0">
                <a:solidFill>
                  <a:prstClr val="black"/>
                </a:solidFill>
              </a:endParaRPr>
            </a:p>
          </p:txBody>
        </p:sp>
        <p:sp>
          <p:nvSpPr>
            <p:cNvPr id="32" name="Freeform 6"/>
            <p:cNvSpPr>
              <a:spLocks noChangeAspect="1"/>
            </p:cNvSpPr>
            <p:nvPr/>
          </p:nvSpPr>
          <p:spPr bwMode="auto">
            <a:xfrm>
              <a:off x="2620" y="1415"/>
              <a:ext cx="88" cy="72"/>
            </a:xfrm>
            <a:custGeom>
              <a:avLst/>
              <a:gdLst>
                <a:gd name="T0" fmla="*/ 20 w 96"/>
                <a:gd name="T1" fmla="*/ 50 h 79"/>
                <a:gd name="T2" fmla="*/ 20 w 96"/>
                <a:gd name="T3" fmla="*/ 50 h 79"/>
                <a:gd name="T4" fmla="*/ 0 w 96"/>
                <a:gd name="T5" fmla="*/ 64 h 79"/>
                <a:gd name="T6" fmla="*/ 89 w 96"/>
                <a:gd name="T7" fmla="*/ 27 h 79"/>
                <a:gd name="T8" fmla="*/ 96 w 96"/>
                <a:gd name="T9" fmla="*/ 0 h 79"/>
                <a:gd name="T10" fmla="*/ 20 w 96"/>
                <a:gd name="T11" fmla="*/ 50 h 79"/>
              </a:gdLst>
              <a:ahLst/>
              <a:cxnLst>
                <a:cxn ang="0">
                  <a:pos x="T0" y="T1"/>
                </a:cxn>
                <a:cxn ang="0">
                  <a:pos x="T2" y="T3"/>
                </a:cxn>
                <a:cxn ang="0">
                  <a:pos x="T4" y="T5"/>
                </a:cxn>
                <a:cxn ang="0">
                  <a:pos x="T6" y="T7"/>
                </a:cxn>
                <a:cxn ang="0">
                  <a:pos x="T8" y="T9"/>
                </a:cxn>
                <a:cxn ang="0">
                  <a:pos x="T10" y="T11"/>
                </a:cxn>
              </a:cxnLst>
              <a:rect l="0" t="0" r="r" b="b"/>
              <a:pathLst>
                <a:path w="96" h="79">
                  <a:moveTo>
                    <a:pt x="20" y="50"/>
                  </a:moveTo>
                  <a:lnTo>
                    <a:pt x="20" y="50"/>
                  </a:lnTo>
                  <a:lnTo>
                    <a:pt x="0" y="64"/>
                  </a:lnTo>
                  <a:cubicBezTo>
                    <a:pt x="41" y="79"/>
                    <a:pt x="75" y="57"/>
                    <a:pt x="89" y="27"/>
                  </a:cubicBezTo>
                  <a:lnTo>
                    <a:pt x="96" y="0"/>
                  </a:lnTo>
                  <a:cubicBezTo>
                    <a:pt x="63" y="8"/>
                    <a:pt x="38" y="8"/>
                    <a:pt x="20" y="50"/>
                  </a:cubicBezTo>
                  <a:close/>
                </a:path>
              </a:pathLst>
            </a:custGeom>
            <a:solidFill>
              <a:srgbClr val="2F469C"/>
            </a:solidFill>
            <a:ln>
              <a:noFill/>
            </a:ln>
            <a:extLst/>
          </p:spPr>
          <p:txBody>
            <a:bodyPr/>
            <a:lstStyle/>
            <a:p>
              <a:pPr>
                <a:defRPr/>
              </a:pPr>
              <a:endParaRPr lang="en-US" dirty="0">
                <a:solidFill>
                  <a:prstClr val="black"/>
                </a:solidFill>
              </a:endParaRPr>
            </a:p>
          </p:txBody>
        </p:sp>
        <p:sp>
          <p:nvSpPr>
            <p:cNvPr id="33" name="Freeform 7"/>
            <p:cNvSpPr>
              <a:spLocks noChangeAspect="1"/>
            </p:cNvSpPr>
            <p:nvPr/>
          </p:nvSpPr>
          <p:spPr bwMode="auto">
            <a:xfrm>
              <a:off x="2568" y="1565"/>
              <a:ext cx="72" cy="72"/>
            </a:xfrm>
            <a:custGeom>
              <a:avLst/>
              <a:gdLst>
                <a:gd name="T0" fmla="*/ 77 w 77"/>
                <a:gd name="T1" fmla="*/ 22 h 77"/>
                <a:gd name="T2" fmla="*/ 77 w 77"/>
                <a:gd name="T3" fmla="*/ 22 h 77"/>
                <a:gd name="T4" fmla="*/ 71 w 77"/>
                <a:gd name="T5" fmla="*/ 0 h 77"/>
                <a:gd name="T6" fmla="*/ 0 w 77"/>
                <a:gd name="T7" fmla="*/ 44 h 77"/>
                <a:gd name="T8" fmla="*/ 0 w 77"/>
                <a:gd name="T9" fmla="*/ 62 h 77"/>
                <a:gd name="T10" fmla="*/ 77 w 77"/>
                <a:gd name="T11" fmla="*/ 22 h 77"/>
              </a:gdLst>
              <a:ahLst/>
              <a:cxnLst>
                <a:cxn ang="0">
                  <a:pos x="T0" y="T1"/>
                </a:cxn>
                <a:cxn ang="0">
                  <a:pos x="T2" y="T3"/>
                </a:cxn>
                <a:cxn ang="0">
                  <a:pos x="T4" y="T5"/>
                </a:cxn>
                <a:cxn ang="0">
                  <a:pos x="T6" y="T7"/>
                </a:cxn>
                <a:cxn ang="0">
                  <a:pos x="T8" y="T9"/>
                </a:cxn>
                <a:cxn ang="0">
                  <a:pos x="T10" y="T11"/>
                </a:cxn>
              </a:cxnLst>
              <a:rect l="0" t="0" r="r" b="b"/>
              <a:pathLst>
                <a:path w="77" h="77">
                  <a:moveTo>
                    <a:pt x="77" y="22"/>
                  </a:moveTo>
                  <a:lnTo>
                    <a:pt x="77" y="22"/>
                  </a:lnTo>
                  <a:lnTo>
                    <a:pt x="71" y="0"/>
                  </a:lnTo>
                  <a:cubicBezTo>
                    <a:pt x="38" y="7"/>
                    <a:pt x="14" y="19"/>
                    <a:pt x="0" y="44"/>
                  </a:cubicBezTo>
                  <a:lnTo>
                    <a:pt x="0" y="62"/>
                  </a:lnTo>
                  <a:cubicBezTo>
                    <a:pt x="42" y="77"/>
                    <a:pt x="64" y="40"/>
                    <a:pt x="77" y="22"/>
                  </a:cubicBezTo>
                  <a:close/>
                </a:path>
              </a:pathLst>
            </a:custGeom>
            <a:solidFill>
              <a:srgbClr val="2F469C"/>
            </a:solidFill>
            <a:ln>
              <a:noFill/>
            </a:ln>
            <a:extLst/>
          </p:spPr>
          <p:txBody>
            <a:bodyPr/>
            <a:lstStyle/>
            <a:p>
              <a:pPr>
                <a:defRPr/>
              </a:pPr>
              <a:endParaRPr lang="en-US" dirty="0">
                <a:solidFill>
                  <a:prstClr val="black"/>
                </a:solidFill>
              </a:endParaRPr>
            </a:p>
          </p:txBody>
        </p:sp>
        <p:sp>
          <p:nvSpPr>
            <p:cNvPr id="34" name="Freeform 8"/>
            <p:cNvSpPr>
              <a:spLocks noChangeAspect="1"/>
            </p:cNvSpPr>
            <p:nvPr/>
          </p:nvSpPr>
          <p:spPr bwMode="auto">
            <a:xfrm>
              <a:off x="2547" y="1725"/>
              <a:ext cx="88" cy="62"/>
            </a:xfrm>
            <a:custGeom>
              <a:avLst/>
              <a:gdLst>
                <a:gd name="T0" fmla="*/ 0 w 90"/>
                <a:gd name="T1" fmla="*/ 52 h 74"/>
                <a:gd name="T2" fmla="*/ 0 w 90"/>
                <a:gd name="T3" fmla="*/ 52 h 74"/>
                <a:gd name="T4" fmla="*/ 14 w 90"/>
                <a:gd name="T5" fmla="*/ 60 h 74"/>
                <a:gd name="T6" fmla="*/ 73 w 90"/>
                <a:gd name="T7" fmla="*/ 23 h 74"/>
                <a:gd name="T8" fmla="*/ 90 w 90"/>
                <a:gd name="T9" fmla="*/ 8 h 74"/>
                <a:gd name="T10" fmla="*/ 0 w 90"/>
                <a:gd name="T11" fmla="*/ 52 h 74"/>
              </a:gdLst>
              <a:ahLst/>
              <a:cxnLst>
                <a:cxn ang="0">
                  <a:pos x="T0" y="T1"/>
                </a:cxn>
                <a:cxn ang="0">
                  <a:pos x="T2" y="T3"/>
                </a:cxn>
                <a:cxn ang="0">
                  <a:pos x="T4" y="T5"/>
                </a:cxn>
                <a:cxn ang="0">
                  <a:pos x="T6" y="T7"/>
                </a:cxn>
                <a:cxn ang="0">
                  <a:pos x="T8" y="T9"/>
                </a:cxn>
                <a:cxn ang="0">
                  <a:pos x="T10" y="T11"/>
                </a:cxn>
              </a:cxnLst>
              <a:rect l="0" t="0" r="r" b="b"/>
              <a:pathLst>
                <a:path w="90" h="74">
                  <a:moveTo>
                    <a:pt x="0" y="52"/>
                  </a:moveTo>
                  <a:lnTo>
                    <a:pt x="0" y="52"/>
                  </a:lnTo>
                  <a:lnTo>
                    <a:pt x="14" y="60"/>
                  </a:lnTo>
                  <a:cubicBezTo>
                    <a:pt x="59" y="74"/>
                    <a:pt x="62" y="38"/>
                    <a:pt x="73" y="23"/>
                  </a:cubicBezTo>
                  <a:lnTo>
                    <a:pt x="90" y="8"/>
                  </a:lnTo>
                  <a:cubicBezTo>
                    <a:pt x="48" y="0"/>
                    <a:pt x="11" y="31"/>
                    <a:pt x="0" y="52"/>
                  </a:cubicBezTo>
                  <a:close/>
                </a:path>
              </a:pathLst>
            </a:custGeom>
            <a:solidFill>
              <a:srgbClr val="2F469C"/>
            </a:solidFill>
            <a:ln>
              <a:noFill/>
            </a:ln>
            <a:extLst/>
          </p:spPr>
          <p:txBody>
            <a:bodyPr/>
            <a:lstStyle/>
            <a:p>
              <a:pPr>
                <a:defRPr/>
              </a:pPr>
              <a:endParaRPr lang="en-US" dirty="0">
                <a:solidFill>
                  <a:prstClr val="black"/>
                </a:solidFill>
              </a:endParaRPr>
            </a:p>
          </p:txBody>
        </p:sp>
        <p:sp>
          <p:nvSpPr>
            <p:cNvPr id="35" name="Freeform 9"/>
            <p:cNvSpPr>
              <a:spLocks noChangeAspect="1"/>
            </p:cNvSpPr>
            <p:nvPr/>
          </p:nvSpPr>
          <p:spPr bwMode="auto">
            <a:xfrm>
              <a:off x="2775" y="1177"/>
              <a:ext cx="83" cy="72"/>
            </a:xfrm>
            <a:custGeom>
              <a:avLst/>
              <a:gdLst>
                <a:gd name="T0" fmla="*/ 16 w 88"/>
                <a:gd name="T1" fmla="*/ 4 h 72"/>
                <a:gd name="T2" fmla="*/ 16 w 88"/>
                <a:gd name="T3" fmla="*/ 4 h 72"/>
                <a:gd name="T4" fmla="*/ 0 w 88"/>
                <a:gd name="T5" fmla="*/ 12 h 72"/>
                <a:gd name="T6" fmla="*/ 86 w 88"/>
                <a:gd name="T7" fmla="*/ 49 h 72"/>
                <a:gd name="T8" fmla="*/ 88 w 88"/>
                <a:gd name="T9" fmla="*/ 22 h 72"/>
                <a:gd name="T10" fmla="*/ 16 w 88"/>
                <a:gd name="T11" fmla="*/ 4 h 72"/>
              </a:gdLst>
              <a:ahLst/>
              <a:cxnLst>
                <a:cxn ang="0">
                  <a:pos x="T0" y="T1"/>
                </a:cxn>
                <a:cxn ang="0">
                  <a:pos x="T2" y="T3"/>
                </a:cxn>
                <a:cxn ang="0">
                  <a:pos x="T4" y="T5"/>
                </a:cxn>
                <a:cxn ang="0">
                  <a:pos x="T6" y="T7"/>
                </a:cxn>
                <a:cxn ang="0">
                  <a:pos x="T8" y="T9"/>
                </a:cxn>
                <a:cxn ang="0">
                  <a:pos x="T10" y="T11"/>
                </a:cxn>
              </a:cxnLst>
              <a:rect l="0" t="0" r="r" b="b"/>
              <a:pathLst>
                <a:path w="88" h="72">
                  <a:moveTo>
                    <a:pt x="16" y="4"/>
                  </a:moveTo>
                  <a:lnTo>
                    <a:pt x="16" y="4"/>
                  </a:lnTo>
                  <a:lnTo>
                    <a:pt x="0" y="12"/>
                  </a:lnTo>
                  <a:cubicBezTo>
                    <a:pt x="4" y="40"/>
                    <a:pt x="70" y="72"/>
                    <a:pt x="86" y="49"/>
                  </a:cubicBezTo>
                  <a:lnTo>
                    <a:pt x="88" y="22"/>
                  </a:lnTo>
                  <a:cubicBezTo>
                    <a:pt x="67" y="8"/>
                    <a:pt x="45" y="0"/>
                    <a:pt x="16" y="4"/>
                  </a:cubicBezTo>
                  <a:close/>
                </a:path>
              </a:pathLst>
            </a:custGeom>
            <a:solidFill>
              <a:srgbClr val="2F469C"/>
            </a:solidFill>
            <a:ln>
              <a:noFill/>
            </a:ln>
            <a:extLst/>
          </p:spPr>
          <p:txBody>
            <a:bodyPr/>
            <a:lstStyle/>
            <a:p>
              <a:pPr>
                <a:defRPr/>
              </a:pPr>
              <a:endParaRPr lang="en-US" dirty="0">
                <a:solidFill>
                  <a:prstClr val="black"/>
                </a:solidFill>
              </a:endParaRPr>
            </a:p>
          </p:txBody>
        </p:sp>
        <p:sp>
          <p:nvSpPr>
            <p:cNvPr id="36" name="Freeform 10"/>
            <p:cNvSpPr>
              <a:spLocks noChangeAspect="1"/>
            </p:cNvSpPr>
            <p:nvPr/>
          </p:nvSpPr>
          <p:spPr bwMode="auto">
            <a:xfrm>
              <a:off x="2956" y="1110"/>
              <a:ext cx="72" cy="88"/>
            </a:xfrm>
            <a:custGeom>
              <a:avLst/>
              <a:gdLst>
                <a:gd name="T0" fmla="*/ 46 w 86"/>
                <a:gd name="T1" fmla="*/ 7 h 92"/>
                <a:gd name="T2" fmla="*/ 46 w 86"/>
                <a:gd name="T3" fmla="*/ 7 h 92"/>
                <a:gd name="T4" fmla="*/ 21 w 86"/>
                <a:gd name="T5" fmla="*/ 0 h 92"/>
                <a:gd name="T6" fmla="*/ 14 w 86"/>
                <a:gd name="T7" fmla="*/ 66 h 92"/>
                <a:gd name="T8" fmla="*/ 27 w 86"/>
                <a:gd name="T9" fmla="*/ 92 h 92"/>
                <a:gd name="T10" fmla="*/ 46 w 86"/>
                <a:gd name="T11" fmla="*/ 7 h 92"/>
              </a:gdLst>
              <a:ahLst/>
              <a:cxnLst>
                <a:cxn ang="0">
                  <a:pos x="T0" y="T1"/>
                </a:cxn>
                <a:cxn ang="0">
                  <a:pos x="T2" y="T3"/>
                </a:cxn>
                <a:cxn ang="0">
                  <a:pos x="T4" y="T5"/>
                </a:cxn>
                <a:cxn ang="0">
                  <a:pos x="T6" y="T7"/>
                </a:cxn>
                <a:cxn ang="0">
                  <a:pos x="T8" y="T9"/>
                </a:cxn>
                <a:cxn ang="0">
                  <a:pos x="T10" y="T11"/>
                </a:cxn>
              </a:cxnLst>
              <a:rect l="0" t="0" r="r" b="b"/>
              <a:pathLst>
                <a:path w="86" h="92">
                  <a:moveTo>
                    <a:pt x="46" y="7"/>
                  </a:moveTo>
                  <a:lnTo>
                    <a:pt x="46" y="7"/>
                  </a:lnTo>
                  <a:lnTo>
                    <a:pt x="21" y="0"/>
                  </a:lnTo>
                  <a:cubicBezTo>
                    <a:pt x="7" y="19"/>
                    <a:pt x="0" y="33"/>
                    <a:pt x="14" y="66"/>
                  </a:cubicBezTo>
                  <a:lnTo>
                    <a:pt x="27" y="92"/>
                  </a:lnTo>
                  <a:cubicBezTo>
                    <a:pt x="57" y="63"/>
                    <a:pt x="86" y="36"/>
                    <a:pt x="46" y="7"/>
                  </a:cubicBezTo>
                  <a:close/>
                </a:path>
              </a:pathLst>
            </a:custGeom>
            <a:solidFill>
              <a:srgbClr val="2F469C"/>
            </a:solidFill>
            <a:ln>
              <a:noFill/>
            </a:ln>
            <a:extLst/>
          </p:spPr>
          <p:txBody>
            <a:bodyPr/>
            <a:lstStyle/>
            <a:p>
              <a:pPr>
                <a:defRPr/>
              </a:pPr>
              <a:endParaRPr lang="en-US" dirty="0">
                <a:solidFill>
                  <a:prstClr val="black"/>
                </a:solidFill>
              </a:endParaRPr>
            </a:p>
          </p:txBody>
        </p:sp>
        <p:sp>
          <p:nvSpPr>
            <p:cNvPr id="37" name="Freeform 11"/>
            <p:cNvSpPr>
              <a:spLocks noChangeAspect="1" noEditPoints="1"/>
            </p:cNvSpPr>
            <p:nvPr/>
          </p:nvSpPr>
          <p:spPr bwMode="auto">
            <a:xfrm>
              <a:off x="3148" y="929"/>
              <a:ext cx="668" cy="1680"/>
            </a:xfrm>
            <a:custGeom>
              <a:avLst/>
              <a:gdLst>
                <a:gd name="T0" fmla="*/ 451 w 724"/>
                <a:gd name="T1" fmla="*/ 808 h 1845"/>
                <a:gd name="T2" fmla="*/ 451 w 724"/>
                <a:gd name="T3" fmla="*/ 808 h 1845"/>
                <a:gd name="T4" fmla="*/ 326 w 724"/>
                <a:gd name="T5" fmla="*/ 776 h 1845"/>
                <a:gd name="T6" fmla="*/ 477 w 724"/>
                <a:gd name="T7" fmla="*/ 746 h 1845"/>
                <a:gd name="T8" fmla="*/ 493 w 724"/>
                <a:gd name="T9" fmla="*/ 773 h 1845"/>
                <a:gd name="T10" fmla="*/ 451 w 724"/>
                <a:gd name="T11" fmla="*/ 808 h 1845"/>
                <a:gd name="T12" fmla="*/ 451 w 724"/>
                <a:gd name="T13" fmla="*/ 808 h 1845"/>
                <a:gd name="T14" fmla="*/ 639 w 724"/>
                <a:gd name="T15" fmla="*/ 841 h 1845"/>
                <a:gd name="T16" fmla="*/ 639 w 724"/>
                <a:gd name="T17" fmla="*/ 841 h 1845"/>
                <a:gd name="T18" fmla="*/ 601 w 724"/>
                <a:gd name="T19" fmla="*/ 701 h 1845"/>
                <a:gd name="T20" fmla="*/ 634 w 724"/>
                <a:gd name="T21" fmla="*/ 646 h 1845"/>
                <a:gd name="T22" fmla="*/ 627 w 724"/>
                <a:gd name="T23" fmla="*/ 477 h 1845"/>
                <a:gd name="T24" fmla="*/ 641 w 724"/>
                <a:gd name="T25" fmla="*/ 463 h 1845"/>
                <a:gd name="T26" fmla="*/ 627 w 724"/>
                <a:gd name="T27" fmla="*/ 414 h 1845"/>
                <a:gd name="T28" fmla="*/ 615 w 724"/>
                <a:gd name="T29" fmla="*/ 342 h 1845"/>
                <a:gd name="T30" fmla="*/ 590 w 724"/>
                <a:gd name="T31" fmla="*/ 286 h 1845"/>
                <a:gd name="T32" fmla="*/ 602 w 724"/>
                <a:gd name="T33" fmla="*/ 260 h 1845"/>
                <a:gd name="T34" fmla="*/ 560 w 724"/>
                <a:gd name="T35" fmla="*/ 236 h 1845"/>
                <a:gd name="T36" fmla="*/ 523 w 724"/>
                <a:gd name="T37" fmla="*/ 213 h 1845"/>
                <a:gd name="T38" fmla="*/ 514 w 724"/>
                <a:gd name="T39" fmla="*/ 180 h 1845"/>
                <a:gd name="T40" fmla="*/ 483 w 724"/>
                <a:gd name="T41" fmla="*/ 195 h 1845"/>
                <a:gd name="T42" fmla="*/ 476 w 724"/>
                <a:gd name="T43" fmla="*/ 154 h 1845"/>
                <a:gd name="T44" fmla="*/ 434 w 724"/>
                <a:gd name="T45" fmla="*/ 171 h 1845"/>
                <a:gd name="T46" fmla="*/ 411 w 724"/>
                <a:gd name="T47" fmla="*/ 119 h 1845"/>
                <a:gd name="T48" fmla="*/ 389 w 724"/>
                <a:gd name="T49" fmla="*/ 124 h 1845"/>
                <a:gd name="T50" fmla="*/ 356 w 724"/>
                <a:gd name="T51" fmla="*/ 150 h 1845"/>
                <a:gd name="T52" fmla="*/ 356 w 724"/>
                <a:gd name="T53" fmla="*/ 101 h 1845"/>
                <a:gd name="T54" fmla="*/ 341 w 724"/>
                <a:gd name="T55" fmla="*/ 93 h 1845"/>
                <a:gd name="T56" fmla="*/ 314 w 724"/>
                <a:gd name="T57" fmla="*/ 81 h 1845"/>
                <a:gd name="T58" fmla="*/ 276 w 724"/>
                <a:gd name="T59" fmla="*/ 97 h 1845"/>
                <a:gd name="T60" fmla="*/ 292 w 724"/>
                <a:gd name="T61" fmla="*/ 51 h 1845"/>
                <a:gd name="T62" fmla="*/ 244 w 724"/>
                <a:gd name="T63" fmla="*/ 106 h 1845"/>
                <a:gd name="T64" fmla="*/ 216 w 724"/>
                <a:gd name="T65" fmla="*/ 112 h 1845"/>
                <a:gd name="T66" fmla="*/ 266 w 724"/>
                <a:gd name="T67" fmla="*/ 43 h 1845"/>
                <a:gd name="T68" fmla="*/ 214 w 724"/>
                <a:gd name="T69" fmla="*/ 91 h 1845"/>
                <a:gd name="T70" fmla="*/ 173 w 724"/>
                <a:gd name="T71" fmla="*/ 98 h 1845"/>
                <a:gd name="T72" fmla="*/ 186 w 724"/>
                <a:gd name="T73" fmla="*/ 38 h 1845"/>
                <a:gd name="T74" fmla="*/ 173 w 724"/>
                <a:gd name="T75" fmla="*/ 69 h 1845"/>
                <a:gd name="T76" fmla="*/ 166 w 724"/>
                <a:gd name="T77" fmla="*/ 36 h 1845"/>
                <a:gd name="T78" fmla="*/ 142 w 724"/>
                <a:gd name="T79" fmla="*/ 114 h 1845"/>
                <a:gd name="T80" fmla="*/ 126 w 724"/>
                <a:gd name="T81" fmla="*/ 39 h 1845"/>
                <a:gd name="T82" fmla="*/ 80 w 724"/>
                <a:gd name="T83" fmla="*/ 112 h 1845"/>
                <a:gd name="T84" fmla="*/ 56 w 724"/>
                <a:gd name="T85" fmla="*/ 117 h 1845"/>
                <a:gd name="T86" fmla="*/ 37 w 724"/>
                <a:gd name="T87" fmla="*/ 43 h 1845"/>
                <a:gd name="T88" fmla="*/ 5 w 724"/>
                <a:gd name="T89" fmla="*/ 1808 h 1845"/>
                <a:gd name="T90" fmla="*/ 0 w 724"/>
                <a:gd name="T91" fmla="*/ 1840 h 1845"/>
                <a:gd name="T92" fmla="*/ 162 w 724"/>
                <a:gd name="T93" fmla="*/ 1823 h 1845"/>
                <a:gd name="T94" fmla="*/ 529 w 724"/>
                <a:gd name="T95" fmla="*/ 1842 h 1845"/>
                <a:gd name="T96" fmla="*/ 614 w 724"/>
                <a:gd name="T97" fmla="*/ 1829 h 1845"/>
                <a:gd name="T98" fmla="*/ 421 w 724"/>
                <a:gd name="T99" fmla="*/ 1778 h 1845"/>
                <a:gd name="T100" fmla="*/ 272 w 724"/>
                <a:gd name="T101" fmla="*/ 1664 h 1845"/>
                <a:gd name="T102" fmla="*/ 237 w 724"/>
                <a:gd name="T103" fmla="*/ 1566 h 1845"/>
                <a:gd name="T104" fmla="*/ 239 w 724"/>
                <a:gd name="T105" fmla="*/ 1432 h 1845"/>
                <a:gd name="T106" fmla="*/ 315 w 724"/>
                <a:gd name="T107" fmla="*/ 1404 h 1845"/>
                <a:gd name="T108" fmla="*/ 586 w 724"/>
                <a:gd name="T109" fmla="*/ 1387 h 1845"/>
                <a:gd name="T110" fmla="*/ 605 w 724"/>
                <a:gd name="T111" fmla="*/ 1286 h 1845"/>
                <a:gd name="T112" fmla="*/ 609 w 724"/>
                <a:gd name="T113" fmla="*/ 1223 h 1845"/>
                <a:gd name="T114" fmla="*/ 630 w 724"/>
                <a:gd name="T115" fmla="*/ 1174 h 1845"/>
                <a:gd name="T116" fmla="*/ 590 w 724"/>
                <a:gd name="T117" fmla="*/ 1133 h 1845"/>
                <a:gd name="T118" fmla="*/ 650 w 724"/>
                <a:gd name="T119" fmla="*/ 1082 h 1845"/>
                <a:gd name="T120" fmla="*/ 621 w 724"/>
                <a:gd name="T121" fmla="*/ 1018 h 1845"/>
                <a:gd name="T122" fmla="*/ 704 w 724"/>
                <a:gd name="T123" fmla="*/ 959 h 1845"/>
                <a:gd name="T124" fmla="*/ 639 w 724"/>
                <a:gd name="T125" fmla="*/ 841 h 1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24" h="1845">
                  <a:moveTo>
                    <a:pt x="451" y="808"/>
                  </a:moveTo>
                  <a:lnTo>
                    <a:pt x="451" y="808"/>
                  </a:lnTo>
                  <a:cubicBezTo>
                    <a:pt x="397" y="820"/>
                    <a:pt x="315" y="783"/>
                    <a:pt x="326" y="776"/>
                  </a:cubicBezTo>
                  <a:cubicBezTo>
                    <a:pt x="353" y="757"/>
                    <a:pt x="416" y="725"/>
                    <a:pt x="477" y="746"/>
                  </a:cubicBezTo>
                  <a:cubicBezTo>
                    <a:pt x="488" y="750"/>
                    <a:pt x="492" y="760"/>
                    <a:pt x="493" y="773"/>
                  </a:cubicBezTo>
                  <a:cubicBezTo>
                    <a:pt x="496" y="804"/>
                    <a:pt x="471" y="805"/>
                    <a:pt x="451" y="808"/>
                  </a:cubicBezTo>
                  <a:lnTo>
                    <a:pt x="451" y="808"/>
                  </a:lnTo>
                  <a:close/>
                  <a:moveTo>
                    <a:pt x="639" y="841"/>
                  </a:moveTo>
                  <a:lnTo>
                    <a:pt x="639" y="841"/>
                  </a:lnTo>
                  <a:cubicBezTo>
                    <a:pt x="610" y="803"/>
                    <a:pt x="557" y="751"/>
                    <a:pt x="601" y="701"/>
                  </a:cubicBezTo>
                  <a:cubicBezTo>
                    <a:pt x="624" y="684"/>
                    <a:pt x="631" y="670"/>
                    <a:pt x="634" y="646"/>
                  </a:cubicBezTo>
                  <a:cubicBezTo>
                    <a:pt x="644" y="560"/>
                    <a:pt x="639" y="524"/>
                    <a:pt x="627" y="477"/>
                  </a:cubicBezTo>
                  <a:cubicBezTo>
                    <a:pt x="629" y="473"/>
                    <a:pt x="638" y="478"/>
                    <a:pt x="641" y="463"/>
                  </a:cubicBezTo>
                  <a:cubicBezTo>
                    <a:pt x="650" y="422"/>
                    <a:pt x="627" y="414"/>
                    <a:pt x="627" y="414"/>
                  </a:cubicBezTo>
                  <a:cubicBezTo>
                    <a:pt x="645" y="399"/>
                    <a:pt x="643" y="342"/>
                    <a:pt x="615" y="342"/>
                  </a:cubicBezTo>
                  <a:cubicBezTo>
                    <a:pt x="631" y="317"/>
                    <a:pt x="617" y="277"/>
                    <a:pt x="590" y="286"/>
                  </a:cubicBezTo>
                  <a:cubicBezTo>
                    <a:pt x="590" y="286"/>
                    <a:pt x="604" y="278"/>
                    <a:pt x="602" y="260"/>
                  </a:cubicBezTo>
                  <a:cubicBezTo>
                    <a:pt x="599" y="224"/>
                    <a:pt x="547" y="259"/>
                    <a:pt x="560" y="236"/>
                  </a:cubicBezTo>
                  <a:cubicBezTo>
                    <a:pt x="567" y="223"/>
                    <a:pt x="538" y="180"/>
                    <a:pt x="523" y="213"/>
                  </a:cubicBezTo>
                  <a:cubicBezTo>
                    <a:pt x="515" y="207"/>
                    <a:pt x="529" y="187"/>
                    <a:pt x="514" y="180"/>
                  </a:cubicBezTo>
                  <a:cubicBezTo>
                    <a:pt x="504" y="181"/>
                    <a:pt x="495" y="188"/>
                    <a:pt x="483" y="195"/>
                  </a:cubicBezTo>
                  <a:cubicBezTo>
                    <a:pt x="479" y="181"/>
                    <a:pt x="494" y="174"/>
                    <a:pt x="476" y="154"/>
                  </a:cubicBezTo>
                  <a:cubicBezTo>
                    <a:pt x="452" y="138"/>
                    <a:pt x="451" y="162"/>
                    <a:pt x="434" y="171"/>
                  </a:cubicBezTo>
                  <a:cubicBezTo>
                    <a:pt x="404" y="164"/>
                    <a:pt x="476" y="146"/>
                    <a:pt x="411" y="119"/>
                  </a:cubicBezTo>
                  <a:cubicBezTo>
                    <a:pt x="395" y="159"/>
                    <a:pt x="396" y="130"/>
                    <a:pt x="389" y="124"/>
                  </a:cubicBezTo>
                  <a:cubicBezTo>
                    <a:pt x="384" y="121"/>
                    <a:pt x="375" y="131"/>
                    <a:pt x="356" y="150"/>
                  </a:cubicBezTo>
                  <a:cubicBezTo>
                    <a:pt x="366" y="124"/>
                    <a:pt x="388" y="92"/>
                    <a:pt x="356" y="101"/>
                  </a:cubicBezTo>
                  <a:cubicBezTo>
                    <a:pt x="320" y="117"/>
                    <a:pt x="341" y="96"/>
                    <a:pt x="341" y="93"/>
                  </a:cubicBezTo>
                  <a:cubicBezTo>
                    <a:pt x="372" y="79"/>
                    <a:pt x="312" y="45"/>
                    <a:pt x="314" y="81"/>
                  </a:cubicBezTo>
                  <a:cubicBezTo>
                    <a:pt x="313" y="105"/>
                    <a:pt x="261" y="126"/>
                    <a:pt x="276" y="97"/>
                  </a:cubicBezTo>
                  <a:cubicBezTo>
                    <a:pt x="286" y="60"/>
                    <a:pt x="331" y="116"/>
                    <a:pt x="292" y="51"/>
                  </a:cubicBezTo>
                  <a:cubicBezTo>
                    <a:pt x="268" y="78"/>
                    <a:pt x="248" y="96"/>
                    <a:pt x="244" y="106"/>
                  </a:cubicBezTo>
                  <a:cubicBezTo>
                    <a:pt x="225" y="181"/>
                    <a:pt x="236" y="113"/>
                    <a:pt x="216" y="112"/>
                  </a:cubicBezTo>
                  <a:cubicBezTo>
                    <a:pt x="242" y="94"/>
                    <a:pt x="276" y="63"/>
                    <a:pt x="266" y="43"/>
                  </a:cubicBezTo>
                  <a:cubicBezTo>
                    <a:pt x="237" y="41"/>
                    <a:pt x="172" y="87"/>
                    <a:pt x="214" y="91"/>
                  </a:cubicBezTo>
                  <a:cubicBezTo>
                    <a:pt x="211" y="106"/>
                    <a:pt x="187" y="123"/>
                    <a:pt x="173" y="98"/>
                  </a:cubicBezTo>
                  <a:cubicBezTo>
                    <a:pt x="196" y="92"/>
                    <a:pt x="235" y="15"/>
                    <a:pt x="186" y="38"/>
                  </a:cubicBezTo>
                  <a:cubicBezTo>
                    <a:pt x="181" y="42"/>
                    <a:pt x="181" y="56"/>
                    <a:pt x="173" y="69"/>
                  </a:cubicBezTo>
                  <a:cubicBezTo>
                    <a:pt x="161" y="58"/>
                    <a:pt x="170" y="42"/>
                    <a:pt x="166" y="36"/>
                  </a:cubicBezTo>
                  <a:cubicBezTo>
                    <a:pt x="127" y="0"/>
                    <a:pt x="141" y="93"/>
                    <a:pt x="142" y="114"/>
                  </a:cubicBezTo>
                  <a:cubicBezTo>
                    <a:pt x="92" y="82"/>
                    <a:pt x="139" y="91"/>
                    <a:pt x="126" y="39"/>
                  </a:cubicBezTo>
                  <a:cubicBezTo>
                    <a:pt x="84" y="47"/>
                    <a:pt x="73" y="64"/>
                    <a:pt x="80" y="112"/>
                  </a:cubicBezTo>
                  <a:cubicBezTo>
                    <a:pt x="74" y="123"/>
                    <a:pt x="63" y="149"/>
                    <a:pt x="56" y="117"/>
                  </a:cubicBezTo>
                  <a:cubicBezTo>
                    <a:pt x="79" y="87"/>
                    <a:pt x="77" y="44"/>
                    <a:pt x="37" y="43"/>
                  </a:cubicBezTo>
                  <a:cubicBezTo>
                    <a:pt x="101" y="631"/>
                    <a:pt x="97" y="1225"/>
                    <a:pt x="5" y="1808"/>
                  </a:cubicBezTo>
                  <a:lnTo>
                    <a:pt x="0" y="1840"/>
                  </a:lnTo>
                  <a:cubicBezTo>
                    <a:pt x="46" y="1839"/>
                    <a:pt x="113" y="1825"/>
                    <a:pt x="162" y="1823"/>
                  </a:cubicBezTo>
                  <a:cubicBezTo>
                    <a:pt x="301" y="1827"/>
                    <a:pt x="298" y="1845"/>
                    <a:pt x="529" y="1842"/>
                  </a:cubicBezTo>
                  <a:cubicBezTo>
                    <a:pt x="582" y="1837"/>
                    <a:pt x="597" y="1829"/>
                    <a:pt x="614" y="1829"/>
                  </a:cubicBezTo>
                  <a:cubicBezTo>
                    <a:pt x="597" y="1758"/>
                    <a:pt x="481" y="1798"/>
                    <a:pt x="421" y="1778"/>
                  </a:cubicBezTo>
                  <a:cubicBezTo>
                    <a:pt x="321" y="1768"/>
                    <a:pt x="304" y="1708"/>
                    <a:pt x="272" y="1664"/>
                  </a:cubicBezTo>
                  <a:cubicBezTo>
                    <a:pt x="258" y="1639"/>
                    <a:pt x="237" y="1608"/>
                    <a:pt x="237" y="1566"/>
                  </a:cubicBezTo>
                  <a:cubicBezTo>
                    <a:pt x="230" y="1513"/>
                    <a:pt x="240" y="1484"/>
                    <a:pt x="239" y="1432"/>
                  </a:cubicBezTo>
                  <a:cubicBezTo>
                    <a:pt x="243" y="1393"/>
                    <a:pt x="287" y="1401"/>
                    <a:pt x="315" y="1404"/>
                  </a:cubicBezTo>
                  <a:cubicBezTo>
                    <a:pt x="402" y="1413"/>
                    <a:pt x="547" y="1399"/>
                    <a:pt x="586" y="1387"/>
                  </a:cubicBezTo>
                  <a:cubicBezTo>
                    <a:pt x="641" y="1371"/>
                    <a:pt x="642" y="1337"/>
                    <a:pt x="605" y="1286"/>
                  </a:cubicBezTo>
                  <a:cubicBezTo>
                    <a:pt x="597" y="1261"/>
                    <a:pt x="598" y="1245"/>
                    <a:pt x="609" y="1223"/>
                  </a:cubicBezTo>
                  <a:cubicBezTo>
                    <a:pt x="625" y="1206"/>
                    <a:pt x="644" y="1195"/>
                    <a:pt x="630" y="1174"/>
                  </a:cubicBezTo>
                  <a:cubicBezTo>
                    <a:pt x="630" y="1174"/>
                    <a:pt x="504" y="1147"/>
                    <a:pt x="590" y="1133"/>
                  </a:cubicBezTo>
                  <a:cubicBezTo>
                    <a:pt x="679" y="1118"/>
                    <a:pt x="650" y="1082"/>
                    <a:pt x="650" y="1082"/>
                  </a:cubicBezTo>
                  <a:cubicBezTo>
                    <a:pt x="650" y="1082"/>
                    <a:pt x="635" y="1045"/>
                    <a:pt x="621" y="1018"/>
                  </a:cubicBezTo>
                  <a:cubicBezTo>
                    <a:pt x="611" y="998"/>
                    <a:pt x="695" y="991"/>
                    <a:pt x="704" y="959"/>
                  </a:cubicBezTo>
                  <a:cubicBezTo>
                    <a:pt x="724" y="932"/>
                    <a:pt x="661" y="871"/>
                    <a:pt x="639" y="841"/>
                  </a:cubicBezTo>
                  <a:close/>
                </a:path>
              </a:pathLst>
            </a:custGeom>
            <a:solidFill>
              <a:srgbClr val="2F469C"/>
            </a:solidFill>
            <a:ln>
              <a:noFill/>
            </a:ln>
            <a:extLst/>
          </p:spPr>
          <p:txBody>
            <a:bodyPr/>
            <a:lstStyle/>
            <a:p>
              <a:pPr>
                <a:defRPr/>
              </a:pPr>
              <a:endParaRPr lang="en-US" dirty="0">
                <a:solidFill>
                  <a:prstClr val="black"/>
                </a:solidFill>
              </a:endParaRPr>
            </a:p>
          </p:txBody>
        </p:sp>
        <p:sp>
          <p:nvSpPr>
            <p:cNvPr id="38" name="Freeform 12"/>
            <p:cNvSpPr>
              <a:spLocks noChangeAspect="1"/>
            </p:cNvSpPr>
            <p:nvPr/>
          </p:nvSpPr>
          <p:spPr bwMode="auto">
            <a:xfrm>
              <a:off x="1352" y="681"/>
              <a:ext cx="1827" cy="3153"/>
            </a:xfrm>
            <a:custGeom>
              <a:avLst/>
              <a:gdLst>
                <a:gd name="T0" fmla="*/ 1974 w 2011"/>
                <a:gd name="T1" fmla="*/ 2106 h 3449"/>
                <a:gd name="T2" fmla="*/ 0 w 2011"/>
                <a:gd name="T3" fmla="*/ 3449 h 3449"/>
                <a:gd name="T4" fmla="*/ 1972 w 2011"/>
                <a:gd name="T5" fmla="*/ 0 h 3449"/>
                <a:gd name="T6" fmla="*/ 1980 w 2011"/>
                <a:gd name="T7" fmla="*/ 347 h 3449"/>
                <a:gd name="T8" fmla="*/ 1982 w 2011"/>
                <a:gd name="T9" fmla="*/ 392 h 3449"/>
                <a:gd name="T10" fmla="*/ 1923 w 2011"/>
                <a:gd name="T11" fmla="*/ 324 h 3449"/>
                <a:gd name="T12" fmla="*/ 1878 w 2011"/>
                <a:gd name="T13" fmla="*/ 384 h 3449"/>
                <a:gd name="T14" fmla="*/ 1858 w 2011"/>
                <a:gd name="T15" fmla="*/ 411 h 3449"/>
                <a:gd name="T16" fmla="*/ 1823 w 2011"/>
                <a:gd name="T17" fmla="*/ 348 h 3449"/>
                <a:gd name="T18" fmla="*/ 1766 w 2011"/>
                <a:gd name="T19" fmla="*/ 359 h 3449"/>
                <a:gd name="T20" fmla="*/ 1702 w 2011"/>
                <a:gd name="T21" fmla="*/ 494 h 3449"/>
                <a:gd name="T22" fmla="*/ 1680 w 2011"/>
                <a:gd name="T23" fmla="*/ 420 h 3449"/>
                <a:gd name="T24" fmla="*/ 1605 w 2011"/>
                <a:gd name="T25" fmla="*/ 427 h 3449"/>
                <a:gd name="T26" fmla="*/ 1609 w 2011"/>
                <a:gd name="T27" fmla="*/ 499 h 3449"/>
                <a:gd name="T28" fmla="*/ 1520 w 2011"/>
                <a:gd name="T29" fmla="*/ 498 h 3449"/>
                <a:gd name="T30" fmla="*/ 1513 w 2011"/>
                <a:gd name="T31" fmla="*/ 560 h 3449"/>
                <a:gd name="T32" fmla="*/ 1407 w 2011"/>
                <a:gd name="T33" fmla="*/ 521 h 3449"/>
                <a:gd name="T34" fmla="*/ 1521 w 2011"/>
                <a:gd name="T35" fmla="*/ 578 h 3449"/>
                <a:gd name="T36" fmla="*/ 1453 w 2011"/>
                <a:gd name="T37" fmla="*/ 612 h 3449"/>
                <a:gd name="T38" fmla="*/ 1441 w 2011"/>
                <a:gd name="T39" fmla="*/ 603 h 3449"/>
                <a:gd name="T40" fmla="*/ 1404 w 2011"/>
                <a:gd name="T41" fmla="*/ 640 h 3449"/>
                <a:gd name="T42" fmla="*/ 1448 w 2011"/>
                <a:gd name="T43" fmla="*/ 632 h 3449"/>
                <a:gd name="T44" fmla="*/ 1433 w 2011"/>
                <a:gd name="T45" fmla="*/ 703 h 3449"/>
                <a:gd name="T46" fmla="*/ 1392 w 2011"/>
                <a:gd name="T47" fmla="*/ 719 h 3449"/>
                <a:gd name="T48" fmla="*/ 1410 w 2011"/>
                <a:gd name="T49" fmla="*/ 785 h 3449"/>
                <a:gd name="T50" fmla="*/ 1321 w 2011"/>
                <a:gd name="T51" fmla="*/ 761 h 3449"/>
                <a:gd name="T52" fmla="*/ 1255 w 2011"/>
                <a:gd name="T53" fmla="*/ 760 h 3449"/>
                <a:gd name="T54" fmla="*/ 1205 w 2011"/>
                <a:gd name="T55" fmla="*/ 829 h 3449"/>
                <a:gd name="T56" fmla="*/ 1350 w 2011"/>
                <a:gd name="T57" fmla="*/ 845 h 3449"/>
                <a:gd name="T58" fmla="*/ 1308 w 2011"/>
                <a:gd name="T59" fmla="*/ 881 h 3449"/>
                <a:gd name="T60" fmla="*/ 1308 w 2011"/>
                <a:gd name="T61" fmla="*/ 953 h 3449"/>
                <a:gd name="T62" fmla="*/ 1358 w 2011"/>
                <a:gd name="T63" fmla="*/ 951 h 3449"/>
                <a:gd name="T64" fmla="*/ 1319 w 2011"/>
                <a:gd name="T65" fmla="*/ 1061 h 3449"/>
                <a:gd name="T66" fmla="*/ 1324 w 2011"/>
                <a:gd name="T67" fmla="*/ 1115 h 3449"/>
                <a:gd name="T68" fmla="*/ 1283 w 2011"/>
                <a:gd name="T69" fmla="*/ 1185 h 3449"/>
                <a:gd name="T70" fmla="*/ 1257 w 2011"/>
                <a:gd name="T71" fmla="*/ 1226 h 3449"/>
                <a:gd name="T72" fmla="*/ 1285 w 2011"/>
                <a:gd name="T73" fmla="*/ 1267 h 3449"/>
                <a:gd name="T74" fmla="*/ 1314 w 2011"/>
                <a:gd name="T75" fmla="*/ 1311 h 3449"/>
                <a:gd name="T76" fmla="*/ 1363 w 2011"/>
                <a:gd name="T77" fmla="*/ 1376 h 3449"/>
                <a:gd name="T78" fmla="*/ 1438 w 2011"/>
                <a:gd name="T79" fmla="*/ 1413 h 3449"/>
                <a:gd name="T80" fmla="*/ 1494 w 2011"/>
                <a:gd name="T81" fmla="*/ 1379 h 3449"/>
                <a:gd name="T82" fmla="*/ 1513 w 2011"/>
                <a:gd name="T83" fmla="*/ 1471 h 3449"/>
                <a:gd name="T84" fmla="*/ 1605 w 2011"/>
                <a:gd name="T85" fmla="*/ 1474 h 3449"/>
                <a:gd name="T86" fmla="*/ 1584 w 2011"/>
                <a:gd name="T87" fmla="*/ 1525 h 3449"/>
                <a:gd name="T88" fmla="*/ 1618 w 2011"/>
                <a:gd name="T89" fmla="*/ 1559 h 3449"/>
                <a:gd name="T90" fmla="*/ 1644 w 2011"/>
                <a:gd name="T91" fmla="*/ 1602 h 3449"/>
                <a:gd name="T92" fmla="*/ 1700 w 2011"/>
                <a:gd name="T93" fmla="*/ 1594 h 3449"/>
                <a:gd name="T94" fmla="*/ 1729 w 2011"/>
                <a:gd name="T95" fmla="*/ 1535 h 3449"/>
                <a:gd name="T96" fmla="*/ 1794 w 2011"/>
                <a:gd name="T97" fmla="*/ 1574 h 3449"/>
                <a:gd name="T98" fmla="*/ 1808 w 2011"/>
                <a:gd name="T99" fmla="*/ 1711 h 3449"/>
                <a:gd name="T100" fmla="*/ 1870 w 2011"/>
                <a:gd name="T101" fmla="*/ 1688 h 3449"/>
                <a:gd name="T102" fmla="*/ 1839 w 2011"/>
                <a:gd name="T103" fmla="*/ 1844 h 3449"/>
                <a:gd name="T104" fmla="*/ 1446 w 2011"/>
                <a:gd name="T105" fmla="*/ 2092 h 3449"/>
                <a:gd name="T106" fmla="*/ 1654 w 2011"/>
                <a:gd name="T107" fmla="*/ 2103 h 3449"/>
                <a:gd name="T108" fmla="*/ 1974 w 2011"/>
                <a:gd name="T109" fmla="*/ 2105 h 3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11" h="3449">
                  <a:moveTo>
                    <a:pt x="1974" y="2106"/>
                  </a:moveTo>
                  <a:lnTo>
                    <a:pt x="1974" y="2106"/>
                  </a:lnTo>
                  <a:cubicBezTo>
                    <a:pt x="1903" y="2543"/>
                    <a:pt x="1782" y="2987"/>
                    <a:pt x="1602" y="3449"/>
                  </a:cubicBezTo>
                  <a:lnTo>
                    <a:pt x="0" y="3449"/>
                  </a:lnTo>
                  <a:lnTo>
                    <a:pt x="0" y="0"/>
                  </a:lnTo>
                  <a:lnTo>
                    <a:pt x="1972" y="0"/>
                  </a:lnTo>
                  <a:cubicBezTo>
                    <a:pt x="1988" y="113"/>
                    <a:pt x="1999" y="197"/>
                    <a:pt x="2011" y="309"/>
                  </a:cubicBezTo>
                  <a:cubicBezTo>
                    <a:pt x="2011" y="309"/>
                    <a:pt x="1977" y="320"/>
                    <a:pt x="1980" y="347"/>
                  </a:cubicBezTo>
                  <a:cubicBezTo>
                    <a:pt x="1984" y="378"/>
                    <a:pt x="1997" y="385"/>
                    <a:pt x="1997" y="385"/>
                  </a:cubicBezTo>
                  <a:lnTo>
                    <a:pt x="1982" y="392"/>
                  </a:lnTo>
                  <a:cubicBezTo>
                    <a:pt x="1982" y="392"/>
                    <a:pt x="1966" y="368"/>
                    <a:pt x="1966" y="369"/>
                  </a:cubicBezTo>
                  <a:cubicBezTo>
                    <a:pt x="1966" y="346"/>
                    <a:pt x="1976" y="311"/>
                    <a:pt x="1923" y="324"/>
                  </a:cubicBezTo>
                  <a:cubicBezTo>
                    <a:pt x="1904" y="365"/>
                    <a:pt x="1952" y="373"/>
                    <a:pt x="1939" y="401"/>
                  </a:cubicBezTo>
                  <a:cubicBezTo>
                    <a:pt x="1883" y="404"/>
                    <a:pt x="1923" y="359"/>
                    <a:pt x="1878" y="384"/>
                  </a:cubicBezTo>
                  <a:cubicBezTo>
                    <a:pt x="1881" y="371"/>
                    <a:pt x="1871" y="336"/>
                    <a:pt x="1857" y="339"/>
                  </a:cubicBezTo>
                  <a:cubicBezTo>
                    <a:pt x="1851" y="358"/>
                    <a:pt x="1836" y="391"/>
                    <a:pt x="1858" y="411"/>
                  </a:cubicBezTo>
                  <a:cubicBezTo>
                    <a:pt x="1851" y="416"/>
                    <a:pt x="1830" y="413"/>
                    <a:pt x="1825" y="406"/>
                  </a:cubicBezTo>
                  <a:cubicBezTo>
                    <a:pt x="1819" y="396"/>
                    <a:pt x="1840" y="379"/>
                    <a:pt x="1823" y="348"/>
                  </a:cubicBezTo>
                  <a:cubicBezTo>
                    <a:pt x="1771" y="371"/>
                    <a:pt x="1819" y="421"/>
                    <a:pt x="1776" y="440"/>
                  </a:cubicBezTo>
                  <a:cubicBezTo>
                    <a:pt x="1729" y="434"/>
                    <a:pt x="1803" y="394"/>
                    <a:pt x="1766" y="359"/>
                  </a:cubicBezTo>
                  <a:cubicBezTo>
                    <a:pt x="1723" y="369"/>
                    <a:pt x="1707" y="413"/>
                    <a:pt x="1724" y="439"/>
                  </a:cubicBezTo>
                  <a:cubicBezTo>
                    <a:pt x="1723" y="462"/>
                    <a:pt x="1705" y="474"/>
                    <a:pt x="1702" y="494"/>
                  </a:cubicBezTo>
                  <a:cubicBezTo>
                    <a:pt x="1681" y="491"/>
                    <a:pt x="1672" y="483"/>
                    <a:pt x="1670" y="475"/>
                  </a:cubicBezTo>
                  <a:cubicBezTo>
                    <a:pt x="1667" y="460"/>
                    <a:pt x="1708" y="453"/>
                    <a:pt x="1680" y="420"/>
                  </a:cubicBezTo>
                  <a:cubicBezTo>
                    <a:pt x="1635" y="427"/>
                    <a:pt x="1665" y="500"/>
                    <a:pt x="1629" y="461"/>
                  </a:cubicBezTo>
                  <a:cubicBezTo>
                    <a:pt x="1626" y="444"/>
                    <a:pt x="1614" y="429"/>
                    <a:pt x="1605" y="427"/>
                  </a:cubicBezTo>
                  <a:cubicBezTo>
                    <a:pt x="1588" y="439"/>
                    <a:pt x="1580" y="459"/>
                    <a:pt x="1591" y="476"/>
                  </a:cubicBezTo>
                  <a:lnTo>
                    <a:pt x="1609" y="499"/>
                  </a:lnTo>
                  <a:cubicBezTo>
                    <a:pt x="1607" y="499"/>
                    <a:pt x="1617" y="513"/>
                    <a:pt x="1615" y="512"/>
                  </a:cubicBezTo>
                  <a:cubicBezTo>
                    <a:pt x="1585" y="488"/>
                    <a:pt x="1545" y="471"/>
                    <a:pt x="1520" y="498"/>
                  </a:cubicBezTo>
                  <a:cubicBezTo>
                    <a:pt x="1523" y="523"/>
                    <a:pt x="1545" y="525"/>
                    <a:pt x="1579" y="533"/>
                  </a:cubicBezTo>
                  <a:cubicBezTo>
                    <a:pt x="1536" y="537"/>
                    <a:pt x="1527" y="552"/>
                    <a:pt x="1513" y="560"/>
                  </a:cubicBezTo>
                  <a:cubicBezTo>
                    <a:pt x="1508" y="532"/>
                    <a:pt x="1475" y="527"/>
                    <a:pt x="1444" y="523"/>
                  </a:cubicBezTo>
                  <a:cubicBezTo>
                    <a:pt x="1426" y="527"/>
                    <a:pt x="1415" y="515"/>
                    <a:pt x="1407" y="521"/>
                  </a:cubicBezTo>
                  <a:cubicBezTo>
                    <a:pt x="1420" y="553"/>
                    <a:pt x="1451" y="578"/>
                    <a:pt x="1490" y="586"/>
                  </a:cubicBezTo>
                  <a:cubicBezTo>
                    <a:pt x="1507" y="584"/>
                    <a:pt x="1509" y="584"/>
                    <a:pt x="1521" y="578"/>
                  </a:cubicBezTo>
                  <a:cubicBezTo>
                    <a:pt x="1544" y="588"/>
                    <a:pt x="1542" y="592"/>
                    <a:pt x="1548" y="608"/>
                  </a:cubicBezTo>
                  <a:cubicBezTo>
                    <a:pt x="1514" y="623"/>
                    <a:pt x="1487" y="604"/>
                    <a:pt x="1453" y="612"/>
                  </a:cubicBezTo>
                  <a:cubicBezTo>
                    <a:pt x="1453" y="614"/>
                    <a:pt x="1445" y="614"/>
                    <a:pt x="1444" y="611"/>
                  </a:cubicBezTo>
                  <a:cubicBezTo>
                    <a:pt x="1445" y="611"/>
                    <a:pt x="1440" y="603"/>
                    <a:pt x="1441" y="603"/>
                  </a:cubicBezTo>
                  <a:cubicBezTo>
                    <a:pt x="1426" y="575"/>
                    <a:pt x="1387" y="586"/>
                    <a:pt x="1366" y="592"/>
                  </a:cubicBezTo>
                  <a:cubicBezTo>
                    <a:pt x="1363" y="614"/>
                    <a:pt x="1386" y="632"/>
                    <a:pt x="1404" y="640"/>
                  </a:cubicBezTo>
                  <a:cubicBezTo>
                    <a:pt x="1429" y="649"/>
                    <a:pt x="1438" y="641"/>
                    <a:pt x="1438" y="641"/>
                  </a:cubicBezTo>
                  <a:lnTo>
                    <a:pt x="1448" y="632"/>
                  </a:lnTo>
                  <a:cubicBezTo>
                    <a:pt x="1459" y="672"/>
                    <a:pt x="1473" y="674"/>
                    <a:pt x="1494" y="690"/>
                  </a:cubicBezTo>
                  <a:cubicBezTo>
                    <a:pt x="1471" y="698"/>
                    <a:pt x="1462" y="705"/>
                    <a:pt x="1433" y="703"/>
                  </a:cubicBezTo>
                  <a:cubicBezTo>
                    <a:pt x="1400" y="652"/>
                    <a:pt x="1301" y="630"/>
                    <a:pt x="1305" y="654"/>
                  </a:cubicBezTo>
                  <a:cubicBezTo>
                    <a:pt x="1319" y="706"/>
                    <a:pt x="1392" y="719"/>
                    <a:pt x="1392" y="719"/>
                  </a:cubicBezTo>
                  <a:cubicBezTo>
                    <a:pt x="1392" y="719"/>
                    <a:pt x="1354" y="733"/>
                    <a:pt x="1360" y="746"/>
                  </a:cubicBezTo>
                  <a:cubicBezTo>
                    <a:pt x="1367" y="758"/>
                    <a:pt x="1417" y="766"/>
                    <a:pt x="1410" y="785"/>
                  </a:cubicBezTo>
                  <a:cubicBezTo>
                    <a:pt x="1358" y="762"/>
                    <a:pt x="1348" y="771"/>
                    <a:pt x="1383" y="817"/>
                  </a:cubicBezTo>
                  <a:cubicBezTo>
                    <a:pt x="1339" y="819"/>
                    <a:pt x="1349" y="772"/>
                    <a:pt x="1321" y="761"/>
                  </a:cubicBezTo>
                  <a:cubicBezTo>
                    <a:pt x="1301" y="775"/>
                    <a:pt x="1313" y="806"/>
                    <a:pt x="1313" y="806"/>
                  </a:cubicBezTo>
                  <a:cubicBezTo>
                    <a:pt x="1303" y="798"/>
                    <a:pt x="1277" y="754"/>
                    <a:pt x="1255" y="760"/>
                  </a:cubicBezTo>
                  <a:cubicBezTo>
                    <a:pt x="1248" y="765"/>
                    <a:pt x="1248" y="789"/>
                    <a:pt x="1265" y="805"/>
                  </a:cubicBezTo>
                  <a:cubicBezTo>
                    <a:pt x="1244" y="809"/>
                    <a:pt x="1210" y="806"/>
                    <a:pt x="1205" y="829"/>
                  </a:cubicBezTo>
                  <a:cubicBezTo>
                    <a:pt x="1239" y="855"/>
                    <a:pt x="1276" y="855"/>
                    <a:pt x="1329" y="849"/>
                  </a:cubicBezTo>
                  <a:cubicBezTo>
                    <a:pt x="1329" y="849"/>
                    <a:pt x="1339" y="848"/>
                    <a:pt x="1350" y="845"/>
                  </a:cubicBezTo>
                  <a:cubicBezTo>
                    <a:pt x="1360" y="842"/>
                    <a:pt x="1375" y="856"/>
                    <a:pt x="1375" y="856"/>
                  </a:cubicBezTo>
                  <a:cubicBezTo>
                    <a:pt x="1349" y="862"/>
                    <a:pt x="1360" y="870"/>
                    <a:pt x="1308" y="881"/>
                  </a:cubicBezTo>
                  <a:cubicBezTo>
                    <a:pt x="1274" y="897"/>
                    <a:pt x="1247" y="918"/>
                    <a:pt x="1247" y="953"/>
                  </a:cubicBezTo>
                  <a:cubicBezTo>
                    <a:pt x="1268" y="963"/>
                    <a:pt x="1294" y="973"/>
                    <a:pt x="1308" y="953"/>
                  </a:cubicBezTo>
                  <a:cubicBezTo>
                    <a:pt x="1331" y="920"/>
                    <a:pt x="1324" y="946"/>
                    <a:pt x="1340" y="945"/>
                  </a:cubicBezTo>
                  <a:lnTo>
                    <a:pt x="1358" y="951"/>
                  </a:lnTo>
                  <a:cubicBezTo>
                    <a:pt x="1344" y="986"/>
                    <a:pt x="1264" y="985"/>
                    <a:pt x="1279" y="1011"/>
                  </a:cubicBezTo>
                  <a:cubicBezTo>
                    <a:pt x="1295" y="1035"/>
                    <a:pt x="1319" y="1061"/>
                    <a:pt x="1319" y="1061"/>
                  </a:cubicBezTo>
                  <a:cubicBezTo>
                    <a:pt x="1319" y="1061"/>
                    <a:pt x="1263" y="1032"/>
                    <a:pt x="1247" y="1053"/>
                  </a:cubicBezTo>
                  <a:cubicBezTo>
                    <a:pt x="1232" y="1071"/>
                    <a:pt x="1265" y="1102"/>
                    <a:pt x="1324" y="1115"/>
                  </a:cubicBezTo>
                  <a:cubicBezTo>
                    <a:pt x="1304" y="1128"/>
                    <a:pt x="1233" y="1115"/>
                    <a:pt x="1276" y="1160"/>
                  </a:cubicBezTo>
                  <a:cubicBezTo>
                    <a:pt x="1225" y="1181"/>
                    <a:pt x="1242" y="1196"/>
                    <a:pt x="1283" y="1185"/>
                  </a:cubicBezTo>
                  <a:lnTo>
                    <a:pt x="1303" y="1188"/>
                  </a:lnTo>
                  <a:cubicBezTo>
                    <a:pt x="1291" y="1196"/>
                    <a:pt x="1254" y="1213"/>
                    <a:pt x="1257" y="1226"/>
                  </a:cubicBezTo>
                  <a:cubicBezTo>
                    <a:pt x="1259" y="1243"/>
                    <a:pt x="1300" y="1222"/>
                    <a:pt x="1307" y="1235"/>
                  </a:cubicBezTo>
                  <a:cubicBezTo>
                    <a:pt x="1310" y="1254"/>
                    <a:pt x="1287" y="1262"/>
                    <a:pt x="1285" y="1267"/>
                  </a:cubicBezTo>
                  <a:cubicBezTo>
                    <a:pt x="1314" y="1286"/>
                    <a:pt x="1331" y="1241"/>
                    <a:pt x="1358" y="1267"/>
                  </a:cubicBezTo>
                  <a:cubicBezTo>
                    <a:pt x="1348" y="1286"/>
                    <a:pt x="1305" y="1282"/>
                    <a:pt x="1314" y="1311"/>
                  </a:cubicBezTo>
                  <a:cubicBezTo>
                    <a:pt x="1330" y="1323"/>
                    <a:pt x="1357" y="1318"/>
                    <a:pt x="1373" y="1329"/>
                  </a:cubicBezTo>
                  <a:cubicBezTo>
                    <a:pt x="1373" y="1329"/>
                    <a:pt x="1351" y="1371"/>
                    <a:pt x="1363" y="1376"/>
                  </a:cubicBezTo>
                  <a:cubicBezTo>
                    <a:pt x="1386" y="1388"/>
                    <a:pt x="1408" y="1351"/>
                    <a:pt x="1416" y="1349"/>
                  </a:cubicBezTo>
                  <a:cubicBezTo>
                    <a:pt x="1410" y="1396"/>
                    <a:pt x="1450" y="1380"/>
                    <a:pt x="1438" y="1413"/>
                  </a:cubicBezTo>
                  <a:cubicBezTo>
                    <a:pt x="1438" y="1430"/>
                    <a:pt x="1436" y="1454"/>
                    <a:pt x="1454" y="1463"/>
                  </a:cubicBezTo>
                  <a:cubicBezTo>
                    <a:pt x="1491" y="1452"/>
                    <a:pt x="1495" y="1423"/>
                    <a:pt x="1494" y="1379"/>
                  </a:cubicBezTo>
                  <a:cubicBezTo>
                    <a:pt x="1494" y="1364"/>
                    <a:pt x="1537" y="1389"/>
                    <a:pt x="1537" y="1389"/>
                  </a:cubicBezTo>
                  <a:cubicBezTo>
                    <a:pt x="1563" y="1410"/>
                    <a:pt x="1492" y="1426"/>
                    <a:pt x="1513" y="1471"/>
                  </a:cubicBezTo>
                  <a:cubicBezTo>
                    <a:pt x="1573" y="1479"/>
                    <a:pt x="1573" y="1428"/>
                    <a:pt x="1621" y="1419"/>
                  </a:cubicBezTo>
                  <a:cubicBezTo>
                    <a:pt x="1643" y="1433"/>
                    <a:pt x="1612" y="1457"/>
                    <a:pt x="1605" y="1474"/>
                  </a:cubicBezTo>
                  <a:cubicBezTo>
                    <a:pt x="1575" y="1491"/>
                    <a:pt x="1538" y="1471"/>
                    <a:pt x="1509" y="1530"/>
                  </a:cubicBezTo>
                  <a:cubicBezTo>
                    <a:pt x="1551" y="1546"/>
                    <a:pt x="1570" y="1533"/>
                    <a:pt x="1584" y="1525"/>
                  </a:cubicBezTo>
                  <a:cubicBezTo>
                    <a:pt x="1597" y="1516"/>
                    <a:pt x="1596" y="1511"/>
                    <a:pt x="1606" y="1507"/>
                  </a:cubicBezTo>
                  <a:cubicBezTo>
                    <a:pt x="1607" y="1523"/>
                    <a:pt x="1603" y="1553"/>
                    <a:pt x="1618" y="1559"/>
                  </a:cubicBezTo>
                  <a:cubicBezTo>
                    <a:pt x="1632" y="1558"/>
                    <a:pt x="1633" y="1553"/>
                    <a:pt x="1645" y="1546"/>
                  </a:cubicBezTo>
                  <a:cubicBezTo>
                    <a:pt x="1657" y="1558"/>
                    <a:pt x="1626" y="1589"/>
                    <a:pt x="1644" y="1602"/>
                  </a:cubicBezTo>
                  <a:cubicBezTo>
                    <a:pt x="1661" y="1599"/>
                    <a:pt x="1667" y="1583"/>
                    <a:pt x="1667" y="1583"/>
                  </a:cubicBezTo>
                  <a:cubicBezTo>
                    <a:pt x="1677" y="1597"/>
                    <a:pt x="1689" y="1597"/>
                    <a:pt x="1700" y="1594"/>
                  </a:cubicBezTo>
                  <a:cubicBezTo>
                    <a:pt x="1706" y="1579"/>
                    <a:pt x="1707" y="1545"/>
                    <a:pt x="1688" y="1533"/>
                  </a:cubicBezTo>
                  <a:cubicBezTo>
                    <a:pt x="1697" y="1522"/>
                    <a:pt x="1720" y="1543"/>
                    <a:pt x="1729" y="1535"/>
                  </a:cubicBezTo>
                  <a:cubicBezTo>
                    <a:pt x="1748" y="1557"/>
                    <a:pt x="1707" y="1600"/>
                    <a:pt x="1737" y="1618"/>
                  </a:cubicBezTo>
                  <a:cubicBezTo>
                    <a:pt x="1766" y="1615"/>
                    <a:pt x="1765" y="1586"/>
                    <a:pt x="1794" y="1574"/>
                  </a:cubicBezTo>
                  <a:cubicBezTo>
                    <a:pt x="1789" y="1604"/>
                    <a:pt x="1824" y="1626"/>
                    <a:pt x="1779" y="1648"/>
                  </a:cubicBezTo>
                  <a:cubicBezTo>
                    <a:pt x="1779" y="1677"/>
                    <a:pt x="1834" y="1669"/>
                    <a:pt x="1808" y="1711"/>
                  </a:cubicBezTo>
                  <a:cubicBezTo>
                    <a:pt x="1818" y="1728"/>
                    <a:pt x="1831" y="1721"/>
                    <a:pt x="1843" y="1718"/>
                  </a:cubicBezTo>
                  <a:lnTo>
                    <a:pt x="1870" y="1688"/>
                  </a:lnTo>
                  <a:cubicBezTo>
                    <a:pt x="1862" y="1712"/>
                    <a:pt x="1860" y="1750"/>
                    <a:pt x="1867" y="1777"/>
                  </a:cubicBezTo>
                  <a:cubicBezTo>
                    <a:pt x="1858" y="1800"/>
                    <a:pt x="1879" y="1825"/>
                    <a:pt x="1839" y="1844"/>
                  </a:cubicBezTo>
                  <a:cubicBezTo>
                    <a:pt x="1828" y="1900"/>
                    <a:pt x="1827" y="1956"/>
                    <a:pt x="1763" y="1992"/>
                  </a:cubicBezTo>
                  <a:cubicBezTo>
                    <a:pt x="1726" y="2060"/>
                    <a:pt x="1497" y="2024"/>
                    <a:pt x="1446" y="2092"/>
                  </a:cubicBezTo>
                  <a:cubicBezTo>
                    <a:pt x="1459" y="2104"/>
                    <a:pt x="1576" y="2100"/>
                    <a:pt x="1591" y="2096"/>
                  </a:cubicBezTo>
                  <a:cubicBezTo>
                    <a:pt x="1613" y="2085"/>
                    <a:pt x="1631" y="2104"/>
                    <a:pt x="1654" y="2103"/>
                  </a:cubicBezTo>
                  <a:cubicBezTo>
                    <a:pt x="1705" y="2103"/>
                    <a:pt x="1767" y="2086"/>
                    <a:pt x="1809" y="2103"/>
                  </a:cubicBezTo>
                  <a:cubicBezTo>
                    <a:pt x="1869" y="2103"/>
                    <a:pt x="1920" y="2105"/>
                    <a:pt x="1974" y="2105"/>
                  </a:cubicBezTo>
                  <a:lnTo>
                    <a:pt x="1974" y="2106"/>
                  </a:lnTo>
                  <a:close/>
                </a:path>
              </a:pathLst>
            </a:custGeom>
            <a:solidFill>
              <a:srgbClr val="2F469C"/>
            </a:solidFill>
            <a:ln>
              <a:noFill/>
            </a:ln>
            <a:extLst/>
          </p:spPr>
          <p:txBody>
            <a:bodyPr/>
            <a:lstStyle/>
            <a:p>
              <a:pPr>
                <a:defRPr/>
              </a:pPr>
              <a:endParaRPr lang="en-US" dirty="0">
                <a:solidFill>
                  <a:prstClr val="black"/>
                </a:solidFill>
              </a:endParaRPr>
            </a:p>
          </p:txBody>
        </p:sp>
        <p:sp>
          <p:nvSpPr>
            <p:cNvPr id="39" name="Freeform 13"/>
            <p:cNvSpPr>
              <a:spLocks noChangeAspect="1" noEditPoints="1"/>
            </p:cNvSpPr>
            <p:nvPr/>
          </p:nvSpPr>
          <p:spPr bwMode="auto">
            <a:xfrm>
              <a:off x="3236" y="2759"/>
              <a:ext cx="580" cy="569"/>
            </a:xfrm>
            <a:custGeom>
              <a:avLst/>
              <a:gdLst>
                <a:gd name="T0" fmla="*/ 321 w 639"/>
                <a:gd name="T1" fmla="*/ 621 h 621"/>
                <a:gd name="T2" fmla="*/ 321 w 639"/>
                <a:gd name="T3" fmla="*/ 621 h 621"/>
                <a:gd name="T4" fmla="*/ 639 w 639"/>
                <a:gd name="T5" fmla="*/ 307 h 621"/>
                <a:gd name="T6" fmla="*/ 321 w 639"/>
                <a:gd name="T7" fmla="*/ 0 h 621"/>
                <a:gd name="T8" fmla="*/ 0 w 639"/>
                <a:gd name="T9" fmla="*/ 307 h 621"/>
                <a:gd name="T10" fmla="*/ 321 w 639"/>
                <a:gd name="T11" fmla="*/ 621 h 621"/>
                <a:gd name="T12" fmla="*/ 321 w 639"/>
                <a:gd name="T13" fmla="*/ 621 h 621"/>
                <a:gd name="T14" fmla="*/ 162 w 639"/>
                <a:gd name="T15" fmla="*/ 307 h 621"/>
                <a:gd name="T16" fmla="*/ 162 w 639"/>
                <a:gd name="T17" fmla="*/ 307 h 621"/>
                <a:gd name="T18" fmla="*/ 321 w 639"/>
                <a:gd name="T19" fmla="*/ 125 h 621"/>
                <a:gd name="T20" fmla="*/ 477 w 639"/>
                <a:gd name="T21" fmla="*/ 307 h 621"/>
                <a:gd name="T22" fmla="*/ 321 w 639"/>
                <a:gd name="T23" fmla="*/ 495 h 621"/>
                <a:gd name="T24" fmla="*/ 162 w 639"/>
                <a:gd name="T25" fmla="*/ 307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9" h="621">
                  <a:moveTo>
                    <a:pt x="321" y="621"/>
                  </a:moveTo>
                  <a:lnTo>
                    <a:pt x="321" y="621"/>
                  </a:lnTo>
                  <a:cubicBezTo>
                    <a:pt x="512" y="621"/>
                    <a:pt x="639" y="480"/>
                    <a:pt x="639" y="307"/>
                  </a:cubicBezTo>
                  <a:cubicBezTo>
                    <a:pt x="639" y="124"/>
                    <a:pt x="511" y="0"/>
                    <a:pt x="321" y="0"/>
                  </a:cubicBezTo>
                  <a:cubicBezTo>
                    <a:pt x="130" y="0"/>
                    <a:pt x="0" y="121"/>
                    <a:pt x="0" y="307"/>
                  </a:cubicBezTo>
                  <a:cubicBezTo>
                    <a:pt x="0" y="489"/>
                    <a:pt x="132" y="621"/>
                    <a:pt x="321" y="621"/>
                  </a:cubicBezTo>
                  <a:lnTo>
                    <a:pt x="321" y="621"/>
                  </a:lnTo>
                  <a:close/>
                  <a:moveTo>
                    <a:pt x="162" y="307"/>
                  </a:moveTo>
                  <a:lnTo>
                    <a:pt x="162" y="307"/>
                  </a:lnTo>
                  <a:cubicBezTo>
                    <a:pt x="162" y="198"/>
                    <a:pt x="214" y="125"/>
                    <a:pt x="321" y="125"/>
                  </a:cubicBezTo>
                  <a:cubicBezTo>
                    <a:pt x="425" y="125"/>
                    <a:pt x="477" y="192"/>
                    <a:pt x="477" y="307"/>
                  </a:cubicBezTo>
                  <a:cubicBezTo>
                    <a:pt x="477" y="413"/>
                    <a:pt x="426" y="495"/>
                    <a:pt x="321" y="495"/>
                  </a:cubicBezTo>
                  <a:cubicBezTo>
                    <a:pt x="220" y="495"/>
                    <a:pt x="162" y="415"/>
                    <a:pt x="162" y="307"/>
                  </a:cubicBezTo>
                  <a:close/>
                </a:path>
              </a:pathLst>
            </a:custGeom>
            <a:solidFill>
              <a:schemeClr val="bg1"/>
            </a:solidFill>
            <a:ln>
              <a:noFill/>
            </a:ln>
            <a:extLst/>
          </p:spPr>
          <p:txBody>
            <a:bodyPr/>
            <a:lstStyle/>
            <a:p>
              <a:pPr>
                <a:defRPr/>
              </a:pPr>
              <a:endParaRPr lang="en-US" dirty="0">
                <a:solidFill>
                  <a:prstClr val="black"/>
                </a:solidFill>
              </a:endParaRPr>
            </a:p>
          </p:txBody>
        </p:sp>
        <p:sp>
          <p:nvSpPr>
            <p:cNvPr id="40" name="Freeform 14"/>
            <p:cNvSpPr>
              <a:spLocks noChangeAspect="1"/>
            </p:cNvSpPr>
            <p:nvPr/>
          </p:nvSpPr>
          <p:spPr bwMode="auto">
            <a:xfrm>
              <a:off x="3893" y="2759"/>
              <a:ext cx="409" cy="569"/>
            </a:xfrm>
            <a:custGeom>
              <a:avLst/>
              <a:gdLst>
                <a:gd name="T0" fmla="*/ 377 w 441"/>
                <a:gd name="T1" fmla="*/ 128 h 621"/>
                <a:gd name="T2" fmla="*/ 377 w 441"/>
                <a:gd name="T3" fmla="*/ 128 h 621"/>
                <a:gd name="T4" fmla="*/ 270 w 441"/>
                <a:gd name="T5" fmla="*/ 114 h 621"/>
                <a:gd name="T6" fmla="*/ 163 w 441"/>
                <a:gd name="T7" fmla="*/ 160 h 621"/>
                <a:gd name="T8" fmla="*/ 290 w 441"/>
                <a:gd name="T9" fmla="*/ 260 h 621"/>
                <a:gd name="T10" fmla="*/ 441 w 441"/>
                <a:gd name="T11" fmla="*/ 443 h 621"/>
                <a:gd name="T12" fmla="*/ 187 w 441"/>
                <a:gd name="T13" fmla="*/ 621 h 621"/>
                <a:gd name="T14" fmla="*/ 11 w 441"/>
                <a:gd name="T15" fmla="*/ 594 h 621"/>
                <a:gd name="T16" fmla="*/ 11 w 441"/>
                <a:gd name="T17" fmla="*/ 469 h 621"/>
                <a:gd name="T18" fmla="*/ 193 w 441"/>
                <a:gd name="T19" fmla="*/ 506 h 621"/>
                <a:gd name="T20" fmla="*/ 279 w 441"/>
                <a:gd name="T21" fmla="*/ 448 h 621"/>
                <a:gd name="T22" fmla="*/ 153 w 441"/>
                <a:gd name="T23" fmla="*/ 349 h 621"/>
                <a:gd name="T24" fmla="*/ 0 w 441"/>
                <a:gd name="T25" fmla="*/ 160 h 621"/>
                <a:gd name="T26" fmla="*/ 243 w 441"/>
                <a:gd name="T27" fmla="*/ 0 h 621"/>
                <a:gd name="T28" fmla="*/ 377 w 441"/>
                <a:gd name="T29" fmla="*/ 10 h 621"/>
                <a:gd name="T30" fmla="*/ 377 w 441"/>
                <a:gd name="T31" fmla="*/ 128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1" h="621">
                  <a:moveTo>
                    <a:pt x="377" y="128"/>
                  </a:moveTo>
                  <a:lnTo>
                    <a:pt x="377" y="128"/>
                  </a:lnTo>
                  <a:cubicBezTo>
                    <a:pt x="341" y="122"/>
                    <a:pt x="306" y="114"/>
                    <a:pt x="270" y="114"/>
                  </a:cubicBezTo>
                  <a:cubicBezTo>
                    <a:pt x="207" y="114"/>
                    <a:pt x="163" y="129"/>
                    <a:pt x="163" y="160"/>
                  </a:cubicBezTo>
                  <a:cubicBezTo>
                    <a:pt x="163" y="195"/>
                    <a:pt x="223" y="224"/>
                    <a:pt x="290" y="260"/>
                  </a:cubicBezTo>
                  <a:cubicBezTo>
                    <a:pt x="353" y="294"/>
                    <a:pt x="441" y="340"/>
                    <a:pt x="441" y="443"/>
                  </a:cubicBezTo>
                  <a:cubicBezTo>
                    <a:pt x="441" y="557"/>
                    <a:pt x="340" y="621"/>
                    <a:pt x="187" y="621"/>
                  </a:cubicBezTo>
                  <a:cubicBezTo>
                    <a:pt x="117" y="621"/>
                    <a:pt x="69" y="607"/>
                    <a:pt x="11" y="594"/>
                  </a:cubicBezTo>
                  <a:lnTo>
                    <a:pt x="11" y="469"/>
                  </a:lnTo>
                  <a:cubicBezTo>
                    <a:pt x="56" y="482"/>
                    <a:pt x="128" y="506"/>
                    <a:pt x="193" y="506"/>
                  </a:cubicBezTo>
                  <a:cubicBezTo>
                    <a:pt x="236" y="506"/>
                    <a:pt x="279" y="487"/>
                    <a:pt x="279" y="448"/>
                  </a:cubicBezTo>
                  <a:cubicBezTo>
                    <a:pt x="279" y="412"/>
                    <a:pt x="227" y="391"/>
                    <a:pt x="153" y="349"/>
                  </a:cubicBezTo>
                  <a:cubicBezTo>
                    <a:pt x="86" y="316"/>
                    <a:pt x="0" y="247"/>
                    <a:pt x="0" y="160"/>
                  </a:cubicBezTo>
                  <a:cubicBezTo>
                    <a:pt x="0" y="57"/>
                    <a:pt x="104" y="0"/>
                    <a:pt x="243" y="0"/>
                  </a:cubicBezTo>
                  <a:cubicBezTo>
                    <a:pt x="288" y="0"/>
                    <a:pt x="333" y="4"/>
                    <a:pt x="377" y="10"/>
                  </a:cubicBezTo>
                  <a:lnTo>
                    <a:pt x="377" y="128"/>
                  </a:lnTo>
                  <a:close/>
                </a:path>
              </a:pathLst>
            </a:custGeom>
            <a:solidFill>
              <a:schemeClr val="bg1"/>
            </a:solidFill>
            <a:ln>
              <a:noFill/>
            </a:ln>
            <a:extLst/>
          </p:spPr>
          <p:txBody>
            <a:bodyPr/>
            <a:lstStyle/>
            <a:p>
              <a:pPr>
                <a:defRPr/>
              </a:pPr>
              <a:endParaRPr lang="en-US" dirty="0">
                <a:solidFill>
                  <a:prstClr val="black"/>
                </a:solidFill>
              </a:endParaRPr>
            </a:p>
          </p:txBody>
        </p:sp>
        <p:sp>
          <p:nvSpPr>
            <p:cNvPr id="41" name="Freeform 15"/>
            <p:cNvSpPr>
              <a:spLocks noChangeAspect="1"/>
            </p:cNvSpPr>
            <p:nvPr/>
          </p:nvSpPr>
          <p:spPr bwMode="auto">
            <a:xfrm>
              <a:off x="1771" y="2562"/>
              <a:ext cx="217" cy="744"/>
            </a:xfrm>
            <a:custGeom>
              <a:avLst/>
              <a:gdLst>
                <a:gd name="T0" fmla="*/ 18 w 229"/>
                <a:gd name="T1" fmla="*/ 817 h 817"/>
                <a:gd name="T2" fmla="*/ 18 w 229"/>
                <a:gd name="T3" fmla="*/ 817 h 817"/>
                <a:gd name="T4" fmla="*/ 24 w 229"/>
                <a:gd name="T5" fmla="*/ 606 h 817"/>
                <a:gd name="T6" fmla="*/ 24 w 229"/>
                <a:gd name="T7" fmla="*/ 287 h 817"/>
                <a:gd name="T8" fmla="*/ 0 w 229"/>
                <a:gd name="T9" fmla="*/ 0 h 817"/>
                <a:gd name="T10" fmla="*/ 211 w 229"/>
                <a:gd name="T11" fmla="*/ 0 h 817"/>
                <a:gd name="T12" fmla="*/ 205 w 229"/>
                <a:gd name="T13" fmla="*/ 232 h 817"/>
                <a:gd name="T14" fmla="*/ 205 w 229"/>
                <a:gd name="T15" fmla="*/ 530 h 817"/>
                <a:gd name="T16" fmla="*/ 229 w 229"/>
                <a:gd name="T17" fmla="*/ 817 h 817"/>
                <a:gd name="T18" fmla="*/ 18 w 229"/>
                <a:gd name="T19" fmla="*/ 817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817">
                  <a:moveTo>
                    <a:pt x="18" y="817"/>
                  </a:moveTo>
                  <a:lnTo>
                    <a:pt x="18" y="817"/>
                  </a:lnTo>
                  <a:cubicBezTo>
                    <a:pt x="22" y="750"/>
                    <a:pt x="24" y="699"/>
                    <a:pt x="24" y="606"/>
                  </a:cubicBezTo>
                  <a:lnTo>
                    <a:pt x="24" y="287"/>
                  </a:lnTo>
                  <a:cubicBezTo>
                    <a:pt x="24" y="172"/>
                    <a:pt x="17" y="85"/>
                    <a:pt x="0" y="0"/>
                  </a:cubicBezTo>
                  <a:lnTo>
                    <a:pt x="211" y="0"/>
                  </a:lnTo>
                  <a:cubicBezTo>
                    <a:pt x="211" y="59"/>
                    <a:pt x="205" y="140"/>
                    <a:pt x="205" y="232"/>
                  </a:cubicBezTo>
                  <a:lnTo>
                    <a:pt x="205" y="530"/>
                  </a:lnTo>
                  <a:cubicBezTo>
                    <a:pt x="205" y="614"/>
                    <a:pt x="218" y="739"/>
                    <a:pt x="229" y="817"/>
                  </a:cubicBezTo>
                  <a:lnTo>
                    <a:pt x="18" y="817"/>
                  </a:lnTo>
                  <a:close/>
                </a:path>
              </a:pathLst>
            </a:custGeom>
            <a:solidFill>
              <a:schemeClr val="bg1"/>
            </a:solidFill>
            <a:ln>
              <a:noFill/>
            </a:ln>
            <a:extLst/>
          </p:spPr>
          <p:txBody>
            <a:bodyPr/>
            <a:lstStyle/>
            <a:p>
              <a:pPr>
                <a:defRPr/>
              </a:pPr>
              <a:endParaRPr lang="en-US" dirty="0">
                <a:solidFill>
                  <a:prstClr val="black"/>
                </a:solidFill>
              </a:endParaRPr>
            </a:p>
          </p:txBody>
        </p:sp>
        <p:sp>
          <p:nvSpPr>
            <p:cNvPr id="42" name="Freeform 16"/>
            <p:cNvSpPr>
              <a:spLocks noChangeAspect="1" noEditPoints="1"/>
            </p:cNvSpPr>
            <p:nvPr/>
          </p:nvSpPr>
          <p:spPr bwMode="auto">
            <a:xfrm>
              <a:off x="2097" y="2759"/>
              <a:ext cx="600" cy="786"/>
            </a:xfrm>
            <a:custGeom>
              <a:avLst/>
              <a:gdLst>
                <a:gd name="T0" fmla="*/ 210 w 662"/>
                <a:gd name="T1" fmla="*/ 851 h 863"/>
                <a:gd name="T2" fmla="*/ 210 w 662"/>
                <a:gd name="T3" fmla="*/ 851 h 863"/>
                <a:gd name="T4" fmla="*/ 198 w 662"/>
                <a:gd name="T5" fmla="*/ 632 h 863"/>
                <a:gd name="T6" fmla="*/ 198 w 662"/>
                <a:gd name="T7" fmla="*/ 564 h 863"/>
                <a:gd name="T8" fmla="*/ 385 w 662"/>
                <a:gd name="T9" fmla="*/ 621 h 863"/>
                <a:gd name="T10" fmla="*/ 662 w 662"/>
                <a:gd name="T11" fmla="*/ 322 h 863"/>
                <a:gd name="T12" fmla="*/ 378 w 662"/>
                <a:gd name="T13" fmla="*/ 0 h 863"/>
                <a:gd name="T14" fmla="*/ 174 w 662"/>
                <a:gd name="T15" fmla="*/ 98 h 863"/>
                <a:gd name="T16" fmla="*/ 153 w 662"/>
                <a:gd name="T17" fmla="*/ 15 h 863"/>
                <a:gd name="T18" fmla="*/ 0 w 662"/>
                <a:gd name="T19" fmla="*/ 26 h 863"/>
                <a:gd name="T20" fmla="*/ 36 w 662"/>
                <a:gd name="T21" fmla="*/ 323 h 863"/>
                <a:gd name="T22" fmla="*/ 36 w 662"/>
                <a:gd name="T23" fmla="*/ 564 h 863"/>
                <a:gd name="T24" fmla="*/ 12 w 662"/>
                <a:gd name="T25" fmla="*/ 863 h 863"/>
                <a:gd name="T26" fmla="*/ 210 w 662"/>
                <a:gd name="T27" fmla="*/ 851 h 863"/>
                <a:gd name="T28" fmla="*/ 210 w 662"/>
                <a:gd name="T29" fmla="*/ 851 h 863"/>
                <a:gd name="T30" fmla="*/ 186 w 662"/>
                <a:gd name="T31" fmla="*/ 323 h 863"/>
                <a:gd name="T32" fmla="*/ 186 w 662"/>
                <a:gd name="T33" fmla="*/ 323 h 863"/>
                <a:gd name="T34" fmla="*/ 338 w 662"/>
                <a:gd name="T35" fmla="*/ 125 h 863"/>
                <a:gd name="T36" fmla="*/ 500 w 662"/>
                <a:gd name="T37" fmla="*/ 323 h 863"/>
                <a:gd name="T38" fmla="*/ 345 w 662"/>
                <a:gd name="T39" fmla="*/ 495 h 863"/>
                <a:gd name="T40" fmla="*/ 186 w 662"/>
                <a:gd name="T41" fmla="*/ 323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2" h="863">
                  <a:moveTo>
                    <a:pt x="210" y="851"/>
                  </a:moveTo>
                  <a:lnTo>
                    <a:pt x="210" y="851"/>
                  </a:lnTo>
                  <a:cubicBezTo>
                    <a:pt x="198" y="763"/>
                    <a:pt x="198" y="664"/>
                    <a:pt x="198" y="632"/>
                  </a:cubicBezTo>
                  <a:lnTo>
                    <a:pt x="198" y="564"/>
                  </a:lnTo>
                  <a:cubicBezTo>
                    <a:pt x="242" y="589"/>
                    <a:pt x="288" y="621"/>
                    <a:pt x="385" y="621"/>
                  </a:cubicBezTo>
                  <a:cubicBezTo>
                    <a:pt x="550" y="621"/>
                    <a:pt x="662" y="495"/>
                    <a:pt x="662" y="322"/>
                  </a:cubicBezTo>
                  <a:cubicBezTo>
                    <a:pt x="662" y="134"/>
                    <a:pt x="546" y="0"/>
                    <a:pt x="378" y="0"/>
                  </a:cubicBezTo>
                  <a:cubicBezTo>
                    <a:pt x="261" y="0"/>
                    <a:pt x="213" y="56"/>
                    <a:pt x="174" y="98"/>
                  </a:cubicBezTo>
                  <a:cubicBezTo>
                    <a:pt x="166" y="67"/>
                    <a:pt x="162" y="41"/>
                    <a:pt x="153" y="15"/>
                  </a:cubicBezTo>
                  <a:lnTo>
                    <a:pt x="0" y="26"/>
                  </a:lnTo>
                  <a:cubicBezTo>
                    <a:pt x="19" y="127"/>
                    <a:pt x="36" y="220"/>
                    <a:pt x="36" y="323"/>
                  </a:cubicBezTo>
                  <a:lnTo>
                    <a:pt x="36" y="564"/>
                  </a:lnTo>
                  <a:cubicBezTo>
                    <a:pt x="36" y="648"/>
                    <a:pt x="18" y="808"/>
                    <a:pt x="12" y="863"/>
                  </a:cubicBezTo>
                  <a:lnTo>
                    <a:pt x="210" y="851"/>
                  </a:lnTo>
                  <a:lnTo>
                    <a:pt x="210" y="851"/>
                  </a:lnTo>
                  <a:close/>
                  <a:moveTo>
                    <a:pt x="186" y="323"/>
                  </a:moveTo>
                  <a:lnTo>
                    <a:pt x="186" y="323"/>
                  </a:lnTo>
                  <a:cubicBezTo>
                    <a:pt x="186" y="206"/>
                    <a:pt x="236" y="125"/>
                    <a:pt x="338" y="125"/>
                  </a:cubicBezTo>
                  <a:cubicBezTo>
                    <a:pt x="433" y="125"/>
                    <a:pt x="500" y="207"/>
                    <a:pt x="500" y="323"/>
                  </a:cubicBezTo>
                  <a:cubicBezTo>
                    <a:pt x="500" y="426"/>
                    <a:pt x="448" y="495"/>
                    <a:pt x="345" y="495"/>
                  </a:cubicBezTo>
                  <a:cubicBezTo>
                    <a:pt x="244" y="495"/>
                    <a:pt x="186" y="437"/>
                    <a:pt x="186" y="323"/>
                  </a:cubicBezTo>
                  <a:close/>
                </a:path>
              </a:pathLst>
            </a:custGeom>
            <a:solidFill>
              <a:schemeClr val="bg1"/>
            </a:solidFill>
            <a:ln>
              <a:noFill/>
            </a:ln>
            <a:extLst/>
          </p:spPr>
          <p:txBody>
            <a:bodyPr/>
            <a:lstStyle/>
            <a:p>
              <a:pPr>
                <a:defRPr/>
              </a:pPr>
              <a:endParaRPr lang="en-US" dirty="0">
                <a:solidFill>
                  <a:prstClr val="black"/>
                </a:solidFill>
              </a:endParaRPr>
            </a:p>
          </p:txBody>
        </p:sp>
        <p:sp>
          <p:nvSpPr>
            <p:cNvPr id="43" name="Freeform 17"/>
            <p:cNvSpPr>
              <a:spLocks noChangeAspect="1"/>
            </p:cNvSpPr>
            <p:nvPr/>
          </p:nvSpPr>
          <p:spPr bwMode="auto">
            <a:xfrm>
              <a:off x="2775" y="2759"/>
              <a:ext cx="393" cy="569"/>
            </a:xfrm>
            <a:custGeom>
              <a:avLst/>
              <a:gdLst>
                <a:gd name="T0" fmla="*/ 364 w 440"/>
                <a:gd name="T1" fmla="*/ 126 h 621"/>
                <a:gd name="T2" fmla="*/ 364 w 440"/>
                <a:gd name="T3" fmla="*/ 126 h 621"/>
                <a:gd name="T4" fmla="*/ 270 w 440"/>
                <a:gd name="T5" fmla="*/ 114 h 621"/>
                <a:gd name="T6" fmla="*/ 162 w 440"/>
                <a:gd name="T7" fmla="*/ 160 h 621"/>
                <a:gd name="T8" fmla="*/ 289 w 440"/>
                <a:gd name="T9" fmla="*/ 260 h 621"/>
                <a:gd name="T10" fmla="*/ 440 w 440"/>
                <a:gd name="T11" fmla="*/ 443 h 621"/>
                <a:gd name="T12" fmla="*/ 186 w 440"/>
                <a:gd name="T13" fmla="*/ 621 h 621"/>
                <a:gd name="T14" fmla="*/ 11 w 440"/>
                <a:gd name="T15" fmla="*/ 594 h 621"/>
                <a:gd name="T16" fmla="*/ 11 w 440"/>
                <a:gd name="T17" fmla="*/ 469 h 621"/>
                <a:gd name="T18" fmla="*/ 192 w 440"/>
                <a:gd name="T19" fmla="*/ 506 h 621"/>
                <a:gd name="T20" fmla="*/ 278 w 440"/>
                <a:gd name="T21" fmla="*/ 448 h 621"/>
                <a:gd name="T22" fmla="*/ 152 w 440"/>
                <a:gd name="T23" fmla="*/ 349 h 621"/>
                <a:gd name="T24" fmla="*/ 0 w 440"/>
                <a:gd name="T25" fmla="*/ 160 h 621"/>
                <a:gd name="T26" fmla="*/ 242 w 440"/>
                <a:gd name="T27" fmla="*/ 0 h 621"/>
                <a:gd name="T28" fmla="*/ 387 w 440"/>
                <a:gd name="T29" fmla="*/ 12 h 621"/>
                <a:gd name="T30" fmla="*/ 364 w 440"/>
                <a:gd name="T31" fmla="*/ 126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0" h="621">
                  <a:moveTo>
                    <a:pt x="364" y="126"/>
                  </a:moveTo>
                  <a:lnTo>
                    <a:pt x="364" y="126"/>
                  </a:lnTo>
                  <a:cubicBezTo>
                    <a:pt x="328" y="120"/>
                    <a:pt x="306" y="114"/>
                    <a:pt x="270" y="114"/>
                  </a:cubicBezTo>
                  <a:cubicBezTo>
                    <a:pt x="206" y="114"/>
                    <a:pt x="162" y="129"/>
                    <a:pt x="162" y="160"/>
                  </a:cubicBezTo>
                  <a:cubicBezTo>
                    <a:pt x="162" y="195"/>
                    <a:pt x="222" y="224"/>
                    <a:pt x="289" y="260"/>
                  </a:cubicBezTo>
                  <a:cubicBezTo>
                    <a:pt x="353" y="294"/>
                    <a:pt x="440" y="340"/>
                    <a:pt x="440" y="443"/>
                  </a:cubicBezTo>
                  <a:cubicBezTo>
                    <a:pt x="440" y="557"/>
                    <a:pt x="339" y="621"/>
                    <a:pt x="186" y="621"/>
                  </a:cubicBezTo>
                  <a:cubicBezTo>
                    <a:pt x="116" y="621"/>
                    <a:pt x="68" y="607"/>
                    <a:pt x="11" y="594"/>
                  </a:cubicBezTo>
                  <a:lnTo>
                    <a:pt x="11" y="469"/>
                  </a:lnTo>
                  <a:cubicBezTo>
                    <a:pt x="55" y="482"/>
                    <a:pt x="127" y="506"/>
                    <a:pt x="192" y="506"/>
                  </a:cubicBezTo>
                  <a:cubicBezTo>
                    <a:pt x="235" y="506"/>
                    <a:pt x="278" y="487"/>
                    <a:pt x="278" y="448"/>
                  </a:cubicBezTo>
                  <a:cubicBezTo>
                    <a:pt x="278" y="412"/>
                    <a:pt x="227" y="391"/>
                    <a:pt x="152" y="349"/>
                  </a:cubicBezTo>
                  <a:cubicBezTo>
                    <a:pt x="85" y="316"/>
                    <a:pt x="0" y="247"/>
                    <a:pt x="0" y="160"/>
                  </a:cubicBezTo>
                  <a:cubicBezTo>
                    <a:pt x="0" y="57"/>
                    <a:pt x="103" y="0"/>
                    <a:pt x="242" y="0"/>
                  </a:cubicBezTo>
                  <a:cubicBezTo>
                    <a:pt x="288" y="0"/>
                    <a:pt x="342" y="6"/>
                    <a:pt x="387" y="12"/>
                  </a:cubicBezTo>
                  <a:lnTo>
                    <a:pt x="364" y="126"/>
                  </a:lnTo>
                  <a:close/>
                </a:path>
              </a:pathLst>
            </a:custGeom>
            <a:solidFill>
              <a:schemeClr val="bg1"/>
            </a:solidFill>
            <a:ln>
              <a:noFill/>
            </a:ln>
            <a:extLst/>
          </p:spPr>
          <p:txBody>
            <a:bodyPr/>
            <a:lstStyle/>
            <a:p>
              <a:pPr>
                <a:defRPr/>
              </a:pPr>
              <a:endParaRPr lang="en-US" dirty="0">
                <a:solidFill>
                  <a:prstClr val="black"/>
                </a:solidFill>
              </a:endParaRPr>
            </a:p>
          </p:txBody>
        </p:sp>
      </p:grpSp>
      <p:sp>
        <p:nvSpPr>
          <p:cNvPr id="44" name="Title 1"/>
          <p:cNvSpPr>
            <a:spLocks noGrp="1"/>
          </p:cNvSpPr>
          <p:nvPr>
            <p:ph type="ctrTitle" hasCustomPrompt="1"/>
          </p:nvPr>
        </p:nvSpPr>
        <p:spPr>
          <a:xfrm>
            <a:off x="549077" y="980729"/>
            <a:ext cx="8040502" cy="1470025"/>
          </a:xfrm>
        </p:spPr>
        <p:txBody>
          <a:bodyPr anchor="b">
            <a:normAutofit/>
          </a:bodyPr>
          <a:lstStyle>
            <a:lvl1pPr algn="l">
              <a:defRPr sz="8000">
                <a:solidFill>
                  <a:schemeClr val="accent4">
                    <a:lumMod val="60000"/>
                    <a:lumOff val="40000"/>
                    <a:alpha val="40000"/>
                  </a:schemeClr>
                </a:solidFill>
              </a:defRPr>
            </a:lvl1pPr>
          </a:lstStyle>
          <a:p>
            <a:r>
              <a:rPr lang="en-US" dirty="0" smtClean="0"/>
              <a:t>Year</a:t>
            </a:r>
            <a:endParaRPr lang="en-GB" dirty="0"/>
          </a:p>
        </p:txBody>
      </p:sp>
      <p:sp>
        <p:nvSpPr>
          <p:cNvPr id="45" name="Subtitle 2"/>
          <p:cNvSpPr>
            <a:spLocks noGrp="1"/>
          </p:cNvSpPr>
          <p:nvPr>
            <p:ph type="subTitle" idx="1"/>
          </p:nvPr>
        </p:nvSpPr>
        <p:spPr>
          <a:xfrm>
            <a:off x="553840" y="2458988"/>
            <a:ext cx="8028814" cy="1752600"/>
          </a:xfrm>
        </p:spPr>
        <p:txBody>
          <a:bodyPr>
            <a:normAutofit/>
          </a:bodyPr>
          <a:lstStyle>
            <a:lvl1pPr marL="0" indent="0" algn="l">
              <a:lnSpc>
                <a:spcPct val="80000"/>
              </a:lnSpc>
              <a:spcBef>
                <a:spcPts val="600"/>
              </a:spcBef>
              <a:buNone/>
              <a:defRPr sz="3200" b="1" cap="all" baseline="0">
                <a:solidFill>
                  <a:schemeClr val="accent4">
                    <a:lumMod val="40000"/>
                    <a:lumOff val="60000"/>
                  </a:schemeClr>
                </a:solidFill>
              </a:defRPr>
            </a:lvl1pPr>
            <a:lvl2pPr marL="457119" indent="0" algn="ctr">
              <a:buNone/>
              <a:defRPr>
                <a:solidFill>
                  <a:schemeClr val="tx1">
                    <a:tint val="75000"/>
                  </a:schemeClr>
                </a:solidFill>
              </a:defRPr>
            </a:lvl2pPr>
            <a:lvl3pPr marL="914239" indent="0" algn="ctr">
              <a:buNone/>
              <a:defRPr>
                <a:solidFill>
                  <a:schemeClr val="tx1">
                    <a:tint val="75000"/>
                  </a:schemeClr>
                </a:solidFill>
              </a:defRPr>
            </a:lvl3pPr>
            <a:lvl4pPr marL="1371358" indent="0" algn="ctr">
              <a:buNone/>
              <a:defRPr>
                <a:solidFill>
                  <a:schemeClr val="tx1">
                    <a:tint val="75000"/>
                  </a:schemeClr>
                </a:solidFill>
              </a:defRPr>
            </a:lvl4pPr>
            <a:lvl5pPr marL="1828477" indent="0" algn="ctr">
              <a:buNone/>
              <a:defRPr>
                <a:solidFill>
                  <a:schemeClr val="tx1">
                    <a:tint val="75000"/>
                  </a:schemeClr>
                </a:solidFill>
              </a:defRPr>
            </a:lvl5pPr>
            <a:lvl6pPr marL="2285596" indent="0" algn="ctr">
              <a:buNone/>
              <a:defRPr>
                <a:solidFill>
                  <a:schemeClr val="tx1">
                    <a:tint val="75000"/>
                  </a:schemeClr>
                </a:solidFill>
              </a:defRPr>
            </a:lvl6pPr>
            <a:lvl7pPr marL="2742716" indent="0" algn="ctr">
              <a:buNone/>
              <a:defRPr>
                <a:solidFill>
                  <a:schemeClr val="tx1">
                    <a:tint val="75000"/>
                  </a:schemeClr>
                </a:solidFill>
              </a:defRPr>
            </a:lvl7pPr>
            <a:lvl8pPr marL="3199835" indent="0" algn="ctr">
              <a:buNone/>
              <a:defRPr>
                <a:solidFill>
                  <a:schemeClr val="tx1">
                    <a:tint val="75000"/>
                  </a:schemeClr>
                </a:solidFill>
              </a:defRPr>
            </a:lvl8pPr>
            <a:lvl9pPr marL="3656954" indent="0" algn="ctr">
              <a:buNone/>
              <a:defRPr>
                <a:solidFill>
                  <a:schemeClr val="tx1">
                    <a:tint val="75000"/>
                  </a:schemeClr>
                </a:solidFill>
              </a:defRPr>
            </a:lvl9pPr>
          </a:lstStyle>
          <a:p>
            <a:r>
              <a:rPr lang="en-US" dirty="0" smtClean="0"/>
              <a:t>Click to edit Master subtitle style</a:t>
            </a:r>
            <a:endParaRPr lang="en-GB" dirty="0"/>
          </a:p>
        </p:txBody>
      </p:sp>
    </p:spTree>
    <p:extLst>
      <p:ext uri="{BB962C8B-B14F-4D97-AF65-F5344CB8AC3E}">
        <p14:creationId xmlns:p14="http://schemas.microsoft.com/office/powerpoint/2010/main" val="29414770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igh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a:xfrm>
            <a:off x="4644008" y="1781176"/>
            <a:ext cx="3959299" cy="40240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endParaRPr lang="en-GB"/>
          </a:p>
        </p:txBody>
      </p:sp>
      <p:sp>
        <p:nvSpPr>
          <p:cNvPr id="13" name="Text Placeholder 6"/>
          <p:cNvSpPr>
            <a:spLocks noGrp="1"/>
          </p:cNvSpPr>
          <p:nvPr>
            <p:ph type="body" sz="quarter" idx="13"/>
          </p:nvPr>
        </p:nvSpPr>
        <p:spPr>
          <a:xfrm>
            <a:off x="323528" y="949102"/>
            <a:ext cx="7725097" cy="363600"/>
          </a:xfrm>
          <a:solidFill>
            <a:schemeClr val="tx1"/>
          </a:solidFill>
        </p:spPr>
        <p:txBody>
          <a:bodyPr lIns="215962" tIns="17997" anchor="ctr"/>
          <a:lstStyle>
            <a:lvl1pPr>
              <a:spcBef>
                <a:spcPts val="0"/>
              </a:spcBef>
              <a:defRPr b="1" cap="all" baseline="0">
                <a:solidFill>
                  <a:schemeClr val="bg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smtClean="0"/>
              <a:t>Click to edit Master text styles</a:t>
            </a:r>
            <a:endParaRPr lang="en-GB" dirty="0"/>
          </a:p>
        </p:txBody>
      </p:sp>
      <p:sp>
        <p:nvSpPr>
          <p:cNvPr id="14" name="Text Placeholder 6"/>
          <p:cNvSpPr>
            <a:spLocks noGrp="1"/>
          </p:cNvSpPr>
          <p:nvPr>
            <p:ph type="body" sz="quarter" idx="14" hasCustomPrompt="1"/>
          </p:nvPr>
        </p:nvSpPr>
        <p:spPr>
          <a:xfrm>
            <a:off x="323528" y="1339627"/>
            <a:ext cx="7725097" cy="363600"/>
          </a:xfrm>
          <a:solidFill>
            <a:schemeClr val="tx1"/>
          </a:solidFill>
        </p:spPr>
        <p:txBody>
          <a:bodyPr lIns="215962" tIns="17997" anchor="ctr"/>
          <a:lstStyle>
            <a:lvl1pPr>
              <a:spcBef>
                <a:spcPts val="0"/>
              </a:spcBef>
              <a:defRPr b="1" cap="all" baseline="0">
                <a:solidFill>
                  <a:schemeClr val="bg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smtClean="0"/>
              <a:t>DELETE THIS BOX IF Title fits on SINGLE Line </a:t>
            </a:r>
            <a:r>
              <a:rPr lang="en-US" dirty="0" err="1" smtClean="0"/>
              <a:t>ABove</a:t>
            </a:r>
            <a:endParaRPr lang="en-GB" dirty="0"/>
          </a:p>
        </p:txBody>
      </p:sp>
      <p:sp>
        <p:nvSpPr>
          <p:cNvPr id="15" name="Slide Number Placeholder 4"/>
          <p:cNvSpPr>
            <a:spLocks noGrp="1"/>
          </p:cNvSpPr>
          <p:nvPr>
            <p:ph type="sldNum" sz="quarter" idx="12"/>
          </p:nvPr>
        </p:nvSpPr>
        <p:spPr>
          <a:xfrm>
            <a:off x="8181976" y="949103"/>
            <a:ext cx="638497" cy="365125"/>
          </a:xfrm>
        </p:spPr>
        <p:txBody>
          <a:bodyPr/>
          <a:lstStyle/>
          <a:p>
            <a:fld id="{E1DC1421-A9CF-4AFF-A8A3-BCE35AC61D60}" type="slidenum">
              <a:rPr lang="en-GB" smtClean="0"/>
              <a:pPr/>
              <a:t>‹#›</a:t>
            </a:fld>
            <a:endParaRPr lang="en-GB"/>
          </a:p>
        </p:txBody>
      </p:sp>
      <p:sp>
        <p:nvSpPr>
          <p:cNvPr id="16" name="Footer Placeholder 4"/>
          <p:cNvSpPr>
            <a:spLocks noGrp="1"/>
          </p:cNvSpPr>
          <p:nvPr>
            <p:ph type="ftr" sz="quarter" idx="11"/>
          </p:nvPr>
        </p:nvSpPr>
        <p:spPr>
          <a:xfrm>
            <a:off x="549077" y="5852790"/>
            <a:ext cx="2088232" cy="297120"/>
          </a:xfrm>
        </p:spPr>
        <p:txBody>
          <a:bodyPr/>
          <a:lstStyle/>
          <a:p>
            <a:endParaRPr lang="en-GB" dirty="0"/>
          </a:p>
        </p:txBody>
      </p:sp>
      <p:sp>
        <p:nvSpPr>
          <p:cNvPr id="17" name="Text Placeholder 10"/>
          <p:cNvSpPr>
            <a:spLocks noGrp="1"/>
          </p:cNvSpPr>
          <p:nvPr>
            <p:ph type="body" sz="quarter" idx="15"/>
          </p:nvPr>
        </p:nvSpPr>
        <p:spPr>
          <a:xfrm>
            <a:off x="2599210" y="5852790"/>
            <a:ext cx="5976665" cy="298800"/>
          </a:xfrm>
        </p:spPr>
        <p:txBody>
          <a:bodyPr vert="horz" lIns="0" tIns="0" rIns="0" bIns="0" rtlCol="0" anchor="ctr">
            <a:normAutofit/>
          </a:bodyPr>
          <a:lstStyle>
            <a:lvl1pPr algn="r">
              <a:spcBef>
                <a:spcPts val="0"/>
              </a:spcBef>
              <a:defRPr lang="en-GB" sz="800" dirty="0"/>
            </a:lvl1pPr>
          </a:lstStyle>
          <a:p>
            <a:pPr lvl="0" algn="r">
              <a:spcBef>
                <a:spcPts val="0"/>
              </a:spcBef>
              <a:tabLst>
                <a:tab pos="8247194" algn="r"/>
              </a:tabLst>
            </a:pPr>
            <a:r>
              <a:rPr lang="en-US" dirty="0" smtClean="0"/>
              <a:t>Click to edit Master text styles</a:t>
            </a:r>
            <a:endParaRPr lang="en-GB" dirty="0"/>
          </a:p>
        </p:txBody>
      </p:sp>
    </p:spTree>
    <p:extLst>
      <p:ext uri="{BB962C8B-B14F-4D97-AF65-F5344CB8AC3E}">
        <p14:creationId xmlns:p14="http://schemas.microsoft.com/office/powerpoint/2010/main" val="91803448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Title Red">
    <p:bg>
      <p:bgPr>
        <a:solidFill>
          <a:schemeClr val="tx1"/>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323528"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GB">
              <a:solidFill>
                <a:prstClr val="white"/>
              </a:solidFill>
            </a:endParaRPr>
          </a:p>
        </p:txBody>
      </p:sp>
      <p:sp>
        <p:nvSpPr>
          <p:cNvPr id="8" name="Rectangle 7"/>
          <p:cNvSpPr/>
          <p:nvPr userDrawn="1"/>
        </p:nvSpPr>
        <p:spPr>
          <a:xfrm>
            <a:off x="8820472" y="0"/>
            <a:ext cx="323528"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GB">
              <a:solidFill>
                <a:prstClr val="white"/>
              </a:solidFill>
            </a:endParaRPr>
          </a:p>
        </p:txBody>
      </p:sp>
      <p:pic>
        <p:nvPicPr>
          <p:cNvPr id="27" name="Picture 26" descr="Ipsos MORI Logo - WHITE.png"/>
          <p:cNvPicPr>
            <a:picLocks noChangeAspect="1"/>
          </p:cNvPicPr>
          <p:nvPr userDrawn="1"/>
        </p:nvPicPr>
        <p:blipFill rotWithShape="1">
          <a:blip r:embed="rId2" cstate="screen">
            <a:extLst>
              <a:ext uri="{28A0092B-C50C-407E-A947-70E740481C1C}">
                <a14:useLocalDpi xmlns:a14="http://schemas.microsoft.com/office/drawing/2010/main"/>
              </a:ext>
            </a:extLst>
          </a:blip>
          <a:srcRect l="-9569" t="-43308" r="-9569" b="-43308"/>
          <a:stretch/>
        </p:blipFill>
        <p:spPr bwMode="white">
          <a:xfrm>
            <a:off x="458974" y="6381329"/>
            <a:ext cx="1069640" cy="310272"/>
          </a:xfrm>
          <a:prstGeom prst="rect">
            <a:avLst/>
          </a:prstGeom>
          <a:solidFill>
            <a:schemeClr val="tx1"/>
          </a:solidFill>
          <a:ln>
            <a:noFill/>
          </a:ln>
        </p:spPr>
      </p:pic>
      <p:grpSp>
        <p:nvGrpSpPr>
          <p:cNvPr id="28" name="Group 2"/>
          <p:cNvGrpSpPr>
            <a:grpSpLocks noChangeAspect="1"/>
          </p:cNvGrpSpPr>
          <p:nvPr userDrawn="1"/>
        </p:nvGrpSpPr>
        <p:grpSpPr bwMode="auto">
          <a:xfrm>
            <a:off x="8249742" y="6275412"/>
            <a:ext cx="332913" cy="333044"/>
            <a:chOff x="1352" y="681"/>
            <a:chExt cx="3519" cy="3153"/>
          </a:xfrm>
        </p:grpSpPr>
        <p:sp>
          <p:nvSpPr>
            <p:cNvPr id="29" name="Freeform 3"/>
            <p:cNvSpPr>
              <a:spLocks noChangeAspect="1"/>
            </p:cNvSpPr>
            <p:nvPr/>
          </p:nvSpPr>
          <p:spPr bwMode="auto">
            <a:xfrm>
              <a:off x="1352" y="681"/>
              <a:ext cx="3519" cy="3153"/>
            </a:xfrm>
            <a:custGeom>
              <a:avLst/>
              <a:gdLst>
                <a:gd name="T0" fmla="*/ 0 w 3862"/>
                <a:gd name="T1" fmla="*/ 3449 h 3449"/>
                <a:gd name="T2" fmla="*/ 0 w 3862"/>
                <a:gd name="T3" fmla="*/ 3449 h 3449"/>
                <a:gd name="T4" fmla="*/ 0 w 3862"/>
                <a:gd name="T5" fmla="*/ 0 h 3449"/>
                <a:gd name="T6" fmla="*/ 3696 w 3862"/>
                <a:gd name="T7" fmla="*/ 0 h 3449"/>
                <a:gd name="T8" fmla="*/ 3327 w 3862"/>
                <a:gd name="T9" fmla="*/ 3449 h 3449"/>
                <a:gd name="T10" fmla="*/ 0 w 3862"/>
                <a:gd name="T11" fmla="*/ 3449 h 3449"/>
              </a:gdLst>
              <a:ahLst/>
              <a:cxnLst>
                <a:cxn ang="0">
                  <a:pos x="T0" y="T1"/>
                </a:cxn>
                <a:cxn ang="0">
                  <a:pos x="T2" y="T3"/>
                </a:cxn>
                <a:cxn ang="0">
                  <a:pos x="T4" y="T5"/>
                </a:cxn>
                <a:cxn ang="0">
                  <a:pos x="T6" y="T7"/>
                </a:cxn>
                <a:cxn ang="0">
                  <a:pos x="T8" y="T9"/>
                </a:cxn>
                <a:cxn ang="0">
                  <a:pos x="T10" y="T11"/>
                </a:cxn>
              </a:cxnLst>
              <a:rect l="0" t="0" r="r" b="b"/>
              <a:pathLst>
                <a:path w="3862" h="3449">
                  <a:moveTo>
                    <a:pt x="0" y="3449"/>
                  </a:moveTo>
                  <a:lnTo>
                    <a:pt x="0" y="3449"/>
                  </a:lnTo>
                  <a:lnTo>
                    <a:pt x="0" y="0"/>
                  </a:lnTo>
                  <a:lnTo>
                    <a:pt x="3696" y="0"/>
                  </a:lnTo>
                  <a:cubicBezTo>
                    <a:pt x="3862" y="1150"/>
                    <a:pt x="3797" y="2241"/>
                    <a:pt x="3327" y="3449"/>
                  </a:cubicBezTo>
                  <a:lnTo>
                    <a:pt x="0" y="3449"/>
                  </a:lnTo>
                  <a:close/>
                </a:path>
              </a:pathLst>
            </a:custGeom>
            <a:solidFill>
              <a:srgbClr val="009D9C"/>
            </a:solidFill>
            <a:ln>
              <a:noFill/>
            </a:ln>
            <a:extLst/>
          </p:spPr>
          <p:txBody>
            <a:bodyPr/>
            <a:lstStyle/>
            <a:p>
              <a:pPr>
                <a:defRPr/>
              </a:pPr>
              <a:endParaRPr lang="en-US" dirty="0">
                <a:solidFill>
                  <a:prstClr val="black"/>
                </a:solidFill>
              </a:endParaRPr>
            </a:p>
          </p:txBody>
        </p:sp>
        <p:sp>
          <p:nvSpPr>
            <p:cNvPr id="30" name="Freeform 4"/>
            <p:cNvSpPr>
              <a:spLocks noChangeAspect="1"/>
            </p:cNvSpPr>
            <p:nvPr/>
          </p:nvSpPr>
          <p:spPr bwMode="auto">
            <a:xfrm>
              <a:off x="2708" y="1844"/>
              <a:ext cx="78" cy="52"/>
            </a:xfrm>
            <a:custGeom>
              <a:avLst/>
              <a:gdLst>
                <a:gd name="T0" fmla="*/ 16 w 81"/>
                <a:gd name="T1" fmla="*/ 40 h 66"/>
                <a:gd name="T2" fmla="*/ 16 w 81"/>
                <a:gd name="T3" fmla="*/ 40 h 66"/>
                <a:gd name="T4" fmla="*/ 0 w 81"/>
                <a:gd name="T5" fmla="*/ 54 h 66"/>
                <a:gd name="T6" fmla="*/ 79 w 81"/>
                <a:gd name="T7" fmla="*/ 22 h 66"/>
                <a:gd name="T8" fmla="*/ 81 w 81"/>
                <a:gd name="T9" fmla="*/ 0 h 66"/>
                <a:gd name="T10" fmla="*/ 16 w 81"/>
                <a:gd name="T11" fmla="*/ 40 h 66"/>
              </a:gdLst>
              <a:ahLst/>
              <a:cxnLst>
                <a:cxn ang="0">
                  <a:pos x="T0" y="T1"/>
                </a:cxn>
                <a:cxn ang="0">
                  <a:pos x="T2" y="T3"/>
                </a:cxn>
                <a:cxn ang="0">
                  <a:pos x="T4" y="T5"/>
                </a:cxn>
                <a:cxn ang="0">
                  <a:pos x="T6" y="T7"/>
                </a:cxn>
                <a:cxn ang="0">
                  <a:pos x="T8" y="T9"/>
                </a:cxn>
                <a:cxn ang="0">
                  <a:pos x="T10" y="T11"/>
                </a:cxn>
              </a:cxnLst>
              <a:rect l="0" t="0" r="r" b="b"/>
              <a:pathLst>
                <a:path w="81" h="66">
                  <a:moveTo>
                    <a:pt x="16" y="40"/>
                  </a:moveTo>
                  <a:lnTo>
                    <a:pt x="16" y="40"/>
                  </a:lnTo>
                  <a:lnTo>
                    <a:pt x="0" y="54"/>
                  </a:lnTo>
                  <a:cubicBezTo>
                    <a:pt x="35" y="66"/>
                    <a:pt x="72" y="42"/>
                    <a:pt x="79" y="22"/>
                  </a:cubicBezTo>
                  <a:lnTo>
                    <a:pt x="81" y="0"/>
                  </a:lnTo>
                  <a:cubicBezTo>
                    <a:pt x="54" y="6"/>
                    <a:pt x="27" y="19"/>
                    <a:pt x="16" y="40"/>
                  </a:cubicBezTo>
                  <a:close/>
                </a:path>
              </a:pathLst>
            </a:custGeom>
            <a:solidFill>
              <a:srgbClr val="2F469C"/>
            </a:solidFill>
            <a:ln>
              <a:noFill/>
            </a:ln>
            <a:extLst/>
          </p:spPr>
          <p:txBody>
            <a:bodyPr/>
            <a:lstStyle/>
            <a:p>
              <a:pPr>
                <a:defRPr/>
              </a:pPr>
              <a:endParaRPr lang="en-US" dirty="0">
                <a:solidFill>
                  <a:prstClr val="black"/>
                </a:solidFill>
              </a:endParaRPr>
            </a:p>
          </p:txBody>
        </p:sp>
        <p:sp>
          <p:nvSpPr>
            <p:cNvPr id="31" name="Freeform 5"/>
            <p:cNvSpPr>
              <a:spLocks noChangeAspect="1"/>
            </p:cNvSpPr>
            <p:nvPr/>
          </p:nvSpPr>
          <p:spPr bwMode="auto">
            <a:xfrm>
              <a:off x="2868" y="1973"/>
              <a:ext cx="67" cy="52"/>
            </a:xfrm>
            <a:custGeom>
              <a:avLst/>
              <a:gdLst>
                <a:gd name="T0" fmla="*/ 27 w 81"/>
                <a:gd name="T1" fmla="*/ 1 h 63"/>
                <a:gd name="T2" fmla="*/ 27 w 81"/>
                <a:gd name="T3" fmla="*/ 1 h 63"/>
                <a:gd name="T4" fmla="*/ 0 w 81"/>
                <a:gd name="T5" fmla="*/ 0 h 63"/>
                <a:gd name="T6" fmla="*/ 33 w 81"/>
                <a:gd name="T7" fmla="*/ 58 h 63"/>
                <a:gd name="T8" fmla="*/ 53 w 81"/>
                <a:gd name="T9" fmla="*/ 63 h 63"/>
                <a:gd name="T10" fmla="*/ 27 w 81"/>
                <a:gd name="T11" fmla="*/ 1 h 63"/>
              </a:gdLst>
              <a:ahLst/>
              <a:cxnLst>
                <a:cxn ang="0">
                  <a:pos x="T0" y="T1"/>
                </a:cxn>
                <a:cxn ang="0">
                  <a:pos x="T2" y="T3"/>
                </a:cxn>
                <a:cxn ang="0">
                  <a:pos x="T4" y="T5"/>
                </a:cxn>
                <a:cxn ang="0">
                  <a:pos x="T6" y="T7"/>
                </a:cxn>
                <a:cxn ang="0">
                  <a:pos x="T8" y="T9"/>
                </a:cxn>
                <a:cxn ang="0">
                  <a:pos x="T10" y="T11"/>
                </a:cxn>
              </a:cxnLst>
              <a:rect l="0" t="0" r="r" b="b"/>
              <a:pathLst>
                <a:path w="81" h="63">
                  <a:moveTo>
                    <a:pt x="27" y="1"/>
                  </a:moveTo>
                  <a:lnTo>
                    <a:pt x="27" y="1"/>
                  </a:lnTo>
                  <a:lnTo>
                    <a:pt x="0" y="0"/>
                  </a:lnTo>
                  <a:cubicBezTo>
                    <a:pt x="0" y="24"/>
                    <a:pt x="8" y="43"/>
                    <a:pt x="33" y="58"/>
                  </a:cubicBezTo>
                  <a:lnTo>
                    <a:pt x="53" y="63"/>
                  </a:lnTo>
                  <a:cubicBezTo>
                    <a:pt x="81" y="39"/>
                    <a:pt x="44" y="15"/>
                    <a:pt x="27" y="1"/>
                  </a:cubicBezTo>
                  <a:close/>
                </a:path>
              </a:pathLst>
            </a:custGeom>
            <a:solidFill>
              <a:srgbClr val="2F469C"/>
            </a:solidFill>
            <a:ln>
              <a:noFill/>
            </a:ln>
            <a:extLst/>
          </p:spPr>
          <p:txBody>
            <a:bodyPr/>
            <a:lstStyle/>
            <a:p>
              <a:pPr>
                <a:defRPr/>
              </a:pPr>
              <a:endParaRPr lang="en-US" dirty="0">
                <a:solidFill>
                  <a:prstClr val="black"/>
                </a:solidFill>
              </a:endParaRPr>
            </a:p>
          </p:txBody>
        </p:sp>
        <p:sp>
          <p:nvSpPr>
            <p:cNvPr id="32" name="Freeform 6"/>
            <p:cNvSpPr>
              <a:spLocks noChangeAspect="1"/>
            </p:cNvSpPr>
            <p:nvPr/>
          </p:nvSpPr>
          <p:spPr bwMode="auto">
            <a:xfrm>
              <a:off x="2620" y="1415"/>
              <a:ext cx="88" cy="72"/>
            </a:xfrm>
            <a:custGeom>
              <a:avLst/>
              <a:gdLst>
                <a:gd name="T0" fmla="*/ 20 w 96"/>
                <a:gd name="T1" fmla="*/ 50 h 79"/>
                <a:gd name="T2" fmla="*/ 20 w 96"/>
                <a:gd name="T3" fmla="*/ 50 h 79"/>
                <a:gd name="T4" fmla="*/ 0 w 96"/>
                <a:gd name="T5" fmla="*/ 64 h 79"/>
                <a:gd name="T6" fmla="*/ 89 w 96"/>
                <a:gd name="T7" fmla="*/ 27 h 79"/>
                <a:gd name="T8" fmla="*/ 96 w 96"/>
                <a:gd name="T9" fmla="*/ 0 h 79"/>
                <a:gd name="T10" fmla="*/ 20 w 96"/>
                <a:gd name="T11" fmla="*/ 50 h 79"/>
              </a:gdLst>
              <a:ahLst/>
              <a:cxnLst>
                <a:cxn ang="0">
                  <a:pos x="T0" y="T1"/>
                </a:cxn>
                <a:cxn ang="0">
                  <a:pos x="T2" y="T3"/>
                </a:cxn>
                <a:cxn ang="0">
                  <a:pos x="T4" y="T5"/>
                </a:cxn>
                <a:cxn ang="0">
                  <a:pos x="T6" y="T7"/>
                </a:cxn>
                <a:cxn ang="0">
                  <a:pos x="T8" y="T9"/>
                </a:cxn>
                <a:cxn ang="0">
                  <a:pos x="T10" y="T11"/>
                </a:cxn>
              </a:cxnLst>
              <a:rect l="0" t="0" r="r" b="b"/>
              <a:pathLst>
                <a:path w="96" h="79">
                  <a:moveTo>
                    <a:pt x="20" y="50"/>
                  </a:moveTo>
                  <a:lnTo>
                    <a:pt x="20" y="50"/>
                  </a:lnTo>
                  <a:lnTo>
                    <a:pt x="0" y="64"/>
                  </a:lnTo>
                  <a:cubicBezTo>
                    <a:pt x="41" y="79"/>
                    <a:pt x="75" y="57"/>
                    <a:pt x="89" y="27"/>
                  </a:cubicBezTo>
                  <a:lnTo>
                    <a:pt x="96" y="0"/>
                  </a:lnTo>
                  <a:cubicBezTo>
                    <a:pt x="63" y="8"/>
                    <a:pt x="38" y="8"/>
                    <a:pt x="20" y="50"/>
                  </a:cubicBezTo>
                  <a:close/>
                </a:path>
              </a:pathLst>
            </a:custGeom>
            <a:solidFill>
              <a:srgbClr val="2F469C"/>
            </a:solidFill>
            <a:ln>
              <a:noFill/>
            </a:ln>
            <a:extLst/>
          </p:spPr>
          <p:txBody>
            <a:bodyPr/>
            <a:lstStyle/>
            <a:p>
              <a:pPr>
                <a:defRPr/>
              </a:pPr>
              <a:endParaRPr lang="en-US" dirty="0">
                <a:solidFill>
                  <a:prstClr val="black"/>
                </a:solidFill>
              </a:endParaRPr>
            </a:p>
          </p:txBody>
        </p:sp>
        <p:sp>
          <p:nvSpPr>
            <p:cNvPr id="33" name="Freeform 7"/>
            <p:cNvSpPr>
              <a:spLocks noChangeAspect="1"/>
            </p:cNvSpPr>
            <p:nvPr/>
          </p:nvSpPr>
          <p:spPr bwMode="auto">
            <a:xfrm>
              <a:off x="2568" y="1565"/>
              <a:ext cx="72" cy="72"/>
            </a:xfrm>
            <a:custGeom>
              <a:avLst/>
              <a:gdLst>
                <a:gd name="T0" fmla="*/ 77 w 77"/>
                <a:gd name="T1" fmla="*/ 22 h 77"/>
                <a:gd name="T2" fmla="*/ 77 w 77"/>
                <a:gd name="T3" fmla="*/ 22 h 77"/>
                <a:gd name="T4" fmla="*/ 71 w 77"/>
                <a:gd name="T5" fmla="*/ 0 h 77"/>
                <a:gd name="T6" fmla="*/ 0 w 77"/>
                <a:gd name="T7" fmla="*/ 44 h 77"/>
                <a:gd name="T8" fmla="*/ 0 w 77"/>
                <a:gd name="T9" fmla="*/ 62 h 77"/>
                <a:gd name="T10" fmla="*/ 77 w 77"/>
                <a:gd name="T11" fmla="*/ 22 h 77"/>
              </a:gdLst>
              <a:ahLst/>
              <a:cxnLst>
                <a:cxn ang="0">
                  <a:pos x="T0" y="T1"/>
                </a:cxn>
                <a:cxn ang="0">
                  <a:pos x="T2" y="T3"/>
                </a:cxn>
                <a:cxn ang="0">
                  <a:pos x="T4" y="T5"/>
                </a:cxn>
                <a:cxn ang="0">
                  <a:pos x="T6" y="T7"/>
                </a:cxn>
                <a:cxn ang="0">
                  <a:pos x="T8" y="T9"/>
                </a:cxn>
                <a:cxn ang="0">
                  <a:pos x="T10" y="T11"/>
                </a:cxn>
              </a:cxnLst>
              <a:rect l="0" t="0" r="r" b="b"/>
              <a:pathLst>
                <a:path w="77" h="77">
                  <a:moveTo>
                    <a:pt x="77" y="22"/>
                  </a:moveTo>
                  <a:lnTo>
                    <a:pt x="77" y="22"/>
                  </a:lnTo>
                  <a:lnTo>
                    <a:pt x="71" y="0"/>
                  </a:lnTo>
                  <a:cubicBezTo>
                    <a:pt x="38" y="7"/>
                    <a:pt x="14" y="19"/>
                    <a:pt x="0" y="44"/>
                  </a:cubicBezTo>
                  <a:lnTo>
                    <a:pt x="0" y="62"/>
                  </a:lnTo>
                  <a:cubicBezTo>
                    <a:pt x="42" y="77"/>
                    <a:pt x="64" y="40"/>
                    <a:pt x="77" y="22"/>
                  </a:cubicBezTo>
                  <a:close/>
                </a:path>
              </a:pathLst>
            </a:custGeom>
            <a:solidFill>
              <a:srgbClr val="2F469C"/>
            </a:solidFill>
            <a:ln>
              <a:noFill/>
            </a:ln>
            <a:extLst/>
          </p:spPr>
          <p:txBody>
            <a:bodyPr/>
            <a:lstStyle/>
            <a:p>
              <a:pPr>
                <a:defRPr/>
              </a:pPr>
              <a:endParaRPr lang="en-US" dirty="0">
                <a:solidFill>
                  <a:prstClr val="black"/>
                </a:solidFill>
              </a:endParaRPr>
            </a:p>
          </p:txBody>
        </p:sp>
        <p:sp>
          <p:nvSpPr>
            <p:cNvPr id="34" name="Freeform 8"/>
            <p:cNvSpPr>
              <a:spLocks noChangeAspect="1"/>
            </p:cNvSpPr>
            <p:nvPr/>
          </p:nvSpPr>
          <p:spPr bwMode="auto">
            <a:xfrm>
              <a:off x="2547" y="1725"/>
              <a:ext cx="88" cy="62"/>
            </a:xfrm>
            <a:custGeom>
              <a:avLst/>
              <a:gdLst>
                <a:gd name="T0" fmla="*/ 0 w 90"/>
                <a:gd name="T1" fmla="*/ 52 h 74"/>
                <a:gd name="T2" fmla="*/ 0 w 90"/>
                <a:gd name="T3" fmla="*/ 52 h 74"/>
                <a:gd name="T4" fmla="*/ 14 w 90"/>
                <a:gd name="T5" fmla="*/ 60 h 74"/>
                <a:gd name="T6" fmla="*/ 73 w 90"/>
                <a:gd name="T7" fmla="*/ 23 h 74"/>
                <a:gd name="T8" fmla="*/ 90 w 90"/>
                <a:gd name="T9" fmla="*/ 8 h 74"/>
                <a:gd name="T10" fmla="*/ 0 w 90"/>
                <a:gd name="T11" fmla="*/ 52 h 74"/>
              </a:gdLst>
              <a:ahLst/>
              <a:cxnLst>
                <a:cxn ang="0">
                  <a:pos x="T0" y="T1"/>
                </a:cxn>
                <a:cxn ang="0">
                  <a:pos x="T2" y="T3"/>
                </a:cxn>
                <a:cxn ang="0">
                  <a:pos x="T4" y="T5"/>
                </a:cxn>
                <a:cxn ang="0">
                  <a:pos x="T6" y="T7"/>
                </a:cxn>
                <a:cxn ang="0">
                  <a:pos x="T8" y="T9"/>
                </a:cxn>
                <a:cxn ang="0">
                  <a:pos x="T10" y="T11"/>
                </a:cxn>
              </a:cxnLst>
              <a:rect l="0" t="0" r="r" b="b"/>
              <a:pathLst>
                <a:path w="90" h="74">
                  <a:moveTo>
                    <a:pt x="0" y="52"/>
                  </a:moveTo>
                  <a:lnTo>
                    <a:pt x="0" y="52"/>
                  </a:lnTo>
                  <a:lnTo>
                    <a:pt x="14" y="60"/>
                  </a:lnTo>
                  <a:cubicBezTo>
                    <a:pt x="59" y="74"/>
                    <a:pt x="62" y="38"/>
                    <a:pt x="73" y="23"/>
                  </a:cubicBezTo>
                  <a:lnTo>
                    <a:pt x="90" y="8"/>
                  </a:lnTo>
                  <a:cubicBezTo>
                    <a:pt x="48" y="0"/>
                    <a:pt x="11" y="31"/>
                    <a:pt x="0" y="52"/>
                  </a:cubicBezTo>
                  <a:close/>
                </a:path>
              </a:pathLst>
            </a:custGeom>
            <a:solidFill>
              <a:srgbClr val="2F469C"/>
            </a:solidFill>
            <a:ln>
              <a:noFill/>
            </a:ln>
            <a:extLst/>
          </p:spPr>
          <p:txBody>
            <a:bodyPr/>
            <a:lstStyle/>
            <a:p>
              <a:pPr>
                <a:defRPr/>
              </a:pPr>
              <a:endParaRPr lang="en-US" dirty="0">
                <a:solidFill>
                  <a:prstClr val="black"/>
                </a:solidFill>
              </a:endParaRPr>
            </a:p>
          </p:txBody>
        </p:sp>
        <p:sp>
          <p:nvSpPr>
            <p:cNvPr id="35" name="Freeform 9"/>
            <p:cNvSpPr>
              <a:spLocks noChangeAspect="1"/>
            </p:cNvSpPr>
            <p:nvPr/>
          </p:nvSpPr>
          <p:spPr bwMode="auto">
            <a:xfrm>
              <a:off x="2775" y="1177"/>
              <a:ext cx="83" cy="72"/>
            </a:xfrm>
            <a:custGeom>
              <a:avLst/>
              <a:gdLst>
                <a:gd name="T0" fmla="*/ 16 w 88"/>
                <a:gd name="T1" fmla="*/ 4 h 72"/>
                <a:gd name="T2" fmla="*/ 16 w 88"/>
                <a:gd name="T3" fmla="*/ 4 h 72"/>
                <a:gd name="T4" fmla="*/ 0 w 88"/>
                <a:gd name="T5" fmla="*/ 12 h 72"/>
                <a:gd name="T6" fmla="*/ 86 w 88"/>
                <a:gd name="T7" fmla="*/ 49 h 72"/>
                <a:gd name="T8" fmla="*/ 88 w 88"/>
                <a:gd name="T9" fmla="*/ 22 h 72"/>
                <a:gd name="T10" fmla="*/ 16 w 88"/>
                <a:gd name="T11" fmla="*/ 4 h 72"/>
              </a:gdLst>
              <a:ahLst/>
              <a:cxnLst>
                <a:cxn ang="0">
                  <a:pos x="T0" y="T1"/>
                </a:cxn>
                <a:cxn ang="0">
                  <a:pos x="T2" y="T3"/>
                </a:cxn>
                <a:cxn ang="0">
                  <a:pos x="T4" y="T5"/>
                </a:cxn>
                <a:cxn ang="0">
                  <a:pos x="T6" y="T7"/>
                </a:cxn>
                <a:cxn ang="0">
                  <a:pos x="T8" y="T9"/>
                </a:cxn>
                <a:cxn ang="0">
                  <a:pos x="T10" y="T11"/>
                </a:cxn>
              </a:cxnLst>
              <a:rect l="0" t="0" r="r" b="b"/>
              <a:pathLst>
                <a:path w="88" h="72">
                  <a:moveTo>
                    <a:pt x="16" y="4"/>
                  </a:moveTo>
                  <a:lnTo>
                    <a:pt x="16" y="4"/>
                  </a:lnTo>
                  <a:lnTo>
                    <a:pt x="0" y="12"/>
                  </a:lnTo>
                  <a:cubicBezTo>
                    <a:pt x="4" y="40"/>
                    <a:pt x="70" y="72"/>
                    <a:pt x="86" y="49"/>
                  </a:cubicBezTo>
                  <a:lnTo>
                    <a:pt x="88" y="22"/>
                  </a:lnTo>
                  <a:cubicBezTo>
                    <a:pt x="67" y="8"/>
                    <a:pt x="45" y="0"/>
                    <a:pt x="16" y="4"/>
                  </a:cubicBezTo>
                  <a:close/>
                </a:path>
              </a:pathLst>
            </a:custGeom>
            <a:solidFill>
              <a:srgbClr val="2F469C"/>
            </a:solidFill>
            <a:ln>
              <a:noFill/>
            </a:ln>
            <a:extLst/>
          </p:spPr>
          <p:txBody>
            <a:bodyPr/>
            <a:lstStyle/>
            <a:p>
              <a:pPr>
                <a:defRPr/>
              </a:pPr>
              <a:endParaRPr lang="en-US" dirty="0">
                <a:solidFill>
                  <a:prstClr val="black"/>
                </a:solidFill>
              </a:endParaRPr>
            </a:p>
          </p:txBody>
        </p:sp>
        <p:sp>
          <p:nvSpPr>
            <p:cNvPr id="36" name="Freeform 10"/>
            <p:cNvSpPr>
              <a:spLocks noChangeAspect="1"/>
            </p:cNvSpPr>
            <p:nvPr/>
          </p:nvSpPr>
          <p:spPr bwMode="auto">
            <a:xfrm>
              <a:off x="2956" y="1110"/>
              <a:ext cx="72" cy="88"/>
            </a:xfrm>
            <a:custGeom>
              <a:avLst/>
              <a:gdLst>
                <a:gd name="T0" fmla="*/ 46 w 86"/>
                <a:gd name="T1" fmla="*/ 7 h 92"/>
                <a:gd name="T2" fmla="*/ 46 w 86"/>
                <a:gd name="T3" fmla="*/ 7 h 92"/>
                <a:gd name="T4" fmla="*/ 21 w 86"/>
                <a:gd name="T5" fmla="*/ 0 h 92"/>
                <a:gd name="T6" fmla="*/ 14 w 86"/>
                <a:gd name="T7" fmla="*/ 66 h 92"/>
                <a:gd name="T8" fmla="*/ 27 w 86"/>
                <a:gd name="T9" fmla="*/ 92 h 92"/>
                <a:gd name="T10" fmla="*/ 46 w 86"/>
                <a:gd name="T11" fmla="*/ 7 h 92"/>
              </a:gdLst>
              <a:ahLst/>
              <a:cxnLst>
                <a:cxn ang="0">
                  <a:pos x="T0" y="T1"/>
                </a:cxn>
                <a:cxn ang="0">
                  <a:pos x="T2" y="T3"/>
                </a:cxn>
                <a:cxn ang="0">
                  <a:pos x="T4" y="T5"/>
                </a:cxn>
                <a:cxn ang="0">
                  <a:pos x="T6" y="T7"/>
                </a:cxn>
                <a:cxn ang="0">
                  <a:pos x="T8" y="T9"/>
                </a:cxn>
                <a:cxn ang="0">
                  <a:pos x="T10" y="T11"/>
                </a:cxn>
              </a:cxnLst>
              <a:rect l="0" t="0" r="r" b="b"/>
              <a:pathLst>
                <a:path w="86" h="92">
                  <a:moveTo>
                    <a:pt x="46" y="7"/>
                  </a:moveTo>
                  <a:lnTo>
                    <a:pt x="46" y="7"/>
                  </a:lnTo>
                  <a:lnTo>
                    <a:pt x="21" y="0"/>
                  </a:lnTo>
                  <a:cubicBezTo>
                    <a:pt x="7" y="19"/>
                    <a:pt x="0" y="33"/>
                    <a:pt x="14" y="66"/>
                  </a:cubicBezTo>
                  <a:lnTo>
                    <a:pt x="27" y="92"/>
                  </a:lnTo>
                  <a:cubicBezTo>
                    <a:pt x="57" y="63"/>
                    <a:pt x="86" y="36"/>
                    <a:pt x="46" y="7"/>
                  </a:cubicBezTo>
                  <a:close/>
                </a:path>
              </a:pathLst>
            </a:custGeom>
            <a:solidFill>
              <a:srgbClr val="2F469C"/>
            </a:solidFill>
            <a:ln>
              <a:noFill/>
            </a:ln>
            <a:extLst/>
          </p:spPr>
          <p:txBody>
            <a:bodyPr/>
            <a:lstStyle/>
            <a:p>
              <a:pPr>
                <a:defRPr/>
              </a:pPr>
              <a:endParaRPr lang="en-US" dirty="0">
                <a:solidFill>
                  <a:prstClr val="black"/>
                </a:solidFill>
              </a:endParaRPr>
            </a:p>
          </p:txBody>
        </p:sp>
        <p:sp>
          <p:nvSpPr>
            <p:cNvPr id="37" name="Freeform 11"/>
            <p:cNvSpPr>
              <a:spLocks noChangeAspect="1" noEditPoints="1"/>
            </p:cNvSpPr>
            <p:nvPr/>
          </p:nvSpPr>
          <p:spPr bwMode="auto">
            <a:xfrm>
              <a:off x="3148" y="929"/>
              <a:ext cx="668" cy="1680"/>
            </a:xfrm>
            <a:custGeom>
              <a:avLst/>
              <a:gdLst>
                <a:gd name="T0" fmla="*/ 451 w 724"/>
                <a:gd name="T1" fmla="*/ 808 h 1845"/>
                <a:gd name="T2" fmla="*/ 451 w 724"/>
                <a:gd name="T3" fmla="*/ 808 h 1845"/>
                <a:gd name="T4" fmla="*/ 326 w 724"/>
                <a:gd name="T5" fmla="*/ 776 h 1845"/>
                <a:gd name="T6" fmla="*/ 477 w 724"/>
                <a:gd name="T7" fmla="*/ 746 h 1845"/>
                <a:gd name="T8" fmla="*/ 493 w 724"/>
                <a:gd name="T9" fmla="*/ 773 h 1845"/>
                <a:gd name="T10" fmla="*/ 451 w 724"/>
                <a:gd name="T11" fmla="*/ 808 h 1845"/>
                <a:gd name="T12" fmla="*/ 451 w 724"/>
                <a:gd name="T13" fmla="*/ 808 h 1845"/>
                <a:gd name="T14" fmla="*/ 639 w 724"/>
                <a:gd name="T15" fmla="*/ 841 h 1845"/>
                <a:gd name="T16" fmla="*/ 639 w 724"/>
                <a:gd name="T17" fmla="*/ 841 h 1845"/>
                <a:gd name="T18" fmla="*/ 601 w 724"/>
                <a:gd name="T19" fmla="*/ 701 h 1845"/>
                <a:gd name="T20" fmla="*/ 634 w 724"/>
                <a:gd name="T21" fmla="*/ 646 h 1845"/>
                <a:gd name="T22" fmla="*/ 627 w 724"/>
                <a:gd name="T23" fmla="*/ 477 h 1845"/>
                <a:gd name="T24" fmla="*/ 641 w 724"/>
                <a:gd name="T25" fmla="*/ 463 h 1845"/>
                <a:gd name="T26" fmla="*/ 627 w 724"/>
                <a:gd name="T27" fmla="*/ 414 h 1845"/>
                <a:gd name="T28" fmla="*/ 615 w 724"/>
                <a:gd name="T29" fmla="*/ 342 h 1845"/>
                <a:gd name="T30" fmla="*/ 590 w 724"/>
                <a:gd name="T31" fmla="*/ 286 h 1845"/>
                <a:gd name="T32" fmla="*/ 602 w 724"/>
                <a:gd name="T33" fmla="*/ 260 h 1845"/>
                <a:gd name="T34" fmla="*/ 560 w 724"/>
                <a:gd name="T35" fmla="*/ 236 h 1845"/>
                <a:gd name="T36" fmla="*/ 523 w 724"/>
                <a:gd name="T37" fmla="*/ 213 h 1845"/>
                <a:gd name="T38" fmla="*/ 514 w 724"/>
                <a:gd name="T39" fmla="*/ 180 h 1845"/>
                <a:gd name="T40" fmla="*/ 483 w 724"/>
                <a:gd name="T41" fmla="*/ 195 h 1845"/>
                <a:gd name="T42" fmla="*/ 476 w 724"/>
                <a:gd name="T43" fmla="*/ 154 h 1845"/>
                <a:gd name="T44" fmla="*/ 434 w 724"/>
                <a:gd name="T45" fmla="*/ 171 h 1845"/>
                <a:gd name="T46" fmla="*/ 411 w 724"/>
                <a:gd name="T47" fmla="*/ 119 h 1845"/>
                <a:gd name="T48" fmla="*/ 389 w 724"/>
                <a:gd name="T49" fmla="*/ 124 h 1845"/>
                <a:gd name="T50" fmla="*/ 356 w 724"/>
                <a:gd name="T51" fmla="*/ 150 h 1845"/>
                <a:gd name="T52" fmla="*/ 356 w 724"/>
                <a:gd name="T53" fmla="*/ 101 h 1845"/>
                <a:gd name="T54" fmla="*/ 341 w 724"/>
                <a:gd name="T55" fmla="*/ 93 h 1845"/>
                <a:gd name="T56" fmla="*/ 314 w 724"/>
                <a:gd name="T57" fmla="*/ 81 h 1845"/>
                <a:gd name="T58" fmla="*/ 276 w 724"/>
                <a:gd name="T59" fmla="*/ 97 h 1845"/>
                <a:gd name="T60" fmla="*/ 292 w 724"/>
                <a:gd name="T61" fmla="*/ 51 h 1845"/>
                <a:gd name="T62" fmla="*/ 244 w 724"/>
                <a:gd name="T63" fmla="*/ 106 h 1845"/>
                <a:gd name="T64" fmla="*/ 216 w 724"/>
                <a:gd name="T65" fmla="*/ 112 h 1845"/>
                <a:gd name="T66" fmla="*/ 266 w 724"/>
                <a:gd name="T67" fmla="*/ 43 h 1845"/>
                <a:gd name="T68" fmla="*/ 214 w 724"/>
                <a:gd name="T69" fmla="*/ 91 h 1845"/>
                <a:gd name="T70" fmla="*/ 173 w 724"/>
                <a:gd name="T71" fmla="*/ 98 h 1845"/>
                <a:gd name="T72" fmla="*/ 186 w 724"/>
                <a:gd name="T73" fmla="*/ 38 h 1845"/>
                <a:gd name="T74" fmla="*/ 173 w 724"/>
                <a:gd name="T75" fmla="*/ 69 h 1845"/>
                <a:gd name="T76" fmla="*/ 166 w 724"/>
                <a:gd name="T77" fmla="*/ 36 h 1845"/>
                <a:gd name="T78" fmla="*/ 142 w 724"/>
                <a:gd name="T79" fmla="*/ 114 h 1845"/>
                <a:gd name="T80" fmla="*/ 126 w 724"/>
                <a:gd name="T81" fmla="*/ 39 h 1845"/>
                <a:gd name="T82" fmla="*/ 80 w 724"/>
                <a:gd name="T83" fmla="*/ 112 h 1845"/>
                <a:gd name="T84" fmla="*/ 56 w 724"/>
                <a:gd name="T85" fmla="*/ 117 h 1845"/>
                <a:gd name="T86" fmla="*/ 37 w 724"/>
                <a:gd name="T87" fmla="*/ 43 h 1845"/>
                <a:gd name="T88" fmla="*/ 5 w 724"/>
                <a:gd name="T89" fmla="*/ 1808 h 1845"/>
                <a:gd name="T90" fmla="*/ 0 w 724"/>
                <a:gd name="T91" fmla="*/ 1840 h 1845"/>
                <a:gd name="T92" fmla="*/ 162 w 724"/>
                <a:gd name="T93" fmla="*/ 1823 h 1845"/>
                <a:gd name="T94" fmla="*/ 529 w 724"/>
                <a:gd name="T95" fmla="*/ 1842 h 1845"/>
                <a:gd name="T96" fmla="*/ 614 w 724"/>
                <a:gd name="T97" fmla="*/ 1829 h 1845"/>
                <a:gd name="T98" fmla="*/ 421 w 724"/>
                <a:gd name="T99" fmla="*/ 1778 h 1845"/>
                <a:gd name="T100" fmla="*/ 272 w 724"/>
                <a:gd name="T101" fmla="*/ 1664 h 1845"/>
                <a:gd name="T102" fmla="*/ 237 w 724"/>
                <a:gd name="T103" fmla="*/ 1566 h 1845"/>
                <a:gd name="T104" fmla="*/ 239 w 724"/>
                <a:gd name="T105" fmla="*/ 1432 h 1845"/>
                <a:gd name="T106" fmla="*/ 315 w 724"/>
                <a:gd name="T107" fmla="*/ 1404 h 1845"/>
                <a:gd name="T108" fmla="*/ 586 w 724"/>
                <a:gd name="T109" fmla="*/ 1387 h 1845"/>
                <a:gd name="T110" fmla="*/ 605 w 724"/>
                <a:gd name="T111" fmla="*/ 1286 h 1845"/>
                <a:gd name="T112" fmla="*/ 609 w 724"/>
                <a:gd name="T113" fmla="*/ 1223 h 1845"/>
                <a:gd name="T114" fmla="*/ 630 w 724"/>
                <a:gd name="T115" fmla="*/ 1174 h 1845"/>
                <a:gd name="T116" fmla="*/ 590 w 724"/>
                <a:gd name="T117" fmla="*/ 1133 h 1845"/>
                <a:gd name="T118" fmla="*/ 650 w 724"/>
                <a:gd name="T119" fmla="*/ 1082 h 1845"/>
                <a:gd name="T120" fmla="*/ 621 w 724"/>
                <a:gd name="T121" fmla="*/ 1018 h 1845"/>
                <a:gd name="T122" fmla="*/ 704 w 724"/>
                <a:gd name="T123" fmla="*/ 959 h 1845"/>
                <a:gd name="T124" fmla="*/ 639 w 724"/>
                <a:gd name="T125" fmla="*/ 841 h 1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24" h="1845">
                  <a:moveTo>
                    <a:pt x="451" y="808"/>
                  </a:moveTo>
                  <a:lnTo>
                    <a:pt x="451" y="808"/>
                  </a:lnTo>
                  <a:cubicBezTo>
                    <a:pt x="397" y="820"/>
                    <a:pt x="315" y="783"/>
                    <a:pt x="326" y="776"/>
                  </a:cubicBezTo>
                  <a:cubicBezTo>
                    <a:pt x="353" y="757"/>
                    <a:pt x="416" y="725"/>
                    <a:pt x="477" y="746"/>
                  </a:cubicBezTo>
                  <a:cubicBezTo>
                    <a:pt x="488" y="750"/>
                    <a:pt x="492" y="760"/>
                    <a:pt x="493" y="773"/>
                  </a:cubicBezTo>
                  <a:cubicBezTo>
                    <a:pt x="496" y="804"/>
                    <a:pt x="471" y="805"/>
                    <a:pt x="451" y="808"/>
                  </a:cubicBezTo>
                  <a:lnTo>
                    <a:pt x="451" y="808"/>
                  </a:lnTo>
                  <a:close/>
                  <a:moveTo>
                    <a:pt x="639" y="841"/>
                  </a:moveTo>
                  <a:lnTo>
                    <a:pt x="639" y="841"/>
                  </a:lnTo>
                  <a:cubicBezTo>
                    <a:pt x="610" y="803"/>
                    <a:pt x="557" y="751"/>
                    <a:pt x="601" y="701"/>
                  </a:cubicBezTo>
                  <a:cubicBezTo>
                    <a:pt x="624" y="684"/>
                    <a:pt x="631" y="670"/>
                    <a:pt x="634" y="646"/>
                  </a:cubicBezTo>
                  <a:cubicBezTo>
                    <a:pt x="644" y="560"/>
                    <a:pt x="639" y="524"/>
                    <a:pt x="627" y="477"/>
                  </a:cubicBezTo>
                  <a:cubicBezTo>
                    <a:pt x="629" y="473"/>
                    <a:pt x="638" y="478"/>
                    <a:pt x="641" y="463"/>
                  </a:cubicBezTo>
                  <a:cubicBezTo>
                    <a:pt x="650" y="422"/>
                    <a:pt x="627" y="414"/>
                    <a:pt x="627" y="414"/>
                  </a:cubicBezTo>
                  <a:cubicBezTo>
                    <a:pt x="645" y="399"/>
                    <a:pt x="643" y="342"/>
                    <a:pt x="615" y="342"/>
                  </a:cubicBezTo>
                  <a:cubicBezTo>
                    <a:pt x="631" y="317"/>
                    <a:pt x="617" y="277"/>
                    <a:pt x="590" y="286"/>
                  </a:cubicBezTo>
                  <a:cubicBezTo>
                    <a:pt x="590" y="286"/>
                    <a:pt x="604" y="278"/>
                    <a:pt x="602" y="260"/>
                  </a:cubicBezTo>
                  <a:cubicBezTo>
                    <a:pt x="599" y="224"/>
                    <a:pt x="547" y="259"/>
                    <a:pt x="560" y="236"/>
                  </a:cubicBezTo>
                  <a:cubicBezTo>
                    <a:pt x="567" y="223"/>
                    <a:pt x="538" y="180"/>
                    <a:pt x="523" y="213"/>
                  </a:cubicBezTo>
                  <a:cubicBezTo>
                    <a:pt x="515" y="207"/>
                    <a:pt x="529" y="187"/>
                    <a:pt x="514" y="180"/>
                  </a:cubicBezTo>
                  <a:cubicBezTo>
                    <a:pt x="504" y="181"/>
                    <a:pt x="495" y="188"/>
                    <a:pt x="483" y="195"/>
                  </a:cubicBezTo>
                  <a:cubicBezTo>
                    <a:pt x="479" y="181"/>
                    <a:pt x="494" y="174"/>
                    <a:pt x="476" y="154"/>
                  </a:cubicBezTo>
                  <a:cubicBezTo>
                    <a:pt x="452" y="138"/>
                    <a:pt x="451" y="162"/>
                    <a:pt x="434" y="171"/>
                  </a:cubicBezTo>
                  <a:cubicBezTo>
                    <a:pt x="404" y="164"/>
                    <a:pt x="476" y="146"/>
                    <a:pt x="411" y="119"/>
                  </a:cubicBezTo>
                  <a:cubicBezTo>
                    <a:pt x="395" y="159"/>
                    <a:pt x="396" y="130"/>
                    <a:pt x="389" y="124"/>
                  </a:cubicBezTo>
                  <a:cubicBezTo>
                    <a:pt x="384" y="121"/>
                    <a:pt x="375" y="131"/>
                    <a:pt x="356" y="150"/>
                  </a:cubicBezTo>
                  <a:cubicBezTo>
                    <a:pt x="366" y="124"/>
                    <a:pt x="388" y="92"/>
                    <a:pt x="356" y="101"/>
                  </a:cubicBezTo>
                  <a:cubicBezTo>
                    <a:pt x="320" y="117"/>
                    <a:pt x="341" y="96"/>
                    <a:pt x="341" y="93"/>
                  </a:cubicBezTo>
                  <a:cubicBezTo>
                    <a:pt x="372" y="79"/>
                    <a:pt x="312" y="45"/>
                    <a:pt x="314" y="81"/>
                  </a:cubicBezTo>
                  <a:cubicBezTo>
                    <a:pt x="313" y="105"/>
                    <a:pt x="261" y="126"/>
                    <a:pt x="276" y="97"/>
                  </a:cubicBezTo>
                  <a:cubicBezTo>
                    <a:pt x="286" y="60"/>
                    <a:pt x="331" y="116"/>
                    <a:pt x="292" y="51"/>
                  </a:cubicBezTo>
                  <a:cubicBezTo>
                    <a:pt x="268" y="78"/>
                    <a:pt x="248" y="96"/>
                    <a:pt x="244" y="106"/>
                  </a:cubicBezTo>
                  <a:cubicBezTo>
                    <a:pt x="225" y="181"/>
                    <a:pt x="236" y="113"/>
                    <a:pt x="216" y="112"/>
                  </a:cubicBezTo>
                  <a:cubicBezTo>
                    <a:pt x="242" y="94"/>
                    <a:pt x="276" y="63"/>
                    <a:pt x="266" y="43"/>
                  </a:cubicBezTo>
                  <a:cubicBezTo>
                    <a:pt x="237" y="41"/>
                    <a:pt x="172" y="87"/>
                    <a:pt x="214" y="91"/>
                  </a:cubicBezTo>
                  <a:cubicBezTo>
                    <a:pt x="211" y="106"/>
                    <a:pt x="187" y="123"/>
                    <a:pt x="173" y="98"/>
                  </a:cubicBezTo>
                  <a:cubicBezTo>
                    <a:pt x="196" y="92"/>
                    <a:pt x="235" y="15"/>
                    <a:pt x="186" y="38"/>
                  </a:cubicBezTo>
                  <a:cubicBezTo>
                    <a:pt x="181" y="42"/>
                    <a:pt x="181" y="56"/>
                    <a:pt x="173" y="69"/>
                  </a:cubicBezTo>
                  <a:cubicBezTo>
                    <a:pt x="161" y="58"/>
                    <a:pt x="170" y="42"/>
                    <a:pt x="166" y="36"/>
                  </a:cubicBezTo>
                  <a:cubicBezTo>
                    <a:pt x="127" y="0"/>
                    <a:pt x="141" y="93"/>
                    <a:pt x="142" y="114"/>
                  </a:cubicBezTo>
                  <a:cubicBezTo>
                    <a:pt x="92" y="82"/>
                    <a:pt x="139" y="91"/>
                    <a:pt x="126" y="39"/>
                  </a:cubicBezTo>
                  <a:cubicBezTo>
                    <a:pt x="84" y="47"/>
                    <a:pt x="73" y="64"/>
                    <a:pt x="80" y="112"/>
                  </a:cubicBezTo>
                  <a:cubicBezTo>
                    <a:pt x="74" y="123"/>
                    <a:pt x="63" y="149"/>
                    <a:pt x="56" y="117"/>
                  </a:cubicBezTo>
                  <a:cubicBezTo>
                    <a:pt x="79" y="87"/>
                    <a:pt x="77" y="44"/>
                    <a:pt x="37" y="43"/>
                  </a:cubicBezTo>
                  <a:cubicBezTo>
                    <a:pt x="101" y="631"/>
                    <a:pt x="97" y="1225"/>
                    <a:pt x="5" y="1808"/>
                  </a:cubicBezTo>
                  <a:lnTo>
                    <a:pt x="0" y="1840"/>
                  </a:lnTo>
                  <a:cubicBezTo>
                    <a:pt x="46" y="1839"/>
                    <a:pt x="113" y="1825"/>
                    <a:pt x="162" y="1823"/>
                  </a:cubicBezTo>
                  <a:cubicBezTo>
                    <a:pt x="301" y="1827"/>
                    <a:pt x="298" y="1845"/>
                    <a:pt x="529" y="1842"/>
                  </a:cubicBezTo>
                  <a:cubicBezTo>
                    <a:pt x="582" y="1837"/>
                    <a:pt x="597" y="1829"/>
                    <a:pt x="614" y="1829"/>
                  </a:cubicBezTo>
                  <a:cubicBezTo>
                    <a:pt x="597" y="1758"/>
                    <a:pt x="481" y="1798"/>
                    <a:pt x="421" y="1778"/>
                  </a:cubicBezTo>
                  <a:cubicBezTo>
                    <a:pt x="321" y="1768"/>
                    <a:pt x="304" y="1708"/>
                    <a:pt x="272" y="1664"/>
                  </a:cubicBezTo>
                  <a:cubicBezTo>
                    <a:pt x="258" y="1639"/>
                    <a:pt x="237" y="1608"/>
                    <a:pt x="237" y="1566"/>
                  </a:cubicBezTo>
                  <a:cubicBezTo>
                    <a:pt x="230" y="1513"/>
                    <a:pt x="240" y="1484"/>
                    <a:pt x="239" y="1432"/>
                  </a:cubicBezTo>
                  <a:cubicBezTo>
                    <a:pt x="243" y="1393"/>
                    <a:pt x="287" y="1401"/>
                    <a:pt x="315" y="1404"/>
                  </a:cubicBezTo>
                  <a:cubicBezTo>
                    <a:pt x="402" y="1413"/>
                    <a:pt x="547" y="1399"/>
                    <a:pt x="586" y="1387"/>
                  </a:cubicBezTo>
                  <a:cubicBezTo>
                    <a:pt x="641" y="1371"/>
                    <a:pt x="642" y="1337"/>
                    <a:pt x="605" y="1286"/>
                  </a:cubicBezTo>
                  <a:cubicBezTo>
                    <a:pt x="597" y="1261"/>
                    <a:pt x="598" y="1245"/>
                    <a:pt x="609" y="1223"/>
                  </a:cubicBezTo>
                  <a:cubicBezTo>
                    <a:pt x="625" y="1206"/>
                    <a:pt x="644" y="1195"/>
                    <a:pt x="630" y="1174"/>
                  </a:cubicBezTo>
                  <a:cubicBezTo>
                    <a:pt x="630" y="1174"/>
                    <a:pt x="504" y="1147"/>
                    <a:pt x="590" y="1133"/>
                  </a:cubicBezTo>
                  <a:cubicBezTo>
                    <a:pt x="679" y="1118"/>
                    <a:pt x="650" y="1082"/>
                    <a:pt x="650" y="1082"/>
                  </a:cubicBezTo>
                  <a:cubicBezTo>
                    <a:pt x="650" y="1082"/>
                    <a:pt x="635" y="1045"/>
                    <a:pt x="621" y="1018"/>
                  </a:cubicBezTo>
                  <a:cubicBezTo>
                    <a:pt x="611" y="998"/>
                    <a:pt x="695" y="991"/>
                    <a:pt x="704" y="959"/>
                  </a:cubicBezTo>
                  <a:cubicBezTo>
                    <a:pt x="724" y="932"/>
                    <a:pt x="661" y="871"/>
                    <a:pt x="639" y="841"/>
                  </a:cubicBezTo>
                  <a:close/>
                </a:path>
              </a:pathLst>
            </a:custGeom>
            <a:solidFill>
              <a:srgbClr val="2F469C"/>
            </a:solidFill>
            <a:ln>
              <a:noFill/>
            </a:ln>
            <a:extLst/>
          </p:spPr>
          <p:txBody>
            <a:bodyPr/>
            <a:lstStyle/>
            <a:p>
              <a:pPr>
                <a:defRPr/>
              </a:pPr>
              <a:endParaRPr lang="en-US" dirty="0">
                <a:solidFill>
                  <a:prstClr val="black"/>
                </a:solidFill>
              </a:endParaRPr>
            </a:p>
          </p:txBody>
        </p:sp>
        <p:sp>
          <p:nvSpPr>
            <p:cNvPr id="38" name="Freeform 12"/>
            <p:cNvSpPr>
              <a:spLocks noChangeAspect="1"/>
            </p:cNvSpPr>
            <p:nvPr/>
          </p:nvSpPr>
          <p:spPr bwMode="auto">
            <a:xfrm>
              <a:off x="1352" y="681"/>
              <a:ext cx="1827" cy="3153"/>
            </a:xfrm>
            <a:custGeom>
              <a:avLst/>
              <a:gdLst>
                <a:gd name="T0" fmla="*/ 1974 w 2011"/>
                <a:gd name="T1" fmla="*/ 2106 h 3449"/>
                <a:gd name="T2" fmla="*/ 0 w 2011"/>
                <a:gd name="T3" fmla="*/ 3449 h 3449"/>
                <a:gd name="T4" fmla="*/ 1972 w 2011"/>
                <a:gd name="T5" fmla="*/ 0 h 3449"/>
                <a:gd name="T6" fmla="*/ 1980 w 2011"/>
                <a:gd name="T7" fmla="*/ 347 h 3449"/>
                <a:gd name="T8" fmla="*/ 1982 w 2011"/>
                <a:gd name="T9" fmla="*/ 392 h 3449"/>
                <a:gd name="T10" fmla="*/ 1923 w 2011"/>
                <a:gd name="T11" fmla="*/ 324 h 3449"/>
                <a:gd name="T12" fmla="*/ 1878 w 2011"/>
                <a:gd name="T13" fmla="*/ 384 h 3449"/>
                <a:gd name="T14" fmla="*/ 1858 w 2011"/>
                <a:gd name="T15" fmla="*/ 411 h 3449"/>
                <a:gd name="T16" fmla="*/ 1823 w 2011"/>
                <a:gd name="T17" fmla="*/ 348 h 3449"/>
                <a:gd name="T18" fmla="*/ 1766 w 2011"/>
                <a:gd name="T19" fmla="*/ 359 h 3449"/>
                <a:gd name="T20" fmla="*/ 1702 w 2011"/>
                <a:gd name="T21" fmla="*/ 494 h 3449"/>
                <a:gd name="T22" fmla="*/ 1680 w 2011"/>
                <a:gd name="T23" fmla="*/ 420 h 3449"/>
                <a:gd name="T24" fmla="*/ 1605 w 2011"/>
                <a:gd name="T25" fmla="*/ 427 h 3449"/>
                <a:gd name="T26" fmla="*/ 1609 w 2011"/>
                <a:gd name="T27" fmla="*/ 499 h 3449"/>
                <a:gd name="T28" fmla="*/ 1520 w 2011"/>
                <a:gd name="T29" fmla="*/ 498 h 3449"/>
                <a:gd name="T30" fmla="*/ 1513 w 2011"/>
                <a:gd name="T31" fmla="*/ 560 h 3449"/>
                <a:gd name="T32" fmla="*/ 1407 w 2011"/>
                <a:gd name="T33" fmla="*/ 521 h 3449"/>
                <a:gd name="T34" fmla="*/ 1521 w 2011"/>
                <a:gd name="T35" fmla="*/ 578 h 3449"/>
                <a:gd name="T36" fmla="*/ 1453 w 2011"/>
                <a:gd name="T37" fmla="*/ 612 h 3449"/>
                <a:gd name="T38" fmla="*/ 1441 w 2011"/>
                <a:gd name="T39" fmla="*/ 603 h 3449"/>
                <a:gd name="T40" fmla="*/ 1404 w 2011"/>
                <a:gd name="T41" fmla="*/ 640 h 3449"/>
                <a:gd name="T42" fmla="*/ 1448 w 2011"/>
                <a:gd name="T43" fmla="*/ 632 h 3449"/>
                <a:gd name="T44" fmla="*/ 1433 w 2011"/>
                <a:gd name="T45" fmla="*/ 703 h 3449"/>
                <a:gd name="T46" fmla="*/ 1392 w 2011"/>
                <a:gd name="T47" fmla="*/ 719 h 3449"/>
                <a:gd name="T48" fmla="*/ 1410 w 2011"/>
                <a:gd name="T49" fmla="*/ 785 h 3449"/>
                <a:gd name="T50" fmla="*/ 1321 w 2011"/>
                <a:gd name="T51" fmla="*/ 761 h 3449"/>
                <a:gd name="T52" fmla="*/ 1255 w 2011"/>
                <a:gd name="T53" fmla="*/ 760 h 3449"/>
                <a:gd name="T54" fmla="*/ 1205 w 2011"/>
                <a:gd name="T55" fmla="*/ 829 h 3449"/>
                <a:gd name="T56" fmla="*/ 1350 w 2011"/>
                <a:gd name="T57" fmla="*/ 845 h 3449"/>
                <a:gd name="T58" fmla="*/ 1308 w 2011"/>
                <a:gd name="T59" fmla="*/ 881 h 3449"/>
                <a:gd name="T60" fmla="*/ 1308 w 2011"/>
                <a:gd name="T61" fmla="*/ 953 h 3449"/>
                <a:gd name="T62" fmla="*/ 1358 w 2011"/>
                <a:gd name="T63" fmla="*/ 951 h 3449"/>
                <a:gd name="T64" fmla="*/ 1319 w 2011"/>
                <a:gd name="T65" fmla="*/ 1061 h 3449"/>
                <a:gd name="T66" fmla="*/ 1324 w 2011"/>
                <a:gd name="T67" fmla="*/ 1115 h 3449"/>
                <a:gd name="T68" fmla="*/ 1283 w 2011"/>
                <a:gd name="T69" fmla="*/ 1185 h 3449"/>
                <a:gd name="T70" fmla="*/ 1257 w 2011"/>
                <a:gd name="T71" fmla="*/ 1226 h 3449"/>
                <a:gd name="T72" fmla="*/ 1285 w 2011"/>
                <a:gd name="T73" fmla="*/ 1267 h 3449"/>
                <a:gd name="T74" fmla="*/ 1314 w 2011"/>
                <a:gd name="T75" fmla="*/ 1311 h 3449"/>
                <a:gd name="T76" fmla="*/ 1363 w 2011"/>
                <a:gd name="T77" fmla="*/ 1376 h 3449"/>
                <a:gd name="T78" fmla="*/ 1438 w 2011"/>
                <a:gd name="T79" fmla="*/ 1413 h 3449"/>
                <a:gd name="T80" fmla="*/ 1494 w 2011"/>
                <a:gd name="T81" fmla="*/ 1379 h 3449"/>
                <a:gd name="T82" fmla="*/ 1513 w 2011"/>
                <a:gd name="T83" fmla="*/ 1471 h 3449"/>
                <a:gd name="T84" fmla="*/ 1605 w 2011"/>
                <a:gd name="T85" fmla="*/ 1474 h 3449"/>
                <a:gd name="T86" fmla="*/ 1584 w 2011"/>
                <a:gd name="T87" fmla="*/ 1525 h 3449"/>
                <a:gd name="T88" fmla="*/ 1618 w 2011"/>
                <a:gd name="T89" fmla="*/ 1559 h 3449"/>
                <a:gd name="T90" fmla="*/ 1644 w 2011"/>
                <a:gd name="T91" fmla="*/ 1602 h 3449"/>
                <a:gd name="T92" fmla="*/ 1700 w 2011"/>
                <a:gd name="T93" fmla="*/ 1594 h 3449"/>
                <a:gd name="T94" fmla="*/ 1729 w 2011"/>
                <a:gd name="T95" fmla="*/ 1535 h 3449"/>
                <a:gd name="T96" fmla="*/ 1794 w 2011"/>
                <a:gd name="T97" fmla="*/ 1574 h 3449"/>
                <a:gd name="T98" fmla="*/ 1808 w 2011"/>
                <a:gd name="T99" fmla="*/ 1711 h 3449"/>
                <a:gd name="T100" fmla="*/ 1870 w 2011"/>
                <a:gd name="T101" fmla="*/ 1688 h 3449"/>
                <a:gd name="T102" fmla="*/ 1839 w 2011"/>
                <a:gd name="T103" fmla="*/ 1844 h 3449"/>
                <a:gd name="T104" fmla="*/ 1446 w 2011"/>
                <a:gd name="T105" fmla="*/ 2092 h 3449"/>
                <a:gd name="T106" fmla="*/ 1654 w 2011"/>
                <a:gd name="T107" fmla="*/ 2103 h 3449"/>
                <a:gd name="T108" fmla="*/ 1974 w 2011"/>
                <a:gd name="T109" fmla="*/ 2105 h 3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11" h="3449">
                  <a:moveTo>
                    <a:pt x="1974" y="2106"/>
                  </a:moveTo>
                  <a:lnTo>
                    <a:pt x="1974" y="2106"/>
                  </a:lnTo>
                  <a:cubicBezTo>
                    <a:pt x="1903" y="2543"/>
                    <a:pt x="1782" y="2987"/>
                    <a:pt x="1602" y="3449"/>
                  </a:cubicBezTo>
                  <a:lnTo>
                    <a:pt x="0" y="3449"/>
                  </a:lnTo>
                  <a:lnTo>
                    <a:pt x="0" y="0"/>
                  </a:lnTo>
                  <a:lnTo>
                    <a:pt x="1972" y="0"/>
                  </a:lnTo>
                  <a:cubicBezTo>
                    <a:pt x="1988" y="113"/>
                    <a:pt x="1999" y="197"/>
                    <a:pt x="2011" y="309"/>
                  </a:cubicBezTo>
                  <a:cubicBezTo>
                    <a:pt x="2011" y="309"/>
                    <a:pt x="1977" y="320"/>
                    <a:pt x="1980" y="347"/>
                  </a:cubicBezTo>
                  <a:cubicBezTo>
                    <a:pt x="1984" y="378"/>
                    <a:pt x="1997" y="385"/>
                    <a:pt x="1997" y="385"/>
                  </a:cubicBezTo>
                  <a:lnTo>
                    <a:pt x="1982" y="392"/>
                  </a:lnTo>
                  <a:cubicBezTo>
                    <a:pt x="1982" y="392"/>
                    <a:pt x="1966" y="368"/>
                    <a:pt x="1966" y="369"/>
                  </a:cubicBezTo>
                  <a:cubicBezTo>
                    <a:pt x="1966" y="346"/>
                    <a:pt x="1976" y="311"/>
                    <a:pt x="1923" y="324"/>
                  </a:cubicBezTo>
                  <a:cubicBezTo>
                    <a:pt x="1904" y="365"/>
                    <a:pt x="1952" y="373"/>
                    <a:pt x="1939" y="401"/>
                  </a:cubicBezTo>
                  <a:cubicBezTo>
                    <a:pt x="1883" y="404"/>
                    <a:pt x="1923" y="359"/>
                    <a:pt x="1878" y="384"/>
                  </a:cubicBezTo>
                  <a:cubicBezTo>
                    <a:pt x="1881" y="371"/>
                    <a:pt x="1871" y="336"/>
                    <a:pt x="1857" y="339"/>
                  </a:cubicBezTo>
                  <a:cubicBezTo>
                    <a:pt x="1851" y="358"/>
                    <a:pt x="1836" y="391"/>
                    <a:pt x="1858" y="411"/>
                  </a:cubicBezTo>
                  <a:cubicBezTo>
                    <a:pt x="1851" y="416"/>
                    <a:pt x="1830" y="413"/>
                    <a:pt x="1825" y="406"/>
                  </a:cubicBezTo>
                  <a:cubicBezTo>
                    <a:pt x="1819" y="396"/>
                    <a:pt x="1840" y="379"/>
                    <a:pt x="1823" y="348"/>
                  </a:cubicBezTo>
                  <a:cubicBezTo>
                    <a:pt x="1771" y="371"/>
                    <a:pt x="1819" y="421"/>
                    <a:pt x="1776" y="440"/>
                  </a:cubicBezTo>
                  <a:cubicBezTo>
                    <a:pt x="1729" y="434"/>
                    <a:pt x="1803" y="394"/>
                    <a:pt x="1766" y="359"/>
                  </a:cubicBezTo>
                  <a:cubicBezTo>
                    <a:pt x="1723" y="369"/>
                    <a:pt x="1707" y="413"/>
                    <a:pt x="1724" y="439"/>
                  </a:cubicBezTo>
                  <a:cubicBezTo>
                    <a:pt x="1723" y="462"/>
                    <a:pt x="1705" y="474"/>
                    <a:pt x="1702" y="494"/>
                  </a:cubicBezTo>
                  <a:cubicBezTo>
                    <a:pt x="1681" y="491"/>
                    <a:pt x="1672" y="483"/>
                    <a:pt x="1670" y="475"/>
                  </a:cubicBezTo>
                  <a:cubicBezTo>
                    <a:pt x="1667" y="460"/>
                    <a:pt x="1708" y="453"/>
                    <a:pt x="1680" y="420"/>
                  </a:cubicBezTo>
                  <a:cubicBezTo>
                    <a:pt x="1635" y="427"/>
                    <a:pt x="1665" y="500"/>
                    <a:pt x="1629" y="461"/>
                  </a:cubicBezTo>
                  <a:cubicBezTo>
                    <a:pt x="1626" y="444"/>
                    <a:pt x="1614" y="429"/>
                    <a:pt x="1605" y="427"/>
                  </a:cubicBezTo>
                  <a:cubicBezTo>
                    <a:pt x="1588" y="439"/>
                    <a:pt x="1580" y="459"/>
                    <a:pt x="1591" y="476"/>
                  </a:cubicBezTo>
                  <a:lnTo>
                    <a:pt x="1609" y="499"/>
                  </a:lnTo>
                  <a:cubicBezTo>
                    <a:pt x="1607" y="499"/>
                    <a:pt x="1617" y="513"/>
                    <a:pt x="1615" y="512"/>
                  </a:cubicBezTo>
                  <a:cubicBezTo>
                    <a:pt x="1585" y="488"/>
                    <a:pt x="1545" y="471"/>
                    <a:pt x="1520" y="498"/>
                  </a:cubicBezTo>
                  <a:cubicBezTo>
                    <a:pt x="1523" y="523"/>
                    <a:pt x="1545" y="525"/>
                    <a:pt x="1579" y="533"/>
                  </a:cubicBezTo>
                  <a:cubicBezTo>
                    <a:pt x="1536" y="537"/>
                    <a:pt x="1527" y="552"/>
                    <a:pt x="1513" y="560"/>
                  </a:cubicBezTo>
                  <a:cubicBezTo>
                    <a:pt x="1508" y="532"/>
                    <a:pt x="1475" y="527"/>
                    <a:pt x="1444" y="523"/>
                  </a:cubicBezTo>
                  <a:cubicBezTo>
                    <a:pt x="1426" y="527"/>
                    <a:pt x="1415" y="515"/>
                    <a:pt x="1407" y="521"/>
                  </a:cubicBezTo>
                  <a:cubicBezTo>
                    <a:pt x="1420" y="553"/>
                    <a:pt x="1451" y="578"/>
                    <a:pt x="1490" y="586"/>
                  </a:cubicBezTo>
                  <a:cubicBezTo>
                    <a:pt x="1507" y="584"/>
                    <a:pt x="1509" y="584"/>
                    <a:pt x="1521" y="578"/>
                  </a:cubicBezTo>
                  <a:cubicBezTo>
                    <a:pt x="1544" y="588"/>
                    <a:pt x="1542" y="592"/>
                    <a:pt x="1548" y="608"/>
                  </a:cubicBezTo>
                  <a:cubicBezTo>
                    <a:pt x="1514" y="623"/>
                    <a:pt x="1487" y="604"/>
                    <a:pt x="1453" y="612"/>
                  </a:cubicBezTo>
                  <a:cubicBezTo>
                    <a:pt x="1453" y="614"/>
                    <a:pt x="1445" y="614"/>
                    <a:pt x="1444" y="611"/>
                  </a:cubicBezTo>
                  <a:cubicBezTo>
                    <a:pt x="1445" y="611"/>
                    <a:pt x="1440" y="603"/>
                    <a:pt x="1441" y="603"/>
                  </a:cubicBezTo>
                  <a:cubicBezTo>
                    <a:pt x="1426" y="575"/>
                    <a:pt x="1387" y="586"/>
                    <a:pt x="1366" y="592"/>
                  </a:cubicBezTo>
                  <a:cubicBezTo>
                    <a:pt x="1363" y="614"/>
                    <a:pt x="1386" y="632"/>
                    <a:pt x="1404" y="640"/>
                  </a:cubicBezTo>
                  <a:cubicBezTo>
                    <a:pt x="1429" y="649"/>
                    <a:pt x="1438" y="641"/>
                    <a:pt x="1438" y="641"/>
                  </a:cubicBezTo>
                  <a:lnTo>
                    <a:pt x="1448" y="632"/>
                  </a:lnTo>
                  <a:cubicBezTo>
                    <a:pt x="1459" y="672"/>
                    <a:pt x="1473" y="674"/>
                    <a:pt x="1494" y="690"/>
                  </a:cubicBezTo>
                  <a:cubicBezTo>
                    <a:pt x="1471" y="698"/>
                    <a:pt x="1462" y="705"/>
                    <a:pt x="1433" y="703"/>
                  </a:cubicBezTo>
                  <a:cubicBezTo>
                    <a:pt x="1400" y="652"/>
                    <a:pt x="1301" y="630"/>
                    <a:pt x="1305" y="654"/>
                  </a:cubicBezTo>
                  <a:cubicBezTo>
                    <a:pt x="1319" y="706"/>
                    <a:pt x="1392" y="719"/>
                    <a:pt x="1392" y="719"/>
                  </a:cubicBezTo>
                  <a:cubicBezTo>
                    <a:pt x="1392" y="719"/>
                    <a:pt x="1354" y="733"/>
                    <a:pt x="1360" y="746"/>
                  </a:cubicBezTo>
                  <a:cubicBezTo>
                    <a:pt x="1367" y="758"/>
                    <a:pt x="1417" y="766"/>
                    <a:pt x="1410" y="785"/>
                  </a:cubicBezTo>
                  <a:cubicBezTo>
                    <a:pt x="1358" y="762"/>
                    <a:pt x="1348" y="771"/>
                    <a:pt x="1383" y="817"/>
                  </a:cubicBezTo>
                  <a:cubicBezTo>
                    <a:pt x="1339" y="819"/>
                    <a:pt x="1349" y="772"/>
                    <a:pt x="1321" y="761"/>
                  </a:cubicBezTo>
                  <a:cubicBezTo>
                    <a:pt x="1301" y="775"/>
                    <a:pt x="1313" y="806"/>
                    <a:pt x="1313" y="806"/>
                  </a:cubicBezTo>
                  <a:cubicBezTo>
                    <a:pt x="1303" y="798"/>
                    <a:pt x="1277" y="754"/>
                    <a:pt x="1255" y="760"/>
                  </a:cubicBezTo>
                  <a:cubicBezTo>
                    <a:pt x="1248" y="765"/>
                    <a:pt x="1248" y="789"/>
                    <a:pt x="1265" y="805"/>
                  </a:cubicBezTo>
                  <a:cubicBezTo>
                    <a:pt x="1244" y="809"/>
                    <a:pt x="1210" y="806"/>
                    <a:pt x="1205" y="829"/>
                  </a:cubicBezTo>
                  <a:cubicBezTo>
                    <a:pt x="1239" y="855"/>
                    <a:pt x="1276" y="855"/>
                    <a:pt x="1329" y="849"/>
                  </a:cubicBezTo>
                  <a:cubicBezTo>
                    <a:pt x="1329" y="849"/>
                    <a:pt x="1339" y="848"/>
                    <a:pt x="1350" y="845"/>
                  </a:cubicBezTo>
                  <a:cubicBezTo>
                    <a:pt x="1360" y="842"/>
                    <a:pt x="1375" y="856"/>
                    <a:pt x="1375" y="856"/>
                  </a:cubicBezTo>
                  <a:cubicBezTo>
                    <a:pt x="1349" y="862"/>
                    <a:pt x="1360" y="870"/>
                    <a:pt x="1308" y="881"/>
                  </a:cubicBezTo>
                  <a:cubicBezTo>
                    <a:pt x="1274" y="897"/>
                    <a:pt x="1247" y="918"/>
                    <a:pt x="1247" y="953"/>
                  </a:cubicBezTo>
                  <a:cubicBezTo>
                    <a:pt x="1268" y="963"/>
                    <a:pt x="1294" y="973"/>
                    <a:pt x="1308" y="953"/>
                  </a:cubicBezTo>
                  <a:cubicBezTo>
                    <a:pt x="1331" y="920"/>
                    <a:pt x="1324" y="946"/>
                    <a:pt x="1340" y="945"/>
                  </a:cubicBezTo>
                  <a:lnTo>
                    <a:pt x="1358" y="951"/>
                  </a:lnTo>
                  <a:cubicBezTo>
                    <a:pt x="1344" y="986"/>
                    <a:pt x="1264" y="985"/>
                    <a:pt x="1279" y="1011"/>
                  </a:cubicBezTo>
                  <a:cubicBezTo>
                    <a:pt x="1295" y="1035"/>
                    <a:pt x="1319" y="1061"/>
                    <a:pt x="1319" y="1061"/>
                  </a:cubicBezTo>
                  <a:cubicBezTo>
                    <a:pt x="1319" y="1061"/>
                    <a:pt x="1263" y="1032"/>
                    <a:pt x="1247" y="1053"/>
                  </a:cubicBezTo>
                  <a:cubicBezTo>
                    <a:pt x="1232" y="1071"/>
                    <a:pt x="1265" y="1102"/>
                    <a:pt x="1324" y="1115"/>
                  </a:cubicBezTo>
                  <a:cubicBezTo>
                    <a:pt x="1304" y="1128"/>
                    <a:pt x="1233" y="1115"/>
                    <a:pt x="1276" y="1160"/>
                  </a:cubicBezTo>
                  <a:cubicBezTo>
                    <a:pt x="1225" y="1181"/>
                    <a:pt x="1242" y="1196"/>
                    <a:pt x="1283" y="1185"/>
                  </a:cubicBezTo>
                  <a:lnTo>
                    <a:pt x="1303" y="1188"/>
                  </a:lnTo>
                  <a:cubicBezTo>
                    <a:pt x="1291" y="1196"/>
                    <a:pt x="1254" y="1213"/>
                    <a:pt x="1257" y="1226"/>
                  </a:cubicBezTo>
                  <a:cubicBezTo>
                    <a:pt x="1259" y="1243"/>
                    <a:pt x="1300" y="1222"/>
                    <a:pt x="1307" y="1235"/>
                  </a:cubicBezTo>
                  <a:cubicBezTo>
                    <a:pt x="1310" y="1254"/>
                    <a:pt x="1287" y="1262"/>
                    <a:pt x="1285" y="1267"/>
                  </a:cubicBezTo>
                  <a:cubicBezTo>
                    <a:pt x="1314" y="1286"/>
                    <a:pt x="1331" y="1241"/>
                    <a:pt x="1358" y="1267"/>
                  </a:cubicBezTo>
                  <a:cubicBezTo>
                    <a:pt x="1348" y="1286"/>
                    <a:pt x="1305" y="1282"/>
                    <a:pt x="1314" y="1311"/>
                  </a:cubicBezTo>
                  <a:cubicBezTo>
                    <a:pt x="1330" y="1323"/>
                    <a:pt x="1357" y="1318"/>
                    <a:pt x="1373" y="1329"/>
                  </a:cubicBezTo>
                  <a:cubicBezTo>
                    <a:pt x="1373" y="1329"/>
                    <a:pt x="1351" y="1371"/>
                    <a:pt x="1363" y="1376"/>
                  </a:cubicBezTo>
                  <a:cubicBezTo>
                    <a:pt x="1386" y="1388"/>
                    <a:pt x="1408" y="1351"/>
                    <a:pt x="1416" y="1349"/>
                  </a:cubicBezTo>
                  <a:cubicBezTo>
                    <a:pt x="1410" y="1396"/>
                    <a:pt x="1450" y="1380"/>
                    <a:pt x="1438" y="1413"/>
                  </a:cubicBezTo>
                  <a:cubicBezTo>
                    <a:pt x="1438" y="1430"/>
                    <a:pt x="1436" y="1454"/>
                    <a:pt x="1454" y="1463"/>
                  </a:cubicBezTo>
                  <a:cubicBezTo>
                    <a:pt x="1491" y="1452"/>
                    <a:pt x="1495" y="1423"/>
                    <a:pt x="1494" y="1379"/>
                  </a:cubicBezTo>
                  <a:cubicBezTo>
                    <a:pt x="1494" y="1364"/>
                    <a:pt x="1537" y="1389"/>
                    <a:pt x="1537" y="1389"/>
                  </a:cubicBezTo>
                  <a:cubicBezTo>
                    <a:pt x="1563" y="1410"/>
                    <a:pt x="1492" y="1426"/>
                    <a:pt x="1513" y="1471"/>
                  </a:cubicBezTo>
                  <a:cubicBezTo>
                    <a:pt x="1573" y="1479"/>
                    <a:pt x="1573" y="1428"/>
                    <a:pt x="1621" y="1419"/>
                  </a:cubicBezTo>
                  <a:cubicBezTo>
                    <a:pt x="1643" y="1433"/>
                    <a:pt x="1612" y="1457"/>
                    <a:pt x="1605" y="1474"/>
                  </a:cubicBezTo>
                  <a:cubicBezTo>
                    <a:pt x="1575" y="1491"/>
                    <a:pt x="1538" y="1471"/>
                    <a:pt x="1509" y="1530"/>
                  </a:cubicBezTo>
                  <a:cubicBezTo>
                    <a:pt x="1551" y="1546"/>
                    <a:pt x="1570" y="1533"/>
                    <a:pt x="1584" y="1525"/>
                  </a:cubicBezTo>
                  <a:cubicBezTo>
                    <a:pt x="1597" y="1516"/>
                    <a:pt x="1596" y="1511"/>
                    <a:pt x="1606" y="1507"/>
                  </a:cubicBezTo>
                  <a:cubicBezTo>
                    <a:pt x="1607" y="1523"/>
                    <a:pt x="1603" y="1553"/>
                    <a:pt x="1618" y="1559"/>
                  </a:cubicBezTo>
                  <a:cubicBezTo>
                    <a:pt x="1632" y="1558"/>
                    <a:pt x="1633" y="1553"/>
                    <a:pt x="1645" y="1546"/>
                  </a:cubicBezTo>
                  <a:cubicBezTo>
                    <a:pt x="1657" y="1558"/>
                    <a:pt x="1626" y="1589"/>
                    <a:pt x="1644" y="1602"/>
                  </a:cubicBezTo>
                  <a:cubicBezTo>
                    <a:pt x="1661" y="1599"/>
                    <a:pt x="1667" y="1583"/>
                    <a:pt x="1667" y="1583"/>
                  </a:cubicBezTo>
                  <a:cubicBezTo>
                    <a:pt x="1677" y="1597"/>
                    <a:pt x="1689" y="1597"/>
                    <a:pt x="1700" y="1594"/>
                  </a:cubicBezTo>
                  <a:cubicBezTo>
                    <a:pt x="1706" y="1579"/>
                    <a:pt x="1707" y="1545"/>
                    <a:pt x="1688" y="1533"/>
                  </a:cubicBezTo>
                  <a:cubicBezTo>
                    <a:pt x="1697" y="1522"/>
                    <a:pt x="1720" y="1543"/>
                    <a:pt x="1729" y="1535"/>
                  </a:cubicBezTo>
                  <a:cubicBezTo>
                    <a:pt x="1748" y="1557"/>
                    <a:pt x="1707" y="1600"/>
                    <a:pt x="1737" y="1618"/>
                  </a:cubicBezTo>
                  <a:cubicBezTo>
                    <a:pt x="1766" y="1615"/>
                    <a:pt x="1765" y="1586"/>
                    <a:pt x="1794" y="1574"/>
                  </a:cubicBezTo>
                  <a:cubicBezTo>
                    <a:pt x="1789" y="1604"/>
                    <a:pt x="1824" y="1626"/>
                    <a:pt x="1779" y="1648"/>
                  </a:cubicBezTo>
                  <a:cubicBezTo>
                    <a:pt x="1779" y="1677"/>
                    <a:pt x="1834" y="1669"/>
                    <a:pt x="1808" y="1711"/>
                  </a:cubicBezTo>
                  <a:cubicBezTo>
                    <a:pt x="1818" y="1728"/>
                    <a:pt x="1831" y="1721"/>
                    <a:pt x="1843" y="1718"/>
                  </a:cubicBezTo>
                  <a:lnTo>
                    <a:pt x="1870" y="1688"/>
                  </a:lnTo>
                  <a:cubicBezTo>
                    <a:pt x="1862" y="1712"/>
                    <a:pt x="1860" y="1750"/>
                    <a:pt x="1867" y="1777"/>
                  </a:cubicBezTo>
                  <a:cubicBezTo>
                    <a:pt x="1858" y="1800"/>
                    <a:pt x="1879" y="1825"/>
                    <a:pt x="1839" y="1844"/>
                  </a:cubicBezTo>
                  <a:cubicBezTo>
                    <a:pt x="1828" y="1900"/>
                    <a:pt x="1827" y="1956"/>
                    <a:pt x="1763" y="1992"/>
                  </a:cubicBezTo>
                  <a:cubicBezTo>
                    <a:pt x="1726" y="2060"/>
                    <a:pt x="1497" y="2024"/>
                    <a:pt x="1446" y="2092"/>
                  </a:cubicBezTo>
                  <a:cubicBezTo>
                    <a:pt x="1459" y="2104"/>
                    <a:pt x="1576" y="2100"/>
                    <a:pt x="1591" y="2096"/>
                  </a:cubicBezTo>
                  <a:cubicBezTo>
                    <a:pt x="1613" y="2085"/>
                    <a:pt x="1631" y="2104"/>
                    <a:pt x="1654" y="2103"/>
                  </a:cubicBezTo>
                  <a:cubicBezTo>
                    <a:pt x="1705" y="2103"/>
                    <a:pt x="1767" y="2086"/>
                    <a:pt x="1809" y="2103"/>
                  </a:cubicBezTo>
                  <a:cubicBezTo>
                    <a:pt x="1869" y="2103"/>
                    <a:pt x="1920" y="2105"/>
                    <a:pt x="1974" y="2105"/>
                  </a:cubicBezTo>
                  <a:lnTo>
                    <a:pt x="1974" y="2106"/>
                  </a:lnTo>
                  <a:close/>
                </a:path>
              </a:pathLst>
            </a:custGeom>
            <a:solidFill>
              <a:srgbClr val="2F469C"/>
            </a:solidFill>
            <a:ln>
              <a:noFill/>
            </a:ln>
            <a:extLst/>
          </p:spPr>
          <p:txBody>
            <a:bodyPr/>
            <a:lstStyle/>
            <a:p>
              <a:pPr>
                <a:defRPr/>
              </a:pPr>
              <a:endParaRPr lang="en-US" dirty="0">
                <a:solidFill>
                  <a:prstClr val="black"/>
                </a:solidFill>
              </a:endParaRPr>
            </a:p>
          </p:txBody>
        </p:sp>
        <p:sp>
          <p:nvSpPr>
            <p:cNvPr id="39" name="Freeform 13"/>
            <p:cNvSpPr>
              <a:spLocks noChangeAspect="1" noEditPoints="1"/>
            </p:cNvSpPr>
            <p:nvPr/>
          </p:nvSpPr>
          <p:spPr bwMode="auto">
            <a:xfrm>
              <a:off x="3236" y="2759"/>
              <a:ext cx="580" cy="569"/>
            </a:xfrm>
            <a:custGeom>
              <a:avLst/>
              <a:gdLst>
                <a:gd name="T0" fmla="*/ 321 w 639"/>
                <a:gd name="T1" fmla="*/ 621 h 621"/>
                <a:gd name="T2" fmla="*/ 321 w 639"/>
                <a:gd name="T3" fmla="*/ 621 h 621"/>
                <a:gd name="T4" fmla="*/ 639 w 639"/>
                <a:gd name="T5" fmla="*/ 307 h 621"/>
                <a:gd name="T6" fmla="*/ 321 w 639"/>
                <a:gd name="T7" fmla="*/ 0 h 621"/>
                <a:gd name="T8" fmla="*/ 0 w 639"/>
                <a:gd name="T9" fmla="*/ 307 h 621"/>
                <a:gd name="T10" fmla="*/ 321 w 639"/>
                <a:gd name="T11" fmla="*/ 621 h 621"/>
                <a:gd name="T12" fmla="*/ 321 w 639"/>
                <a:gd name="T13" fmla="*/ 621 h 621"/>
                <a:gd name="T14" fmla="*/ 162 w 639"/>
                <a:gd name="T15" fmla="*/ 307 h 621"/>
                <a:gd name="T16" fmla="*/ 162 w 639"/>
                <a:gd name="T17" fmla="*/ 307 h 621"/>
                <a:gd name="T18" fmla="*/ 321 w 639"/>
                <a:gd name="T19" fmla="*/ 125 h 621"/>
                <a:gd name="T20" fmla="*/ 477 w 639"/>
                <a:gd name="T21" fmla="*/ 307 h 621"/>
                <a:gd name="T22" fmla="*/ 321 w 639"/>
                <a:gd name="T23" fmla="*/ 495 h 621"/>
                <a:gd name="T24" fmla="*/ 162 w 639"/>
                <a:gd name="T25" fmla="*/ 307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9" h="621">
                  <a:moveTo>
                    <a:pt x="321" y="621"/>
                  </a:moveTo>
                  <a:lnTo>
                    <a:pt x="321" y="621"/>
                  </a:lnTo>
                  <a:cubicBezTo>
                    <a:pt x="512" y="621"/>
                    <a:pt x="639" y="480"/>
                    <a:pt x="639" y="307"/>
                  </a:cubicBezTo>
                  <a:cubicBezTo>
                    <a:pt x="639" y="124"/>
                    <a:pt x="511" y="0"/>
                    <a:pt x="321" y="0"/>
                  </a:cubicBezTo>
                  <a:cubicBezTo>
                    <a:pt x="130" y="0"/>
                    <a:pt x="0" y="121"/>
                    <a:pt x="0" y="307"/>
                  </a:cubicBezTo>
                  <a:cubicBezTo>
                    <a:pt x="0" y="489"/>
                    <a:pt x="132" y="621"/>
                    <a:pt x="321" y="621"/>
                  </a:cubicBezTo>
                  <a:lnTo>
                    <a:pt x="321" y="621"/>
                  </a:lnTo>
                  <a:close/>
                  <a:moveTo>
                    <a:pt x="162" y="307"/>
                  </a:moveTo>
                  <a:lnTo>
                    <a:pt x="162" y="307"/>
                  </a:lnTo>
                  <a:cubicBezTo>
                    <a:pt x="162" y="198"/>
                    <a:pt x="214" y="125"/>
                    <a:pt x="321" y="125"/>
                  </a:cubicBezTo>
                  <a:cubicBezTo>
                    <a:pt x="425" y="125"/>
                    <a:pt x="477" y="192"/>
                    <a:pt x="477" y="307"/>
                  </a:cubicBezTo>
                  <a:cubicBezTo>
                    <a:pt x="477" y="413"/>
                    <a:pt x="426" y="495"/>
                    <a:pt x="321" y="495"/>
                  </a:cubicBezTo>
                  <a:cubicBezTo>
                    <a:pt x="220" y="495"/>
                    <a:pt x="162" y="415"/>
                    <a:pt x="162" y="307"/>
                  </a:cubicBezTo>
                  <a:close/>
                </a:path>
              </a:pathLst>
            </a:custGeom>
            <a:solidFill>
              <a:schemeClr val="bg1"/>
            </a:solidFill>
            <a:ln>
              <a:noFill/>
            </a:ln>
            <a:extLst/>
          </p:spPr>
          <p:txBody>
            <a:bodyPr/>
            <a:lstStyle/>
            <a:p>
              <a:pPr>
                <a:defRPr/>
              </a:pPr>
              <a:endParaRPr lang="en-US" dirty="0">
                <a:solidFill>
                  <a:prstClr val="black"/>
                </a:solidFill>
              </a:endParaRPr>
            </a:p>
          </p:txBody>
        </p:sp>
        <p:sp>
          <p:nvSpPr>
            <p:cNvPr id="40" name="Freeform 14"/>
            <p:cNvSpPr>
              <a:spLocks noChangeAspect="1"/>
            </p:cNvSpPr>
            <p:nvPr/>
          </p:nvSpPr>
          <p:spPr bwMode="auto">
            <a:xfrm>
              <a:off x="3893" y="2759"/>
              <a:ext cx="409" cy="569"/>
            </a:xfrm>
            <a:custGeom>
              <a:avLst/>
              <a:gdLst>
                <a:gd name="T0" fmla="*/ 377 w 441"/>
                <a:gd name="T1" fmla="*/ 128 h 621"/>
                <a:gd name="T2" fmla="*/ 377 w 441"/>
                <a:gd name="T3" fmla="*/ 128 h 621"/>
                <a:gd name="T4" fmla="*/ 270 w 441"/>
                <a:gd name="T5" fmla="*/ 114 h 621"/>
                <a:gd name="T6" fmla="*/ 163 w 441"/>
                <a:gd name="T7" fmla="*/ 160 h 621"/>
                <a:gd name="T8" fmla="*/ 290 w 441"/>
                <a:gd name="T9" fmla="*/ 260 h 621"/>
                <a:gd name="T10" fmla="*/ 441 w 441"/>
                <a:gd name="T11" fmla="*/ 443 h 621"/>
                <a:gd name="T12" fmla="*/ 187 w 441"/>
                <a:gd name="T13" fmla="*/ 621 h 621"/>
                <a:gd name="T14" fmla="*/ 11 w 441"/>
                <a:gd name="T15" fmla="*/ 594 h 621"/>
                <a:gd name="T16" fmla="*/ 11 w 441"/>
                <a:gd name="T17" fmla="*/ 469 h 621"/>
                <a:gd name="T18" fmla="*/ 193 w 441"/>
                <a:gd name="T19" fmla="*/ 506 h 621"/>
                <a:gd name="T20" fmla="*/ 279 w 441"/>
                <a:gd name="T21" fmla="*/ 448 h 621"/>
                <a:gd name="T22" fmla="*/ 153 w 441"/>
                <a:gd name="T23" fmla="*/ 349 h 621"/>
                <a:gd name="T24" fmla="*/ 0 w 441"/>
                <a:gd name="T25" fmla="*/ 160 h 621"/>
                <a:gd name="T26" fmla="*/ 243 w 441"/>
                <a:gd name="T27" fmla="*/ 0 h 621"/>
                <a:gd name="T28" fmla="*/ 377 w 441"/>
                <a:gd name="T29" fmla="*/ 10 h 621"/>
                <a:gd name="T30" fmla="*/ 377 w 441"/>
                <a:gd name="T31" fmla="*/ 128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1" h="621">
                  <a:moveTo>
                    <a:pt x="377" y="128"/>
                  </a:moveTo>
                  <a:lnTo>
                    <a:pt x="377" y="128"/>
                  </a:lnTo>
                  <a:cubicBezTo>
                    <a:pt x="341" y="122"/>
                    <a:pt x="306" y="114"/>
                    <a:pt x="270" y="114"/>
                  </a:cubicBezTo>
                  <a:cubicBezTo>
                    <a:pt x="207" y="114"/>
                    <a:pt x="163" y="129"/>
                    <a:pt x="163" y="160"/>
                  </a:cubicBezTo>
                  <a:cubicBezTo>
                    <a:pt x="163" y="195"/>
                    <a:pt x="223" y="224"/>
                    <a:pt x="290" y="260"/>
                  </a:cubicBezTo>
                  <a:cubicBezTo>
                    <a:pt x="353" y="294"/>
                    <a:pt x="441" y="340"/>
                    <a:pt x="441" y="443"/>
                  </a:cubicBezTo>
                  <a:cubicBezTo>
                    <a:pt x="441" y="557"/>
                    <a:pt x="340" y="621"/>
                    <a:pt x="187" y="621"/>
                  </a:cubicBezTo>
                  <a:cubicBezTo>
                    <a:pt x="117" y="621"/>
                    <a:pt x="69" y="607"/>
                    <a:pt x="11" y="594"/>
                  </a:cubicBezTo>
                  <a:lnTo>
                    <a:pt x="11" y="469"/>
                  </a:lnTo>
                  <a:cubicBezTo>
                    <a:pt x="56" y="482"/>
                    <a:pt x="128" y="506"/>
                    <a:pt x="193" y="506"/>
                  </a:cubicBezTo>
                  <a:cubicBezTo>
                    <a:pt x="236" y="506"/>
                    <a:pt x="279" y="487"/>
                    <a:pt x="279" y="448"/>
                  </a:cubicBezTo>
                  <a:cubicBezTo>
                    <a:pt x="279" y="412"/>
                    <a:pt x="227" y="391"/>
                    <a:pt x="153" y="349"/>
                  </a:cubicBezTo>
                  <a:cubicBezTo>
                    <a:pt x="86" y="316"/>
                    <a:pt x="0" y="247"/>
                    <a:pt x="0" y="160"/>
                  </a:cubicBezTo>
                  <a:cubicBezTo>
                    <a:pt x="0" y="57"/>
                    <a:pt x="104" y="0"/>
                    <a:pt x="243" y="0"/>
                  </a:cubicBezTo>
                  <a:cubicBezTo>
                    <a:pt x="288" y="0"/>
                    <a:pt x="333" y="4"/>
                    <a:pt x="377" y="10"/>
                  </a:cubicBezTo>
                  <a:lnTo>
                    <a:pt x="377" y="128"/>
                  </a:lnTo>
                  <a:close/>
                </a:path>
              </a:pathLst>
            </a:custGeom>
            <a:solidFill>
              <a:schemeClr val="bg1"/>
            </a:solidFill>
            <a:ln>
              <a:noFill/>
            </a:ln>
            <a:extLst/>
          </p:spPr>
          <p:txBody>
            <a:bodyPr/>
            <a:lstStyle/>
            <a:p>
              <a:pPr>
                <a:defRPr/>
              </a:pPr>
              <a:endParaRPr lang="en-US" dirty="0">
                <a:solidFill>
                  <a:prstClr val="black"/>
                </a:solidFill>
              </a:endParaRPr>
            </a:p>
          </p:txBody>
        </p:sp>
        <p:sp>
          <p:nvSpPr>
            <p:cNvPr id="41" name="Freeform 15"/>
            <p:cNvSpPr>
              <a:spLocks noChangeAspect="1"/>
            </p:cNvSpPr>
            <p:nvPr/>
          </p:nvSpPr>
          <p:spPr bwMode="auto">
            <a:xfrm>
              <a:off x="1771" y="2562"/>
              <a:ext cx="217" cy="744"/>
            </a:xfrm>
            <a:custGeom>
              <a:avLst/>
              <a:gdLst>
                <a:gd name="T0" fmla="*/ 18 w 229"/>
                <a:gd name="T1" fmla="*/ 817 h 817"/>
                <a:gd name="T2" fmla="*/ 18 w 229"/>
                <a:gd name="T3" fmla="*/ 817 h 817"/>
                <a:gd name="T4" fmla="*/ 24 w 229"/>
                <a:gd name="T5" fmla="*/ 606 h 817"/>
                <a:gd name="T6" fmla="*/ 24 w 229"/>
                <a:gd name="T7" fmla="*/ 287 h 817"/>
                <a:gd name="T8" fmla="*/ 0 w 229"/>
                <a:gd name="T9" fmla="*/ 0 h 817"/>
                <a:gd name="T10" fmla="*/ 211 w 229"/>
                <a:gd name="T11" fmla="*/ 0 h 817"/>
                <a:gd name="T12" fmla="*/ 205 w 229"/>
                <a:gd name="T13" fmla="*/ 232 h 817"/>
                <a:gd name="T14" fmla="*/ 205 w 229"/>
                <a:gd name="T15" fmla="*/ 530 h 817"/>
                <a:gd name="T16" fmla="*/ 229 w 229"/>
                <a:gd name="T17" fmla="*/ 817 h 817"/>
                <a:gd name="T18" fmla="*/ 18 w 229"/>
                <a:gd name="T19" fmla="*/ 817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817">
                  <a:moveTo>
                    <a:pt x="18" y="817"/>
                  </a:moveTo>
                  <a:lnTo>
                    <a:pt x="18" y="817"/>
                  </a:lnTo>
                  <a:cubicBezTo>
                    <a:pt x="22" y="750"/>
                    <a:pt x="24" y="699"/>
                    <a:pt x="24" y="606"/>
                  </a:cubicBezTo>
                  <a:lnTo>
                    <a:pt x="24" y="287"/>
                  </a:lnTo>
                  <a:cubicBezTo>
                    <a:pt x="24" y="172"/>
                    <a:pt x="17" y="85"/>
                    <a:pt x="0" y="0"/>
                  </a:cubicBezTo>
                  <a:lnTo>
                    <a:pt x="211" y="0"/>
                  </a:lnTo>
                  <a:cubicBezTo>
                    <a:pt x="211" y="59"/>
                    <a:pt x="205" y="140"/>
                    <a:pt x="205" y="232"/>
                  </a:cubicBezTo>
                  <a:lnTo>
                    <a:pt x="205" y="530"/>
                  </a:lnTo>
                  <a:cubicBezTo>
                    <a:pt x="205" y="614"/>
                    <a:pt x="218" y="739"/>
                    <a:pt x="229" y="817"/>
                  </a:cubicBezTo>
                  <a:lnTo>
                    <a:pt x="18" y="817"/>
                  </a:lnTo>
                  <a:close/>
                </a:path>
              </a:pathLst>
            </a:custGeom>
            <a:solidFill>
              <a:schemeClr val="bg1"/>
            </a:solidFill>
            <a:ln>
              <a:noFill/>
            </a:ln>
            <a:extLst/>
          </p:spPr>
          <p:txBody>
            <a:bodyPr/>
            <a:lstStyle/>
            <a:p>
              <a:pPr>
                <a:defRPr/>
              </a:pPr>
              <a:endParaRPr lang="en-US" dirty="0">
                <a:solidFill>
                  <a:prstClr val="black"/>
                </a:solidFill>
              </a:endParaRPr>
            </a:p>
          </p:txBody>
        </p:sp>
        <p:sp>
          <p:nvSpPr>
            <p:cNvPr id="42" name="Freeform 16"/>
            <p:cNvSpPr>
              <a:spLocks noChangeAspect="1" noEditPoints="1"/>
            </p:cNvSpPr>
            <p:nvPr/>
          </p:nvSpPr>
          <p:spPr bwMode="auto">
            <a:xfrm>
              <a:off x="2097" y="2759"/>
              <a:ext cx="600" cy="786"/>
            </a:xfrm>
            <a:custGeom>
              <a:avLst/>
              <a:gdLst>
                <a:gd name="T0" fmla="*/ 210 w 662"/>
                <a:gd name="T1" fmla="*/ 851 h 863"/>
                <a:gd name="T2" fmla="*/ 210 w 662"/>
                <a:gd name="T3" fmla="*/ 851 h 863"/>
                <a:gd name="T4" fmla="*/ 198 w 662"/>
                <a:gd name="T5" fmla="*/ 632 h 863"/>
                <a:gd name="T6" fmla="*/ 198 w 662"/>
                <a:gd name="T7" fmla="*/ 564 h 863"/>
                <a:gd name="T8" fmla="*/ 385 w 662"/>
                <a:gd name="T9" fmla="*/ 621 h 863"/>
                <a:gd name="T10" fmla="*/ 662 w 662"/>
                <a:gd name="T11" fmla="*/ 322 h 863"/>
                <a:gd name="T12" fmla="*/ 378 w 662"/>
                <a:gd name="T13" fmla="*/ 0 h 863"/>
                <a:gd name="T14" fmla="*/ 174 w 662"/>
                <a:gd name="T15" fmla="*/ 98 h 863"/>
                <a:gd name="T16" fmla="*/ 153 w 662"/>
                <a:gd name="T17" fmla="*/ 15 h 863"/>
                <a:gd name="T18" fmla="*/ 0 w 662"/>
                <a:gd name="T19" fmla="*/ 26 h 863"/>
                <a:gd name="T20" fmla="*/ 36 w 662"/>
                <a:gd name="T21" fmla="*/ 323 h 863"/>
                <a:gd name="T22" fmla="*/ 36 w 662"/>
                <a:gd name="T23" fmla="*/ 564 h 863"/>
                <a:gd name="T24" fmla="*/ 12 w 662"/>
                <a:gd name="T25" fmla="*/ 863 h 863"/>
                <a:gd name="T26" fmla="*/ 210 w 662"/>
                <a:gd name="T27" fmla="*/ 851 h 863"/>
                <a:gd name="T28" fmla="*/ 210 w 662"/>
                <a:gd name="T29" fmla="*/ 851 h 863"/>
                <a:gd name="T30" fmla="*/ 186 w 662"/>
                <a:gd name="T31" fmla="*/ 323 h 863"/>
                <a:gd name="T32" fmla="*/ 186 w 662"/>
                <a:gd name="T33" fmla="*/ 323 h 863"/>
                <a:gd name="T34" fmla="*/ 338 w 662"/>
                <a:gd name="T35" fmla="*/ 125 h 863"/>
                <a:gd name="T36" fmla="*/ 500 w 662"/>
                <a:gd name="T37" fmla="*/ 323 h 863"/>
                <a:gd name="T38" fmla="*/ 345 w 662"/>
                <a:gd name="T39" fmla="*/ 495 h 863"/>
                <a:gd name="T40" fmla="*/ 186 w 662"/>
                <a:gd name="T41" fmla="*/ 323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2" h="863">
                  <a:moveTo>
                    <a:pt x="210" y="851"/>
                  </a:moveTo>
                  <a:lnTo>
                    <a:pt x="210" y="851"/>
                  </a:lnTo>
                  <a:cubicBezTo>
                    <a:pt x="198" y="763"/>
                    <a:pt x="198" y="664"/>
                    <a:pt x="198" y="632"/>
                  </a:cubicBezTo>
                  <a:lnTo>
                    <a:pt x="198" y="564"/>
                  </a:lnTo>
                  <a:cubicBezTo>
                    <a:pt x="242" y="589"/>
                    <a:pt x="288" y="621"/>
                    <a:pt x="385" y="621"/>
                  </a:cubicBezTo>
                  <a:cubicBezTo>
                    <a:pt x="550" y="621"/>
                    <a:pt x="662" y="495"/>
                    <a:pt x="662" y="322"/>
                  </a:cubicBezTo>
                  <a:cubicBezTo>
                    <a:pt x="662" y="134"/>
                    <a:pt x="546" y="0"/>
                    <a:pt x="378" y="0"/>
                  </a:cubicBezTo>
                  <a:cubicBezTo>
                    <a:pt x="261" y="0"/>
                    <a:pt x="213" y="56"/>
                    <a:pt x="174" y="98"/>
                  </a:cubicBezTo>
                  <a:cubicBezTo>
                    <a:pt x="166" y="67"/>
                    <a:pt x="162" y="41"/>
                    <a:pt x="153" y="15"/>
                  </a:cubicBezTo>
                  <a:lnTo>
                    <a:pt x="0" y="26"/>
                  </a:lnTo>
                  <a:cubicBezTo>
                    <a:pt x="19" y="127"/>
                    <a:pt x="36" y="220"/>
                    <a:pt x="36" y="323"/>
                  </a:cubicBezTo>
                  <a:lnTo>
                    <a:pt x="36" y="564"/>
                  </a:lnTo>
                  <a:cubicBezTo>
                    <a:pt x="36" y="648"/>
                    <a:pt x="18" y="808"/>
                    <a:pt x="12" y="863"/>
                  </a:cubicBezTo>
                  <a:lnTo>
                    <a:pt x="210" y="851"/>
                  </a:lnTo>
                  <a:lnTo>
                    <a:pt x="210" y="851"/>
                  </a:lnTo>
                  <a:close/>
                  <a:moveTo>
                    <a:pt x="186" y="323"/>
                  </a:moveTo>
                  <a:lnTo>
                    <a:pt x="186" y="323"/>
                  </a:lnTo>
                  <a:cubicBezTo>
                    <a:pt x="186" y="206"/>
                    <a:pt x="236" y="125"/>
                    <a:pt x="338" y="125"/>
                  </a:cubicBezTo>
                  <a:cubicBezTo>
                    <a:pt x="433" y="125"/>
                    <a:pt x="500" y="207"/>
                    <a:pt x="500" y="323"/>
                  </a:cubicBezTo>
                  <a:cubicBezTo>
                    <a:pt x="500" y="426"/>
                    <a:pt x="448" y="495"/>
                    <a:pt x="345" y="495"/>
                  </a:cubicBezTo>
                  <a:cubicBezTo>
                    <a:pt x="244" y="495"/>
                    <a:pt x="186" y="437"/>
                    <a:pt x="186" y="323"/>
                  </a:cubicBezTo>
                  <a:close/>
                </a:path>
              </a:pathLst>
            </a:custGeom>
            <a:solidFill>
              <a:schemeClr val="bg1"/>
            </a:solidFill>
            <a:ln>
              <a:noFill/>
            </a:ln>
            <a:extLst/>
          </p:spPr>
          <p:txBody>
            <a:bodyPr/>
            <a:lstStyle/>
            <a:p>
              <a:pPr>
                <a:defRPr/>
              </a:pPr>
              <a:endParaRPr lang="en-US" dirty="0">
                <a:solidFill>
                  <a:prstClr val="black"/>
                </a:solidFill>
              </a:endParaRPr>
            </a:p>
          </p:txBody>
        </p:sp>
        <p:sp>
          <p:nvSpPr>
            <p:cNvPr id="43" name="Freeform 17"/>
            <p:cNvSpPr>
              <a:spLocks noChangeAspect="1"/>
            </p:cNvSpPr>
            <p:nvPr/>
          </p:nvSpPr>
          <p:spPr bwMode="auto">
            <a:xfrm>
              <a:off x="2775" y="2759"/>
              <a:ext cx="393" cy="569"/>
            </a:xfrm>
            <a:custGeom>
              <a:avLst/>
              <a:gdLst>
                <a:gd name="T0" fmla="*/ 364 w 440"/>
                <a:gd name="T1" fmla="*/ 126 h 621"/>
                <a:gd name="T2" fmla="*/ 364 w 440"/>
                <a:gd name="T3" fmla="*/ 126 h 621"/>
                <a:gd name="T4" fmla="*/ 270 w 440"/>
                <a:gd name="T5" fmla="*/ 114 h 621"/>
                <a:gd name="T6" fmla="*/ 162 w 440"/>
                <a:gd name="T7" fmla="*/ 160 h 621"/>
                <a:gd name="T8" fmla="*/ 289 w 440"/>
                <a:gd name="T9" fmla="*/ 260 h 621"/>
                <a:gd name="T10" fmla="*/ 440 w 440"/>
                <a:gd name="T11" fmla="*/ 443 h 621"/>
                <a:gd name="T12" fmla="*/ 186 w 440"/>
                <a:gd name="T13" fmla="*/ 621 h 621"/>
                <a:gd name="T14" fmla="*/ 11 w 440"/>
                <a:gd name="T15" fmla="*/ 594 h 621"/>
                <a:gd name="T16" fmla="*/ 11 w 440"/>
                <a:gd name="T17" fmla="*/ 469 h 621"/>
                <a:gd name="T18" fmla="*/ 192 w 440"/>
                <a:gd name="T19" fmla="*/ 506 h 621"/>
                <a:gd name="T20" fmla="*/ 278 w 440"/>
                <a:gd name="T21" fmla="*/ 448 h 621"/>
                <a:gd name="T22" fmla="*/ 152 w 440"/>
                <a:gd name="T23" fmla="*/ 349 h 621"/>
                <a:gd name="T24" fmla="*/ 0 w 440"/>
                <a:gd name="T25" fmla="*/ 160 h 621"/>
                <a:gd name="T26" fmla="*/ 242 w 440"/>
                <a:gd name="T27" fmla="*/ 0 h 621"/>
                <a:gd name="T28" fmla="*/ 387 w 440"/>
                <a:gd name="T29" fmla="*/ 12 h 621"/>
                <a:gd name="T30" fmla="*/ 364 w 440"/>
                <a:gd name="T31" fmla="*/ 126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0" h="621">
                  <a:moveTo>
                    <a:pt x="364" y="126"/>
                  </a:moveTo>
                  <a:lnTo>
                    <a:pt x="364" y="126"/>
                  </a:lnTo>
                  <a:cubicBezTo>
                    <a:pt x="328" y="120"/>
                    <a:pt x="306" y="114"/>
                    <a:pt x="270" y="114"/>
                  </a:cubicBezTo>
                  <a:cubicBezTo>
                    <a:pt x="206" y="114"/>
                    <a:pt x="162" y="129"/>
                    <a:pt x="162" y="160"/>
                  </a:cubicBezTo>
                  <a:cubicBezTo>
                    <a:pt x="162" y="195"/>
                    <a:pt x="222" y="224"/>
                    <a:pt x="289" y="260"/>
                  </a:cubicBezTo>
                  <a:cubicBezTo>
                    <a:pt x="353" y="294"/>
                    <a:pt x="440" y="340"/>
                    <a:pt x="440" y="443"/>
                  </a:cubicBezTo>
                  <a:cubicBezTo>
                    <a:pt x="440" y="557"/>
                    <a:pt x="339" y="621"/>
                    <a:pt x="186" y="621"/>
                  </a:cubicBezTo>
                  <a:cubicBezTo>
                    <a:pt x="116" y="621"/>
                    <a:pt x="68" y="607"/>
                    <a:pt x="11" y="594"/>
                  </a:cubicBezTo>
                  <a:lnTo>
                    <a:pt x="11" y="469"/>
                  </a:lnTo>
                  <a:cubicBezTo>
                    <a:pt x="55" y="482"/>
                    <a:pt x="127" y="506"/>
                    <a:pt x="192" y="506"/>
                  </a:cubicBezTo>
                  <a:cubicBezTo>
                    <a:pt x="235" y="506"/>
                    <a:pt x="278" y="487"/>
                    <a:pt x="278" y="448"/>
                  </a:cubicBezTo>
                  <a:cubicBezTo>
                    <a:pt x="278" y="412"/>
                    <a:pt x="227" y="391"/>
                    <a:pt x="152" y="349"/>
                  </a:cubicBezTo>
                  <a:cubicBezTo>
                    <a:pt x="85" y="316"/>
                    <a:pt x="0" y="247"/>
                    <a:pt x="0" y="160"/>
                  </a:cubicBezTo>
                  <a:cubicBezTo>
                    <a:pt x="0" y="57"/>
                    <a:pt x="103" y="0"/>
                    <a:pt x="242" y="0"/>
                  </a:cubicBezTo>
                  <a:cubicBezTo>
                    <a:pt x="288" y="0"/>
                    <a:pt x="342" y="6"/>
                    <a:pt x="387" y="12"/>
                  </a:cubicBezTo>
                  <a:lnTo>
                    <a:pt x="364" y="126"/>
                  </a:lnTo>
                  <a:close/>
                </a:path>
              </a:pathLst>
            </a:custGeom>
            <a:solidFill>
              <a:schemeClr val="bg1"/>
            </a:solidFill>
            <a:ln>
              <a:noFill/>
            </a:ln>
            <a:extLst/>
          </p:spPr>
          <p:txBody>
            <a:bodyPr/>
            <a:lstStyle/>
            <a:p>
              <a:pPr>
                <a:defRPr/>
              </a:pPr>
              <a:endParaRPr lang="en-US" dirty="0">
                <a:solidFill>
                  <a:prstClr val="black"/>
                </a:solidFill>
              </a:endParaRPr>
            </a:p>
          </p:txBody>
        </p:sp>
      </p:grpSp>
      <p:sp>
        <p:nvSpPr>
          <p:cNvPr id="44" name="Title 1"/>
          <p:cNvSpPr>
            <a:spLocks noGrp="1"/>
          </p:cNvSpPr>
          <p:nvPr>
            <p:ph type="ctrTitle" hasCustomPrompt="1"/>
          </p:nvPr>
        </p:nvSpPr>
        <p:spPr>
          <a:xfrm>
            <a:off x="549077" y="980729"/>
            <a:ext cx="7960400" cy="1470025"/>
          </a:xfrm>
        </p:spPr>
        <p:txBody>
          <a:bodyPr anchor="b">
            <a:normAutofit/>
          </a:bodyPr>
          <a:lstStyle>
            <a:lvl1pPr algn="l">
              <a:defRPr sz="8000">
                <a:solidFill>
                  <a:schemeClr val="accent5">
                    <a:lumMod val="60000"/>
                    <a:lumOff val="40000"/>
                    <a:alpha val="40000"/>
                  </a:schemeClr>
                </a:solidFill>
              </a:defRPr>
            </a:lvl1pPr>
          </a:lstStyle>
          <a:p>
            <a:r>
              <a:rPr lang="en-US" dirty="0" smtClean="0"/>
              <a:t>Year</a:t>
            </a:r>
            <a:endParaRPr lang="en-GB" dirty="0"/>
          </a:p>
        </p:txBody>
      </p:sp>
      <p:sp>
        <p:nvSpPr>
          <p:cNvPr id="45" name="Subtitle 2"/>
          <p:cNvSpPr>
            <a:spLocks noGrp="1"/>
          </p:cNvSpPr>
          <p:nvPr>
            <p:ph type="subTitle" idx="1"/>
          </p:nvPr>
        </p:nvSpPr>
        <p:spPr>
          <a:xfrm>
            <a:off x="553841" y="2458988"/>
            <a:ext cx="7948829" cy="1752600"/>
          </a:xfrm>
        </p:spPr>
        <p:txBody>
          <a:bodyPr>
            <a:normAutofit/>
          </a:bodyPr>
          <a:lstStyle>
            <a:lvl1pPr marL="0" indent="0" algn="l">
              <a:lnSpc>
                <a:spcPct val="80000"/>
              </a:lnSpc>
              <a:spcBef>
                <a:spcPts val="600"/>
              </a:spcBef>
              <a:buNone/>
              <a:defRPr sz="3200" b="1" cap="all" baseline="0">
                <a:solidFill>
                  <a:schemeClr val="accent5">
                    <a:lumMod val="40000"/>
                    <a:lumOff val="60000"/>
                  </a:schemeClr>
                </a:solidFill>
              </a:defRPr>
            </a:lvl1pPr>
            <a:lvl2pPr marL="457119" indent="0" algn="ctr">
              <a:buNone/>
              <a:defRPr>
                <a:solidFill>
                  <a:schemeClr val="tx1">
                    <a:tint val="75000"/>
                  </a:schemeClr>
                </a:solidFill>
              </a:defRPr>
            </a:lvl2pPr>
            <a:lvl3pPr marL="914239" indent="0" algn="ctr">
              <a:buNone/>
              <a:defRPr>
                <a:solidFill>
                  <a:schemeClr val="tx1">
                    <a:tint val="75000"/>
                  </a:schemeClr>
                </a:solidFill>
              </a:defRPr>
            </a:lvl3pPr>
            <a:lvl4pPr marL="1371358" indent="0" algn="ctr">
              <a:buNone/>
              <a:defRPr>
                <a:solidFill>
                  <a:schemeClr val="tx1">
                    <a:tint val="75000"/>
                  </a:schemeClr>
                </a:solidFill>
              </a:defRPr>
            </a:lvl4pPr>
            <a:lvl5pPr marL="1828477" indent="0" algn="ctr">
              <a:buNone/>
              <a:defRPr>
                <a:solidFill>
                  <a:schemeClr val="tx1">
                    <a:tint val="75000"/>
                  </a:schemeClr>
                </a:solidFill>
              </a:defRPr>
            </a:lvl5pPr>
            <a:lvl6pPr marL="2285596" indent="0" algn="ctr">
              <a:buNone/>
              <a:defRPr>
                <a:solidFill>
                  <a:schemeClr val="tx1">
                    <a:tint val="75000"/>
                  </a:schemeClr>
                </a:solidFill>
              </a:defRPr>
            </a:lvl6pPr>
            <a:lvl7pPr marL="2742716" indent="0" algn="ctr">
              <a:buNone/>
              <a:defRPr>
                <a:solidFill>
                  <a:schemeClr val="tx1">
                    <a:tint val="75000"/>
                  </a:schemeClr>
                </a:solidFill>
              </a:defRPr>
            </a:lvl7pPr>
            <a:lvl8pPr marL="3199835" indent="0" algn="ctr">
              <a:buNone/>
              <a:defRPr>
                <a:solidFill>
                  <a:schemeClr val="tx1">
                    <a:tint val="75000"/>
                  </a:schemeClr>
                </a:solidFill>
              </a:defRPr>
            </a:lvl8pPr>
            <a:lvl9pPr marL="3656954" indent="0" algn="ctr">
              <a:buNone/>
              <a:defRPr>
                <a:solidFill>
                  <a:schemeClr val="tx1">
                    <a:tint val="75000"/>
                  </a:schemeClr>
                </a:solidFill>
              </a:defRPr>
            </a:lvl9pPr>
          </a:lstStyle>
          <a:p>
            <a:r>
              <a:rPr lang="en-US" dirty="0" smtClean="0"/>
              <a:t>Click to edit Master subtitle style</a:t>
            </a:r>
            <a:endParaRPr lang="en-GB" dirty="0"/>
          </a:p>
        </p:txBody>
      </p:sp>
    </p:spTree>
    <p:extLst>
      <p:ext uri="{BB962C8B-B14F-4D97-AF65-F5344CB8AC3E}">
        <p14:creationId xmlns:p14="http://schemas.microsoft.com/office/powerpoint/2010/main" val="247934331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Gree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49077" y="980729"/>
            <a:ext cx="7979747" cy="1470025"/>
          </a:xfrm>
        </p:spPr>
        <p:txBody>
          <a:bodyPr anchor="b">
            <a:normAutofit/>
          </a:bodyPr>
          <a:lstStyle>
            <a:lvl1pPr algn="l">
              <a:defRPr sz="8000">
                <a:solidFill>
                  <a:schemeClr val="accent6">
                    <a:lumMod val="60000"/>
                    <a:lumOff val="40000"/>
                    <a:alpha val="40000"/>
                  </a:schemeClr>
                </a:solidFill>
              </a:defRPr>
            </a:lvl1pPr>
          </a:lstStyle>
          <a:p>
            <a:r>
              <a:rPr lang="en-US" dirty="0" smtClean="0"/>
              <a:t>Year</a:t>
            </a:r>
            <a:endParaRPr lang="en-GB" dirty="0"/>
          </a:p>
        </p:txBody>
      </p:sp>
      <p:sp>
        <p:nvSpPr>
          <p:cNvPr id="3" name="Subtitle 2"/>
          <p:cNvSpPr>
            <a:spLocks noGrp="1"/>
          </p:cNvSpPr>
          <p:nvPr>
            <p:ph type="subTitle" idx="1"/>
          </p:nvPr>
        </p:nvSpPr>
        <p:spPr>
          <a:xfrm>
            <a:off x="553840" y="2458988"/>
            <a:ext cx="7968148" cy="1752600"/>
          </a:xfrm>
        </p:spPr>
        <p:txBody>
          <a:bodyPr>
            <a:normAutofit/>
          </a:bodyPr>
          <a:lstStyle>
            <a:lvl1pPr marL="0" indent="0" algn="l">
              <a:lnSpc>
                <a:spcPct val="80000"/>
              </a:lnSpc>
              <a:spcBef>
                <a:spcPts val="600"/>
              </a:spcBef>
              <a:buNone/>
              <a:defRPr sz="3200" b="1" cap="all" baseline="0">
                <a:solidFill>
                  <a:schemeClr val="accent6">
                    <a:lumMod val="40000"/>
                    <a:lumOff val="60000"/>
                  </a:schemeClr>
                </a:solidFill>
              </a:defRPr>
            </a:lvl1pPr>
            <a:lvl2pPr marL="457119" indent="0" algn="ctr">
              <a:buNone/>
              <a:defRPr>
                <a:solidFill>
                  <a:schemeClr val="tx1">
                    <a:tint val="75000"/>
                  </a:schemeClr>
                </a:solidFill>
              </a:defRPr>
            </a:lvl2pPr>
            <a:lvl3pPr marL="914239" indent="0" algn="ctr">
              <a:buNone/>
              <a:defRPr>
                <a:solidFill>
                  <a:schemeClr val="tx1">
                    <a:tint val="75000"/>
                  </a:schemeClr>
                </a:solidFill>
              </a:defRPr>
            </a:lvl3pPr>
            <a:lvl4pPr marL="1371358" indent="0" algn="ctr">
              <a:buNone/>
              <a:defRPr>
                <a:solidFill>
                  <a:schemeClr val="tx1">
                    <a:tint val="75000"/>
                  </a:schemeClr>
                </a:solidFill>
              </a:defRPr>
            </a:lvl4pPr>
            <a:lvl5pPr marL="1828477" indent="0" algn="ctr">
              <a:buNone/>
              <a:defRPr>
                <a:solidFill>
                  <a:schemeClr val="tx1">
                    <a:tint val="75000"/>
                  </a:schemeClr>
                </a:solidFill>
              </a:defRPr>
            </a:lvl5pPr>
            <a:lvl6pPr marL="2285596" indent="0" algn="ctr">
              <a:buNone/>
              <a:defRPr>
                <a:solidFill>
                  <a:schemeClr val="tx1">
                    <a:tint val="75000"/>
                  </a:schemeClr>
                </a:solidFill>
              </a:defRPr>
            </a:lvl6pPr>
            <a:lvl7pPr marL="2742716" indent="0" algn="ctr">
              <a:buNone/>
              <a:defRPr>
                <a:solidFill>
                  <a:schemeClr val="tx1">
                    <a:tint val="75000"/>
                  </a:schemeClr>
                </a:solidFill>
              </a:defRPr>
            </a:lvl7pPr>
            <a:lvl8pPr marL="3199835" indent="0" algn="ctr">
              <a:buNone/>
              <a:defRPr>
                <a:solidFill>
                  <a:schemeClr val="tx1">
                    <a:tint val="75000"/>
                  </a:schemeClr>
                </a:solidFill>
              </a:defRPr>
            </a:lvl8pPr>
            <a:lvl9pPr marL="3656954" indent="0" algn="ctr">
              <a:buNone/>
              <a:defRPr>
                <a:solidFill>
                  <a:schemeClr val="tx1">
                    <a:tint val="75000"/>
                  </a:schemeClr>
                </a:solidFill>
              </a:defRPr>
            </a:lvl9pPr>
          </a:lstStyle>
          <a:p>
            <a:r>
              <a:rPr lang="en-US" dirty="0" smtClean="0"/>
              <a:t>Click to edit Master subtitle style</a:t>
            </a:r>
            <a:endParaRPr lang="en-GB" dirty="0"/>
          </a:p>
        </p:txBody>
      </p:sp>
      <p:sp>
        <p:nvSpPr>
          <p:cNvPr id="7" name="Rectangle 6"/>
          <p:cNvSpPr/>
          <p:nvPr userDrawn="1"/>
        </p:nvSpPr>
        <p:spPr>
          <a:xfrm>
            <a:off x="0" y="0"/>
            <a:ext cx="323528"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GB">
              <a:solidFill>
                <a:prstClr val="white"/>
              </a:solidFill>
            </a:endParaRPr>
          </a:p>
        </p:txBody>
      </p:sp>
      <p:sp>
        <p:nvSpPr>
          <p:cNvPr id="8" name="Rectangle 7"/>
          <p:cNvSpPr/>
          <p:nvPr userDrawn="1"/>
        </p:nvSpPr>
        <p:spPr>
          <a:xfrm>
            <a:off x="8820472" y="0"/>
            <a:ext cx="323528"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GB">
              <a:solidFill>
                <a:prstClr val="white"/>
              </a:solidFill>
            </a:endParaRPr>
          </a:p>
        </p:txBody>
      </p:sp>
      <p:pic>
        <p:nvPicPr>
          <p:cNvPr id="27" name="Picture 26" descr="Ipsos MORI Logo - WHITE.png"/>
          <p:cNvPicPr>
            <a:picLocks noChangeAspect="1"/>
          </p:cNvPicPr>
          <p:nvPr userDrawn="1"/>
        </p:nvPicPr>
        <p:blipFill rotWithShape="1">
          <a:blip r:embed="rId2" cstate="screen">
            <a:extLst>
              <a:ext uri="{28A0092B-C50C-407E-A947-70E740481C1C}">
                <a14:useLocalDpi xmlns:a14="http://schemas.microsoft.com/office/drawing/2010/main"/>
              </a:ext>
            </a:extLst>
          </a:blip>
          <a:srcRect l="-9569" t="-43308" r="-9569" b="-43308"/>
          <a:stretch/>
        </p:blipFill>
        <p:spPr bwMode="white">
          <a:xfrm>
            <a:off x="458974" y="6381329"/>
            <a:ext cx="1069640" cy="310272"/>
          </a:xfrm>
          <a:prstGeom prst="rect">
            <a:avLst/>
          </a:prstGeom>
          <a:solidFill>
            <a:schemeClr val="tx1"/>
          </a:solidFill>
          <a:ln>
            <a:noFill/>
          </a:ln>
        </p:spPr>
      </p:pic>
      <p:grpSp>
        <p:nvGrpSpPr>
          <p:cNvPr id="28" name="Group 2"/>
          <p:cNvGrpSpPr>
            <a:grpSpLocks noChangeAspect="1"/>
          </p:cNvGrpSpPr>
          <p:nvPr userDrawn="1"/>
        </p:nvGrpSpPr>
        <p:grpSpPr bwMode="auto">
          <a:xfrm>
            <a:off x="8249742" y="6275412"/>
            <a:ext cx="332913" cy="333044"/>
            <a:chOff x="1352" y="681"/>
            <a:chExt cx="3519" cy="3153"/>
          </a:xfrm>
        </p:grpSpPr>
        <p:sp>
          <p:nvSpPr>
            <p:cNvPr id="29" name="Freeform 3"/>
            <p:cNvSpPr>
              <a:spLocks noChangeAspect="1"/>
            </p:cNvSpPr>
            <p:nvPr/>
          </p:nvSpPr>
          <p:spPr bwMode="auto">
            <a:xfrm>
              <a:off x="1352" y="681"/>
              <a:ext cx="3519" cy="3153"/>
            </a:xfrm>
            <a:custGeom>
              <a:avLst/>
              <a:gdLst>
                <a:gd name="T0" fmla="*/ 0 w 3862"/>
                <a:gd name="T1" fmla="*/ 3449 h 3449"/>
                <a:gd name="T2" fmla="*/ 0 w 3862"/>
                <a:gd name="T3" fmla="*/ 3449 h 3449"/>
                <a:gd name="T4" fmla="*/ 0 w 3862"/>
                <a:gd name="T5" fmla="*/ 0 h 3449"/>
                <a:gd name="T6" fmla="*/ 3696 w 3862"/>
                <a:gd name="T7" fmla="*/ 0 h 3449"/>
                <a:gd name="T8" fmla="*/ 3327 w 3862"/>
                <a:gd name="T9" fmla="*/ 3449 h 3449"/>
                <a:gd name="T10" fmla="*/ 0 w 3862"/>
                <a:gd name="T11" fmla="*/ 3449 h 3449"/>
              </a:gdLst>
              <a:ahLst/>
              <a:cxnLst>
                <a:cxn ang="0">
                  <a:pos x="T0" y="T1"/>
                </a:cxn>
                <a:cxn ang="0">
                  <a:pos x="T2" y="T3"/>
                </a:cxn>
                <a:cxn ang="0">
                  <a:pos x="T4" y="T5"/>
                </a:cxn>
                <a:cxn ang="0">
                  <a:pos x="T6" y="T7"/>
                </a:cxn>
                <a:cxn ang="0">
                  <a:pos x="T8" y="T9"/>
                </a:cxn>
                <a:cxn ang="0">
                  <a:pos x="T10" y="T11"/>
                </a:cxn>
              </a:cxnLst>
              <a:rect l="0" t="0" r="r" b="b"/>
              <a:pathLst>
                <a:path w="3862" h="3449">
                  <a:moveTo>
                    <a:pt x="0" y="3449"/>
                  </a:moveTo>
                  <a:lnTo>
                    <a:pt x="0" y="3449"/>
                  </a:lnTo>
                  <a:lnTo>
                    <a:pt x="0" y="0"/>
                  </a:lnTo>
                  <a:lnTo>
                    <a:pt x="3696" y="0"/>
                  </a:lnTo>
                  <a:cubicBezTo>
                    <a:pt x="3862" y="1150"/>
                    <a:pt x="3797" y="2241"/>
                    <a:pt x="3327" y="3449"/>
                  </a:cubicBezTo>
                  <a:lnTo>
                    <a:pt x="0" y="3449"/>
                  </a:lnTo>
                  <a:close/>
                </a:path>
              </a:pathLst>
            </a:custGeom>
            <a:solidFill>
              <a:srgbClr val="009D9C"/>
            </a:solidFill>
            <a:ln>
              <a:noFill/>
            </a:ln>
            <a:extLst/>
          </p:spPr>
          <p:txBody>
            <a:bodyPr/>
            <a:lstStyle/>
            <a:p>
              <a:pPr>
                <a:defRPr/>
              </a:pPr>
              <a:endParaRPr lang="en-US" dirty="0">
                <a:solidFill>
                  <a:prstClr val="black"/>
                </a:solidFill>
              </a:endParaRPr>
            </a:p>
          </p:txBody>
        </p:sp>
        <p:sp>
          <p:nvSpPr>
            <p:cNvPr id="30" name="Freeform 4"/>
            <p:cNvSpPr>
              <a:spLocks noChangeAspect="1"/>
            </p:cNvSpPr>
            <p:nvPr/>
          </p:nvSpPr>
          <p:spPr bwMode="auto">
            <a:xfrm>
              <a:off x="2708" y="1844"/>
              <a:ext cx="78" cy="52"/>
            </a:xfrm>
            <a:custGeom>
              <a:avLst/>
              <a:gdLst>
                <a:gd name="T0" fmla="*/ 16 w 81"/>
                <a:gd name="T1" fmla="*/ 40 h 66"/>
                <a:gd name="T2" fmla="*/ 16 w 81"/>
                <a:gd name="T3" fmla="*/ 40 h 66"/>
                <a:gd name="T4" fmla="*/ 0 w 81"/>
                <a:gd name="T5" fmla="*/ 54 h 66"/>
                <a:gd name="T6" fmla="*/ 79 w 81"/>
                <a:gd name="T7" fmla="*/ 22 h 66"/>
                <a:gd name="T8" fmla="*/ 81 w 81"/>
                <a:gd name="T9" fmla="*/ 0 h 66"/>
                <a:gd name="T10" fmla="*/ 16 w 81"/>
                <a:gd name="T11" fmla="*/ 40 h 66"/>
              </a:gdLst>
              <a:ahLst/>
              <a:cxnLst>
                <a:cxn ang="0">
                  <a:pos x="T0" y="T1"/>
                </a:cxn>
                <a:cxn ang="0">
                  <a:pos x="T2" y="T3"/>
                </a:cxn>
                <a:cxn ang="0">
                  <a:pos x="T4" y="T5"/>
                </a:cxn>
                <a:cxn ang="0">
                  <a:pos x="T6" y="T7"/>
                </a:cxn>
                <a:cxn ang="0">
                  <a:pos x="T8" y="T9"/>
                </a:cxn>
                <a:cxn ang="0">
                  <a:pos x="T10" y="T11"/>
                </a:cxn>
              </a:cxnLst>
              <a:rect l="0" t="0" r="r" b="b"/>
              <a:pathLst>
                <a:path w="81" h="66">
                  <a:moveTo>
                    <a:pt x="16" y="40"/>
                  </a:moveTo>
                  <a:lnTo>
                    <a:pt x="16" y="40"/>
                  </a:lnTo>
                  <a:lnTo>
                    <a:pt x="0" y="54"/>
                  </a:lnTo>
                  <a:cubicBezTo>
                    <a:pt x="35" y="66"/>
                    <a:pt x="72" y="42"/>
                    <a:pt x="79" y="22"/>
                  </a:cubicBezTo>
                  <a:lnTo>
                    <a:pt x="81" y="0"/>
                  </a:lnTo>
                  <a:cubicBezTo>
                    <a:pt x="54" y="6"/>
                    <a:pt x="27" y="19"/>
                    <a:pt x="16" y="40"/>
                  </a:cubicBezTo>
                  <a:close/>
                </a:path>
              </a:pathLst>
            </a:custGeom>
            <a:solidFill>
              <a:srgbClr val="2F469C"/>
            </a:solidFill>
            <a:ln>
              <a:noFill/>
            </a:ln>
            <a:extLst/>
          </p:spPr>
          <p:txBody>
            <a:bodyPr/>
            <a:lstStyle/>
            <a:p>
              <a:pPr>
                <a:defRPr/>
              </a:pPr>
              <a:endParaRPr lang="en-US" dirty="0">
                <a:solidFill>
                  <a:prstClr val="black"/>
                </a:solidFill>
              </a:endParaRPr>
            </a:p>
          </p:txBody>
        </p:sp>
        <p:sp>
          <p:nvSpPr>
            <p:cNvPr id="31" name="Freeform 5"/>
            <p:cNvSpPr>
              <a:spLocks noChangeAspect="1"/>
            </p:cNvSpPr>
            <p:nvPr/>
          </p:nvSpPr>
          <p:spPr bwMode="auto">
            <a:xfrm>
              <a:off x="2868" y="1973"/>
              <a:ext cx="67" cy="52"/>
            </a:xfrm>
            <a:custGeom>
              <a:avLst/>
              <a:gdLst>
                <a:gd name="T0" fmla="*/ 27 w 81"/>
                <a:gd name="T1" fmla="*/ 1 h 63"/>
                <a:gd name="T2" fmla="*/ 27 w 81"/>
                <a:gd name="T3" fmla="*/ 1 h 63"/>
                <a:gd name="T4" fmla="*/ 0 w 81"/>
                <a:gd name="T5" fmla="*/ 0 h 63"/>
                <a:gd name="T6" fmla="*/ 33 w 81"/>
                <a:gd name="T7" fmla="*/ 58 h 63"/>
                <a:gd name="T8" fmla="*/ 53 w 81"/>
                <a:gd name="T9" fmla="*/ 63 h 63"/>
                <a:gd name="T10" fmla="*/ 27 w 81"/>
                <a:gd name="T11" fmla="*/ 1 h 63"/>
              </a:gdLst>
              <a:ahLst/>
              <a:cxnLst>
                <a:cxn ang="0">
                  <a:pos x="T0" y="T1"/>
                </a:cxn>
                <a:cxn ang="0">
                  <a:pos x="T2" y="T3"/>
                </a:cxn>
                <a:cxn ang="0">
                  <a:pos x="T4" y="T5"/>
                </a:cxn>
                <a:cxn ang="0">
                  <a:pos x="T6" y="T7"/>
                </a:cxn>
                <a:cxn ang="0">
                  <a:pos x="T8" y="T9"/>
                </a:cxn>
                <a:cxn ang="0">
                  <a:pos x="T10" y="T11"/>
                </a:cxn>
              </a:cxnLst>
              <a:rect l="0" t="0" r="r" b="b"/>
              <a:pathLst>
                <a:path w="81" h="63">
                  <a:moveTo>
                    <a:pt x="27" y="1"/>
                  </a:moveTo>
                  <a:lnTo>
                    <a:pt x="27" y="1"/>
                  </a:lnTo>
                  <a:lnTo>
                    <a:pt x="0" y="0"/>
                  </a:lnTo>
                  <a:cubicBezTo>
                    <a:pt x="0" y="24"/>
                    <a:pt x="8" y="43"/>
                    <a:pt x="33" y="58"/>
                  </a:cubicBezTo>
                  <a:lnTo>
                    <a:pt x="53" y="63"/>
                  </a:lnTo>
                  <a:cubicBezTo>
                    <a:pt x="81" y="39"/>
                    <a:pt x="44" y="15"/>
                    <a:pt x="27" y="1"/>
                  </a:cubicBezTo>
                  <a:close/>
                </a:path>
              </a:pathLst>
            </a:custGeom>
            <a:solidFill>
              <a:srgbClr val="2F469C"/>
            </a:solidFill>
            <a:ln>
              <a:noFill/>
            </a:ln>
            <a:extLst/>
          </p:spPr>
          <p:txBody>
            <a:bodyPr/>
            <a:lstStyle/>
            <a:p>
              <a:pPr>
                <a:defRPr/>
              </a:pPr>
              <a:endParaRPr lang="en-US" dirty="0">
                <a:solidFill>
                  <a:prstClr val="black"/>
                </a:solidFill>
              </a:endParaRPr>
            </a:p>
          </p:txBody>
        </p:sp>
        <p:sp>
          <p:nvSpPr>
            <p:cNvPr id="32" name="Freeform 6"/>
            <p:cNvSpPr>
              <a:spLocks noChangeAspect="1"/>
            </p:cNvSpPr>
            <p:nvPr/>
          </p:nvSpPr>
          <p:spPr bwMode="auto">
            <a:xfrm>
              <a:off x="2620" y="1415"/>
              <a:ext cx="88" cy="72"/>
            </a:xfrm>
            <a:custGeom>
              <a:avLst/>
              <a:gdLst>
                <a:gd name="T0" fmla="*/ 20 w 96"/>
                <a:gd name="T1" fmla="*/ 50 h 79"/>
                <a:gd name="T2" fmla="*/ 20 w 96"/>
                <a:gd name="T3" fmla="*/ 50 h 79"/>
                <a:gd name="T4" fmla="*/ 0 w 96"/>
                <a:gd name="T5" fmla="*/ 64 h 79"/>
                <a:gd name="T6" fmla="*/ 89 w 96"/>
                <a:gd name="T7" fmla="*/ 27 h 79"/>
                <a:gd name="T8" fmla="*/ 96 w 96"/>
                <a:gd name="T9" fmla="*/ 0 h 79"/>
                <a:gd name="T10" fmla="*/ 20 w 96"/>
                <a:gd name="T11" fmla="*/ 50 h 79"/>
              </a:gdLst>
              <a:ahLst/>
              <a:cxnLst>
                <a:cxn ang="0">
                  <a:pos x="T0" y="T1"/>
                </a:cxn>
                <a:cxn ang="0">
                  <a:pos x="T2" y="T3"/>
                </a:cxn>
                <a:cxn ang="0">
                  <a:pos x="T4" y="T5"/>
                </a:cxn>
                <a:cxn ang="0">
                  <a:pos x="T6" y="T7"/>
                </a:cxn>
                <a:cxn ang="0">
                  <a:pos x="T8" y="T9"/>
                </a:cxn>
                <a:cxn ang="0">
                  <a:pos x="T10" y="T11"/>
                </a:cxn>
              </a:cxnLst>
              <a:rect l="0" t="0" r="r" b="b"/>
              <a:pathLst>
                <a:path w="96" h="79">
                  <a:moveTo>
                    <a:pt x="20" y="50"/>
                  </a:moveTo>
                  <a:lnTo>
                    <a:pt x="20" y="50"/>
                  </a:lnTo>
                  <a:lnTo>
                    <a:pt x="0" y="64"/>
                  </a:lnTo>
                  <a:cubicBezTo>
                    <a:pt x="41" y="79"/>
                    <a:pt x="75" y="57"/>
                    <a:pt x="89" y="27"/>
                  </a:cubicBezTo>
                  <a:lnTo>
                    <a:pt x="96" y="0"/>
                  </a:lnTo>
                  <a:cubicBezTo>
                    <a:pt x="63" y="8"/>
                    <a:pt x="38" y="8"/>
                    <a:pt x="20" y="50"/>
                  </a:cubicBezTo>
                  <a:close/>
                </a:path>
              </a:pathLst>
            </a:custGeom>
            <a:solidFill>
              <a:srgbClr val="2F469C"/>
            </a:solidFill>
            <a:ln>
              <a:noFill/>
            </a:ln>
            <a:extLst/>
          </p:spPr>
          <p:txBody>
            <a:bodyPr/>
            <a:lstStyle/>
            <a:p>
              <a:pPr>
                <a:defRPr/>
              </a:pPr>
              <a:endParaRPr lang="en-US" dirty="0">
                <a:solidFill>
                  <a:prstClr val="black"/>
                </a:solidFill>
              </a:endParaRPr>
            </a:p>
          </p:txBody>
        </p:sp>
        <p:sp>
          <p:nvSpPr>
            <p:cNvPr id="33" name="Freeform 7"/>
            <p:cNvSpPr>
              <a:spLocks noChangeAspect="1"/>
            </p:cNvSpPr>
            <p:nvPr/>
          </p:nvSpPr>
          <p:spPr bwMode="auto">
            <a:xfrm>
              <a:off x="2568" y="1565"/>
              <a:ext cx="72" cy="72"/>
            </a:xfrm>
            <a:custGeom>
              <a:avLst/>
              <a:gdLst>
                <a:gd name="T0" fmla="*/ 77 w 77"/>
                <a:gd name="T1" fmla="*/ 22 h 77"/>
                <a:gd name="T2" fmla="*/ 77 w 77"/>
                <a:gd name="T3" fmla="*/ 22 h 77"/>
                <a:gd name="T4" fmla="*/ 71 w 77"/>
                <a:gd name="T5" fmla="*/ 0 h 77"/>
                <a:gd name="T6" fmla="*/ 0 w 77"/>
                <a:gd name="T7" fmla="*/ 44 h 77"/>
                <a:gd name="T8" fmla="*/ 0 w 77"/>
                <a:gd name="T9" fmla="*/ 62 h 77"/>
                <a:gd name="T10" fmla="*/ 77 w 77"/>
                <a:gd name="T11" fmla="*/ 22 h 77"/>
              </a:gdLst>
              <a:ahLst/>
              <a:cxnLst>
                <a:cxn ang="0">
                  <a:pos x="T0" y="T1"/>
                </a:cxn>
                <a:cxn ang="0">
                  <a:pos x="T2" y="T3"/>
                </a:cxn>
                <a:cxn ang="0">
                  <a:pos x="T4" y="T5"/>
                </a:cxn>
                <a:cxn ang="0">
                  <a:pos x="T6" y="T7"/>
                </a:cxn>
                <a:cxn ang="0">
                  <a:pos x="T8" y="T9"/>
                </a:cxn>
                <a:cxn ang="0">
                  <a:pos x="T10" y="T11"/>
                </a:cxn>
              </a:cxnLst>
              <a:rect l="0" t="0" r="r" b="b"/>
              <a:pathLst>
                <a:path w="77" h="77">
                  <a:moveTo>
                    <a:pt x="77" y="22"/>
                  </a:moveTo>
                  <a:lnTo>
                    <a:pt x="77" y="22"/>
                  </a:lnTo>
                  <a:lnTo>
                    <a:pt x="71" y="0"/>
                  </a:lnTo>
                  <a:cubicBezTo>
                    <a:pt x="38" y="7"/>
                    <a:pt x="14" y="19"/>
                    <a:pt x="0" y="44"/>
                  </a:cubicBezTo>
                  <a:lnTo>
                    <a:pt x="0" y="62"/>
                  </a:lnTo>
                  <a:cubicBezTo>
                    <a:pt x="42" y="77"/>
                    <a:pt x="64" y="40"/>
                    <a:pt x="77" y="22"/>
                  </a:cubicBezTo>
                  <a:close/>
                </a:path>
              </a:pathLst>
            </a:custGeom>
            <a:solidFill>
              <a:srgbClr val="2F469C"/>
            </a:solidFill>
            <a:ln>
              <a:noFill/>
            </a:ln>
            <a:extLst/>
          </p:spPr>
          <p:txBody>
            <a:bodyPr/>
            <a:lstStyle/>
            <a:p>
              <a:pPr>
                <a:defRPr/>
              </a:pPr>
              <a:endParaRPr lang="en-US" dirty="0">
                <a:solidFill>
                  <a:prstClr val="black"/>
                </a:solidFill>
              </a:endParaRPr>
            </a:p>
          </p:txBody>
        </p:sp>
        <p:sp>
          <p:nvSpPr>
            <p:cNvPr id="34" name="Freeform 8"/>
            <p:cNvSpPr>
              <a:spLocks noChangeAspect="1"/>
            </p:cNvSpPr>
            <p:nvPr/>
          </p:nvSpPr>
          <p:spPr bwMode="auto">
            <a:xfrm>
              <a:off x="2547" y="1725"/>
              <a:ext cx="88" cy="62"/>
            </a:xfrm>
            <a:custGeom>
              <a:avLst/>
              <a:gdLst>
                <a:gd name="T0" fmla="*/ 0 w 90"/>
                <a:gd name="T1" fmla="*/ 52 h 74"/>
                <a:gd name="T2" fmla="*/ 0 w 90"/>
                <a:gd name="T3" fmla="*/ 52 h 74"/>
                <a:gd name="T4" fmla="*/ 14 w 90"/>
                <a:gd name="T5" fmla="*/ 60 h 74"/>
                <a:gd name="T6" fmla="*/ 73 w 90"/>
                <a:gd name="T7" fmla="*/ 23 h 74"/>
                <a:gd name="T8" fmla="*/ 90 w 90"/>
                <a:gd name="T9" fmla="*/ 8 h 74"/>
                <a:gd name="T10" fmla="*/ 0 w 90"/>
                <a:gd name="T11" fmla="*/ 52 h 74"/>
              </a:gdLst>
              <a:ahLst/>
              <a:cxnLst>
                <a:cxn ang="0">
                  <a:pos x="T0" y="T1"/>
                </a:cxn>
                <a:cxn ang="0">
                  <a:pos x="T2" y="T3"/>
                </a:cxn>
                <a:cxn ang="0">
                  <a:pos x="T4" y="T5"/>
                </a:cxn>
                <a:cxn ang="0">
                  <a:pos x="T6" y="T7"/>
                </a:cxn>
                <a:cxn ang="0">
                  <a:pos x="T8" y="T9"/>
                </a:cxn>
                <a:cxn ang="0">
                  <a:pos x="T10" y="T11"/>
                </a:cxn>
              </a:cxnLst>
              <a:rect l="0" t="0" r="r" b="b"/>
              <a:pathLst>
                <a:path w="90" h="74">
                  <a:moveTo>
                    <a:pt x="0" y="52"/>
                  </a:moveTo>
                  <a:lnTo>
                    <a:pt x="0" y="52"/>
                  </a:lnTo>
                  <a:lnTo>
                    <a:pt x="14" y="60"/>
                  </a:lnTo>
                  <a:cubicBezTo>
                    <a:pt x="59" y="74"/>
                    <a:pt x="62" y="38"/>
                    <a:pt x="73" y="23"/>
                  </a:cubicBezTo>
                  <a:lnTo>
                    <a:pt x="90" y="8"/>
                  </a:lnTo>
                  <a:cubicBezTo>
                    <a:pt x="48" y="0"/>
                    <a:pt x="11" y="31"/>
                    <a:pt x="0" y="52"/>
                  </a:cubicBezTo>
                  <a:close/>
                </a:path>
              </a:pathLst>
            </a:custGeom>
            <a:solidFill>
              <a:srgbClr val="2F469C"/>
            </a:solidFill>
            <a:ln>
              <a:noFill/>
            </a:ln>
            <a:extLst/>
          </p:spPr>
          <p:txBody>
            <a:bodyPr/>
            <a:lstStyle/>
            <a:p>
              <a:pPr>
                <a:defRPr/>
              </a:pPr>
              <a:endParaRPr lang="en-US" dirty="0">
                <a:solidFill>
                  <a:prstClr val="black"/>
                </a:solidFill>
              </a:endParaRPr>
            </a:p>
          </p:txBody>
        </p:sp>
        <p:sp>
          <p:nvSpPr>
            <p:cNvPr id="35" name="Freeform 9"/>
            <p:cNvSpPr>
              <a:spLocks noChangeAspect="1"/>
            </p:cNvSpPr>
            <p:nvPr/>
          </p:nvSpPr>
          <p:spPr bwMode="auto">
            <a:xfrm>
              <a:off x="2775" y="1177"/>
              <a:ext cx="83" cy="72"/>
            </a:xfrm>
            <a:custGeom>
              <a:avLst/>
              <a:gdLst>
                <a:gd name="T0" fmla="*/ 16 w 88"/>
                <a:gd name="T1" fmla="*/ 4 h 72"/>
                <a:gd name="T2" fmla="*/ 16 w 88"/>
                <a:gd name="T3" fmla="*/ 4 h 72"/>
                <a:gd name="T4" fmla="*/ 0 w 88"/>
                <a:gd name="T5" fmla="*/ 12 h 72"/>
                <a:gd name="T6" fmla="*/ 86 w 88"/>
                <a:gd name="T7" fmla="*/ 49 h 72"/>
                <a:gd name="T8" fmla="*/ 88 w 88"/>
                <a:gd name="T9" fmla="*/ 22 h 72"/>
                <a:gd name="T10" fmla="*/ 16 w 88"/>
                <a:gd name="T11" fmla="*/ 4 h 72"/>
              </a:gdLst>
              <a:ahLst/>
              <a:cxnLst>
                <a:cxn ang="0">
                  <a:pos x="T0" y="T1"/>
                </a:cxn>
                <a:cxn ang="0">
                  <a:pos x="T2" y="T3"/>
                </a:cxn>
                <a:cxn ang="0">
                  <a:pos x="T4" y="T5"/>
                </a:cxn>
                <a:cxn ang="0">
                  <a:pos x="T6" y="T7"/>
                </a:cxn>
                <a:cxn ang="0">
                  <a:pos x="T8" y="T9"/>
                </a:cxn>
                <a:cxn ang="0">
                  <a:pos x="T10" y="T11"/>
                </a:cxn>
              </a:cxnLst>
              <a:rect l="0" t="0" r="r" b="b"/>
              <a:pathLst>
                <a:path w="88" h="72">
                  <a:moveTo>
                    <a:pt x="16" y="4"/>
                  </a:moveTo>
                  <a:lnTo>
                    <a:pt x="16" y="4"/>
                  </a:lnTo>
                  <a:lnTo>
                    <a:pt x="0" y="12"/>
                  </a:lnTo>
                  <a:cubicBezTo>
                    <a:pt x="4" y="40"/>
                    <a:pt x="70" y="72"/>
                    <a:pt x="86" y="49"/>
                  </a:cubicBezTo>
                  <a:lnTo>
                    <a:pt x="88" y="22"/>
                  </a:lnTo>
                  <a:cubicBezTo>
                    <a:pt x="67" y="8"/>
                    <a:pt x="45" y="0"/>
                    <a:pt x="16" y="4"/>
                  </a:cubicBezTo>
                  <a:close/>
                </a:path>
              </a:pathLst>
            </a:custGeom>
            <a:solidFill>
              <a:srgbClr val="2F469C"/>
            </a:solidFill>
            <a:ln>
              <a:noFill/>
            </a:ln>
            <a:extLst/>
          </p:spPr>
          <p:txBody>
            <a:bodyPr/>
            <a:lstStyle/>
            <a:p>
              <a:pPr>
                <a:defRPr/>
              </a:pPr>
              <a:endParaRPr lang="en-US" dirty="0">
                <a:solidFill>
                  <a:prstClr val="black"/>
                </a:solidFill>
              </a:endParaRPr>
            </a:p>
          </p:txBody>
        </p:sp>
        <p:sp>
          <p:nvSpPr>
            <p:cNvPr id="36" name="Freeform 10"/>
            <p:cNvSpPr>
              <a:spLocks noChangeAspect="1"/>
            </p:cNvSpPr>
            <p:nvPr/>
          </p:nvSpPr>
          <p:spPr bwMode="auto">
            <a:xfrm>
              <a:off x="2956" y="1110"/>
              <a:ext cx="72" cy="88"/>
            </a:xfrm>
            <a:custGeom>
              <a:avLst/>
              <a:gdLst>
                <a:gd name="T0" fmla="*/ 46 w 86"/>
                <a:gd name="T1" fmla="*/ 7 h 92"/>
                <a:gd name="T2" fmla="*/ 46 w 86"/>
                <a:gd name="T3" fmla="*/ 7 h 92"/>
                <a:gd name="T4" fmla="*/ 21 w 86"/>
                <a:gd name="T5" fmla="*/ 0 h 92"/>
                <a:gd name="T6" fmla="*/ 14 w 86"/>
                <a:gd name="T7" fmla="*/ 66 h 92"/>
                <a:gd name="T8" fmla="*/ 27 w 86"/>
                <a:gd name="T9" fmla="*/ 92 h 92"/>
                <a:gd name="T10" fmla="*/ 46 w 86"/>
                <a:gd name="T11" fmla="*/ 7 h 92"/>
              </a:gdLst>
              <a:ahLst/>
              <a:cxnLst>
                <a:cxn ang="0">
                  <a:pos x="T0" y="T1"/>
                </a:cxn>
                <a:cxn ang="0">
                  <a:pos x="T2" y="T3"/>
                </a:cxn>
                <a:cxn ang="0">
                  <a:pos x="T4" y="T5"/>
                </a:cxn>
                <a:cxn ang="0">
                  <a:pos x="T6" y="T7"/>
                </a:cxn>
                <a:cxn ang="0">
                  <a:pos x="T8" y="T9"/>
                </a:cxn>
                <a:cxn ang="0">
                  <a:pos x="T10" y="T11"/>
                </a:cxn>
              </a:cxnLst>
              <a:rect l="0" t="0" r="r" b="b"/>
              <a:pathLst>
                <a:path w="86" h="92">
                  <a:moveTo>
                    <a:pt x="46" y="7"/>
                  </a:moveTo>
                  <a:lnTo>
                    <a:pt x="46" y="7"/>
                  </a:lnTo>
                  <a:lnTo>
                    <a:pt x="21" y="0"/>
                  </a:lnTo>
                  <a:cubicBezTo>
                    <a:pt x="7" y="19"/>
                    <a:pt x="0" y="33"/>
                    <a:pt x="14" y="66"/>
                  </a:cubicBezTo>
                  <a:lnTo>
                    <a:pt x="27" y="92"/>
                  </a:lnTo>
                  <a:cubicBezTo>
                    <a:pt x="57" y="63"/>
                    <a:pt x="86" y="36"/>
                    <a:pt x="46" y="7"/>
                  </a:cubicBezTo>
                  <a:close/>
                </a:path>
              </a:pathLst>
            </a:custGeom>
            <a:solidFill>
              <a:srgbClr val="2F469C"/>
            </a:solidFill>
            <a:ln>
              <a:noFill/>
            </a:ln>
            <a:extLst/>
          </p:spPr>
          <p:txBody>
            <a:bodyPr/>
            <a:lstStyle/>
            <a:p>
              <a:pPr>
                <a:defRPr/>
              </a:pPr>
              <a:endParaRPr lang="en-US" dirty="0">
                <a:solidFill>
                  <a:prstClr val="black"/>
                </a:solidFill>
              </a:endParaRPr>
            </a:p>
          </p:txBody>
        </p:sp>
        <p:sp>
          <p:nvSpPr>
            <p:cNvPr id="37" name="Freeform 11"/>
            <p:cNvSpPr>
              <a:spLocks noChangeAspect="1" noEditPoints="1"/>
            </p:cNvSpPr>
            <p:nvPr/>
          </p:nvSpPr>
          <p:spPr bwMode="auto">
            <a:xfrm>
              <a:off x="3148" y="929"/>
              <a:ext cx="668" cy="1680"/>
            </a:xfrm>
            <a:custGeom>
              <a:avLst/>
              <a:gdLst>
                <a:gd name="T0" fmla="*/ 451 w 724"/>
                <a:gd name="T1" fmla="*/ 808 h 1845"/>
                <a:gd name="T2" fmla="*/ 451 w 724"/>
                <a:gd name="T3" fmla="*/ 808 h 1845"/>
                <a:gd name="T4" fmla="*/ 326 w 724"/>
                <a:gd name="T5" fmla="*/ 776 h 1845"/>
                <a:gd name="T6" fmla="*/ 477 w 724"/>
                <a:gd name="T7" fmla="*/ 746 h 1845"/>
                <a:gd name="T8" fmla="*/ 493 w 724"/>
                <a:gd name="T9" fmla="*/ 773 h 1845"/>
                <a:gd name="T10" fmla="*/ 451 w 724"/>
                <a:gd name="T11" fmla="*/ 808 h 1845"/>
                <a:gd name="T12" fmla="*/ 451 w 724"/>
                <a:gd name="T13" fmla="*/ 808 h 1845"/>
                <a:gd name="T14" fmla="*/ 639 w 724"/>
                <a:gd name="T15" fmla="*/ 841 h 1845"/>
                <a:gd name="T16" fmla="*/ 639 w 724"/>
                <a:gd name="T17" fmla="*/ 841 h 1845"/>
                <a:gd name="T18" fmla="*/ 601 w 724"/>
                <a:gd name="T19" fmla="*/ 701 h 1845"/>
                <a:gd name="T20" fmla="*/ 634 w 724"/>
                <a:gd name="T21" fmla="*/ 646 h 1845"/>
                <a:gd name="T22" fmla="*/ 627 w 724"/>
                <a:gd name="T23" fmla="*/ 477 h 1845"/>
                <a:gd name="T24" fmla="*/ 641 w 724"/>
                <a:gd name="T25" fmla="*/ 463 h 1845"/>
                <a:gd name="T26" fmla="*/ 627 w 724"/>
                <a:gd name="T27" fmla="*/ 414 h 1845"/>
                <a:gd name="T28" fmla="*/ 615 w 724"/>
                <a:gd name="T29" fmla="*/ 342 h 1845"/>
                <a:gd name="T30" fmla="*/ 590 w 724"/>
                <a:gd name="T31" fmla="*/ 286 h 1845"/>
                <a:gd name="T32" fmla="*/ 602 w 724"/>
                <a:gd name="T33" fmla="*/ 260 h 1845"/>
                <a:gd name="T34" fmla="*/ 560 w 724"/>
                <a:gd name="T35" fmla="*/ 236 h 1845"/>
                <a:gd name="T36" fmla="*/ 523 w 724"/>
                <a:gd name="T37" fmla="*/ 213 h 1845"/>
                <a:gd name="T38" fmla="*/ 514 w 724"/>
                <a:gd name="T39" fmla="*/ 180 h 1845"/>
                <a:gd name="T40" fmla="*/ 483 w 724"/>
                <a:gd name="T41" fmla="*/ 195 h 1845"/>
                <a:gd name="T42" fmla="*/ 476 w 724"/>
                <a:gd name="T43" fmla="*/ 154 h 1845"/>
                <a:gd name="T44" fmla="*/ 434 w 724"/>
                <a:gd name="T45" fmla="*/ 171 h 1845"/>
                <a:gd name="T46" fmla="*/ 411 w 724"/>
                <a:gd name="T47" fmla="*/ 119 h 1845"/>
                <a:gd name="T48" fmla="*/ 389 w 724"/>
                <a:gd name="T49" fmla="*/ 124 h 1845"/>
                <a:gd name="T50" fmla="*/ 356 w 724"/>
                <a:gd name="T51" fmla="*/ 150 h 1845"/>
                <a:gd name="T52" fmla="*/ 356 w 724"/>
                <a:gd name="T53" fmla="*/ 101 h 1845"/>
                <a:gd name="T54" fmla="*/ 341 w 724"/>
                <a:gd name="T55" fmla="*/ 93 h 1845"/>
                <a:gd name="T56" fmla="*/ 314 w 724"/>
                <a:gd name="T57" fmla="*/ 81 h 1845"/>
                <a:gd name="T58" fmla="*/ 276 w 724"/>
                <a:gd name="T59" fmla="*/ 97 h 1845"/>
                <a:gd name="T60" fmla="*/ 292 w 724"/>
                <a:gd name="T61" fmla="*/ 51 h 1845"/>
                <a:gd name="T62" fmla="*/ 244 w 724"/>
                <a:gd name="T63" fmla="*/ 106 h 1845"/>
                <a:gd name="T64" fmla="*/ 216 w 724"/>
                <a:gd name="T65" fmla="*/ 112 h 1845"/>
                <a:gd name="T66" fmla="*/ 266 w 724"/>
                <a:gd name="T67" fmla="*/ 43 h 1845"/>
                <a:gd name="T68" fmla="*/ 214 w 724"/>
                <a:gd name="T69" fmla="*/ 91 h 1845"/>
                <a:gd name="T70" fmla="*/ 173 w 724"/>
                <a:gd name="T71" fmla="*/ 98 h 1845"/>
                <a:gd name="T72" fmla="*/ 186 w 724"/>
                <a:gd name="T73" fmla="*/ 38 h 1845"/>
                <a:gd name="T74" fmla="*/ 173 w 724"/>
                <a:gd name="T75" fmla="*/ 69 h 1845"/>
                <a:gd name="T76" fmla="*/ 166 w 724"/>
                <a:gd name="T77" fmla="*/ 36 h 1845"/>
                <a:gd name="T78" fmla="*/ 142 w 724"/>
                <a:gd name="T79" fmla="*/ 114 h 1845"/>
                <a:gd name="T80" fmla="*/ 126 w 724"/>
                <a:gd name="T81" fmla="*/ 39 h 1845"/>
                <a:gd name="T82" fmla="*/ 80 w 724"/>
                <a:gd name="T83" fmla="*/ 112 h 1845"/>
                <a:gd name="T84" fmla="*/ 56 w 724"/>
                <a:gd name="T85" fmla="*/ 117 h 1845"/>
                <a:gd name="T86" fmla="*/ 37 w 724"/>
                <a:gd name="T87" fmla="*/ 43 h 1845"/>
                <a:gd name="T88" fmla="*/ 5 w 724"/>
                <a:gd name="T89" fmla="*/ 1808 h 1845"/>
                <a:gd name="T90" fmla="*/ 0 w 724"/>
                <a:gd name="T91" fmla="*/ 1840 h 1845"/>
                <a:gd name="T92" fmla="*/ 162 w 724"/>
                <a:gd name="T93" fmla="*/ 1823 h 1845"/>
                <a:gd name="T94" fmla="*/ 529 w 724"/>
                <a:gd name="T95" fmla="*/ 1842 h 1845"/>
                <a:gd name="T96" fmla="*/ 614 w 724"/>
                <a:gd name="T97" fmla="*/ 1829 h 1845"/>
                <a:gd name="T98" fmla="*/ 421 w 724"/>
                <a:gd name="T99" fmla="*/ 1778 h 1845"/>
                <a:gd name="T100" fmla="*/ 272 w 724"/>
                <a:gd name="T101" fmla="*/ 1664 h 1845"/>
                <a:gd name="T102" fmla="*/ 237 w 724"/>
                <a:gd name="T103" fmla="*/ 1566 h 1845"/>
                <a:gd name="T104" fmla="*/ 239 w 724"/>
                <a:gd name="T105" fmla="*/ 1432 h 1845"/>
                <a:gd name="T106" fmla="*/ 315 w 724"/>
                <a:gd name="T107" fmla="*/ 1404 h 1845"/>
                <a:gd name="T108" fmla="*/ 586 w 724"/>
                <a:gd name="T109" fmla="*/ 1387 h 1845"/>
                <a:gd name="T110" fmla="*/ 605 w 724"/>
                <a:gd name="T111" fmla="*/ 1286 h 1845"/>
                <a:gd name="T112" fmla="*/ 609 w 724"/>
                <a:gd name="T113" fmla="*/ 1223 h 1845"/>
                <a:gd name="T114" fmla="*/ 630 w 724"/>
                <a:gd name="T115" fmla="*/ 1174 h 1845"/>
                <a:gd name="T116" fmla="*/ 590 w 724"/>
                <a:gd name="T117" fmla="*/ 1133 h 1845"/>
                <a:gd name="T118" fmla="*/ 650 w 724"/>
                <a:gd name="T119" fmla="*/ 1082 h 1845"/>
                <a:gd name="T120" fmla="*/ 621 w 724"/>
                <a:gd name="T121" fmla="*/ 1018 h 1845"/>
                <a:gd name="T122" fmla="*/ 704 w 724"/>
                <a:gd name="T123" fmla="*/ 959 h 1845"/>
                <a:gd name="T124" fmla="*/ 639 w 724"/>
                <a:gd name="T125" fmla="*/ 841 h 1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24" h="1845">
                  <a:moveTo>
                    <a:pt x="451" y="808"/>
                  </a:moveTo>
                  <a:lnTo>
                    <a:pt x="451" y="808"/>
                  </a:lnTo>
                  <a:cubicBezTo>
                    <a:pt x="397" y="820"/>
                    <a:pt x="315" y="783"/>
                    <a:pt x="326" y="776"/>
                  </a:cubicBezTo>
                  <a:cubicBezTo>
                    <a:pt x="353" y="757"/>
                    <a:pt x="416" y="725"/>
                    <a:pt x="477" y="746"/>
                  </a:cubicBezTo>
                  <a:cubicBezTo>
                    <a:pt x="488" y="750"/>
                    <a:pt x="492" y="760"/>
                    <a:pt x="493" y="773"/>
                  </a:cubicBezTo>
                  <a:cubicBezTo>
                    <a:pt x="496" y="804"/>
                    <a:pt x="471" y="805"/>
                    <a:pt x="451" y="808"/>
                  </a:cubicBezTo>
                  <a:lnTo>
                    <a:pt x="451" y="808"/>
                  </a:lnTo>
                  <a:close/>
                  <a:moveTo>
                    <a:pt x="639" y="841"/>
                  </a:moveTo>
                  <a:lnTo>
                    <a:pt x="639" y="841"/>
                  </a:lnTo>
                  <a:cubicBezTo>
                    <a:pt x="610" y="803"/>
                    <a:pt x="557" y="751"/>
                    <a:pt x="601" y="701"/>
                  </a:cubicBezTo>
                  <a:cubicBezTo>
                    <a:pt x="624" y="684"/>
                    <a:pt x="631" y="670"/>
                    <a:pt x="634" y="646"/>
                  </a:cubicBezTo>
                  <a:cubicBezTo>
                    <a:pt x="644" y="560"/>
                    <a:pt x="639" y="524"/>
                    <a:pt x="627" y="477"/>
                  </a:cubicBezTo>
                  <a:cubicBezTo>
                    <a:pt x="629" y="473"/>
                    <a:pt x="638" y="478"/>
                    <a:pt x="641" y="463"/>
                  </a:cubicBezTo>
                  <a:cubicBezTo>
                    <a:pt x="650" y="422"/>
                    <a:pt x="627" y="414"/>
                    <a:pt x="627" y="414"/>
                  </a:cubicBezTo>
                  <a:cubicBezTo>
                    <a:pt x="645" y="399"/>
                    <a:pt x="643" y="342"/>
                    <a:pt x="615" y="342"/>
                  </a:cubicBezTo>
                  <a:cubicBezTo>
                    <a:pt x="631" y="317"/>
                    <a:pt x="617" y="277"/>
                    <a:pt x="590" y="286"/>
                  </a:cubicBezTo>
                  <a:cubicBezTo>
                    <a:pt x="590" y="286"/>
                    <a:pt x="604" y="278"/>
                    <a:pt x="602" y="260"/>
                  </a:cubicBezTo>
                  <a:cubicBezTo>
                    <a:pt x="599" y="224"/>
                    <a:pt x="547" y="259"/>
                    <a:pt x="560" y="236"/>
                  </a:cubicBezTo>
                  <a:cubicBezTo>
                    <a:pt x="567" y="223"/>
                    <a:pt x="538" y="180"/>
                    <a:pt x="523" y="213"/>
                  </a:cubicBezTo>
                  <a:cubicBezTo>
                    <a:pt x="515" y="207"/>
                    <a:pt x="529" y="187"/>
                    <a:pt x="514" y="180"/>
                  </a:cubicBezTo>
                  <a:cubicBezTo>
                    <a:pt x="504" y="181"/>
                    <a:pt x="495" y="188"/>
                    <a:pt x="483" y="195"/>
                  </a:cubicBezTo>
                  <a:cubicBezTo>
                    <a:pt x="479" y="181"/>
                    <a:pt x="494" y="174"/>
                    <a:pt x="476" y="154"/>
                  </a:cubicBezTo>
                  <a:cubicBezTo>
                    <a:pt x="452" y="138"/>
                    <a:pt x="451" y="162"/>
                    <a:pt x="434" y="171"/>
                  </a:cubicBezTo>
                  <a:cubicBezTo>
                    <a:pt x="404" y="164"/>
                    <a:pt x="476" y="146"/>
                    <a:pt x="411" y="119"/>
                  </a:cubicBezTo>
                  <a:cubicBezTo>
                    <a:pt x="395" y="159"/>
                    <a:pt x="396" y="130"/>
                    <a:pt x="389" y="124"/>
                  </a:cubicBezTo>
                  <a:cubicBezTo>
                    <a:pt x="384" y="121"/>
                    <a:pt x="375" y="131"/>
                    <a:pt x="356" y="150"/>
                  </a:cubicBezTo>
                  <a:cubicBezTo>
                    <a:pt x="366" y="124"/>
                    <a:pt x="388" y="92"/>
                    <a:pt x="356" y="101"/>
                  </a:cubicBezTo>
                  <a:cubicBezTo>
                    <a:pt x="320" y="117"/>
                    <a:pt x="341" y="96"/>
                    <a:pt x="341" y="93"/>
                  </a:cubicBezTo>
                  <a:cubicBezTo>
                    <a:pt x="372" y="79"/>
                    <a:pt x="312" y="45"/>
                    <a:pt x="314" y="81"/>
                  </a:cubicBezTo>
                  <a:cubicBezTo>
                    <a:pt x="313" y="105"/>
                    <a:pt x="261" y="126"/>
                    <a:pt x="276" y="97"/>
                  </a:cubicBezTo>
                  <a:cubicBezTo>
                    <a:pt x="286" y="60"/>
                    <a:pt x="331" y="116"/>
                    <a:pt x="292" y="51"/>
                  </a:cubicBezTo>
                  <a:cubicBezTo>
                    <a:pt x="268" y="78"/>
                    <a:pt x="248" y="96"/>
                    <a:pt x="244" y="106"/>
                  </a:cubicBezTo>
                  <a:cubicBezTo>
                    <a:pt x="225" y="181"/>
                    <a:pt x="236" y="113"/>
                    <a:pt x="216" y="112"/>
                  </a:cubicBezTo>
                  <a:cubicBezTo>
                    <a:pt x="242" y="94"/>
                    <a:pt x="276" y="63"/>
                    <a:pt x="266" y="43"/>
                  </a:cubicBezTo>
                  <a:cubicBezTo>
                    <a:pt x="237" y="41"/>
                    <a:pt x="172" y="87"/>
                    <a:pt x="214" y="91"/>
                  </a:cubicBezTo>
                  <a:cubicBezTo>
                    <a:pt x="211" y="106"/>
                    <a:pt x="187" y="123"/>
                    <a:pt x="173" y="98"/>
                  </a:cubicBezTo>
                  <a:cubicBezTo>
                    <a:pt x="196" y="92"/>
                    <a:pt x="235" y="15"/>
                    <a:pt x="186" y="38"/>
                  </a:cubicBezTo>
                  <a:cubicBezTo>
                    <a:pt x="181" y="42"/>
                    <a:pt x="181" y="56"/>
                    <a:pt x="173" y="69"/>
                  </a:cubicBezTo>
                  <a:cubicBezTo>
                    <a:pt x="161" y="58"/>
                    <a:pt x="170" y="42"/>
                    <a:pt x="166" y="36"/>
                  </a:cubicBezTo>
                  <a:cubicBezTo>
                    <a:pt x="127" y="0"/>
                    <a:pt x="141" y="93"/>
                    <a:pt x="142" y="114"/>
                  </a:cubicBezTo>
                  <a:cubicBezTo>
                    <a:pt x="92" y="82"/>
                    <a:pt x="139" y="91"/>
                    <a:pt x="126" y="39"/>
                  </a:cubicBezTo>
                  <a:cubicBezTo>
                    <a:pt x="84" y="47"/>
                    <a:pt x="73" y="64"/>
                    <a:pt x="80" y="112"/>
                  </a:cubicBezTo>
                  <a:cubicBezTo>
                    <a:pt x="74" y="123"/>
                    <a:pt x="63" y="149"/>
                    <a:pt x="56" y="117"/>
                  </a:cubicBezTo>
                  <a:cubicBezTo>
                    <a:pt x="79" y="87"/>
                    <a:pt x="77" y="44"/>
                    <a:pt x="37" y="43"/>
                  </a:cubicBezTo>
                  <a:cubicBezTo>
                    <a:pt x="101" y="631"/>
                    <a:pt x="97" y="1225"/>
                    <a:pt x="5" y="1808"/>
                  </a:cubicBezTo>
                  <a:lnTo>
                    <a:pt x="0" y="1840"/>
                  </a:lnTo>
                  <a:cubicBezTo>
                    <a:pt x="46" y="1839"/>
                    <a:pt x="113" y="1825"/>
                    <a:pt x="162" y="1823"/>
                  </a:cubicBezTo>
                  <a:cubicBezTo>
                    <a:pt x="301" y="1827"/>
                    <a:pt x="298" y="1845"/>
                    <a:pt x="529" y="1842"/>
                  </a:cubicBezTo>
                  <a:cubicBezTo>
                    <a:pt x="582" y="1837"/>
                    <a:pt x="597" y="1829"/>
                    <a:pt x="614" y="1829"/>
                  </a:cubicBezTo>
                  <a:cubicBezTo>
                    <a:pt x="597" y="1758"/>
                    <a:pt x="481" y="1798"/>
                    <a:pt x="421" y="1778"/>
                  </a:cubicBezTo>
                  <a:cubicBezTo>
                    <a:pt x="321" y="1768"/>
                    <a:pt x="304" y="1708"/>
                    <a:pt x="272" y="1664"/>
                  </a:cubicBezTo>
                  <a:cubicBezTo>
                    <a:pt x="258" y="1639"/>
                    <a:pt x="237" y="1608"/>
                    <a:pt x="237" y="1566"/>
                  </a:cubicBezTo>
                  <a:cubicBezTo>
                    <a:pt x="230" y="1513"/>
                    <a:pt x="240" y="1484"/>
                    <a:pt x="239" y="1432"/>
                  </a:cubicBezTo>
                  <a:cubicBezTo>
                    <a:pt x="243" y="1393"/>
                    <a:pt x="287" y="1401"/>
                    <a:pt x="315" y="1404"/>
                  </a:cubicBezTo>
                  <a:cubicBezTo>
                    <a:pt x="402" y="1413"/>
                    <a:pt x="547" y="1399"/>
                    <a:pt x="586" y="1387"/>
                  </a:cubicBezTo>
                  <a:cubicBezTo>
                    <a:pt x="641" y="1371"/>
                    <a:pt x="642" y="1337"/>
                    <a:pt x="605" y="1286"/>
                  </a:cubicBezTo>
                  <a:cubicBezTo>
                    <a:pt x="597" y="1261"/>
                    <a:pt x="598" y="1245"/>
                    <a:pt x="609" y="1223"/>
                  </a:cubicBezTo>
                  <a:cubicBezTo>
                    <a:pt x="625" y="1206"/>
                    <a:pt x="644" y="1195"/>
                    <a:pt x="630" y="1174"/>
                  </a:cubicBezTo>
                  <a:cubicBezTo>
                    <a:pt x="630" y="1174"/>
                    <a:pt x="504" y="1147"/>
                    <a:pt x="590" y="1133"/>
                  </a:cubicBezTo>
                  <a:cubicBezTo>
                    <a:pt x="679" y="1118"/>
                    <a:pt x="650" y="1082"/>
                    <a:pt x="650" y="1082"/>
                  </a:cubicBezTo>
                  <a:cubicBezTo>
                    <a:pt x="650" y="1082"/>
                    <a:pt x="635" y="1045"/>
                    <a:pt x="621" y="1018"/>
                  </a:cubicBezTo>
                  <a:cubicBezTo>
                    <a:pt x="611" y="998"/>
                    <a:pt x="695" y="991"/>
                    <a:pt x="704" y="959"/>
                  </a:cubicBezTo>
                  <a:cubicBezTo>
                    <a:pt x="724" y="932"/>
                    <a:pt x="661" y="871"/>
                    <a:pt x="639" y="841"/>
                  </a:cubicBezTo>
                  <a:close/>
                </a:path>
              </a:pathLst>
            </a:custGeom>
            <a:solidFill>
              <a:srgbClr val="2F469C"/>
            </a:solidFill>
            <a:ln>
              <a:noFill/>
            </a:ln>
            <a:extLst/>
          </p:spPr>
          <p:txBody>
            <a:bodyPr/>
            <a:lstStyle/>
            <a:p>
              <a:pPr>
                <a:defRPr/>
              </a:pPr>
              <a:endParaRPr lang="en-US" dirty="0">
                <a:solidFill>
                  <a:prstClr val="black"/>
                </a:solidFill>
              </a:endParaRPr>
            </a:p>
          </p:txBody>
        </p:sp>
        <p:sp>
          <p:nvSpPr>
            <p:cNvPr id="38" name="Freeform 12"/>
            <p:cNvSpPr>
              <a:spLocks noChangeAspect="1"/>
            </p:cNvSpPr>
            <p:nvPr/>
          </p:nvSpPr>
          <p:spPr bwMode="auto">
            <a:xfrm>
              <a:off x="1352" y="681"/>
              <a:ext cx="1827" cy="3153"/>
            </a:xfrm>
            <a:custGeom>
              <a:avLst/>
              <a:gdLst>
                <a:gd name="T0" fmla="*/ 1974 w 2011"/>
                <a:gd name="T1" fmla="*/ 2106 h 3449"/>
                <a:gd name="T2" fmla="*/ 0 w 2011"/>
                <a:gd name="T3" fmla="*/ 3449 h 3449"/>
                <a:gd name="T4" fmla="*/ 1972 w 2011"/>
                <a:gd name="T5" fmla="*/ 0 h 3449"/>
                <a:gd name="T6" fmla="*/ 1980 w 2011"/>
                <a:gd name="T7" fmla="*/ 347 h 3449"/>
                <a:gd name="T8" fmla="*/ 1982 w 2011"/>
                <a:gd name="T9" fmla="*/ 392 h 3449"/>
                <a:gd name="T10" fmla="*/ 1923 w 2011"/>
                <a:gd name="T11" fmla="*/ 324 h 3449"/>
                <a:gd name="T12" fmla="*/ 1878 w 2011"/>
                <a:gd name="T13" fmla="*/ 384 h 3449"/>
                <a:gd name="T14" fmla="*/ 1858 w 2011"/>
                <a:gd name="T15" fmla="*/ 411 h 3449"/>
                <a:gd name="T16" fmla="*/ 1823 w 2011"/>
                <a:gd name="T17" fmla="*/ 348 h 3449"/>
                <a:gd name="T18" fmla="*/ 1766 w 2011"/>
                <a:gd name="T19" fmla="*/ 359 h 3449"/>
                <a:gd name="T20" fmla="*/ 1702 w 2011"/>
                <a:gd name="T21" fmla="*/ 494 h 3449"/>
                <a:gd name="T22" fmla="*/ 1680 w 2011"/>
                <a:gd name="T23" fmla="*/ 420 h 3449"/>
                <a:gd name="T24" fmla="*/ 1605 w 2011"/>
                <a:gd name="T25" fmla="*/ 427 h 3449"/>
                <a:gd name="T26" fmla="*/ 1609 w 2011"/>
                <a:gd name="T27" fmla="*/ 499 h 3449"/>
                <a:gd name="T28" fmla="*/ 1520 w 2011"/>
                <a:gd name="T29" fmla="*/ 498 h 3449"/>
                <a:gd name="T30" fmla="*/ 1513 w 2011"/>
                <a:gd name="T31" fmla="*/ 560 h 3449"/>
                <a:gd name="T32" fmla="*/ 1407 w 2011"/>
                <a:gd name="T33" fmla="*/ 521 h 3449"/>
                <a:gd name="T34" fmla="*/ 1521 w 2011"/>
                <a:gd name="T35" fmla="*/ 578 h 3449"/>
                <a:gd name="T36" fmla="*/ 1453 w 2011"/>
                <a:gd name="T37" fmla="*/ 612 h 3449"/>
                <a:gd name="T38" fmla="*/ 1441 w 2011"/>
                <a:gd name="T39" fmla="*/ 603 h 3449"/>
                <a:gd name="T40" fmla="*/ 1404 w 2011"/>
                <a:gd name="T41" fmla="*/ 640 h 3449"/>
                <a:gd name="T42" fmla="*/ 1448 w 2011"/>
                <a:gd name="T43" fmla="*/ 632 h 3449"/>
                <a:gd name="T44" fmla="*/ 1433 w 2011"/>
                <a:gd name="T45" fmla="*/ 703 h 3449"/>
                <a:gd name="T46" fmla="*/ 1392 w 2011"/>
                <a:gd name="T47" fmla="*/ 719 h 3449"/>
                <a:gd name="T48" fmla="*/ 1410 w 2011"/>
                <a:gd name="T49" fmla="*/ 785 h 3449"/>
                <a:gd name="T50" fmla="*/ 1321 w 2011"/>
                <a:gd name="T51" fmla="*/ 761 h 3449"/>
                <a:gd name="T52" fmla="*/ 1255 w 2011"/>
                <a:gd name="T53" fmla="*/ 760 h 3449"/>
                <a:gd name="T54" fmla="*/ 1205 w 2011"/>
                <a:gd name="T55" fmla="*/ 829 h 3449"/>
                <a:gd name="T56" fmla="*/ 1350 w 2011"/>
                <a:gd name="T57" fmla="*/ 845 h 3449"/>
                <a:gd name="T58" fmla="*/ 1308 w 2011"/>
                <a:gd name="T59" fmla="*/ 881 h 3449"/>
                <a:gd name="T60" fmla="*/ 1308 w 2011"/>
                <a:gd name="T61" fmla="*/ 953 h 3449"/>
                <a:gd name="T62" fmla="*/ 1358 w 2011"/>
                <a:gd name="T63" fmla="*/ 951 h 3449"/>
                <a:gd name="T64" fmla="*/ 1319 w 2011"/>
                <a:gd name="T65" fmla="*/ 1061 h 3449"/>
                <a:gd name="T66" fmla="*/ 1324 w 2011"/>
                <a:gd name="T67" fmla="*/ 1115 h 3449"/>
                <a:gd name="T68" fmla="*/ 1283 w 2011"/>
                <a:gd name="T69" fmla="*/ 1185 h 3449"/>
                <a:gd name="T70" fmla="*/ 1257 w 2011"/>
                <a:gd name="T71" fmla="*/ 1226 h 3449"/>
                <a:gd name="T72" fmla="*/ 1285 w 2011"/>
                <a:gd name="T73" fmla="*/ 1267 h 3449"/>
                <a:gd name="T74" fmla="*/ 1314 w 2011"/>
                <a:gd name="T75" fmla="*/ 1311 h 3449"/>
                <a:gd name="T76" fmla="*/ 1363 w 2011"/>
                <a:gd name="T77" fmla="*/ 1376 h 3449"/>
                <a:gd name="T78" fmla="*/ 1438 w 2011"/>
                <a:gd name="T79" fmla="*/ 1413 h 3449"/>
                <a:gd name="T80" fmla="*/ 1494 w 2011"/>
                <a:gd name="T81" fmla="*/ 1379 h 3449"/>
                <a:gd name="T82" fmla="*/ 1513 w 2011"/>
                <a:gd name="T83" fmla="*/ 1471 h 3449"/>
                <a:gd name="T84" fmla="*/ 1605 w 2011"/>
                <a:gd name="T85" fmla="*/ 1474 h 3449"/>
                <a:gd name="T86" fmla="*/ 1584 w 2011"/>
                <a:gd name="T87" fmla="*/ 1525 h 3449"/>
                <a:gd name="T88" fmla="*/ 1618 w 2011"/>
                <a:gd name="T89" fmla="*/ 1559 h 3449"/>
                <a:gd name="T90" fmla="*/ 1644 w 2011"/>
                <a:gd name="T91" fmla="*/ 1602 h 3449"/>
                <a:gd name="T92" fmla="*/ 1700 w 2011"/>
                <a:gd name="T93" fmla="*/ 1594 h 3449"/>
                <a:gd name="T94" fmla="*/ 1729 w 2011"/>
                <a:gd name="T95" fmla="*/ 1535 h 3449"/>
                <a:gd name="T96" fmla="*/ 1794 w 2011"/>
                <a:gd name="T97" fmla="*/ 1574 h 3449"/>
                <a:gd name="T98" fmla="*/ 1808 w 2011"/>
                <a:gd name="T99" fmla="*/ 1711 h 3449"/>
                <a:gd name="T100" fmla="*/ 1870 w 2011"/>
                <a:gd name="T101" fmla="*/ 1688 h 3449"/>
                <a:gd name="T102" fmla="*/ 1839 w 2011"/>
                <a:gd name="T103" fmla="*/ 1844 h 3449"/>
                <a:gd name="T104" fmla="*/ 1446 w 2011"/>
                <a:gd name="T105" fmla="*/ 2092 h 3449"/>
                <a:gd name="T106" fmla="*/ 1654 w 2011"/>
                <a:gd name="T107" fmla="*/ 2103 h 3449"/>
                <a:gd name="T108" fmla="*/ 1974 w 2011"/>
                <a:gd name="T109" fmla="*/ 2105 h 3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11" h="3449">
                  <a:moveTo>
                    <a:pt x="1974" y="2106"/>
                  </a:moveTo>
                  <a:lnTo>
                    <a:pt x="1974" y="2106"/>
                  </a:lnTo>
                  <a:cubicBezTo>
                    <a:pt x="1903" y="2543"/>
                    <a:pt x="1782" y="2987"/>
                    <a:pt x="1602" y="3449"/>
                  </a:cubicBezTo>
                  <a:lnTo>
                    <a:pt x="0" y="3449"/>
                  </a:lnTo>
                  <a:lnTo>
                    <a:pt x="0" y="0"/>
                  </a:lnTo>
                  <a:lnTo>
                    <a:pt x="1972" y="0"/>
                  </a:lnTo>
                  <a:cubicBezTo>
                    <a:pt x="1988" y="113"/>
                    <a:pt x="1999" y="197"/>
                    <a:pt x="2011" y="309"/>
                  </a:cubicBezTo>
                  <a:cubicBezTo>
                    <a:pt x="2011" y="309"/>
                    <a:pt x="1977" y="320"/>
                    <a:pt x="1980" y="347"/>
                  </a:cubicBezTo>
                  <a:cubicBezTo>
                    <a:pt x="1984" y="378"/>
                    <a:pt x="1997" y="385"/>
                    <a:pt x="1997" y="385"/>
                  </a:cubicBezTo>
                  <a:lnTo>
                    <a:pt x="1982" y="392"/>
                  </a:lnTo>
                  <a:cubicBezTo>
                    <a:pt x="1982" y="392"/>
                    <a:pt x="1966" y="368"/>
                    <a:pt x="1966" y="369"/>
                  </a:cubicBezTo>
                  <a:cubicBezTo>
                    <a:pt x="1966" y="346"/>
                    <a:pt x="1976" y="311"/>
                    <a:pt x="1923" y="324"/>
                  </a:cubicBezTo>
                  <a:cubicBezTo>
                    <a:pt x="1904" y="365"/>
                    <a:pt x="1952" y="373"/>
                    <a:pt x="1939" y="401"/>
                  </a:cubicBezTo>
                  <a:cubicBezTo>
                    <a:pt x="1883" y="404"/>
                    <a:pt x="1923" y="359"/>
                    <a:pt x="1878" y="384"/>
                  </a:cubicBezTo>
                  <a:cubicBezTo>
                    <a:pt x="1881" y="371"/>
                    <a:pt x="1871" y="336"/>
                    <a:pt x="1857" y="339"/>
                  </a:cubicBezTo>
                  <a:cubicBezTo>
                    <a:pt x="1851" y="358"/>
                    <a:pt x="1836" y="391"/>
                    <a:pt x="1858" y="411"/>
                  </a:cubicBezTo>
                  <a:cubicBezTo>
                    <a:pt x="1851" y="416"/>
                    <a:pt x="1830" y="413"/>
                    <a:pt x="1825" y="406"/>
                  </a:cubicBezTo>
                  <a:cubicBezTo>
                    <a:pt x="1819" y="396"/>
                    <a:pt x="1840" y="379"/>
                    <a:pt x="1823" y="348"/>
                  </a:cubicBezTo>
                  <a:cubicBezTo>
                    <a:pt x="1771" y="371"/>
                    <a:pt x="1819" y="421"/>
                    <a:pt x="1776" y="440"/>
                  </a:cubicBezTo>
                  <a:cubicBezTo>
                    <a:pt x="1729" y="434"/>
                    <a:pt x="1803" y="394"/>
                    <a:pt x="1766" y="359"/>
                  </a:cubicBezTo>
                  <a:cubicBezTo>
                    <a:pt x="1723" y="369"/>
                    <a:pt x="1707" y="413"/>
                    <a:pt x="1724" y="439"/>
                  </a:cubicBezTo>
                  <a:cubicBezTo>
                    <a:pt x="1723" y="462"/>
                    <a:pt x="1705" y="474"/>
                    <a:pt x="1702" y="494"/>
                  </a:cubicBezTo>
                  <a:cubicBezTo>
                    <a:pt x="1681" y="491"/>
                    <a:pt x="1672" y="483"/>
                    <a:pt x="1670" y="475"/>
                  </a:cubicBezTo>
                  <a:cubicBezTo>
                    <a:pt x="1667" y="460"/>
                    <a:pt x="1708" y="453"/>
                    <a:pt x="1680" y="420"/>
                  </a:cubicBezTo>
                  <a:cubicBezTo>
                    <a:pt x="1635" y="427"/>
                    <a:pt x="1665" y="500"/>
                    <a:pt x="1629" y="461"/>
                  </a:cubicBezTo>
                  <a:cubicBezTo>
                    <a:pt x="1626" y="444"/>
                    <a:pt x="1614" y="429"/>
                    <a:pt x="1605" y="427"/>
                  </a:cubicBezTo>
                  <a:cubicBezTo>
                    <a:pt x="1588" y="439"/>
                    <a:pt x="1580" y="459"/>
                    <a:pt x="1591" y="476"/>
                  </a:cubicBezTo>
                  <a:lnTo>
                    <a:pt x="1609" y="499"/>
                  </a:lnTo>
                  <a:cubicBezTo>
                    <a:pt x="1607" y="499"/>
                    <a:pt x="1617" y="513"/>
                    <a:pt x="1615" y="512"/>
                  </a:cubicBezTo>
                  <a:cubicBezTo>
                    <a:pt x="1585" y="488"/>
                    <a:pt x="1545" y="471"/>
                    <a:pt x="1520" y="498"/>
                  </a:cubicBezTo>
                  <a:cubicBezTo>
                    <a:pt x="1523" y="523"/>
                    <a:pt x="1545" y="525"/>
                    <a:pt x="1579" y="533"/>
                  </a:cubicBezTo>
                  <a:cubicBezTo>
                    <a:pt x="1536" y="537"/>
                    <a:pt x="1527" y="552"/>
                    <a:pt x="1513" y="560"/>
                  </a:cubicBezTo>
                  <a:cubicBezTo>
                    <a:pt x="1508" y="532"/>
                    <a:pt x="1475" y="527"/>
                    <a:pt x="1444" y="523"/>
                  </a:cubicBezTo>
                  <a:cubicBezTo>
                    <a:pt x="1426" y="527"/>
                    <a:pt x="1415" y="515"/>
                    <a:pt x="1407" y="521"/>
                  </a:cubicBezTo>
                  <a:cubicBezTo>
                    <a:pt x="1420" y="553"/>
                    <a:pt x="1451" y="578"/>
                    <a:pt x="1490" y="586"/>
                  </a:cubicBezTo>
                  <a:cubicBezTo>
                    <a:pt x="1507" y="584"/>
                    <a:pt x="1509" y="584"/>
                    <a:pt x="1521" y="578"/>
                  </a:cubicBezTo>
                  <a:cubicBezTo>
                    <a:pt x="1544" y="588"/>
                    <a:pt x="1542" y="592"/>
                    <a:pt x="1548" y="608"/>
                  </a:cubicBezTo>
                  <a:cubicBezTo>
                    <a:pt x="1514" y="623"/>
                    <a:pt x="1487" y="604"/>
                    <a:pt x="1453" y="612"/>
                  </a:cubicBezTo>
                  <a:cubicBezTo>
                    <a:pt x="1453" y="614"/>
                    <a:pt x="1445" y="614"/>
                    <a:pt x="1444" y="611"/>
                  </a:cubicBezTo>
                  <a:cubicBezTo>
                    <a:pt x="1445" y="611"/>
                    <a:pt x="1440" y="603"/>
                    <a:pt x="1441" y="603"/>
                  </a:cubicBezTo>
                  <a:cubicBezTo>
                    <a:pt x="1426" y="575"/>
                    <a:pt x="1387" y="586"/>
                    <a:pt x="1366" y="592"/>
                  </a:cubicBezTo>
                  <a:cubicBezTo>
                    <a:pt x="1363" y="614"/>
                    <a:pt x="1386" y="632"/>
                    <a:pt x="1404" y="640"/>
                  </a:cubicBezTo>
                  <a:cubicBezTo>
                    <a:pt x="1429" y="649"/>
                    <a:pt x="1438" y="641"/>
                    <a:pt x="1438" y="641"/>
                  </a:cubicBezTo>
                  <a:lnTo>
                    <a:pt x="1448" y="632"/>
                  </a:lnTo>
                  <a:cubicBezTo>
                    <a:pt x="1459" y="672"/>
                    <a:pt x="1473" y="674"/>
                    <a:pt x="1494" y="690"/>
                  </a:cubicBezTo>
                  <a:cubicBezTo>
                    <a:pt x="1471" y="698"/>
                    <a:pt x="1462" y="705"/>
                    <a:pt x="1433" y="703"/>
                  </a:cubicBezTo>
                  <a:cubicBezTo>
                    <a:pt x="1400" y="652"/>
                    <a:pt x="1301" y="630"/>
                    <a:pt x="1305" y="654"/>
                  </a:cubicBezTo>
                  <a:cubicBezTo>
                    <a:pt x="1319" y="706"/>
                    <a:pt x="1392" y="719"/>
                    <a:pt x="1392" y="719"/>
                  </a:cubicBezTo>
                  <a:cubicBezTo>
                    <a:pt x="1392" y="719"/>
                    <a:pt x="1354" y="733"/>
                    <a:pt x="1360" y="746"/>
                  </a:cubicBezTo>
                  <a:cubicBezTo>
                    <a:pt x="1367" y="758"/>
                    <a:pt x="1417" y="766"/>
                    <a:pt x="1410" y="785"/>
                  </a:cubicBezTo>
                  <a:cubicBezTo>
                    <a:pt x="1358" y="762"/>
                    <a:pt x="1348" y="771"/>
                    <a:pt x="1383" y="817"/>
                  </a:cubicBezTo>
                  <a:cubicBezTo>
                    <a:pt x="1339" y="819"/>
                    <a:pt x="1349" y="772"/>
                    <a:pt x="1321" y="761"/>
                  </a:cubicBezTo>
                  <a:cubicBezTo>
                    <a:pt x="1301" y="775"/>
                    <a:pt x="1313" y="806"/>
                    <a:pt x="1313" y="806"/>
                  </a:cubicBezTo>
                  <a:cubicBezTo>
                    <a:pt x="1303" y="798"/>
                    <a:pt x="1277" y="754"/>
                    <a:pt x="1255" y="760"/>
                  </a:cubicBezTo>
                  <a:cubicBezTo>
                    <a:pt x="1248" y="765"/>
                    <a:pt x="1248" y="789"/>
                    <a:pt x="1265" y="805"/>
                  </a:cubicBezTo>
                  <a:cubicBezTo>
                    <a:pt x="1244" y="809"/>
                    <a:pt x="1210" y="806"/>
                    <a:pt x="1205" y="829"/>
                  </a:cubicBezTo>
                  <a:cubicBezTo>
                    <a:pt x="1239" y="855"/>
                    <a:pt x="1276" y="855"/>
                    <a:pt x="1329" y="849"/>
                  </a:cubicBezTo>
                  <a:cubicBezTo>
                    <a:pt x="1329" y="849"/>
                    <a:pt x="1339" y="848"/>
                    <a:pt x="1350" y="845"/>
                  </a:cubicBezTo>
                  <a:cubicBezTo>
                    <a:pt x="1360" y="842"/>
                    <a:pt x="1375" y="856"/>
                    <a:pt x="1375" y="856"/>
                  </a:cubicBezTo>
                  <a:cubicBezTo>
                    <a:pt x="1349" y="862"/>
                    <a:pt x="1360" y="870"/>
                    <a:pt x="1308" y="881"/>
                  </a:cubicBezTo>
                  <a:cubicBezTo>
                    <a:pt x="1274" y="897"/>
                    <a:pt x="1247" y="918"/>
                    <a:pt x="1247" y="953"/>
                  </a:cubicBezTo>
                  <a:cubicBezTo>
                    <a:pt x="1268" y="963"/>
                    <a:pt x="1294" y="973"/>
                    <a:pt x="1308" y="953"/>
                  </a:cubicBezTo>
                  <a:cubicBezTo>
                    <a:pt x="1331" y="920"/>
                    <a:pt x="1324" y="946"/>
                    <a:pt x="1340" y="945"/>
                  </a:cubicBezTo>
                  <a:lnTo>
                    <a:pt x="1358" y="951"/>
                  </a:lnTo>
                  <a:cubicBezTo>
                    <a:pt x="1344" y="986"/>
                    <a:pt x="1264" y="985"/>
                    <a:pt x="1279" y="1011"/>
                  </a:cubicBezTo>
                  <a:cubicBezTo>
                    <a:pt x="1295" y="1035"/>
                    <a:pt x="1319" y="1061"/>
                    <a:pt x="1319" y="1061"/>
                  </a:cubicBezTo>
                  <a:cubicBezTo>
                    <a:pt x="1319" y="1061"/>
                    <a:pt x="1263" y="1032"/>
                    <a:pt x="1247" y="1053"/>
                  </a:cubicBezTo>
                  <a:cubicBezTo>
                    <a:pt x="1232" y="1071"/>
                    <a:pt x="1265" y="1102"/>
                    <a:pt x="1324" y="1115"/>
                  </a:cubicBezTo>
                  <a:cubicBezTo>
                    <a:pt x="1304" y="1128"/>
                    <a:pt x="1233" y="1115"/>
                    <a:pt x="1276" y="1160"/>
                  </a:cubicBezTo>
                  <a:cubicBezTo>
                    <a:pt x="1225" y="1181"/>
                    <a:pt x="1242" y="1196"/>
                    <a:pt x="1283" y="1185"/>
                  </a:cubicBezTo>
                  <a:lnTo>
                    <a:pt x="1303" y="1188"/>
                  </a:lnTo>
                  <a:cubicBezTo>
                    <a:pt x="1291" y="1196"/>
                    <a:pt x="1254" y="1213"/>
                    <a:pt x="1257" y="1226"/>
                  </a:cubicBezTo>
                  <a:cubicBezTo>
                    <a:pt x="1259" y="1243"/>
                    <a:pt x="1300" y="1222"/>
                    <a:pt x="1307" y="1235"/>
                  </a:cubicBezTo>
                  <a:cubicBezTo>
                    <a:pt x="1310" y="1254"/>
                    <a:pt x="1287" y="1262"/>
                    <a:pt x="1285" y="1267"/>
                  </a:cubicBezTo>
                  <a:cubicBezTo>
                    <a:pt x="1314" y="1286"/>
                    <a:pt x="1331" y="1241"/>
                    <a:pt x="1358" y="1267"/>
                  </a:cubicBezTo>
                  <a:cubicBezTo>
                    <a:pt x="1348" y="1286"/>
                    <a:pt x="1305" y="1282"/>
                    <a:pt x="1314" y="1311"/>
                  </a:cubicBezTo>
                  <a:cubicBezTo>
                    <a:pt x="1330" y="1323"/>
                    <a:pt x="1357" y="1318"/>
                    <a:pt x="1373" y="1329"/>
                  </a:cubicBezTo>
                  <a:cubicBezTo>
                    <a:pt x="1373" y="1329"/>
                    <a:pt x="1351" y="1371"/>
                    <a:pt x="1363" y="1376"/>
                  </a:cubicBezTo>
                  <a:cubicBezTo>
                    <a:pt x="1386" y="1388"/>
                    <a:pt x="1408" y="1351"/>
                    <a:pt x="1416" y="1349"/>
                  </a:cubicBezTo>
                  <a:cubicBezTo>
                    <a:pt x="1410" y="1396"/>
                    <a:pt x="1450" y="1380"/>
                    <a:pt x="1438" y="1413"/>
                  </a:cubicBezTo>
                  <a:cubicBezTo>
                    <a:pt x="1438" y="1430"/>
                    <a:pt x="1436" y="1454"/>
                    <a:pt x="1454" y="1463"/>
                  </a:cubicBezTo>
                  <a:cubicBezTo>
                    <a:pt x="1491" y="1452"/>
                    <a:pt x="1495" y="1423"/>
                    <a:pt x="1494" y="1379"/>
                  </a:cubicBezTo>
                  <a:cubicBezTo>
                    <a:pt x="1494" y="1364"/>
                    <a:pt x="1537" y="1389"/>
                    <a:pt x="1537" y="1389"/>
                  </a:cubicBezTo>
                  <a:cubicBezTo>
                    <a:pt x="1563" y="1410"/>
                    <a:pt x="1492" y="1426"/>
                    <a:pt x="1513" y="1471"/>
                  </a:cubicBezTo>
                  <a:cubicBezTo>
                    <a:pt x="1573" y="1479"/>
                    <a:pt x="1573" y="1428"/>
                    <a:pt x="1621" y="1419"/>
                  </a:cubicBezTo>
                  <a:cubicBezTo>
                    <a:pt x="1643" y="1433"/>
                    <a:pt x="1612" y="1457"/>
                    <a:pt x="1605" y="1474"/>
                  </a:cubicBezTo>
                  <a:cubicBezTo>
                    <a:pt x="1575" y="1491"/>
                    <a:pt x="1538" y="1471"/>
                    <a:pt x="1509" y="1530"/>
                  </a:cubicBezTo>
                  <a:cubicBezTo>
                    <a:pt x="1551" y="1546"/>
                    <a:pt x="1570" y="1533"/>
                    <a:pt x="1584" y="1525"/>
                  </a:cubicBezTo>
                  <a:cubicBezTo>
                    <a:pt x="1597" y="1516"/>
                    <a:pt x="1596" y="1511"/>
                    <a:pt x="1606" y="1507"/>
                  </a:cubicBezTo>
                  <a:cubicBezTo>
                    <a:pt x="1607" y="1523"/>
                    <a:pt x="1603" y="1553"/>
                    <a:pt x="1618" y="1559"/>
                  </a:cubicBezTo>
                  <a:cubicBezTo>
                    <a:pt x="1632" y="1558"/>
                    <a:pt x="1633" y="1553"/>
                    <a:pt x="1645" y="1546"/>
                  </a:cubicBezTo>
                  <a:cubicBezTo>
                    <a:pt x="1657" y="1558"/>
                    <a:pt x="1626" y="1589"/>
                    <a:pt x="1644" y="1602"/>
                  </a:cubicBezTo>
                  <a:cubicBezTo>
                    <a:pt x="1661" y="1599"/>
                    <a:pt x="1667" y="1583"/>
                    <a:pt x="1667" y="1583"/>
                  </a:cubicBezTo>
                  <a:cubicBezTo>
                    <a:pt x="1677" y="1597"/>
                    <a:pt x="1689" y="1597"/>
                    <a:pt x="1700" y="1594"/>
                  </a:cubicBezTo>
                  <a:cubicBezTo>
                    <a:pt x="1706" y="1579"/>
                    <a:pt x="1707" y="1545"/>
                    <a:pt x="1688" y="1533"/>
                  </a:cubicBezTo>
                  <a:cubicBezTo>
                    <a:pt x="1697" y="1522"/>
                    <a:pt x="1720" y="1543"/>
                    <a:pt x="1729" y="1535"/>
                  </a:cubicBezTo>
                  <a:cubicBezTo>
                    <a:pt x="1748" y="1557"/>
                    <a:pt x="1707" y="1600"/>
                    <a:pt x="1737" y="1618"/>
                  </a:cubicBezTo>
                  <a:cubicBezTo>
                    <a:pt x="1766" y="1615"/>
                    <a:pt x="1765" y="1586"/>
                    <a:pt x="1794" y="1574"/>
                  </a:cubicBezTo>
                  <a:cubicBezTo>
                    <a:pt x="1789" y="1604"/>
                    <a:pt x="1824" y="1626"/>
                    <a:pt x="1779" y="1648"/>
                  </a:cubicBezTo>
                  <a:cubicBezTo>
                    <a:pt x="1779" y="1677"/>
                    <a:pt x="1834" y="1669"/>
                    <a:pt x="1808" y="1711"/>
                  </a:cubicBezTo>
                  <a:cubicBezTo>
                    <a:pt x="1818" y="1728"/>
                    <a:pt x="1831" y="1721"/>
                    <a:pt x="1843" y="1718"/>
                  </a:cubicBezTo>
                  <a:lnTo>
                    <a:pt x="1870" y="1688"/>
                  </a:lnTo>
                  <a:cubicBezTo>
                    <a:pt x="1862" y="1712"/>
                    <a:pt x="1860" y="1750"/>
                    <a:pt x="1867" y="1777"/>
                  </a:cubicBezTo>
                  <a:cubicBezTo>
                    <a:pt x="1858" y="1800"/>
                    <a:pt x="1879" y="1825"/>
                    <a:pt x="1839" y="1844"/>
                  </a:cubicBezTo>
                  <a:cubicBezTo>
                    <a:pt x="1828" y="1900"/>
                    <a:pt x="1827" y="1956"/>
                    <a:pt x="1763" y="1992"/>
                  </a:cubicBezTo>
                  <a:cubicBezTo>
                    <a:pt x="1726" y="2060"/>
                    <a:pt x="1497" y="2024"/>
                    <a:pt x="1446" y="2092"/>
                  </a:cubicBezTo>
                  <a:cubicBezTo>
                    <a:pt x="1459" y="2104"/>
                    <a:pt x="1576" y="2100"/>
                    <a:pt x="1591" y="2096"/>
                  </a:cubicBezTo>
                  <a:cubicBezTo>
                    <a:pt x="1613" y="2085"/>
                    <a:pt x="1631" y="2104"/>
                    <a:pt x="1654" y="2103"/>
                  </a:cubicBezTo>
                  <a:cubicBezTo>
                    <a:pt x="1705" y="2103"/>
                    <a:pt x="1767" y="2086"/>
                    <a:pt x="1809" y="2103"/>
                  </a:cubicBezTo>
                  <a:cubicBezTo>
                    <a:pt x="1869" y="2103"/>
                    <a:pt x="1920" y="2105"/>
                    <a:pt x="1974" y="2105"/>
                  </a:cubicBezTo>
                  <a:lnTo>
                    <a:pt x="1974" y="2106"/>
                  </a:lnTo>
                  <a:close/>
                </a:path>
              </a:pathLst>
            </a:custGeom>
            <a:solidFill>
              <a:srgbClr val="2F469C"/>
            </a:solidFill>
            <a:ln>
              <a:noFill/>
            </a:ln>
            <a:extLst/>
          </p:spPr>
          <p:txBody>
            <a:bodyPr/>
            <a:lstStyle/>
            <a:p>
              <a:pPr>
                <a:defRPr/>
              </a:pPr>
              <a:endParaRPr lang="en-US" dirty="0">
                <a:solidFill>
                  <a:prstClr val="black"/>
                </a:solidFill>
              </a:endParaRPr>
            </a:p>
          </p:txBody>
        </p:sp>
        <p:sp>
          <p:nvSpPr>
            <p:cNvPr id="39" name="Freeform 13"/>
            <p:cNvSpPr>
              <a:spLocks noChangeAspect="1" noEditPoints="1"/>
            </p:cNvSpPr>
            <p:nvPr/>
          </p:nvSpPr>
          <p:spPr bwMode="auto">
            <a:xfrm>
              <a:off x="3236" y="2759"/>
              <a:ext cx="580" cy="569"/>
            </a:xfrm>
            <a:custGeom>
              <a:avLst/>
              <a:gdLst>
                <a:gd name="T0" fmla="*/ 321 w 639"/>
                <a:gd name="T1" fmla="*/ 621 h 621"/>
                <a:gd name="T2" fmla="*/ 321 w 639"/>
                <a:gd name="T3" fmla="*/ 621 h 621"/>
                <a:gd name="T4" fmla="*/ 639 w 639"/>
                <a:gd name="T5" fmla="*/ 307 h 621"/>
                <a:gd name="T6" fmla="*/ 321 w 639"/>
                <a:gd name="T7" fmla="*/ 0 h 621"/>
                <a:gd name="T8" fmla="*/ 0 w 639"/>
                <a:gd name="T9" fmla="*/ 307 h 621"/>
                <a:gd name="T10" fmla="*/ 321 w 639"/>
                <a:gd name="T11" fmla="*/ 621 h 621"/>
                <a:gd name="T12" fmla="*/ 321 w 639"/>
                <a:gd name="T13" fmla="*/ 621 h 621"/>
                <a:gd name="T14" fmla="*/ 162 w 639"/>
                <a:gd name="T15" fmla="*/ 307 h 621"/>
                <a:gd name="T16" fmla="*/ 162 w 639"/>
                <a:gd name="T17" fmla="*/ 307 h 621"/>
                <a:gd name="T18" fmla="*/ 321 w 639"/>
                <a:gd name="T19" fmla="*/ 125 h 621"/>
                <a:gd name="T20" fmla="*/ 477 w 639"/>
                <a:gd name="T21" fmla="*/ 307 h 621"/>
                <a:gd name="T22" fmla="*/ 321 w 639"/>
                <a:gd name="T23" fmla="*/ 495 h 621"/>
                <a:gd name="T24" fmla="*/ 162 w 639"/>
                <a:gd name="T25" fmla="*/ 307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9" h="621">
                  <a:moveTo>
                    <a:pt x="321" y="621"/>
                  </a:moveTo>
                  <a:lnTo>
                    <a:pt x="321" y="621"/>
                  </a:lnTo>
                  <a:cubicBezTo>
                    <a:pt x="512" y="621"/>
                    <a:pt x="639" y="480"/>
                    <a:pt x="639" y="307"/>
                  </a:cubicBezTo>
                  <a:cubicBezTo>
                    <a:pt x="639" y="124"/>
                    <a:pt x="511" y="0"/>
                    <a:pt x="321" y="0"/>
                  </a:cubicBezTo>
                  <a:cubicBezTo>
                    <a:pt x="130" y="0"/>
                    <a:pt x="0" y="121"/>
                    <a:pt x="0" y="307"/>
                  </a:cubicBezTo>
                  <a:cubicBezTo>
                    <a:pt x="0" y="489"/>
                    <a:pt x="132" y="621"/>
                    <a:pt x="321" y="621"/>
                  </a:cubicBezTo>
                  <a:lnTo>
                    <a:pt x="321" y="621"/>
                  </a:lnTo>
                  <a:close/>
                  <a:moveTo>
                    <a:pt x="162" y="307"/>
                  </a:moveTo>
                  <a:lnTo>
                    <a:pt x="162" y="307"/>
                  </a:lnTo>
                  <a:cubicBezTo>
                    <a:pt x="162" y="198"/>
                    <a:pt x="214" y="125"/>
                    <a:pt x="321" y="125"/>
                  </a:cubicBezTo>
                  <a:cubicBezTo>
                    <a:pt x="425" y="125"/>
                    <a:pt x="477" y="192"/>
                    <a:pt x="477" y="307"/>
                  </a:cubicBezTo>
                  <a:cubicBezTo>
                    <a:pt x="477" y="413"/>
                    <a:pt x="426" y="495"/>
                    <a:pt x="321" y="495"/>
                  </a:cubicBezTo>
                  <a:cubicBezTo>
                    <a:pt x="220" y="495"/>
                    <a:pt x="162" y="415"/>
                    <a:pt x="162" y="307"/>
                  </a:cubicBezTo>
                  <a:close/>
                </a:path>
              </a:pathLst>
            </a:custGeom>
            <a:solidFill>
              <a:schemeClr val="bg1"/>
            </a:solidFill>
            <a:ln>
              <a:noFill/>
            </a:ln>
            <a:extLst/>
          </p:spPr>
          <p:txBody>
            <a:bodyPr/>
            <a:lstStyle/>
            <a:p>
              <a:pPr>
                <a:defRPr/>
              </a:pPr>
              <a:endParaRPr lang="en-US" dirty="0">
                <a:solidFill>
                  <a:prstClr val="black"/>
                </a:solidFill>
              </a:endParaRPr>
            </a:p>
          </p:txBody>
        </p:sp>
        <p:sp>
          <p:nvSpPr>
            <p:cNvPr id="40" name="Freeform 14"/>
            <p:cNvSpPr>
              <a:spLocks noChangeAspect="1"/>
            </p:cNvSpPr>
            <p:nvPr/>
          </p:nvSpPr>
          <p:spPr bwMode="auto">
            <a:xfrm>
              <a:off x="3893" y="2759"/>
              <a:ext cx="409" cy="569"/>
            </a:xfrm>
            <a:custGeom>
              <a:avLst/>
              <a:gdLst>
                <a:gd name="T0" fmla="*/ 377 w 441"/>
                <a:gd name="T1" fmla="*/ 128 h 621"/>
                <a:gd name="T2" fmla="*/ 377 w 441"/>
                <a:gd name="T3" fmla="*/ 128 h 621"/>
                <a:gd name="T4" fmla="*/ 270 w 441"/>
                <a:gd name="T5" fmla="*/ 114 h 621"/>
                <a:gd name="T6" fmla="*/ 163 w 441"/>
                <a:gd name="T7" fmla="*/ 160 h 621"/>
                <a:gd name="T8" fmla="*/ 290 w 441"/>
                <a:gd name="T9" fmla="*/ 260 h 621"/>
                <a:gd name="T10" fmla="*/ 441 w 441"/>
                <a:gd name="T11" fmla="*/ 443 h 621"/>
                <a:gd name="T12" fmla="*/ 187 w 441"/>
                <a:gd name="T13" fmla="*/ 621 h 621"/>
                <a:gd name="T14" fmla="*/ 11 w 441"/>
                <a:gd name="T15" fmla="*/ 594 h 621"/>
                <a:gd name="T16" fmla="*/ 11 w 441"/>
                <a:gd name="T17" fmla="*/ 469 h 621"/>
                <a:gd name="T18" fmla="*/ 193 w 441"/>
                <a:gd name="T19" fmla="*/ 506 h 621"/>
                <a:gd name="T20" fmla="*/ 279 w 441"/>
                <a:gd name="T21" fmla="*/ 448 h 621"/>
                <a:gd name="T22" fmla="*/ 153 w 441"/>
                <a:gd name="T23" fmla="*/ 349 h 621"/>
                <a:gd name="T24" fmla="*/ 0 w 441"/>
                <a:gd name="T25" fmla="*/ 160 h 621"/>
                <a:gd name="T26" fmla="*/ 243 w 441"/>
                <a:gd name="T27" fmla="*/ 0 h 621"/>
                <a:gd name="T28" fmla="*/ 377 w 441"/>
                <a:gd name="T29" fmla="*/ 10 h 621"/>
                <a:gd name="T30" fmla="*/ 377 w 441"/>
                <a:gd name="T31" fmla="*/ 128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1" h="621">
                  <a:moveTo>
                    <a:pt x="377" y="128"/>
                  </a:moveTo>
                  <a:lnTo>
                    <a:pt x="377" y="128"/>
                  </a:lnTo>
                  <a:cubicBezTo>
                    <a:pt x="341" y="122"/>
                    <a:pt x="306" y="114"/>
                    <a:pt x="270" y="114"/>
                  </a:cubicBezTo>
                  <a:cubicBezTo>
                    <a:pt x="207" y="114"/>
                    <a:pt x="163" y="129"/>
                    <a:pt x="163" y="160"/>
                  </a:cubicBezTo>
                  <a:cubicBezTo>
                    <a:pt x="163" y="195"/>
                    <a:pt x="223" y="224"/>
                    <a:pt x="290" y="260"/>
                  </a:cubicBezTo>
                  <a:cubicBezTo>
                    <a:pt x="353" y="294"/>
                    <a:pt x="441" y="340"/>
                    <a:pt x="441" y="443"/>
                  </a:cubicBezTo>
                  <a:cubicBezTo>
                    <a:pt x="441" y="557"/>
                    <a:pt x="340" y="621"/>
                    <a:pt x="187" y="621"/>
                  </a:cubicBezTo>
                  <a:cubicBezTo>
                    <a:pt x="117" y="621"/>
                    <a:pt x="69" y="607"/>
                    <a:pt x="11" y="594"/>
                  </a:cubicBezTo>
                  <a:lnTo>
                    <a:pt x="11" y="469"/>
                  </a:lnTo>
                  <a:cubicBezTo>
                    <a:pt x="56" y="482"/>
                    <a:pt x="128" y="506"/>
                    <a:pt x="193" y="506"/>
                  </a:cubicBezTo>
                  <a:cubicBezTo>
                    <a:pt x="236" y="506"/>
                    <a:pt x="279" y="487"/>
                    <a:pt x="279" y="448"/>
                  </a:cubicBezTo>
                  <a:cubicBezTo>
                    <a:pt x="279" y="412"/>
                    <a:pt x="227" y="391"/>
                    <a:pt x="153" y="349"/>
                  </a:cubicBezTo>
                  <a:cubicBezTo>
                    <a:pt x="86" y="316"/>
                    <a:pt x="0" y="247"/>
                    <a:pt x="0" y="160"/>
                  </a:cubicBezTo>
                  <a:cubicBezTo>
                    <a:pt x="0" y="57"/>
                    <a:pt x="104" y="0"/>
                    <a:pt x="243" y="0"/>
                  </a:cubicBezTo>
                  <a:cubicBezTo>
                    <a:pt x="288" y="0"/>
                    <a:pt x="333" y="4"/>
                    <a:pt x="377" y="10"/>
                  </a:cubicBezTo>
                  <a:lnTo>
                    <a:pt x="377" y="128"/>
                  </a:lnTo>
                  <a:close/>
                </a:path>
              </a:pathLst>
            </a:custGeom>
            <a:solidFill>
              <a:schemeClr val="bg1"/>
            </a:solidFill>
            <a:ln>
              <a:noFill/>
            </a:ln>
            <a:extLst/>
          </p:spPr>
          <p:txBody>
            <a:bodyPr/>
            <a:lstStyle/>
            <a:p>
              <a:pPr>
                <a:defRPr/>
              </a:pPr>
              <a:endParaRPr lang="en-US" dirty="0">
                <a:solidFill>
                  <a:prstClr val="black"/>
                </a:solidFill>
              </a:endParaRPr>
            </a:p>
          </p:txBody>
        </p:sp>
        <p:sp>
          <p:nvSpPr>
            <p:cNvPr id="41" name="Freeform 15"/>
            <p:cNvSpPr>
              <a:spLocks noChangeAspect="1"/>
            </p:cNvSpPr>
            <p:nvPr/>
          </p:nvSpPr>
          <p:spPr bwMode="auto">
            <a:xfrm>
              <a:off x="1771" y="2562"/>
              <a:ext cx="217" cy="744"/>
            </a:xfrm>
            <a:custGeom>
              <a:avLst/>
              <a:gdLst>
                <a:gd name="T0" fmla="*/ 18 w 229"/>
                <a:gd name="T1" fmla="*/ 817 h 817"/>
                <a:gd name="T2" fmla="*/ 18 w 229"/>
                <a:gd name="T3" fmla="*/ 817 h 817"/>
                <a:gd name="T4" fmla="*/ 24 w 229"/>
                <a:gd name="T5" fmla="*/ 606 h 817"/>
                <a:gd name="T6" fmla="*/ 24 w 229"/>
                <a:gd name="T7" fmla="*/ 287 h 817"/>
                <a:gd name="T8" fmla="*/ 0 w 229"/>
                <a:gd name="T9" fmla="*/ 0 h 817"/>
                <a:gd name="T10" fmla="*/ 211 w 229"/>
                <a:gd name="T11" fmla="*/ 0 h 817"/>
                <a:gd name="T12" fmla="*/ 205 w 229"/>
                <a:gd name="T13" fmla="*/ 232 h 817"/>
                <a:gd name="T14" fmla="*/ 205 w 229"/>
                <a:gd name="T15" fmla="*/ 530 h 817"/>
                <a:gd name="T16" fmla="*/ 229 w 229"/>
                <a:gd name="T17" fmla="*/ 817 h 817"/>
                <a:gd name="T18" fmla="*/ 18 w 229"/>
                <a:gd name="T19" fmla="*/ 817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817">
                  <a:moveTo>
                    <a:pt x="18" y="817"/>
                  </a:moveTo>
                  <a:lnTo>
                    <a:pt x="18" y="817"/>
                  </a:lnTo>
                  <a:cubicBezTo>
                    <a:pt x="22" y="750"/>
                    <a:pt x="24" y="699"/>
                    <a:pt x="24" y="606"/>
                  </a:cubicBezTo>
                  <a:lnTo>
                    <a:pt x="24" y="287"/>
                  </a:lnTo>
                  <a:cubicBezTo>
                    <a:pt x="24" y="172"/>
                    <a:pt x="17" y="85"/>
                    <a:pt x="0" y="0"/>
                  </a:cubicBezTo>
                  <a:lnTo>
                    <a:pt x="211" y="0"/>
                  </a:lnTo>
                  <a:cubicBezTo>
                    <a:pt x="211" y="59"/>
                    <a:pt x="205" y="140"/>
                    <a:pt x="205" y="232"/>
                  </a:cubicBezTo>
                  <a:lnTo>
                    <a:pt x="205" y="530"/>
                  </a:lnTo>
                  <a:cubicBezTo>
                    <a:pt x="205" y="614"/>
                    <a:pt x="218" y="739"/>
                    <a:pt x="229" y="817"/>
                  </a:cubicBezTo>
                  <a:lnTo>
                    <a:pt x="18" y="817"/>
                  </a:lnTo>
                  <a:close/>
                </a:path>
              </a:pathLst>
            </a:custGeom>
            <a:solidFill>
              <a:schemeClr val="bg1"/>
            </a:solidFill>
            <a:ln>
              <a:noFill/>
            </a:ln>
            <a:extLst/>
          </p:spPr>
          <p:txBody>
            <a:bodyPr/>
            <a:lstStyle/>
            <a:p>
              <a:pPr>
                <a:defRPr/>
              </a:pPr>
              <a:endParaRPr lang="en-US" dirty="0">
                <a:solidFill>
                  <a:prstClr val="black"/>
                </a:solidFill>
              </a:endParaRPr>
            </a:p>
          </p:txBody>
        </p:sp>
        <p:sp>
          <p:nvSpPr>
            <p:cNvPr id="42" name="Freeform 16"/>
            <p:cNvSpPr>
              <a:spLocks noChangeAspect="1" noEditPoints="1"/>
            </p:cNvSpPr>
            <p:nvPr/>
          </p:nvSpPr>
          <p:spPr bwMode="auto">
            <a:xfrm>
              <a:off x="2097" y="2759"/>
              <a:ext cx="600" cy="786"/>
            </a:xfrm>
            <a:custGeom>
              <a:avLst/>
              <a:gdLst>
                <a:gd name="T0" fmla="*/ 210 w 662"/>
                <a:gd name="T1" fmla="*/ 851 h 863"/>
                <a:gd name="T2" fmla="*/ 210 w 662"/>
                <a:gd name="T3" fmla="*/ 851 h 863"/>
                <a:gd name="T4" fmla="*/ 198 w 662"/>
                <a:gd name="T5" fmla="*/ 632 h 863"/>
                <a:gd name="T6" fmla="*/ 198 w 662"/>
                <a:gd name="T7" fmla="*/ 564 h 863"/>
                <a:gd name="T8" fmla="*/ 385 w 662"/>
                <a:gd name="T9" fmla="*/ 621 h 863"/>
                <a:gd name="T10" fmla="*/ 662 w 662"/>
                <a:gd name="T11" fmla="*/ 322 h 863"/>
                <a:gd name="T12" fmla="*/ 378 w 662"/>
                <a:gd name="T13" fmla="*/ 0 h 863"/>
                <a:gd name="T14" fmla="*/ 174 w 662"/>
                <a:gd name="T15" fmla="*/ 98 h 863"/>
                <a:gd name="T16" fmla="*/ 153 w 662"/>
                <a:gd name="T17" fmla="*/ 15 h 863"/>
                <a:gd name="T18" fmla="*/ 0 w 662"/>
                <a:gd name="T19" fmla="*/ 26 h 863"/>
                <a:gd name="T20" fmla="*/ 36 w 662"/>
                <a:gd name="T21" fmla="*/ 323 h 863"/>
                <a:gd name="T22" fmla="*/ 36 w 662"/>
                <a:gd name="T23" fmla="*/ 564 h 863"/>
                <a:gd name="T24" fmla="*/ 12 w 662"/>
                <a:gd name="T25" fmla="*/ 863 h 863"/>
                <a:gd name="T26" fmla="*/ 210 w 662"/>
                <a:gd name="T27" fmla="*/ 851 h 863"/>
                <a:gd name="T28" fmla="*/ 210 w 662"/>
                <a:gd name="T29" fmla="*/ 851 h 863"/>
                <a:gd name="T30" fmla="*/ 186 w 662"/>
                <a:gd name="T31" fmla="*/ 323 h 863"/>
                <a:gd name="T32" fmla="*/ 186 w 662"/>
                <a:gd name="T33" fmla="*/ 323 h 863"/>
                <a:gd name="T34" fmla="*/ 338 w 662"/>
                <a:gd name="T35" fmla="*/ 125 h 863"/>
                <a:gd name="T36" fmla="*/ 500 w 662"/>
                <a:gd name="T37" fmla="*/ 323 h 863"/>
                <a:gd name="T38" fmla="*/ 345 w 662"/>
                <a:gd name="T39" fmla="*/ 495 h 863"/>
                <a:gd name="T40" fmla="*/ 186 w 662"/>
                <a:gd name="T41" fmla="*/ 323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2" h="863">
                  <a:moveTo>
                    <a:pt x="210" y="851"/>
                  </a:moveTo>
                  <a:lnTo>
                    <a:pt x="210" y="851"/>
                  </a:lnTo>
                  <a:cubicBezTo>
                    <a:pt x="198" y="763"/>
                    <a:pt x="198" y="664"/>
                    <a:pt x="198" y="632"/>
                  </a:cubicBezTo>
                  <a:lnTo>
                    <a:pt x="198" y="564"/>
                  </a:lnTo>
                  <a:cubicBezTo>
                    <a:pt x="242" y="589"/>
                    <a:pt x="288" y="621"/>
                    <a:pt x="385" y="621"/>
                  </a:cubicBezTo>
                  <a:cubicBezTo>
                    <a:pt x="550" y="621"/>
                    <a:pt x="662" y="495"/>
                    <a:pt x="662" y="322"/>
                  </a:cubicBezTo>
                  <a:cubicBezTo>
                    <a:pt x="662" y="134"/>
                    <a:pt x="546" y="0"/>
                    <a:pt x="378" y="0"/>
                  </a:cubicBezTo>
                  <a:cubicBezTo>
                    <a:pt x="261" y="0"/>
                    <a:pt x="213" y="56"/>
                    <a:pt x="174" y="98"/>
                  </a:cubicBezTo>
                  <a:cubicBezTo>
                    <a:pt x="166" y="67"/>
                    <a:pt x="162" y="41"/>
                    <a:pt x="153" y="15"/>
                  </a:cubicBezTo>
                  <a:lnTo>
                    <a:pt x="0" y="26"/>
                  </a:lnTo>
                  <a:cubicBezTo>
                    <a:pt x="19" y="127"/>
                    <a:pt x="36" y="220"/>
                    <a:pt x="36" y="323"/>
                  </a:cubicBezTo>
                  <a:lnTo>
                    <a:pt x="36" y="564"/>
                  </a:lnTo>
                  <a:cubicBezTo>
                    <a:pt x="36" y="648"/>
                    <a:pt x="18" y="808"/>
                    <a:pt x="12" y="863"/>
                  </a:cubicBezTo>
                  <a:lnTo>
                    <a:pt x="210" y="851"/>
                  </a:lnTo>
                  <a:lnTo>
                    <a:pt x="210" y="851"/>
                  </a:lnTo>
                  <a:close/>
                  <a:moveTo>
                    <a:pt x="186" y="323"/>
                  </a:moveTo>
                  <a:lnTo>
                    <a:pt x="186" y="323"/>
                  </a:lnTo>
                  <a:cubicBezTo>
                    <a:pt x="186" y="206"/>
                    <a:pt x="236" y="125"/>
                    <a:pt x="338" y="125"/>
                  </a:cubicBezTo>
                  <a:cubicBezTo>
                    <a:pt x="433" y="125"/>
                    <a:pt x="500" y="207"/>
                    <a:pt x="500" y="323"/>
                  </a:cubicBezTo>
                  <a:cubicBezTo>
                    <a:pt x="500" y="426"/>
                    <a:pt x="448" y="495"/>
                    <a:pt x="345" y="495"/>
                  </a:cubicBezTo>
                  <a:cubicBezTo>
                    <a:pt x="244" y="495"/>
                    <a:pt x="186" y="437"/>
                    <a:pt x="186" y="323"/>
                  </a:cubicBezTo>
                  <a:close/>
                </a:path>
              </a:pathLst>
            </a:custGeom>
            <a:solidFill>
              <a:schemeClr val="bg1"/>
            </a:solidFill>
            <a:ln>
              <a:noFill/>
            </a:ln>
            <a:extLst/>
          </p:spPr>
          <p:txBody>
            <a:bodyPr/>
            <a:lstStyle/>
            <a:p>
              <a:pPr>
                <a:defRPr/>
              </a:pPr>
              <a:endParaRPr lang="en-US" dirty="0">
                <a:solidFill>
                  <a:prstClr val="black"/>
                </a:solidFill>
              </a:endParaRPr>
            </a:p>
          </p:txBody>
        </p:sp>
        <p:sp>
          <p:nvSpPr>
            <p:cNvPr id="43" name="Freeform 17"/>
            <p:cNvSpPr>
              <a:spLocks noChangeAspect="1"/>
            </p:cNvSpPr>
            <p:nvPr/>
          </p:nvSpPr>
          <p:spPr bwMode="auto">
            <a:xfrm>
              <a:off x="2775" y="2759"/>
              <a:ext cx="393" cy="569"/>
            </a:xfrm>
            <a:custGeom>
              <a:avLst/>
              <a:gdLst>
                <a:gd name="T0" fmla="*/ 364 w 440"/>
                <a:gd name="T1" fmla="*/ 126 h 621"/>
                <a:gd name="T2" fmla="*/ 364 w 440"/>
                <a:gd name="T3" fmla="*/ 126 h 621"/>
                <a:gd name="T4" fmla="*/ 270 w 440"/>
                <a:gd name="T5" fmla="*/ 114 h 621"/>
                <a:gd name="T6" fmla="*/ 162 w 440"/>
                <a:gd name="T7" fmla="*/ 160 h 621"/>
                <a:gd name="T8" fmla="*/ 289 w 440"/>
                <a:gd name="T9" fmla="*/ 260 h 621"/>
                <a:gd name="T10" fmla="*/ 440 w 440"/>
                <a:gd name="T11" fmla="*/ 443 h 621"/>
                <a:gd name="T12" fmla="*/ 186 w 440"/>
                <a:gd name="T13" fmla="*/ 621 h 621"/>
                <a:gd name="T14" fmla="*/ 11 w 440"/>
                <a:gd name="T15" fmla="*/ 594 h 621"/>
                <a:gd name="T16" fmla="*/ 11 w 440"/>
                <a:gd name="T17" fmla="*/ 469 h 621"/>
                <a:gd name="T18" fmla="*/ 192 w 440"/>
                <a:gd name="T19" fmla="*/ 506 h 621"/>
                <a:gd name="T20" fmla="*/ 278 w 440"/>
                <a:gd name="T21" fmla="*/ 448 h 621"/>
                <a:gd name="T22" fmla="*/ 152 w 440"/>
                <a:gd name="T23" fmla="*/ 349 h 621"/>
                <a:gd name="T24" fmla="*/ 0 w 440"/>
                <a:gd name="T25" fmla="*/ 160 h 621"/>
                <a:gd name="T26" fmla="*/ 242 w 440"/>
                <a:gd name="T27" fmla="*/ 0 h 621"/>
                <a:gd name="T28" fmla="*/ 387 w 440"/>
                <a:gd name="T29" fmla="*/ 12 h 621"/>
                <a:gd name="T30" fmla="*/ 364 w 440"/>
                <a:gd name="T31" fmla="*/ 126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0" h="621">
                  <a:moveTo>
                    <a:pt x="364" y="126"/>
                  </a:moveTo>
                  <a:lnTo>
                    <a:pt x="364" y="126"/>
                  </a:lnTo>
                  <a:cubicBezTo>
                    <a:pt x="328" y="120"/>
                    <a:pt x="306" y="114"/>
                    <a:pt x="270" y="114"/>
                  </a:cubicBezTo>
                  <a:cubicBezTo>
                    <a:pt x="206" y="114"/>
                    <a:pt x="162" y="129"/>
                    <a:pt x="162" y="160"/>
                  </a:cubicBezTo>
                  <a:cubicBezTo>
                    <a:pt x="162" y="195"/>
                    <a:pt x="222" y="224"/>
                    <a:pt x="289" y="260"/>
                  </a:cubicBezTo>
                  <a:cubicBezTo>
                    <a:pt x="353" y="294"/>
                    <a:pt x="440" y="340"/>
                    <a:pt x="440" y="443"/>
                  </a:cubicBezTo>
                  <a:cubicBezTo>
                    <a:pt x="440" y="557"/>
                    <a:pt x="339" y="621"/>
                    <a:pt x="186" y="621"/>
                  </a:cubicBezTo>
                  <a:cubicBezTo>
                    <a:pt x="116" y="621"/>
                    <a:pt x="68" y="607"/>
                    <a:pt x="11" y="594"/>
                  </a:cubicBezTo>
                  <a:lnTo>
                    <a:pt x="11" y="469"/>
                  </a:lnTo>
                  <a:cubicBezTo>
                    <a:pt x="55" y="482"/>
                    <a:pt x="127" y="506"/>
                    <a:pt x="192" y="506"/>
                  </a:cubicBezTo>
                  <a:cubicBezTo>
                    <a:pt x="235" y="506"/>
                    <a:pt x="278" y="487"/>
                    <a:pt x="278" y="448"/>
                  </a:cubicBezTo>
                  <a:cubicBezTo>
                    <a:pt x="278" y="412"/>
                    <a:pt x="227" y="391"/>
                    <a:pt x="152" y="349"/>
                  </a:cubicBezTo>
                  <a:cubicBezTo>
                    <a:pt x="85" y="316"/>
                    <a:pt x="0" y="247"/>
                    <a:pt x="0" y="160"/>
                  </a:cubicBezTo>
                  <a:cubicBezTo>
                    <a:pt x="0" y="57"/>
                    <a:pt x="103" y="0"/>
                    <a:pt x="242" y="0"/>
                  </a:cubicBezTo>
                  <a:cubicBezTo>
                    <a:pt x="288" y="0"/>
                    <a:pt x="342" y="6"/>
                    <a:pt x="387" y="12"/>
                  </a:cubicBezTo>
                  <a:lnTo>
                    <a:pt x="364" y="126"/>
                  </a:lnTo>
                  <a:close/>
                </a:path>
              </a:pathLst>
            </a:custGeom>
            <a:solidFill>
              <a:schemeClr val="bg1"/>
            </a:solidFill>
            <a:ln>
              <a:noFill/>
            </a:ln>
            <a:extLst/>
          </p:spPr>
          <p:txBody>
            <a:bodyPr/>
            <a:lstStyle/>
            <a:p>
              <a:pPr>
                <a:defRPr/>
              </a:pPr>
              <a:endParaRPr lang="en-US" dirty="0">
                <a:solidFill>
                  <a:prstClr val="black"/>
                </a:solidFill>
              </a:endParaRPr>
            </a:p>
          </p:txBody>
        </p:sp>
      </p:grpSp>
    </p:spTree>
    <p:extLst>
      <p:ext uri="{BB962C8B-B14F-4D97-AF65-F5344CB8AC3E}">
        <p14:creationId xmlns:p14="http://schemas.microsoft.com/office/powerpoint/2010/main" val="1042687842"/>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endParaRPr lang="en-GB">
              <a:solidFill>
                <a:srgbClr val="DDDDDD"/>
              </a:solidFill>
            </a:endParaRPr>
          </a:p>
        </p:txBody>
      </p:sp>
      <p:sp>
        <p:nvSpPr>
          <p:cNvPr id="5" name="Footer Placeholder 4"/>
          <p:cNvSpPr>
            <a:spLocks noGrp="1"/>
          </p:cNvSpPr>
          <p:nvPr>
            <p:ph type="ftr" sz="quarter" idx="11"/>
          </p:nvPr>
        </p:nvSpPr>
        <p:spPr>
          <a:xfrm>
            <a:off x="549077" y="5852790"/>
            <a:ext cx="2088232" cy="297120"/>
          </a:xfrm>
        </p:spPr>
        <p:txBody>
          <a:bodyPr/>
          <a:lstStyle/>
          <a:p>
            <a:endParaRPr>
              <a:solidFill>
                <a:prstClr val="black">
                  <a:lumMod val="75000"/>
                  <a:lumOff val="25000"/>
                </a:prstClr>
              </a:solidFill>
            </a:endParaRPr>
          </a:p>
        </p:txBody>
      </p:sp>
      <p:sp>
        <p:nvSpPr>
          <p:cNvPr id="11" name="Text Placeholder 10"/>
          <p:cNvSpPr>
            <a:spLocks noGrp="1"/>
          </p:cNvSpPr>
          <p:nvPr>
            <p:ph type="body" sz="quarter" idx="15"/>
          </p:nvPr>
        </p:nvSpPr>
        <p:spPr>
          <a:xfrm>
            <a:off x="2599210" y="5852790"/>
            <a:ext cx="5976665" cy="298800"/>
          </a:xfrm>
        </p:spPr>
        <p:txBody>
          <a:bodyPr anchor="ctr">
            <a:normAutofit/>
          </a:bodyPr>
          <a:lstStyle>
            <a:lvl1pPr marL="0" algn="r" defTabSz="914239" rtl="0" eaLnBrk="1" latinLnBrk="0" hangingPunct="1">
              <a:spcBef>
                <a:spcPts val="0"/>
              </a:spcBef>
              <a:tabLst>
                <a:tab pos="8247194" algn="r"/>
              </a:tabLst>
              <a:defRPr lang="en-GB" sz="800" kern="1200" dirty="0">
                <a:solidFill>
                  <a:schemeClr val="tx1">
                    <a:lumMod val="75000"/>
                    <a:lumOff val="25000"/>
                  </a:schemeClr>
                </a:solidFill>
                <a:latin typeface="+mn-lt"/>
                <a:ea typeface="+mn-ea"/>
                <a:cs typeface="+mn-cs"/>
              </a:defRPr>
            </a:lvl1pPr>
          </a:lstStyle>
          <a:p>
            <a:pPr lvl="0"/>
            <a:r>
              <a:rPr lang="en-US" dirty="0" smtClean="0"/>
              <a:t>Click to edit Master text styles</a:t>
            </a:r>
            <a:endParaRPr lang="en-GB" dirty="0"/>
          </a:p>
        </p:txBody>
      </p:sp>
      <p:sp>
        <p:nvSpPr>
          <p:cNvPr id="13" name="Text Placeholder 6"/>
          <p:cNvSpPr>
            <a:spLocks noGrp="1"/>
          </p:cNvSpPr>
          <p:nvPr>
            <p:ph type="body" sz="quarter" idx="13"/>
          </p:nvPr>
        </p:nvSpPr>
        <p:spPr>
          <a:xfrm>
            <a:off x="323528" y="949102"/>
            <a:ext cx="7725097" cy="363600"/>
          </a:xfrm>
          <a:solidFill>
            <a:schemeClr val="tx1"/>
          </a:solidFill>
        </p:spPr>
        <p:txBody>
          <a:bodyPr lIns="215962" tIns="17997" anchor="ctr"/>
          <a:lstStyle>
            <a:lvl1pPr>
              <a:spcBef>
                <a:spcPts val="0"/>
              </a:spcBef>
              <a:defRPr b="1" cap="all" baseline="0">
                <a:solidFill>
                  <a:schemeClr val="bg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smtClean="0"/>
              <a:t>Click to edit Master text styles</a:t>
            </a:r>
            <a:endParaRPr lang="en-GB" dirty="0"/>
          </a:p>
        </p:txBody>
      </p:sp>
      <p:sp>
        <p:nvSpPr>
          <p:cNvPr id="14" name="Text Placeholder 6"/>
          <p:cNvSpPr>
            <a:spLocks noGrp="1"/>
          </p:cNvSpPr>
          <p:nvPr>
            <p:ph type="body" sz="quarter" idx="14" hasCustomPrompt="1"/>
          </p:nvPr>
        </p:nvSpPr>
        <p:spPr>
          <a:xfrm>
            <a:off x="323528" y="1339627"/>
            <a:ext cx="7725097" cy="363600"/>
          </a:xfrm>
          <a:solidFill>
            <a:schemeClr val="tx1"/>
          </a:solidFill>
        </p:spPr>
        <p:txBody>
          <a:bodyPr lIns="215962" tIns="17997" anchor="ctr"/>
          <a:lstStyle>
            <a:lvl1pPr>
              <a:spcBef>
                <a:spcPts val="0"/>
              </a:spcBef>
              <a:defRPr b="1" cap="all" baseline="0">
                <a:solidFill>
                  <a:schemeClr val="bg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smtClean="0"/>
              <a:t>DELETE THIS BOX IF Title fits on SINGLE Line </a:t>
            </a:r>
            <a:r>
              <a:rPr lang="en-US" dirty="0" err="1" smtClean="0"/>
              <a:t>ABove</a:t>
            </a:r>
            <a:endParaRPr lang="en-GB" dirty="0"/>
          </a:p>
        </p:txBody>
      </p:sp>
      <p:sp>
        <p:nvSpPr>
          <p:cNvPr id="15" name="Slide Number Placeholder 4"/>
          <p:cNvSpPr>
            <a:spLocks noGrp="1"/>
          </p:cNvSpPr>
          <p:nvPr>
            <p:ph type="sldNum" sz="quarter" idx="12"/>
          </p:nvPr>
        </p:nvSpPr>
        <p:spPr>
          <a:xfrm>
            <a:off x="8181976" y="949103"/>
            <a:ext cx="638497" cy="365125"/>
          </a:xfrm>
        </p:spPr>
        <p:txBody>
          <a:bodyPr/>
          <a:lstStyle/>
          <a:p>
            <a:fld id="{E1DC1421-A9CF-4AFF-A8A3-BCE35AC61D60}" type="slidenum">
              <a:rPr lang="en-GB" smtClean="0">
                <a:solidFill>
                  <a:prstClr val="black">
                    <a:lumMod val="75000"/>
                    <a:lumOff val="25000"/>
                  </a:prstClr>
                </a:solidFill>
              </a:rPr>
              <a:pPr/>
              <a:t>‹#›</a:t>
            </a:fld>
            <a:endParaRPr lang="en-GB">
              <a:solidFill>
                <a:prstClr val="black">
                  <a:lumMod val="75000"/>
                  <a:lumOff val="25000"/>
                </a:prstClr>
              </a:solidFill>
            </a:endParaRPr>
          </a:p>
        </p:txBody>
      </p:sp>
    </p:spTree>
    <p:extLst>
      <p:ext uri="{BB962C8B-B14F-4D97-AF65-F5344CB8AC3E}">
        <p14:creationId xmlns:p14="http://schemas.microsoft.com/office/powerpoint/2010/main" val="341940283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Lef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a:xfrm>
            <a:off x="540693" y="1781176"/>
            <a:ext cx="3959299" cy="40240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endParaRPr lang="en-GB">
              <a:solidFill>
                <a:srgbClr val="DDDDDD"/>
              </a:solidFill>
            </a:endParaRPr>
          </a:p>
        </p:txBody>
      </p:sp>
      <p:sp>
        <p:nvSpPr>
          <p:cNvPr id="13" name="Text Placeholder 6"/>
          <p:cNvSpPr>
            <a:spLocks noGrp="1"/>
          </p:cNvSpPr>
          <p:nvPr>
            <p:ph type="body" sz="quarter" idx="13"/>
          </p:nvPr>
        </p:nvSpPr>
        <p:spPr>
          <a:xfrm>
            <a:off x="323528" y="949102"/>
            <a:ext cx="7725097" cy="363600"/>
          </a:xfrm>
          <a:solidFill>
            <a:schemeClr val="tx1"/>
          </a:solidFill>
        </p:spPr>
        <p:txBody>
          <a:bodyPr lIns="215962" tIns="17997" anchor="ctr"/>
          <a:lstStyle>
            <a:lvl1pPr>
              <a:spcBef>
                <a:spcPts val="0"/>
              </a:spcBef>
              <a:defRPr b="1" cap="all" baseline="0">
                <a:solidFill>
                  <a:schemeClr val="bg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smtClean="0"/>
              <a:t>Click to edit Master text styles</a:t>
            </a:r>
            <a:endParaRPr lang="en-GB" dirty="0"/>
          </a:p>
        </p:txBody>
      </p:sp>
      <p:sp>
        <p:nvSpPr>
          <p:cNvPr id="14" name="Text Placeholder 6"/>
          <p:cNvSpPr>
            <a:spLocks noGrp="1"/>
          </p:cNvSpPr>
          <p:nvPr>
            <p:ph type="body" sz="quarter" idx="14" hasCustomPrompt="1"/>
          </p:nvPr>
        </p:nvSpPr>
        <p:spPr>
          <a:xfrm>
            <a:off x="323528" y="1339627"/>
            <a:ext cx="7725097" cy="363600"/>
          </a:xfrm>
          <a:solidFill>
            <a:schemeClr val="tx1"/>
          </a:solidFill>
        </p:spPr>
        <p:txBody>
          <a:bodyPr lIns="215962" tIns="17997" anchor="ctr"/>
          <a:lstStyle>
            <a:lvl1pPr>
              <a:spcBef>
                <a:spcPts val="0"/>
              </a:spcBef>
              <a:defRPr b="1" cap="all" baseline="0">
                <a:solidFill>
                  <a:schemeClr val="bg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smtClean="0"/>
              <a:t>DELETE THIS BOX IF Title fits on SINGLE Line </a:t>
            </a:r>
            <a:r>
              <a:rPr lang="en-US" dirty="0" err="1" smtClean="0"/>
              <a:t>ABove</a:t>
            </a:r>
            <a:endParaRPr lang="en-GB" dirty="0"/>
          </a:p>
        </p:txBody>
      </p:sp>
      <p:sp>
        <p:nvSpPr>
          <p:cNvPr id="15" name="Slide Number Placeholder 4"/>
          <p:cNvSpPr>
            <a:spLocks noGrp="1"/>
          </p:cNvSpPr>
          <p:nvPr>
            <p:ph type="sldNum" sz="quarter" idx="12"/>
          </p:nvPr>
        </p:nvSpPr>
        <p:spPr>
          <a:xfrm>
            <a:off x="8181976" y="949103"/>
            <a:ext cx="638497" cy="365125"/>
          </a:xfrm>
        </p:spPr>
        <p:txBody>
          <a:bodyPr/>
          <a:lstStyle/>
          <a:p>
            <a:fld id="{E1DC1421-A9CF-4AFF-A8A3-BCE35AC61D60}" type="slidenum">
              <a:rPr lang="en-GB" smtClean="0">
                <a:solidFill>
                  <a:prstClr val="black">
                    <a:lumMod val="75000"/>
                    <a:lumOff val="25000"/>
                  </a:prstClr>
                </a:solidFill>
              </a:rPr>
              <a:pPr/>
              <a:t>‹#›</a:t>
            </a:fld>
            <a:endParaRPr lang="en-GB">
              <a:solidFill>
                <a:prstClr val="black">
                  <a:lumMod val="75000"/>
                  <a:lumOff val="25000"/>
                </a:prstClr>
              </a:solidFill>
            </a:endParaRPr>
          </a:p>
        </p:txBody>
      </p:sp>
      <p:sp>
        <p:nvSpPr>
          <p:cNvPr id="16" name="Footer Placeholder 4"/>
          <p:cNvSpPr>
            <a:spLocks noGrp="1"/>
          </p:cNvSpPr>
          <p:nvPr>
            <p:ph type="ftr" sz="quarter" idx="11"/>
          </p:nvPr>
        </p:nvSpPr>
        <p:spPr>
          <a:xfrm>
            <a:off x="549077" y="5852790"/>
            <a:ext cx="2088232" cy="297120"/>
          </a:xfrm>
        </p:spPr>
        <p:txBody>
          <a:bodyPr/>
          <a:lstStyle/>
          <a:p>
            <a:endParaRPr>
              <a:solidFill>
                <a:prstClr val="black">
                  <a:lumMod val="75000"/>
                  <a:lumOff val="25000"/>
                </a:prstClr>
              </a:solidFill>
            </a:endParaRPr>
          </a:p>
        </p:txBody>
      </p:sp>
      <p:sp>
        <p:nvSpPr>
          <p:cNvPr id="17" name="Text Placeholder 10"/>
          <p:cNvSpPr>
            <a:spLocks noGrp="1"/>
          </p:cNvSpPr>
          <p:nvPr>
            <p:ph type="body" sz="quarter" idx="15"/>
          </p:nvPr>
        </p:nvSpPr>
        <p:spPr>
          <a:xfrm>
            <a:off x="2599210" y="5852790"/>
            <a:ext cx="5976665" cy="298800"/>
          </a:xfrm>
        </p:spPr>
        <p:txBody>
          <a:bodyPr vert="horz" lIns="0" tIns="0" rIns="0" bIns="0" rtlCol="0" anchor="ctr">
            <a:normAutofit/>
          </a:bodyPr>
          <a:lstStyle>
            <a:lvl1pPr algn="r">
              <a:spcBef>
                <a:spcPts val="0"/>
              </a:spcBef>
              <a:defRPr lang="en-GB" sz="800" dirty="0"/>
            </a:lvl1pPr>
          </a:lstStyle>
          <a:p>
            <a:pPr lvl="0" algn="r">
              <a:spcBef>
                <a:spcPts val="0"/>
              </a:spcBef>
              <a:tabLst>
                <a:tab pos="8247194" algn="r"/>
              </a:tabLst>
            </a:pPr>
            <a:r>
              <a:rPr lang="en-US" dirty="0" smtClean="0"/>
              <a:t>Click to edit Master text styles</a:t>
            </a:r>
            <a:endParaRPr lang="en-GB" dirty="0"/>
          </a:p>
        </p:txBody>
      </p:sp>
    </p:spTree>
    <p:extLst>
      <p:ext uri="{BB962C8B-B14F-4D97-AF65-F5344CB8AC3E}">
        <p14:creationId xmlns:p14="http://schemas.microsoft.com/office/powerpoint/2010/main" val="76388662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Righ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a:xfrm>
            <a:off x="4644008" y="1781176"/>
            <a:ext cx="3959299" cy="40240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endParaRPr lang="en-GB">
              <a:solidFill>
                <a:srgbClr val="DDDDDD"/>
              </a:solidFill>
            </a:endParaRPr>
          </a:p>
        </p:txBody>
      </p:sp>
      <p:sp>
        <p:nvSpPr>
          <p:cNvPr id="13" name="Text Placeholder 6"/>
          <p:cNvSpPr>
            <a:spLocks noGrp="1"/>
          </p:cNvSpPr>
          <p:nvPr>
            <p:ph type="body" sz="quarter" idx="13"/>
          </p:nvPr>
        </p:nvSpPr>
        <p:spPr>
          <a:xfrm>
            <a:off x="323528" y="949102"/>
            <a:ext cx="7725097" cy="363600"/>
          </a:xfrm>
          <a:solidFill>
            <a:schemeClr val="tx1"/>
          </a:solidFill>
        </p:spPr>
        <p:txBody>
          <a:bodyPr lIns="215962" tIns="17997" anchor="ctr"/>
          <a:lstStyle>
            <a:lvl1pPr>
              <a:spcBef>
                <a:spcPts val="0"/>
              </a:spcBef>
              <a:defRPr b="1" cap="all" baseline="0">
                <a:solidFill>
                  <a:schemeClr val="bg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smtClean="0"/>
              <a:t>Click to edit Master text styles</a:t>
            </a:r>
            <a:endParaRPr lang="en-GB" dirty="0"/>
          </a:p>
        </p:txBody>
      </p:sp>
      <p:sp>
        <p:nvSpPr>
          <p:cNvPr id="14" name="Text Placeholder 6"/>
          <p:cNvSpPr>
            <a:spLocks noGrp="1"/>
          </p:cNvSpPr>
          <p:nvPr>
            <p:ph type="body" sz="quarter" idx="14" hasCustomPrompt="1"/>
          </p:nvPr>
        </p:nvSpPr>
        <p:spPr>
          <a:xfrm>
            <a:off x="323528" y="1339627"/>
            <a:ext cx="7725097" cy="363600"/>
          </a:xfrm>
          <a:solidFill>
            <a:schemeClr val="tx1"/>
          </a:solidFill>
        </p:spPr>
        <p:txBody>
          <a:bodyPr lIns="215962" tIns="17997" anchor="ctr"/>
          <a:lstStyle>
            <a:lvl1pPr>
              <a:spcBef>
                <a:spcPts val="0"/>
              </a:spcBef>
              <a:defRPr b="1" cap="all" baseline="0">
                <a:solidFill>
                  <a:schemeClr val="bg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smtClean="0"/>
              <a:t>DELETE THIS BOX IF Title fits on SINGLE Line </a:t>
            </a:r>
            <a:r>
              <a:rPr lang="en-US" dirty="0" err="1" smtClean="0"/>
              <a:t>ABove</a:t>
            </a:r>
            <a:endParaRPr lang="en-GB" dirty="0"/>
          </a:p>
        </p:txBody>
      </p:sp>
      <p:sp>
        <p:nvSpPr>
          <p:cNvPr id="15" name="Slide Number Placeholder 4"/>
          <p:cNvSpPr>
            <a:spLocks noGrp="1"/>
          </p:cNvSpPr>
          <p:nvPr>
            <p:ph type="sldNum" sz="quarter" idx="12"/>
          </p:nvPr>
        </p:nvSpPr>
        <p:spPr>
          <a:xfrm>
            <a:off x="8181976" y="949103"/>
            <a:ext cx="638497" cy="365125"/>
          </a:xfrm>
        </p:spPr>
        <p:txBody>
          <a:bodyPr/>
          <a:lstStyle/>
          <a:p>
            <a:fld id="{E1DC1421-A9CF-4AFF-A8A3-BCE35AC61D60}" type="slidenum">
              <a:rPr lang="en-GB" smtClean="0">
                <a:solidFill>
                  <a:prstClr val="black">
                    <a:lumMod val="75000"/>
                    <a:lumOff val="25000"/>
                  </a:prstClr>
                </a:solidFill>
              </a:rPr>
              <a:pPr/>
              <a:t>‹#›</a:t>
            </a:fld>
            <a:endParaRPr lang="en-GB">
              <a:solidFill>
                <a:prstClr val="black">
                  <a:lumMod val="75000"/>
                  <a:lumOff val="25000"/>
                </a:prstClr>
              </a:solidFill>
            </a:endParaRPr>
          </a:p>
        </p:txBody>
      </p:sp>
      <p:sp>
        <p:nvSpPr>
          <p:cNvPr id="16" name="Footer Placeholder 4"/>
          <p:cNvSpPr>
            <a:spLocks noGrp="1"/>
          </p:cNvSpPr>
          <p:nvPr>
            <p:ph type="ftr" sz="quarter" idx="11"/>
          </p:nvPr>
        </p:nvSpPr>
        <p:spPr>
          <a:xfrm>
            <a:off x="549077" y="5852790"/>
            <a:ext cx="2088232" cy="297120"/>
          </a:xfrm>
        </p:spPr>
        <p:txBody>
          <a:bodyPr/>
          <a:lstStyle/>
          <a:p>
            <a:endParaRPr>
              <a:solidFill>
                <a:prstClr val="black">
                  <a:lumMod val="75000"/>
                  <a:lumOff val="25000"/>
                </a:prstClr>
              </a:solidFill>
            </a:endParaRPr>
          </a:p>
        </p:txBody>
      </p:sp>
      <p:sp>
        <p:nvSpPr>
          <p:cNvPr id="17" name="Text Placeholder 10"/>
          <p:cNvSpPr>
            <a:spLocks noGrp="1"/>
          </p:cNvSpPr>
          <p:nvPr>
            <p:ph type="body" sz="quarter" idx="15"/>
          </p:nvPr>
        </p:nvSpPr>
        <p:spPr>
          <a:xfrm>
            <a:off x="2599210" y="5852790"/>
            <a:ext cx="5976665" cy="298800"/>
          </a:xfrm>
        </p:spPr>
        <p:txBody>
          <a:bodyPr vert="horz" lIns="0" tIns="0" rIns="0" bIns="0" rtlCol="0" anchor="ctr">
            <a:normAutofit/>
          </a:bodyPr>
          <a:lstStyle>
            <a:lvl1pPr algn="r">
              <a:spcBef>
                <a:spcPts val="0"/>
              </a:spcBef>
              <a:defRPr lang="en-GB" sz="800" dirty="0"/>
            </a:lvl1pPr>
          </a:lstStyle>
          <a:p>
            <a:pPr lvl="0" algn="r">
              <a:spcBef>
                <a:spcPts val="0"/>
              </a:spcBef>
              <a:tabLst>
                <a:tab pos="8247194" algn="r"/>
              </a:tabLst>
            </a:pPr>
            <a:r>
              <a:rPr lang="en-US" dirty="0" smtClean="0"/>
              <a:t>Click to edit Master text styles</a:t>
            </a:r>
            <a:endParaRPr lang="en-GB" dirty="0"/>
          </a:p>
        </p:txBody>
      </p:sp>
    </p:spTree>
    <p:extLst>
      <p:ext uri="{BB962C8B-B14F-4D97-AF65-F5344CB8AC3E}">
        <p14:creationId xmlns:p14="http://schemas.microsoft.com/office/powerpoint/2010/main" val="128924599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endParaRPr lang="en-GB">
              <a:solidFill>
                <a:srgbClr val="DDDDDD"/>
              </a:solidFill>
            </a:endParaRPr>
          </a:p>
        </p:txBody>
      </p:sp>
      <p:sp>
        <p:nvSpPr>
          <p:cNvPr id="4" name="Footer Placeholder 3"/>
          <p:cNvSpPr>
            <a:spLocks noGrp="1"/>
          </p:cNvSpPr>
          <p:nvPr>
            <p:ph type="ftr" sz="quarter" idx="11"/>
          </p:nvPr>
        </p:nvSpPr>
        <p:spPr>
          <a:xfrm>
            <a:off x="549077" y="5852790"/>
            <a:ext cx="6111155" cy="297120"/>
          </a:xfrm>
        </p:spPr>
        <p:txBody>
          <a:bodyPr/>
          <a:lstStyle/>
          <a:p>
            <a:endParaRPr>
              <a:solidFill>
                <a:prstClr val="black">
                  <a:lumMod val="75000"/>
                  <a:lumOff val="25000"/>
                </a:prstClr>
              </a:solidFill>
            </a:endParaRPr>
          </a:p>
        </p:txBody>
      </p:sp>
      <p:sp>
        <p:nvSpPr>
          <p:cNvPr id="5" name="Slide Number Placeholder 4"/>
          <p:cNvSpPr>
            <a:spLocks noGrp="1"/>
          </p:cNvSpPr>
          <p:nvPr>
            <p:ph type="sldNum" sz="quarter" idx="12"/>
          </p:nvPr>
        </p:nvSpPr>
        <p:spPr/>
        <p:txBody>
          <a:bodyPr/>
          <a:lstStyle/>
          <a:p>
            <a:fld id="{E1DC1421-A9CF-4AFF-A8A3-BCE35AC61D60}" type="slidenum">
              <a:rPr lang="en-GB" smtClean="0">
                <a:solidFill>
                  <a:prstClr val="black">
                    <a:lumMod val="75000"/>
                    <a:lumOff val="25000"/>
                  </a:prstClr>
                </a:solidFill>
              </a:rPr>
              <a:pPr/>
              <a:t>‹#›</a:t>
            </a:fld>
            <a:endParaRPr lang="en-GB">
              <a:solidFill>
                <a:prstClr val="black">
                  <a:lumMod val="75000"/>
                  <a:lumOff val="25000"/>
                </a:prstClr>
              </a:solidFill>
            </a:endParaRPr>
          </a:p>
        </p:txBody>
      </p:sp>
      <p:sp>
        <p:nvSpPr>
          <p:cNvPr id="11" name="Text Placeholder 6"/>
          <p:cNvSpPr>
            <a:spLocks noGrp="1"/>
          </p:cNvSpPr>
          <p:nvPr>
            <p:ph type="body" sz="quarter" idx="13"/>
          </p:nvPr>
        </p:nvSpPr>
        <p:spPr>
          <a:xfrm>
            <a:off x="323528" y="949102"/>
            <a:ext cx="7725097" cy="363600"/>
          </a:xfrm>
          <a:solidFill>
            <a:schemeClr val="tx1"/>
          </a:solidFill>
        </p:spPr>
        <p:txBody>
          <a:bodyPr lIns="215962" tIns="17997" anchor="ctr"/>
          <a:lstStyle>
            <a:lvl1pPr>
              <a:spcBef>
                <a:spcPts val="0"/>
              </a:spcBef>
              <a:defRPr b="1" cap="all" baseline="0">
                <a:solidFill>
                  <a:schemeClr val="bg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smtClean="0"/>
              <a:t>Click to edit Master text styles</a:t>
            </a:r>
            <a:endParaRPr lang="en-GB" dirty="0"/>
          </a:p>
        </p:txBody>
      </p:sp>
      <p:sp>
        <p:nvSpPr>
          <p:cNvPr id="12" name="Text Placeholder 6"/>
          <p:cNvSpPr>
            <a:spLocks noGrp="1"/>
          </p:cNvSpPr>
          <p:nvPr>
            <p:ph type="body" sz="quarter" idx="14" hasCustomPrompt="1"/>
          </p:nvPr>
        </p:nvSpPr>
        <p:spPr>
          <a:xfrm>
            <a:off x="323528" y="1339627"/>
            <a:ext cx="7725097" cy="363600"/>
          </a:xfrm>
          <a:solidFill>
            <a:schemeClr val="tx1"/>
          </a:solidFill>
        </p:spPr>
        <p:txBody>
          <a:bodyPr lIns="215962" tIns="17997" anchor="ctr"/>
          <a:lstStyle>
            <a:lvl1pPr>
              <a:spcBef>
                <a:spcPts val="0"/>
              </a:spcBef>
              <a:defRPr b="1" cap="all" baseline="0">
                <a:solidFill>
                  <a:schemeClr val="bg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smtClean="0"/>
              <a:t>DELETE THIS BOX IF Title fits on SINGLE Line </a:t>
            </a:r>
            <a:r>
              <a:rPr lang="en-US" dirty="0" err="1" smtClean="0"/>
              <a:t>ABove</a:t>
            </a:r>
            <a:endParaRPr lang="en-GB" dirty="0"/>
          </a:p>
        </p:txBody>
      </p:sp>
      <p:sp>
        <p:nvSpPr>
          <p:cNvPr id="13" name="Text Placeholder 10"/>
          <p:cNvSpPr>
            <a:spLocks noGrp="1"/>
          </p:cNvSpPr>
          <p:nvPr>
            <p:ph type="body" sz="quarter" idx="15"/>
          </p:nvPr>
        </p:nvSpPr>
        <p:spPr>
          <a:xfrm>
            <a:off x="2599210" y="5852790"/>
            <a:ext cx="5976665" cy="298800"/>
          </a:xfrm>
        </p:spPr>
        <p:txBody>
          <a:bodyPr vert="horz" lIns="0" tIns="0" rIns="0" bIns="0" rtlCol="0" anchor="ctr">
            <a:normAutofit/>
          </a:bodyPr>
          <a:lstStyle>
            <a:lvl1pPr algn="r">
              <a:spcBef>
                <a:spcPts val="0"/>
              </a:spcBef>
              <a:defRPr lang="en-GB" sz="800" dirty="0"/>
            </a:lvl1pPr>
          </a:lstStyle>
          <a:p>
            <a:pPr lvl="0" algn="r">
              <a:spcBef>
                <a:spcPts val="0"/>
              </a:spcBef>
              <a:tabLst>
                <a:tab pos="8247194" algn="r"/>
              </a:tabLst>
            </a:pPr>
            <a:r>
              <a:rPr lang="en-US" dirty="0" smtClean="0"/>
              <a:t>Click to edit Master text styles</a:t>
            </a:r>
            <a:endParaRPr lang="en-GB" dirty="0"/>
          </a:p>
        </p:txBody>
      </p:sp>
    </p:spTree>
    <p:extLst>
      <p:ext uri="{BB962C8B-B14F-4D97-AF65-F5344CB8AC3E}">
        <p14:creationId xmlns:p14="http://schemas.microsoft.com/office/powerpoint/2010/main" val="11734956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solidFill>
                <a:srgbClr val="DDDDDD"/>
              </a:solidFill>
            </a:endParaRPr>
          </a:p>
        </p:txBody>
      </p:sp>
      <p:sp>
        <p:nvSpPr>
          <p:cNvPr id="3" name="Footer Placeholder 2"/>
          <p:cNvSpPr>
            <a:spLocks noGrp="1"/>
          </p:cNvSpPr>
          <p:nvPr>
            <p:ph type="ftr" sz="quarter" idx="11"/>
          </p:nvPr>
        </p:nvSpPr>
        <p:spPr/>
        <p:txBody>
          <a:bodyPr/>
          <a:lstStyle/>
          <a:p>
            <a:endParaRPr>
              <a:solidFill>
                <a:prstClr val="black">
                  <a:lumMod val="75000"/>
                  <a:lumOff val="25000"/>
                </a:prstClr>
              </a:solidFill>
            </a:endParaRPr>
          </a:p>
        </p:txBody>
      </p:sp>
      <p:sp>
        <p:nvSpPr>
          <p:cNvPr id="4" name="Slide Number Placeholder 3"/>
          <p:cNvSpPr>
            <a:spLocks noGrp="1"/>
          </p:cNvSpPr>
          <p:nvPr>
            <p:ph type="sldNum" sz="quarter" idx="12"/>
          </p:nvPr>
        </p:nvSpPr>
        <p:spPr/>
        <p:txBody>
          <a:bodyPr/>
          <a:lstStyle/>
          <a:p>
            <a:fld id="{E1DC1421-A9CF-4AFF-A8A3-BCE35AC61D60}" type="slidenum">
              <a:rPr lang="en-GB" smtClean="0">
                <a:solidFill>
                  <a:prstClr val="black">
                    <a:lumMod val="75000"/>
                    <a:lumOff val="25000"/>
                  </a:prstClr>
                </a:solidFill>
              </a:rPr>
              <a:pPr/>
              <a:t>‹#›</a:t>
            </a:fld>
            <a:endParaRPr lang="en-GB">
              <a:solidFill>
                <a:prstClr val="black">
                  <a:lumMod val="75000"/>
                  <a:lumOff val="25000"/>
                </a:prstClr>
              </a:solidFill>
            </a:endParaRPr>
          </a:p>
        </p:txBody>
      </p:sp>
      <p:sp>
        <p:nvSpPr>
          <p:cNvPr id="5" name="Text Placeholder 10"/>
          <p:cNvSpPr>
            <a:spLocks noGrp="1"/>
          </p:cNvSpPr>
          <p:nvPr>
            <p:ph type="body" sz="quarter" idx="15"/>
          </p:nvPr>
        </p:nvSpPr>
        <p:spPr>
          <a:xfrm>
            <a:off x="2599210" y="5852790"/>
            <a:ext cx="5976665" cy="298800"/>
          </a:xfrm>
        </p:spPr>
        <p:txBody>
          <a:bodyPr vert="horz" lIns="0" tIns="0" rIns="0" bIns="0" rtlCol="0" anchor="ctr">
            <a:normAutofit/>
          </a:bodyPr>
          <a:lstStyle>
            <a:lvl1pPr algn="r">
              <a:spcBef>
                <a:spcPts val="0"/>
              </a:spcBef>
              <a:defRPr lang="en-GB" sz="800" dirty="0"/>
            </a:lvl1pPr>
          </a:lstStyle>
          <a:p>
            <a:pPr lvl="0" algn="r">
              <a:spcBef>
                <a:spcPts val="0"/>
              </a:spcBef>
              <a:tabLst>
                <a:tab pos="8247194" algn="r"/>
              </a:tabLst>
            </a:pPr>
            <a:r>
              <a:rPr lang="en-US" dirty="0" smtClean="0"/>
              <a:t>Click to edit Master text styles</a:t>
            </a:r>
            <a:endParaRPr lang="en-GB" dirty="0"/>
          </a:p>
        </p:txBody>
      </p:sp>
    </p:spTree>
    <p:extLst>
      <p:ext uri="{BB962C8B-B14F-4D97-AF65-F5344CB8AC3E}">
        <p14:creationId xmlns:p14="http://schemas.microsoft.com/office/powerpoint/2010/main" val="359383972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21644" y="47626"/>
            <a:ext cx="7722765" cy="832520"/>
          </a:xfrm>
        </p:spPr>
        <p:txBody>
          <a:bodyPr/>
          <a:lstStyle/>
          <a:p>
            <a:r>
              <a:rPr lang="en-US" smtClean="0"/>
              <a:t>Click to edit Master title style</a:t>
            </a:r>
            <a:endParaRPr lang="en-GB"/>
          </a:p>
        </p:txBody>
      </p:sp>
      <p:sp>
        <p:nvSpPr>
          <p:cNvPr id="3" name="Date Placeholder 2"/>
          <p:cNvSpPr>
            <a:spLocks noGrp="1"/>
          </p:cNvSpPr>
          <p:nvPr>
            <p:ph type="dt" sz="half" idx="10"/>
          </p:nvPr>
        </p:nvSpPr>
        <p:spPr bwMode="gray"/>
        <p:txBody>
          <a:bodyPr/>
          <a:lstStyle/>
          <a:p>
            <a:endParaRPr lang="en-GB">
              <a:solidFill>
                <a:srgbClr val="DDDDDD"/>
              </a:solidFill>
            </a:endParaRPr>
          </a:p>
        </p:txBody>
      </p:sp>
      <p:sp>
        <p:nvSpPr>
          <p:cNvPr id="4" name="Footer Placeholder 3"/>
          <p:cNvSpPr>
            <a:spLocks noGrp="1"/>
          </p:cNvSpPr>
          <p:nvPr>
            <p:ph type="ftr" sz="quarter" idx="11"/>
          </p:nvPr>
        </p:nvSpPr>
        <p:spPr bwMode="gray"/>
        <p:txBody>
          <a:bodyPr/>
          <a:lstStyle/>
          <a:p>
            <a:endParaRPr>
              <a:solidFill>
                <a:prstClr val="black">
                  <a:lumMod val="75000"/>
                  <a:lumOff val="25000"/>
                </a:prstClr>
              </a:solidFill>
            </a:endParaRPr>
          </a:p>
        </p:txBody>
      </p:sp>
      <p:sp>
        <p:nvSpPr>
          <p:cNvPr id="11" name="Text Placeholder 6"/>
          <p:cNvSpPr>
            <a:spLocks noGrp="1"/>
          </p:cNvSpPr>
          <p:nvPr>
            <p:ph type="body" sz="quarter" idx="13" hasCustomPrompt="1"/>
          </p:nvPr>
        </p:nvSpPr>
        <p:spPr bwMode="gray">
          <a:xfrm>
            <a:off x="323527" y="949103"/>
            <a:ext cx="7920000" cy="298539"/>
          </a:xfrm>
          <a:solidFill>
            <a:schemeClr val="tx1"/>
          </a:solidFill>
        </p:spPr>
        <p:txBody>
          <a:bodyPr vert="horz" lIns="215962" tIns="35993" rIns="89984" bIns="35993" rtlCol="0" anchor="t">
            <a:spAutoFit/>
          </a:bodyPr>
          <a:lstStyle>
            <a:lvl1pPr>
              <a:defRPr lang="en-GB" b="1" cap="none" baseline="0" dirty="0">
                <a:solidFill>
                  <a:schemeClr val="bg2"/>
                </a:solidFill>
                <a:latin typeface="+mj-lt"/>
              </a:defRPr>
            </a:lvl1pPr>
          </a:lstStyle>
          <a:p>
            <a:pPr lvl="0">
              <a:spcBef>
                <a:spcPts val="0"/>
              </a:spcBef>
            </a:pPr>
            <a:r>
              <a:rPr lang="en-US" dirty="0" smtClean="0"/>
              <a:t>Click to edit master text styles</a:t>
            </a:r>
            <a:endParaRPr lang="en-GB" dirty="0"/>
          </a:p>
        </p:txBody>
      </p:sp>
      <p:sp>
        <p:nvSpPr>
          <p:cNvPr id="13" name="Text Placeholder 10"/>
          <p:cNvSpPr>
            <a:spLocks noGrp="1"/>
          </p:cNvSpPr>
          <p:nvPr>
            <p:ph type="body" sz="quarter" idx="15"/>
          </p:nvPr>
        </p:nvSpPr>
        <p:spPr bwMode="gray">
          <a:xfrm>
            <a:off x="2599210" y="5852790"/>
            <a:ext cx="5976665" cy="298800"/>
          </a:xfrm>
        </p:spPr>
        <p:txBody>
          <a:bodyPr vert="horz" lIns="0" tIns="0" rIns="0" bIns="0" rtlCol="0" anchor="ctr">
            <a:normAutofit/>
          </a:bodyPr>
          <a:lstStyle>
            <a:lvl1pPr algn="r">
              <a:spcBef>
                <a:spcPts val="0"/>
              </a:spcBef>
              <a:defRPr lang="en-GB" sz="800" dirty="0"/>
            </a:lvl1pPr>
          </a:lstStyle>
          <a:p>
            <a:pPr lvl="0" algn="r">
              <a:spcBef>
                <a:spcPts val="0"/>
              </a:spcBef>
              <a:tabLst>
                <a:tab pos="8247194" algn="r"/>
              </a:tabLst>
            </a:pPr>
            <a:r>
              <a:rPr lang="en-US" dirty="0" smtClean="0"/>
              <a:t>Click to edit Master text styles</a:t>
            </a:r>
            <a:endParaRPr lang="en-GB" dirty="0"/>
          </a:p>
        </p:txBody>
      </p:sp>
    </p:spTree>
    <p:extLst>
      <p:ext uri="{BB962C8B-B14F-4D97-AF65-F5344CB8AC3E}">
        <p14:creationId xmlns:p14="http://schemas.microsoft.com/office/powerpoint/2010/main" val="2869566512"/>
      </p:ext>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21644" y="47626"/>
            <a:ext cx="7722765" cy="832520"/>
          </a:xfrm>
        </p:spPr>
        <p:txBody>
          <a:bodyPr/>
          <a:lstStyle/>
          <a:p>
            <a:r>
              <a:rPr lang="en-US" smtClean="0"/>
              <a:t>Click to edit Master title style</a:t>
            </a:r>
            <a:endParaRPr lang="en-GB"/>
          </a:p>
        </p:txBody>
      </p:sp>
      <p:sp>
        <p:nvSpPr>
          <p:cNvPr id="3" name="Date Placeholder 2"/>
          <p:cNvSpPr>
            <a:spLocks noGrp="1"/>
          </p:cNvSpPr>
          <p:nvPr>
            <p:ph type="dt" sz="half" idx="10"/>
          </p:nvPr>
        </p:nvSpPr>
        <p:spPr bwMode="gray"/>
        <p:txBody>
          <a:bodyPr/>
          <a:lstStyle/>
          <a:p>
            <a:endParaRPr lang="en-GB">
              <a:solidFill>
                <a:srgbClr val="DDDDDD"/>
              </a:solidFill>
            </a:endParaRPr>
          </a:p>
        </p:txBody>
      </p:sp>
      <p:sp>
        <p:nvSpPr>
          <p:cNvPr id="4" name="Footer Placeholder 3"/>
          <p:cNvSpPr>
            <a:spLocks noGrp="1"/>
          </p:cNvSpPr>
          <p:nvPr>
            <p:ph type="ftr" sz="quarter" idx="11"/>
          </p:nvPr>
        </p:nvSpPr>
        <p:spPr bwMode="gray"/>
        <p:txBody>
          <a:bodyPr/>
          <a:lstStyle/>
          <a:p>
            <a:endParaRPr>
              <a:solidFill>
                <a:prstClr val="black">
                  <a:lumMod val="75000"/>
                  <a:lumOff val="25000"/>
                </a:prstClr>
              </a:solidFill>
            </a:endParaRPr>
          </a:p>
        </p:txBody>
      </p:sp>
      <p:sp>
        <p:nvSpPr>
          <p:cNvPr id="11" name="Text Placeholder 6"/>
          <p:cNvSpPr>
            <a:spLocks noGrp="1"/>
          </p:cNvSpPr>
          <p:nvPr>
            <p:ph type="body" sz="quarter" idx="13" hasCustomPrompt="1"/>
          </p:nvPr>
        </p:nvSpPr>
        <p:spPr bwMode="gray">
          <a:xfrm>
            <a:off x="323527" y="949103"/>
            <a:ext cx="7920000" cy="298539"/>
          </a:xfrm>
          <a:solidFill>
            <a:schemeClr val="tx1"/>
          </a:solidFill>
        </p:spPr>
        <p:txBody>
          <a:bodyPr vert="horz" lIns="215962" tIns="35993" rIns="89984" bIns="35993" rtlCol="0" anchor="t">
            <a:spAutoFit/>
          </a:bodyPr>
          <a:lstStyle>
            <a:lvl1pPr>
              <a:defRPr lang="en-GB" b="1" cap="none" baseline="0" dirty="0">
                <a:solidFill>
                  <a:schemeClr val="bg2"/>
                </a:solidFill>
                <a:latin typeface="+mj-lt"/>
              </a:defRPr>
            </a:lvl1pPr>
          </a:lstStyle>
          <a:p>
            <a:pPr lvl="0">
              <a:spcBef>
                <a:spcPts val="0"/>
              </a:spcBef>
            </a:pPr>
            <a:r>
              <a:rPr lang="en-US" dirty="0" smtClean="0"/>
              <a:t>Click to edit master text styles</a:t>
            </a:r>
            <a:endParaRPr lang="en-GB" dirty="0"/>
          </a:p>
        </p:txBody>
      </p:sp>
      <p:sp>
        <p:nvSpPr>
          <p:cNvPr id="13" name="Text Placeholder 10"/>
          <p:cNvSpPr>
            <a:spLocks noGrp="1"/>
          </p:cNvSpPr>
          <p:nvPr>
            <p:ph type="body" sz="quarter" idx="15"/>
          </p:nvPr>
        </p:nvSpPr>
        <p:spPr bwMode="gray">
          <a:xfrm>
            <a:off x="2599210" y="5852790"/>
            <a:ext cx="5976665" cy="298800"/>
          </a:xfrm>
        </p:spPr>
        <p:txBody>
          <a:bodyPr vert="horz" lIns="0" tIns="0" rIns="0" bIns="0" rtlCol="0" anchor="ctr">
            <a:normAutofit/>
          </a:bodyPr>
          <a:lstStyle>
            <a:lvl1pPr algn="r">
              <a:spcBef>
                <a:spcPts val="0"/>
              </a:spcBef>
              <a:defRPr lang="en-GB" sz="800" dirty="0"/>
            </a:lvl1pPr>
          </a:lstStyle>
          <a:p>
            <a:pPr lvl="0" algn="r">
              <a:spcBef>
                <a:spcPts val="0"/>
              </a:spcBef>
              <a:tabLst>
                <a:tab pos="8247194" algn="r"/>
              </a:tabLst>
            </a:pPr>
            <a:r>
              <a:rPr lang="en-US" dirty="0" smtClean="0"/>
              <a:t>Click to edit Master text styles</a:t>
            </a:r>
            <a:endParaRPr lang="en-GB" dirty="0"/>
          </a:p>
        </p:txBody>
      </p:sp>
    </p:spTree>
    <p:extLst>
      <p:ext uri="{BB962C8B-B14F-4D97-AF65-F5344CB8AC3E}">
        <p14:creationId xmlns:p14="http://schemas.microsoft.com/office/powerpoint/2010/main" val="1405500680"/>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21644" y="47626"/>
            <a:ext cx="7722765" cy="832520"/>
          </a:xfrm>
        </p:spPr>
        <p:txBody>
          <a:bodyPr/>
          <a:lstStyle/>
          <a:p>
            <a:r>
              <a:rPr lang="en-US" smtClean="0"/>
              <a:t>Click to edit Master title style</a:t>
            </a:r>
            <a:endParaRPr lang="en-GB"/>
          </a:p>
        </p:txBody>
      </p:sp>
      <p:sp>
        <p:nvSpPr>
          <p:cNvPr id="3" name="Date Placeholder 2"/>
          <p:cNvSpPr>
            <a:spLocks noGrp="1"/>
          </p:cNvSpPr>
          <p:nvPr>
            <p:ph type="dt" sz="half" idx="10"/>
          </p:nvPr>
        </p:nvSpPr>
        <p:spPr bwMode="gray"/>
        <p:txBody>
          <a:bodyPr/>
          <a:lstStyle/>
          <a:p>
            <a:endParaRPr lang="en-GB">
              <a:solidFill>
                <a:srgbClr val="DDDDDD"/>
              </a:solidFill>
            </a:endParaRPr>
          </a:p>
        </p:txBody>
      </p:sp>
      <p:sp>
        <p:nvSpPr>
          <p:cNvPr id="4" name="Footer Placeholder 3"/>
          <p:cNvSpPr>
            <a:spLocks noGrp="1"/>
          </p:cNvSpPr>
          <p:nvPr>
            <p:ph type="ftr" sz="quarter" idx="11"/>
          </p:nvPr>
        </p:nvSpPr>
        <p:spPr bwMode="gray"/>
        <p:txBody>
          <a:bodyPr/>
          <a:lstStyle/>
          <a:p>
            <a:endParaRPr>
              <a:solidFill>
                <a:prstClr val="black">
                  <a:lumMod val="75000"/>
                  <a:lumOff val="25000"/>
                </a:prstClr>
              </a:solidFill>
            </a:endParaRPr>
          </a:p>
        </p:txBody>
      </p:sp>
      <p:sp>
        <p:nvSpPr>
          <p:cNvPr id="11" name="Text Placeholder 6"/>
          <p:cNvSpPr>
            <a:spLocks noGrp="1"/>
          </p:cNvSpPr>
          <p:nvPr>
            <p:ph type="body" sz="quarter" idx="13" hasCustomPrompt="1"/>
          </p:nvPr>
        </p:nvSpPr>
        <p:spPr bwMode="gray">
          <a:xfrm>
            <a:off x="323527" y="949103"/>
            <a:ext cx="7920000" cy="298539"/>
          </a:xfrm>
          <a:solidFill>
            <a:schemeClr val="tx1"/>
          </a:solidFill>
        </p:spPr>
        <p:txBody>
          <a:bodyPr vert="horz" lIns="215962" tIns="35993" rIns="89984" bIns="35993" rtlCol="0" anchor="t">
            <a:spAutoFit/>
          </a:bodyPr>
          <a:lstStyle>
            <a:lvl1pPr>
              <a:defRPr lang="en-GB" b="1" cap="none" baseline="0" dirty="0">
                <a:solidFill>
                  <a:schemeClr val="bg2"/>
                </a:solidFill>
                <a:latin typeface="+mj-lt"/>
              </a:defRPr>
            </a:lvl1pPr>
          </a:lstStyle>
          <a:p>
            <a:pPr lvl="0">
              <a:spcBef>
                <a:spcPts val="0"/>
              </a:spcBef>
            </a:pPr>
            <a:r>
              <a:rPr lang="en-US" dirty="0" smtClean="0"/>
              <a:t>Click to edit master text styles</a:t>
            </a:r>
            <a:endParaRPr lang="en-GB" dirty="0"/>
          </a:p>
        </p:txBody>
      </p:sp>
      <p:sp>
        <p:nvSpPr>
          <p:cNvPr id="13" name="Text Placeholder 10"/>
          <p:cNvSpPr>
            <a:spLocks noGrp="1"/>
          </p:cNvSpPr>
          <p:nvPr>
            <p:ph type="body" sz="quarter" idx="15"/>
          </p:nvPr>
        </p:nvSpPr>
        <p:spPr bwMode="gray">
          <a:xfrm>
            <a:off x="2599210" y="5852790"/>
            <a:ext cx="5976665" cy="298800"/>
          </a:xfrm>
        </p:spPr>
        <p:txBody>
          <a:bodyPr vert="horz" lIns="0" tIns="0" rIns="0" bIns="0" rtlCol="0" anchor="ctr">
            <a:normAutofit/>
          </a:bodyPr>
          <a:lstStyle>
            <a:lvl1pPr algn="r">
              <a:spcBef>
                <a:spcPts val="0"/>
              </a:spcBef>
              <a:defRPr lang="en-GB" sz="800" dirty="0"/>
            </a:lvl1pPr>
          </a:lstStyle>
          <a:p>
            <a:pPr lvl="0" algn="r">
              <a:spcBef>
                <a:spcPts val="0"/>
              </a:spcBef>
              <a:tabLst>
                <a:tab pos="8247194" algn="r"/>
              </a:tabLst>
            </a:pPr>
            <a:r>
              <a:rPr lang="en-US" dirty="0" smtClean="0"/>
              <a:t>Click to edit Master text styles</a:t>
            </a:r>
            <a:endParaRPr lang="en-GB" dirty="0"/>
          </a:p>
        </p:txBody>
      </p:sp>
    </p:spTree>
    <p:extLst>
      <p:ext uri="{BB962C8B-B14F-4D97-AF65-F5344CB8AC3E}">
        <p14:creationId xmlns:p14="http://schemas.microsoft.com/office/powerpoint/2010/main" val="162676321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9" Type="http://schemas.openxmlformats.org/officeDocument/2006/relationships/slideLayout" Target="../slideLayouts/slideLayout54.xml"/><Relationship Id="rId21" Type="http://schemas.openxmlformats.org/officeDocument/2006/relationships/slideLayout" Target="../slideLayouts/slideLayout36.xml"/><Relationship Id="rId34" Type="http://schemas.openxmlformats.org/officeDocument/2006/relationships/slideLayout" Target="../slideLayouts/slideLayout49.xml"/><Relationship Id="rId42" Type="http://schemas.openxmlformats.org/officeDocument/2006/relationships/slideLayout" Target="../slideLayouts/slideLayout57.xml"/><Relationship Id="rId47" Type="http://schemas.openxmlformats.org/officeDocument/2006/relationships/slideLayout" Target="../slideLayouts/slideLayout62.xml"/><Relationship Id="rId50" Type="http://schemas.openxmlformats.org/officeDocument/2006/relationships/slideLayout" Target="../slideLayouts/slideLayout65.xml"/><Relationship Id="rId55" Type="http://schemas.openxmlformats.org/officeDocument/2006/relationships/slideLayout" Target="../slideLayouts/slideLayout70.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33" Type="http://schemas.openxmlformats.org/officeDocument/2006/relationships/slideLayout" Target="../slideLayouts/slideLayout48.xml"/><Relationship Id="rId38" Type="http://schemas.openxmlformats.org/officeDocument/2006/relationships/slideLayout" Target="../slideLayouts/slideLayout53.xml"/><Relationship Id="rId46" Type="http://schemas.openxmlformats.org/officeDocument/2006/relationships/slideLayout" Target="../slideLayouts/slideLayout61.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29" Type="http://schemas.openxmlformats.org/officeDocument/2006/relationships/slideLayout" Target="../slideLayouts/slideLayout44.xml"/><Relationship Id="rId41" Type="http://schemas.openxmlformats.org/officeDocument/2006/relationships/slideLayout" Target="../slideLayouts/slideLayout56.xml"/><Relationship Id="rId54" Type="http://schemas.openxmlformats.org/officeDocument/2006/relationships/slideLayout" Target="../slideLayouts/slideLayout69.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32" Type="http://schemas.openxmlformats.org/officeDocument/2006/relationships/slideLayout" Target="../slideLayouts/slideLayout47.xml"/><Relationship Id="rId37" Type="http://schemas.openxmlformats.org/officeDocument/2006/relationships/slideLayout" Target="../slideLayouts/slideLayout52.xml"/><Relationship Id="rId40" Type="http://schemas.openxmlformats.org/officeDocument/2006/relationships/slideLayout" Target="../slideLayouts/slideLayout55.xml"/><Relationship Id="rId45" Type="http://schemas.openxmlformats.org/officeDocument/2006/relationships/slideLayout" Target="../slideLayouts/slideLayout60.xml"/><Relationship Id="rId53" Type="http://schemas.openxmlformats.org/officeDocument/2006/relationships/slideLayout" Target="../slideLayouts/slideLayout68.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36" Type="http://schemas.openxmlformats.org/officeDocument/2006/relationships/slideLayout" Target="../slideLayouts/slideLayout51.xml"/><Relationship Id="rId49" Type="http://schemas.openxmlformats.org/officeDocument/2006/relationships/slideLayout" Target="../slideLayouts/slideLayout64.xml"/><Relationship Id="rId57" Type="http://schemas.openxmlformats.org/officeDocument/2006/relationships/image" Target="../media/image3.emf"/><Relationship Id="rId10" Type="http://schemas.openxmlformats.org/officeDocument/2006/relationships/slideLayout" Target="../slideLayouts/slideLayout25.xml"/><Relationship Id="rId19" Type="http://schemas.openxmlformats.org/officeDocument/2006/relationships/slideLayout" Target="../slideLayouts/slideLayout34.xml"/><Relationship Id="rId31" Type="http://schemas.openxmlformats.org/officeDocument/2006/relationships/slideLayout" Target="../slideLayouts/slideLayout46.xml"/><Relationship Id="rId44" Type="http://schemas.openxmlformats.org/officeDocument/2006/relationships/slideLayout" Target="../slideLayouts/slideLayout59.xml"/><Relationship Id="rId52" Type="http://schemas.openxmlformats.org/officeDocument/2006/relationships/slideLayout" Target="../slideLayouts/slideLayout67.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 Id="rId30" Type="http://schemas.openxmlformats.org/officeDocument/2006/relationships/slideLayout" Target="../slideLayouts/slideLayout45.xml"/><Relationship Id="rId35" Type="http://schemas.openxmlformats.org/officeDocument/2006/relationships/slideLayout" Target="../slideLayouts/slideLayout50.xml"/><Relationship Id="rId43" Type="http://schemas.openxmlformats.org/officeDocument/2006/relationships/slideLayout" Target="../slideLayouts/slideLayout58.xml"/><Relationship Id="rId48" Type="http://schemas.openxmlformats.org/officeDocument/2006/relationships/slideLayout" Target="../slideLayouts/slideLayout63.xml"/><Relationship Id="rId56" Type="http://schemas.openxmlformats.org/officeDocument/2006/relationships/theme" Target="../theme/theme2.xml"/><Relationship Id="rId8" Type="http://schemas.openxmlformats.org/officeDocument/2006/relationships/slideLayout" Target="../slideLayouts/slideLayout23.xml"/><Relationship Id="rId51" Type="http://schemas.openxmlformats.org/officeDocument/2006/relationships/slideLayout" Target="../slideLayouts/slideLayout66.xml"/><Relationship Id="rId3"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image" Target="../media/image5.jpeg"/><Relationship Id="rId2" Type="http://schemas.openxmlformats.org/officeDocument/2006/relationships/slideLayout" Target="../slideLayouts/slideLayout72.xml"/><Relationship Id="rId16" Type="http://schemas.openxmlformats.org/officeDocument/2006/relationships/theme" Target="../theme/theme3.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6" Type="http://schemas.openxmlformats.org/officeDocument/2006/relationships/image" Target="../media/image1.png"/><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theme" Target="../theme/theme4.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12.xml"/><Relationship Id="rId18" Type="http://schemas.openxmlformats.org/officeDocument/2006/relationships/slideLayout" Target="../slideLayouts/slideLayout117.xml"/><Relationship Id="rId26" Type="http://schemas.openxmlformats.org/officeDocument/2006/relationships/slideLayout" Target="../slideLayouts/slideLayout125.xml"/><Relationship Id="rId39" Type="http://schemas.openxmlformats.org/officeDocument/2006/relationships/slideLayout" Target="../slideLayouts/slideLayout138.xml"/><Relationship Id="rId21" Type="http://schemas.openxmlformats.org/officeDocument/2006/relationships/slideLayout" Target="../slideLayouts/slideLayout120.xml"/><Relationship Id="rId34" Type="http://schemas.openxmlformats.org/officeDocument/2006/relationships/slideLayout" Target="../slideLayouts/slideLayout133.xml"/><Relationship Id="rId42" Type="http://schemas.openxmlformats.org/officeDocument/2006/relationships/slideLayout" Target="../slideLayouts/slideLayout141.xml"/><Relationship Id="rId47" Type="http://schemas.openxmlformats.org/officeDocument/2006/relationships/slideLayout" Target="../slideLayouts/slideLayout146.xml"/><Relationship Id="rId50" Type="http://schemas.openxmlformats.org/officeDocument/2006/relationships/slideLayout" Target="../slideLayouts/slideLayout149.xml"/><Relationship Id="rId55" Type="http://schemas.openxmlformats.org/officeDocument/2006/relationships/image" Target="../media/image8.emf"/><Relationship Id="rId7" Type="http://schemas.openxmlformats.org/officeDocument/2006/relationships/slideLayout" Target="../slideLayouts/slideLayout106.xml"/><Relationship Id="rId12" Type="http://schemas.openxmlformats.org/officeDocument/2006/relationships/slideLayout" Target="../slideLayouts/slideLayout111.xml"/><Relationship Id="rId17" Type="http://schemas.openxmlformats.org/officeDocument/2006/relationships/slideLayout" Target="../slideLayouts/slideLayout116.xml"/><Relationship Id="rId25" Type="http://schemas.openxmlformats.org/officeDocument/2006/relationships/slideLayout" Target="../slideLayouts/slideLayout124.xml"/><Relationship Id="rId33" Type="http://schemas.openxmlformats.org/officeDocument/2006/relationships/slideLayout" Target="../slideLayouts/slideLayout132.xml"/><Relationship Id="rId38" Type="http://schemas.openxmlformats.org/officeDocument/2006/relationships/slideLayout" Target="../slideLayouts/slideLayout137.xml"/><Relationship Id="rId46" Type="http://schemas.openxmlformats.org/officeDocument/2006/relationships/slideLayout" Target="../slideLayouts/slideLayout145.xml"/><Relationship Id="rId2" Type="http://schemas.openxmlformats.org/officeDocument/2006/relationships/slideLayout" Target="../slideLayouts/slideLayout101.xml"/><Relationship Id="rId16" Type="http://schemas.openxmlformats.org/officeDocument/2006/relationships/slideLayout" Target="../slideLayouts/slideLayout115.xml"/><Relationship Id="rId20" Type="http://schemas.openxmlformats.org/officeDocument/2006/relationships/slideLayout" Target="../slideLayouts/slideLayout119.xml"/><Relationship Id="rId29" Type="http://schemas.openxmlformats.org/officeDocument/2006/relationships/slideLayout" Target="../slideLayouts/slideLayout128.xml"/><Relationship Id="rId41" Type="http://schemas.openxmlformats.org/officeDocument/2006/relationships/slideLayout" Target="../slideLayouts/slideLayout140.xml"/><Relationship Id="rId54" Type="http://schemas.openxmlformats.org/officeDocument/2006/relationships/theme" Target="../theme/theme5.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24" Type="http://schemas.openxmlformats.org/officeDocument/2006/relationships/slideLayout" Target="../slideLayouts/slideLayout123.xml"/><Relationship Id="rId32" Type="http://schemas.openxmlformats.org/officeDocument/2006/relationships/slideLayout" Target="../slideLayouts/slideLayout131.xml"/><Relationship Id="rId37" Type="http://schemas.openxmlformats.org/officeDocument/2006/relationships/slideLayout" Target="../slideLayouts/slideLayout136.xml"/><Relationship Id="rId40" Type="http://schemas.openxmlformats.org/officeDocument/2006/relationships/slideLayout" Target="../slideLayouts/slideLayout139.xml"/><Relationship Id="rId45" Type="http://schemas.openxmlformats.org/officeDocument/2006/relationships/slideLayout" Target="../slideLayouts/slideLayout144.xml"/><Relationship Id="rId53" Type="http://schemas.openxmlformats.org/officeDocument/2006/relationships/slideLayout" Target="../slideLayouts/slideLayout152.xml"/><Relationship Id="rId5" Type="http://schemas.openxmlformats.org/officeDocument/2006/relationships/slideLayout" Target="../slideLayouts/slideLayout104.xml"/><Relationship Id="rId15" Type="http://schemas.openxmlformats.org/officeDocument/2006/relationships/slideLayout" Target="../slideLayouts/slideLayout114.xml"/><Relationship Id="rId23" Type="http://schemas.openxmlformats.org/officeDocument/2006/relationships/slideLayout" Target="../slideLayouts/slideLayout122.xml"/><Relationship Id="rId28" Type="http://schemas.openxmlformats.org/officeDocument/2006/relationships/slideLayout" Target="../slideLayouts/slideLayout127.xml"/><Relationship Id="rId36" Type="http://schemas.openxmlformats.org/officeDocument/2006/relationships/slideLayout" Target="../slideLayouts/slideLayout135.xml"/><Relationship Id="rId49" Type="http://schemas.openxmlformats.org/officeDocument/2006/relationships/slideLayout" Target="../slideLayouts/slideLayout148.xml"/><Relationship Id="rId10" Type="http://schemas.openxmlformats.org/officeDocument/2006/relationships/slideLayout" Target="../slideLayouts/slideLayout109.xml"/><Relationship Id="rId19" Type="http://schemas.openxmlformats.org/officeDocument/2006/relationships/slideLayout" Target="../slideLayouts/slideLayout118.xml"/><Relationship Id="rId31" Type="http://schemas.openxmlformats.org/officeDocument/2006/relationships/slideLayout" Target="../slideLayouts/slideLayout130.xml"/><Relationship Id="rId44" Type="http://schemas.openxmlformats.org/officeDocument/2006/relationships/slideLayout" Target="../slideLayouts/slideLayout143.xml"/><Relationship Id="rId52" Type="http://schemas.openxmlformats.org/officeDocument/2006/relationships/slideLayout" Target="../slideLayouts/slideLayout151.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 Id="rId22" Type="http://schemas.openxmlformats.org/officeDocument/2006/relationships/slideLayout" Target="../slideLayouts/slideLayout121.xml"/><Relationship Id="rId27" Type="http://schemas.openxmlformats.org/officeDocument/2006/relationships/slideLayout" Target="../slideLayouts/slideLayout126.xml"/><Relationship Id="rId30" Type="http://schemas.openxmlformats.org/officeDocument/2006/relationships/slideLayout" Target="../slideLayouts/slideLayout129.xml"/><Relationship Id="rId35" Type="http://schemas.openxmlformats.org/officeDocument/2006/relationships/slideLayout" Target="../slideLayouts/slideLayout134.xml"/><Relationship Id="rId43" Type="http://schemas.openxmlformats.org/officeDocument/2006/relationships/slideLayout" Target="../slideLayouts/slideLayout142.xml"/><Relationship Id="rId48" Type="http://schemas.openxmlformats.org/officeDocument/2006/relationships/slideLayout" Target="../slideLayouts/slideLayout147.xml"/><Relationship Id="rId8" Type="http://schemas.openxmlformats.org/officeDocument/2006/relationships/slideLayout" Target="../slideLayouts/slideLayout107.xml"/><Relationship Id="rId51" Type="http://schemas.openxmlformats.org/officeDocument/2006/relationships/slideLayout" Target="../slideLayouts/slideLayout150.xml"/><Relationship Id="rId3" Type="http://schemas.openxmlformats.org/officeDocument/2006/relationships/slideLayout" Target="../slideLayouts/slideLayout102.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65.xml"/><Relationship Id="rId18" Type="http://schemas.openxmlformats.org/officeDocument/2006/relationships/slideLayout" Target="../slideLayouts/slideLayout170.xml"/><Relationship Id="rId26" Type="http://schemas.openxmlformats.org/officeDocument/2006/relationships/slideLayout" Target="../slideLayouts/slideLayout178.xml"/><Relationship Id="rId39" Type="http://schemas.openxmlformats.org/officeDocument/2006/relationships/slideLayout" Target="../slideLayouts/slideLayout191.xml"/><Relationship Id="rId21" Type="http://schemas.openxmlformats.org/officeDocument/2006/relationships/slideLayout" Target="../slideLayouts/slideLayout173.xml"/><Relationship Id="rId34" Type="http://schemas.openxmlformats.org/officeDocument/2006/relationships/slideLayout" Target="../slideLayouts/slideLayout186.xml"/><Relationship Id="rId42" Type="http://schemas.openxmlformats.org/officeDocument/2006/relationships/slideLayout" Target="../slideLayouts/slideLayout194.xml"/><Relationship Id="rId47" Type="http://schemas.openxmlformats.org/officeDocument/2006/relationships/slideLayout" Target="../slideLayouts/slideLayout199.xml"/><Relationship Id="rId50" Type="http://schemas.openxmlformats.org/officeDocument/2006/relationships/slideLayout" Target="../slideLayouts/slideLayout202.xml"/><Relationship Id="rId55" Type="http://schemas.openxmlformats.org/officeDocument/2006/relationships/theme" Target="../theme/theme6.xml"/><Relationship Id="rId7" Type="http://schemas.openxmlformats.org/officeDocument/2006/relationships/slideLayout" Target="../slideLayouts/slideLayout159.xml"/><Relationship Id="rId12" Type="http://schemas.openxmlformats.org/officeDocument/2006/relationships/slideLayout" Target="../slideLayouts/slideLayout164.xml"/><Relationship Id="rId17" Type="http://schemas.openxmlformats.org/officeDocument/2006/relationships/slideLayout" Target="../slideLayouts/slideLayout169.xml"/><Relationship Id="rId25" Type="http://schemas.openxmlformats.org/officeDocument/2006/relationships/slideLayout" Target="../slideLayouts/slideLayout177.xml"/><Relationship Id="rId33" Type="http://schemas.openxmlformats.org/officeDocument/2006/relationships/slideLayout" Target="../slideLayouts/slideLayout185.xml"/><Relationship Id="rId38" Type="http://schemas.openxmlformats.org/officeDocument/2006/relationships/slideLayout" Target="../slideLayouts/slideLayout190.xml"/><Relationship Id="rId46" Type="http://schemas.openxmlformats.org/officeDocument/2006/relationships/slideLayout" Target="../slideLayouts/slideLayout198.xml"/><Relationship Id="rId2" Type="http://schemas.openxmlformats.org/officeDocument/2006/relationships/slideLayout" Target="../slideLayouts/slideLayout154.xml"/><Relationship Id="rId16" Type="http://schemas.openxmlformats.org/officeDocument/2006/relationships/slideLayout" Target="../slideLayouts/slideLayout168.xml"/><Relationship Id="rId20" Type="http://schemas.openxmlformats.org/officeDocument/2006/relationships/slideLayout" Target="../slideLayouts/slideLayout172.xml"/><Relationship Id="rId29" Type="http://schemas.openxmlformats.org/officeDocument/2006/relationships/slideLayout" Target="../slideLayouts/slideLayout181.xml"/><Relationship Id="rId41" Type="http://schemas.openxmlformats.org/officeDocument/2006/relationships/slideLayout" Target="../slideLayouts/slideLayout193.xml"/><Relationship Id="rId54" Type="http://schemas.openxmlformats.org/officeDocument/2006/relationships/slideLayout" Target="../slideLayouts/slideLayout206.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24" Type="http://schemas.openxmlformats.org/officeDocument/2006/relationships/slideLayout" Target="../slideLayouts/slideLayout176.xml"/><Relationship Id="rId32" Type="http://schemas.openxmlformats.org/officeDocument/2006/relationships/slideLayout" Target="../slideLayouts/slideLayout184.xml"/><Relationship Id="rId37" Type="http://schemas.openxmlformats.org/officeDocument/2006/relationships/slideLayout" Target="../slideLayouts/slideLayout189.xml"/><Relationship Id="rId40" Type="http://schemas.openxmlformats.org/officeDocument/2006/relationships/slideLayout" Target="../slideLayouts/slideLayout192.xml"/><Relationship Id="rId45" Type="http://schemas.openxmlformats.org/officeDocument/2006/relationships/slideLayout" Target="../slideLayouts/slideLayout197.xml"/><Relationship Id="rId53" Type="http://schemas.openxmlformats.org/officeDocument/2006/relationships/slideLayout" Target="../slideLayouts/slideLayout205.xml"/><Relationship Id="rId5" Type="http://schemas.openxmlformats.org/officeDocument/2006/relationships/slideLayout" Target="../slideLayouts/slideLayout157.xml"/><Relationship Id="rId15" Type="http://schemas.openxmlformats.org/officeDocument/2006/relationships/slideLayout" Target="../slideLayouts/slideLayout167.xml"/><Relationship Id="rId23" Type="http://schemas.openxmlformats.org/officeDocument/2006/relationships/slideLayout" Target="../slideLayouts/slideLayout175.xml"/><Relationship Id="rId28" Type="http://schemas.openxmlformats.org/officeDocument/2006/relationships/slideLayout" Target="../slideLayouts/slideLayout180.xml"/><Relationship Id="rId36" Type="http://schemas.openxmlformats.org/officeDocument/2006/relationships/slideLayout" Target="../slideLayouts/slideLayout188.xml"/><Relationship Id="rId49" Type="http://schemas.openxmlformats.org/officeDocument/2006/relationships/slideLayout" Target="../slideLayouts/slideLayout201.xml"/><Relationship Id="rId10" Type="http://schemas.openxmlformats.org/officeDocument/2006/relationships/slideLayout" Target="../slideLayouts/slideLayout162.xml"/><Relationship Id="rId19" Type="http://schemas.openxmlformats.org/officeDocument/2006/relationships/slideLayout" Target="../slideLayouts/slideLayout171.xml"/><Relationship Id="rId31" Type="http://schemas.openxmlformats.org/officeDocument/2006/relationships/slideLayout" Target="../slideLayouts/slideLayout183.xml"/><Relationship Id="rId44" Type="http://schemas.openxmlformats.org/officeDocument/2006/relationships/slideLayout" Target="../slideLayouts/slideLayout196.xml"/><Relationship Id="rId52" Type="http://schemas.openxmlformats.org/officeDocument/2006/relationships/slideLayout" Target="../slideLayouts/slideLayout204.xml"/><Relationship Id="rId4" Type="http://schemas.openxmlformats.org/officeDocument/2006/relationships/slideLayout" Target="../slideLayouts/slideLayout156.xml"/><Relationship Id="rId9" Type="http://schemas.openxmlformats.org/officeDocument/2006/relationships/slideLayout" Target="../slideLayouts/slideLayout161.xml"/><Relationship Id="rId14" Type="http://schemas.openxmlformats.org/officeDocument/2006/relationships/slideLayout" Target="../slideLayouts/slideLayout166.xml"/><Relationship Id="rId22" Type="http://schemas.openxmlformats.org/officeDocument/2006/relationships/slideLayout" Target="../slideLayouts/slideLayout174.xml"/><Relationship Id="rId27" Type="http://schemas.openxmlformats.org/officeDocument/2006/relationships/slideLayout" Target="../slideLayouts/slideLayout179.xml"/><Relationship Id="rId30" Type="http://schemas.openxmlformats.org/officeDocument/2006/relationships/slideLayout" Target="../slideLayouts/slideLayout182.xml"/><Relationship Id="rId35" Type="http://schemas.openxmlformats.org/officeDocument/2006/relationships/slideLayout" Target="../slideLayouts/slideLayout187.xml"/><Relationship Id="rId43" Type="http://schemas.openxmlformats.org/officeDocument/2006/relationships/slideLayout" Target="../slideLayouts/slideLayout195.xml"/><Relationship Id="rId48" Type="http://schemas.openxmlformats.org/officeDocument/2006/relationships/slideLayout" Target="../slideLayouts/slideLayout200.xml"/><Relationship Id="rId56" Type="http://schemas.openxmlformats.org/officeDocument/2006/relationships/image" Target="../media/image3.emf"/><Relationship Id="rId8" Type="http://schemas.openxmlformats.org/officeDocument/2006/relationships/slideLayout" Target="../slideLayouts/slideLayout160.xml"/><Relationship Id="rId51" Type="http://schemas.openxmlformats.org/officeDocument/2006/relationships/slideLayout" Target="../slideLayouts/slideLayout203.xml"/><Relationship Id="rId3" Type="http://schemas.openxmlformats.org/officeDocument/2006/relationships/slideLayout" Target="../slideLayouts/slideLayout1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14.xml"/><Relationship Id="rId13" Type="http://schemas.openxmlformats.org/officeDocument/2006/relationships/slideLayout" Target="../slideLayouts/slideLayout219.xml"/><Relationship Id="rId18" Type="http://schemas.openxmlformats.org/officeDocument/2006/relationships/slideLayout" Target="../slideLayouts/slideLayout224.xml"/><Relationship Id="rId26" Type="http://schemas.openxmlformats.org/officeDocument/2006/relationships/slideLayout" Target="../slideLayouts/slideLayout232.xml"/><Relationship Id="rId3" Type="http://schemas.openxmlformats.org/officeDocument/2006/relationships/slideLayout" Target="../slideLayouts/slideLayout209.xml"/><Relationship Id="rId21" Type="http://schemas.openxmlformats.org/officeDocument/2006/relationships/slideLayout" Target="../slideLayouts/slideLayout227.xml"/><Relationship Id="rId34" Type="http://schemas.openxmlformats.org/officeDocument/2006/relationships/slideLayout" Target="../slideLayouts/slideLayout240.xml"/><Relationship Id="rId7" Type="http://schemas.openxmlformats.org/officeDocument/2006/relationships/slideLayout" Target="../slideLayouts/slideLayout213.xml"/><Relationship Id="rId12" Type="http://schemas.openxmlformats.org/officeDocument/2006/relationships/slideLayout" Target="../slideLayouts/slideLayout218.xml"/><Relationship Id="rId17" Type="http://schemas.openxmlformats.org/officeDocument/2006/relationships/slideLayout" Target="../slideLayouts/slideLayout223.xml"/><Relationship Id="rId25" Type="http://schemas.openxmlformats.org/officeDocument/2006/relationships/slideLayout" Target="../slideLayouts/slideLayout231.xml"/><Relationship Id="rId33" Type="http://schemas.openxmlformats.org/officeDocument/2006/relationships/slideLayout" Target="../slideLayouts/slideLayout239.xml"/><Relationship Id="rId2" Type="http://schemas.openxmlformats.org/officeDocument/2006/relationships/slideLayout" Target="../slideLayouts/slideLayout208.xml"/><Relationship Id="rId16" Type="http://schemas.openxmlformats.org/officeDocument/2006/relationships/slideLayout" Target="../slideLayouts/slideLayout222.xml"/><Relationship Id="rId20" Type="http://schemas.openxmlformats.org/officeDocument/2006/relationships/slideLayout" Target="../slideLayouts/slideLayout226.xml"/><Relationship Id="rId29" Type="http://schemas.openxmlformats.org/officeDocument/2006/relationships/slideLayout" Target="../slideLayouts/slideLayout235.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24" Type="http://schemas.openxmlformats.org/officeDocument/2006/relationships/slideLayout" Target="../slideLayouts/slideLayout230.xml"/><Relationship Id="rId32" Type="http://schemas.openxmlformats.org/officeDocument/2006/relationships/slideLayout" Target="../slideLayouts/slideLayout238.xml"/><Relationship Id="rId5" Type="http://schemas.openxmlformats.org/officeDocument/2006/relationships/slideLayout" Target="../slideLayouts/slideLayout211.xml"/><Relationship Id="rId15" Type="http://schemas.openxmlformats.org/officeDocument/2006/relationships/slideLayout" Target="../slideLayouts/slideLayout221.xml"/><Relationship Id="rId23" Type="http://schemas.openxmlformats.org/officeDocument/2006/relationships/slideLayout" Target="../slideLayouts/slideLayout229.xml"/><Relationship Id="rId28" Type="http://schemas.openxmlformats.org/officeDocument/2006/relationships/slideLayout" Target="../slideLayouts/slideLayout234.xml"/><Relationship Id="rId36" Type="http://schemas.openxmlformats.org/officeDocument/2006/relationships/image" Target="../media/image1.png"/><Relationship Id="rId10" Type="http://schemas.openxmlformats.org/officeDocument/2006/relationships/slideLayout" Target="../slideLayouts/slideLayout216.xml"/><Relationship Id="rId19" Type="http://schemas.openxmlformats.org/officeDocument/2006/relationships/slideLayout" Target="../slideLayouts/slideLayout225.xml"/><Relationship Id="rId31" Type="http://schemas.openxmlformats.org/officeDocument/2006/relationships/slideLayout" Target="../slideLayouts/slideLayout237.xml"/><Relationship Id="rId4" Type="http://schemas.openxmlformats.org/officeDocument/2006/relationships/slideLayout" Target="../slideLayouts/slideLayout210.xml"/><Relationship Id="rId9" Type="http://schemas.openxmlformats.org/officeDocument/2006/relationships/slideLayout" Target="../slideLayouts/slideLayout215.xml"/><Relationship Id="rId14" Type="http://schemas.openxmlformats.org/officeDocument/2006/relationships/slideLayout" Target="../slideLayouts/slideLayout220.xml"/><Relationship Id="rId22" Type="http://schemas.openxmlformats.org/officeDocument/2006/relationships/slideLayout" Target="../slideLayouts/slideLayout228.xml"/><Relationship Id="rId27" Type="http://schemas.openxmlformats.org/officeDocument/2006/relationships/slideLayout" Target="../slideLayouts/slideLayout233.xml"/><Relationship Id="rId30" Type="http://schemas.openxmlformats.org/officeDocument/2006/relationships/slideLayout" Target="../slideLayouts/slideLayout236.xml"/><Relationship Id="rId35"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253.xml"/><Relationship Id="rId18" Type="http://schemas.openxmlformats.org/officeDocument/2006/relationships/slideLayout" Target="../slideLayouts/slideLayout258.xml"/><Relationship Id="rId26" Type="http://schemas.openxmlformats.org/officeDocument/2006/relationships/slideLayout" Target="../slideLayouts/slideLayout266.xml"/><Relationship Id="rId39" Type="http://schemas.openxmlformats.org/officeDocument/2006/relationships/slideLayout" Target="../slideLayouts/slideLayout279.xml"/><Relationship Id="rId21" Type="http://schemas.openxmlformats.org/officeDocument/2006/relationships/slideLayout" Target="../slideLayouts/slideLayout261.xml"/><Relationship Id="rId34" Type="http://schemas.openxmlformats.org/officeDocument/2006/relationships/slideLayout" Target="../slideLayouts/slideLayout274.xml"/><Relationship Id="rId42" Type="http://schemas.openxmlformats.org/officeDocument/2006/relationships/slideLayout" Target="../slideLayouts/slideLayout282.xml"/><Relationship Id="rId47" Type="http://schemas.openxmlformats.org/officeDocument/2006/relationships/slideLayout" Target="../slideLayouts/slideLayout287.xml"/><Relationship Id="rId50" Type="http://schemas.openxmlformats.org/officeDocument/2006/relationships/slideLayout" Target="../slideLayouts/slideLayout290.xml"/><Relationship Id="rId55" Type="http://schemas.openxmlformats.org/officeDocument/2006/relationships/image" Target="../media/image8.emf"/><Relationship Id="rId7" Type="http://schemas.openxmlformats.org/officeDocument/2006/relationships/slideLayout" Target="../slideLayouts/slideLayout247.xml"/><Relationship Id="rId12" Type="http://schemas.openxmlformats.org/officeDocument/2006/relationships/slideLayout" Target="../slideLayouts/slideLayout252.xml"/><Relationship Id="rId17" Type="http://schemas.openxmlformats.org/officeDocument/2006/relationships/slideLayout" Target="../slideLayouts/slideLayout257.xml"/><Relationship Id="rId25" Type="http://schemas.openxmlformats.org/officeDocument/2006/relationships/slideLayout" Target="../slideLayouts/slideLayout265.xml"/><Relationship Id="rId33" Type="http://schemas.openxmlformats.org/officeDocument/2006/relationships/slideLayout" Target="../slideLayouts/slideLayout273.xml"/><Relationship Id="rId38" Type="http://schemas.openxmlformats.org/officeDocument/2006/relationships/slideLayout" Target="../slideLayouts/slideLayout278.xml"/><Relationship Id="rId46" Type="http://schemas.openxmlformats.org/officeDocument/2006/relationships/slideLayout" Target="../slideLayouts/slideLayout286.xml"/><Relationship Id="rId2" Type="http://schemas.openxmlformats.org/officeDocument/2006/relationships/slideLayout" Target="../slideLayouts/slideLayout242.xml"/><Relationship Id="rId16" Type="http://schemas.openxmlformats.org/officeDocument/2006/relationships/slideLayout" Target="../slideLayouts/slideLayout256.xml"/><Relationship Id="rId20" Type="http://schemas.openxmlformats.org/officeDocument/2006/relationships/slideLayout" Target="../slideLayouts/slideLayout260.xml"/><Relationship Id="rId29" Type="http://schemas.openxmlformats.org/officeDocument/2006/relationships/slideLayout" Target="../slideLayouts/slideLayout269.xml"/><Relationship Id="rId41" Type="http://schemas.openxmlformats.org/officeDocument/2006/relationships/slideLayout" Target="../slideLayouts/slideLayout281.xml"/><Relationship Id="rId54" Type="http://schemas.openxmlformats.org/officeDocument/2006/relationships/theme" Target="../theme/theme8.xml"/><Relationship Id="rId1" Type="http://schemas.openxmlformats.org/officeDocument/2006/relationships/slideLayout" Target="../slideLayouts/slideLayout241.xml"/><Relationship Id="rId6" Type="http://schemas.openxmlformats.org/officeDocument/2006/relationships/slideLayout" Target="../slideLayouts/slideLayout246.xml"/><Relationship Id="rId11" Type="http://schemas.openxmlformats.org/officeDocument/2006/relationships/slideLayout" Target="../slideLayouts/slideLayout251.xml"/><Relationship Id="rId24" Type="http://schemas.openxmlformats.org/officeDocument/2006/relationships/slideLayout" Target="../slideLayouts/slideLayout264.xml"/><Relationship Id="rId32" Type="http://schemas.openxmlformats.org/officeDocument/2006/relationships/slideLayout" Target="../slideLayouts/slideLayout272.xml"/><Relationship Id="rId37" Type="http://schemas.openxmlformats.org/officeDocument/2006/relationships/slideLayout" Target="../slideLayouts/slideLayout277.xml"/><Relationship Id="rId40" Type="http://schemas.openxmlformats.org/officeDocument/2006/relationships/slideLayout" Target="../slideLayouts/slideLayout280.xml"/><Relationship Id="rId45" Type="http://schemas.openxmlformats.org/officeDocument/2006/relationships/slideLayout" Target="../slideLayouts/slideLayout285.xml"/><Relationship Id="rId53" Type="http://schemas.openxmlformats.org/officeDocument/2006/relationships/slideLayout" Target="../slideLayouts/slideLayout293.xml"/><Relationship Id="rId5" Type="http://schemas.openxmlformats.org/officeDocument/2006/relationships/slideLayout" Target="../slideLayouts/slideLayout245.xml"/><Relationship Id="rId15" Type="http://schemas.openxmlformats.org/officeDocument/2006/relationships/slideLayout" Target="../slideLayouts/slideLayout255.xml"/><Relationship Id="rId23" Type="http://schemas.openxmlformats.org/officeDocument/2006/relationships/slideLayout" Target="../slideLayouts/slideLayout263.xml"/><Relationship Id="rId28" Type="http://schemas.openxmlformats.org/officeDocument/2006/relationships/slideLayout" Target="../slideLayouts/slideLayout268.xml"/><Relationship Id="rId36" Type="http://schemas.openxmlformats.org/officeDocument/2006/relationships/slideLayout" Target="../slideLayouts/slideLayout276.xml"/><Relationship Id="rId49" Type="http://schemas.openxmlformats.org/officeDocument/2006/relationships/slideLayout" Target="../slideLayouts/slideLayout289.xml"/><Relationship Id="rId10" Type="http://schemas.openxmlformats.org/officeDocument/2006/relationships/slideLayout" Target="../slideLayouts/slideLayout250.xml"/><Relationship Id="rId19" Type="http://schemas.openxmlformats.org/officeDocument/2006/relationships/slideLayout" Target="../slideLayouts/slideLayout259.xml"/><Relationship Id="rId31" Type="http://schemas.openxmlformats.org/officeDocument/2006/relationships/slideLayout" Target="../slideLayouts/slideLayout271.xml"/><Relationship Id="rId44" Type="http://schemas.openxmlformats.org/officeDocument/2006/relationships/slideLayout" Target="../slideLayouts/slideLayout284.xml"/><Relationship Id="rId52" Type="http://schemas.openxmlformats.org/officeDocument/2006/relationships/slideLayout" Target="../slideLayouts/slideLayout292.xml"/><Relationship Id="rId4" Type="http://schemas.openxmlformats.org/officeDocument/2006/relationships/slideLayout" Target="../slideLayouts/slideLayout244.xml"/><Relationship Id="rId9" Type="http://schemas.openxmlformats.org/officeDocument/2006/relationships/slideLayout" Target="../slideLayouts/slideLayout249.xml"/><Relationship Id="rId14" Type="http://schemas.openxmlformats.org/officeDocument/2006/relationships/slideLayout" Target="../slideLayouts/slideLayout254.xml"/><Relationship Id="rId22" Type="http://schemas.openxmlformats.org/officeDocument/2006/relationships/slideLayout" Target="../slideLayouts/slideLayout262.xml"/><Relationship Id="rId27" Type="http://schemas.openxmlformats.org/officeDocument/2006/relationships/slideLayout" Target="../slideLayouts/slideLayout267.xml"/><Relationship Id="rId30" Type="http://schemas.openxmlformats.org/officeDocument/2006/relationships/slideLayout" Target="../slideLayouts/slideLayout270.xml"/><Relationship Id="rId35" Type="http://schemas.openxmlformats.org/officeDocument/2006/relationships/slideLayout" Target="../slideLayouts/slideLayout275.xml"/><Relationship Id="rId43" Type="http://schemas.openxmlformats.org/officeDocument/2006/relationships/slideLayout" Target="../slideLayouts/slideLayout283.xml"/><Relationship Id="rId48" Type="http://schemas.openxmlformats.org/officeDocument/2006/relationships/slideLayout" Target="../slideLayouts/slideLayout288.xml"/><Relationship Id="rId8" Type="http://schemas.openxmlformats.org/officeDocument/2006/relationships/slideLayout" Target="../slideLayouts/slideLayout248.xml"/><Relationship Id="rId51" Type="http://schemas.openxmlformats.org/officeDocument/2006/relationships/slideLayout" Target="../slideLayouts/slideLayout291.xml"/><Relationship Id="rId3" Type="http://schemas.openxmlformats.org/officeDocument/2006/relationships/slideLayout" Target="../slideLayouts/slideLayout2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 name="Rectangle 25"/>
          <p:cNvSpPr/>
          <p:nvPr/>
        </p:nvSpPr>
        <p:spPr>
          <a:xfrm>
            <a:off x="290352" y="5848350"/>
            <a:ext cx="8563297" cy="306000"/>
          </a:xfrm>
          <a:prstGeom prst="rect">
            <a:avLst/>
          </a:prstGeom>
          <a:no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61971" tIns="45712" rIns="91424" bIns="45712" rtlCol="0" anchor="ctr"/>
          <a:lstStyle/>
          <a:p>
            <a:pPr algn="l">
              <a:tabLst>
                <a:tab pos="8247194" algn="r"/>
              </a:tabLst>
            </a:pPr>
            <a:endParaRPr lang="en-GB" sz="800" dirty="0">
              <a:solidFill>
                <a:schemeClr val="tx1">
                  <a:lumMod val="75000"/>
                  <a:lumOff val="25000"/>
                </a:schemeClr>
              </a:solidFill>
            </a:endParaRPr>
          </a:p>
        </p:txBody>
      </p:sp>
      <p:sp>
        <p:nvSpPr>
          <p:cNvPr id="2" name="Title Placeholder 1"/>
          <p:cNvSpPr>
            <a:spLocks noGrp="1"/>
          </p:cNvSpPr>
          <p:nvPr>
            <p:ph type="title"/>
          </p:nvPr>
        </p:nvSpPr>
        <p:spPr>
          <a:xfrm>
            <a:off x="540694" y="47626"/>
            <a:ext cx="8062614" cy="832520"/>
          </a:xfrm>
          <a:prstGeom prst="rect">
            <a:avLst/>
          </a:prstGeom>
        </p:spPr>
        <p:txBody>
          <a:bodyPr vert="horz" lIns="0" tIns="0" rIns="0" bIns="0" rtlCol="0" anchor="b">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540694" y="1781176"/>
            <a:ext cx="8062614" cy="4024089"/>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1691681" y="6427530"/>
            <a:ext cx="2133600" cy="184666"/>
          </a:xfrm>
          <a:prstGeom prst="rect">
            <a:avLst/>
          </a:prstGeom>
        </p:spPr>
        <p:txBody>
          <a:bodyPr vert="horz" lIns="0" tIns="0" rIns="0" bIns="0" rtlCol="0" anchor="ctr">
            <a:spAutoFit/>
          </a:bodyPr>
          <a:lstStyle>
            <a:lvl1pPr algn="l">
              <a:defRPr sz="1200">
                <a:solidFill>
                  <a:schemeClr val="bg2"/>
                </a:solidFill>
              </a:defRPr>
            </a:lvl1pPr>
          </a:lstStyle>
          <a:p>
            <a:endParaRPr lang="en-GB"/>
          </a:p>
        </p:txBody>
      </p:sp>
      <p:sp>
        <p:nvSpPr>
          <p:cNvPr id="5" name="Footer Placeholder 4"/>
          <p:cNvSpPr>
            <a:spLocks noGrp="1"/>
          </p:cNvSpPr>
          <p:nvPr>
            <p:ph type="ftr" sz="quarter" idx="3"/>
          </p:nvPr>
        </p:nvSpPr>
        <p:spPr>
          <a:xfrm>
            <a:off x="549078" y="5852790"/>
            <a:ext cx="2160240" cy="297120"/>
          </a:xfrm>
          <a:prstGeom prst="rect">
            <a:avLst/>
          </a:prstGeom>
        </p:spPr>
        <p:txBody>
          <a:bodyPr vert="horz" wrap="square" lIns="0" tIns="0" rIns="0" bIns="0" rtlCol="0" anchor="ctr" anchorCtr="0">
            <a:normAutofit/>
          </a:bodyPr>
          <a:lstStyle>
            <a:lvl1pPr marL="0" algn="l" defTabSz="914239" rtl="0" eaLnBrk="1" latinLnBrk="0" hangingPunct="1">
              <a:tabLst>
                <a:tab pos="8247194" algn="r"/>
              </a:tabLst>
              <a:defRPr lang="en-GB" sz="800" kern="1200" dirty="0">
                <a:solidFill>
                  <a:schemeClr val="tx1">
                    <a:lumMod val="75000"/>
                    <a:lumOff val="25000"/>
                  </a:schemeClr>
                </a:solidFill>
                <a:latin typeface="+mn-lt"/>
                <a:ea typeface="+mn-ea"/>
                <a:cs typeface="+mn-cs"/>
              </a:defRPr>
            </a:lvl1pPr>
          </a:lstStyle>
          <a:p>
            <a:pPr>
              <a:tabLst>
                <a:tab pos="8209101" algn="r"/>
                <a:tab pos="8247194" algn="r"/>
              </a:tabLst>
            </a:pPr>
            <a:endParaRPr lang="it-IT"/>
          </a:p>
        </p:txBody>
      </p:sp>
      <p:sp>
        <p:nvSpPr>
          <p:cNvPr id="6" name="Slide Number Placeholder 5"/>
          <p:cNvSpPr>
            <a:spLocks noGrp="1"/>
          </p:cNvSpPr>
          <p:nvPr>
            <p:ph type="sldNum" sz="quarter" idx="4"/>
          </p:nvPr>
        </p:nvSpPr>
        <p:spPr>
          <a:xfrm>
            <a:off x="8181976" y="949103"/>
            <a:ext cx="638497" cy="365125"/>
          </a:xfrm>
          <a:prstGeom prst="rect">
            <a:avLst/>
          </a:prstGeom>
          <a:solidFill>
            <a:schemeClr val="bg2">
              <a:lumMod val="90000"/>
            </a:schemeClr>
          </a:solidFill>
        </p:spPr>
        <p:txBody>
          <a:bodyPr vert="horz" lIns="0" tIns="0" rIns="179968" bIns="0" rtlCol="0" anchor="ctr">
            <a:normAutofit/>
          </a:bodyPr>
          <a:lstStyle>
            <a:lvl1pPr algn="r">
              <a:defRPr sz="1400" b="1">
                <a:solidFill>
                  <a:schemeClr val="tx1">
                    <a:lumMod val="75000"/>
                    <a:lumOff val="25000"/>
                  </a:schemeClr>
                </a:solidFill>
              </a:defRPr>
            </a:lvl1pPr>
          </a:lstStyle>
          <a:p>
            <a:fld id="{E1DC1421-A9CF-4AFF-A8A3-BCE35AC61D60}" type="slidenum">
              <a:rPr lang="en-GB" smtClean="0"/>
              <a:pPr/>
              <a:t>‹#›</a:t>
            </a:fld>
            <a:endParaRPr lang="en-GB" dirty="0"/>
          </a:p>
        </p:txBody>
      </p:sp>
      <p:pic>
        <p:nvPicPr>
          <p:cNvPr id="7" name="Picture 6" descr="Ipsos MORI Logo - BLACK.png"/>
          <p:cNvPicPr>
            <a:picLocks noChangeAspect="1"/>
          </p:cNvPicPr>
          <p:nvPr/>
        </p:nvPicPr>
        <p:blipFill>
          <a:blip r:embed="rId17"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540693" y="6455004"/>
            <a:ext cx="899162" cy="164592"/>
          </a:xfrm>
          <a:prstGeom prst="rect">
            <a:avLst/>
          </a:prstGeom>
        </p:spPr>
      </p:pic>
      <p:grpSp>
        <p:nvGrpSpPr>
          <p:cNvPr id="8" name="Group 2"/>
          <p:cNvGrpSpPr>
            <a:grpSpLocks noChangeAspect="1"/>
          </p:cNvGrpSpPr>
          <p:nvPr/>
        </p:nvGrpSpPr>
        <p:grpSpPr bwMode="auto">
          <a:xfrm>
            <a:off x="8249742" y="6275412"/>
            <a:ext cx="332913" cy="333044"/>
            <a:chOff x="1352" y="681"/>
            <a:chExt cx="3519" cy="3153"/>
          </a:xfrm>
        </p:grpSpPr>
        <p:sp>
          <p:nvSpPr>
            <p:cNvPr id="9" name="Freeform 3"/>
            <p:cNvSpPr>
              <a:spLocks noChangeAspect="1"/>
            </p:cNvSpPr>
            <p:nvPr/>
          </p:nvSpPr>
          <p:spPr bwMode="auto">
            <a:xfrm>
              <a:off x="1352" y="681"/>
              <a:ext cx="3519" cy="3153"/>
            </a:xfrm>
            <a:custGeom>
              <a:avLst/>
              <a:gdLst>
                <a:gd name="T0" fmla="*/ 0 w 3862"/>
                <a:gd name="T1" fmla="*/ 3449 h 3449"/>
                <a:gd name="T2" fmla="*/ 0 w 3862"/>
                <a:gd name="T3" fmla="*/ 3449 h 3449"/>
                <a:gd name="T4" fmla="*/ 0 w 3862"/>
                <a:gd name="T5" fmla="*/ 0 h 3449"/>
                <a:gd name="T6" fmla="*/ 3696 w 3862"/>
                <a:gd name="T7" fmla="*/ 0 h 3449"/>
                <a:gd name="T8" fmla="*/ 3327 w 3862"/>
                <a:gd name="T9" fmla="*/ 3449 h 3449"/>
                <a:gd name="T10" fmla="*/ 0 w 3862"/>
                <a:gd name="T11" fmla="*/ 3449 h 3449"/>
              </a:gdLst>
              <a:ahLst/>
              <a:cxnLst>
                <a:cxn ang="0">
                  <a:pos x="T0" y="T1"/>
                </a:cxn>
                <a:cxn ang="0">
                  <a:pos x="T2" y="T3"/>
                </a:cxn>
                <a:cxn ang="0">
                  <a:pos x="T4" y="T5"/>
                </a:cxn>
                <a:cxn ang="0">
                  <a:pos x="T6" y="T7"/>
                </a:cxn>
                <a:cxn ang="0">
                  <a:pos x="T8" y="T9"/>
                </a:cxn>
                <a:cxn ang="0">
                  <a:pos x="T10" y="T11"/>
                </a:cxn>
              </a:cxnLst>
              <a:rect l="0" t="0" r="r" b="b"/>
              <a:pathLst>
                <a:path w="3862" h="3449">
                  <a:moveTo>
                    <a:pt x="0" y="3449"/>
                  </a:moveTo>
                  <a:lnTo>
                    <a:pt x="0" y="3449"/>
                  </a:lnTo>
                  <a:lnTo>
                    <a:pt x="0" y="0"/>
                  </a:lnTo>
                  <a:lnTo>
                    <a:pt x="3696" y="0"/>
                  </a:lnTo>
                  <a:cubicBezTo>
                    <a:pt x="3862" y="1150"/>
                    <a:pt x="3797" y="2241"/>
                    <a:pt x="3327" y="3449"/>
                  </a:cubicBezTo>
                  <a:lnTo>
                    <a:pt x="0" y="3449"/>
                  </a:lnTo>
                  <a:close/>
                </a:path>
              </a:pathLst>
            </a:custGeom>
            <a:solidFill>
              <a:srgbClr val="009D9C"/>
            </a:solidFill>
            <a:ln>
              <a:noFill/>
            </a:ln>
            <a:extLst/>
          </p:spPr>
          <p:txBody>
            <a:bodyPr/>
            <a:lstStyle/>
            <a:p>
              <a:pPr fontAlgn="auto">
                <a:spcBef>
                  <a:spcPts val="0"/>
                </a:spcBef>
                <a:spcAft>
                  <a:spcPts val="0"/>
                </a:spcAft>
                <a:defRPr/>
              </a:pPr>
              <a:endParaRPr lang="en-US" dirty="0">
                <a:latin typeface="+mn-lt"/>
              </a:endParaRPr>
            </a:p>
          </p:txBody>
        </p:sp>
        <p:sp>
          <p:nvSpPr>
            <p:cNvPr id="10" name="Freeform 4"/>
            <p:cNvSpPr>
              <a:spLocks noChangeAspect="1"/>
            </p:cNvSpPr>
            <p:nvPr/>
          </p:nvSpPr>
          <p:spPr bwMode="auto">
            <a:xfrm>
              <a:off x="2708" y="1844"/>
              <a:ext cx="78" cy="52"/>
            </a:xfrm>
            <a:custGeom>
              <a:avLst/>
              <a:gdLst>
                <a:gd name="T0" fmla="*/ 16 w 81"/>
                <a:gd name="T1" fmla="*/ 40 h 66"/>
                <a:gd name="T2" fmla="*/ 16 w 81"/>
                <a:gd name="T3" fmla="*/ 40 h 66"/>
                <a:gd name="T4" fmla="*/ 0 w 81"/>
                <a:gd name="T5" fmla="*/ 54 h 66"/>
                <a:gd name="T6" fmla="*/ 79 w 81"/>
                <a:gd name="T7" fmla="*/ 22 h 66"/>
                <a:gd name="T8" fmla="*/ 81 w 81"/>
                <a:gd name="T9" fmla="*/ 0 h 66"/>
                <a:gd name="T10" fmla="*/ 16 w 81"/>
                <a:gd name="T11" fmla="*/ 40 h 66"/>
              </a:gdLst>
              <a:ahLst/>
              <a:cxnLst>
                <a:cxn ang="0">
                  <a:pos x="T0" y="T1"/>
                </a:cxn>
                <a:cxn ang="0">
                  <a:pos x="T2" y="T3"/>
                </a:cxn>
                <a:cxn ang="0">
                  <a:pos x="T4" y="T5"/>
                </a:cxn>
                <a:cxn ang="0">
                  <a:pos x="T6" y="T7"/>
                </a:cxn>
                <a:cxn ang="0">
                  <a:pos x="T8" y="T9"/>
                </a:cxn>
                <a:cxn ang="0">
                  <a:pos x="T10" y="T11"/>
                </a:cxn>
              </a:cxnLst>
              <a:rect l="0" t="0" r="r" b="b"/>
              <a:pathLst>
                <a:path w="81" h="66">
                  <a:moveTo>
                    <a:pt x="16" y="40"/>
                  </a:moveTo>
                  <a:lnTo>
                    <a:pt x="16" y="40"/>
                  </a:lnTo>
                  <a:lnTo>
                    <a:pt x="0" y="54"/>
                  </a:lnTo>
                  <a:cubicBezTo>
                    <a:pt x="35" y="66"/>
                    <a:pt x="72" y="42"/>
                    <a:pt x="79" y="22"/>
                  </a:cubicBezTo>
                  <a:lnTo>
                    <a:pt x="81" y="0"/>
                  </a:lnTo>
                  <a:cubicBezTo>
                    <a:pt x="54" y="6"/>
                    <a:pt x="27" y="19"/>
                    <a:pt x="16" y="40"/>
                  </a:cubicBezTo>
                  <a:close/>
                </a:path>
              </a:pathLst>
            </a:custGeom>
            <a:solidFill>
              <a:srgbClr val="2F469C"/>
            </a:solidFill>
            <a:ln>
              <a:noFill/>
            </a:ln>
            <a:extLst/>
          </p:spPr>
          <p:txBody>
            <a:bodyPr/>
            <a:lstStyle/>
            <a:p>
              <a:pPr fontAlgn="auto">
                <a:spcBef>
                  <a:spcPts val="0"/>
                </a:spcBef>
                <a:spcAft>
                  <a:spcPts val="0"/>
                </a:spcAft>
                <a:defRPr/>
              </a:pPr>
              <a:endParaRPr lang="en-US" dirty="0">
                <a:latin typeface="+mn-lt"/>
              </a:endParaRPr>
            </a:p>
          </p:txBody>
        </p:sp>
        <p:sp>
          <p:nvSpPr>
            <p:cNvPr id="11" name="Freeform 5"/>
            <p:cNvSpPr>
              <a:spLocks noChangeAspect="1"/>
            </p:cNvSpPr>
            <p:nvPr/>
          </p:nvSpPr>
          <p:spPr bwMode="auto">
            <a:xfrm>
              <a:off x="2868" y="1973"/>
              <a:ext cx="67" cy="52"/>
            </a:xfrm>
            <a:custGeom>
              <a:avLst/>
              <a:gdLst>
                <a:gd name="T0" fmla="*/ 27 w 81"/>
                <a:gd name="T1" fmla="*/ 1 h 63"/>
                <a:gd name="T2" fmla="*/ 27 w 81"/>
                <a:gd name="T3" fmla="*/ 1 h 63"/>
                <a:gd name="T4" fmla="*/ 0 w 81"/>
                <a:gd name="T5" fmla="*/ 0 h 63"/>
                <a:gd name="T6" fmla="*/ 33 w 81"/>
                <a:gd name="T7" fmla="*/ 58 h 63"/>
                <a:gd name="T8" fmla="*/ 53 w 81"/>
                <a:gd name="T9" fmla="*/ 63 h 63"/>
                <a:gd name="T10" fmla="*/ 27 w 81"/>
                <a:gd name="T11" fmla="*/ 1 h 63"/>
              </a:gdLst>
              <a:ahLst/>
              <a:cxnLst>
                <a:cxn ang="0">
                  <a:pos x="T0" y="T1"/>
                </a:cxn>
                <a:cxn ang="0">
                  <a:pos x="T2" y="T3"/>
                </a:cxn>
                <a:cxn ang="0">
                  <a:pos x="T4" y="T5"/>
                </a:cxn>
                <a:cxn ang="0">
                  <a:pos x="T6" y="T7"/>
                </a:cxn>
                <a:cxn ang="0">
                  <a:pos x="T8" y="T9"/>
                </a:cxn>
                <a:cxn ang="0">
                  <a:pos x="T10" y="T11"/>
                </a:cxn>
              </a:cxnLst>
              <a:rect l="0" t="0" r="r" b="b"/>
              <a:pathLst>
                <a:path w="81" h="63">
                  <a:moveTo>
                    <a:pt x="27" y="1"/>
                  </a:moveTo>
                  <a:lnTo>
                    <a:pt x="27" y="1"/>
                  </a:lnTo>
                  <a:lnTo>
                    <a:pt x="0" y="0"/>
                  </a:lnTo>
                  <a:cubicBezTo>
                    <a:pt x="0" y="24"/>
                    <a:pt x="8" y="43"/>
                    <a:pt x="33" y="58"/>
                  </a:cubicBezTo>
                  <a:lnTo>
                    <a:pt x="53" y="63"/>
                  </a:lnTo>
                  <a:cubicBezTo>
                    <a:pt x="81" y="39"/>
                    <a:pt x="44" y="15"/>
                    <a:pt x="27" y="1"/>
                  </a:cubicBezTo>
                  <a:close/>
                </a:path>
              </a:pathLst>
            </a:custGeom>
            <a:solidFill>
              <a:srgbClr val="2F469C"/>
            </a:solidFill>
            <a:ln>
              <a:noFill/>
            </a:ln>
            <a:extLst/>
          </p:spPr>
          <p:txBody>
            <a:bodyPr/>
            <a:lstStyle/>
            <a:p>
              <a:pPr fontAlgn="auto">
                <a:spcBef>
                  <a:spcPts val="0"/>
                </a:spcBef>
                <a:spcAft>
                  <a:spcPts val="0"/>
                </a:spcAft>
                <a:defRPr/>
              </a:pPr>
              <a:endParaRPr lang="en-US" dirty="0">
                <a:latin typeface="+mn-lt"/>
              </a:endParaRPr>
            </a:p>
          </p:txBody>
        </p:sp>
        <p:sp>
          <p:nvSpPr>
            <p:cNvPr id="12" name="Freeform 6"/>
            <p:cNvSpPr>
              <a:spLocks noChangeAspect="1"/>
            </p:cNvSpPr>
            <p:nvPr/>
          </p:nvSpPr>
          <p:spPr bwMode="auto">
            <a:xfrm>
              <a:off x="2620" y="1415"/>
              <a:ext cx="88" cy="72"/>
            </a:xfrm>
            <a:custGeom>
              <a:avLst/>
              <a:gdLst>
                <a:gd name="T0" fmla="*/ 20 w 96"/>
                <a:gd name="T1" fmla="*/ 50 h 79"/>
                <a:gd name="T2" fmla="*/ 20 w 96"/>
                <a:gd name="T3" fmla="*/ 50 h 79"/>
                <a:gd name="T4" fmla="*/ 0 w 96"/>
                <a:gd name="T5" fmla="*/ 64 h 79"/>
                <a:gd name="T6" fmla="*/ 89 w 96"/>
                <a:gd name="T7" fmla="*/ 27 h 79"/>
                <a:gd name="T8" fmla="*/ 96 w 96"/>
                <a:gd name="T9" fmla="*/ 0 h 79"/>
                <a:gd name="T10" fmla="*/ 20 w 96"/>
                <a:gd name="T11" fmla="*/ 50 h 79"/>
              </a:gdLst>
              <a:ahLst/>
              <a:cxnLst>
                <a:cxn ang="0">
                  <a:pos x="T0" y="T1"/>
                </a:cxn>
                <a:cxn ang="0">
                  <a:pos x="T2" y="T3"/>
                </a:cxn>
                <a:cxn ang="0">
                  <a:pos x="T4" y="T5"/>
                </a:cxn>
                <a:cxn ang="0">
                  <a:pos x="T6" y="T7"/>
                </a:cxn>
                <a:cxn ang="0">
                  <a:pos x="T8" y="T9"/>
                </a:cxn>
                <a:cxn ang="0">
                  <a:pos x="T10" y="T11"/>
                </a:cxn>
              </a:cxnLst>
              <a:rect l="0" t="0" r="r" b="b"/>
              <a:pathLst>
                <a:path w="96" h="79">
                  <a:moveTo>
                    <a:pt x="20" y="50"/>
                  </a:moveTo>
                  <a:lnTo>
                    <a:pt x="20" y="50"/>
                  </a:lnTo>
                  <a:lnTo>
                    <a:pt x="0" y="64"/>
                  </a:lnTo>
                  <a:cubicBezTo>
                    <a:pt x="41" y="79"/>
                    <a:pt x="75" y="57"/>
                    <a:pt x="89" y="27"/>
                  </a:cubicBezTo>
                  <a:lnTo>
                    <a:pt x="96" y="0"/>
                  </a:lnTo>
                  <a:cubicBezTo>
                    <a:pt x="63" y="8"/>
                    <a:pt x="38" y="8"/>
                    <a:pt x="20" y="50"/>
                  </a:cubicBezTo>
                  <a:close/>
                </a:path>
              </a:pathLst>
            </a:custGeom>
            <a:solidFill>
              <a:srgbClr val="2F469C"/>
            </a:solidFill>
            <a:ln>
              <a:noFill/>
            </a:ln>
            <a:extLst/>
          </p:spPr>
          <p:txBody>
            <a:bodyPr/>
            <a:lstStyle/>
            <a:p>
              <a:pPr fontAlgn="auto">
                <a:spcBef>
                  <a:spcPts val="0"/>
                </a:spcBef>
                <a:spcAft>
                  <a:spcPts val="0"/>
                </a:spcAft>
                <a:defRPr/>
              </a:pPr>
              <a:endParaRPr lang="en-US" dirty="0">
                <a:latin typeface="+mn-lt"/>
              </a:endParaRPr>
            </a:p>
          </p:txBody>
        </p:sp>
        <p:sp>
          <p:nvSpPr>
            <p:cNvPr id="13" name="Freeform 7"/>
            <p:cNvSpPr>
              <a:spLocks noChangeAspect="1"/>
            </p:cNvSpPr>
            <p:nvPr/>
          </p:nvSpPr>
          <p:spPr bwMode="auto">
            <a:xfrm>
              <a:off x="2568" y="1565"/>
              <a:ext cx="72" cy="72"/>
            </a:xfrm>
            <a:custGeom>
              <a:avLst/>
              <a:gdLst>
                <a:gd name="T0" fmla="*/ 77 w 77"/>
                <a:gd name="T1" fmla="*/ 22 h 77"/>
                <a:gd name="T2" fmla="*/ 77 w 77"/>
                <a:gd name="T3" fmla="*/ 22 h 77"/>
                <a:gd name="T4" fmla="*/ 71 w 77"/>
                <a:gd name="T5" fmla="*/ 0 h 77"/>
                <a:gd name="T6" fmla="*/ 0 w 77"/>
                <a:gd name="T7" fmla="*/ 44 h 77"/>
                <a:gd name="T8" fmla="*/ 0 w 77"/>
                <a:gd name="T9" fmla="*/ 62 h 77"/>
                <a:gd name="T10" fmla="*/ 77 w 77"/>
                <a:gd name="T11" fmla="*/ 22 h 77"/>
              </a:gdLst>
              <a:ahLst/>
              <a:cxnLst>
                <a:cxn ang="0">
                  <a:pos x="T0" y="T1"/>
                </a:cxn>
                <a:cxn ang="0">
                  <a:pos x="T2" y="T3"/>
                </a:cxn>
                <a:cxn ang="0">
                  <a:pos x="T4" y="T5"/>
                </a:cxn>
                <a:cxn ang="0">
                  <a:pos x="T6" y="T7"/>
                </a:cxn>
                <a:cxn ang="0">
                  <a:pos x="T8" y="T9"/>
                </a:cxn>
                <a:cxn ang="0">
                  <a:pos x="T10" y="T11"/>
                </a:cxn>
              </a:cxnLst>
              <a:rect l="0" t="0" r="r" b="b"/>
              <a:pathLst>
                <a:path w="77" h="77">
                  <a:moveTo>
                    <a:pt x="77" y="22"/>
                  </a:moveTo>
                  <a:lnTo>
                    <a:pt x="77" y="22"/>
                  </a:lnTo>
                  <a:lnTo>
                    <a:pt x="71" y="0"/>
                  </a:lnTo>
                  <a:cubicBezTo>
                    <a:pt x="38" y="7"/>
                    <a:pt x="14" y="19"/>
                    <a:pt x="0" y="44"/>
                  </a:cubicBezTo>
                  <a:lnTo>
                    <a:pt x="0" y="62"/>
                  </a:lnTo>
                  <a:cubicBezTo>
                    <a:pt x="42" y="77"/>
                    <a:pt x="64" y="40"/>
                    <a:pt x="77" y="22"/>
                  </a:cubicBezTo>
                  <a:close/>
                </a:path>
              </a:pathLst>
            </a:custGeom>
            <a:solidFill>
              <a:srgbClr val="2F469C"/>
            </a:solidFill>
            <a:ln>
              <a:noFill/>
            </a:ln>
            <a:extLst/>
          </p:spPr>
          <p:txBody>
            <a:bodyPr/>
            <a:lstStyle/>
            <a:p>
              <a:pPr fontAlgn="auto">
                <a:spcBef>
                  <a:spcPts val="0"/>
                </a:spcBef>
                <a:spcAft>
                  <a:spcPts val="0"/>
                </a:spcAft>
                <a:defRPr/>
              </a:pPr>
              <a:endParaRPr lang="en-US" dirty="0">
                <a:latin typeface="+mn-lt"/>
              </a:endParaRPr>
            </a:p>
          </p:txBody>
        </p:sp>
        <p:sp>
          <p:nvSpPr>
            <p:cNvPr id="14" name="Freeform 8"/>
            <p:cNvSpPr>
              <a:spLocks noChangeAspect="1"/>
            </p:cNvSpPr>
            <p:nvPr/>
          </p:nvSpPr>
          <p:spPr bwMode="auto">
            <a:xfrm>
              <a:off x="2547" y="1725"/>
              <a:ext cx="88" cy="62"/>
            </a:xfrm>
            <a:custGeom>
              <a:avLst/>
              <a:gdLst>
                <a:gd name="T0" fmla="*/ 0 w 90"/>
                <a:gd name="T1" fmla="*/ 52 h 74"/>
                <a:gd name="T2" fmla="*/ 0 w 90"/>
                <a:gd name="T3" fmla="*/ 52 h 74"/>
                <a:gd name="T4" fmla="*/ 14 w 90"/>
                <a:gd name="T5" fmla="*/ 60 h 74"/>
                <a:gd name="T6" fmla="*/ 73 w 90"/>
                <a:gd name="T7" fmla="*/ 23 h 74"/>
                <a:gd name="T8" fmla="*/ 90 w 90"/>
                <a:gd name="T9" fmla="*/ 8 h 74"/>
                <a:gd name="T10" fmla="*/ 0 w 90"/>
                <a:gd name="T11" fmla="*/ 52 h 74"/>
              </a:gdLst>
              <a:ahLst/>
              <a:cxnLst>
                <a:cxn ang="0">
                  <a:pos x="T0" y="T1"/>
                </a:cxn>
                <a:cxn ang="0">
                  <a:pos x="T2" y="T3"/>
                </a:cxn>
                <a:cxn ang="0">
                  <a:pos x="T4" y="T5"/>
                </a:cxn>
                <a:cxn ang="0">
                  <a:pos x="T6" y="T7"/>
                </a:cxn>
                <a:cxn ang="0">
                  <a:pos x="T8" y="T9"/>
                </a:cxn>
                <a:cxn ang="0">
                  <a:pos x="T10" y="T11"/>
                </a:cxn>
              </a:cxnLst>
              <a:rect l="0" t="0" r="r" b="b"/>
              <a:pathLst>
                <a:path w="90" h="74">
                  <a:moveTo>
                    <a:pt x="0" y="52"/>
                  </a:moveTo>
                  <a:lnTo>
                    <a:pt x="0" y="52"/>
                  </a:lnTo>
                  <a:lnTo>
                    <a:pt x="14" y="60"/>
                  </a:lnTo>
                  <a:cubicBezTo>
                    <a:pt x="59" y="74"/>
                    <a:pt x="62" y="38"/>
                    <a:pt x="73" y="23"/>
                  </a:cubicBezTo>
                  <a:lnTo>
                    <a:pt x="90" y="8"/>
                  </a:lnTo>
                  <a:cubicBezTo>
                    <a:pt x="48" y="0"/>
                    <a:pt x="11" y="31"/>
                    <a:pt x="0" y="52"/>
                  </a:cubicBezTo>
                  <a:close/>
                </a:path>
              </a:pathLst>
            </a:custGeom>
            <a:solidFill>
              <a:srgbClr val="2F469C"/>
            </a:solidFill>
            <a:ln>
              <a:noFill/>
            </a:ln>
            <a:extLst/>
          </p:spPr>
          <p:txBody>
            <a:bodyPr/>
            <a:lstStyle/>
            <a:p>
              <a:pPr fontAlgn="auto">
                <a:spcBef>
                  <a:spcPts val="0"/>
                </a:spcBef>
                <a:spcAft>
                  <a:spcPts val="0"/>
                </a:spcAft>
                <a:defRPr/>
              </a:pPr>
              <a:endParaRPr lang="en-US" dirty="0">
                <a:latin typeface="+mn-lt"/>
              </a:endParaRPr>
            </a:p>
          </p:txBody>
        </p:sp>
        <p:sp>
          <p:nvSpPr>
            <p:cNvPr id="15" name="Freeform 9"/>
            <p:cNvSpPr>
              <a:spLocks noChangeAspect="1"/>
            </p:cNvSpPr>
            <p:nvPr/>
          </p:nvSpPr>
          <p:spPr bwMode="auto">
            <a:xfrm>
              <a:off x="2775" y="1177"/>
              <a:ext cx="83" cy="72"/>
            </a:xfrm>
            <a:custGeom>
              <a:avLst/>
              <a:gdLst>
                <a:gd name="T0" fmla="*/ 16 w 88"/>
                <a:gd name="T1" fmla="*/ 4 h 72"/>
                <a:gd name="T2" fmla="*/ 16 w 88"/>
                <a:gd name="T3" fmla="*/ 4 h 72"/>
                <a:gd name="T4" fmla="*/ 0 w 88"/>
                <a:gd name="T5" fmla="*/ 12 h 72"/>
                <a:gd name="T6" fmla="*/ 86 w 88"/>
                <a:gd name="T7" fmla="*/ 49 h 72"/>
                <a:gd name="T8" fmla="*/ 88 w 88"/>
                <a:gd name="T9" fmla="*/ 22 h 72"/>
                <a:gd name="T10" fmla="*/ 16 w 88"/>
                <a:gd name="T11" fmla="*/ 4 h 72"/>
              </a:gdLst>
              <a:ahLst/>
              <a:cxnLst>
                <a:cxn ang="0">
                  <a:pos x="T0" y="T1"/>
                </a:cxn>
                <a:cxn ang="0">
                  <a:pos x="T2" y="T3"/>
                </a:cxn>
                <a:cxn ang="0">
                  <a:pos x="T4" y="T5"/>
                </a:cxn>
                <a:cxn ang="0">
                  <a:pos x="T6" y="T7"/>
                </a:cxn>
                <a:cxn ang="0">
                  <a:pos x="T8" y="T9"/>
                </a:cxn>
                <a:cxn ang="0">
                  <a:pos x="T10" y="T11"/>
                </a:cxn>
              </a:cxnLst>
              <a:rect l="0" t="0" r="r" b="b"/>
              <a:pathLst>
                <a:path w="88" h="72">
                  <a:moveTo>
                    <a:pt x="16" y="4"/>
                  </a:moveTo>
                  <a:lnTo>
                    <a:pt x="16" y="4"/>
                  </a:lnTo>
                  <a:lnTo>
                    <a:pt x="0" y="12"/>
                  </a:lnTo>
                  <a:cubicBezTo>
                    <a:pt x="4" y="40"/>
                    <a:pt x="70" y="72"/>
                    <a:pt x="86" y="49"/>
                  </a:cubicBezTo>
                  <a:lnTo>
                    <a:pt x="88" y="22"/>
                  </a:lnTo>
                  <a:cubicBezTo>
                    <a:pt x="67" y="8"/>
                    <a:pt x="45" y="0"/>
                    <a:pt x="16" y="4"/>
                  </a:cubicBezTo>
                  <a:close/>
                </a:path>
              </a:pathLst>
            </a:custGeom>
            <a:solidFill>
              <a:srgbClr val="2F469C"/>
            </a:solidFill>
            <a:ln>
              <a:noFill/>
            </a:ln>
            <a:extLst/>
          </p:spPr>
          <p:txBody>
            <a:bodyPr/>
            <a:lstStyle/>
            <a:p>
              <a:pPr fontAlgn="auto">
                <a:spcBef>
                  <a:spcPts val="0"/>
                </a:spcBef>
                <a:spcAft>
                  <a:spcPts val="0"/>
                </a:spcAft>
                <a:defRPr/>
              </a:pPr>
              <a:endParaRPr lang="en-US" dirty="0">
                <a:latin typeface="+mn-lt"/>
              </a:endParaRPr>
            </a:p>
          </p:txBody>
        </p:sp>
        <p:sp>
          <p:nvSpPr>
            <p:cNvPr id="16" name="Freeform 10"/>
            <p:cNvSpPr>
              <a:spLocks noChangeAspect="1"/>
            </p:cNvSpPr>
            <p:nvPr/>
          </p:nvSpPr>
          <p:spPr bwMode="auto">
            <a:xfrm>
              <a:off x="2956" y="1110"/>
              <a:ext cx="72" cy="88"/>
            </a:xfrm>
            <a:custGeom>
              <a:avLst/>
              <a:gdLst>
                <a:gd name="T0" fmla="*/ 46 w 86"/>
                <a:gd name="T1" fmla="*/ 7 h 92"/>
                <a:gd name="T2" fmla="*/ 46 w 86"/>
                <a:gd name="T3" fmla="*/ 7 h 92"/>
                <a:gd name="T4" fmla="*/ 21 w 86"/>
                <a:gd name="T5" fmla="*/ 0 h 92"/>
                <a:gd name="T6" fmla="*/ 14 w 86"/>
                <a:gd name="T7" fmla="*/ 66 h 92"/>
                <a:gd name="T8" fmla="*/ 27 w 86"/>
                <a:gd name="T9" fmla="*/ 92 h 92"/>
                <a:gd name="T10" fmla="*/ 46 w 86"/>
                <a:gd name="T11" fmla="*/ 7 h 92"/>
              </a:gdLst>
              <a:ahLst/>
              <a:cxnLst>
                <a:cxn ang="0">
                  <a:pos x="T0" y="T1"/>
                </a:cxn>
                <a:cxn ang="0">
                  <a:pos x="T2" y="T3"/>
                </a:cxn>
                <a:cxn ang="0">
                  <a:pos x="T4" y="T5"/>
                </a:cxn>
                <a:cxn ang="0">
                  <a:pos x="T6" y="T7"/>
                </a:cxn>
                <a:cxn ang="0">
                  <a:pos x="T8" y="T9"/>
                </a:cxn>
                <a:cxn ang="0">
                  <a:pos x="T10" y="T11"/>
                </a:cxn>
              </a:cxnLst>
              <a:rect l="0" t="0" r="r" b="b"/>
              <a:pathLst>
                <a:path w="86" h="92">
                  <a:moveTo>
                    <a:pt x="46" y="7"/>
                  </a:moveTo>
                  <a:lnTo>
                    <a:pt x="46" y="7"/>
                  </a:lnTo>
                  <a:lnTo>
                    <a:pt x="21" y="0"/>
                  </a:lnTo>
                  <a:cubicBezTo>
                    <a:pt x="7" y="19"/>
                    <a:pt x="0" y="33"/>
                    <a:pt x="14" y="66"/>
                  </a:cubicBezTo>
                  <a:lnTo>
                    <a:pt x="27" y="92"/>
                  </a:lnTo>
                  <a:cubicBezTo>
                    <a:pt x="57" y="63"/>
                    <a:pt x="86" y="36"/>
                    <a:pt x="46" y="7"/>
                  </a:cubicBezTo>
                  <a:close/>
                </a:path>
              </a:pathLst>
            </a:custGeom>
            <a:solidFill>
              <a:srgbClr val="2F469C"/>
            </a:solidFill>
            <a:ln>
              <a:noFill/>
            </a:ln>
            <a:extLst/>
          </p:spPr>
          <p:txBody>
            <a:bodyPr/>
            <a:lstStyle/>
            <a:p>
              <a:pPr fontAlgn="auto">
                <a:spcBef>
                  <a:spcPts val="0"/>
                </a:spcBef>
                <a:spcAft>
                  <a:spcPts val="0"/>
                </a:spcAft>
                <a:defRPr/>
              </a:pPr>
              <a:endParaRPr lang="en-US" dirty="0">
                <a:latin typeface="+mn-lt"/>
              </a:endParaRPr>
            </a:p>
          </p:txBody>
        </p:sp>
        <p:sp>
          <p:nvSpPr>
            <p:cNvPr id="17" name="Freeform 11"/>
            <p:cNvSpPr>
              <a:spLocks noChangeAspect="1" noEditPoints="1"/>
            </p:cNvSpPr>
            <p:nvPr/>
          </p:nvSpPr>
          <p:spPr bwMode="auto">
            <a:xfrm>
              <a:off x="3148" y="929"/>
              <a:ext cx="668" cy="1680"/>
            </a:xfrm>
            <a:custGeom>
              <a:avLst/>
              <a:gdLst>
                <a:gd name="T0" fmla="*/ 451 w 724"/>
                <a:gd name="T1" fmla="*/ 808 h 1845"/>
                <a:gd name="T2" fmla="*/ 451 w 724"/>
                <a:gd name="T3" fmla="*/ 808 h 1845"/>
                <a:gd name="T4" fmla="*/ 326 w 724"/>
                <a:gd name="T5" fmla="*/ 776 h 1845"/>
                <a:gd name="T6" fmla="*/ 477 w 724"/>
                <a:gd name="T7" fmla="*/ 746 h 1845"/>
                <a:gd name="T8" fmla="*/ 493 w 724"/>
                <a:gd name="T9" fmla="*/ 773 h 1845"/>
                <a:gd name="T10" fmla="*/ 451 w 724"/>
                <a:gd name="T11" fmla="*/ 808 h 1845"/>
                <a:gd name="T12" fmla="*/ 451 w 724"/>
                <a:gd name="T13" fmla="*/ 808 h 1845"/>
                <a:gd name="T14" fmla="*/ 639 w 724"/>
                <a:gd name="T15" fmla="*/ 841 h 1845"/>
                <a:gd name="T16" fmla="*/ 639 w 724"/>
                <a:gd name="T17" fmla="*/ 841 h 1845"/>
                <a:gd name="T18" fmla="*/ 601 w 724"/>
                <a:gd name="T19" fmla="*/ 701 h 1845"/>
                <a:gd name="T20" fmla="*/ 634 w 724"/>
                <a:gd name="T21" fmla="*/ 646 h 1845"/>
                <a:gd name="T22" fmla="*/ 627 w 724"/>
                <a:gd name="T23" fmla="*/ 477 h 1845"/>
                <a:gd name="T24" fmla="*/ 641 w 724"/>
                <a:gd name="T25" fmla="*/ 463 h 1845"/>
                <a:gd name="T26" fmla="*/ 627 w 724"/>
                <a:gd name="T27" fmla="*/ 414 h 1845"/>
                <a:gd name="T28" fmla="*/ 615 w 724"/>
                <a:gd name="T29" fmla="*/ 342 h 1845"/>
                <a:gd name="T30" fmla="*/ 590 w 724"/>
                <a:gd name="T31" fmla="*/ 286 h 1845"/>
                <a:gd name="T32" fmla="*/ 602 w 724"/>
                <a:gd name="T33" fmla="*/ 260 h 1845"/>
                <a:gd name="T34" fmla="*/ 560 w 724"/>
                <a:gd name="T35" fmla="*/ 236 h 1845"/>
                <a:gd name="T36" fmla="*/ 523 w 724"/>
                <a:gd name="T37" fmla="*/ 213 h 1845"/>
                <a:gd name="T38" fmla="*/ 514 w 724"/>
                <a:gd name="T39" fmla="*/ 180 h 1845"/>
                <a:gd name="T40" fmla="*/ 483 w 724"/>
                <a:gd name="T41" fmla="*/ 195 h 1845"/>
                <a:gd name="T42" fmla="*/ 476 w 724"/>
                <a:gd name="T43" fmla="*/ 154 h 1845"/>
                <a:gd name="T44" fmla="*/ 434 w 724"/>
                <a:gd name="T45" fmla="*/ 171 h 1845"/>
                <a:gd name="T46" fmla="*/ 411 w 724"/>
                <a:gd name="T47" fmla="*/ 119 h 1845"/>
                <a:gd name="T48" fmla="*/ 389 w 724"/>
                <a:gd name="T49" fmla="*/ 124 h 1845"/>
                <a:gd name="T50" fmla="*/ 356 w 724"/>
                <a:gd name="T51" fmla="*/ 150 h 1845"/>
                <a:gd name="T52" fmla="*/ 356 w 724"/>
                <a:gd name="T53" fmla="*/ 101 h 1845"/>
                <a:gd name="T54" fmla="*/ 341 w 724"/>
                <a:gd name="T55" fmla="*/ 93 h 1845"/>
                <a:gd name="T56" fmla="*/ 314 w 724"/>
                <a:gd name="T57" fmla="*/ 81 h 1845"/>
                <a:gd name="T58" fmla="*/ 276 w 724"/>
                <a:gd name="T59" fmla="*/ 97 h 1845"/>
                <a:gd name="T60" fmla="*/ 292 w 724"/>
                <a:gd name="T61" fmla="*/ 51 h 1845"/>
                <a:gd name="T62" fmla="*/ 244 w 724"/>
                <a:gd name="T63" fmla="*/ 106 h 1845"/>
                <a:gd name="T64" fmla="*/ 216 w 724"/>
                <a:gd name="T65" fmla="*/ 112 h 1845"/>
                <a:gd name="T66" fmla="*/ 266 w 724"/>
                <a:gd name="T67" fmla="*/ 43 h 1845"/>
                <a:gd name="T68" fmla="*/ 214 w 724"/>
                <a:gd name="T69" fmla="*/ 91 h 1845"/>
                <a:gd name="T70" fmla="*/ 173 w 724"/>
                <a:gd name="T71" fmla="*/ 98 h 1845"/>
                <a:gd name="T72" fmla="*/ 186 w 724"/>
                <a:gd name="T73" fmla="*/ 38 h 1845"/>
                <a:gd name="T74" fmla="*/ 173 w 724"/>
                <a:gd name="T75" fmla="*/ 69 h 1845"/>
                <a:gd name="T76" fmla="*/ 166 w 724"/>
                <a:gd name="T77" fmla="*/ 36 h 1845"/>
                <a:gd name="T78" fmla="*/ 142 w 724"/>
                <a:gd name="T79" fmla="*/ 114 h 1845"/>
                <a:gd name="T80" fmla="*/ 126 w 724"/>
                <a:gd name="T81" fmla="*/ 39 h 1845"/>
                <a:gd name="T82" fmla="*/ 80 w 724"/>
                <a:gd name="T83" fmla="*/ 112 h 1845"/>
                <a:gd name="T84" fmla="*/ 56 w 724"/>
                <a:gd name="T85" fmla="*/ 117 h 1845"/>
                <a:gd name="T86" fmla="*/ 37 w 724"/>
                <a:gd name="T87" fmla="*/ 43 h 1845"/>
                <a:gd name="T88" fmla="*/ 5 w 724"/>
                <a:gd name="T89" fmla="*/ 1808 h 1845"/>
                <a:gd name="T90" fmla="*/ 0 w 724"/>
                <a:gd name="T91" fmla="*/ 1840 h 1845"/>
                <a:gd name="T92" fmla="*/ 162 w 724"/>
                <a:gd name="T93" fmla="*/ 1823 h 1845"/>
                <a:gd name="T94" fmla="*/ 529 w 724"/>
                <a:gd name="T95" fmla="*/ 1842 h 1845"/>
                <a:gd name="T96" fmla="*/ 614 w 724"/>
                <a:gd name="T97" fmla="*/ 1829 h 1845"/>
                <a:gd name="T98" fmla="*/ 421 w 724"/>
                <a:gd name="T99" fmla="*/ 1778 h 1845"/>
                <a:gd name="T100" fmla="*/ 272 w 724"/>
                <a:gd name="T101" fmla="*/ 1664 h 1845"/>
                <a:gd name="T102" fmla="*/ 237 w 724"/>
                <a:gd name="T103" fmla="*/ 1566 h 1845"/>
                <a:gd name="T104" fmla="*/ 239 w 724"/>
                <a:gd name="T105" fmla="*/ 1432 h 1845"/>
                <a:gd name="T106" fmla="*/ 315 w 724"/>
                <a:gd name="T107" fmla="*/ 1404 h 1845"/>
                <a:gd name="T108" fmla="*/ 586 w 724"/>
                <a:gd name="T109" fmla="*/ 1387 h 1845"/>
                <a:gd name="T110" fmla="*/ 605 w 724"/>
                <a:gd name="T111" fmla="*/ 1286 h 1845"/>
                <a:gd name="T112" fmla="*/ 609 w 724"/>
                <a:gd name="T113" fmla="*/ 1223 h 1845"/>
                <a:gd name="T114" fmla="*/ 630 w 724"/>
                <a:gd name="T115" fmla="*/ 1174 h 1845"/>
                <a:gd name="T116" fmla="*/ 590 w 724"/>
                <a:gd name="T117" fmla="*/ 1133 h 1845"/>
                <a:gd name="T118" fmla="*/ 650 w 724"/>
                <a:gd name="T119" fmla="*/ 1082 h 1845"/>
                <a:gd name="T120" fmla="*/ 621 w 724"/>
                <a:gd name="T121" fmla="*/ 1018 h 1845"/>
                <a:gd name="T122" fmla="*/ 704 w 724"/>
                <a:gd name="T123" fmla="*/ 959 h 1845"/>
                <a:gd name="T124" fmla="*/ 639 w 724"/>
                <a:gd name="T125" fmla="*/ 841 h 1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24" h="1845">
                  <a:moveTo>
                    <a:pt x="451" y="808"/>
                  </a:moveTo>
                  <a:lnTo>
                    <a:pt x="451" y="808"/>
                  </a:lnTo>
                  <a:cubicBezTo>
                    <a:pt x="397" y="820"/>
                    <a:pt x="315" y="783"/>
                    <a:pt x="326" y="776"/>
                  </a:cubicBezTo>
                  <a:cubicBezTo>
                    <a:pt x="353" y="757"/>
                    <a:pt x="416" y="725"/>
                    <a:pt x="477" y="746"/>
                  </a:cubicBezTo>
                  <a:cubicBezTo>
                    <a:pt x="488" y="750"/>
                    <a:pt x="492" y="760"/>
                    <a:pt x="493" y="773"/>
                  </a:cubicBezTo>
                  <a:cubicBezTo>
                    <a:pt x="496" y="804"/>
                    <a:pt x="471" y="805"/>
                    <a:pt x="451" y="808"/>
                  </a:cubicBezTo>
                  <a:lnTo>
                    <a:pt x="451" y="808"/>
                  </a:lnTo>
                  <a:close/>
                  <a:moveTo>
                    <a:pt x="639" y="841"/>
                  </a:moveTo>
                  <a:lnTo>
                    <a:pt x="639" y="841"/>
                  </a:lnTo>
                  <a:cubicBezTo>
                    <a:pt x="610" y="803"/>
                    <a:pt x="557" y="751"/>
                    <a:pt x="601" y="701"/>
                  </a:cubicBezTo>
                  <a:cubicBezTo>
                    <a:pt x="624" y="684"/>
                    <a:pt x="631" y="670"/>
                    <a:pt x="634" y="646"/>
                  </a:cubicBezTo>
                  <a:cubicBezTo>
                    <a:pt x="644" y="560"/>
                    <a:pt x="639" y="524"/>
                    <a:pt x="627" y="477"/>
                  </a:cubicBezTo>
                  <a:cubicBezTo>
                    <a:pt x="629" y="473"/>
                    <a:pt x="638" y="478"/>
                    <a:pt x="641" y="463"/>
                  </a:cubicBezTo>
                  <a:cubicBezTo>
                    <a:pt x="650" y="422"/>
                    <a:pt x="627" y="414"/>
                    <a:pt x="627" y="414"/>
                  </a:cubicBezTo>
                  <a:cubicBezTo>
                    <a:pt x="645" y="399"/>
                    <a:pt x="643" y="342"/>
                    <a:pt x="615" y="342"/>
                  </a:cubicBezTo>
                  <a:cubicBezTo>
                    <a:pt x="631" y="317"/>
                    <a:pt x="617" y="277"/>
                    <a:pt x="590" y="286"/>
                  </a:cubicBezTo>
                  <a:cubicBezTo>
                    <a:pt x="590" y="286"/>
                    <a:pt x="604" y="278"/>
                    <a:pt x="602" y="260"/>
                  </a:cubicBezTo>
                  <a:cubicBezTo>
                    <a:pt x="599" y="224"/>
                    <a:pt x="547" y="259"/>
                    <a:pt x="560" y="236"/>
                  </a:cubicBezTo>
                  <a:cubicBezTo>
                    <a:pt x="567" y="223"/>
                    <a:pt x="538" y="180"/>
                    <a:pt x="523" y="213"/>
                  </a:cubicBezTo>
                  <a:cubicBezTo>
                    <a:pt x="515" y="207"/>
                    <a:pt x="529" y="187"/>
                    <a:pt x="514" y="180"/>
                  </a:cubicBezTo>
                  <a:cubicBezTo>
                    <a:pt x="504" y="181"/>
                    <a:pt x="495" y="188"/>
                    <a:pt x="483" y="195"/>
                  </a:cubicBezTo>
                  <a:cubicBezTo>
                    <a:pt x="479" y="181"/>
                    <a:pt x="494" y="174"/>
                    <a:pt x="476" y="154"/>
                  </a:cubicBezTo>
                  <a:cubicBezTo>
                    <a:pt x="452" y="138"/>
                    <a:pt x="451" y="162"/>
                    <a:pt x="434" y="171"/>
                  </a:cubicBezTo>
                  <a:cubicBezTo>
                    <a:pt x="404" y="164"/>
                    <a:pt x="476" y="146"/>
                    <a:pt x="411" y="119"/>
                  </a:cubicBezTo>
                  <a:cubicBezTo>
                    <a:pt x="395" y="159"/>
                    <a:pt x="396" y="130"/>
                    <a:pt x="389" y="124"/>
                  </a:cubicBezTo>
                  <a:cubicBezTo>
                    <a:pt x="384" y="121"/>
                    <a:pt x="375" y="131"/>
                    <a:pt x="356" y="150"/>
                  </a:cubicBezTo>
                  <a:cubicBezTo>
                    <a:pt x="366" y="124"/>
                    <a:pt x="388" y="92"/>
                    <a:pt x="356" y="101"/>
                  </a:cubicBezTo>
                  <a:cubicBezTo>
                    <a:pt x="320" y="117"/>
                    <a:pt x="341" y="96"/>
                    <a:pt x="341" y="93"/>
                  </a:cubicBezTo>
                  <a:cubicBezTo>
                    <a:pt x="372" y="79"/>
                    <a:pt x="312" y="45"/>
                    <a:pt x="314" y="81"/>
                  </a:cubicBezTo>
                  <a:cubicBezTo>
                    <a:pt x="313" y="105"/>
                    <a:pt x="261" y="126"/>
                    <a:pt x="276" y="97"/>
                  </a:cubicBezTo>
                  <a:cubicBezTo>
                    <a:pt x="286" y="60"/>
                    <a:pt x="331" y="116"/>
                    <a:pt x="292" y="51"/>
                  </a:cubicBezTo>
                  <a:cubicBezTo>
                    <a:pt x="268" y="78"/>
                    <a:pt x="248" y="96"/>
                    <a:pt x="244" y="106"/>
                  </a:cubicBezTo>
                  <a:cubicBezTo>
                    <a:pt x="225" y="181"/>
                    <a:pt x="236" y="113"/>
                    <a:pt x="216" y="112"/>
                  </a:cubicBezTo>
                  <a:cubicBezTo>
                    <a:pt x="242" y="94"/>
                    <a:pt x="276" y="63"/>
                    <a:pt x="266" y="43"/>
                  </a:cubicBezTo>
                  <a:cubicBezTo>
                    <a:pt x="237" y="41"/>
                    <a:pt x="172" y="87"/>
                    <a:pt x="214" y="91"/>
                  </a:cubicBezTo>
                  <a:cubicBezTo>
                    <a:pt x="211" y="106"/>
                    <a:pt x="187" y="123"/>
                    <a:pt x="173" y="98"/>
                  </a:cubicBezTo>
                  <a:cubicBezTo>
                    <a:pt x="196" y="92"/>
                    <a:pt x="235" y="15"/>
                    <a:pt x="186" y="38"/>
                  </a:cubicBezTo>
                  <a:cubicBezTo>
                    <a:pt x="181" y="42"/>
                    <a:pt x="181" y="56"/>
                    <a:pt x="173" y="69"/>
                  </a:cubicBezTo>
                  <a:cubicBezTo>
                    <a:pt x="161" y="58"/>
                    <a:pt x="170" y="42"/>
                    <a:pt x="166" y="36"/>
                  </a:cubicBezTo>
                  <a:cubicBezTo>
                    <a:pt x="127" y="0"/>
                    <a:pt x="141" y="93"/>
                    <a:pt x="142" y="114"/>
                  </a:cubicBezTo>
                  <a:cubicBezTo>
                    <a:pt x="92" y="82"/>
                    <a:pt x="139" y="91"/>
                    <a:pt x="126" y="39"/>
                  </a:cubicBezTo>
                  <a:cubicBezTo>
                    <a:pt x="84" y="47"/>
                    <a:pt x="73" y="64"/>
                    <a:pt x="80" y="112"/>
                  </a:cubicBezTo>
                  <a:cubicBezTo>
                    <a:pt x="74" y="123"/>
                    <a:pt x="63" y="149"/>
                    <a:pt x="56" y="117"/>
                  </a:cubicBezTo>
                  <a:cubicBezTo>
                    <a:pt x="79" y="87"/>
                    <a:pt x="77" y="44"/>
                    <a:pt x="37" y="43"/>
                  </a:cubicBezTo>
                  <a:cubicBezTo>
                    <a:pt x="101" y="631"/>
                    <a:pt x="97" y="1225"/>
                    <a:pt x="5" y="1808"/>
                  </a:cubicBezTo>
                  <a:lnTo>
                    <a:pt x="0" y="1840"/>
                  </a:lnTo>
                  <a:cubicBezTo>
                    <a:pt x="46" y="1839"/>
                    <a:pt x="113" y="1825"/>
                    <a:pt x="162" y="1823"/>
                  </a:cubicBezTo>
                  <a:cubicBezTo>
                    <a:pt x="301" y="1827"/>
                    <a:pt x="298" y="1845"/>
                    <a:pt x="529" y="1842"/>
                  </a:cubicBezTo>
                  <a:cubicBezTo>
                    <a:pt x="582" y="1837"/>
                    <a:pt x="597" y="1829"/>
                    <a:pt x="614" y="1829"/>
                  </a:cubicBezTo>
                  <a:cubicBezTo>
                    <a:pt x="597" y="1758"/>
                    <a:pt x="481" y="1798"/>
                    <a:pt x="421" y="1778"/>
                  </a:cubicBezTo>
                  <a:cubicBezTo>
                    <a:pt x="321" y="1768"/>
                    <a:pt x="304" y="1708"/>
                    <a:pt x="272" y="1664"/>
                  </a:cubicBezTo>
                  <a:cubicBezTo>
                    <a:pt x="258" y="1639"/>
                    <a:pt x="237" y="1608"/>
                    <a:pt x="237" y="1566"/>
                  </a:cubicBezTo>
                  <a:cubicBezTo>
                    <a:pt x="230" y="1513"/>
                    <a:pt x="240" y="1484"/>
                    <a:pt x="239" y="1432"/>
                  </a:cubicBezTo>
                  <a:cubicBezTo>
                    <a:pt x="243" y="1393"/>
                    <a:pt x="287" y="1401"/>
                    <a:pt x="315" y="1404"/>
                  </a:cubicBezTo>
                  <a:cubicBezTo>
                    <a:pt x="402" y="1413"/>
                    <a:pt x="547" y="1399"/>
                    <a:pt x="586" y="1387"/>
                  </a:cubicBezTo>
                  <a:cubicBezTo>
                    <a:pt x="641" y="1371"/>
                    <a:pt x="642" y="1337"/>
                    <a:pt x="605" y="1286"/>
                  </a:cubicBezTo>
                  <a:cubicBezTo>
                    <a:pt x="597" y="1261"/>
                    <a:pt x="598" y="1245"/>
                    <a:pt x="609" y="1223"/>
                  </a:cubicBezTo>
                  <a:cubicBezTo>
                    <a:pt x="625" y="1206"/>
                    <a:pt x="644" y="1195"/>
                    <a:pt x="630" y="1174"/>
                  </a:cubicBezTo>
                  <a:cubicBezTo>
                    <a:pt x="630" y="1174"/>
                    <a:pt x="504" y="1147"/>
                    <a:pt x="590" y="1133"/>
                  </a:cubicBezTo>
                  <a:cubicBezTo>
                    <a:pt x="679" y="1118"/>
                    <a:pt x="650" y="1082"/>
                    <a:pt x="650" y="1082"/>
                  </a:cubicBezTo>
                  <a:cubicBezTo>
                    <a:pt x="650" y="1082"/>
                    <a:pt x="635" y="1045"/>
                    <a:pt x="621" y="1018"/>
                  </a:cubicBezTo>
                  <a:cubicBezTo>
                    <a:pt x="611" y="998"/>
                    <a:pt x="695" y="991"/>
                    <a:pt x="704" y="959"/>
                  </a:cubicBezTo>
                  <a:cubicBezTo>
                    <a:pt x="724" y="932"/>
                    <a:pt x="661" y="871"/>
                    <a:pt x="639" y="841"/>
                  </a:cubicBezTo>
                  <a:close/>
                </a:path>
              </a:pathLst>
            </a:custGeom>
            <a:solidFill>
              <a:srgbClr val="2F469C"/>
            </a:solidFill>
            <a:ln>
              <a:noFill/>
            </a:ln>
            <a:extLst/>
          </p:spPr>
          <p:txBody>
            <a:bodyPr/>
            <a:lstStyle/>
            <a:p>
              <a:pPr fontAlgn="auto">
                <a:spcBef>
                  <a:spcPts val="0"/>
                </a:spcBef>
                <a:spcAft>
                  <a:spcPts val="0"/>
                </a:spcAft>
                <a:defRPr/>
              </a:pPr>
              <a:endParaRPr lang="en-US" dirty="0">
                <a:latin typeface="+mn-lt"/>
              </a:endParaRPr>
            </a:p>
          </p:txBody>
        </p:sp>
        <p:sp>
          <p:nvSpPr>
            <p:cNvPr id="18" name="Freeform 12"/>
            <p:cNvSpPr>
              <a:spLocks noChangeAspect="1"/>
            </p:cNvSpPr>
            <p:nvPr/>
          </p:nvSpPr>
          <p:spPr bwMode="auto">
            <a:xfrm>
              <a:off x="1352" y="681"/>
              <a:ext cx="1827" cy="3153"/>
            </a:xfrm>
            <a:custGeom>
              <a:avLst/>
              <a:gdLst>
                <a:gd name="T0" fmla="*/ 1974 w 2011"/>
                <a:gd name="T1" fmla="*/ 2106 h 3449"/>
                <a:gd name="T2" fmla="*/ 0 w 2011"/>
                <a:gd name="T3" fmla="*/ 3449 h 3449"/>
                <a:gd name="T4" fmla="*/ 1972 w 2011"/>
                <a:gd name="T5" fmla="*/ 0 h 3449"/>
                <a:gd name="T6" fmla="*/ 1980 w 2011"/>
                <a:gd name="T7" fmla="*/ 347 h 3449"/>
                <a:gd name="T8" fmla="*/ 1982 w 2011"/>
                <a:gd name="T9" fmla="*/ 392 h 3449"/>
                <a:gd name="T10" fmla="*/ 1923 w 2011"/>
                <a:gd name="T11" fmla="*/ 324 h 3449"/>
                <a:gd name="T12" fmla="*/ 1878 w 2011"/>
                <a:gd name="T13" fmla="*/ 384 h 3449"/>
                <a:gd name="T14" fmla="*/ 1858 w 2011"/>
                <a:gd name="T15" fmla="*/ 411 h 3449"/>
                <a:gd name="T16" fmla="*/ 1823 w 2011"/>
                <a:gd name="T17" fmla="*/ 348 h 3449"/>
                <a:gd name="T18" fmla="*/ 1766 w 2011"/>
                <a:gd name="T19" fmla="*/ 359 h 3449"/>
                <a:gd name="T20" fmla="*/ 1702 w 2011"/>
                <a:gd name="T21" fmla="*/ 494 h 3449"/>
                <a:gd name="T22" fmla="*/ 1680 w 2011"/>
                <a:gd name="T23" fmla="*/ 420 h 3449"/>
                <a:gd name="T24" fmla="*/ 1605 w 2011"/>
                <a:gd name="T25" fmla="*/ 427 h 3449"/>
                <a:gd name="T26" fmla="*/ 1609 w 2011"/>
                <a:gd name="T27" fmla="*/ 499 h 3449"/>
                <a:gd name="T28" fmla="*/ 1520 w 2011"/>
                <a:gd name="T29" fmla="*/ 498 h 3449"/>
                <a:gd name="T30" fmla="*/ 1513 w 2011"/>
                <a:gd name="T31" fmla="*/ 560 h 3449"/>
                <a:gd name="T32" fmla="*/ 1407 w 2011"/>
                <a:gd name="T33" fmla="*/ 521 h 3449"/>
                <a:gd name="T34" fmla="*/ 1521 w 2011"/>
                <a:gd name="T35" fmla="*/ 578 h 3449"/>
                <a:gd name="T36" fmla="*/ 1453 w 2011"/>
                <a:gd name="T37" fmla="*/ 612 h 3449"/>
                <a:gd name="T38" fmla="*/ 1441 w 2011"/>
                <a:gd name="T39" fmla="*/ 603 h 3449"/>
                <a:gd name="T40" fmla="*/ 1404 w 2011"/>
                <a:gd name="T41" fmla="*/ 640 h 3449"/>
                <a:gd name="T42" fmla="*/ 1448 w 2011"/>
                <a:gd name="T43" fmla="*/ 632 h 3449"/>
                <a:gd name="T44" fmla="*/ 1433 w 2011"/>
                <a:gd name="T45" fmla="*/ 703 h 3449"/>
                <a:gd name="T46" fmla="*/ 1392 w 2011"/>
                <a:gd name="T47" fmla="*/ 719 h 3449"/>
                <a:gd name="T48" fmla="*/ 1410 w 2011"/>
                <a:gd name="T49" fmla="*/ 785 h 3449"/>
                <a:gd name="T50" fmla="*/ 1321 w 2011"/>
                <a:gd name="T51" fmla="*/ 761 h 3449"/>
                <a:gd name="T52" fmla="*/ 1255 w 2011"/>
                <a:gd name="T53" fmla="*/ 760 h 3449"/>
                <a:gd name="T54" fmla="*/ 1205 w 2011"/>
                <a:gd name="T55" fmla="*/ 829 h 3449"/>
                <a:gd name="T56" fmla="*/ 1350 w 2011"/>
                <a:gd name="T57" fmla="*/ 845 h 3449"/>
                <a:gd name="T58" fmla="*/ 1308 w 2011"/>
                <a:gd name="T59" fmla="*/ 881 h 3449"/>
                <a:gd name="T60" fmla="*/ 1308 w 2011"/>
                <a:gd name="T61" fmla="*/ 953 h 3449"/>
                <a:gd name="T62" fmla="*/ 1358 w 2011"/>
                <a:gd name="T63" fmla="*/ 951 h 3449"/>
                <a:gd name="T64" fmla="*/ 1319 w 2011"/>
                <a:gd name="T65" fmla="*/ 1061 h 3449"/>
                <a:gd name="T66" fmla="*/ 1324 w 2011"/>
                <a:gd name="T67" fmla="*/ 1115 h 3449"/>
                <a:gd name="T68" fmla="*/ 1283 w 2011"/>
                <a:gd name="T69" fmla="*/ 1185 h 3449"/>
                <a:gd name="T70" fmla="*/ 1257 w 2011"/>
                <a:gd name="T71" fmla="*/ 1226 h 3449"/>
                <a:gd name="T72" fmla="*/ 1285 w 2011"/>
                <a:gd name="T73" fmla="*/ 1267 h 3449"/>
                <a:gd name="T74" fmla="*/ 1314 w 2011"/>
                <a:gd name="T75" fmla="*/ 1311 h 3449"/>
                <a:gd name="T76" fmla="*/ 1363 w 2011"/>
                <a:gd name="T77" fmla="*/ 1376 h 3449"/>
                <a:gd name="T78" fmla="*/ 1438 w 2011"/>
                <a:gd name="T79" fmla="*/ 1413 h 3449"/>
                <a:gd name="T80" fmla="*/ 1494 w 2011"/>
                <a:gd name="T81" fmla="*/ 1379 h 3449"/>
                <a:gd name="T82" fmla="*/ 1513 w 2011"/>
                <a:gd name="T83" fmla="*/ 1471 h 3449"/>
                <a:gd name="T84" fmla="*/ 1605 w 2011"/>
                <a:gd name="T85" fmla="*/ 1474 h 3449"/>
                <a:gd name="T86" fmla="*/ 1584 w 2011"/>
                <a:gd name="T87" fmla="*/ 1525 h 3449"/>
                <a:gd name="T88" fmla="*/ 1618 w 2011"/>
                <a:gd name="T89" fmla="*/ 1559 h 3449"/>
                <a:gd name="T90" fmla="*/ 1644 w 2011"/>
                <a:gd name="T91" fmla="*/ 1602 h 3449"/>
                <a:gd name="T92" fmla="*/ 1700 w 2011"/>
                <a:gd name="T93" fmla="*/ 1594 h 3449"/>
                <a:gd name="T94" fmla="*/ 1729 w 2011"/>
                <a:gd name="T95" fmla="*/ 1535 h 3449"/>
                <a:gd name="T96" fmla="*/ 1794 w 2011"/>
                <a:gd name="T97" fmla="*/ 1574 h 3449"/>
                <a:gd name="T98" fmla="*/ 1808 w 2011"/>
                <a:gd name="T99" fmla="*/ 1711 h 3449"/>
                <a:gd name="T100" fmla="*/ 1870 w 2011"/>
                <a:gd name="T101" fmla="*/ 1688 h 3449"/>
                <a:gd name="T102" fmla="*/ 1839 w 2011"/>
                <a:gd name="T103" fmla="*/ 1844 h 3449"/>
                <a:gd name="T104" fmla="*/ 1446 w 2011"/>
                <a:gd name="T105" fmla="*/ 2092 h 3449"/>
                <a:gd name="T106" fmla="*/ 1654 w 2011"/>
                <a:gd name="T107" fmla="*/ 2103 h 3449"/>
                <a:gd name="T108" fmla="*/ 1974 w 2011"/>
                <a:gd name="T109" fmla="*/ 2105 h 3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11" h="3449">
                  <a:moveTo>
                    <a:pt x="1974" y="2106"/>
                  </a:moveTo>
                  <a:lnTo>
                    <a:pt x="1974" y="2106"/>
                  </a:lnTo>
                  <a:cubicBezTo>
                    <a:pt x="1903" y="2543"/>
                    <a:pt x="1782" y="2987"/>
                    <a:pt x="1602" y="3449"/>
                  </a:cubicBezTo>
                  <a:lnTo>
                    <a:pt x="0" y="3449"/>
                  </a:lnTo>
                  <a:lnTo>
                    <a:pt x="0" y="0"/>
                  </a:lnTo>
                  <a:lnTo>
                    <a:pt x="1972" y="0"/>
                  </a:lnTo>
                  <a:cubicBezTo>
                    <a:pt x="1988" y="113"/>
                    <a:pt x="1999" y="197"/>
                    <a:pt x="2011" y="309"/>
                  </a:cubicBezTo>
                  <a:cubicBezTo>
                    <a:pt x="2011" y="309"/>
                    <a:pt x="1977" y="320"/>
                    <a:pt x="1980" y="347"/>
                  </a:cubicBezTo>
                  <a:cubicBezTo>
                    <a:pt x="1984" y="378"/>
                    <a:pt x="1997" y="385"/>
                    <a:pt x="1997" y="385"/>
                  </a:cubicBezTo>
                  <a:lnTo>
                    <a:pt x="1982" y="392"/>
                  </a:lnTo>
                  <a:cubicBezTo>
                    <a:pt x="1982" y="392"/>
                    <a:pt x="1966" y="368"/>
                    <a:pt x="1966" y="369"/>
                  </a:cubicBezTo>
                  <a:cubicBezTo>
                    <a:pt x="1966" y="346"/>
                    <a:pt x="1976" y="311"/>
                    <a:pt x="1923" y="324"/>
                  </a:cubicBezTo>
                  <a:cubicBezTo>
                    <a:pt x="1904" y="365"/>
                    <a:pt x="1952" y="373"/>
                    <a:pt x="1939" y="401"/>
                  </a:cubicBezTo>
                  <a:cubicBezTo>
                    <a:pt x="1883" y="404"/>
                    <a:pt x="1923" y="359"/>
                    <a:pt x="1878" y="384"/>
                  </a:cubicBezTo>
                  <a:cubicBezTo>
                    <a:pt x="1881" y="371"/>
                    <a:pt x="1871" y="336"/>
                    <a:pt x="1857" y="339"/>
                  </a:cubicBezTo>
                  <a:cubicBezTo>
                    <a:pt x="1851" y="358"/>
                    <a:pt x="1836" y="391"/>
                    <a:pt x="1858" y="411"/>
                  </a:cubicBezTo>
                  <a:cubicBezTo>
                    <a:pt x="1851" y="416"/>
                    <a:pt x="1830" y="413"/>
                    <a:pt x="1825" y="406"/>
                  </a:cubicBezTo>
                  <a:cubicBezTo>
                    <a:pt x="1819" y="396"/>
                    <a:pt x="1840" y="379"/>
                    <a:pt x="1823" y="348"/>
                  </a:cubicBezTo>
                  <a:cubicBezTo>
                    <a:pt x="1771" y="371"/>
                    <a:pt x="1819" y="421"/>
                    <a:pt x="1776" y="440"/>
                  </a:cubicBezTo>
                  <a:cubicBezTo>
                    <a:pt x="1729" y="434"/>
                    <a:pt x="1803" y="394"/>
                    <a:pt x="1766" y="359"/>
                  </a:cubicBezTo>
                  <a:cubicBezTo>
                    <a:pt x="1723" y="369"/>
                    <a:pt x="1707" y="413"/>
                    <a:pt x="1724" y="439"/>
                  </a:cubicBezTo>
                  <a:cubicBezTo>
                    <a:pt x="1723" y="462"/>
                    <a:pt x="1705" y="474"/>
                    <a:pt x="1702" y="494"/>
                  </a:cubicBezTo>
                  <a:cubicBezTo>
                    <a:pt x="1681" y="491"/>
                    <a:pt x="1672" y="483"/>
                    <a:pt x="1670" y="475"/>
                  </a:cubicBezTo>
                  <a:cubicBezTo>
                    <a:pt x="1667" y="460"/>
                    <a:pt x="1708" y="453"/>
                    <a:pt x="1680" y="420"/>
                  </a:cubicBezTo>
                  <a:cubicBezTo>
                    <a:pt x="1635" y="427"/>
                    <a:pt x="1665" y="500"/>
                    <a:pt x="1629" y="461"/>
                  </a:cubicBezTo>
                  <a:cubicBezTo>
                    <a:pt x="1626" y="444"/>
                    <a:pt x="1614" y="429"/>
                    <a:pt x="1605" y="427"/>
                  </a:cubicBezTo>
                  <a:cubicBezTo>
                    <a:pt x="1588" y="439"/>
                    <a:pt x="1580" y="459"/>
                    <a:pt x="1591" y="476"/>
                  </a:cubicBezTo>
                  <a:lnTo>
                    <a:pt x="1609" y="499"/>
                  </a:lnTo>
                  <a:cubicBezTo>
                    <a:pt x="1607" y="499"/>
                    <a:pt x="1617" y="513"/>
                    <a:pt x="1615" y="512"/>
                  </a:cubicBezTo>
                  <a:cubicBezTo>
                    <a:pt x="1585" y="488"/>
                    <a:pt x="1545" y="471"/>
                    <a:pt x="1520" y="498"/>
                  </a:cubicBezTo>
                  <a:cubicBezTo>
                    <a:pt x="1523" y="523"/>
                    <a:pt x="1545" y="525"/>
                    <a:pt x="1579" y="533"/>
                  </a:cubicBezTo>
                  <a:cubicBezTo>
                    <a:pt x="1536" y="537"/>
                    <a:pt x="1527" y="552"/>
                    <a:pt x="1513" y="560"/>
                  </a:cubicBezTo>
                  <a:cubicBezTo>
                    <a:pt x="1508" y="532"/>
                    <a:pt x="1475" y="527"/>
                    <a:pt x="1444" y="523"/>
                  </a:cubicBezTo>
                  <a:cubicBezTo>
                    <a:pt x="1426" y="527"/>
                    <a:pt x="1415" y="515"/>
                    <a:pt x="1407" y="521"/>
                  </a:cubicBezTo>
                  <a:cubicBezTo>
                    <a:pt x="1420" y="553"/>
                    <a:pt x="1451" y="578"/>
                    <a:pt x="1490" y="586"/>
                  </a:cubicBezTo>
                  <a:cubicBezTo>
                    <a:pt x="1507" y="584"/>
                    <a:pt x="1509" y="584"/>
                    <a:pt x="1521" y="578"/>
                  </a:cubicBezTo>
                  <a:cubicBezTo>
                    <a:pt x="1544" y="588"/>
                    <a:pt x="1542" y="592"/>
                    <a:pt x="1548" y="608"/>
                  </a:cubicBezTo>
                  <a:cubicBezTo>
                    <a:pt x="1514" y="623"/>
                    <a:pt x="1487" y="604"/>
                    <a:pt x="1453" y="612"/>
                  </a:cubicBezTo>
                  <a:cubicBezTo>
                    <a:pt x="1453" y="614"/>
                    <a:pt x="1445" y="614"/>
                    <a:pt x="1444" y="611"/>
                  </a:cubicBezTo>
                  <a:cubicBezTo>
                    <a:pt x="1445" y="611"/>
                    <a:pt x="1440" y="603"/>
                    <a:pt x="1441" y="603"/>
                  </a:cubicBezTo>
                  <a:cubicBezTo>
                    <a:pt x="1426" y="575"/>
                    <a:pt x="1387" y="586"/>
                    <a:pt x="1366" y="592"/>
                  </a:cubicBezTo>
                  <a:cubicBezTo>
                    <a:pt x="1363" y="614"/>
                    <a:pt x="1386" y="632"/>
                    <a:pt x="1404" y="640"/>
                  </a:cubicBezTo>
                  <a:cubicBezTo>
                    <a:pt x="1429" y="649"/>
                    <a:pt x="1438" y="641"/>
                    <a:pt x="1438" y="641"/>
                  </a:cubicBezTo>
                  <a:lnTo>
                    <a:pt x="1448" y="632"/>
                  </a:lnTo>
                  <a:cubicBezTo>
                    <a:pt x="1459" y="672"/>
                    <a:pt x="1473" y="674"/>
                    <a:pt x="1494" y="690"/>
                  </a:cubicBezTo>
                  <a:cubicBezTo>
                    <a:pt x="1471" y="698"/>
                    <a:pt x="1462" y="705"/>
                    <a:pt x="1433" y="703"/>
                  </a:cubicBezTo>
                  <a:cubicBezTo>
                    <a:pt x="1400" y="652"/>
                    <a:pt x="1301" y="630"/>
                    <a:pt x="1305" y="654"/>
                  </a:cubicBezTo>
                  <a:cubicBezTo>
                    <a:pt x="1319" y="706"/>
                    <a:pt x="1392" y="719"/>
                    <a:pt x="1392" y="719"/>
                  </a:cubicBezTo>
                  <a:cubicBezTo>
                    <a:pt x="1392" y="719"/>
                    <a:pt x="1354" y="733"/>
                    <a:pt x="1360" y="746"/>
                  </a:cubicBezTo>
                  <a:cubicBezTo>
                    <a:pt x="1367" y="758"/>
                    <a:pt x="1417" y="766"/>
                    <a:pt x="1410" y="785"/>
                  </a:cubicBezTo>
                  <a:cubicBezTo>
                    <a:pt x="1358" y="762"/>
                    <a:pt x="1348" y="771"/>
                    <a:pt x="1383" y="817"/>
                  </a:cubicBezTo>
                  <a:cubicBezTo>
                    <a:pt x="1339" y="819"/>
                    <a:pt x="1349" y="772"/>
                    <a:pt x="1321" y="761"/>
                  </a:cubicBezTo>
                  <a:cubicBezTo>
                    <a:pt x="1301" y="775"/>
                    <a:pt x="1313" y="806"/>
                    <a:pt x="1313" y="806"/>
                  </a:cubicBezTo>
                  <a:cubicBezTo>
                    <a:pt x="1303" y="798"/>
                    <a:pt x="1277" y="754"/>
                    <a:pt x="1255" y="760"/>
                  </a:cubicBezTo>
                  <a:cubicBezTo>
                    <a:pt x="1248" y="765"/>
                    <a:pt x="1248" y="789"/>
                    <a:pt x="1265" y="805"/>
                  </a:cubicBezTo>
                  <a:cubicBezTo>
                    <a:pt x="1244" y="809"/>
                    <a:pt x="1210" y="806"/>
                    <a:pt x="1205" y="829"/>
                  </a:cubicBezTo>
                  <a:cubicBezTo>
                    <a:pt x="1239" y="855"/>
                    <a:pt x="1276" y="855"/>
                    <a:pt x="1329" y="849"/>
                  </a:cubicBezTo>
                  <a:cubicBezTo>
                    <a:pt x="1329" y="849"/>
                    <a:pt x="1339" y="848"/>
                    <a:pt x="1350" y="845"/>
                  </a:cubicBezTo>
                  <a:cubicBezTo>
                    <a:pt x="1360" y="842"/>
                    <a:pt x="1375" y="856"/>
                    <a:pt x="1375" y="856"/>
                  </a:cubicBezTo>
                  <a:cubicBezTo>
                    <a:pt x="1349" y="862"/>
                    <a:pt x="1360" y="870"/>
                    <a:pt x="1308" y="881"/>
                  </a:cubicBezTo>
                  <a:cubicBezTo>
                    <a:pt x="1274" y="897"/>
                    <a:pt x="1247" y="918"/>
                    <a:pt x="1247" y="953"/>
                  </a:cubicBezTo>
                  <a:cubicBezTo>
                    <a:pt x="1268" y="963"/>
                    <a:pt x="1294" y="973"/>
                    <a:pt x="1308" y="953"/>
                  </a:cubicBezTo>
                  <a:cubicBezTo>
                    <a:pt x="1331" y="920"/>
                    <a:pt x="1324" y="946"/>
                    <a:pt x="1340" y="945"/>
                  </a:cubicBezTo>
                  <a:lnTo>
                    <a:pt x="1358" y="951"/>
                  </a:lnTo>
                  <a:cubicBezTo>
                    <a:pt x="1344" y="986"/>
                    <a:pt x="1264" y="985"/>
                    <a:pt x="1279" y="1011"/>
                  </a:cubicBezTo>
                  <a:cubicBezTo>
                    <a:pt x="1295" y="1035"/>
                    <a:pt x="1319" y="1061"/>
                    <a:pt x="1319" y="1061"/>
                  </a:cubicBezTo>
                  <a:cubicBezTo>
                    <a:pt x="1319" y="1061"/>
                    <a:pt x="1263" y="1032"/>
                    <a:pt x="1247" y="1053"/>
                  </a:cubicBezTo>
                  <a:cubicBezTo>
                    <a:pt x="1232" y="1071"/>
                    <a:pt x="1265" y="1102"/>
                    <a:pt x="1324" y="1115"/>
                  </a:cubicBezTo>
                  <a:cubicBezTo>
                    <a:pt x="1304" y="1128"/>
                    <a:pt x="1233" y="1115"/>
                    <a:pt x="1276" y="1160"/>
                  </a:cubicBezTo>
                  <a:cubicBezTo>
                    <a:pt x="1225" y="1181"/>
                    <a:pt x="1242" y="1196"/>
                    <a:pt x="1283" y="1185"/>
                  </a:cubicBezTo>
                  <a:lnTo>
                    <a:pt x="1303" y="1188"/>
                  </a:lnTo>
                  <a:cubicBezTo>
                    <a:pt x="1291" y="1196"/>
                    <a:pt x="1254" y="1213"/>
                    <a:pt x="1257" y="1226"/>
                  </a:cubicBezTo>
                  <a:cubicBezTo>
                    <a:pt x="1259" y="1243"/>
                    <a:pt x="1300" y="1222"/>
                    <a:pt x="1307" y="1235"/>
                  </a:cubicBezTo>
                  <a:cubicBezTo>
                    <a:pt x="1310" y="1254"/>
                    <a:pt x="1287" y="1262"/>
                    <a:pt x="1285" y="1267"/>
                  </a:cubicBezTo>
                  <a:cubicBezTo>
                    <a:pt x="1314" y="1286"/>
                    <a:pt x="1331" y="1241"/>
                    <a:pt x="1358" y="1267"/>
                  </a:cubicBezTo>
                  <a:cubicBezTo>
                    <a:pt x="1348" y="1286"/>
                    <a:pt x="1305" y="1282"/>
                    <a:pt x="1314" y="1311"/>
                  </a:cubicBezTo>
                  <a:cubicBezTo>
                    <a:pt x="1330" y="1323"/>
                    <a:pt x="1357" y="1318"/>
                    <a:pt x="1373" y="1329"/>
                  </a:cubicBezTo>
                  <a:cubicBezTo>
                    <a:pt x="1373" y="1329"/>
                    <a:pt x="1351" y="1371"/>
                    <a:pt x="1363" y="1376"/>
                  </a:cubicBezTo>
                  <a:cubicBezTo>
                    <a:pt x="1386" y="1388"/>
                    <a:pt x="1408" y="1351"/>
                    <a:pt x="1416" y="1349"/>
                  </a:cubicBezTo>
                  <a:cubicBezTo>
                    <a:pt x="1410" y="1396"/>
                    <a:pt x="1450" y="1380"/>
                    <a:pt x="1438" y="1413"/>
                  </a:cubicBezTo>
                  <a:cubicBezTo>
                    <a:pt x="1438" y="1430"/>
                    <a:pt x="1436" y="1454"/>
                    <a:pt x="1454" y="1463"/>
                  </a:cubicBezTo>
                  <a:cubicBezTo>
                    <a:pt x="1491" y="1452"/>
                    <a:pt x="1495" y="1423"/>
                    <a:pt x="1494" y="1379"/>
                  </a:cubicBezTo>
                  <a:cubicBezTo>
                    <a:pt x="1494" y="1364"/>
                    <a:pt x="1537" y="1389"/>
                    <a:pt x="1537" y="1389"/>
                  </a:cubicBezTo>
                  <a:cubicBezTo>
                    <a:pt x="1563" y="1410"/>
                    <a:pt x="1492" y="1426"/>
                    <a:pt x="1513" y="1471"/>
                  </a:cubicBezTo>
                  <a:cubicBezTo>
                    <a:pt x="1573" y="1479"/>
                    <a:pt x="1573" y="1428"/>
                    <a:pt x="1621" y="1419"/>
                  </a:cubicBezTo>
                  <a:cubicBezTo>
                    <a:pt x="1643" y="1433"/>
                    <a:pt x="1612" y="1457"/>
                    <a:pt x="1605" y="1474"/>
                  </a:cubicBezTo>
                  <a:cubicBezTo>
                    <a:pt x="1575" y="1491"/>
                    <a:pt x="1538" y="1471"/>
                    <a:pt x="1509" y="1530"/>
                  </a:cubicBezTo>
                  <a:cubicBezTo>
                    <a:pt x="1551" y="1546"/>
                    <a:pt x="1570" y="1533"/>
                    <a:pt x="1584" y="1525"/>
                  </a:cubicBezTo>
                  <a:cubicBezTo>
                    <a:pt x="1597" y="1516"/>
                    <a:pt x="1596" y="1511"/>
                    <a:pt x="1606" y="1507"/>
                  </a:cubicBezTo>
                  <a:cubicBezTo>
                    <a:pt x="1607" y="1523"/>
                    <a:pt x="1603" y="1553"/>
                    <a:pt x="1618" y="1559"/>
                  </a:cubicBezTo>
                  <a:cubicBezTo>
                    <a:pt x="1632" y="1558"/>
                    <a:pt x="1633" y="1553"/>
                    <a:pt x="1645" y="1546"/>
                  </a:cubicBezTo>
                  <a:cubicBezTo>
                    <a:pt x="1657" y="1558"/>
                    <a:pt x="1626" y="1589"/>
                    <a:pt x="1644" y="1602"/>
                  </a:cubicBezTo>
                  <a:cubicBezTo>
                    <a:pt x="1661" y="1599"/>
                    <a:pt x="1667" y="1583"/>
                    <a:pt x="1667" y="1583"/>
                  </a:cubicBezTo>
                  <a:cubicBezTo>
                    <a:pt x="1677" y="1597"/>
                    <a:pt x="1689" y="1597"/>
                    <a:pt x="1700" y="1594"/>
                  </a:cubicBezTo>
                  <a:cubicBezTo>
                    <a:pt x="1706" y="1579"/>
                    <a:pt x="1707" y="1545"/>
                    <a:pt x="1688" y="1533"/>
                  </a:cubicBezTo>
                  <a:cubicBezTo>
                    <a:pt x="1697" y="1522"/>
                    <a:pt x="1720" y="1543"/>
                    <a:pt x="1729" y="1535"/>
                  </a:cubicBezTo>
                  <a:cubicBezTo>
                    <a:pt x="1748" y="1557"/>
                    <a:pt x="1707" y="1600"/>
                    <a:pt x="1737" y="1618"/>
                  </a:cubicBezTo>
                  <a:cubicBezTo>
                    <a:pt x="1766" y="1615"/>
                    <a:pt x="1765" y="1586"/>
                    <a:pt x="1794" y="1574"/>
                  </a:cubicBezTo>
                  <a:cubicBezTo>
                    <a:pt x="1789" y="1604"/>
                    <a:pt x="1824" y="1626"/>
                    <a:pt x="1779" y="1648"/>
                  </a:cubicBezTo>
                  <a:cubicBezTo>
                    <a:pt x="1779" y="1677"/>
                    <a:pt x="1834" y="1669"/>
                    <a:pt x="1808" y="1711"/>
                  </a:cubicBezTo>
                  <a:cubicBezTo>
                    <a:pt x="1818" y="1728"/>
                    <a:pt x="1831" y="1721"/>
                    <a:pt x="1843" y="1718"/>
                  </a:cubicBezTo>
                  <a:lnTo>
                    <a:pt x="1870" y="1688"/>
                  </a:lnTo>
                  <a:cubicBezTo>
                    <a:pt x="1862" y="1712"/>
                    <a:pt x="1860" y="1750"/>
                    <a:pt x="1867" y="1777"/>
                  </a:cubicBezTo>
                  <a:cubicBezTo>
                    <a:pt x="1858" y="1800"/>
                    <a:pt x="1879" y="1825"/>
                    <a:pt x="1839" y="1844"/>
                  </a:cubicBezTo>
                  <a:cubicBezTo>
                    <a:pt x="1828" y="1900"/>
                    <a:pt x="1827" y="1956"/>
                    <a:pt x="1763" y="1992"/>
                  </a:cubicBezTo>
                  <a:cubicBezTo>
                    <a:pt x="1726" y="2060"/>
                    <a:pt x="1497" y="2024"/>
                    <a:pt x="1446" y="2092"/>
                  </a:cubicBezTo>
                  <a:cubicBezTo>
                    <a:pt x="1459" y="2104"/>
                    <a:pt x="1576" y="2100"/>
                    <a:pt x="1591" y="2096"/>
                  </a:cubicBezTo>
                  <a:cubicBezTo>
                    <a:pt x="1613" y="2085"/>
                    <a:pt x="1631" y="2104"/>
                    <a:pt x="1654" y="2103"/>
                  </a:cubicBezTo>
                  <a:cubicBezTo>
                    <a:pt x="1705" y="2103"/>
                    <a:pt x="1767" y="2086"/>
                    <a:pt x="1809" y="2103"/>
                  </a:cubicBezTo>
                  <a:cubicBezTo>
                    <a:pt x="1869" y="2103"/>
                    <a:pt x="1920" y="2105"/>
                    <a:pt x="1974" y="2105"/>
                  </a:cubicBezTo>
                  <a:lnTo>
                    <a:pt x="1974" y="2106"/>
                  </a:lnTo>
                  <a:close/>
                </a:path>
              </a:pathLst>
            </a:custGeom>
            <a:solidFill>
              <a:srgbClr val="2F469C"/>
            </a:solidFill>
            <a:ln>
              <a:noFill/>
            </a:ln>
            <a:extLst/>
          </p:spPr>
          <p:txBody>
            <a:bodyPr/>
            <a:lstStyle/>
            <a:p>
              <a:pPr fontAlgn="auto">
                <a:spcBef>
                  <a:spcPts val="0"/>
                </a:spcBef>
                <a:spcAft>
                  <a:spcPts val="0"/>
                </a:spcAft>
                <a:defRPr/>
              </a:pPr>
              <a:endParaRPr lang="en-US" dirty="0">
                <a:latin typeface="+mn-lt"/>
              </a:endParaRPr>
            </a:p>
          </p:txBody>
        </p:sp>
        <p:sp>
          <p:nvSpPr>
            <p:cNvPr id="19" name="Freeform 13"/>
            <p:cNvSpPr>
              <a:spLocks noChangeAspect="1" noEditPoints="1"/>
            </p:cNvSpPr>
            <p:nvPr/>
          </p:nvSpPr>
          <p:spPr bwMode="auto">
            <a:xfrm>
              <a:off x="3236" y="2759"/>
              <a:ext cx="580" cy="569"/>
            </a:xfrm>
            <a:custGeom>
              <a:avLst/>
              <a:gdLst>
                <a:gd name="T0" fmla="*/ 321 w 639"/>
                <a:gd name="T1" fmla="*/ 621 h 621"/>
                <a:gd name="T2" fmla="*/ 321 w 639"/>
                <a:gd name="T3" fmla="*/ 621 h 621"/>
                <a:gd name="T4" fmla="*/ 639 w 639"/>
                <a:gd name="T5" fmla="*/ 307 h 621"/>
                <a:gd name="T6" fmla="*/ 321 w 639"/>
                <a:gd name="T7" fmla="*/ 0 h 621"/>
                <a:gd name="T8" fmla="*/ 0 w 639"/>
                <a:gd name="T9" fmla="*/ 307 h 621"/>
                <a:gd name="T10" fmla="*/ 321 w 639"/>
                <a:gd name="T11" fmla="*/ 621 h 621"/>
                <a:gd name="T12" fmla="*/ 321 w 639"/>
                <a:gd name="T13" fmla="*/ 621 h 621"/>
                <a:gd name="T14" fmla="*/ 162 w 639"/>
                <a:gd name="T15" fmla="*/ 307 h 621"/>
                <a:gd name="T16" fmla="*/ 162 w 639"/>
                <a:gd name="T17" fmla="*/ 307 h 621"/>
                <a:gd name="T18" fmla="*/ 321 w 639"/>
                <a:gd name="T19" fmla="*/ 125 h 621"/>
                <a:gd name="T20" fmla="*/ 477 w 639"/>
                <a:gd name="T21" fmla="*/ 307 h 621"/>
                <a:gd name="T22" fmla="*/ 321 w 639"/>
                <a:gd name="T23" fmla="*/ 495 h 621"/>
                <a:gd name="T24" fmla="*/ 162 w 639"/>
                <a:gd name="T25" fmla="*/ 307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9" h="621">
                  <a:moveTo>
                    <a:pt x="321" y="621"/>
                  </a:moveTo>
                  <a:lnTo>
                    <a:pt x="321" y="621"/>
                  </a:lnTo>
                  <a:cubicBezTo>
                    <a:pt x="512" y="621"/>
                    <a:pt x="639" y="480"/>
                    <a:pt x="639" y="307"/>
                  </a:cubicBezTo>
                  <a:cubicBezTo>
                    <a:pt x="639" y="124"/>
                    <a:pt x="511" y="0"/>
                    <a:pt x="321" y="0"/>
                  </a:cubicBezTo>
                  <a:cubicBezTo>
                    <a:pt x="130" y="0"/>
                    <a:pt x="0" y="121"/>
                    <a:pt x="0" y="307"/>
                  </a:cubicBezTo>
                  <a:cubicBezTo>
                    <a:pt x="0" y="489"/>
                    <a:pt x="132" y="621"/>
                    <a:pt x="321" y="621"/>
                  </a:cubicBezTo>
                  <a:lnTo>
                    <a:pt x="321" y="621"/>
                  </a:lnTo>
                  <a:close/>
                  <a:moveTo>
                    <a:pt x="162" y="307"/>
                  </a:moveTo>
                  <a:lnTo>
                    <a:pt x="162" y="307"/>
                  </a:lnTo>
                  <a:cubicBezTo>
                    <a:pt x="162" y="198"/>
                    <a:pt x="214" y="125"/>
                    <a:pt x="321" y="125"/>
                  </a:cubicBezTo>
                  <a:cubicBezTo>
                    <a:pt x="425" y="125"/>
                    <a:pt x="477" y="192"/>
                    <a:pt x="477" y="307"/>
                  </a:cubicBezTo>
                  <a:cubicBezTo>
                    <a:pt x="477" y="413"/>
                    <a:pt x="426" y="495"/>
                    <a:pt x="321" y="495"/>
                  </a:cubicBezTo>
                  <a:cubicBezTo>
                    <a:pt x="220" y="495"/>
                    <a:pt x="162" y="415"/>
                    <a:pt x="162" y="307"/>
                  </a:cubicBezTo>
                  <a:close/>
                </a:path>
              </a:pathLst>
            </a:custGeom>
            <a:solidFill>
              <a:schemeClr val="bg1"/>
            </a:solidFill>
            <a:ln>
              <a:noFill/>
            </a:ln>
            <a:extLst/>
          </p:spPr>
          <p:txBody>
            <a:bodyPr/>
            <a:lstStyle/>
            <a:p>
              <a:pPr fontAlgn="auto">
                <a:spcBef>
                  <a:spcPts val="0"/>
                </a:spcBef>
                <a:spcAft>
                  <a:spcPts val="0"/>
                </a:spcAft>
                <a:defRPr/>
              </a:pPr>
              <a:endParaRPr lang="en-US" dirty="0">
                <a:latin typeface="+mn-lt"/>
              </a:endParaRPr>
            </a:p>
          </p:txBody>
        </p:sp>
        <p:sp>
          <p:nvSpPr>
            <p:cNvPr id="20" name="Freeform 14"/>
            <p:cNvSpPr>
              <a:spLocks noChangeAspect="1"/>
            </p:cNvSpPr>
            <p:nvPr/>
          </p:nvSpPr>
          <p:spPr bwMode="auto">
            <a:xfrm>
              <a:off x="3893" y="2759"/>
              <a:ext cx="409" cy="569"/>
            </a:xfrm>
            <a:custGeom>
              <a:avLst/>
              <a:gdLst>
                <a:gd name="T0" fmla="*/ 377 w 441"/>
                <a:gd name="T1" fmla="*/ 128 h 621"/>
                <a:gd name="T2" fmla="*/ 377 w 441"/>
                <a:gd name="T3" fmla="*/ 128 h 621"/>
                <a:gd name="T4" fmla="*/ 270 w 441"/>
                <a:gd name="T5" fmla="*/ 114 h 621"/>
                <a:gd name="T6" fmla="*/ 163 w 441"/>
                <a:gd name="T7" fmla="*/ 160 h 621"/>
                <a:gd name="T8" fmla="*/ 290 w 441"/>
                <a:gd name="T9" fmla="*/ 260 h 621"/>
                <a:gd name="T10" fmla="*/ 441 w 441"/>
                <a:gd name="T11" fmla="*/ 443 h 621"/>
                <a:gd name="T12" fmla="*/ 187 w 441"/>
                <a:gd name="T13" fmla="*/ 621 h 621"/>
                <a:gd name="T14" fmla="*/ 11 w 441"/>
                <a:gd name="T15" fmla="*/ 594 h 621"/>
                <a:gd name="T16" fmla="*/ 11 w 441"/>
                <a:gd name="T17" fmla="*/ 469 h 621"/>
                <a:gd name="T18" fmla="*/ 193 w 441"/>
                <a:gd name="T19" fmla="*/ 506 h 621"/>
                <a:gd name="T20" fmla="*/ 279 w 441"/>
                <a:gd name="T21" fmla="*/ 448 h 621"/>
                <a:gd name="T22" fmla="*/ 153 w 441"/>
                <a:gd name="T23" fmla="*/ 349 h 621"/>
                <a:gd name="T24" fmla="*/ 0 w 441"/>
                <a:gd name="T25" fmla="*/ 160 h 621"/>
                <a:gd name="T26" fmla="*/ 243 w 441"/>
                <a:gd name="T27" fmla="*/ 0 h 621"/>
                <a:gd name="T28" fmla="*/ 377 w 441"/>
                <a:gd name="T29" fmla="*/ 10 h 621"/>
                <a:gd name="T30" fmla="*/ 377 w 441"/>
                <a:gd name="T31" fmla="*/ 128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1" h="621">
                  <a:moveTo>
                    <a:pt x="377" y="128"/>
                  </a:moveTo>
                  <a:lnTo>
                    <a:pt x="377" y="128"/>
                  </a:lnTo>
                  <a:cubicBezTo>
                    <a:pt x="341" y="122"/>
                    <a:pt x="306" y="114"/>
                    <a:pt x="270" y="114"/>
                  </a:cubicBezTo>
                  <a:cubicBezTo>
                    <a:pt x="207" y="114"/>
                    <a:pt x="163" y="129"/>
                    <a:pt x="163" y="160"/>
                  </a:cubicBezTo>
                  <a:cubicBezTo>
                    <a:pt x="163" y="195"/>
                    <a:pt x="223" y="224"/>
                    <a:pt x="290" y="260"/>
                  </a:cubicBezTo>
                  <a:cubicBezTo>
                    <a:pt x="353" y="294"/>
                    <a:pt x="441" y="340"/>
                    <a:pt x="441" y="443"/>
                  </a:cubicBezTo>
                  <a:cubicBezTo>
                    <a:pt x="441" y="557"/>
                    <a:pt x="340" y="621"/>
                    <a:pt x="187" y="621"/>
                  </a:cubicBezTo>
                  <a:cubicBezTo>
                    <a:pt x="117" y="621"/>
                    <a:pt x="69" y="607"/>
                    <a:pt x="11" y="594"/>
                  </a:cubicBezTo>
                  <a:lnTo>
                    <a:pt x="11" y="469"/>
                  </a:lnTo>
                  <a:cubicBezTo>
                    <a:pt x="56" y="482"/>
                    <a:pt x="128" y="506"/>
                    <a:pt x="193" y="506"/>
                  </a:cubicBezTo>
                  <a:cubicBezTo>
                    <a:pt x="236" y="506"/>
                    <a:pt x="279" y="487"/>
                    <a:pt x="279" y="448"/>
                  </a:cubicBezTo>
                  <a:cubicBezTo>
                    <a:pt x="279" y="412"/>
                    <a:pt x="227" y="391"/>
                    <a:pt x="153" y="349"/>
                  </a:cubicBezTo>
                  <a:cubicBezTo>
                    <a:pt x="86" y="316"/>
                    <a:pt x="0" y="247"/>
                    <a:pt x="0" y="160"/>
                  </a:cubicBezTo>
                  <a:cubicBezTo>
                    <a:pt x="0" y="57"/>
                    <a:pt x="104" y="0"/>
                    <a:pt x="243" y="0"/>
                  </a:cubicBezTo>
                  <a:cubicBezTo>
                    <a:pt x="288" y="0"/>
                    <a:pt x="333" y="4"/>
                    <a:pt x="377" y="10"/>
                  </a:cubicBezTo>
                  <a:lnTo>
                    <a:pt x="377" y="128"/>
                  </a:lnTo>
                  <a:close/>
                </a:path>
              </a:pathLst>
            </a:custGeom>
            <a:solidFill>
              <a:schemeClr val="bg1"/>
            </a:solidFill>
            <a:ln>
              <a:noFill/>
            </a:ln>
            <a:extLst/>
          </p:spPr>
          <p:txBody>
            <a:bodyPr/>
            <a:lstStyle/>
            <a:p>
              <a:pPr fontAlgn="auto">
                <a:spcBef>
                  <a:spcPts val="0"/>
                </a:spcBef>
                <a:spcAft>
                  <a:spcPts val="0"/>
                </a:spcAft>
                <a:defRPr/>
              </a:pPr>
              <a:endParaRPr lang="en-US" dirty="0">
                <a:latin typeface="+mn-lt"/>
              </a:endParaRPr>
            </a:p>
          </p:txBody>
        </p:sp>
        <p:sp>
          <p:nvSpPr>
            <p:cNvPr id="21" name="Freeform 15"/>
            <p:cNvSpPr>
              <a:spLocks noChangeAspect="1"/>
            </p:cNvSpPr>
            <p:nvPr/>
          </p:nvSpPr>
          <p:spPr bwMode="auto">
            <a:xfrm>
              <a:off x="1771" y="2562"/>
              <a:ext cx="217" cy="744"/>
            </a:xfrm>
            <a:custGeom>
              <a:avLst/>
              <a:gdLst>
                <a:gd name="T0" fmla="*/ 18 w 229"/>
                <a:gd name="T1" fmla="*/ 817 h 817"/>
                <a:gd name="T2" fmla="*/ 18 w 229"/>
                <a:gd name="T3" fmla="*/ 817 h 817"/>
                <a:gd name="T4" fmla="*/ 24 w 229"/>
                <a:gd name="T5" fmla="*/ 606 h 817"/>
                <a:gd name="T6" fmla="*/ 24 w 229"/>
                <a:gd name="T7" fmla="*/ 287 h 817"/>
                <a:gd name="T8" fmla="*/ 0 w 229"/>
                <a:gd name="T9" fmla="*/ 0 h 817"/>
                <a:gd name="T10" fmla="*/ 211 w 229"/>
                <a:gd name="T11" fmla="*/ 0 h 817"/>
                <a:gd name="T12" fmla="*/ 205 w 229"/>
                <a:gd name="T13" fmla="*/ 232 h 817"/>
                <a:gd name="T14" fmla="*/ 205 w 229"/>
                <a:gd name="T15" fmla="*/ 530 h 817"/>
                <a:gd name="T16" fmla="*/ 229 w 229"/>
                <a:gd name="T17" fmla="*/ 817 h 817"/>
                <a:gd name="T18" fmla="*/ 18 w 229"/>
                <a:gd name="T19" fmla="*/ 817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817">
                  <a:moveTo>
                    <a:pt x="18" y="817"/>
                  </a:moveTo>
                  <a:lnTo>
                    <a:pt x="18" y="817"/>
                  </a:lnTo>
                  <a:cubicBezTo>
                    <a:pt x="22" y="750"/>
                    <a:pt x="24" y="699"/>
                    <a:pt x="24" y="606"/>
                  </a:cubicBezTo>
                  <a:lnTo>
                    <a:pt x="24" y="287"/>
                  </a:lnTo>
                  <a:cubicBezTo>
                    <a:pt x="24" y="172"/>
                    <a:pt x="17" y="85"/>
                    <a:pt x="0" y="0"/>
                  </a:cubicBezTo>
                  <a:lnTo>
                    <a:pt x="211" y="0"/>
                  </a:lnTo>
                  <a:cubicBezTo>
                    <a:pt x="211" y="59"/>
                    <a:pt x="205" y="140"/>
                    <a:pt x="205" y="232"/>
                  </a:cubicBezTo>
                  <a:lnTo>
                    <a:pt x="205" y="530"/>
                  </a:lnTo>
                  <a:cubicBezTo>
                    <a:pt x="205" y="614"/>
                    <a:pt x="218" y="739"/>
                    <a:pt x="229" y="817"/>
                  </a:cubicBezTo>
                  <a:lnTo>
                    <a:pt x="18" y="817"/>
                  </a:lnTo>
                  <a:close/>
                </a:path>
              </a:pathLst>
            </a:custGeom>
            <a:solidFill>
              <a:schemeClr val="bg1"/>
            </a:solidFill>
            <a:ln>
              <a:noFill/>
            </a:ln>
            <a:extLst/>
          </p:spPr>
          <p:txBody>
            <a:bodyPr/>
            <a:lstStyle/>
            <a:p>
              <a:pPr fontAlgn="auto">
                <a:spcBef>
                  <a:spcPts val="0"/>
                </a:spcBef>
                <a:spcAft>
                  <a:spcPts val="0"/>
                </a:spcAft>
                <a:defRPr/>
              </a:pPr>
              <a:endParaRPr lang="en-US" dirty="0">
                <a:latin typeface="+mn-lt"/>
              </a:endParaRPr>
            </a:p>
          </p:txBody>
        </p:sp>
        <p:sp>
          <p:nvSpPr>
            <p:cNvPr id="22" name="Freeform 16"/>
            <p:cNvSpPr>
              <a:spLocks noChangeAspect="1" noEditPoints="1"/>
            </p:cNvSpPr>
            <p:nvPr/>
          </p:nvSpPr>
          <p:spPr bwMode="auto">
            <a:xfrm>
              <a:off x="2097" y="2759"/>
              <a:ext cx="600" cy="786"/>
            </a:xfrm>
            <a:custGeom>
              <a:avLst/>
              <a:gdLst>
                <a:gd name="T0" fmla="*/ 210 w 662"/>
                <a:gd name="T1" fmla="*/ 851 h 863"/>
                <a:gd name="T2" fmla="*/ 210 w 662"/>
                <a:gd name="T3" fmla="*/ 851 h 863"/>
                <a:gd name="T4" fmla="*/ 198 w 662"/>
                <a:gd name="T5" fmla="*/ 632 h 863"/>
                <a:gd name="T6" fmla="*/ 198 w 662"/>
                <a:gd name="T7" fmla="*/ 564 h 863"/>
                <a:gd name="T8" fmla="*/ 385 w 662"/>
                <a:gd name="T9" fmla="*/ 621 h 863"/>
                <a:gd name="T10" fmla="*/ 662 w 662"/>
                <a:gd name="T11" fmla="*/ 322 h 863"/>
                <a:gd name="T12" fmla="*/ 378 w 662"/>
                <a:gd name="T13" fmla="*/ 0 h 863"/>
                <a:gd name="T14" fmla="*/ 174 w 662"/>
                <a:gd name="T15" fmla="*/ 98 h 863"/>
                <a:gd name="T16" fmla="*/ 153 w 662"/>
                <a:gd name="T17" fmla="*/ 15 h 863"/>
                <a:gd name="T18" fmla="*/ 0 w 662"/>
                <a:gd name="T19" fmla="*/ 26 h 863"/>
                <a:gd name="T20" fmla="*/ 36 w 662"/>
                <a:gd name="T21" fmla="*/ 323 h 863"/>
                <a:gd name="T22" fmla="*/ 36 w 662"/>
                <a:gd name="T23" fmla="*/ 564 h 863"/>
                <a:gd name="T24" fmla="*/ 12 w 662"/>
                <a:gd name="T25" fmla="*/ 863 h 863"/>
                <a:gd name="T26" fmla="*/ 210 w 662"/>
                <a:gd name="T27" fmla="*/ 851 h 863"/>
                <a:gd name="T28" fmla="*/ 210 w 662"/>
                <a:gd name="T29" fmla="*/ 851 h 863"/>
                <a:gd name="T30" fmla="*/ 186 w 662"/>
                <a:gd name="T31" fmla="*/ 323 h 863"/>
                <a:gd name="T32" fmla="*/ 186 w 662"/>
                <a:gd name="T33" fmla="*/ 323 h 863"/>
                <a:gd name="T34" fmla="*/ 338 w 662"/>
                <a:gd name="T35" fmla="*/ 125 h 863"/>
                <a:gd name="T36" fmla="*/ 500 w 662"/>
                <a:gd name="T37" fmla="*/ 323 h 863"/>
                <a:gd name="T38" fmla="*/ 345 w 662"/>
                <a:gd name="T39" fmla="*/ 495 h 863"/>
                <a:gd name="T40" fmla="*/ 186 w 662"/>
                <a:gd name="T41" fmla="*/ 323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2" h="863">
                  <a:moveTo>
                    <a:pt x="210" y="851"/>
                  </a:moveTo>
                  <a:lnTo>
                    <a:pt x="210" y="851"/>
                  </a:lnTo>
                  <a:cubicBezTo>
                    <a:pt x="198" y="763"/>
                    <a:pt x="198" y="664"/>
                    <a:pt x="198" y="632"/>
                  </a:cubicBezTo>
                  <a:lnTo>
                    <a:pt x="198" y="564"/>
                  </a:lnTo>
                  <a:cubicBezTo>
                    <a:pt x="242" y="589"/>
                    <a:pt x="288" y="621"/>
                    <a:pt x="385" y="621"/>
                  </a:cubicBezTo>
                  <a:cubicBezTo>
                    <a:pt x="550" y="621"/>
                    <a:pt x="662" y="495"/>
                    <a:pt x="662" y="322"/>
                  </a:cubicBezTo>
                  <a:cubicBezTo>
                    <a:pt x="662" y="134"/>
                    <a:pt x="546" y="0"/>
                    <a:pt x="378" y="0"/>
                  </a:cubicBezTo>
                  <a:cubicBezTo>
                    <a:pt x="261" y="0"/>
                    <a:pt x="213" y="56"/>
                    <a:pt x="174" y="98"/>
                  </a:cubicBezTo>
                  <a:cubicBezTo>
                    <a:pt x="166" y="67"/>
                    <a:pt x="162" y="41"/>
                    <a:pt x="153" y="15"/>
                  </a:cubicBezTo>
                  <a:lnTo>
                    <a:pt x="0" y="26"/>
                  </a:lnTo>
                  <a:cubicBezTo>
                    <a:pt x="19" y="127"/>
                    <a:pt x="36" y="220"/>
                    <a:pt x="36" y="323"/>
                  </a:cubicBezTo>
                  <a:lnTo>
                    <a:pt x="36" y="564"/>
                  </a:lnTo>
                  <a:cubicBezTo>
                    <a:pt x="36" y="648"/>
                    <a:pt x="18" y="808"/>
                    <a:pt x="12" y="863"/>
                  </a:cubicBezTo>
                  <a:lnTo>
                    <a:pt x="210" y="851"/>
                  </a:lnTo>
                  <a:lnTo>
                    <a:pt x="210" y="851"/>
                  </a:lnTo>
                  <a:close/>
                  <a:moveTo>
                    <a:pt x="186" y="323"/>
                  </a:moveTo>
                  <a:lnTo>
                    <a:pt x="186" y="323"/>
                  </a:lnTo>
                  <a:cubicBezTo>
                    <a:pt x="186" y="206"/>
                    <a:pt x="236" y="125"/>
                    <a:pt x="338" y="125"/>
                  </a:cubicBezTo>
                  <a:cubicBezTo>
                    <a:pt x="433" y="125"/>
                    <a:pt x="500" y="207"/>
                    <a:pt x="500" y="323"/>
                  </a:cubicBezTo>
                  <a:cubicBezTo>
                    <a:pt x="500" y="426"/>
                    <a:pt x="448" y="495"/>
                    <a:pt x="345" y="495"/>
                  </a:cubicBezTo>
                  <a:cubicBezTo>
                    <a:pt x="244" y="495"/>
                    <a:pt x="186" y="437"/>
                    <a:pt x="186" y="323"/>
                  </a:cubicBezTo>
                  <a:close/>
                </a:path>
              </a:pathLst>
            </a:custGeom>
            <a:solidFill>
              <a:schemeClr val="bg1"/>
            </a:solidFill>
            <a:ln>
              <a:noFill/>
            </a:ln>
            <a:extLst/>
          </p:spPr>
          <p:txBody>
            <a:bodyPr/>
            <a:lstStyle/>
            <a:p>
              <a:pPr fontAlgn="auto">
                <a:spcBef>
                  <a:spcPts val="0"/>
                </a:spcBef>
                <a:spcAft>
                  <a:spcPts val="0"/>
                </a:spcAft>
                <a:defRPr/>
              </a:pPr>
              <a:endParaRPr lang="en-US" dirty="0">
                <a:latin typeface="+mn-lt"/>
              </a:endParaRPr>
            </a:p>
          </p:txBody>
        </p:sp>
        <p:sp>
          <p:nvSpPr>
            <p:cNvPr id="23" name="Freeform 17"/>
            <p:cNvSpPr>
              <a:spLocks noChangeAspect="1"/>
            </p:cNvSpPr>
            <p:nvPr/>
          </p:nvSpPr>
          <p:spPr bwMode="auto">
            <a:xfrm>
              <a:off x="2775" y="2759"/>
              <a:ext cx="393" cy="569"/>
            </a:xfrm>
            <a:custGeom>
              <a:avLst/>
              <a:gdLst>
                <a:gd name="T0" fmla="*/ 364 w 440"/>
                <a:gd name="T1" fmla="*/ 126 h 621"/>
                <a:gd name="T2" fmla="*/ 364 w 440"/>
                <a:gd name="T3" fmla="*/ 126 h 621"/>
                <a:gd name="T4" fmla="*/ 270 w 440"/>
                <a:gd name="T5" fmla="*/ 114 h 621"/>
                <a:gd name="T6" fmla="*/ 162 w 440"/>
                <a:gd name="T7" fmla="*/ 160 h 621"/>
                <a:gd name="T8" fmla="*/ 289 w 440"/>
                <a:gd name="T9" fmla="*/ 260 h 621"/>
                <a:gd name="T10" fmla="*/ 440 w 440"/>
                <a:gd name="T11" fmla="*/ 443 h 621"/>
                <a:gd name="T12" fmla="*/ 186 w 440"/>
                <a:gd name="T13" fmla="*/ 621 h 621"/>
                <a:gd name="T14" fmla="*/ 11 w 440"/>
                <a:gd name="T15" fmla="*/ 594 h 621"/>
                <a:gd name="T16" fmla="*/ 11 w 440"/>
                <a:gd name="T17" fmla="*/ 469 h 621"/>
                <a:gd name="T18" fmla="*/ 192 w 440"/>
                <a:gd name="T19" fmla="*/ 506 h 621"/>
                <a:gd name="T20" fmla="*/ 278 w 440"/>
                <a:gd name="T21" fmla="*/ 448 h 621"/>
                <a:gd name="T22" fmla="*/ 152 w 440"/>
                <a:gd name="T23" fmla="*/ 349 h 621"/>
                <a:gd name="T24" fmla="*/ 0 w 440"/>
                <a:gd name="T25" fmla="*/ 160 h 621"/>
                <a:gd name="T26" fmla="*/ 242 w 440"/>
                <a:gd name="T27" fmla="*/ 0 h 621"/>
                <a:gd name="T28" fmla="*/ 387 w 440"/>
                <a:gd name="T29" fmla="*/ 12 h 621"/>
                <a:gd name="T30" fmla="*/ 364 w 440"/>
                <a:gd name="T31" fmla="*/ 126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0" h="621">
                  <a:moveTo>
                    <a:pt x="364" y="126"/>
                  </a:moveTo>
                  <a:lnTo>
                    <a:pt x="364" y="126"/>
                  </a:lnTo>
                  <a:cubicBezTo>
                    <a:pt x="328" y="120"/>
                    <a:pt x="306" y="114"/>
                    <a:pt x="270" y="114"/>
                  </a:cubicBezTo>
                  <a:cubicBezTo>
                    <a:pt x="206" y="114"/>
                    <a:pt x="162" y="129"/>
                    <a:pt x="162" y="160"/>
                  </a:cubicBezTo>
                  <a:cubicBezTo>
                    <a:pt x="162" y="195"/>
                    <a:pt x="222" y="224"/>
                    <a:pt x="289" y="260"/>
                  </a:cubicBezTo>
                  <a:cubicBezTo>
                    <a:pt x="353" y="294"/>
                    <a:pt x="440" y="340"/>
                    <a:pt x="440" y="443"/>
                  </a:cubicBezTo>
                  <a:cubicBezTo>
                    <a:pt x="440" y="557"/>
                    <a:pt x="339" y="621"/>
                    <a:pt x="186" y="621"/>
                  </a:cubicBezTo>
                  <a:cubicBezTo>
                    <a:pt x="116" y="621"/>
                    <a:pt x="68" y="607"/>
                    <a:pt x="11" y="594"/>
                  </a:cubicBezTo>
                  <a:lnTo>
                    <a:pt x="11" y="469"/>
                  </a:lnTo>
                  <a:cubicBezTo>
                    <a:pt x="55" y="482"/>
                    <a:pt x="127" y="506"/>
                    <a:pt x="192" y="506"/>
                  </a:cubicBezTo>
                  <a:cubicBezTo>
                    <a:pt x="235" y="506"/>
                    <a:pt x="278" y="487"/>
                    <a:pt x="278" y="448"/>
                  </a:cubicBezTo>
                  <a:cubicBezTo>
                    <a:pt x="278" y="412"/>
                    <a:pt x="227" y="391"/>
                    <a:pt x="152" y="349"/>
                  </a:cubicBezTo>
                  <a:cubicBezTo>
                    <a:pt x="85" y="316"/>
                    <a:pt x="0" y="247"/>
                    <a:pt x="0" y="160"/>
                  </a:cubicBezTo>
                  <a:cubicBezTo>
                    <a:pt x="0" y="57"/>
                    <a:pt x="103" y="0"/>
                    <a:pt x="242" y="0"/>
                  </a:cubicBezTo>
                  <a:cubicBezTo>
                    <a:pt x="288" y="0"/>
                    <a:pt x="342" y="6"/>
                    <a:pt x="387" y="12"/>
                  </a:cubicBezTo>
                  <a:lnTo>
                    <a:pt x="364" y="126"/>
                  </a:lnTo>
                  <a:close/>
                </a:path>
              </a:pathLst>
            </a:custGeom>
            <a:solidFill>
              <a:schemeClr val="bg1"/>
            </a:solidFill>
            <a:ln>
              <a:noFill/>
            </a:ln>
            <a:extLst/>
          </p:spPr>
          <p:txBody>
            <a:bodyPr/>
            <a:lstStyle/>
            <a:p>
              <a:pPr fontAlgn="auto">
                <a:spcBef>
                  <a:spcPts val="0"/>
                </a:spcBef>
                <a:spcAft>
                  <a:spcPts val="0"/>
                </a:spcAft>
                <a:defRPr/>
              </a:pPr>
              <a:endParaRPr lang="en-US" dirty="0">
                <a:latin typeface="+mn-lt"/>
              </a:endParaRPr>
            </a:p>
          </p:txBody>
        </p:sp>
      </p:grpSp>
      <p:sp>
        <p:nvSpPr>
          <p:cNvPr id="24" name="Rectangle 23"/>
          <p:cNvSpPr/>
          <p:nvPr/>
        </p:nvSpPr>
        <p:spPr>
          <a:xfrm>
            <a:off x="0" y="0"/>
            <a:ext cx="323528"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GB"/>
          </a:p>
        </p:txBody>
      </p:sp>
      <p:sp>
        <p:nvSpPr>
          <p:cNvPr id="25" name="Rectangle 24"/>
          <p:cNvSpPr/>
          <p:nvPr/>
        </p:nvSpPr>
        <p:spPr>
          <a:xfrm>
            <a:off x="8820472" y="0"/>
            <a:ext cx="323528"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GB"/>
          </a:p>
        </p:txBody>
      </p:sp>
    </p:spTree>
    <p:extLst>
      <p:ext uri="{BB962C8B-B14F-4D97-AF65-F5344CB8AC3E}">
        <p14:creationId xmlns:p14="http://schemas.microsoft.com/office/powerpoint/2010/main" val="558342097"/>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 id="2147483650" r:id="rId7"/>
    <p:sldLayoutId id="2147483661" r:id="rId8"/>
    <p:sldLayoutId id="2147483662" r:id="rId9"/>
    <p:sldLayoutId id="2147483654" r:id="rId10"/>
    <p:sldLayoutId id="2147483655" r:id="rId11"/>
    <p:sldLayoutId id="2147483665" r:id="rId12"/>
    <p:sldLayoutId id="2147483666" r:id="rId13"/>
    <p:sldLayoutId id="2147483667" r:id="rId14"/>
    <p:sldLayoutId id="2147483898" r:id="rId15"/>
  </p:sldLayoutIdLst>
  <p:hf sldNum="0" hdr="0" ftr="0" dt="0"/>
  <p:txStyles>
    <p:titleStyle>
      <a:lvl1pPr algn="l" defTabSz="914239" rtl="0" eaLnBrk="1" latinLnBrk="0" hangingPunct="1">
        <a:spcBef>
          <a:spcPct val="0"/>
        </a:spcBef>
        <a:buNone/>
        <a:defRPr sz="2400" b="1" kern="1200">
          <a:solidFill>
            <a:schemeClr val="tx1"/>
          </a:solidFill>
          <a:latin typeface="+mj-lt"/>
          <a:ea typeface="+mj-ea"/>
          <a:cs typeface="+mj-cs"/>
        </a:defRPr>
      </a:lvl1pPr>
    </p:titleStyle>
    <p:bodyStyle>
      <a:lvl1pPr marL="0" indent="0" algn="l" defTabSz="914239" rtl="0" eaLnBrk="1" latinLnBrk="0" hangingPunct="1">
        <a:spcBef>
          <a:spcPts val="2400"/>
        </a:spcBef>
        <a:buFont typeface="Arial" panose="020B0604020202020204" pitchFamily="34" charset="0"/>
        <a:buNone/>
        <a:defRPr sz="1400" kern="1200">
          <a:solidFill>
            <a:schemeClr val="tx1">
              <a:lumMod val="75000"/>
              <a:lumOff val="25000"/>
            </a:schemeClr>
          </a:solidFill>
          <a:latin typeface="+mn-lt"/>
          <a:ea typeface="+mn-ea"/>
          <a:cs typeface="+mn-cs"/>
        </a:defRPr>
      </a:lvl1pPr>
      <a:lvl2pPr marL="0" indent="0" algn="l" defTabSz="914239" rtl="0" eaLnBrk="1" latinLnBrk="0" hangingPunct="1">
        <a:spcBef>
          <a:spcPts val="1200"/>
        </a:spcBef>
        <a:spcAft>
          <a:spcPts val="300"/>
        </a:spcAft>
        <a:buFont typeface="Arial" panose="020B0604020202020204" pitchFamily="34" charset="0"/>
        <a:buNone/>
        <a:defRPr sz="1200" kern="1200">
          <a:solidFill>
            <a:schemeClr val="tx1">
              <a:lumMod val="75000"/>
              <a:lumOff val="25000"/>
            </a:schemeClr>
          </a:solidFill>
          <a:latin typeface="+mn-lt"/>
          <a:ea typeface="+mn-ea"/>
          <a:cs typeface="+mn-cs"/>
        </a:defRPr>
      </a:lvl2pPr>
      <a:lvl3pPr marL="152373" indent="-142850" algn="l" defTabSz="914239" rtl="0" eaLnBrk="1" latinLnBrk="0" hangingPunct="1">
        <a:spcBef>
          <a:spcPts val="600"/>
        </a:spcBef>
        <a:spcAft>
          <a:spcPts val="300"/>
        </a:spcAft>
        <a:buFont typeface="Arial" panose="020B0604020202020204" pitchFamily="34" charset="0"/>
        <a:buChar char="•"/>
        <a:defRPr sz="1100" kern="1200">
          <a:solidFill>
            <a:schemeClr val="tx1">
              <a:lumMod val="75000"/>
              <a:lumOff val="25000"/>
            </a:schemeClr>
          </a:solidFill>
          <a:latin typeface="+mn-lt"/>
          <a:ea typeface="+mn-ea"/>
          <a:cs typeface="+mn-cs"/>
        </a:defRPr>
      </a:lvl3pPr>
      <a:lvl4pPr marL="361886" indent="-180943" algn="l" defTabSz="914239" rtl="0" eaLnBrk="1" latinLnBrk="0" hangingPunct="1">
        <a:spcBef>
          <a:spcPts val="300"/>
        </a:spcBef>
        <a:spcAft>
          <a:spcPts val="300"/>
        </a:spcAft>
        <a:buFont typeface="Arial" panose="020B0604020202020204" pitchFamily="34" charset="0"/>
        <a:buChar char="•"/>
        <a:tabLst/>
        <a:defRPr sz="1000" kern="1200">
          <a:solidFill>
            <a:schemeClr val="tx1">
              <a:lumMod val="75000"/>
              <a:lumOff val="25000"/>
            </a:schemeClr>
          </a:solidFill>
          <a:latin typeface="+mn-lt"/>
          <a:ea typeface="+mn-ea"/>
          <a:cs typeface="+mn-cs"/>
        </a:defRPr>
      </a:lvl4pPr>
      <a:lvl5pPr marL="542830" indent="-180943" algn="l" defTabSz="914239" rtl="0" eaLnBrk="1" latinLnBrk="0" hangingPunct="1">
        <a:spcBef>
          <a:spcPts val="0"/>
        </a:spcBef>
        <a:spcAft>
          <a:spcPts val="300"/>
        </a:spcAft>
        <a:buFont typeface="Arial" panose="020B0604020202020204" pitchFamily="34" charset="0"/>
        <a:buChar char="−"/>
        <a:defRPr sz="1000" kern="1200">
          <a:solidFill>
            <a:schemeClr val="tx1">
              <a:lumMod val="75000"/>
              <a:lumOff val="25000"/>
            </a:schemeClr>
          </a:solidFill>
          <a:latin typeface="+mn-lt"/>
          <a:ea typeface="+mn-ea"/>
          <a:cs typeface="+mn-cs"/>
        </a:defRPr>
      </a:lvl5pPr>
      <a:lvl6pPr marL="2514156" indent="-228560" algn="l" defTabSz="91423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275" indent="-228560" algn="l" defTabSz="91423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395" indent="-228560" algn="l" defTabSz="91423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514" indent="-228560" algn="l" defTabSz="91423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39" rtl="0" eaLnBrk="1" latinLnBrk="0" hangingPunct="1">
        <a:defRPr sz="1800" kern="1200">
          <a:solidFill>
            <a:schemeClr val="tx1"/>
          </a:solidFill>
          <a:latin typeface="+mn-lt"/>
          <a:ea typeface="+mn-ea"/>
          <a:cs typeface="+mn-cs"/>
        </a:defRPr>
      </a:lvl1pPr>
      <a:lvl2pPr marL="457119" algn="l" defTabSz="914239" rtl="0" eaLnBrk="1" latinLnBrk="0" hangingPunct="1">
        <a:defRPr sz="1800" kern="1200">
          <a:solidFill>
            <a:schemeClr val="tx1"/>
          </a:solidFill>
          <a:latin typeface="+mn-lt"/>
          <a:ea typeface="+mn-ea"/>
          <a:cs typeface="+mn-cs"/>
        </a:defRPr>
      </a:lvl2pPr>
      <a:lvl3pPr marL="914239" algn="l" defTabSz="914239" rtl="0" eaLnBrk="1" latinLnBrk="0" hangingPunct="1">
        <a:defRPr sz="1800" kern="1200">
          <a:solidFill>
            <a:schemeClr val="tx1"/>
          </a:solidFill>
          <a:latin typeface="+mn-lt"/>
          <a:ea typeface="+mn-ea"/>
          <a:cs typeface="+mn-cs"/>
        </a:defRPr>
      </a:lvl3pPr>
      <a:lvl4pPr marL="1371358" algn="l" defTabSz="914239" rtl="0" eaLnBrk="1" latinLnBrk="0" hangingPunct="1">
        <a:defRPr sz="1800" kern="1200">
          <a:solidFill>
            <a:schemeClr val="tx1"/>
          </a:solidFill>
          <a:latin typeface="+mn-lt"/>
          <a:ea typeface="+mn-ea"/>
          <a:cs typeface="+mn-cs"/>
        </a:defRPr>
      </a:lvl4pPr>
      <a:lvl5pPr marL="1828477" algn="l" defTabSz="914239" rtl="0" eaLnBrk="1" latinLnBrk="0" hangingPunct="1">
        <a:defRPr sz="1800" kern="1200">
          <a:solidFill>
            <a:schemeClr val="tx1"/>
          </a:solidFill>
          <a:latin typeface="+mn-lt"/>
          <a:ea typeface="+mn-ea"/>
          <a:cs typeface="+mn-cs"/>
        </a:defRPr>
      </a:lvl5pPr>
      <a:lvl6pPr marL="2285596" algn="l" defTabSz="914239" rtl="0" eaLnBrk="1" latinLnBrk="0" hangingPunct="1">
        <a:defRPr sz="1800" kern="1200">
          <a:solidFill>
            <a:schemeClr val="tx1"/>
          </a:solidFill>
          <a:latin typeface="+mn-lt"/>
          <a:ea typeface="+mn-ea"/>
          <a:cs typeface="+mn-cs"/>
        </a:defRPr>
      </a:lvl6pPr>
      <a:lvl7pPr marL="2742716" algn="l" defTabSz="914239" rtl="0" eaLnBrk="1" latinLnBrk="0" hangingPunct="1">
        <a:defRPr sz="1800" kern="1200">
          <a:solidFill>
            <a:schemeClr val="tx1"/>
          </a:solidFill>
          <a:latin typeface="+mn-lt"/>
          <a:ea typeface="+mn-ea"/>
          <a:cs typeface="+mn-cs"/>
        </a:defRPr>
      </a:lvl7pPr>
      <a:lvl8pPr marL="3199835" algn="l" defTabSz="914239" rtl="0" eaLnBrk="1" latinLnBrk="0" hangingPunct="1">
        <a:defRPr sz="1800" kern="1200">
          <a:solidFill>
            <a:schemeClr val="tx1"/>
          </a:solidFill>
          <a:latin typeface="+mn-lt"/>
          <a:ea typeface="+mn-ea"/>
          <a:cs typeface="+mn-cs"/>
        </a:defRPr>
      </a:lvl8pPr>
      <a:lvl9pPr marL="3656954" algn="l" defTabSz="91423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Rectangle 4"/>
          <p:cNvSpPr/>
          <p:nvPr/>
        </p:nvSpPr>
        <p:spPr bwMode="gray">
          <a:xfrm>
            <a:off x="154753" y="162704"/>
            <a:ext cx="8834494" cy="6531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6194" tIns="63097" rIns="126194" bIns="63097" numCol="1" spcCol="0" rtlCol="0" fromWordArt="0" anchor="ctr" anchorCtr="0" forceAA="0" compatLnSpc="1">
            <a:prstTxWarp prst="textNoShape">
              <a:avLst/>
            </a:prstTxWarp>
            <a:noAutofit/>
          </a:bodyPr>
          <a:lstStyle/>
          <a:p>
            <a:pPr algn="ctr" defTabSz="801330">
              <a:lnSpc>
                <a:spcPct val="110000"/>
              </a:lnSpc>
              <a:spcBef>
                <a:spcPts val="2104"/>
              </a:spcBef>
              <a:buClr>
                <a:srgbClr val="222223"/>
              </a:buClr>
            </a:pPr>
            <a:endParaRPr lang="en-GB" sz="2500" dirty="0" err="1">
              <a:solidFill>
                <a:prstClr val="white"/>
              </a:solidFill>
              <a:latin typeface="Segoe UI Light" panose="020B0502040204020203" pitchFamily="34" charset="0"/>
            </a:endParaRPr>
          </a:p>
        </p:txBody>
      </p:sp>
      <p:pic>
        <p:nvPicPr>
          <p:cNvPr id="9" name="Picture 8"/>
          <p:cNvPicPr>
            <a:picLocks noChangeAspect="1"/>
          </p:cNvPicPr>
          <p:nvPr/>
        </p:nvPicPr>
        <p:blipFill>
          <a:blip r:embed="rId57" cstate="screen">
            <a:extLst>
              <a:ext uri="{28A0092B-C50C-407E-A947-70E740481C1C}">
                <a14:useLocalDpi xmlns:a14="http://schemas.microsoft.com/office/drawing/2010/main"/>
              </a:ext>
            </a:extLst>
          </a:blip>
          <a:stretch>
            <a:fillRect/>
          </a:stretch>
        </p:blipFill>
        <p:spPr>
          <a:xfrm>
            <a:off x="467804" y="6283211"/>
            <a:ext cx="1324439" cy="348689"/>
          </a:xfrm>
          <a:prstGeom prst="rect">
            <a:avLst/>
          </a:prstGeom>
        </p:spPr>
      </p:pic>
      <p:sp>
        <p:nvSpPr>
          <p:cNvPr id="4" name="TextBox 3"/>
          <p:cNvSpPr txBox="1"/>
          <p:nvPr/>
        </p:nvSpPr>
        <p:spPr>
          <a:xfrm>
            <a:off x="8564924" y="6688037"/>
            <a:ext cx="492596" cy="188757"/>
          </a:xfrm>
          <a:prstGeom prst="rect">
            <a:avLst/>
          </a:prstGeom>
          <a:noFill/>
        </p:spPr>
        <p:txBody>
          <a:bodyPr wrap="square" lIns="63097" tIns="31549" rIns="63097" bIns="31549" rtlCol="0">
            <a:spAutoFit/>
          </a:bodyPr>
          <a:lstStyle/>
          <a:p>
            <a:pPr algn="r" defTabSz="801330">
              <a:lnSpc>
                <a:spcPct val="110000"/>
              </a:lnSpc>
              <a:spcBef>
                <a:spcPts val="2104"/>
              </a:spcBef>
              <a:buClr>
                <a:srgbClr val="222223"/>
              </a:buClr>
            </a:pPr>
            <a:fld id="{08492756-E806-4604-9C5F-A6997CE6540C}" type="slidenum">
              <a:rPr lang="en-GB" sz="700" smtClean="0">
                <a:solidFill>
                  <a:prstClr val="white"/>
                </a:solidFill>
              </a:rPr>
              <a:pPr algn="r" defTabSz="801330">
                <a:lnSpc>
                  <a:spcPct val="110000"/>
                </a:lnSpc>
                <a:spcBef>
                  <a:spcPts val="2104"/>
                </a:spcBef>
                <a:buClr>
                  <a:srgbClr val="222223"/>
                </a:buClr>
              </a:pPr>
              <a:t>‹#›</a:t>
            </a:fld>
            <a:endParaRPr lang="en-GB" sz="700" dirty="0" err="1">
              <a:solidFill>
                <a:prstClr val="white"/>
              </a:solidFill>
            </a:endParaRPr>
          </a:p>
        </p:txBody>
      </p:sp>
      <p:sp>
        <p:nvSpPr>
          <p:cNvPr id="2" name="Title Placeholder 1"/>
          <p:cNvSpPr>
            <a:spLocks noGrp="1"/>
          </p:cNvSpPr>
          <p:nvPr>
            <p:ph type="title"/>
          </p:nvPr>
        </p:nvSpPr>
        <p:spPr bwMode="gray">
          <a:xfrm>
            <a:off x="476081" y="857532"/>
            <a:ext cx="3328624" cy="556157"/>
          </a:xfrm>
          <a:prstGeom prst="rect">
            <a:avLst/>
          </a:prstGeom>
          <a:solidFill>
            <a:schemeClr val="accent3"/>
          </a:solidFill>
        </p:spPr>
        <p:txBody>
          <a:bodyPr wrap="none" lIns="63097" tIns="31549" rIns="63097" bIns="31549" rtlCol="0" anchor="b">
            <a:spAutoFit/>
          </a:bodyPr>
          <a:lstStyle/>
          <a:p>
            <a:pPr marL="0" lvl="0" indent="0" algn="l">
              <a:spcBef>
                <a:spcPct val="20000"/>
              </a:spcBef>
              <a:buFont typeface="Arial" panose="020B0604020202020204" pitchFamily="34" charset="0"/>
            </a:pPr>
            <a:r>
              <a:rPr lang="en-US" dirty="0"/>
              <a:t>Click to edit title</a:t>
            </a:r>
            <a:endParaRPr lang="en-GB" dirty="0"/>
          </a:p>
        </p:txBody>
      </p:sp>
      <p:sp>
        <p:nvSpPr>
          <p:cNvPr id="3" name="Text Placeholder 2"/>
          <p:cNvSpPr>
            <a:spLocks noGrp="1"/>
          </p:cNvSpPr>
          <p:nvPr>
            <p:ph type="body" idx="1"/>
          </p:nvPr>
        </p:nvSpPr>
        <p:spPr bwMode="gray">
          <a:xfrm>
            <a:off x="467115" y="1768876"/>
            <a:ext cx="8209913" cy="4092749"/>
          </a:xfrm>
          <a:prstGeom prst="rect">
            <a:avLst/>
          </a:prstGeom>
        </p:spPr>
        <p:txBody>
          <a:bodyPr vert="horz" lIns="0" tIns="0" rIns="0" bIns="0" rtlCol="0">
            <a:no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8" name="TextBox 27"/>
          <p:cNvSpPr txBox="1"/>
          <p:nvPr/>
        </p:nvSpPr>
        <p:spPr bwMode="gray">
          <a:xfrm>
            <a:off x="463608" y="6693859"/>
            <a:ext cx="4186603" cy="164143"/>
          </a:xfrm>
          <a:prstGeom prst="rect">
            <a:avLst/>
          </a:prstGeom>
          <a:noFill/>
        </p:spPr>
        <p:txBody>
          <a:bodyPr wrap="none" lIns="0" tIns="0" rIns="0" bIns="0" rtlCol="0" anchor="ctr">
            <a:noAutofit/>
          </a:bodyPr>
          <a:lstStyle/>
          <a:p>
            <a:pPr defTabSz="801330"/>
            <a:r>
              <a:rPr lang="en-GB" sz="600" dirty="0" smtClean="0">
                <a:solidFill>
                  <a:prstClr val="white"/>
                </a:solidFill>
                <a:latin typeface="Segoe UI Light" panose="020B0502040204020203" pitchFamily="34" charset="0"/>
              </a:rPr>
              <a:t>Political Monitor |  March </a:t>
            </a:r>
            <a:r>
              <a:rPr lang="en-GB" sz="600" dirty="0">
                <a:solidFill>
                  <a:prstClr val="white"/>
                </a:solidFill>
                <a:latin typeface="Segoe UI Light" panose="020B0502040204020203" pitchFamily="34" charset="0"/>
              </a:rPr>
              <a:t>2016 |  </a:t>
            </a:r>
            <a:r>
              <a:rPr lang="en-GB" sz="600" dirty="0" smtClean="0">
                <a:solidFill>
                  <a:prstClr val="white"/>
                </a:solidFill>
                <a:latin typeface="Segoe UI Light" panose="020B0502040204020203" pitchFamily="34" charset="0"/>
              </a:rPr>
              <a:t>Final </a:t>
            </a:r>
            <a:r>
              <a:rPr lang="en-GB" sz="600" dirty="0">
                <a:solidFill>
                  <a:prstClr val="white"/>
                </a:solidFill>
                <a:latin typeface="Segoe UI Light" panose="020B0502040204020203" pitchFamily="34" charset="0"/>
              </a:rPr>
              <a:t>|  Public  </a:t>
            </a:r>
          </a:p>
        </p:txBody>
      </p:sp>
    </p:spTree>
    <p:extLst>
      <p:ext uri="{BB962C8B-B14F-4D97-AF65-F5344CB8AC3E}">
        <p14:creationId xmlns:p14="http://schemas.microsoft.com/office/powerpoint/2010/main" val="1039410540"/>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 id="2147483689" r:id="rId21"/>
    <p:sldLayoutId id="2147483690" r:id="rId22"/>
    <p:sldLayoutId id="2147483691" r:id="rId23"/>
    <p:sldLayoutId id="2147483692" r:id="rId24"/>
    <p:sldLayoutId id="2147483693" r:id="rId25"/>
    <p:sldLayoutId id="2147483694" r:id="rId26"/>
    <p:sldLayoutId id="2147483695" r:id="rId27"/>
    <p:sldLayoutId id="2147483696" r:id="rId28"/>
    <p:sldLayoutId id="2147483697" r:id="rId29"/>
    <p:sldLayoutId id="2147483698" r:id="rId30"/>
    <p:sldLayoutId id="2147483699" r:id="rId31"/>
    <p:sldLayoutId id="2147483700" r:id="rId32"/>
    <p:sldLayoutId id="2147483701" r:id="rId33"/>
    <p:sldLayoutId id="2147483702" r:id="rId34"/>
    <p:sldLayoutId id="2147483703" r:id="rId35"/>
    <p:sldLayoutId id="2147483704" r:id="rId36"/>
    <p:sldLayoutId id="2147483705" r:id="rId37"/>
    <p:sldLayoutId id="2147483706" r:id="rId38"/>
    <p:sldLayoutId id="2147483707" r:id="rId39"/>
    <p:sldLayoutId id="2147483708" r:id="rId40"/>
    <p:sldLayoutId id="2147483709" r:id="rId41"/>
    <p:sldLayoutId id="2147483710" r:id="rId42"/>
    <p:sldLayoutId id="2147483711" r:id="rId43"/>
    <p:sldLayoutId id="2147483712" r:id="rId44"/>
    <p:sldLayoutId id="2147483713" r:id="rId45"/>
    <p:sldLayoutId id="2147483714" r:id="rId46"/>
    <p:sldLayoutId id="2147483715" r:id="rId47"/>
    <p:sldLayoutId id="2147483716" r:id="rId48"/>
    <p:sldLayoutId id="2147483717" r:id="rId49"/>
    <p:sldLayoutId id="2147483718" r:id="rId50"/>
    <p:sldLayoutId id="2147483719" r:id="rId51"/>
    <p:sldLayoutId id="2147483720" r:id="rId52"/>
    <p:sldLayoutId id="2147483721" r:id="rId53"/>
    <p:sldLayoutId id="2147483722" r:id="rId54"/>
    <p:sldLayoutId id="2147483723" r:id="rId55"/>
  </p:sldLayoutIdLst>
  <p:transition>
    <p:fade/>
  </p:transition>
  <p:hf sldNum="0" hdr="0" ftr="0" dt="0"/>
  <p:txStyles>
    <p:titleStyle>
      <a:lvl1pPr algn="ctr" defTabSz="801330" rtl="0" eaLnBrk="1" latinLnBrk="0" hangingPunct="1">
        <a:spcBef>
          <a:spcPct val="0"/>
        </a:spcBef>
        <a:buNone/>
        <a:defRPr lang="en-GB" sz="3200" b="1" kern="1200" smtClean="0">
          <a:solidFill>
            <a:schemeClr val="bg1"/>
          </a:solidFill>
          <a:latin typeface="+mj-lt"/>
          <a:ea typeface="+mn-ea"/>
          <a:cs typeface="+mn-cs"/>
        </a:defRPr>
      </a:lvl1pPr>
    </p:titleStyle>
    <p:bodyStyle>
      <a:lvl1pPr marL="239285" indent="-239285" algn="l" defTabSz="801330" rtl="0" eaLnBrk="1" latinLnBrk="0" hangingPunct="1">
        <a:lnSpc>
          <a:spcPct val="110000"/>
        </a:lnSpc>
        <a:spcBef>
          <a:spcPts val="526"/>
        </a:spcBef>
        <a:spcAft>
          <a:spcPts val="526"/>
        </a:spcAft>
        <a:buClr>
          <a:schemeClr val="bg2"/>
        </a:buClr>
        <a:buFont typeface="Wingdings" panose="05000000000000000000" pitchFamily="2" charset="2"/>
        <a:buChar char="§"/>
        <a:defRPr sz="2500" kern="1200">
          <a:solidFill>
            <a:schemeClr val="tx1"/>
          </a:solidFill>
          <a:latin typeface="+mn-lt"/>
          <a:ea typeface="+mn-ea"/>
          <a:cs typeface="+mn-cs"/>
        </a:defRPr>
      </a:lvl1pPr>
      <a:lvl2pPr marL="651081" indent="-250416" algn="l" defTabSz="801330" rtl="0" eaLnBrk="1" latinLnBrk="0" hangingPunct="1">
        <a:lnSpc>
          <a:spcPct val="110000"/>
        </a:lnSpc>
        <a:spcBef>
          <a:spcPts val="526"/>
        </a:spcBef>
        <a:spcAft>
          <a:spcPts val="526"/>
        </a:spcAft>
        <a:buClr>
          <a:schemeClr val="bg2"/>
        </a:buClr>
        <a:buFont typeface="Geomanist Light" pitchFamily="50" charset="0"/>
        <a:buChar char="–"/>
        <a:defRPr sz="2100" kern="1200">
          <a:solidFill>
            <a:schemeClr val="tx1"/>
          </a:solidFill>
          <a:latin typeface="+mn-lt"/>
          <a:ea typeface="+mn-ea"/>
          <a:cs typeface="+mn-cs"/>
        </a:defRPr>
      </a:lvl2pPr>
      <a:lvl3pPr marL="1001663" indent="-200333" algn="l" defTabSz="801330" rtl="0" eaLnBrk="1" latinLnBrk="0" hangingPunct="1">
        <a:lnSpc>
          <a:spcPct val="110000"/>
        </a:lnSpc>
        <a:spcBef>
          <a:spcPts val="526"/>
        </a:spcBef>
        <a:spcAft>
          <a:spcPts val="526"/>
        </a:spcAft>
        <a:buClr>
          <a:schemeClr val="bg2"/>
        </a:buClr>
        <a:buFont typeface="Geomanist Light" pitchFamily="50" charset="0"/>
        <a:buChar char="–"/>
        <a:defRPr sz="1800" kern="1200">
          <a:solidFill>
            <a:schemeClr val="tx1"/>
          </a:solidFill>
          <a:latin typeface="+mn-lt"/>
          <a:ea typeface="+mn-ea"/>
          <a:cs typeface="+mn-cs"/>
        </a:defRPr>
      </a:lvl3pPr>
      <a:lvl4pPr marL="1402327" indent="-200333" algn="l" defTabSz="801330" rtl="0" eaLnBrk="1" latinLnBrk="0" hangingPunct="1">
        <a:lnSpc>
          <a:spcPct val="110000"/>
        </a:lnSpc>
        <a:spcBef>
          <a:spcPts val="526"/>
        </a:spcBef>
        <a:spcAft>
          <a:spcPts val="526"/>
        </a:spcAft>
        <a:buClr>
          <a:schemeClr val="bg2"/>
        </a:buClr>
        <a:buFont typeface="Geomanist Light" pitchFamily="50" charset="0"/>
        <a:buChar char="–"/>
        <a:defRPr sz="1600" kern="1200">
          <a:solidFill>
            <a:schemeClr val="tx1"/>
          </a:solidFill>
          <a:latin typeface="+mn-lt"/>
          <a:ea typeface="+mn-ea"/>
          <a:cs typeface="+mn-cs"/>
        </a:defRPr>
      </a:lvl4pPr>
      <a:lvl5pPr marL="1802993" indent="-200333" algn="l" defTabSz="801330" rtl="0" eaLnBrk="1" latinLnBrk="0" hangingPunct="1">
        <a:lnSpc>
          <a:spcPct val="110000"/>
        </a:lnSpc>
        <a:spcBef>
          <a:spcPts val="526"/>
        </a:spcBef>
        <a:spcAft>
          <a:spcPts val="526"/>
        </a:spcAft>
        <a:buClr>
          <a:schemeClr val="bg2"/>
        </a:buClr>
        <a:buFont typeface="Geomanist Light" pitchFamily="50" charset="0"/>
        <a:buChar char="–"/>
        <a:defRPr sz="1600" kern="1200">
          <a:solidFill>
            <a:schemeClr val="tx1"/>
          </a:solidFill>
          <a:latin typeface="+mn-lt"/>
          <a:ea typeface="+mn-ea"/>
          <a:cs typeface="+mn-cs"/>
        </a:defRPr>
      </a:lvl5pPr>
      <a:lvl6pPr marL="2203658" indent="-200333" algn="l" defTabSz="80133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04323" indent="-200333" algn="l" defTabSz="80133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04989" indent="-200333" algn="l" defTabSz="80133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05653" indent="-200333" algn="l" defTabSz="80133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01330" rtl="0" eaLnBrk="1" latinLnBrk="0" hangingPunct="1">
        <a:defRPr sz="1600" kern="1200">
          <a:solidFill>
            <a:schemeClr val="tx1"/>
          </a:solidFill>
          <a:latin typeface="+mn-lt"/>
          <a:ea typeface="+mn-ea"/>
          <a:cs typeface="+mn-cs"/>
        </a:defRPr>
      </a:lvl1pPr>
      <a:lvl2pPr marL="400666" algn="l" defTabSz="801330" rtl="0" eaLnBrk="1" latinLnBrk="0" hangingPunct="1">
        <a:defRPr sz="1600" kern="1200">
          <a:solidFill>
            <a:schemeClr val="tx1"/>
          </a:solidFill>
          <a:latin typeface="+mn-lt"/>
          <a:ea typeface="+mn-ea"/>
          <a:cs typeface="+mn-cs"/>
        </a:defRPr>
      </a:lvl2pPr>
      <a:lvl3pPr marL="801330" algn="l" defTabSz="801330" rtl="0" eaLnBrk="1" latinLnBrk="0" hangingPunct="1">
        <a:defRPr sz="1600" kern="1200">
          <a:solidFill>
            <a:schemeClr val="tx1"/>
          </a:solidFill>
          <a:latin typeface="+mn-lt"/>
          <a:ea typeface="+mn-ea"/>
          <a:cs typeface="+mn-cs"/>
        </a:defRPr>
      </a:lvl3pPr>
      <a:lvl4pPr marL="1201995" algn="l" defTabSz="801330" rtl="0" eaLnBrk="1" latinLnBrk="0" hangingPunct="1">
        <a:defRPr sz="1600" kern="1200">
          <a:solidFill>
            <a:schemeClr val="tx1"/>
          </a:solidFill>
          <a:latin typeface="+mn-lt"/>
          <a:ea typeface="+mn-ea"/>
          <a:cs typeface="+mn-cs"/>
        </a:defRPr>
      </a:lvl4pPr>
      <a:lvl5pPr marL="1602660" algn="l" defTabSz="801330" rtl="0" eaLnBrk="1" latinLnBrk="0" hangingPunct="1">
        <a:defRPr sz="1600" kern="1200">
          <a:solidFill>
            <a:schemeClr val="tx1"/>
          </a:solidFill>
          <a:latin typeface="+mn-lt"/>
          <a:ea typeface="+mn-ea"/>
          <a:cs typeface="+mn-cs"/>
        </a:defRPr>
      </a:lvl5pPr>
      <a:lvl6pPr marL="2003326" algn="l" defTabSz="801330" rtl="0" eaLnBrk="1" latinLnBrk="0" hangingPunct="1">
        <a:defRPr sz="1600" kern="1200">
          <a:solidFill>
            <a:schemeClr val="tx1"/>
          </a:solidFill>
          <a:latin typeface="+mn-lt"/>
          <a:ea typeface="+mn-ea"/>
          <a:cs typeface="+mn-cs"/>
        </a:defRPr>
      </a:lvl6pPr>
      <a:lvl7pPr marL="2403991" algn="l" defTabSz="801330" rtl="0" eaLnBrk="1" latinLnBrk="0" hangingPunct="1">
        <a:defRPr sz="1600" kern="1200">
          <a:solidFill>
            <a:schemeClr val="tx1"/>
          </a:solidFill>
          <a:latin typeface="+mn-lt"/>
          <a:ea typeface="+mn-ea"/>
          <a:cs typeface="+mn-cs"/>
        </a:defRPr>
      </a:lvl7pPr>
      <a:lvl8pPr marL="2804656" algn="l" defTabSz="801330" rtl="0" eaLnBrk="1" latinLnBrk="0" hangingPunct="1">
        <a:defRPr sz="1600" kern="1200">
          <a:solidFill>
            <a:schemeClr val="tx1"/>
          </a:solidFill>
          <a:latin typeface="+mn-lt"/>
          <a:ea typeface="+mn-ea"/>
          <a:cs typeface="+mn-cs"/>
        </a:defRPr>
      </a:lvl8pPr>
      <a:lvl9pPr marL="3205320" algn="l" defTabSz="801330"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pic>
        <p:nvPicPr>
          <p:cNvPr id="22530" name="Picture 113" descr="Ipsos MORI Logo"/>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296591" y="6480570"/>
            <a:ext cx="862984" cy="165602"/>
          </a:xfrm>
          <a:prstGeom prst="rect">
            <a:avLst/>
          </a:prstGeom>
          <a:noFill/>
          <a:ln w="9525">
            <a:noFill/>
            <a:miter lim="800000"/>
            <a:headEnd/>
            <a:tailEnd/>
          </a:ln>
        </p:spPr>
      </p:pic>
      <p:sp>
        <p:nvSpPr>
          <p:cNvPr id="1135" name="Rectangle 111"/>
          <p:cNvSpPr>
            <a:spLocks noChangeArrowheads="1"/>
          </p:cNvSpPr>
          <p:nvPr/>
        </p:nvSpPr>
        <p:spPr bwMode="auto">
          <a:xfrm>
            <a:off x="0" y="1"/>
            <a:ext cx="9144000" cy="819150"/>
          </a:xfrm>
          <a:prstGeom prst="rect">
            <a:avLst/>
          </a:prstGeom>
          <a:solidFill>
            <a:srgbClr val="424242"/>
          </a:solidFill>
          <a:ln w="9525">
            <a:noFill/>
            <a:miter lim="800000"/>
            <a:headEnd/>
            <a:tailEnd/>
          </a:ln>
          <a:effectLst/>
        </p:spPr>
        <p:txBody>
          <a:bodyPr wrap="none" lIns="89984" tIns="46792" rIns="89984" bIns="46792" anchor="ctr"/>
          <a:lstStyle/>
          <a:p>
            <a:pPr fontAlgn="base">
              <a:spcBef>
                <a:spcPct val="0"/>
              </a:spcBef>
              <a:spcAft>
                <a:spcPct val="0"/>
              </a:spcAft>
              <a:defRPr/>
            </a:pPr>
            <a:endParaRPr lang="en-GB" sz="2400">
              <a:solidFill>
                <a:srgbClr val="161616"/>
              </a:solidFill>
            </a:endParaRPr>
          </a:p>
        </p:txBody>
      </p:sp>
      <p:sp>
        <p:nvSpPr>
          <p:cNvPr id="22532" name="Rectangle 3"/>
          <p:cNvSpPr>
            <a:spLocks noGrp="1" noChangeArrowheads="1"/>
          </p:cNvSpPr>
          <p:nvPr>
            <p:ph type="body" idx="1"/>
          </p:nvPr>
        </p:nvSpPr>
        <p:spPr bwMode="black">
          <a:xfrm>
            <a:off x="341436" y="998538"/>
            <a:ext cx="8461131" cy="53562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p:txBody>
      </p:sp>
      <p:sp>
        <p:nvSpPr>
          <p:cNvPr id="22533" name="Rectangle 2"/>
          <p:cNvSpPr>
            <a:spLocks noGrp="1" noChangeArrowheads="1"/>
          </p:cNvSpPr>
          <p:nvPr>
            <p:ph type="title"/>
          </p:nvPr>
        </p:nvSpPr>
        <p:spPr bwMode="gray">
          <a:xfrm>
            <a:off x="341435" y="1"/>
            <a:ext cx="7593646" cy="81915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US" smtClean="0"/>
              <a:t>Click to edit Master title style</a:t>
            </a:r>
            <a:endParaRPr lang="en-GB" dirty="0" smtClean="0"/>
          </a:p>
        </p:txBody>
      </p:sp>
      <p:grpSp>
        <p:nvGrpSpPr>
          <p:cNvPr id="2" name="Group 108"/>
          <p:cNvGrpSpPr>
            <a:grpSpLocks/>
          </p:cNvGrpSpPr>
          <p:nvPr/>
        </p:nvGrpSpPr>
        <p:grpSpPr bwMode="auto">
          <a:xfrm>
            <a:off x="8554543" y="6477525"/>
            <a:ext cx="274757" cy="269305"/>
            <a:chOff x="5831" y="4115"/>
            <a:chExt cx="168" cy="152"/>
          </a:xfrm>
        </p:grpSpPr>
        <p:sp>
          <p:nvSpPr>
            <p:cNvPr id="1120" name="Freeform 96"/>
            <p:cNvSpPr>
              <a:spLocks/>
            </p:cNvSpPr>
            <p:nvPr userDrawn="1"/>
          </p:nvSpPr>
          <p:spPr bwMode="auto">
            <a:xfrm>
              <a:off x="5831" y="4115"/>
              <a:ext cx="91" cy="152"/>
            </a:xfrm>
            <a:custGeom>
              <a:avLst/>
              <a:gdLst/>
              <a:ahLst/>
              <a:cxnLst>
                <a:cxn ang="0">
                  <a:pos x="0" y="0"/>
                </a:cxn>
                <a:cxn ang="0">
                  <a:pos x="3411" y="0"/>
                </a:cxn>
                <a:cxn ang="0">
                  <a:pos x="3433" y="185"/>
                </a:cxn>
                <a:cxn ang="0">
                  <a:pos x="3453" y="368"/>
                </a:cxn>
                <a:cxn ang="0">
                  <a:pos x="3472" y="550"/>
                </a:cxn>
                <a:cxn ang="0">
                  <a:pos x="3489" y="733"/>
                </a:cxn>
                <a:cxn ang="0">
                  <a:pos x="3504" y="912"/>
                </a:cxn>
                <a:cxn ang="0">
                  <a:pos x="3517" y="1092"/>
                </a:cxn>
                <a:cxn ang="0">
                  <a:pos x="3527" y="1271"/>
                </a:cxn>
                <a:cxn ang="0">
                  <a:pos x="3535" y="1448"/>
                </a:cxn>
                <a:cxn ang="0">
                  <a:pos x="3540" y="1626"/>
                </a:cxn>
                <a:cxn ang="0">
                  <a:pos x="3544" y="1803"/>
                </a:cxn>
                <a:cxn ang="0">
                  <a:pos x="3544" y="1981"/>
                </a:cxn>
                <a:cxn ang="0">
                  <a:pos x="3542" y="2158"/>
                </a:cxn>
                <a:cxn ang="0">
                  <a:pos x="3537" y="2336"/>
                </a:cxn>
                <a:cxn ang="0">
                  <a:pos x="3528" y="2515"/>
                </a:cxn>
                <a:cxn ang="0">
                  <a:pos x="3518" y="2693"/>
                </a:cxn>
                <a:cxn ang="0">
                  <a:pos x="3504" y="2872"/>
                </a:cxn>
                <a:cxn ang="0">
                  <a:pos x="3487" y="3052"/>
                </a:cxn>
                <a:cxn ang="0">
                  <a:pos x="3466" y="3233"/>
                </a:cxn>
                <a:cxn ang="0">
                  <a:pos x="3442" y="3415"/>
                </a:cxn>
                <a:cxn ang="0">
                  <a:pos x="3415" y="3597"/>
                </a:cxn>
                <a:cxn ang="0">
                  <a:pos x="3384" y="3781"/>
                </a:cxn>
                <a:cxn ang="0">
                  <a:pos x="3350" y="3967"/>
                </a:cxn>
                <a:cxn ang="0">
                  <a:pos x="3312" y="4154"/>
                </a:cxn>
                <a:cxn ang="0">
                  <a:pos x="3269" y="4344"/>
                </a:cxn>
                <a:cxn ang="0">
                  <a:pos x="3223" y="4535"/>
                </a:cxn>
                <a:cxn ang="0">
                  <a:pos x="3173" y="4728"/>
                </a:cxn>
                <a:cxn ang="0">
                  <a:pos x="3118" y="4922"/>
                </a:cxn>
                <a:cxn ang="0">
                  <a:pos x="3060" y="5120"/>
                </a:cxn>
                <a:cxn ang="0">
                  <a:pos x="2998" y="5320"/>
                </a:cxn>
                <a:cxn ang="0">
                  <a:pos x="2931" y="5523"/>
                </a:cxn>
                <a:cxn ang="0">
                  <a:pos x="2858" y="5728"/>
                </a:cxn>
                <a:cxn ang="0">
                  <a:pos x="2782" y="5936"/>
                </a:cxn>
                <a:cxn ang="0">
                  <a:pos x="0" y="5936"/>
                </a:cxn>
                <a:cxn ang="0">
                  <a:pos x="0" y="0"/>
                </a:cxn>
              </a:cxnLst>
              <a:rect l="0" t="0" r="r" b="b"/>
              <a:pathLst>
                <a:path w="3544" h="5936">
                  <a:moveTo>
                    <a:pt x="0" y="0"/>
                  </a:moveTo>
                  <a:lnTo>
                    <a:pt x="3411" y="0"/>
                  </a:lnTo>
                  <a:lnTo>
                    <a:pt x="3433" y="185"/>
                  </a:lnTo>
                  <a:lnTo>
                    <a:pt x="3453" y="368"/>
                  </a:lnTo>
                  <a:lnTo>
                    <a:pt x="3472" y="550"/>
                  </a:lnTo>
                  <a:lnTo>
                    <a:pt x="3489" y="733"/>
                  </a:lnTo>
                  <a:lnTo>
                    <a:pt x="3504" y="912"/>
                  </a:lnTo>
                  <a:lnTo>
                    <a:pt x="3517" y="1092"/>
                  </a:lnTo>
                  <a:lnTo>
                    <a:pt x="3527" y="1271"/>
                  </a:lnTo>
                  <a:lnTo>
                    <a:pt x="3535" y="1448"/>
                  </a:lnTo>
                  <a:lnTo>
                    <a:pt x="3540" y="1626"/>
                  </a:lnTo>
                  <a:lnTo>
                    <a:pt x="3544" y="1803"/>
                  </a:lnTo>
                  <a:lnTo>
                    <a:pt x="3544" y="1981"/>
                  </a:lnTo>
                  <a:lnTo>
                    <a:pt x="3542" y="2158"/>
                  </a:lnTo>
                  <a:lnTo>
                    <a:pt x="3537" y="2336"/>
                  </a:lnTo>
                  <a:lnTo>
                    <a:pt x="3528" y="2515"/>
                  </a:lnTo>
                  <a:lnTo>
                    <a:pt x="3518" y="2693"/>
                  </a:lnTo>
                  <a:lnTo>
                    <a:pt x="3504" y="2872"/>
                  </a:lnTo>
                  <a:lnTo>
                    <a:pt x="3487" y="3052"/>
                  </a:lnTo>
                  <a:lnTo>
                    <a:pt x="3466" y="3233"/>
                  </a:lnTo>
                  <a:lnTo>
                    <a:pt x="3442" y="3415"/>
                  </a:lnTo>
                  <a:lnTo>
                    <a:pt x="3415" y="3597"/>
                  </a:lnTo>
                  <a:lnTo>
                    <a:pt x="3384" y="3781"/>
                  </a:lnTo>
                  <a:lnTo>
                    <a:pt x="3350" y="3967"/>
                  </a:lnTo>
                  <a:lnTo>
                    <a:pt x="3312" y="4154"/>
                  </a:lnTo>
                  <a:lnTo>
                    <a:pt x="3269" y="4344"/>
                  </a:lnTo>
                  <a:lnTo>
                    <a:pt x="3223" y="4535"/>
                  </a:lnTo>
                  <a:lnTo>
                    <a:pt x="3173" y="4728"/>
                  </a:lnTo>
                  <a:lnTo>
                    <a:pt x="3118" y="4922"/>
                  </a:lnTo>
                  <a:lnTo>
                    <a:pt x="3060" y="5120"/>
                  </a:lnTo>
                  <a:lnTo>
                    <a:pt x="2998" y="5320"/>
                  </a:lnTo>
                  <a:lnTo>
                    <a:pt x="2931" y="5523"/>
                  </a:lnTo>
                  <a:lnTo>
                    <a:pt x="2858" y="5728"/>
                  </a:lnTo>
                  <a:lnTo>
                    <a:pt x="2782" y="5936"/>
                  </a:lnTo>
                  <a:lnTo>
                    <a:pt x="0" y="5936"/>
                  </a:lnTo>
                  <a:lnTo>
                    <a:pt x="0" y="0"/>
                  </a:lnTo>
                  <a:close/>
                </a:path>
              </a:pathLst>
            </a:custGeom>
            <a:solidFill>
              <a:srgbClr val="4E60A8"/>
            </a:solidFill>
            <a:ln w="9525" cap="flat" cmpd="sng">
              <a:noFill/>
              <a:prstDash val="solid"/>
              <a:round/>
              <a:headEnd/>
              <a:tailEnd/>
            </a:ln>
            <a:effectLst/>
          </p:spPr>
          <p:txBody>
            <a:bodyPr wrap="none" anchor="ctr"/>
            <a:lstStyle/>
            <a:p>
              <a:pPr fontAlgn="base">
                <a:spcBef>
                  <a:spcPct val="0"/>
                </a:spcBef>
                <a:spcAft>
                  <a:spcPct val="0"/>
                </a:spcAft>
                <a:defRPr/>
              </a:pPr>
              <a:endParaRPr lang="en-GB" sz="2400">
                <a:solidFill>
                  <a:srgbClr val="161616"/>
                </a:solidFill>
              </a:endParaRPr>
            </a:p>
          </p:txBody>
        </p:sp>
        <p:sp>
          <p:nvSpPr>
            <p:cNvPr id="1121" name="Freeform 97"/>
            <p:cNvSpPr>
              <a:spLocks/>
            </p:cNvSpPr>
            <p:nvPr userDrawn="1"/>
          </p:nvSpPr>
          <p:spPr bwMode="gray">
            <a:xfrm>
              <a:off x="5903" y="4115"/>
              <a:ext cx="96" cy="152"/>
            </a:xfrm>
            <a:custGeom>
              <a:avLst/>
              <a:gdLst/>
              <a:ahLst/>
              <a:cxnLst>
                <a:cxn ang="0">
                  <a:pos x="629" y="0"/>
                </a:cxn>
                <a:cxn ang="0">
                  <a:pos x="671" y="368"/>
                </a:cxn>
                <a:cxn ang="0">
                  <a:pos x="707" y="733"/>
                </a:cxn>
                <a:cxn ang="0">
                  <a:pos x="735" y="1092"/>
                </a:cxn>
                <a:cxn ang="0">
                  <a:pos x="753" y="1448"/>
                </a:cxn>
                <a:cxn ang="0">
                  <a:pos x="762" y="1803"/>
                </a:cxn>
                <a:cxn ang="0">
                  <a:pos x="760" y="2158"/>
                </a:cxn>
                <a:cxn ang="0">
                  <a:pos x="746" y="2515"/>
                </a:cxn>
                <a:cxn ang="0">
                  <a:pos x="722" y="2872"/>
                </a:cxn>
                <a:cxn ang="0">
                  <a:pos x="684" y="3233"/>
                </a:cxn>
                <a:cxn ang="0">
                  <a:pos x="633" y="3597"/>
                </a:cxn>
                <a:cxn ang="0">
                  <a:pos x="568" y="3967"/>
                </a:cxn>
                <a:cxn ang="0">
                  <a:pos x="487" y="4344"/>
                </a:cxn>
                <a:cxn ang="0">
                  <a:pos x="391" y="4728"/>
                </a:cxn>
                <a:cxn ang="0">
                  <a:pos x="278" y="5120"/>
                </a:cxn>
                <a:cxn ang="0">
                  <a:pos x="149" y="5523"/>
                </a:cxn>
                <a:cxn ang="0">
                  <a:pos x="0" y="5936"/>
                </a:cxn>
                <a:cxn ang="0">
                  <a:pos x="3073" y="5745"/>
                </a:cxn>
                <a:cxn ang="0">
                  <a:pos x="3198" y="5364"/>
                </a:cxn>
                <a:cxn ang="0">
                  <a:pos x="3311" y="4987"/>
                </a:cxn>
                <a:cxn ang="0">
                  <a:pos x="3409" y="4612"/>
                </a:cxn>
                <a:cxn ang="0">
                  <a:pos x="3496" y="4239"/>
                </a:cxn>
                <a:cxn ang="0">
                  <a:pos x="3570" y="3867"/>
                </a:cxn>
                <a:cxn ang="0">
                  <a:pos x="3631" y="3497"/>
                </a:cxn>
                <a:cxn ang="0">
                  <a:pos x="3679" y="3128"/>
                </a:cxn>
                <a:cxn ang="0">
                  <a:pos x="3717" y="2760"/>
                </a:cxn>
                <a:cxn ang="0">
                  <a:pos x="3742" y="2393"/>
                </a:cxn>
                <a:cxn ang="0">
                  <a:pos x="3755" y="2026"/>
                </a:cxn>
                <a:cxn ang="0">
                  <a:pos x="3758" y="1658"/>
                </a:cxn>
                <a:cxn ang="0">
                  <a:pos x="3750" y="1291"/>
                </a:cxn>
                <a:cxn ang="0">
                  <a:pos x="3729" y="923"/>
                </a:cxn>
                <a:cxn ang="0">
                  <a:pos x="3698" y="555"/>
                </a:cxn>
                <a:cxn ang="0">
                  <a:pos x="3658" y="185"/>
                </a:cxn>
              </a:cxnLst>
              <a:rect l="0" t="0" r="r" b="b"/>
              <a:pathLst>
                <a:path w="3758" h="5936">
                  <a:moveTo>
                    <a:pt x="3633" y="0"/>
                  </a:moveTo>
                  <a:lnTo>
                    <a:pt x="629" y="0"/>
                  </a:lnTo>
                  <a:lnTo>
                    <a:pt x="651" y="185"/>
                  </a:lnTo>
                  <a:lnTo>
                    <a:pt x="671" y="368"/>
                  </a:lnTo>
                  <a:lnTo>
                    <a:pt x="690" y="550"/>
                  </a:lnTo>
                  <a:lnTo>
                    <a:pt x="707" y="733"/>
                  </a:lnTo>
                  <a:lnTo>
                    <a:pt x="722" y="912"/>
                  </a:lnTo>
                  <a:lnTo>
                    <a:pt x="735" y="1092"/>
                  </a:lnTo>
                  <a:lnTo>
                    <a:pt x="745" y="1271"/>
                  </a:lnTo>
                  <a:lnTo>
                    <a:pt x="753" y="1448"/>
                  </a:lnTo>
                  <a:lnTo>
                    <a:pt x="758" y="1626"/>
                  </a:lnTo>
                  <a:lnTo>
                    <a:pt x="762" y="1803"/>
                  </a:lnTo>
                  <a:lnTo>
                    <a:pt x="762" y="1981"/>
                  </a:lnTo>
                  <a:lnTo>
                    <a:pt x="760" y="2158"/>
                  </a:lnTo>
                  <a:lnTo>
                    <a:pt x="755" y="2336"/>
                  </a:lnTo>
                  <a:lnTo>
                    <a:pt x="746" y="2515"/>
                  </a:lnTo>
                  <a:lnTo>
                    <a:pt x="736" y="2693"/>
                  </a:lnTo>
                  <a:lnTo>
                    <a:pt x="722" y="2872"/>
                  </a:lnTo>
                  <a:lnTo>
                    <a:pt x="705" y="3052"/>
                  </a:lnTo>
                  <a:lnTo>
                    <a:pt x="684" y="3233"/>
                  </a:lnTo>
                  <a:lnTo>
                    <a:pt x="660" y="3415"/>
                  </a:lnTo>
                  <a:lnTo>
                    <a:pt x="633" y="3597"/>
                  </a:lnTo>
                  <a:lnTo>
                    <a:pt x="602" y="3781"/>
                  </a:lnTo>
                  <a:lnTo>
                    <a:pt x="568" y="3967"/>
                  </a:lnTo>
                  <a:lnTo>
                    <a:pt x="530" y="4154"/>
                  </a:lnTo>
                  <a:lnTo>
                    <a:pt x="487" y="4344"/>
                  </a:lnTo>
                  <a:lnTo>
                    <a:pt x="441" y="4535"/>
                  </a:lnTo>
                  <a:lnTo>
                    <a:pt x="391" y="4728"/>
                  </a:lnTo>
                  <a:lnTo>
                    <a:pt x="336" y="4922"/>
                  </a:lnTo>
                  <a:lnTo>
                    <a:pt x="278" y="5120"/>
                  </a:lnTo>
                  <a:lnTo>
                    <a:pt x="216" y="5320"/>
                  </a:lnTo>
                  <a:lnTo>
                    <a:pt x="149" y="5523"/>
                  </a:lnTo>
                  <a:lnTo>
                    <a:pt x="76" y="5728"/>
                  </a:lnTo>
                  <a:lnTo>
                    <a:pt x="0" y="5936"/>
                  </a:lnTo>
                  <a:lnTo>
                    <a:pt x="3005" y="5936"/>
                  </a:lnTo>
                  <a:lnTo>
                    <a:pt x="3073" y="5745"/>
                  </a:lnTo>
                  <a:lnTo>
                    <a:pt x="3137" y="5554"/>
                  </a:lnTo>
                  <a:lnTo>
                    <a:pt x="3198" y="5364"/>
                  </a:lnTo>
                  <a:lnTo>
                    <a:pt x="3256" y="5176"/>
                  </a:lnTo>
                  <a:lnTo>
                    <a:pt x="3311" y="4987"/>
                  </a:lnTo>
                  <a:lnTo>
                    <a:pt x="3361" y="4799"/>
                  </a:lnTo>
                  <a:lnTo>
                    <a:pt x="3409" y="4612"/>
                  </a:lnTo>
                  <a:lnTo>
                    <a:pt x="3454" y="4425"/>
                  </a:lnTo>
                  <a:lnTo>
                    <a:pt x="3496" y="4239"/>
                  </a:lnTo>
                  <a:lnTo>
                    <a:pt x="3534" y="4052"/>
                  </a:lnTo>
                  <a:lnTo>
                    <a:pt x="3570" y="3867"/>
                  </a:lnTo>
                  <a:lnTo>
                    <a:pt x="3602" y="3682"/>
                  </a:lnTo>
                  <a:lnTo>
                    <a:pt x="3631" y="3497"/>
                  </a:lnTo>
                  <a:lnTo>
                    <a:pt x="3657" y="3312"/>
                  </a:lnTo>
                  <a:lnTo>
                    <a:pt x="3679" y="3128"/>
                  </a:lnTo>
                  <a:lnTo>
                    <a:pt x="3699" y="2943"/>
                  </a:lnTo>
                  <a:lnTo>
                    <a:pt x="3717" y="2760"/>
                  </a:lnTo>
                  <a:lnTo>
                    <a:pt x="3731" y="2576"/>
                  </a:lnTo>
                  <a:lnTo>
                    <a:pt x="3742" y="2393"/>
                  </a:lnTo>
                  <a:lnTo>
                    <a:pt x="3751" y="2209"/>
                  </a:lnTo>
                  <a:lnTo>
                    <a:pt x="3755" y="2026"/>
                  </a:lnTo>
                  <a:lnTo>
                    <a:pt x="3758" y="1842"/>
                  </a:lnTo>
                  <a:lnTo>
                    <a:pt x="3758" y="1658"/>
                  </a:lnTo>
                  <a:lnTo>
                    <a:pt x="3755" y="1475"/>
                  </a:lnTo>
                  <a:lnTo>
                    <a:pt x="3750" y="1291"/>
                  </a:lnTo>
                  <a:lnTo>
                    <a:pt x="3741" y="1108"/>
                  </a:lnTo>
                  <a:lnTo>
                    <a:pt x="3729" y="923"/>
                  </a:lnTo>
                  <a:lnTo>
                    <a:pt x="3715" y="739"/>
                  </a:lnTo>
                  <a:lnTo>
                    <a:pt x="3698" y="555"/>
                  </a:lnTo>
                  <a:lnTo>
                    <a:pt x="3679" y="371"/>
                  </a:lnTo>
                  <a:lnTo>
                    <a:pt x="3658" y="185"/>
                  </a:lnTo>
                  <a:lnTo>
                    <a:pt x="3633" y="0"/>
                  </a:lnTo>
                  <a:close/>
                </a:path>
              </a:pathLst>
            </a:custGeom>
            <a:solidFill>
              <a:srgbClr val="00A7A7"/>
            </a:solidFill>
            <a:ln w="9525">
              <a:noFill/>
              <a:round/>
              <a:headEnd/>
              <a:tailEnd/>
            </a:ln>
          </p:spPr>
          <p:txBody>
            <a:bodyPr/>
            <a:lstStyle/>
            <a:p>
              <a:pPr fontAlgn="base">
                <a:spcBef>
                  <a:spcPct val="0"/>
                </a:spcBef>
                <a:spcAft>
                  <a:spcPct val="0"/>
                </a:spcAft>
                <a:defRPr/>
              </a:pPr>
              <a:endParaRPr lang="en-GB" sz="2400">
                <a:solidFill>
                  <a:srgbClr val="161616"/>
                </a:solidFill>
              </a:endParaRPr>
            </a:p>
          </p:txBody>
        </p:sp>
        <p:sp>
          <p:nvSpPr>
            <p:cNvPr id="1122" name="Freeform 98"/>
            <p:cNvSpPr>
              <a:spLocks noEditPoints="1"/>
            </p:cNvSpPr>
            <p:nvPr userDrawn="1"/>
          </p:nvSpPr>
          <p:spPr bwMode="auto">
            <a:xfrm>
              <a:off x="5918" y="4128"/>
              <a:ext cx="32" cy="80"/>
            </a:xfrm>
            <a:custGeom>
              <a:avLst/>
              <a:gdLst/>
              <a:ahLst/>
              <a:cxnLst>
                <a:cxn ang="0">
                  <a:pos x="289" y="3102"/>
                </a:cxn>
                <a:cxn ang="0">
                  <a:pos x="891" y="3130"/>
                </a:cxn>
                <a:cxn ang="0">
                  <a:pos x="1045" y="3063"/>
                </a:cxn>
                <a:cxn ang="0">
                  <a:pos x="828" y="3024"/>
                </a:cxn>
                <a:cxn ang="0">
                  <a:pos x="617" y="2980"/>
                </a:cxn>
                <a:cxn ang="0">
                  <a:pos x="427" y="2703"/>
                </a:cxn>
                <a:cxn ang="0">
                  <a:pos x="437" y="2392"/>
                </a:cxn>
                <a:cxn ang="0">
                  <a:pos x="820" y="2380"/>
                </a:cxn>
                <a:cxn ang="0">
                  <a:pos x="1084" y="2306"/>
                </a:cxn>
                <a:cxn ang="0">
                  <a:pos x="1051" y="2161"/>
                </a:cxn>
                <a:cxn ang="0">
                  <a:pos x="1075" y="2049"/>
                </a:cxn>
                <a:cxn ang="0">
                  <a:pos x="1066" y="1966"/>
                </a:cxn>
                <a:cxn ang="0">
                  <a:pos x="992" y="1921"/>
                </a:cxn>
                <a:cxn ang="0">
                  <a:pos x="1131" y="1857"/>
                </a:cxn>
                <a:cxn ang="0">
                  <a:pos x="1079" y="1700"/>
                </a:cxn>
                <a:cxn ang="0">
                  <a:pos x="1225" y="1573"/>
                </a:cxn>
                <a:cxn ang="0">
                  <a:pos x="1088" y="1382"/>
                </a:cxn>
                <a:cxn ang="0">
                  <a:pos x="1023" y="1199"/>
                </a:cxn>
                <a:cxn ang="0">
                  <a:pos x="1105" y="1020"/>
                </a:cxn>
                <a:cxn ang="0">
                  <a:pos x="1104" y="767"/>
                </a:cxn>
                <a:cxn ang="0">
                  <a:pos x="1091" y="668"/>
                </a:cxn>
                <a:cxn ang="0">
                  <a:pos x="1090" y="554"/>
                </a:cxn>
                <a:cxn ang="0">
                  <a:pos x="1068" y="458"/>
                </a:cxn>
                <a:cxn ang="0">
                  <a:pos x="1046" y="413"/>
                </a:cxn>
                <a:cxn ang="0">
                  <a:pos x="999" y="367"/>
                </a:cxn>
                <a:cxn ang="0">
                  <a:pos x="944" y="302"/>
                </a:cxn>
                <a:cxn ang="0">
                  <a:pos x="906" y="314"/>
                </a:cxn>
                <a:cxn ang="0">
                  <a:pos x="889" y="262"/>
                </a:cxn>
                <a:cxn ang="0">
                  <a:pos x="840" y="277"/>
                </a:cxn>
                <a:cxn ang="0">
                  <a:pos x="796" y="210"/>
                </a:cxn>
                <a:cxn ang="0">
                  <a:pos x="744" y="241"/>
                </a:cxn>
                <a:cxn ang="0">
                  <a:pos x="739" y="164"/>
                </a:cxn>
                <a:cxn ang="0">
                  <a:pos x="692" y="193"/>
                </a:cxn>
                <a:cxn ang="0">
                  <a:pos x="645" y="180"/>
                </a:cxn>
                <a:cxn ang="0">
                  <a:pos x="643" y="131"/>
                </a:cxn>
                <a:cxn ang="0">
                  <a:pos x="581" y="131"/>
                </a:cxn>
                <a:cxn ang="0">
                  <a:pos x="600" y="86"/>
                </a:cxn>
                <a:cxn ang="0">
                  <a:pos x="543" y="79"/>
                </a:cxn>
                <a:cxn ang="0">
                  <a:pos x="479" y="125"/>
                </a:cxn>
                <a:cxn ang="0">
                  <a:pos x="529" y="91"/>
                </a:cxn>
                <a:cxn ang="0">
                  <a:pos x="438" y="103"/>
                </a:cxn>
                <a:cxn ang="0">
                  <a:pos x="390" y="184"/>
                </a:cxn>
                <a:cxn ang="0">
                  <a:pos x="455" y="72"/>
                </a:cxn>
                <a:cxn ang="0">
                  <a:pos x="429" y="31"/>
                </a:cxn>
                <a:cxn ang="0">
                  <a:pos x="347" y="108"/>
                </a:cxn>
                <a:cxn ang="0">
                  <a:pos x="314" y="141"/>
                </a:cxn>
                <a:cxn ang="0">
                  <a:pos x="367" y="49"/>
                </a:cxn>
                <a:cxn ang="0">
                  <a:pos x="318" y="25"/>
                </a:cxn>
                <a:cxn ang="0">
                  <a:pos x="295" y="38"/>
                </a:cxn>
                <a:cxn ang="0">
                  <a:pos x="246" y="12"/>
                </a:cxn>
                <a:cxn ang="0">
                  <a:pos x="240" y="141"/>
                </a:cxn>
                <a:cxn ang="0">
                  <a:pos x="228" y="47"/>
                </a:cxn>
                <a:cxn ang="0">
                  <a:pos x="165" y="36"/>
                </a:cxn>
                <a:cxn ang="0">
                  <a:pos x="129" y="162"/>
                </a:cxn>
                <a:cxn ang="0">
                  <a:pos x="129" y="89"/>
                </a:cxn>
                <a:cxn ang="0">
                  <a:pos x="79" y="27"/>
                </a:cxn>
                <a:cxn ang="0">
                  <a:pos x="132" y="1361"/>
                </a:cxn>
                <a:cxn ang="0">
                  <a:pos x="69" y="2612"/>
                </a:cxn>
                <a:cxn ang="0">
                  <a:pos x="731" y="1238"/>
                </a:cxn>
                <a:cxn ang="0">
                  <a:pos x="839" y="1273"/>
                </a:cxn>
                <a:cxn ang="0">
                  <a:pos x="797" y="1337"/>
                </a:cxn>
              </a:cxnLst>
              <a:rect l="0" t="0" r="r" b="b"/>
              <a:pathLst>
                <a:path w="1228" h="3131">
                  <a:moveTo>
                    <a:pt x="0" y="3118"/>
                  </a:moveTo>
                  <a:lnTo>
                    <a:pt x="17" y="3119"/>
                  </a:lnTo>
                  <a:lnTo>
                    <a:pt x="35" y="3121"/>
                  </a:lnTo>
                  <a:lnTo>
                    <a:pt x="53" y="3122"/>
                  </a:lnTo>
                  <a:lnTo>
                    <a:pt x="71" y="3122"/>
                  </a:lnTo>
                  <a:lnTo>
                    <a:pt x="98" y="3120"/>
                  </a:lnTo>
                  <a:lnTo>
                    <a:pt x="126" y="3118"/>
                  </a:lnTo>
                  <a:lnTo>
                    <a:pt x="153" y="3114"/>
                  </a:lnTo>
                  <a:lnTo>
                    <a:pt x="179" y="3110"/>
                  </a:lnTo>
                  <a:lnTo>
                    <a:pt x="207" y="3107"/>
                  </a:lnTo>
                  <a:lnTo>
                    <a:pt x="234" y="3104"/>
                  </a:lnTo>
                  <a:lnTo>
                    <a:pt x="262" y="3102"/>
                  </a:lnTo>
                  <a:lnTo>
                    <a:pt x="289" y="3102"/>
                  </a:lnTo>
                  <a:lnTo>
                    <a:pt x="331" y="3103"/>
                  </a:lnTo>
                  <a:lnTo>
                    <a:pt x="375" y="3107"/>
                  </a:lnTo>
                  <a:lnTo>
                    <a:pt x="417" y="3110"/>
                  </a:lnTo>
                  <a:lnTo>
                    <a:pt x="460" y="3114"/>
                  </a:lnTo>
                  <a:lnTo>
                    <a:pt x="502" y="3119"/>
                  </a:lnTo>
                  <a:lnTo>
                    <a:pt x="546" y="3123"/>
                  </a:lnTo>
                  <a:lnTo>
                    <a:pt x="588" y="3127"/>
                  </a:lnTo>
                  <a:lnTo>
                    <a:pt x="630" y="3128"/>
                  </a:lnTo>
                  <a:lnTo>
                    <a:pt x="687" y="3129"/>
                  </a:lnTo>
                  <a:lnTo>
                    <a:pt x="744" y="3130"/>
                  </a:lnTo>
                  <a:lnTo>
                    <a:pt x="803" y="3131"/>
                  </a:lnTo>
                  <a:lnTo>
                    <a:pt x="861" y="3131"/>
                  </a:lnTo>
                  <a:lnTo>
                    <a:pt x="891" y="3130"/>
                  </a:lnTo>
                  <a:lnTo>
                    <a:pt x="918" y="3129"/>
                  </a:lnTo>
                  <a:lnTo>
                    <a:pt x="945" y="3128"/>
                  </a:lnTo>
                  <a:lnTo>
                    <a:pt x="972" y="3126"/>
                  </a:lnTo>
                  <a:lnTo>
                    <a:pt x="998" y="3122"/>
                  </a:lnTo>
                  <a:lnTo>
                    <a:pt x="1021" y="3119"/>
                  </a:lnTo>
                  <a:lnTo>
                    <a:pt x="1045" y="3114"/>
                  </a:lnTo>
                  <a:lnTo>
                    <a:pt x="1066" y="3109"/>
                  </a:lnTo>
                  <a:lnTo>
                    <a:pt x="1064" y="3100"/>
                  </a:lnTo>
                  <a:lnTo>
                    <a:pt x="1061" y="3091"/>
                  </a:lnTo>
                  <a:lnTo>
                    <a:pt x="1058" y="3083"/>
                  </a:lnTo>
                  <a:lnTo>
                    <a:pt x="1054" y="3076"/>
                  </a:lnTo>
                  <a:lnTo>
                    <a:pt x="1049" y="3070"/>
                  </a:lnTo>
                  <a:lnTo>
                    <a:pt x="1045" y="3063"/>
                  </a:lnTo>
                  <a:lnTo>
                    <a:pt x="1038" y="3059"/>
                  </a:lnTo>
                  <a:lnTo>
                    <a:pt x="1032" y="3053"/>
                  </a:lnTo>
                  <a:lnTo>
                    <a:pt x="1026" y="3048"/>
                  </a:lnTo>
                  <a:lnTo>
                    <a:pt x="1018" y="3044"/>
                  </a:lnTo>
                  <a:lnTo>
                    <a:pt x="1010" y="3041"/>
                  </a:lnTo>
                  <a:lnTo>
                    <a:pt x="1002" y="3037"/>
                  </a:lnTo>
                  <a:lnTo>
                    <a:pt x="984" y="3032"/>
                  </a:lnTo>
                  <a:lnTo>
                    <a:pt x="965" y="3028"/>
                  </a:lnTo>
                  <a:lnTo>
                    <a:pt x="945" y="3026"/>
                  </a:lnTo>
                  <a:lnTo>
                    <a:pt x="923" y="3024"/>
                  </a:lnTo>
                  <a:lnTo>
                    <a:pt x="901" y="3023"/>
                  </a:lnTo>
                  <a:lnTo>
                    <a:pt x="877" y="3023"/>
                  </a:lnTo>
                  <a:lnTo>
                    <a:pt x="828" y="3024"/>
                  </a:lnTo>
                  <a:lnTo>
                    <a:pt x="777" y="3026"/>
                  </a:lnTo>
                  <a:lnTo>
                    <a:pt x="762" y="3025"/>
                  </a:lnTo>
                  <a:lnTo>
                    <a:pt x="746" y="3024"/>
                  </a:lnTo>
                  <a:lnTo>
                    <a:pt x="732" y="3023"/>
                  </a:lnTo>
                  <a:lnTo>
                    <a:pt x="719" y="3021"/>
                  </a:lnTo>
                  <a:lnTo>
                    <a:pt x="704" y="3017"/>
                  </a:lnTo>
                  <a:lnTo>
                    <a:pt x="691" y="3014"/>
                  </a:lnTo>
                  <a:lnTo>
                    <a:pt x="677" y="3009"/>
                  </a:lnTo>
                  <a:lnTo>
                    <a:pt x="665" y="3005"/>
                  </a:lnTo>
                  <a:lnTo>
                    <a:pt x="653" y="2999"/>
                  </a:lnTo>
                  <a:lnTo>
                    <a:pt x="640" y="2994"/>
                  </a:lnTo>
                  <a:lnTo>
                    <a:pt x="628" y="2987"/>
                  </a:lnTo>
                  <a:lnTo>
                    <a:pt x="617" y="2980"/>
                  </a:lnTo>
                  <a:lnTo>
                    <a:pt x="596" y="2965"/>
                  </a:lnTo>
                  <a:lnTo>
                    <a:pt x="575" y="2948"/>
                  </a:lnTo>
                  <a:lnTo>
                    <a:pt x="556" y="2930"/>
                  </a:lnTo>
                  <a:lnTo>
                    <a:pt x="537" y="2910"/>
                  </a:lnTo>
                  <a:lnTo>
                    <a:pt x="520" y="2889"/>
                  </a:lnTo>
                  <a:lnTo>
                    <a:pt x="504" y="2866"/>
                  </a:lnTo>
                  <a:lnTo>
                    <a:pt x="489" y="2843"/>
                  </a:lnTo>
                  <a:lnTo>
                    <a:pt x="475" y="2820"/>
                  </a:lnTo>
                  <a:lnTo>
                    <a:pt x="462" y="2795"/>
                  </a:lnTo>
                  <a:lnTo>
                    <a:pt x="451" y="2769"/>
                  </a:lnTo>
                  <a:lnTo>
                    <a:pt x="442" y="2748"/>
                  </a:lnTo>
                  <a:lnTo>
                    <a:pt x="434" y="2727"/>
                  </a:lnTo>
                  <a:lnTo>
                    <a:pt x="427" y="2703"/>
                  </a:lnTo>
                  <a:lnTo>
                    <a:pt x="423" y="2679"/>
                  </a:lnTo>
                  <a:lnTo>
                    <a:pt x="418" y="2654"/>
                  </a:lnTo>
                  <a:lnTo>
                    <a:pt x="415" y="2629"/>
                  </a:lnTo>
                  <a:lnTo>
                    <a:pt x="414" y="2604"/>
                  </a:lnTo>
                  <a:lnTo>
                    <a:pt x="413" y="2578"/>
                  </a:lnTo>
                  <a:lnTo>
                    <a:pt x="413" y="2553"/>
                  </a:lnTo>
                  <a:lnTo>
                    <a:pt x="413" y="2528"/>
                  </a:lnTo>
                  <a:lnTo>
                    <a:pt x="414" y="2505"/>
                  </a:lnTo>
                  <a:lnTo>
                    <a:pt x="416" y="2481"/>
                  </a:lnTo>
                  <a:lnTo>
                    <a:pt x="420" y="2439"/>
                  </a:lnTo>
                  <a:lnTo>
                    <a:pt x="426" y="2403"/>
                  </a:lnTo>
                  <a:lnTo>
                    <a:pt x="431" y="2396"/>
                  </a:lnTo>
                  <a:lnTo>
                    <a:pt x="437" y="2392"/>
                  </a:lnTo>
                  <a:lnTo>
                    <a:pt x="445" y="2387"/>
                  </a:lnTo>
                  <a:lnTo>
                    <a:pt x="455" y="2383"/>
                  </a:lnTo>
                  <a:lnTo>
                    <a:pt x="466" y="2381"/>
                  </a:lnTo>
                  <a:lnTo>
                    <a:pt x="479" y="2378"/>
                  </a:lnTo>
                  <a:lnTo>
                    <a:pt x="493" y="2377"/>
                  </a:lnTo>
                  <a:lnTo>
                    <a:pt x="509" y="2376"/>
                  </a:lnTo>
                  <a:lnTo>
                    <a:pt x="544" y="2375"/>
                  </a:lnTo>
                  <a:lnTo>
                    <a:pt x="583" y="2375"/>
                  </a:lnTo>
                  <a:lnTo>
                    <a:pt x="627" y="2377"/>
                  </a:lnTo>
                  <a:lnTo>
                    <a:pt x="673" y="2378"/>
                  </a:lnTo>
                  <a:lnTo>
                    <a:pt x="721" y="2380"/>
                  </a:lnTo>
                  <a:lnTo>
                    <a:pt x="770" y="2380"/>
                  </a:lnTo>
                  <a:lnTo>
                    <a:pt x="820" y="2380"/>
                  </a:lnTo>
                  <a:lnTo>
                    <a:pt x="870" y="2376"/>
                  </a:lnTo>
                  <a:lnTo>
                    <a:pt x="896" y="2373"/>
                  </a:lnTo>
                  <a:lnTo>
                    <a:pt x="921" y="2371"/>
                  </a:lnTo>
                  <a:lnTo>
                    <a:pt x="944" y="2366"/>
                  </a:lnTo>
                  <a:lnTo>
                    <a:pt x="969" y="2362"/>
                  </a:lnTo>
                  <a:lnTo>
                    <a:pt x="991" y="2356"/>
                  </a:lnTo>
                  <a:lnTo>
                    <a:pt x="1014" y="2349"/>
                  </a:lnTo>
                  <a:lnTo>
                    <a:pt x="1036" y="2342"/>
                  </a:lnTo>
                  <a:lnTo>
                    <a:pt x="1057" y="2333"/>
                  </a:lnTo>
                  <a:lnTo>
                    <a:pt x="1066" y="2326"/>
                  </a:lnTo>
                  <a:lnTo>
                    <a:pt x="1073" y="2319"/>
                  </a:lnTo>
                  <a:lnTo>
                    <a:pt x="1078" y="2313"/>
                  </a:lnTo>
                  <a:lnTo>
                    <a:pt x="1084" y="2306"/>
                  </a:lnTo>
                  <a:lnTo>
                    <a:pt x="1087" y="2299"/>
                  </a:lnTo>
                  <a:lnTo>
                    <a:pt x="1090" y="2293"/>
                  </a:lnTo>
                  <a:lnTo>
                    <a:pt x="1093" y="2286"/>
                  </a:lnTo>
                  <a:lnTo>
                    <a:pt x="1094" y="2280"/>
                  </a:lnTo>
                  <a:lnTo>
                    <a:pt x="1095" y="2274"/>
                  </a:lnTo>
                  <a:lnTo>
                    <a:pt x="1095" y="2267"/>
                  </a:lnTo>
                  <a:lnTo>
                    <a:pt x="1094" y="2260"/>
                  </a:lnTo>
                  <a:lnTo>
                    <a:pt x="1093" y="2253"/>
                  </a:lnTo>
                  <a:lnTo>
                    <a:pt x="1089" y="2240"/>
                  </a:lnTo>
                  <a:lnTo>
                    <a:pt x="1084" y="2227"/>
                  </a:lnTo>
                  <a:lnTo>
                    <a:pt x="1070" y="2201"/>
                  </a:lnTo>
                  <a:lnTo>
                    <a:pt x="1057" y="2174"/>
                  </a:lnTo>
                  <a:lnTo>
                    <a:pt x="1051" y="2161"/>
                  </a:lnTo>
                  <a:lnTo>
                    <a:pt x="1047" y="2148"/>
                  </a:lnTo>
                  <a:lnTo>
                    <a:pt x="1045" y="2142"/>
                  </a:lnTo>
                  <a:lnTo>
                    <a:pt x="1043" y="2135"/>
                  </a:lnTo>
                  <a:lnTo>
                    <a:pt x="1043" y="2128"/>
                  </a:lnTo>
                  <a:lnTo>
                    <a:pt x="1043" y="2122"/>
                  </a:lnTo>
                  <a:lnTo>
                    <a:pt x="1043" y="2109"/>
                  </a:lnTo>
                  <a:lnTo>
                    <a:pt x="1046" y="2098"/>
                  </a:lnTo>
                  <a:lnTo>
                    <a:pt x="1048" y="2088"/>
                  </a:lnTo>
                  <a:lnTo>
                    <a:pt x="1052" y="2078"/>
                  </a:lnTo>
                  <a:lnTo>
                    <a:pt x="1057" y="2070"/>
                  </a:lnTo>
                  <a:lnTo>
                    <a:pt x="1062" y="2062"/>
                  </a:lnTo>
                  <a:lnTo>
                    <a:pt x="1068" y="2056"/>
                  </a:lnTo>
                  <a:lnTo>
                    <a:pt x="1075" y="2049"/>
                  </a:lnTo>
                  <a:lnTo>
                    <a:pt x="1086" y="2037"/>
                  </a:lnTo>
                  <a:lnTo>
                    <a:pt x="1095" y="2025"/>
                  </a:lnTo>
                  <a:lnTo>
                    <a:pt x="1099" y="2019"/>
                  </a:lnTo>
                  <a:lnTo>
                    <a:pt x="1102" y="2012"/>
                  </a:lnTo>
                  <a:lnTo>
                    <a:pt x="1103" y="2004"/>
                  </a:lnTo>
                  <a:lnTo>
                    <a:pt x="1102" y="1998"/>
                  </a:lnTo>
                  <a:lnTo>
                    <a:pt x="1100" y="1993"/>
                  </a:lnTo>
                  <a:lnTo>
                    <a:pt x="1098" y="1989"/>
                  </a:lnTo>
                  <a:lnTo>
                    <a:pt x="1095" y="1985"/>
                  </a:lnTo>
                  <a:lnTo>
                    <a:pt x="1093" y="1982"/>
                  </a:lnTo>
                  <a:lnTo>
                    <a:pt x="1085" y="1975"/>
                  </a:lnTo>
                  <a:lnTo>
                    <a:pt x="1076" y="1971"/>
                  </a:lnTo>
                  <a:lnTo>
                    <a:pt x="1066" y="1966"/>
                  </a:lnTo>
                  <a:lnTo>
                    <a:pt x="1056" y="1963"/>
                  </a:lnTo>
                  <a:lnTo>
                    <a:pt x="1045" y="1960"/>
                  </a:lnTo>
                  <a:lnTo>
                    <a:pt x="1035" y="1958"/>
                  </a:lnTo>
                  <a:lnTo>
                    <a:pt x="1013" y="1952"/>
                  </a:lnTo>
                  <a:lnTo>
                    <a:pt x="995" y="1947"/>
                  </a:lnTo>
                  <a:lnTo>
                    <a:pt x="989" y="1944"/>
                  </a:lnTo>
                  <a:lnTo>
                    <a:pt x="983" y="1941"/>
                  </a:lnTo>
                  <a:lnTo>
                    <a:pt x="981" y="1939"/>
                  </a:lnTo>
                  <a:lnTo>
                    <a:pt x="980" y="1936"/>
                  </a:lnTo>
                  <a:lnTo>
                    <a:pt x="979" y="1934"/>
                  </a:lnTo>
                  <a:lnTo>
                    <a:pt x="979" y="1931"/>
                  </a:lnTo>
                  <a:lnTo>
                    <a:pt x="984" y="1925"/>
                  </a:lnTo>
                  <a:lnTo>
                    <a:pt x="992" y="1921"/>
                  </a:lnTo>
                  <a:lnTo>
                    <a:pt x="1001" y="1917"/>
                  </a:lnTo>
                  <a:lnTo>
                    <a:pt x="1010" y="1915"/>
                  </a:lnTo>
                  <a:lnTo>
                    <a:pt x="1031" y="1910"/>
                  </a:lnTo>
                  <a:lnTo>
                    <a:pt x="1055" y="1906"/>
                  </a:lnTo>
                  <a:lnTo>
                    <a:pt x="1066" y="1904"/>
                  </a:lnTo>
                  <a:lnTo>
                    <a:pt x="1077" y="1901"/>
                  </a:lnTo>
                  <a:lnTo>
                    <a:pt x="1087" y="1898"/>
                  </a:lnTo>
                  <a:lnTo>
                    <a:pt x="1097" y="1894"/>
                  </a:lnTo>
                  <a:lnTo>
                    <a:pt x="1107" y="1889"/>
                  </a:lnTo>
                  <a:lnTo>
                    <a:pt x="1115" y="1884"/>
                  </a:lnTo>
                  <a:lnTo>
                    <a:pt x="1122" y="1876"/>
                  </a:lnTo>
                  <a:lnTo>
                    <a:pt x="1127" y="1868"/>
                  </a:lnTo>
                  <a:lnTo>
                    <a:pt x="1131" y="1857"/>
                  </a:lnTo>
                  <a:lnTo>
                    <a:pt x="1133" y="1846"/>
                  </a:lnTo>
                  <a:lnTo>
                    <a:pt x="1133" y="1835"/>
                  </a:lnTo>
                  <a:lnTo>
                    <a:pt x="1131" y="1824"/>
                  </a:lnTo>
                  <a:lnTo>
                    <a:pt x="1127" y="1811"/>
                  </a:lnTo>
                  <a:lnTo>
                    <a:pt x="1123" y="1800"/>
                  </a:lnTo>
                  <a:lnTo>
                    <a:pt x="1118" y="1789"/>
                  </a:lnTo>
                  <a:lnTo>
                    <a:pt x="1113" y="1778"/>
                  </a:lnTo>
                  <a:lnTo>
                    <a:pt x="1100" y="1755"/>
                  </a:lnTo>
                  <a:lnTo>
                    <a:pt x="1089" y="1734"/>
                  </a:lnTo>
                  <a:lnTo>
                    <a:pt x="1085" y="1725"/>
                  </a:lnTo>
                  <a:lnTo>
                    <a:pt x="1081" y="1716"/>
                  </a:lnTo>
                  <a:lnTo>
                    <a:pt x="1079" y="1707"/>
                  </a:lnTo>
                  <a:lnTo>
                    <a:pt x="1079" y="1700"/>
                  </a:lnTo>
                  <a:lnTo>
                    <a:pt x="1124" y="1677"/>
                  </a:lnTo>
                  <a:lnTo>
                    <a:pt x="1175" y="1655"/>
                  </a:lnTo>
                  <a:lnTo>
                    <a:pt x="1186" y="1648"/>
                  </a:lnTo>
                  <a:lnTo>
                    <a:pt x="1196" y="1642"/>
                  </a:lnTo>
                  <a:lnTo>
                    <a:pt x="1206" y="1634"/>
                  </a:lnTo>
                  <a:lnTo>
                    <a:pt x="1214" y="1625"/>
                  </a:lnTo>
                  <a:lnTo>
                    <a:pt x="1221" y="1616"/>
                  </a:lnTo>
                  <a:lnTo>
                    <a:pt x="1225" y="1606"/>
                  </a:lnTo>
                  <a:lnTo>
                    <a:pt x="1227" y="1601"/>
                  </a:lnTo>
                  <a:lnTo>
                    <a:pt x="1227" y="1596"/>
                  </a:lnTo>
                  <a:lnTo>
                    <a:pt x="1228" y="1589"/>
                  </a:lnTo>
                  <a:lnTo>
                    <a:pt x="1227" y="1583"/>
                  </a:lnTo>
                  <a:lnTo>
                    <a:pt x="1225" y="1573"/>
                  </a:lnTo>
                  <a:lnTo>
                    <a:pt x="1223" y="1563"/>
                  </a:lnTo>
                  <a:lnTo>
                    <a:pt x="1220" y="1553"/>
                  </a:lnTo>
                  <a:lnTo>
                    <a:pt x="1217" y="1543"/>
                  </a:lnTo>
                  <a:lnTo>
                    <a:pt x="1212" y="1533"/>
                  </a:lnTo>
                  <a:lnTo>
                    <a:pt x="1206" y="1523"/>
                  </a:lnTo>
                  <a:lnTo>
                    <a:pt x="1200" y="1513"/>
                  </a:lnTo>
                  <a:lnTo>
                    <a:pt x="1193" y="1503"/>
                  </a:lnTo>
                  <a:lnTo>
                    <a:pt x="1177" y="1484"/>
                  </a:lnTo>
                  <a:lnTo>
                    <a:pt x="1161" y="1464"/>
                  </a:lnTo>
                  <a:lnTo>
                    <a:pt x="1143" y="1445"/>
                  </a:lnTo>
                  <a:lnTo>
                    <a:pt x="1125" y="1424"/>
                  </a:lnTo>
                  <a:lnTo>
                    <a:pt x="1106" y="1404"/>
                  </a:lnTo>
                  <a:lnTo>
                    <a:pt x="1088" y="1382"/>
                  </a:lnTo>
                  <a:lnTo>
                    <a:pt x="1071" y="1360"/>
                  </a:lnTo>
                  <a:lnTo>
                    <a:pt x="1056" y="1337"/>
                  </a:lnTo>
                  <a:lnTo>
                    <a:pt x="1048" y="1326"/>
                  </a:lnTo>
                  <a:lnTo>
                    <a:pt x="1041" y="1313"/>
                  </a:lnTo>
                  <a:lnTo>
                    <a:pt x="1036" y="1301"/>
                  </a:lnTo>
                  <a:lnTo>
                    <a:pt x="1030" y="1288"/>
                  </a:lnTo>
                  <a:lnTo>
                    <a:pt x="1026" y="1274"/>
                  </a:lnTo>
                  <a:lnTo>
                    <a:pt x="1022" y="1261"/>
                  </a:lnTo>
                  <a:lnTo>
                    <a:pt x="1019" y="1247"/>
                  </a:lnTo>
                  <a:lnTo>
                    <a:pt x="1018" y="1233"/>
                  </a:lnTo>
                  <a:lnTo>
                    <a:pt x="1018" y="1221"/>
                  </a:lnTo>
                  <a:lnTo>
                    <a:pt x="1020" y="1209"/>
                  </a:lnTo>
                  <a:lnTo>
                    <a:pt x="1023" y="1199"/>
                  </a:lnTo>
                  <a:lnTo>
                    <a:pt x="1029" y="1190"/>
                  </a:lnTo>
                  <a:lnTo>
                    <a:pt x="1033" y="1183"/>
                  </a:lnTo>
                  <a:lnTo>
                    <a:pt x="1040" y="1174"/>
                  </a:lnTo>
                  <a:lnTo>
                    <a:pt x="1047" y="1167"/>
                  </a:lnTo>
                  <a:lnTo>
                    <a:pt x="1054" y="1160"/>
                  </a:lnTo>
                  <a:lnTo>
                    <a:pt x="1067" y="1146"/>
                  </a:lnTo>
                  <a:lnTo>
                    <a:pt x="1079" y="1132"/>
                  </a:lnTo>
                  <a:lnTo>
                    <a:pt x="1085" y="1125"/>
                  </a:lnTo>
                  <a:lnTo>
                    <a:pt x="1089" y="1117"/>
                  </a:lnTo>
                  <a:lnTo>
                    <a:pt x="1093" y="1109"/>
                  </a:lnTo>
                  <a:lnTo>
                    <a:pt x="1095" y="1100"/>
                  </a:lnTo>
                  <a:lnTo>
                    <a:pt x="1100" y="1060"/>
                  </a:lnTo>
                  <a:lnTo>
                    <a:pt x="1105" y="1020"/>
                  </a:lnTo>
                  <a:lnTo>
                    <a:pt x="1108" y="980"/>
                  </a:lnTo>
                  <a:lnTo>
                    <a:pt x="1110" y="939"/>
                  </a:lnTo>
                  <a:lnTo>
                    <a:pt x="1110" y="919"/>
                  </a:lnTo>
                  <a:lnTo>
                    <a:pt x="1109" y="899"/>
                  </a:lnTo>
                  <a:lnTo>
                    <a:pt x="1107" y="880"/>
                  </a:lnTo>
                  <a:lnTo>
                    <a:pt x="1105" y="860"/>
                  </a:lnTo>
                  <a:lnTo>
                    <a:pt x="1102" y="840"/>
                  </a:lnTo>
                  <a:lnTo>
                    <a:pt x="1097" y="820"/>
                  </a:lnTo>
                  <a:lnTo>
                    <a:pt x="1091" y="800"/>
                  </a:lnTo>
                  <a:lnTo>
                    <a:pt x="1085" y="781"/>
                  </a:lnTo>
                  <a:lnTo>
                    <a:pt x="1091" y="777"/>
                  </a:lnTo>
                  <a:lnTo>
                    <a:pt x="1098" y="773"/>
                  </a:lnTo>
                  <a:lnTo>
                    <a:pt x="1104" y="767"/>
                  </a:lnTo>
                  <a:lnTo>
                    <a:pt x="1108" y="760"/>
                  </a:lnTo>
                  <a:lnTo>
                    <a:pt x="1112" y="754"/>
                  </a:lnTo>
                  <a:lnTo>
                    <a:pt x="1114" y="746"/>
                  </a:lnTo>
                  <a:lnTo>
                    <a:pt x="1116" y="738"/>
                  </a:lnTo>
                  <a:lnTo>
                    <a:pt x="1117" y="730"/>
                  </a:lnTo>
                  <a:lnTo>
                    <a:pt x="1117" y="721"/>
                  </a:lnTo>
                  <a:lnTo>
                    <a:pt x="1116" y="712"/>
                  </a:lnTo>
                  <a:lnTo>
                    <a:pt x="1114" y="705"/>
                  </a:lnTo>
                  <a:lnTo>
                    <a:pt x="1112" y="696"/>
                  </a:lnTo>
                  <a:lnTo>
                    <a:pt x="1108" y="688"/>
                  </a:lnTo>
                  <a:lnTo>
                    <a:pt x="1104" y="680"/>
                  </a:lnTo>
                  <a:lnTo>
                    <a:pt x="1098" y="673"/>
                  </a:lnTo>
                  <a:lnTo>
                    <a:pt x="1091" y="668"/>
                  </a:lnTo>
                  <a:lnTo>
                    <a:pt x="1096" y="660"/>
                  </a:lnTo>
                  <a:lnTo>
                    <a:pt x="1099" y="651"/>
                  </a:lnTo>
                  <a:lnTo>
                    <a:pt x="1103" y="642"/>
                  </a:lnTo>
                  <a:lnTo>
                    <a:pt x="1105" y="633"/>
                  </a:lnTo>
                  <a:lnTo>
                    <a:pt x="1106" y="623"/>
                  </a:lnTo>
                  <a:lnTo>
                    <a:pt x="1106" y="613"/>
                  </a:lnTo>
                  <a:lnTo>
                    <a:pt x="1106" y="603"/>
                  </a:lnTo>
                  <a:lnTo>
                    <a:pt x="1105" y="594"/>
                  </a:lnTo>
                  <a:lnTo>
                    <a:pt x="1104" y="584"/>
                  </a:lnTo>
                  <a:lnTo>
                    <a:pt x="1102" y="575"/>
                  </a:lnTo>
                  <a:lnTo>
                    <a:pt x="1098" y="567"/>
                  </a:lnTo>
                  <a:lnTo>
                    <a:pt x="1095" y="559"/>
                  </a:lnTo>
                  <a:lnTo>
                    <a:pt x="1090" y="554"/>
                  </a:lnTo>
                  <a:lnTo>
                    <a:pt x="1085" y="548"/>
                  </a:lnTo>
                  <a:lnTo>
                    <a:pt x="1079" y="544"/>
                  </a:lnTo>
                  <a:lnTo>
                    <a:pt x="1073" y="542"/>
                  </a:lnTo>
                  <a:lnTo>
                    <a:pt x="1073" y="535"/>
                  </a:lnTo>
                  <a:lnTo>
                    <a:pt x="1074" y="529"/>
                  </a:lnTo>
                  <a:lnTo>
                    <a:pt x="1075" y="524"/>
                  </a:lnTo>
                  <a:lnTo>
                    <a:pt x="1077" y="518"/>
                  </a:lnTo>
                  <a:lnTo>
                    <a:pt x="1079" y="511"/>
                  </a:lnTo>
                  <a:lnTo>
                    <a:pt x="1080" y="506"/>
                  </a:lnTo>
                  <a:lnTo>
                    <a:pt x="1080" y="500"/>
                  </a:lnTo>
                  <a:lnTo>
                    <a:pt x="1079" y="495"/>
                  </a:lnTo>
                  <a:lnTo>
                    <a:pt x="1075" y="476"/>
                  </a:lnTo>
                  <a:lnTo>
                    <a:pt x="1068" y="458"/>
                  </a:lnTo>
                  <a:lnTo>
                    <a:pt x="1066" y="455"/>
                  </a:lnTo>
                  <a:lnTo>
                    <a:pt x="1064" y="451"/>
                  </a:lnTo>
                  <a:lnTo>
                    <a:pt x="1061" y="448"/>
                  </a:lnTo>
                  <a:lnTo>
                    <a:pt x="1058" y="446"/>
                  </a:lnTo>
                  <a:lnTo>
                    <a:pt x="1054" y="443"/>
                  </a:lnTo>
                  <a:lnTo>
                    <a:pt x="1049" y="442"/>
                  </a:lnTo>
                  <a:lnTo>
                    <a:pt x="1045" y="442"/>
                  </a:lnTo>
                  <a:lnTo>
                    <a:pt x="1039" y="442"/>
                  </a:lnTo>
                  <a:lnTo>
                    <a:pt x="1038" y="438"/>
                  </a:lnTo>
                  <a:lnTo>
                    <a:pt x="1039" y="432"/>
                  </a:lnTo>
                  <a:lnTo>
                    <a:pt x="1041" y="426"/>
                  </a:lnTo>
                  <a:lnTo>
                    <a:pt x="1043" y="420"/>
                  </a:lnTo>
                  <a:lnTo>
                    <a:pt x="1046" y="413"/>
                  </a:lnTo>
                  <a:lnTo>
                    <a:pt x="1048" y="409"/>
                  </a:lnTo>
                  <a:lnTo>
                    <a:pt x="1048" y="405"/>
                  </a:lnTo>
                  <a:lnTo>
                    <a:pt x="1048" y="403"/>
                  </a:lnTo>
                  <a:lnTo>
                    <a:pt x="1047" y="401"/>
                  </a:lnTo>
                  <a:lnTo>
                    <a:pt x="1046" y="399"/>
                  </a:lnTo>
                  <a:lnTo>
                    <a:pt x="1041" y="389"/>
                  </a:lnTo>
                  <a:lnTo>
                    <a:pt x="1035" y="381"/>
                  </a:lnTo>
                  <a:lnTo>
                    <a:pt x="1031" y="377"/>
                  </a:lnTo>
                  <a:lnTo>
                    <a:pt x="1028" y="374"/>
                  </a:lnTo>
                  <a:lnTo>
                    <a:pt x="1023" y="372"/>
                  </a:lnTo>
                  <a:lnTo>
                    <a:pt x="1020" y="371"/>
                  </a:lnTo>
                  <a:lnTo>
                    <a:pt x="1010" y="367"/>
                  </a:lnTo>
                  <a:lnTo>
                    <a:pt x="999" y="367"/>
                  </a:lnTo>
                  <a:lnTo>
                    <a:pt x="987" y="369"/>
                  </a:lnTo>
                  <a:lnTo>
                    <a:pt x="973" y="371"/>
                  </a:lnTo>
                  <a:lnTo>
                    <a:pt x="974" y="361"/>
                  </a:lnTo>
                  <a:lnTo>
                    <a:pt x="975" y="352"/>
                  </a:lnTo>
                  <a:lnTo>
                    <a:pt x="976" y="342"/>
                  </a:lnTo>
                  <a:lnTo>
                    <a:pt x="974" y="332"/>
                  </a:lnTo>
                  <a:lnTo>
                    <a:pt x="973" y="327"/>
                  </a:lnTo>
                  <a:lnTo>
                    <a:pt x="971" y="323"/>
                  </a:lnTo>
                  <a:lnTo>
                    <a:pt x="968" y="318"/>
                  </a:lnTo>
                  <a:lnTo>
                    <a:pt x="963" y="314"/>
                  </a:lnTo>
                  <a:lnTo>
                    <a:pt x="959" y="310"/>
                  </a:lnTo>
                  <a:lnTo>
                    <a:pt x="952" y="306"/>
                  </a:lnTo>
                  <a:lnTo>
                    <a:pt x="944" y="302"/>
                  </a:lnTo>
                  <a:lnTo>
                    <a:pt x="935" y="298"/>
                  </a:lnTo>
                  <a:lnTo>
                    <a:pt x="933" y="297"/>
                  </a:lnTo>
                  <a:lnTo>
                    <a:pt x="931" y="297"/>
                  </a:lnTo>
                  <a:lnTo>
                    <a:pt x="928" y="297"/>
                  </a:lnTo>
                  <a:lnTo>
                    <a:pt x="927" y="298"/>
                  </a:lnTo>
                  <a:lnTo>
                    <a:pt x="924" y="302"/>
                  </a:lnTo>
                  <a:lnTo>
                    <a:pt x="921" y="306"/>
                  </a:lnTo>
                  <a:lnTo>
                    <a:pt x="918" y="310"/>
                  </a:lnTo>
                  <a:lnTo>
                    <a:pt x="915" y="314"/>
                  </a:lnTo>
                  <a:lnTo>
                    <a:pt x="913" y="315"/>
                  </a:lnTo>
                  <a:lnTo>
                    <a:pt x="911" y="316"/>
                  </a:lnTo>
                  <a:lnTo>
                    <a:pt x="908" y="315"/>
                  </a:lnTo>
                  <a:lnTo>
                    <a:pt x="906" y="314"/>
                  </a:lnTo>
                  <a:lnTo>
                    <a:pt x="904" y="312"/>
                  </a:lnTo>
                  <a:lnTo>
                    <a:pt x="902" y="309"/>
                  </a:lnTo>
                  <a:lnTo>
                    <a:pt x="901" y="306"/>
                  </a:lnTo>
                  <a:lnTo>
                    <a:pt x="901" y="304"/>
                  </a:lnTo>
                  <a:lnTo>
                    <a:pt x="901" y="297"/>
                  </a:lnTo>
                  <a:lnTo>
                    <a:pt x="903" y="289"/>
                  </a:lnTo>
                  <a:lnTo>
                    <a:pt x="904" y="283"/>
                  </a:lnTo>
                  <a:lnTo>
                    <a:pt x="904" y="276"/>
                  </a:lnTo>
                  <a:lnTo>
                    <a:pt x="903" y="273"/>
                  </a:lnTo>
                  <a:lnTo>
                    <a:pt x="901" y="269"/>
                  </a:lnTo>
                  <a:lnTo>
                    <a:pt x="898" y="267"/>
                  </a:lnTo>
                  <a:lnTo>
                    <a:pt x="894" y="264"/>
                  </a:lnTo>
                  <a:lnTo>
                    <a:pt x="889" y="262"/>
                  </a:lnTo>
                  <a:lnTo>
                    <a:pt x="886" y="261"/>
                  </a:lnTo>
                  <a:lnTo>
                    <a:pt x="882" y="262"/>
                  </a:lnTo>
                  <a:lnTo>
                    <a:pt x="878" y="264"/>
                  </a:lnTo>
                  <a:lnTo>
                    <a:pt x="872" y="268"/>
                  </a:lnTo>
                  <a:lnTo>
                    <a:pt x="866" y="274"/>
                  </a:lnTo>
                  <a:lnTo>
                    <a:pt x="860" y="279"/>
                  </a:lnTo>
                  <a:lnTo>
                    <a:pt x="855" y="284"/>
                  </a:lnTo>
                  <a:lnTo>
                    <a:pt x="853" y="285"/>
                  </a:lnTo>
                  <a:lnTo>
                    <a:pt x="849" y="285"/>
                  </a:lnTo>
                  <a:lnTo>
                    <a:pt x="846" y="285"/>
                  </a:lnTo>
                  <a:lnTo>
                    <a:pt x="844" y="283"/>
                  </a:lnTo>
                  <a:lnTo>
                    <a:pt x="841" y="280"/>
                  </a:lnTo>
                  <a:lnTo>
                    <a:pt x="840" y="277"/>
                  </a:lnTo>
                  <a:lnTo>
                    <a:pt x="840" y="274"/>
                  </a:lnTo>
                  <a:lnTo>
                    <a:pt x="841" y="269"/>
                  </a:lnTo>
                  <a:lnTo>
                    <a:pt x="846" y="259"/>
                  </a:lnTo>
                  <a:lnTo>
                    <a:pt x="849" y="248"/>
                  </a:lnTo>
                  <a:lnTo>
                    <a:pt x="849" y="242"/>
                  </a:lnTo>
                  <a:lnTo>
                    <a:pt x="848" y="237"/>
                  </a:lnTo>
                  <a:lnTo>
                    <a:pt x="847" y="232"/>
                  </a:lnTo>
                  <a:lnTo>
                    <a:pt x="843" y="227"/>
                  </a:lnTo>
                  <a:lnTo>
                    <a:pt x="836" y="222"/>
                  </a:lnTo>
                  <a:lnTo>
                    <a:pt x="827" y="219"/>
                  </a:lnTo>
                  <a:lnTo>
                    <a:pt x="816" y="214"/>
                  </a:lnTo>
                  <a:lnTo>
                    <a:pt x="801" y="212"/>
                  </a:lnTo>
                  <a:lnTo>
                    <a:pt x="796" y="210"/>
                  </a:lnTo>
                  <a:lnTo>
                    <a:pt x="791" y="210"/>
                  </a:lnTo>
                  <a:lnTo>
                    <a:pt x="788" y="211"/>
                  </a:lnTo>
                  <a:lnTo>
                    <a:pt x="784" y="213"/>
                  </a:lnTo>
                  <a:lnTo>
                    <a:pt x="779" y="220"/>
                  </a:lnTo>
                  <a:lnTo>
                    <a:pt x="774" y="229"/>
                  </a:lnTo>
                  <a:lnTo>
                    <a:pt x="770" y="238"/>
                  </a:lnTo>
                  <a:lnTo>
                    <a:pt x="764" y="245"/>
                  </a:lnTo>
                  <a:lnTo>
                    <a:pt x="761" y="247"/>
                  </a:lnTo>
                  <a:lnTo>
                    <a:pt x="757" y="248"/>
                  </a:lnTo>
                  <a:lnTo>
                    <a:pt x="753" y="248"/>
                  </a:lnTo>
                  <a:lnTo>
                    <a:pt x="748" y="246"/>
                  </a:lnTo>
                  <a:lnTo>
                    <a:pt x="745" y="243"/>
                  </a:lnTo>
                  <a:lnTo>
                    <a:pt x="744" y="241"/>
                  </a:lnTo>
                  <a:lnTo>
                    <a:pt x="745" y="238"/>
                  </a:lnTo>
                  <a:lnTo>
                    <a:pt x="748" y="236"/>
                  </a:lnTo>
                  <a:lnTo>
                    <a:pt x="753" y="228"/>
                  </a:lnTo>
                  <a:lnTo>
                    <a:pt x="760" y="220"/>
                  </a:lnTo>
                  <a:lnTo>
                    <a:pt x="763" y="214"/>
                  </a:lnTo>
                  <a:lnTo>
                    <a:pt x="765" y="209"/>
                  </a:lnTo>
                  <a:lnTo>
                    <a:pt x="767" y="203"/>
                  </a:lnTo>
                  <a:lnTo>
                    <a:pt x="767" y="198"/>
                  </a:lnTo>
                  <a:lnTo>
                    <a:pt x="765" y="191"/>
                  </a:lnTo>
                  <a:lnTo>
                    <a:pt x="762" y="184"/>
                  </a:lnTo>
                  <a:lnTo>
                    <a:pt x="757" y="176"/>
                  </a:lnTo>
                  <a:lnTo>
                    <a:pt x="749" y="169"/>
                  </a:lnTo>
                  <a:lnTo>
                    <a:pt x="739" y="164"/>
                  </a:lnTo>
                  <a:lnTo>
                    <a:pt x="731" y="161"/>
                  </a:lnTo>
                  <a:lnTo>
                    <a:pt x="724" y="160"/>
                  </a:lnTo>
                  <a:lnTo>
                    <a:pt x="719" y="160"/>
                  </a:lnTo>
                  <a:lnTo>
                    <a:pt x="714" y="161"/>
                  </a:lnTo>
                  <a:lnTo>
                    <a:pt x="711" y="162"/>
                  </a:lnTo>
                  <a:lnTo>
                    <a:pt x="709" y="164"/>
                  </a:lnTo>
                  <a:lnTo>
                    <a:pt x="706" y="168"/>
                  </a:lnTo>
                  <a:lnTo>
                    <a:pt x="704" y="175"/>
                  </a:lnTo>
                  <a:lnTo>
                    <a:pt x="701" y="183"/>
                  </a:lnTo>
                  <a:lnTo>
                    <a:pt x="700" y="187"/>
                  </a:lnTo>
                  <a:lnTo>
                    <a:pt x="697" y="189"/>
                  </a:lnTo>
                  <a:lnTo>
                    <a:pt x="695" y="191"/>
                  </a:lnTo>
                  <a:lnTo>
                    <a:pt x="692" y="193"/>
                  </a:lnTo>
                  <a:lnTo>
                    <a:pt x="688" y="192"/>
                  </a:lnTo>
                  <a:lnTo>
                    <a:pt x="687" y="191"/>
                  </a:lnTo>
                  <a:lnTo>
                    <a:pt x="685" y="189"/>
                  </a:lnTo>
                  <a:lnTo>
                    <a:pt x="684" y="185"/>
                  </a:lnTo>
                  <a:lnTo>
                    <a:pt x="682" y="178"/>
                  </a:lnTo>
                  <a:lnTo>
                    <a:pt x="678" y="171"/>
                  </a:lnTo>
                  <a:lnTo>
                    <a:pt x="676" y="168"/>
                  </a:lnTo>
                  <a:lnTo>
                    <a:pt x="674" y="166"/>
                  </a:lnTo>
                  <a:lnTo>
                    <a:pt x="671" y="165"/>
                  </a:lnTo>
                  <a:lnTo>
                    <a:pt x="666" y="166"/>
                  </a:lnTo>
                  <a:lnTo>
                    <a:pt x="661" y="169"/>
                  </a:lnTo>
                  <a:lnTo>
                    <a:pt x="653" y="173"/>
                  </a:lnTo>
                  <a:lnTo>
                    <a:pt x="645" y="180"/>
                  </a:lnTo>
                  <a:lnTo>
                    <a:pt x="635" y="189"/>
                  </a:lnTo>
                  <a:lnTo>
                    <a:pt x="634" y="187"/>
                  </a:lnTo>
                  <a:lnTo>
                    <a:pt x="633" y="183"/>
                  </a:lnTo>
                  <a:lnTo>
                    <a:pt x="633" y="180"/>
                  </a:lnTo>
                  <a:lnTo>
                    <a:pt x="634" y="178"/>
                  </a:lnTo>
                  <a:lnTo>
                    <a:pt x="637" y="170"/>
                  </a:lnTo>
                  <a:lnTo>
                    <a:pt x="640" y="163"/>
                  </a:lnTo>
                  <a:lnTo>
                    <a:pt x="644" y="155"/>
                  </a:lnTo>
                  <a:lnTo>
                    <a:pt x="646" y="147"/>
                  </a:lnTo>
                  <a:lnTo>
                    <a:pt x="647" y="143"/>
                  </a:lnTo>
                  <a:lnTo>
                    <a:pt x="646" y="139"/>
                  </a:lnTo>
                  <a:lnTo>
                    <a:pt x="645" y="134"/>
                  </a:lnTo>
                  <a:lnTo>
                    <a:pt x="643" y="131"/>
                  </a:lnTo>
                  <a:lnTo>
                    <a:pt x="639" y="127"/>
                  </a:lnTo>
                  <a:lnTo>
                    <a:pt x="636" y="126"/>
                  </a:lnTo>
                  <a:lnTo>
                    <a:pt x="633" y="125"/>
                  </a:lnTo>
                  <a:lnTo>
                    <a:pt x="629" y="125"/>
                  </a:lnTo>
                  <a:lnTo>
                    <a:pt x="621" y="127"/>
                  </a:lnTo>
                  <a:lnTo>
                    <a:pt x="614" y="131"/>
                  </a:lnTo>
                  <a:lnTo>
                    <a:pt x="606" y="134"/>
                  </a:lnTo>
                  <a:lnTo>
                    <a:pt x="598" y="136"/>
                  </a:lnTo>
                  <a:lnTo>
                    <a:pt x="594" y="137"/>
                  </a:lnTo>
                  <a:lnTo>
                    <a:pt x="590" y="136"/>
                  </a:lnTo>
                  <a:lnTo>
                    <a:pt x="587" y="135"/>
                  </a:lnTo>
                  <a:lnTo>
                    <a:pt x="583" y="133"/>
                  </a:lnTo>
                  <a:lnTo>
                    <a:pt x="581" y="131"/>
                  </a:lnTo>
                  <a:lnTo>
                    <a:pt x="581" y="130"/>
                  </a:lnTo>
                  <a:lnTo>
                    <a:pt x="582" y="127"/>
                  </a:lnTo>
                  <a:lnTo>
                    <a:pt x="583" y="125"/>
                  </a:lnTo>
                  <a:lnTo>
                    <a:pt x="587" y="121"/>
                  </a:lnTo>
                  <a:lnTo>
                    <a:pt x="592" y="116"/>
                  </a:lnTo>
                  <a:lnTo>
                    <a:pt x="597" y="112"/>
                  </a:lnTo>
                  <a:lnTo>
                    <a:pt x="601" y="106"/>
                  </a:lnTo>
                  <a:lnTo>
                    <a:pt x="602" y="104"/>
                  </a:lnTo>
                  <a:lnTo>
                    <a:pt x="604" y="102"/>
                  </a:lnTo>
                  <a:lnTo>
                    <a:pt x="604" y="98"/>
                  </a:lnTo>
                  <a:lnTo>
                    <a:pt x="602" y="96"/>
                  </a:lnTo>
                  <a:lnTo>
                    <a:pt x="602" y="92"/>
                  </a:lnTo>
                  <a:lnTo>
                    <a:pt x="600" y="86"/>
                  </a:lnTo>
                  <a:lnTo>
                    <a:pt x="597" y="80"/>
                  </a:lnTo>
                  <a:lnTo>
                    <a:pt x="594" y="76"/>
                  </a:lnTo>
                  <a:lnTo>
                    <a:pt x="589" y="73"/>
                  </a:lnTo>
                  <a:lnTo>
                    <a:pt x="585" y="69"/>
                  </a:lnTo>
                  <a:lnTo>
                    <a:pt x="580" y="68"/>
                  </a:lnTo>
                  <a:lnTo>
                    <a:pt x="575" y="68"/>
                  </a:lnTo>
                  <a:lnTo>
                    <a:pt x="571" y="67"/>
                  </a:lnTo>
                  <a:lnTo>
                    <a:pt x="568" y="66"/>
                  </a:lnTo>
                  <a:lnTo>
                    <a:pt x="565" y="66"/>
                  </a:lnTo>
                  <a:lnTo>
                    <a:pt x="561" y="66"/>
                  </a:lnTo>
                  <a:lnTo>
                    <a:pt x="554" y="69"/>
                  </a:lnTo>
                  <a:lnTo>
                    <a:pt x="549" y="74"/>
                  </a:lnTo>
                  <a:lnTo>
                    <a:pt x="543" y="79"/>
                  </a:lnTo>
                  <a:lnTo>
                    <a:pt x="538" y="87"/>
                  </a:lnTo>
                  <a:lnTo>
                    <a:pt x="532" y="95"/>
                  </a:lnTo>
                  <a:lnTo>
                    <a:pt x="528" y="104"/>
                  </a:lnTo>
                  <a:lnTo>
                    <a:pt x="518" y="121"/>
                  </a:lnTo>
                  <a:lnTo>
                    <a:pt x="508" y="134"/>
                  </a:lnTo>
                  <a:lnTo>
                    <a:pt x="502" y="140"/>
                  </a:lnTo>
                  <a:lnTo>
                    <a:pt x="496" y="142"/>
                  </a:lnTo>
                  <a:lnTo>
                    <a:pt x="493" y="143"/>
                  </a:lnTo>
                  <a:lnTo>
                    <a:pt x="490" y="143"/>
                  </a:lnTo>
                  <a:lnTo>
                    <a:pt x="486" y="143"/>
                  </a:lnTo>
                  <a:lnTo>
                    <a:pt x="483" y="142"/>
                  </a:lnTo>
                  <a:lnTo>
                    <a:pt x="480" y="132"/>
                  </a:lnTo>
                  <a:lnTo>
                    <a:pt x="479" y="125"/>
                  </a:lnTo>
                  <a:lnTo>
                    <a:pt x="479" y="120"/>
                  </a:lnTo>
                  <a:lnTo>
                    <a:pt x="480" y="115"/>
                  </a:lnTo>
                  <a:lnTo>
                    <a:pt x="482" y="113"/>
                  </a:lnTo>
                  <a:lnTo>
                    <a:pt x="485" y="111"/>
                  </a:lnTo>
                  <a:lnTo>
                    <a:pt x="489" y="109"/>
                  </a:lnTo>
                  <a:lnTo>
                    <a:pt x="493" y="109"/>
                  </a:lnTo>
                  <a:lnTo>
                    <a:pt x="503" y="109"/>
                  </a:lnTo>
                  <a:lnTo>
                    <a:pt x="513" y="109"/>
                  </a:lnTo>
                  <a:lnTo>
                    <a:pt x="518" y="108"/>
                  </a:lnTo>
                  <a:lnTo>
                    <a:pt x="522" y="107"/>
                  </a:lnTo>
                  <a:lnTo>
                    <a:pt x="524" y="105"/>
                  </a:lnTo>
                  <a:lnTo>
                    <a:pt x="527" y="102"/>
                  </a:lnTo>
                  <a:lnTo>
                    <a:pt x="529" y="91"/>
                  </a:lnTo>
                  <a:lnTo>
                    <a:pt x="529" y="79"/>
                  </a:lnTo>
                  <a:lnTo>
                    <a:pt x="528" y="68"/>
                  </a:lnTo>
                  <a:lnTo>
                    <a:pt x="524" y="58"/>
                  </a:lnTo>
                  <a:lnTo>
                    <a:pt x="520" y="49"/>
                  </a:lnTo>
                  <a:lnTo>
                    <a:pt x="515" y="42"/>
                  </a:lnTo>
                  <a:lnTo>
                    <a:pt x="513" y="40"/>
                  </a:lnTo>
                  <a:lnTo>
                    <a:pt x="510" y="39"/>
                  </a:lnTo>
                  <a:lnTo>
                    <a:pt x="508" y="39"/>
                  </a:lnTo>
                  <a:lnTo>
                    <a:pt x="504" y="40"/>
                  </a:lnTo>
                  <a:lnTo>
                    <a:pt x="486" y="55"/>
                  </a:lnTo>
                  <a:lnTo>
                    <a:pt x="470" y="69"/>
                  </a:lnTo>
                  <a:lnTo>
                    <a:pt x="453" y="86"/>
                  </a:lnTo>
                  <a:lnTo>
                    <a:pt x="438" y="103"/>
                  </a:lnTo>
                  <a:lnTo>
                    <a:pt x="432" y="113"/>
                  </a:lnTo>
                  <a:lnTo>
                    <a:pt x="425" y="122"/>
                  </a:lnTo>
                  <a:lnTo>
                    <a:pt x="419" y="132"/>
                  </a:lnTo>
                  <a:lnTo>
                    <a:pt x="414" y="143"/>
                  </a:lnTo>
                  <a:lnTo>
                    <a:pt x="409" y="153"/>
                  </a:lnTo>
                  <a:lnTo>
                    <a:pt x="406" y="165"/>
                  </a:lnTo>
                  <a:lnTo>
                    <a:pt x="403" y="176"/>
                  </a:lnTo>
                  <a:lnTo>
                    <a:pt x="399" y="189"/>
                  </a:lnTo>
                  <a:lnTo>
                    <a:pt x="397" y="190"/>
                  </a:lnTo>
                  <a:lnTo>
                    <a:pt x="396" y="191"/>
                  </a:lnTo>
                  <a:lnTo>
                    <a:pt x="394" y="190"/>
                  </a:lnTo>
                  <a:lnTo>
                    <a:pt x="393" y="189"/>
                  </a:lnTo>
                  <a:lnTo>
                    <a:pt x="390" y="184"/>
                  </a:lnTo>
                  <a:lnTo>
                    <a:pt x="389" y="178"/>
                  </a:lnTo>
                  <a:lnTo>
                    <a:pt x="388" y="170"/>
                  </a:lnTo>
                  <a:lnTo>
                    <a:pt x="389" y="162"/>
                  </a:lnTo>
                  <a:lnTo>
                    <a:pt x="390" y="154"/>
                  </a:lnTo>
                  <a:lnTo>
                    <a:pt x="391" y="147"/>
                  </a:lnTo>
                  <a:lnTo>
                    <a:pt x="394" y="139"/>
                  </a:lnTo>
                  <a:lnTo>
                    <a:pt x="398" y="130"/>
                  </a:lnTo>
                  <a:lnTo>
                    <a:pt x="404" y="122"/>
                  </a:lnTo>
                  <a:lnTo>
                    <a:pt x="410" y="114"/>
                  </a:lnTo>
                  <a:lnTo>
                    <a:pt x="426" y="99"/>
                  </a:lnTo>
                  <a:lnTo>
                    <a:pt x="442" y="85"/>
                  </a:lnTo>
                  <a:lnTo>
                    <a:pt x="448" y="78"/>
                  </a:lnTo>
                  <a:lnTo>
                    <a:pt x="455" y="72"/>
                  </a:lnTo>
                  <a:lnTo>
                    <a:pt x="461" y="65"/>
                  </a:lnTo>
                  <a:lnTo>
                    <a:pt x="464" y="59"/>
                  </a:lnTo>
                  <a:lnTo>
                    <a:pt x="466" y="53"/>
                  </a:lnTo>
                  <a:lnTo>
                    <a:pt x="467" y="46"/>
                  </a:lnTo>
                  <a:lnTo>
                    <a:pt x="466" y="44"/>
                  </a:lnTo>
                  <a:lnTo>
                    <a:pt x="465" y="40"/>
                  </a:lnTo>
                  <a:lnTo>
                    <a:pt x="463" y="37"/>
                  </a:lnTo>
                  <a:lnTo>
                    <a:pt x="461" y="34"/>
                  </a:lnTo>
                  <a:lnTo>
                    <a:pt x="457" y="31"/>
                  </a:lnTo>
                  <a:lnTo>
                    <a:pt x="453" y="29"/>
                  </a:lnTo>
                  <a:lnTo>
                    <a:pt x="447" y="28"/>
                  </a:lnTo>
                  <a:lnTo>
                    <a:pt x="442" y="29"/>
                  </a:lnTo>
                  <a:lnTo>
                    <a:pt x="429" y="31"/>
                  </a:lnTo>
                  <a:lnTo>
                    <a:pt x="416" y="37"/>
                  </a:lnTo>
                  <a:lnTo>
                    <a:pt x="403" y="44"/>
                  </a:lnTo>
                  <a:lnTo>
                    <a:pt x="390" y="53"/>
                  </a:lnTo>
                  <a:lnTo>
                    <a:pt x="378" y="61"/>
                  </a:lnTo>
                  <a:lnTo>
                    <a:pt x="368" y="70"/>
                  </a:lnTo>
                  <a:lnTo>
                    <a:pt x="358" y="77"/>
                  </a:lnTo>
                  <a:lnTo>
                    <a:pt x="351" y="84"/>
                  </a:lnTo>
                  <a:lnTo>
                    <a:pt x="347" y="89"/>
                  </a:lnTo>
                  <a:lnTo>
                    <a:pt x="343" y="94"/>
                  </a:lnTo>
                  <a:lnTo>
                    <a:pt x="342" y="98"/>
                  </a:lnTo>
                  <a:lnTo>
                    <a:pt x="343" y="102"/>
                  </a:lnTo>
                  <a:lnTo>
                    <a:pt x="345" y="105"/>
                  </a:lnTo>
                  <a:lnTo>
                    <a:pt x="347" y="108"/>
                  </a:lnTo>
                  <a:lnTo>
                    <a:pt x="352" y="113"/>
                  </a:lnTo>
                  <a:lnTo>
                    <a:pt x="357" y="117"/>
                  </a:lnTo>
                  <a:lnTo>
                    <a:pt x="359" y="120"/>
                  </a:lnTo>
                  <a:lnTo>
                    <a:pt x="360" y="122"/>
                  </a:lnTo>
                  <a:lnTo>
                    <a:pt x="360" y="124"/>
                  </a:lnTo>
                  <a:lnTo>
                    <a:pt x="358" y="125"/>
                  </a:lnTo>
                  <a:lnTo>
                    <a:pt x="351" y="131"/>
                  </a:lnTo>
                  <a:lnTo>
                    <a:pt x="343" y="136"/>
                  </a:lnTo>
                  <a:lnTo>
                    <a:pt x="337" y="140"/>
                  </a:lnTo>
                  <a:lnTo>
                    <a:pt x="329" y="143"/>
                  </a:lnTo>
                  <a:lnTo>
                    <a:pt x="322" y="144"/>
                  </a:lnTo>
                  <a:lnTo>
                    <a:pt x="317" y="143"/>
                  </a:lnTo>
                  <a:lnTo>
                    <a:pt x="314" y="141"/>
                  </a:lnTo>
                  <a:lnTo>
                    <a:pt x="313" y="139"/>
                  </a:lnTo>
                  <a:lnTo>
                    <a:pt x="311" y="136"/>
                  </a:lnTo>
                  <a:lnTo>
                    <a:pt x="311" y="132"/>
                  </a:lnTo>
                  <a:lnTo>
                    <a:pt x="311" y="126"/>
                  </a:lnTo>
                  <a:lnTo>
                    <a:pt x="313" y="120"/>
                  </a:lnTo>
                  <a:lnTo>
                    <a:pt x="317" y="113"/>
                  </a:lnTo>
                  <a:lnTo>
                    <a:pt x="322" y="107"/>
                  </a:lnTo>
                  <a:lnTo>
                    <a:pt x="335" y="94"/>
                  </a:lnTo>
                  <a:lnTo>
                    <a:pt x="349" y="80"/>
                  </a:lnTo>
                  <a:lnTo>
                    <a:pt x="355" y="73"/>
                  </a:lnTo>
                  <a:lnTo>
                    <a:pt x="360" y="66"/>
                  </a:lnTo>
                  <a:lnTo>
                    <a:pt x="365" y="58"/>
                  </a:lnTo>
                  <a:lnTo>
                    <a:pt x="367" y="49"/>
                  </a:lnTo>
                  <a:lnTo>
                    <a:pt x="368" y="45"/>
                  </a:lnTo>
                  <a:lnTo>
                    <a:pt x="368" y="40"/>
                  </a:lnTo>
                  <a:lnTo>
                    <a:pt x="367" y="36"/>
                  </a:lnTo>
                  <a:lnTo>
                    <a:pt x="366" y="31"/>
                  </a:lnTo>
                  <a:lnTo>
                    <a:pt x="365" y="26"/>
                  </a:lnTo>
                  <a:lnTo>
                    <a:pt x="362" y="21"/>
                  </a:lnTo>
                  <a:lnTo>
                    <a:pt x="359" y="16"/>
                  </a:lnTo>
                  <a:lnTo>
                    <a:pt x="355" y="11"/>
                  </a:lnTo>
                  <a:lnTo>
                    <a:pt x="343" y="11"/>
                  </a:lnTo>
                  <a:lnTo>
                    <a:pt x="335" y="13"/>
                  </a:lnTo>
                  <a:lnTo>
                    <a:pt x="328" y="16"/>
                  </a:lnTo>
                  <a:lnTo>
                    <a:pt x="322" y="20"/>
                  </a:lnTo>
                  <a:lnTo>
                    <a:pt x="318" y="25"/>
                  </a:lnTo>
                  <a:lnTo>
                    <a:pt x="313" y="29"/>
                  </a:lnTo>
                  <a:lnTo>
                    <a:pt x="311" y="35"/>
                  </a:lnTo>
                  <a:lnTo>
                    <a:pt x="309" y="40"/>
                  </a:lnTo>
                  <a:lnTo>
                    <a:pt x="305" y="51"/>
                  </a:lnTo>
                  <a:lnTo>
                    <a:pt x="302" y="60"/>
                  </a:lnTo>
                  <a:lnTo>
                    <a:pt x="300" y="64"/>
                  </a:lnTo>
                  <a:lnTo>
                    <a:pt x="298" y="67"/>
                  </a:lnTo>
                  <a:lnTo>
                    <a:pt x="293" y="68"/>
                  </a:lnTo>
                  <a:lnTo>
                    <a:pt x="289" y="68"/>
                  </a:lnTo>
                  <a:lnTo>
                    <a:pt x="292" y="60"/>
                  </a:lnTo>
                  <a:lnTo>
                    <a:pt x="293" y="53"/>
                  </a:lnTo>
                  <a:lnTo>
                    <a:pt x="295" y="45"/>
                  </a:lnTo>
                  <a:lnTo>
                    <a:pt x="295" y="38"/>
                  </a:lnTo>
                  <a:lnTo>
                    <a:pt x="295" y="31"/>
                  </a:lnTo>
                  <a:lnTo>
                    <a:pt x="294" y="25"/>
                  </a:lnTo>
                  <a:lnTo>
                    <a:pt x="293" y="19"/>
                  </a:lnTo>
                  <a:lnTo>
                    <a:pt x="291" y="13"/>
                  </a:lnTo>
                  <a:lnTo>
                    <a:pt x="288" y="9"/>
                  </a:lnTo>
                  <a:lnTo>
                    <a:pt x="284" y="6"/>
                  </a:lnTo>
                  <a:lnTo>
                    <a:pt x="281" y="3"/>
                  </a:lnTo>
                  <a:lnTo>
                    <a:pt x="276" y="1"/>
                  </a:lnTo>
                  <a:lnTo>
                    <a:pt x="272" y="0"/>
                  </a:lnTo>
                  <a:lnTo>
                    <a:pt x="266" y="1"/>
                  </a:lnTo>
                  <a:lnTo>
                    <a:pt x="261" y="2"/>
                  </a:lnTo>
                  <a:lnTo>
                    <a:pt x="254" y="5"/>
                  </a:lnTo>
                  <a:lnTo>
                    <a:pt x="246" y="12"/>
                  </a:lnTo>
                  <a:lnTo>
                    <a:pt x="240" y="20"/>
                  </a:lnTo>
                  <a:lnTo>
                    <a:pt x="236" y="28"/>
                  </a:lnTo>
                  <a:lnTo>
                    <a:pt x="234" y="36"/>
                  </a:lnTo>
                  <a:lnTo>
                    <a:pt x="233" y="45"/>
                  </a:lnTo>
                  <a:lnTo>
                    <a:pt x="233" y="53"/>
                  </a:lnTo>
                  <a:lnTo>
                    <a:pt x="234" y="61"/>
                  </a:lnTo>
                  <a:lnTo>
                    <a:pt x="235" y="70"/>
                  </a:lnTo>
                  <a:lnTo>
                    <a:pt x="240" y="88"/>
                  </a:lnTo>
                  <a:lnTo>
                    <a:pt x="243" y="106"/>
                  </a:lnTo>
                  <a:lnTo>
                    <a:pt x="244" y="115"/>
                  </a:lnTo>
                  <a:lnTo>
                    <a:pt x="244" y="124"/>
                  </a:lnTo>
                  <a:lnTo>
                    <a:pt x="243" y="133"/>
                  </a:lnTo>
                  <a:lnTo>
                    <a:pt x="240" y="141"/>
                  </a:lnTo>
                  <a:lnTo>
                    <a:pt x="238" y="143"/>
                  </a:lnTo>
                  <a:lnTo>
                    <a:pt x="236" y="144"/>
                  </a:lnTo>
                  <a:lnTo>
                    <a:pt x="235" y="144"/>
                  </a:lnTo>
                  <a:lnTo>
                    <a:pt x="233" y="144"/>
                  </a:lnTo>
                  <a:lnTo>
                    <a:pt x="230" y="141"/>
                  </a:lnTo>
                  <a:lnTo>
                    <a:pt x="226" y="136"/>
                  </a:lnTo>
                  <a:lnTo>
                    <a:pt x="223" y="131"/>
                  </a:lnTo>
                  <a:lnTo>
                    <a:pt x="220" y="124"/>
                  </a:lnTo>
                  <a:lnTo>
                    <a:pt x="217" y="117"/>
                  </a:lnTo>
                  <a:lnTo>
                    <a:pt x="215" y="111"/>
                  </a:lnTo>
                  <a:lnTo>
                    <a:pt x="220" y="84"/>
                  </a:lnTo>
                  <a:lnTo>
                    <a:pt x="227" y="55"/>
                  </a:lnTo>
                  <a:lnTo>
                    <a:pt x="228" y="47"/>
                  </a:lnTo>
                  <a:lnTo>
                    <a:pt x="230" y="41"/>
                  </a:lnTo>
                  <a:lnTo>
                    <a:pt x="230" y="35"/>
                  </a:lnTo>
                  <a:lnTo>
                    <a:pt x="228" y="30"/>
                  </a:lnTo>
                  <a:lnTo>
                    <a:pt x="227" y="26"/>
                  </a:lnTo>
                  <a:lnTo>
                    <a:pt x="225" y="21"/>
                  </a:lnTo>
                  <a:lnTo>
                    <a:pt x="221" y="19"/>
                  </a:lnTo>
                  <a:lnTo>
                    <a:pt x="216" y="18"/>
                  </a:lnTo>
                  <a:lnTo>
                    <a:pt x="205" y="20"/>
                  </a:lnTo>
                  <a:lnTo>
                    <a:pt x="195" y="22"/>
                  </a:lnTo>
                  <a:lnTo>
                    <a:pt x="186" y="26"/>
                  </a:lnTo>
                  <a:lnTo>
                    <a:pt x="178" y="29"/>
                  </a:lnTo>
                  <a:lnTo>
                    <a:pt x="171" y="32"/>
                  </a:lnTo>
                  <a:lnTo>
                    <a:pt x="165" y="36"/>
                  </a:lnTo>
                  <a:lnTo>
                    <a:pt x="159" y="40"/>
                  </a:lnTo>
                  <a:lnTo>
                    <a:pt x="155" y="45"/>
                  </a:lnTo>
                  <a:lnTo>
                    <a:pt x="151" y="50"/>
                  </a:lnTo>
                  <a:lnTo>
                    <a:pt x="148" y="55"/>
                  </a:lnTo>
                  <a:lnTo>
                    <a:pt x="146" y="60"/>
                  </a:lnTo>
                  <a:lnTo>
                    <a:pt x="144" y="66"/>
                  </a:lnTo>
                  <a:lnTo>
                    <a:pt x="140" y="77"/>
                  </a:lnTo>
                  <a:lnTo>
                    <a:pt x="138" y="89"/>
                  </a:lnTo>
                  <a:lnTo>
                    <a:pt x="137" y="113"/>
                  </a:lnTo>
                  <a:lnTo>
                    <a:pt x="136" y="136"/>
                  </a:lnTo>
                  <a:lnTo>
                    <a:pt x="135" y="147"/>
                  </a:lnTo>
                  <a:lnTo>
                    <a:pt x="131" y="158"/>
                  </a:lnTo>
                  <a:lnTo>
                    <a:pt x="129" y="162"/>
                  </a:lnTo>
                  <a:lnTo>
                    <a:pt x="126" y="166"/>
                  </a:lnTo>
                  <a:lnTo>
                    <a:pt x="122" y="171"/>
                  </a:lnTo>
                  <a:lnTo>
                    <a:pt x="118" y="175"/>
                  </a:lnTo>
                  <a:lnTo>
                    <a:pt x="113" y="173"/>
                  </a:lnTo>
                  <a:lnTo>
                    <a:pt x="110" y="170"/>
                  </a:lnTo>
                  <a:lnTo>
                    <a:pt x="108" y="166"/>
                  </a:lnTo>
                  <a:lnTo>
                    <a:pt x="108" y="162"/>
                  </a:lnTo>
                  <a:lnTo>
                    <a:pt x="108" y="158"/>
                  </a:lnTo>
                  <a:lnTo>
                    <a:pt x="108" y="152"/>
                  </a:lnTo>
                  <a:lnTo>
                    <a:pt x="109" y="146"/>
                  </a:lnTo>
                  <a:lnTo>
                    <a:pt x="111" y="140"/>
                  </a:lnTo>
                  <a:lnTo>
                    <a:pt x="121" y="114"/>
                  </a:lnTo>
                  <a:lnTo>
                    <a:pt x="129" y="89"/>
                  </a:lnTo>
                  <a:lnTo>
                    <a:pt x="129" y="83"/>
                  </a:lnTo>
                  <a:lnTo>
                    <a:pt x="128" y="75"/>
                  </a:lnTo>
                  <a:lnTo>
                    <a:pt x="127" y="68"/>
                  </a:lnTo>
                  <a:lnTo>
                    <a:pt x="123" y="61"/>
                  </a:lnTo>
                  <a:lnTo>
                    <a:pt x="120" y="55"/>
                  </a:lnTo>
                  <a:lnTo>
                    <a:pt x="116" y="49"/>
                  </a:lnTo>
                  <a:lnTo>
                    <a:pt x="111" y="44"/>
                  </a:lnTo>
                  <a:lnTo>
                    <a:pt x="106" y="39"/>
                  </a:lnTo>
                  <a:lnTo>
                    <a:pt x="101" y="35"/>
                  </a:lnTo>
                  <a:lnTo>
                    <a:pt x="96" y="31"/>
                  </a:lnTo>
                  <a:lnTo>
                    <a:pt x="90" y="29"/>
                  </a:lnTo>
                  <a:lnTo>
                    <a:pt x="84" y="28"/>
                  </a:lnTo>
                  <a:lnTo>
                    <a:pt x="79" y="27"/>
                  </a:lnTo>
                  <a:lnTo>
                    <a:pt x="74" y="27"/>
                  </a:lnTo>
                  <a:lnTo>
                    <a:pt x="70" y="28"/>
                  </a:lnTo>
                  <a:lnTo>
                    <a:pt x="67" y="30"/>
                  </a:lnTo>
                  <a:lnTo>
                    <a:pt x="82" y="223"/>
                  </a:lnTo>
                  <a:lnTo>
                    <a:pt x="96" y="415"/>
                  </a:lnTo>
                  <a:lnTo>
                    <a:pt x="108" y="606"/>
                  </a:lnTo>
                  <a:lnTo>
                    <a:pt x="118" y="796"/>
                  </a:lnTo>
                  <a:lnTo>
                    <a:pt x="121" y="890"/>
                  </a:lnTo>
                  <a:lnTo>
                    <a:pt x="125" y="985"/>
                  </a:lnTo>
                  <a:lnTo>
                    <a:pt x="128" y="1079"/>
                  </a:lnTo>
                  <a:lnTo>
                    <a:pt x="130" y="1174"/>
                  </a:lnTo>
                  <a:lnTo>
                    <a:pt x="131" y="1267"/>
                  </a:lnTo>
                  <a:lnTo>
                    <a:pt x="132" y="1361"/>
                  </a:lnTo>
                  <a:lnTo>
                    <a:pt x="132" y="1456"/>
                  </a:lnTo>
                  <a:lnTo>
                    <a:pt x="131" y="1551"/>
                  </a:lnTo>
                  <a:lnTo>
                    <a:pt x="130" y="1646"/>
                  </a:lnTo>
                  <a:lnTo>
                    <a:pt x="128" y="1741"/>
                  </a:lnTo>
                  <a:lnTo>
                    <a:pt x="126" y="1836"/>
                  </a:lnTo>
                  <a:lnTo>
                    <a:pt x="121" y="1931"/>
                  </a:lnTo>
                  <a:lnTo>
                    <a:pt x="117" y="2027"/>
                  </a:lnTo>
                  <a:lnTo>
                    <a:pt x="111" y="2123"/>
                  </a:lnTo>
                  <a:lnTo>
                    <a:pt x="105" y="2220"/>
                  </a:lnTo>
                  <a:lnTo>
                    <a:pt x="97" y="2317"/>
                  </a:lnTo>
                  <a:lnTo>
                    <a:pt x="89" y="2415"/>
                  </a:lnTo>
                  <a:lnTo>
                    <a:pt x="79" y="2514"/>
                  </a:lnTo>
                  <a:lnTo>
                    <a:pt x="69" y="2612"/>
                  </a:lnTo>
                  <a:lnTo>
                    <a:pt x="56" y="2711"/>
                  </a:lnTo>
                  <a:lnTo>
                    <a:pt x="44" y="2812"/>
                  </a:lnTo>
                  <a:lnTo>
                    <a:pt x="31" y="2913"/>
                  </a:lnTo>
                  <a:lnTo>
                    <a:pt x="15" y="3015"/>
                  </a:lnTo>
                  <a:lnTo>
                    <a:pt x="0" y="3118"/>
                  </a:lnTo>
                  <a:close/>
                  <a:moveTo>
                    <a:pt x="571" y="1295"/>
                  </a:moveTo>
                  <a:lnTo>
                    <a:pt x="594" y="1283"/>
                  </a:lnTo>
                  <a:lnTo>
                    <a:pt x="616" y="1272"/>
                  </a:lnTo>
                  <a:lnTo>
                    <a:pt x="638" y="1262"/>
                  </a:lnTo>
                  <a:lnTo>
                    <a:pt x="662" y="1254"/>
                  </a:lnTo>
                  <a:lnTo>
                    <a:pt x="684" y="1246"/>
                  </a:lnTo>
                  <a:lnTo>
                    <a:pt x="707" y="1242"/>
                  </a:lnTo>
                  <a:lnTo>
                    <a:pt x="731" y="1238"/>
                  </a:lnTo>
                  <a:lnTo>
                    <a:pt x="754" y="1237"/>
                  </a:lnTo>
                  <a:lnTo>
                    <a:pt x="764" y="1237"/>
                  </a:lnTo>
                  <a:lnTo>
                    <a:pt x="773" y="1238"/>
                  </a:lnTo>
                  <a:lnTo>
                    <a:pt x="782" y="1240"/>
                  </a:lnTo>
                  <a:lnTo>
                    <a:pt x="791" y="1242"/>
                  </a:lnTo>
                  <a:lnTo>
                    <a:pt x="799" y="1244"/>
                  </a:lnTo>
                  <a:lnTo>
                    <a:pt x="807" y="1247"/>
                  </a:lnTo>
                  <a:lnTo>
                    <a:pt x="813" y="1251"/>
                  </a:lnTo>
                  <a:lnTo>
                    <a:pt x="820" y="1254"/>
                  </a:lnTo>
                  <a:lnTo>
                    <a:pt x="826" y="1259"/>
                  </a:lnTo>
                  <a:lnTo>
                    <a:pt x="831" y="1263"/>
                  </a:lnTo>
                  <a:lnTo>
                    <a:pt x="836" y="1269"/>
                  </a:lnTo>
                  <a:lnTo>
                    <a:pt x="839" y="1273"/>
                  </a:lnTo>
                  <a:lnTo>
                    <a:pt x="843" y="1279"/>
                  </a:lnTo>
                  <a:lnTo>
                    <a:pt x="845" y="1284"/>
                  </a:lnTo>
                  <a:lnTo>
                    <a:pt x="846" y="1291"/>
                  </a:lnTo>
                  <a:lnTo>
                    <a:pt x="846" y="1298"/>
                  </a:lnTo>
                  <a:lnTo>
                    <a:pt x="846" y="1302"/>
                  </a:lnTo>
                  <a:lnTo>
                    <a:pt x="844" y="1307"/>
                  </a:lnTo>
                  <a:lnTo>
                    <a:pt x="841" y="1311"/>
                  </a:lnTo>
                  <a:lnTo>
                    <a:pt x="837" y="1315"/>
                  </a:lnTo>
                  <a:lnTo>
                    <a:pt x="832" y="1320"/>
                  </a:lnTo>
                  <a:lnTo>
                    <a:pt x="827" y="1323"/>
                  </a:lnTo>
                  <a:lnTo>
                    <a:pt x="821" y="1328"/>
                  </a:lnTo>
                  <a:lnTo>
                    <a:pt x="813" y="1331"/>
                  </a:lnTo>
                  <a:lnTo>
                    <a:pt x="797" y="1337"/>
                  </a:lnTo>
                  <a:lnTo>
                    <a:pt x="778" y="1342"/>
                  </a:lnTo>
                  <a:lnTo>
                    <a:pt x="757" y="1344"/>
                  </a:lnTo>
                  <a:lnTo>
                    <a:pt x="733" y="1347"/>
                  </a:lnTo>
                  <a:lnTo>
                    <a:pt x="719" y="1346"/>
                  </a:lnTo>
                  <a:lnTo>
                    <a:pt x="705" y="1344"/>
                  </a:lnTo>
                  <a:lnTo>
                    <a:pt x="692" y="1342"/>
                  </a:lnTo>
                  <a:lnTo>
                    <a:pt x="681" y="1340"/>
                  </a:lnTo>
                  <a:lnTo>
                    <a:pt x="658" y="1334"/>
                  </a:lnTo>
                  <a:lnTo>
                    <a:pt x="638" y="1328"/>
                  </a:lnTo>
                  <a:lnTo>
                    <a:pt x="602" y="1312"/>
                  </a:lnTo>
                  <a:lnTo>
                    <a:pt x="571" y="1295"/>
                  </a:lnTo>
                  <a:close/>
                </a:path>
              </a:pathLst>
            </a:custGeom>
            <a:solidFill>
              <a:srgbClr val="4E60A8"/>
            </a:solidFill>
            <a:ln w="9525" cap="flat" cmpd="sng">
              <a:noFill/>
              <a:prstDash val="solid"/>
              <a:round/>
              <a:headEnd/>
              <a:tailEnd/>
            </a:ln>
            <a:effectLst/>
          </p:spPr>
          <p:txBody>
            <a:bodyPr wrap="none" anchor="ctr"/>
            <a:lstStyle/>
            <a:p>
              <a:pPr fontAlgn="base">
                <a:spcBef>
                  <a:spcPct val="0"/>
                </a:spcBef>
                <a:spcAft>
                  <a:spcPct val="0"/>
                </a:spcAft>
                <a:defRPr/>
              </a:pPr>
              <a:endParaRPr lang="en-GB" sz="2400">
                <a:solidFill>
                  <a:srgbClr val="161616"/>
                </a:solidFill>
              </a:endParaRPr>
            </a:p>
          </p:txBody>
        </p:sp>
        <p:sp>
          <p:nvSpPr>
            <p:cNvPr id="1123" name="Freeform 99"/>
            <p:cNvSpPr>
              <a:spLocks noEditPoints="1"/>
            </p:cNvSpPr>
            <p:nvPr userDrawn="1"/>
          </p:nvSpPr>
          <p:spPr bwMode="gray">
            <a:xfrm>
              <a:off x="5885" y="4129"/>
              <a:ext cx="37" cy="79"/>
            </a:xfrm>
            <a:custGeom>
              <a:avLst/>
              <a:gdLst/>
              <a:ahLst/>
              <a:cxnLst>
                <a:cxn ang="0">
                  <a:pos x="949" y="2921"/>
                </a:cxn>
                <a:cxn ang="0">
                  <a:pos x="1126" y="2621"/>
                </a:cxn>
                <a:cxn ang="0">
                  <a:pos x="1041" y="2402"/>
                </a:cxn>
                <a:cxn ang="0">
                  <a:pos x="1025" y="2261"/>
                </a:cxn>
                <a:cxn ang="0">
                  <a:pos x="919" y="2245"/>
                </a:cxn>
                <a:cxn ang="0">
                  <a:pos x="847" y="2102"/>
                </a:cxn>
                <a:cxn ang="0">
                  <a:pos x="798" y="2193"/>
                </a:cxn>
                <a:cxn ang="0">
                  <a:pos x="736" y="2137"/>
                </a:cxn>
                <a:cxn ang="0">
                  <a:pos x="616" y="2106"/>
                </a:cxn>
                <a:cxn ang="0">
                  <a:pos x="637" y="2024"/>
                </a:cxn>
                <a:cxn ang="0">
                  <a:pos x="683" y="1917"/>
                </a:cxn>
                <a:cxn ang="0">
                  <a:pos x="553" y="1924"/>
                </a:cxn>
                <a:cxn ang="0">
                  <a:pos x="479" y="1883"/>
                </a:cxn>
                <a:cxn ang="0">
                  <a:pos x="407" y="1891"/>
                </a:cxn>
                <a:cxn ang="0">
                  <a:pos x="293" y="1835"/>
                </a:cxn>
                <a:cxn ang="0">
                  <a:pos x="182" y="1712"/>
                </a:cxn>
                <a:cxn ang="0">
                  <a:pos x="148" y="1649"/>
                </a:cxn>
                <a:cxn ang="0">
                  <a:pos x="89" y="1575"/>
                </a:cxn>
                <a:cxn ang="0">
                  <a:pos x="71" y="1504"/>
                </a:cxn>
                <a:cxn ang="0">
                  <a:pos x="199" y="1397"/>
                </a:cxn>
                <a:cxn ang="0">
                  <a:pos x="101" y="1281"/>
                </a:cxn>
                <a:cxn ang="0">
                  <a:pos x="138" y="1187"/>
                </a:cxn>
                <a:cxn ang="0">
                  <a:pos x="166" y="1099"/>
                </a:cxn>
                <a:cxn ang="0">
                  <a:pos x="152" y="998"/>
                </a:cxn>
                <a:cxn ang="0">
                  <a:pos x="123" y="928"/>
                </a:cxn>
                <a:cxn ang="0">
                  <a:pos x="100" y="844"/>
                </a:cxn>
                <a:cxn ang="0">
                  <a:pos x="184" y="849"/>
                </a:cxn>
                <a:cxn ang="0">
                  <a:pos x="302" y="878"/>
                </a:cxn>
                <a:cxn ang="0">
                  <a:pos x="328" y="794"/>
                </a:cxn>
                <a:cxn ang="0">
                  <a:pos x="185" y="588"/>
                </a:cxn>
                <a:cxn ang="0">
                  <a:pos x="463" y="666"/>
                </a:cxn>
                <a:cxn ang="0">
                  <a:pos x="345" y="567"/>
                </a:cxn>
                <a:cxn ang="0">
                  <a:pos x="424" y="528"/>
                </a:cxn>
                <a:cxn ang="0">
                  <a:pos x="498" y="475"/>
                </a:cxn>
                <a:cxn ang="0">
                  <a:pos x="510" y="411"/>
                </a:cxn>
                <a:cxn ang="0">
                  <a:pos x="571" y="362"/>
                </a:cxn>
                <a:cxn ang="0">
                  <a:pos x="659" y="337"/>
                </a:cxn>
                <a:cxn ang="0">
                  <a:pos x="687" y="211"/>
                </a:cxn>
                <a:cxn ang="0">
                  <a:pos x="801" y="198"/>
                </a:cxn>
                <a:cxn ang="0">
                  <a:pos x="857" y="311"/>
                </a:cxn>
                <a:cxn ang="0">
                  <a:pos x="925" y="106"/>
                </a:cxn>
                <a:cxn ang="0">
                  <a:pos x="966" y="228"/>
                </a:cxn>
                <a:cxn ang="0">
                  <a:pos x="1064" y="83"/>
                </a:cxn>
                <a:cxn ang="0">
                  <a:pos x="1112" y="159"/>
                </a:cxn>
                <a:cxn ang="0">
                  <a:pos x="1164" y="129"/>
                </a:cxn>
                <a:cxn ang="0">
                  <a:pos x="1270" y="134"/>
                </a:cxn>
                <a:cxn ang="0">
                  <a:pos x="1299" y="50"/>
                </a:cxn>
                <a:cxn ang="0">
                  <a:pos x="1341" y="88"/>
                </a:cxn>
                <a:cxn ang="0">
                  <a:pos x="1445" y="1616"/>
                </a:cxn>
                <a:cxn ang="0">
                  <a:pos x="980" y="3077"/>
                </a:cxn>
                <a:cxn ang="0">
                  <a:pos x="996" y="440"/>
                </a:cxn>
                <a:cxn ang="0">
                  <a:pos x="1033" y="286"/>
                </a:cxn>
                <a:cxn ang="0">
                  <a:pos x="667" y="404"/>
                </a:cxn>
                <a:cxn ang="0">
                  <a:pos x="669" y="489"/>
                </a:cxn>
                <a:cxn ang="0">
                  <a:pos x="315" y="959"/>
                </a:cxn>
                <a:cxn ang="0">
                  <a:pos x="224" y="1203"/>
                </a:cxn>
                <a:cxn ang="0">
                  <a:pos x="305" y="1232"/>
                </a:cxn>
                <a:cxn ang="0">
                  <a:pos x="190" y="1492"/>
                </a:cxn>
                <a:cxn ang="0">
                  <a:pos x="320" y="1446"/>
                </a:cxn>
                <a:cxn ang="0">
                  <a:pos x="607" y="1643"/>
                </a:cxn>
                <a:cxn ang="0">
                  <a:pos x="849" y="1910"/>
                </a:cxn>
                <a:cxn ang="0">
                  <a:pos x="786" y="1949"/>
                </a:cxn>
              </a:cxnLst>
              <a:rect l="0" t="0" r="r" b="b"/>
              <a:pathLst>
                <a:path w="1447" h="3091">
                  <a:moveTo>
                    <a:pt x="424" y="3075"/>
                  </a:moveTo>
                  <a:lnTo>
                    <a:pt x="434" y="3068"/>
                  </a:lnTo>
                  <a:lnTo>
                    <a:pt x="443" y="3060"/>
                  </a:lnTo>
                  <a:lnTo>
                    <a:pt x="453" y="3053"/>
                  </a:lnTo>
                  <a:lnTo>
                    <a:pt x="464" y="3047"/>
                  </a:lnTo>
                  <a:lnTo>
                    <a:pt x="485" y="3036"/>
                  </a:lnTo>
                  <a:lnTo>
                    <a:pt x="506" y="3027"/>
                  </a:lnTo>
                  <a:lnTo>
                    <a:pt x="529" y="3020"/>
                  </a:lnTo>
                  <a:lnTo>
                    <a:pt x="552" y="3014"/>
                  </a:lnTo>
                  <a:lnTo>
                    <a:pt x="575" y="3010"/>
                  </a:lnTo>
                  <a:lnTo>
                    <a:pt x="600" y="3005"/>
                  </a:lnTo>
                  <a:lnTo>
                    <a:pt x="649" y="2999"/>
                  </a:lnTo>
                  <a:lnTo>
                    <a:pt x="699" y="2994"/>
                  </a:lnTo>
                  <a:lnTo>
                    <a:pt x="724" y="2992"/>
                  </a:lnTo>
                  <a:lnTo>
                    <a:pt x="748" y="2988"/>
                  </a:lnTo>
                  <a:lnTo>
                    <a:pt x="774" y="2984"/>
                  </a:lnTo>
                  <a:lnTo>
                    <a:pt x="799" y="2978"/>
                  </a:lnTo>
                  <a:lnTo>
                    <a:pt x="823" y="2972"/>
                  </a:lnTo>
                  <a:lnTo>
                    <a:pt x="847" y="2965"/>
                  </a:lnTo>
                  <a:lnTo>
                    <a:pt x="870" y="2957"/>
                  </a:lnTo>
                  <a:lnTo>
                    <a:pt x="894" y="2949"/>
                  </a:lnTo>
                  <a:lnTo>
                    <a:pt x="916" y="2939"/>
                  </a:lnTo>
                  <a:lnTo>
                    <a:pt x="938" y="2927"/>
                  </a:lnTo>
                  <a:lnTo>
                    <a:pt x="949" y="2921"/>
                  </a:lnTo>
                  <a:lnTo>
                    <a:pt x="960" y="2914"/>
                  </a:lnTo>
                  <a:lnTo>
                    <a:pt x="970" y="2906"/>
                  </a:lnTo>
                  <a:lnTo>
                    <a:pt x="980" y="2898"/>
                  </a:lnTo>
                  <a:lnTo>
                    <a:pt x="990" y="2889"/>
                  </a:lnTo>
                  <a:lnTo>
                    <a:pt x="999" y="2879"/>
                  </a:lnTo>
                  <a:lnTo>
                    <a:pt x="1008" y="2869"/>
                  </a:lnTo>
                  <a:lnTo>
                    <a:pt x="1016" y="2858"/>
                  </a:lnTo>
                  <a:lnTo>
                    <a:pt x="1025" y="2845"/>
                  </a:lnTo>
                  <a:lnTo>
                    <a:pt x="1033" y="2833"/>
                  </a:lnTo>
                  <a:lnTo>
                    <a:pt x="1041" y="2819"/>
                  </a:lnTo>
                  <a:lnTo>
                    <a:pt x="1048" y="2804"/>
                  </a:lnTo>
                  <a:lnTo>
                    <a:pt x="1054" y="2788"/>
                  </a:lnTo>
                  <a:lnTo>
                    <a:pt x="1061" y="2772"/>
                  </a:lnTo>
                  <a:lnTo>
                    <a:pt x="1068" y="2754"/>
                  </a:lnTo>
                  <a:lnTo>
                    <a:pt x="1073" y="2735"/>
                  </a:lnTo>
                  <a:lnTo>
                    <a:pt x="1078" y="2715"/>
                  </a:lnTo>
                  <a:lnTo>
                    <a:pt x="1082" y="2694"/>
                  </a:lnTo>
                  <a:lnTo>
                    <a:pt x="1087" y="2671"/>
                  </a:lnTo>
                  <a:lnTo>
                    <a:pt x="1090" y="2647"/>
                  </a:lnTo>
                  <a:lnTo>
                    <a:pt x="1099" y="2644"/>
                  </a:lnTo>
                  <a:lnTo>
                    <a:pt x="1106" y="2641"/>
                  </a:lnTo>
                  <a:lnTo>
                    <a:pt x="1111" y="2637"/>
                  </a:lnTo>
                  <a:lnTo>
                    <a:pt x="1117" y="2632"/>
                  </a:lnTo>
                  <a:lnTo>
                    <a:pt x="1126" y="2621"/>
                  </a:lnTo>
                  <a:lnTo>
                    <a:pt x="1136" y="2611"/>
                  </a:lnTo>
                  <a:lnTo>
                    <a:pt x="1135" y="2582"/>
                  </a:lnTo>
                  <a:lnTo>
                    <a:pt x="1135" y="2551"/>
                  </a:lnTo>
                  <a:lnTo>
                    <a:pt x="1134" y="2519"/>
                  </a:lnTo>
                  <a:lnTo>
                    <a:pt x="1134" y="2488"/>
                  </a:lnTo>
                  <a:lnTo>
                    <a:pt x="1135" y="2457"/>
                  </a:lnTo>
                  <a:lnTo>
                    <a:pt x="1136" y="2427"/>
                  </a:lnTo>
                  <a:lnTo>
                    <a:pt x="1139" y="2399"/>
                  </a:lnTo>
                  <a:lnTo>
                    <a:pt x="1144" y="2375"/>
                  </a:lnTo>
                  <a:lnTo>
                    <a:pt x="1131" y="2382"/>
                  </a:lnTo>
                  <a:lnTo>
                    <a:pt x="1119" y="2391"/>
                  </a:lnTo>
                  <a:lnTo>
                    <a:pt x="1108" y="2401"/>
                  </a:lnTo>
                  <a:lnTo>
                    <a:pt x="1096" y="2410"/>
                  </a:lnTo>
                  <a:lnTo>
                    <a:pt x="1090" y="2414"/>
                  </a:lnTo>
                  <a:lnTo>
                    <a:pt x="1085" y="2419"/>
                  </a:lnTo>
                  <a:lnTo>
                    <a:pt x="1078" y="2422"/>
                  </a:lnTo>
                  <a:lnTo>
                    <a:pt x="1071" y="2424"/>
                  </a:lnTo>
                  <a:lnTo>
                    <a:pt x="1064" y="2427"/>
                  </a:lnTo>
                  <a:lnTo>
                    <a:pt x="1057" y="2427"/>
                  </a:lnTo>
                  <a:lnTo>
                    <a:pt x="1049" y="2427"/>
                  </a:lnTo>
                  <a:lnTo>
                    <a:pt x="1040" y="2424"/>
                  </a:lnTo>
                  <a:lnTo>
                    <a:pt x="1039" y="2415"/>
                  </a:lnTo>
                  <a:lnTo>
                    <a:pt x="1039" y="2409"/>
                  </a:lnTo>
                  <a:lnTo>
                    <a:pt x="1041" y="2402"/>
                  </a:lnTo>
                  <a:lnTo>
                    <a:pt x="1043" y="2395"/>
                  </a:lnTo>
                  <a:lnTo>
                    <a:pt x="1047" y="2389"/>
                  </a:lnTo>
                  <a:lnTo>
                    <a:pt x="1048" y="2382"/>
                  </a:lnTo>
                  <a:lnTo>
                    <a:pt x="1049" y="2375"/>
                  </a:lnTo>
                  <a:lnTo>
                    <a:pt x="1048" y="2366"/>
                  </a:lnTo>
                  <a:lnTo>
                    <a:pt x="1032" y="2356"/>
                  </a:lnTo>
                  <a:lnTo>
                    <a:pt x="1016" y="2346"/>
                  </a:lnTo>
                  <a:lnTo>
                    <a:pt x="1009" y="2340"/>
                  </a:lnTo>
                  <a:lnTo>
                    <a:pt x="1002" y="2333"/>
                  </a:lnTo>
                  <a:lnTo>
                    <a:pt x="999" y="2330"/>
                  </a:lnTo>
                  <a:lnTo>
                    <a:pt x="996" y="2325"/>
                  </a:lnTo>
                  <a:lnTo>
                    <a:pt x="994" y="2321"/>
                  </a:lnTo>
                  <a:lnTo>
                    <a:pt x="992" y="2316"/>
                  </a:lnTo>
                  <a:lnTo>
                    <a:pt x="992" y="2312"/>
                  </a:lnTo>
                  <a:lnTo>
                    <a:pt x="992" y="2308"/>
                  </a:lnTo>
                  <a:lnTo>
                    <a:pt x="993" y="2305"/>
                  </a:lnTo>
                  <a:lnTo>
                    <a:pt x="995" y="2303"/>
                  </a:lnTo>
                  <a:lnTo>
                    <a:pt x="1000" y="2297"/>
                  </a:lnTo>
                  <a:lnTo>
                    <a:pt x="1006" y="2293"/>
                  </a:lnTo>
                  <a:lnTo>
                    <a:pt x="1013" y="2287"/>
                  </a:lnTo>
                  <a:lnTo>
                    <a:pt x="1020" y="2279"/>
                  </a:lnTo>
                  <a:lnTo>
                    <a:pt x="1022" y="2275"/>
                  </a:lnTo>
                  <a:lnTo>
                    <a:pt x="1024" y="2268"/>
                  </a:lnTo>
                  <a:lnTo>
                    <a:pt x="1025" y="2261"/>
                  </a:lnTo>
                  <a:lnTo>
                    <a:pt x="1025" y="2252"/>
                  </a:lnTo>
                  <a:lnTo>
                    <a:pt x="1021" y="2244"/>
                  </a:lnTo>
                  <a:lnTo>
                    <a:pt x="1019" y="2232"/>
                  </a:lnTo>
                  <a:lnTo>
                    <a:pt x="1019" y="2220"/>
                  </a:lnTo>
                  <a:lnTo>
                    <a:pt x="1018" y="2209"/>
                  </a:lnTo>
                  <a:lnTo>
                    <a:pt x="1018" y="2199"/>
                  </a:lnTo>
                  <a:lnTo>
                    <a:pt x="1015" y="2189"/>
                  </a:lnTo>
                  <a:lnTo>
                    <a:pt x="1014" y="2184"/>
                  </a:lnTo>
                  <a:lnTo>
                    <a:pt x="1012" y="2181"/>
                  </a:lnTo>
                  <a:lnTo>
                    <a:pt x="1010" y="2179"/>
                  </a:lnTo>
                  <a:lnTo>
                    <a:pt x="1006" y="2177"/>
                  </a:lnTo>
                  <a:lnTo>
                    <a:pt x="1000" y="2179"/>
                  </a:lnTo>
                  <a:lnTo>
                    <a:pt x="993" y="2182"/>
                  </a:lnTo>
                  <a:lnTo>
                    <a:pt x="987" y="2187"/>
                  </a:lnTo>
                  <a:lnTo>
                    <a:pt x="981" y="2191"/>
                  </a:lnTo>
                  <a:lnTo>
                    <a:pt x="971" y="2202"/>
                  </a:lnTo>
                  <a:lnTo>
                    <a:pt x="961" y="2213"/>
                  </a:lnTo>
                  <a:lnTo>
                    <a:pt x="951" y="2225"/>
                  </a:lnTo>
                  <a:lnTo>
                    <a:pt x="942" y="2235"/>
                  </a:lnTo>
                  <a:lnTo>
                    <a:pt x="937" y="2238"/>
                  </a:lnTo>
                  <a:lnTo>
                    <a:pt x="933" y="2241"/>
                  </a:lnTo>
                  <a:lnTo>
                    <a:pt x="928" y="2244"/>
                  </a:lnTo>
                  <a:lnTo>
                    <a:pt x="924" y="2244"/>
                  </a:lnTo>
                  <a:lnTo>
                    <a:pt x="919" y="2245"/>
                  </a:lnTo>
                  <a:lnTo>
                    <a:pt x="915" y="2245"/>
                  </a:lnTo>
                  <a:lnTo>
                    <a:pt x="910" y="2244"/>
                  </a:lnTo>
                  <a:lnTo>
                    <a:pt x="907" y="2242"/>
                  </a:lnTo>
                  <a:lnTo>
                    <a:pt x="904" y="2241"/>
                  </a:lnTo>
                  <a:lnTo>
                    <a:pt x="901" y="2239"/>
                  </a:lnTo>
                  <a:lnTo>
                    <a:pt x="899" y="2237"/>
                  </a:lnTo>
                  <a:lnTo>
                    <a:pt x="898" y="2235"/>
                  </a:lnTo>
                  <a:lnTo>
                    <a:pt x="896" y="2228"/>
                  </a:lnTo>
                  <a:lnTo>
                    <a:pt x="895" y="2220"/>
                  </a:lnTo>
                  <a:lnTo>
                    <a:pt x="895" y="2211"/>
                  </a:lnTo>
                  <a:lnTo>
                    <a:pt x="896" y="2201"/>
                  </a:lnTo>
                  <a:lnTo>
                    <a:pt x="897" y="2191"/>
                  </a:lnTo>
                  <a:lnTo>
                    <a:pt x="899" y="2181"/>
                  </a:lnTo>
                  <a:lnTo>
                    <a:pt x="901" y="2172"/>
                  </a:lnTo>
                  <a:lnTo>
                    <a:pt x="905" y="2162"/>
                  </a:lnTo>
                  <a:lnTo>
                    <a:pt x="907" y="2152"/>
                  </a:lnTo>
                  <a:lnTo>
                    <a:pt x="907" y="2141"/>
                  </a:lnTo>
                  <a:lnTo>
                    <a:pt x="907" y="2134"/>
                  </a:lnTo>
                  <a:lnTo>
                    <a:pt x="905" y="2129"/>
                  </a:lnTo>
                  <a:lnTo>
                    <a:pt x="904" y="2121"/>
                  </a:lnTo>
                  <a:lnTo>
                    <a:pt x="900" y="2114"/>
                  </a:lnTo>
                  <a:lnTo>
                    <a:pt x="881" y="2111"/>
                  </a:lnTo>
                  <a:lnTo>
                    <a:pt x="858" y="2104"/>
                  </a:lnTo>
                  <a:lnTo>
                    <a:pt x="847" y="2102"/>
                  </a:lnTo>
                  <a:lnTo>
                    <a:pt x="837" y="2101"/>
                  </a:lnTo>
                  <a:lnTo>
                    <a:pt x="833" y="2102"/>
                  </a:lnTo>
                  <a:lnTo>
                    <a:pt x="829" y="2103"/>
                  </a:lnTo>
                  <a:lnTo>
                    <a:pt x="827" y="2105"/>
                  </a:lnTo>
                  <a:lnTo>
                    <a:pt x="824" y="2108"/>
                  </a:lnTo>
                  <a:lnTo>
                    <a:pt x="830" y="2115"/>
                  </a:lnTo>
                  <a:lnTo>
                    <a:pt x="834" y="2123"/>
                  </a:lnTo>
                  <a:lnTo>
                    <a:pt x="839" y="2132"/>
                  </a:lnTo>
                  <a:lnTo>
                    <a:pt x="842" y="2142"/>
                  </a:lnTo>
                  <a:lnTo>
                    <a:pt x="845" y="2154"/>
                  </a:lnTo>
                  <a:lnTo>
                    <a:pt x="846" y="2169"/>
                  </a:lnTo>
                  <a:lnTo>
                    <a:pt x="846" y="2187"/>
                  </a:lnTo>
                  <a:lnTo>
                    <a:pt x="845" y="2209"/>
                  </a:lnTo>
                  <a:lnTo>
                    <a:pt x="838" y="2212"/>
                  </a:lnTo>
                  <a:lnTo>
                    <a:pt x="832" y="2213"/>
                  </a:lnTo>
                  <a:lnTo>
                    <a:pt x="827" y="2213"/>
                  </a:lnTo>
                  <a:lnTo>
                    <a:pt x="823" y="2213"/>
                  </a:lnTo>
                  <a:lnTo>
                    <a:pt x="819" y="2212"/>
                  </a:lnTo>
                  <a:lnTo>
                    <a:pt x="817" y="2210"/>
                  </a:lnTo>
                  <a:lnTo>
                    <a:pt x="813" y="2208"/>
                  </a:lnTo>
                  <a:lnTo>
                    <a:pt x="811" y="2204"/>
                  </a:lnTo>
                  <a:lnTo>
                    <a:pt x="807" y="2199"/>
                  </a:lnTo>
                  <a:lnTo>
                    <a:pt x="801" y="2194"/>
                  </a:lnTo>
                  <a:lnTo>
                    <a:pt x="798" y="2193"/>
                  </a:lnTo>
                  <a:lnTo>
                    <a:pt x="794" y="2192"/>
                  </a:lnTo>
                  <a:lnTo>
                    <a:pt x="791" y="2193"/>
                  </a:lnTo>
                  <a:lnTo>
                    <a:pt x="786" y="2194"/>
                  </a:lnTo>
                  <a:lnTo>
                    <a:pt x="776" y="2203"/>
                  </a:lnTo>
                  <a:lnTo>
                    <a:pt x="766" y="2212"/>
                  </a:lnTo>
                  <a:lnTo>
                    <a:pt x="762" y="2216"/>
                  </a:lnTo>
                  <a:lnTo>
                    <a:pt x="757" y="2219"/>
                  </a:lnTo>
                  <a:lnTo>
                    <a:pt x="754" y="2219"/>
                  </a:lnTo>
                  <a:lnTo>
                    <a:pt x="751" y="2219"/>
                  </a:lnTo>
                  <a:lnTo>
                    <a:pt x="748" y="2218"/>
                  </a:lnTo>
                  <a:lnTo>
                    <a:pt x="745" y="2217"/>
                  </a:lnTo>
                  <a:lnTo>
                    <a:pt x="744" y="2212"/>
                  </a:lnTo>
                  <a:lnTo>
                    <a:pt x="743" y="2207"/>
                  </a:lnTo>
                  <a:lnTo>
                    <a:pt x="744" y="2201"/>
                  </a:lnTo>
                  <a:lnTo>
                    <a:pt x="744" y="2196"/>
                  </a:lnTo>
                  <a:lnTo>
                    <a:pt x="747" y="2184"/>
                  </a:lnTo>
                  <a:lnTo>
                    <a:pt x="751" y="2173"/>
                  </a:lnTo>
                  <a:lnTo>
                    <a:pt x="754" y="2161"/>
                  </a:lnTo>
                  <a:lnTo>
                    <a:pt x="755" y="2150"/>
                  </a:lnTo>
                  <a:lnTo>
                    <a:pt x="755" y="2144"/>
                  </a:lnTo>
                  <a:lnTo>
                    <a:pt x="755" y="2139"/>
                  </a:lnTo>
                  <a:lnTo>
                    <a:pt x="753" y="2133"/>
                  </a:lnTo>
                  <a:lnTo>
                    <a:pt x="751" y="2127"/>
                  </a:lnTo>
                  <a:lnTo>
                    <a:pt x="736" y="2137"/>
                  </a:lnTo>
                  <a:lnTo>
                    <a:pt x="727" y="2145"/>
                  </a:lnTo>
                  <a:lnTo>
                    <a:pt x="722" y="2149"/>
                  </a:lnTo>
                  <a:lnTo>
                    <a:pt x="717" y="2151"/>
                  </a:lnTo>
                  <a:lnTo>
                    <a:pt x="711" y="2151"/>
                  </a:lnTo>
                  <a:lnTo>
                    <a:pt x="703" y="2150"/>
                  </a:lnTo>
                  <a:lnTo>
                    <a:pt x="699" y="2144"/>
                  </a:lnTo>
                  <a:lnTo>
                    <a:pt x="697" y="2139"/>
                  </a:lnTo>
                  <a:lnTo>
                    <a:pt x="695" y="2132"/>
                  </a:lnTo>
                  <a:lnTo>
                    <a:pt x="694" y="2125"/>
                  </a:lnTo>
                  <a:lnTo>
                    <a:pt x="692" y="2112"/>
                  </a:lnTo>
                  <a:lnTo>
                    <a:pt x="690" y="2098"/>
                  </a:lnTo>
                  <a:lnTo>
                    <a:pt x="690" y="2086"/>
                  </a:lnTo>
                  <a:lnTo>
                    <a:pt x="689" y="2075"/>
                  </a:lnTo>
                  <a:lnTo>
                    <a:pt x="688" y="2072"/>
                  </a:lnTo>
                  <a:lnTo>
                    <a:pt x="686" y="2068"/>
                  </a:lnTo>
                  <a:lnTo>
                    <a:pt x="685" y="2066"/>
                  </a:lnTo>
                  <a:lnTo>
                    <a:pt x="682" y="2064"/>
                  </a:lnTo>
                  <a:lnTo>
                    <a:pt x="678" y="2065"/>
                  </a:lnTo>
                  <a:lnTo>
                    <a:pt x="673" y="2066"/>
                  </a:lnTo>
                  <a:lnTo>
                    <a:pt x="667" y="2070"/>
                  </a:lnTo>
                  <a:lnTo>
                    <a:pt x="660" y="2075"/>
                  </a:lnTo>
                  <a:lnTo>
                    <a:pt x="645" y="2087"/>
                  </a:lnTo>
                  <a:lnTo>
                    <a:pt x="626" y="2099"/>
                  </a:lnTo>
                  <a:lnTo>
                    <a:pt x="616" y="2106"/>
                  </a:lnTo>
                  <a:lnTo>
                    <a:pt x="604" y="2111"/>
                  </a:lnTo>
                  <a:lnTo>
                    <a:pt x="593" y="2114"/>
                  </a:lnTo>
                  <a:lnTo>
                    <a:pt x="582" y="2116"/>
                  </a:lnTo>
                  <a:lnTo>
                    <a:pt x="575" y="2116"/>
                  </a:lnTo>
                  <a:lnTo>
                    <a:pt x="569" y="2116"/>
                  </a:lnTo>
                  <a:lnTo>
                    <a:pt x="563" y="2115"/>
                  </a:lnTo>
                  <a:lnTo>
                    <a:pt x="556" y="2114"/>
                  </a:lnTo>
                  <a:lnTo>
                    <a:pt x="550" y="2112"/>
                  </a:lnTo>
                  <a:lnTo>
                    <a:pt x="543" y="2108"/>
                  </a:lnTo>
                  <a:lnTo>
                    <a:pt x="536" y="2105"/>
                  </a:lnTo>
                  <a:lnTo>
                    <a:pt x="529" y="2101"/>
                  </a:lnTo>
                  <a:lnTo>
                    <a:pt x="530" y="2093"/>
                  </a:lnTo>
                  <a:lnTo>
                    <a:pt x="532" y="2086"/>
                  </a:lnTo>
                  <a:lnTo>
                    <a:pt x="534" y="2079"/>
                  </a:lnTo>
                  <a:lnTo>
                    <a:pt x="537" y="2074"/>
                  </a:lnTo>
                  <a:lnTo>
                    <a:pt x="541" y="2068"/>
                  </a:lnTo>
                  <a:lnTo>
                    <a:pt x="545" y="2063"/>
                  </a:lnTo>
                  <a:lnTo>
                    <a:pt x="550" y="2058"/>
                  </a:lnTo>
                  <a:lnTo>
                    <a:pt x="555" y="2054"/>
                  </a:lnTo>
                  <a:lnTo>
                    <a:pt x="567" y="2047"/>
                  </a:lnTo>
                  <a:lnTo>
                    <a:pt x="580" y="2040"/>
                  </a:lnTo>
                  <a:lnTo>
                    <a:pt x="593" y="2036"/>
                  </a:lnTo>
                  <a:lnTo>
                    <a:pt x="608" y="2031"/>
                  </a:lnTo>
                  <a:lnTo>
                    <a:pt x="637" y="2024"/>
                  </a:lnTo>
                  <a:lnTo>
                    <a:pt x="661" y="2018"/>
                  </a:lnTo>
                  <a:lnTo>
                    <a:pt x="673" y="2015"/>
                  </a:lnTo>
                  <a:lnTo>
                    <a:pt x="682" y="2011"/>
                  </a:lnTo>
                  <a:lnTo>
                    <a:pt x="685" y="2009"/>
                  </a:lnTo>
                  <a:lnTo>
                    <a:pt x="687" y="2007"/>
                  </a:lnTo>
                  <a:lnTo>
                    <a:pt x="689" y="2005"/>
                  </a:lnTo>
                  <a:lnTo>
                    <a:pt x="690" y="2001"/>
                  </a:lnTo>
                  <a:lnTo>
                    <a:pt x="695" y="1990"/>
                  </a:lnTo>
                  <a:lnTo>
                    <a:pt x="702" y="1978"/>
                  </a:lnTo>
                  <a:lnTo>
                    <a:pt x="711" y="1964"/>
                  </a:lnTo>
                  <a:lnTo>
                    <a:pt x="718" y="1952"/>
                  </a:lnTo>
                  <a:lnTo>
                    <a:pt x="721" y="1945"/>
                  </a:lnTo>
                  <a:lnTo>
                    <a:pt x="723" y="1940"/>
                  </a:lnTo>
                  <a:lnTo>
                    <a:pt x="724" y="1934"/>
                  </a:lnTo>
                  <a:lnTo>
                    <a:pt x="725" y="1929"/>
                  </a:lnTo>
                  <a:lnTo>
                    <a:pt x="723" y="1924"/>
                  </a:lnTo>
                  <a:lnTo>
                    <a:pt x="721" y="1920"/>
                  </a:lnTo>
                  <a:lnTo>
                    <a:pt x="716" y="1915"/>
                  </a:lnTo>
                  <a:lnTo>
                    <a:pt x="709" y="1912"/>
                  </a:lnTo>
                  <a:lnTo>
                    <a:pt x="705" y="1911"/>
                  </a:lnTo>
                  <a:lnTo>
                    <a:pt x="702" y="1911"/>
                  </a:lnTo>
                  <a:lnTo>
                    <a:pt x="697" y="1912"/>
                  </a:lnTo>
                  <a:lnTo>
                    <a:pt x="693" y="1913"/>
                  </a:lnTo>
                  <a:lnTo>
                    <a:pt x="683" y="1917"/>
                  </a:lnTo>
                  <a:lnTo>
                    <a:pt x="673" y="1924"/>
                  </a:lnTo>
                  <a:lnTo>
                    <a:pt x="649" y="1942"/>
                  </a:lnTo>
                  <a:lnTo>
                    <a:pt x="623" y="1963"/>
                  </a:lnTo>
                  <a:lnTo>
                    <a:pt x="610" y="1973"/>
                  </a:lnTo>
                  <a:lnTo>
                    <a:pt x="598" y="1982"/>
                  </a:lnTo>
                  <a:lnTo>
                    <a:pt x="584" y="1990"/>
                  </a:lnTo>
                  <a:lnTo>
                    <a:pt x="572" y="1996"/>
                  </a:lnTo>
                  <a:lnTo>
                    <a:pt x="567" y="1998"/>
                  </a:lnTo>
                  <a:lnTo>
                    <a:pt x="560" y="2000"/>
                  </a:lnTo>
                  <a:lnTo>
                    <a:pt x="554" y="2001"/>
                  </a:lnTo>
                  <a:lnTo>
                    <a:pt x="549" y="2001"/>
                  </a:lnTo>
                  <a:lnTo>
                    <a:pt x="544" y="2000"/>
                  </a:lnTo>
                  <a:lnTo>
                    <a:pt x="539" y="1999"/>
                  </a:lnTo>
                  <a:lnTo>
                    <a:pt x="534" y="1996"/>
                  </a:lnTo>
                  <a:lnTo>
                    <a:pt x="530" y="1992"/>
                  </a:lnTo>
                  <a:lnTo>
                    <a:pt x="525" y="1983"/>
                  </a:lnTo>
                  <a:lnTo>
                    <a:pt x="524" y="1976"/>
                  </a:lnTo>
                  <a:lnTo>
                    <a:pt x="524" y="1968"/>
                  </a:lnTo>
                  <a:lnTo>
                    <a:pt x="525" y="1960"/>
                  </a:lnTo>
                  <a:lnTo>
                    <a:pt x="529" y="1954"/>
                  </a:lnTo>
                  <a:lnTo>
                    <a:pt x="532" y="1948"/>
                  </a:lnTo>
                  <a:lnTo>
                    <a:pt x="536" y="1942"/>
                  </a:lnTo>
                  <a:lnTo>
                    <a:pt x="542" y="1936"/>
                  </a:lnTo>
                  <a:lnTo>
                    <a:pt x="553" y="1924"/>
                  </a:lnTo>
                  <a:lnTo>
                    <a:pt x="563" y="1913"/>
                  </a:lnTo>
                  <a:lnTo>
                    <a:pt x="568" y="1906"/>
                  </a:lnTo>
                  <a:lnTo>
                    <a:pt x="571" y="1900"/>
                  </a:lnTo>
                  <a:lnTo>
                    <a:pt x="573" y="1893"/>
                  </a:lnTo>
                  <a:lnTo>
                    <a:pt x="573" y="1885"/>
                  </a:lnTo>
                  <a:lnTo>
                    <a:pt x="573" y="1878"/>
                  </a:lnTo>
                  <a:lnTo>
                    <a:pt x="573" y="1873"/>
                  </a:lnTo>
                  <a:lnTo>
                    <a:pt x="571" y="1867"/>
                  </a:lnTo>
                  <a:lnTo>
                    <a:pt x="568" y="1862"/>
                  </a:lnTo>
                  <a:lnTo>
                    <a:pt x="564" y="1857"/>
                  </a:lnTo>
                  <a:lnTo>
                    <a:pt x="561" y="1853"/>
                  </a:lnTo>
                  <a:lnTo>
                    <a:pt x="555" y="1848"/>
                  </a:lnTo>
                  <a:lnTo>
                    <a:pt x="550" y="1845"/>
                  </a:lnTo>
                  <a:lnTo>
                    <a:pt x="537" y="1838"/>
                  </a:lnTo>
                  <a:lnTo>
                    <a:pt x="524" y="1834"/>
                  </a:lnTo>
                  <a:lnTo>
                    <a:pt x="510" y="1831"/>
                  </a:lnTo>
                  <a:lnTo>
                    <a:pt x="494" y="1831"/>
                  </a:lnTo>
                  <a:lnTo>
                    <a:pt x="491" y="1833"/>
                  </a:lnTo>
                  <a:lnTo>
                    <a:pt x="488" y="1835"/>
                  </a:lnTo>
                  <a:lnTo>
                    <a:pt x="486" y="1838"/>
                  </a:lnTo>
                  <a:lnTo>
                    <a:pt x="485" y="1842"/>
                  </a:lnTo>
                  <a:lnTo>
                    <a:pt x="483" y="1850"/>
                  </a:lnTo>
                  <a:lnTo>
                    <a:pt x="481" y="1859"/>
                  </a:lnTo>
                  <a:lnTo>
                    <a:pt x="479" y="1883"/>
                  </a:lnTo>
                  <a:lnTo>
                    <a:pt x="478" y="1909"/>
                  </a:lnTo>
                  <a:lnTo>
                    <a:pt x="477" y="1922"/>
                  </a:lnTo>
                  <a:lnTo>
                    <a:pt x="475" y="1934"/>
                  </a:lnTo>
                  <a:lnTo>
                    <a:pt x="472" y="1946"/>
                  </a:lnTo>
                  <a:lnTo>
                    <a:pt x="467" y="1957"/>
                  </a:lnTo>
                  <a:lnTo>
                    <a:pt x="464" y="1962"/>
                  </a:lnTo>
                  <a:lnTo>
                    <a:pt x="460" y="1967"/>
                  </a:lnTo>
                  <a:lnTo>
                    <a:pt x="456" y="1970"/>
                  </a:lnTo>
                  <a:lnTo>
                    <a:pt x="452" y="1973"/>
                  </a:lnTo>
                  <a:lnTo>
                    <a:pt x="446" y="1977"/>
                  </a:lnTo>
                  <a:lnTo>
                    <a:pt x="439" y="1979"/>
                  </a:lnTo>
                  <a:lnTo>
                    <a:pt x="433" y="1981"/>
                  </a:lnTo>
                  <a:lnTo>
                    <a:pt x="426" y="1982"/>
                  </a:lnTo>
                  <a:lnTo>
                    <a:pt x="416" y="1978"/>
                  </a:lnTo>
                  <a:lnTo>
                    <a:pt x="409" y="1972"/>
                  </a:lnTo>
                  <a:lnTo>
                    <a:pt x="403" y="1967"/>
                  </a:lnTo>
                  <a:lnTo>
                    <a:pt x="400" y="1960"/>
                  </a:lnTo>
                  <a:lnTo>
                    <a:pt x="399" y="1953"/>
                  </a:lnTo>
                  <a:lnTo>
                    <a:pt x="398" y="1946"/>
                  </a:lnTo>
                  <a:lnTo>
                    <a:pt x="399" y="1939"/>
                  </a:lnTo>
                  <a:lnTo>
                    <a:pt x="400" y="1931"/>
                  </a:lnTo>
                  <a:lnTo>
                    <a:pt x="403" y="1915"/>
                  </a:lnTo>
                  <a:lnTo>
                    <a:pt x="407" y="1898"/>
                  </a:lnTo>
                  <a:lnTo>
                    <a:pt x="407" y="1891"/>
                  </a:lnTo>
                  <a:lnTo>
                    <a:pt x="406" y="1883"/>
                  </a:lnTo>
                  <a:lnTo>
                    <a:pt x="405" y="1875"/>
                  </a:lnTo>
                  <a:lnTo>
                    <a:pt x="401" y="1868"/>
                  </a:lnTo>
                  <a:lnTo>
                    <a:pt x="391" y="1864"/>
                  </a:lnTo>
                  <a:lnTo>
                    <a:pt x="383" y="1859"/>
                  </a:lnTo>
                  <a:lnTo>
                    <a:pt x="378" y="1855"/>
                  </a:lnTo>
                  <a:lnTo>
                    <a:pt x="373" y="1848"/>
                  </a:lnTo>
                  <a:lnTo>
                    <a:pt x="369" y="1843"/>
                  </a:lnTo>
                  <a:lnTo>
                    <a:pt x="367" y="1836"/>
                  </a:lnTo>
                  <a:lnTo>
                    <a:pt x="366" y="1829"/>
                  </a:lnTo>
                  <a:lnTo>
                    <a:pt x="364" y="1823"/>
                  </a:lnTo>
                  <a:lnTo>
                    <a:pt x="363" y="1810"/>
                  </a:lnTo>
                  <a:lnTo>
                    <a:pt x="363" y="1799"/>
                  </a:lnTo>
                  <a:lnTo>
                    <a:pt x="362" y="1795"/>
                  </a:lnTo>
                  <a:lnTo>
                    <a:pt x="361" y="1790"/>
                  </a:lnTo>
                  <a:lnTo>
                    <a:pt x="360" y="1787"/>
                  </a:lnTo>
                  <a:lnTo>
                    <a:pt x="357" y="1785"/>
                  </a:lnTo>
                  <a:lnTo>
                    <a:pt x="341" y="1798"/>
                  </a:lnTo>
                  <a:lnTo>
                    <a:pt x="323" y="1817"/>
                  </a:lnTo>
                  <a:lnTo>
                    <a:pt x="318" y="1821"/>
                  </a:lnTo>
                  <a:lnTo>
                    <a:pt x="312" y="1826"/>
                  </a:lnTo>
                  <a:lnTo>
                    <a:pt x="305" y="1829"/>
                  </a:lnTo>
                  <a:lnTo>
                    <a:pt x="300" y="1833"/>
                  </a:lnTo>
                  <a:lnTo>
                    <a:pt x="293" y="1835"/>
                  </a:lnTo>
                  <a:lnTo>
                    <a:pt x="285" y="1836"/>
                  </a:lnTo>
                  <a:lnTo>
                    <a:pt x="277" y="1836"/>
                  </a:lnTo>
                  <a:lnTo>
                    <a:pt x="270" y="1836"/>
                  </a:lnTo>
                  <a:lnTo>
                    <a:pt x="267" y="1831"/>
                  </a:lnTo>
                  <a:lnTo>
                    <a:pt x="266" y="1827"/>
                  </a:lnTo>
                  <a:lnTo>
                    <a:pt x="265" y="1821"/>
                  </a:lnTo>
                  <a:lnTo>
                    <a:pt x="265" y="1817"/>
                  </a:lnTo>
                  <a:lnTo>
                    <a:pt x="267" y="1807"/>
                  </a:lnTo>
                  <a:lnTo>
                    <a:pt x="272" y="1798"/>
                  </a:lnTo>
                  <a:lnTo>
                    <a:pt x="282" y="1778"/>
                  </a:lnTo>
                  <a:lnTo>
                    <a:pt x="290" y="1758"/>
                  </a:lnTo>
                  <a:lnTo>
                    <a:pt x="283" y="1751"/>
                  </a:lnTo>
                  <a:lnTo>
                    <a:pt x="276" y="1747"/>
                  </a:lnTo>
                  <a:lnTo>
                    <a:pt x="268" y="1742"/>
                  </a:lnTo>
                  <a:lnTo>
                    <a:pt x="259" y="1740"/>
                  </a:lnTo>
                  <a:lnTo>
                    <a:pt x="243" y="1735"/>
                  </a:lnTo>
                  <a:lnTo>
                    <a:pt x="226" y="1733"/>
                  </a:lnTo>
                  <a:lnTo>
                    <a:pt x="210" y="1732"/>
                  </a:lnTo>
                  <a:lnTo>
                    <a:pt x="197" y="1730"/>
                  </a:lnTo>
                  <a:lnTo>
                    <a:pt x="191" y="1728"/>
                  </a:lnTo>
                  <a:lnTo>
                    <a:pt x="188" y="1725"/>
                  </a:lnTo>
                  <a:lnTo>
                    <a:pt x="185" y="1722"/>
                  </a:lnTo>
                  <a:lnTo>
                    <a:pt x="184" y="1718"/>
                  </a:lnTo>
                  <a:lnTo>
                    <a:pt x="182" y="1712"/>
                  </a:lnTo>
                  <a:lnTo>
                    <a:pt x="185" y="1708"/>
                  </a:lnTo>
                  <a:lnTo>
                    <a:pt x="188" y="1702"/>
                  </a:lnTo>
                  <a:lnTo>
                    <a:pt x="194" y="1699"/>
                  </a:lnTo>
                  <a:lnTo>
                    <a:pt x="206" y="1691"/>
                  </a:lnTo>
                  <a:lnTo>
                    <a:pt x="222" y="1684"/>
                  </a:lnTo>
                  <a:lnTo>
                    <a:pt x="237" y="1676"/>
                  </a:lnTo>
                  <a:lnTo>
                    <a:pt x="251" y="1668"/>
                  </a:lnTo>
                  <a:lnTo>
                    <a:pt x="256" y="1665"/>
                  </a:lnTo>
                  <a:lnTo>
                    <a:pt x="259" y="1660"/>
                  </a:lnTo>
                  <a:lnTo>
                    <a:pt x="261" y="1654"/>
                  </a:lnTo>
                  <a:lnTo>
                    <a:pt x="261" y="1648"/>
                  </a:lnTo>
                  <a:lnTo>
                    <a:pt x="254" y="1641"/>
                  </a:lnTo>
                  <a:lnTo>
                    <a:pt x="246" y="1635"/>
                  </a:lnTo>
                  <a:lnTo>
                    <a:pt x="238" y="1632"/>
                  </a:lnTo>
                  <a:lnTo>
                    <a:pt x="232" y="1629"/>
                  </a:lnTo>
                  <a:lnTo>
                    <a:pt x="224" y="1628"/>
                  </a:lnTo>
                  <a:lnTo>
                    <a:pt x="216" y="1629"/>
                  </a:lnTo>
                  <a:lnTo>
                    <a:pt x="209" y="1630"/>
                  </a:lnTo>
                  <a:lnTo>
                    <a:pt x="201" y="1634"/>
                  </a:lnTo>
                  <a:lnTo>
                    <a:pt x="186" y="1639"/>
                  </a:lnTo>
                  <a:lnTo>
                    <a:pt x="171" y="1645"/>
                  </a:lnTo>
                  <a:lnTo>
                    <a:pt x="163" y="1647"/>
                  </a:lnTo>
                  <a:lnTo>
                    <a:pt x="156" y="1649"/>
                  </a:lnTo>
                  <a:lnTo>
                    <a:pt x="148" y="1649"/>
                  </a:lnTo>
                  <a:lnTo>
                    <a:pt x="141" y="1648"/>
                  </a:lnTo>
                  <a:lnTo>
                    <a:pt x="147" y="1641"/>
                  </a:lnTo>
                  <a:lnTo>
                    <a:pt x="155" y="1633"/>
                  </a:lnTo>
                  <a:lnTo>
                    <a:pt x="162" y="1625"/>
                  </a:lnTo>
                  <a:lnTo>
                    <a:pt x="170" y="1618"/>
                  </a:lnTo>
                  <a:lnTo>
                    <a:pt x="176" y="1612"/>
                  </a:lnTo>
                  <a:lnTo>
                    <a:pt x="179" y="1605"/>
                  </a:lnTo>
                  <a:lnTo>
                    <a:pt x="180" y="1601"/>
                  </a:lnTo>
                  <a:lnTo>
                    <a:pt x="179" y="1598"/>
                  </a:lnTo>
                  <a:lnTo>
                    <a:pt x="178" y="1594"/>
                  </a:lnTo>
                  <a:lnTo>
                    <a:pt x="175" y="1590"/>
                  </a:lnTo>
                  <a:lnTo>
                    <a:pt x="169" y="1585"/>
                  </a:lnTo>
                  <a:lnTo>
                    <a:pt x="163" y="1581"/>
                  </a:lnTo>
                  <a:lnTo>
                    <a:pt x="157" y="1580"/>
                  </a:lnTo>
                  <a:lnTo>
                    <a:pt x="150" y="1579"/>
                  </a:lnTo>
                  <a:lnTo>
                    <a:pt x="136" y="1579"/>
                  </a:lnTo>
                  <a:lnTo>
                    <a:pt x="122" y="1581"/>
                  </a:lnTo>
                  <a:lnTo>
                    <a:pt x="110" y="1585"/>
                  </a:lnTo>
                  <a:lnTo>
                    <a:pt x="100" y="1586"/>
                  </a:lnTo>
                  <a:lnTo>
                    <a:pt x="96" y="1586"/>
                  </a:lnTo>
                  <a:lnTo>
                    <a:pt x="93" y="1585"/>
                  </a:lnTo>
                  <a:lnTo>
                    <a:pt x="91" y="1582"/>
                  </a:lnTo>
                  <a:lnTo>
                    <a:pt x="90" y="1580"/>
                  </a:lnTo>
                  <a:lnTo>
                    <a:pt x="89" y="1575"/>
                  </a:lnTo>
                  <a:lnTo>
                    <a:pt x="90" y="1570"/>
                  </a:lnTo>
                  <a:lnTo>
                    <a:pt x="92" y="1566"/>
                  </a:lnTo>
                  <a:lnTo>
                    <a:pt x="95" y="1562"/>
                  </a:lnTo>
                  <a:lnTo>
                    <a:pt x="107" y="1556"/>
                  </a:lnTo>
                  <a:lnTo>
                    <a:pt x="120" y="1549"/>
                  </a:lnTo>
                  <a:lnTo>
                    <a:pt x="133" y="1542"/>
                  </a:lnTo>
                  <a:lnTo>
                    <a:pt x="148" y="1534"/>
                  </a:lnTo>
                  <a:lnTo>
                    <a:pt x="153" y="1530"/>
                  </a:lnTo>
                  <a:lnTo>
                    <a:pt x="159" y="1524"/>
                  </a:lnTo>
                  <a:lnTo>
                    <a:pt x="163" y="1519"/>
                  </a:lnTo>
                  <a:lnTo>
                    <a:pt x="167" y="1512"/>
                  </a:lnTo>
                  <a:lnTo>
                    <a:pt x="159" y="1509"/>
                  </a:lnTo>
                  <a:lnTo>
                    <a:pt x="151" y="1507"/>
                  </a:lnTo>
                  <a:lnTo>
                    <a:pt x="143" y="1505"/>
                  </a:lnTo>
                  <a:lnTo>
                    <a:pt x="136" y="1505"/>
                  </a:lnTo>
                  <a:lnTo>
                    <a:pt x="119" y="1508"/>
                  </a:lnTo>
                  <a:lnTo>
                    <a:pt x="104" y="1511"/>
                  </a:lnTo>
                  <a:lnTo>
                    <a:pt x="91" y="1514"/>
                  </a:lnTo>
                  <a:lnTo>
                    <a:pt x="81" y="1515"/>
                  </a:lnTo>
                  <a:lnTo>
                    <a:pt x="76" y="1515"/>
                  </a:lnTo>
                  <a:lnTo>
                    <a:pt x="74" y="1514"/>
                  </a:lnTo>
                  <a:lnTo>
                    <a:pt x="72" y="1512"/>
                  </a:lnTo>
                  <a:lnTo>
                    <a:pt x="71" y="1509"/>
                  </a:lnTo>
                  <a:lnTo>
                    <a:pt x="71" y="1504"/>
                  </a:lnTo>
                  <a:lnTo>
                    <a:pt x="72" y="1500"/>
                  </a:lnTo>
                  <a:lnTo>
                    <a:pt x="73" y="1496"/>
                  </a:lnTo>
                  <a:lnTo>
                    <a:pt x="74" y="1494"/>
                  </a:lnTo>
                  <a:lnTo>
                    <a:pt x="80" y="1489"/>
                  </a:lnTo>
                  <a:lnTo>
                    <a:pt x="88" y="1484"/>
                  </a:lnTo>
                  <a:lnTo>
                    <a:pt x="105" y="1479"/>
                  </a:lnTo>
                  <a:lnTo>
                    <a:pt x="125" y="1472"/>
                  </a:lnTo>
                  <a:lnTo>
                    <a:pt x="112" y="1459"/>
                  </a:lnTo>
                  <a:lnTo>
                    <a:pt x="103" y="1446"/>
                  </a:lnTo>
                  <a:lnTo>
                    <a:pt x="100" y="1441"/>
                  </a:lnTo>
                  <a:lnTo>
                    <a:pt x="98" y="1435"/>
                  </a:lnTo>
                  <a:lnTo>
                    <a:pt x="98" y="1428"/>
                  </a:lnTo>
                  <a:lnTo>
                    <a:pt x="100" y="1423"/>
                  </a:lnTo>
                  <a:lnTo>
                    <a:pt x="104" y="1419"/>
                  </a:lnTo>
                  <a:lnTo>
                    <a:pt x="111" y="1417"/>
                  </a:lnTo>
                  <a:lnTo>
                    <a:pt x="118" y="1415"/>
                  </a:lnTo>
                  <a:lnTo>
                    <a:pt x="125" y="1414"/>
                  </a:lnTo>
                  <a:lnTo>
                    <a:pt x="142" y="1412"/>
                  </a:lnTo>
                  <a:lnTo>
                    <a:pt x="158" y="1409"/>
                  </a:lnTo>
                  <a:lnTo>
                    <a:pt x="173" y="1407"/>
                  </a:lnTo>
                  <a:lnTo>
                    <a:pt x="187" y="1404"/>
                  </a:lnTo>
                  <a:lnTo>
                    <a:pt x="192" y="1403"/>
                  </a:lnTo>
                  <a:lnTo>
                    <a:pt x="196" y="1399"/>
                  </a:lnTo>
                  <a:lnTo>
                    <a:pt x="199" y="1397"/>
                  </a:lnTo>
                  <a:lnTo>
                    <a:pt x="200" y="1393"/>
                  </a:lnTo>
                  <a:lnTo>
                    <a:pt x="191" y="1386"/>
                  </a:lnTo>
                  <a:lnTo>
                    <a:pt x="180" y="1379"/>
                  </a:lnTo>
                  <a:lnTo>
                    <a:pt x="169" y="1373"/>
                  </a:lnTo>
                  <a:lnTo>
                    <a:pt x="157" y="1367"/>
                  </a:lnTo>
                  <a:lnTo>
                    <a:pt x="132" y="1358"/>
                  </a:lnTo>
                  <a:lnTo>
                    <a:pt x="108" y="1348"/>
                  </a:lnTo>
                  <a:lnTo>
                    <a:pt x="98" y="1344"/>
                  </a:lnTo>
                  <a:lnTo>
                    <a:pt x="88" y="1338"/>
                  </a:lnTo>
                  <a:lnTo>
                    <a:pt x="79" y="1333"/>
                  </a:lnTo>
                  <a:lnTo>
                    <a:pt x="72" y="1327"/>
                  </a:lnTo>
                  <a:lnTo>
                    <a:pt x="66" y="1320"/>
                  </a:lnTo>
                  <a:lnTo>
                    <a:pt x="63" y="1313"/>
                  </a:lnTo>
                  <a:lnTo>
                    <a:pt x="63" y="1309"/>
                  </a:lnTo>
                  <a:lnTo>
                    <a:pt x="62" y="1306"/>
                  </a:lnTo>
                  <a:lnTo>
                    <a:pt x="63" y="1301"/>
                  </a:lnTo>
                  <a:lnTo>
                    <a:pt x="64" y="1297"/>
                  </a:lnTo>
                  <a:lnTo>
                    <a:pt x="66" y="1292"/>
                  </a:lnTo>
                  <a:lnTo>
                    <a:pt x="70" y="1290"/>
                  </a:lnTo>
                  <a:lnTo>
                    <a:pt x="73" y="1287"/>
                  </a:lnTo>
                  <a:lnTo>
                    <a:pt x="76" y="1284"/>
                  </a:lnTo>
                  <a:lnTo>
                    <a:pt x="83" y="1282"/>
                  </a:lnTo>
                  <a:lnTo>
                    <a:pt x="92" y="1281"/>
                  </a:lnTo>
                  <a:lnTo>
                    <a:pt x="101" y="1281"/>
                  </a:lnTo>
                  <a:lnTo>
                    <a:pt x="110" y="1282"/>
                  </a:lnTo>
                  <a:lnTo>
                    <a:pt x="120" y="1284"/>
                  </a:lnTo>
                  <a:lnTo>
                    <a:pt x="130" y="1287"/>
                  </a:lnTo>
                  <a:lnTo>
                    <a:pt x="149" y="1292"/>
                  </a:lnTo>
                  <a:lnTo>
                    <a:pt x="167" y="1299"/>
                  </a:lnTo>
                  <a:lnTo>
                    <a:pt x="175" y="1300"/>
                  </a:lnTo>
                  <a:lnTo>
                    <a:pt x="181" y="1302"/>
                  </a:lnTo>
                  <a:lnTo>
                    <a:pt x="188" y="1302"/>
                  </a:lnTo>
                  <a:lnTo>
                    <a:pt x="192" y="1301"/>
                  </a:lnTo>
                  <a:lnTo>
                    <a:pt x="191" y="1292"/>
                  </a:lnTo>
                  <a:lnTo>
                    <a:pt x="189" y="1284"/>
                  </a:lnTo>
                  <a:lnTo>
                    <a:pt x="186" y="1278"/>
                  </a:lnTo>
                  <a:lnTo>
                    <a:pt x="181" y="1271"/>
                  </a:lnTo>
                  <a:lnTo>
                    <a:pt x="170" y="1258"/>
                  </a:lnTo>
                  <a:lnTo>
                    <a:pt x="158" y="1246"/>
                  </a:lnTo>
                  <a:lnTo>
                    <a:pt x="144" y="1236"/>
                  </a:lnTo>
                  <a:lnTo>
                    <a:pt x="134" y="1225"/>
                  </a:lnTo>
                  <a:lnTo>
                    <a:pt x="130" y="1220"/>
                  </a:lnTo>
                  <a:lnTo>
                    <a:pt x="128" y="1214"/>
                  </a:lnTo>
                  <a:lnTo>
                    <a:pt x="125" y="1208"/>
                  </a:lnTo>
                  <a:lnTo>
                    <a:pt x="125" y="1203"/>
                  </a:lnTo>
                  <a:lnTo>
                    <a:pt x="128" y="1197"/>
                  </a:lnTo>
                  <a:lnTo>
                    <a:pt x="132" y="1192"/>
                  </a:lnTo>
                  <a:lnTo>
                    <a:pt x="138" y="1187"/>
                  </a:lnTo>
                  <a:lnTo>
                    <a:pt x="146" y="1184"/>
                  </a:lnTo>
                  <a:lnTo>
                    <a:pt x="163" y="1176"/>
                  </a:lnTo>
                  <a:lnTo>
                    <a:pt x="184" y="1168"/>
                  </a:lnTo>
                  <a:lnTo>
                    <a:pt x="196" y="1164"/>
                  </a:lnTo>
                  <a:lnTo>
                    <a:pt x="207" y="1158"/>
                  </a:lnTo>
                  <a:lnTo>
                    <a:pt x="218" y="1151"/>
                  </a:lnTo>
                  <a:lnTo>
                    <a:pt x="229" y="1145"/>
                  </a:lnTo>
                  <a:lnTo>
                    <a:pt x="240" y="1137"/>
                  </a:lnTo>
                  <a:lnTo>
                    <a:pt x="251" y="1128"/>
                  </a:lnTo>
                  <a:lnTo>
                    <a:pt x="261" y="1117"/>
                  </a:lnTo>
                  <a:lnTo>
                    <a:pt x="270" y="1105"/>
                  </a:lnTo>
                  <a:lnTo>
                    <a:pt x="252" y="1100"/>
                  </a:lnTo>
                  <a:lnTo>
                    <a:pt x="232" y="1095"/>
                  </a:lnTo>
                  <a:lnTo>
                    <a:pt x="223" y="1090"/>
                  </a:lnTo>
                  <a:lnTo>
                    <a:pt x="214" y="1086"/>
                  </a:lnTo>
                  <a:lnTo>
                    <a:pt x="209" y="1082"/>
                  </a:lnTo>
                  <a:lnTo>
                    <a:pt x="206" y="1080"/>
                  </a:lnTo>
                  <a:lnTo>
                    <a:pt x="203" y="1076"/>
                  </a:lnTo>
                  <a:lnTo>
                    <a:pt x="200" y="1072"/>
                  </a:lnTo>
                  <a:lnTo>
                    <a:pt x="192" y="1074"/>
                  </a:lnTo>
                  <a:lnTo>
                    <a:pt x="186" y="1079"/>
                  </a:lnTo>
                  <a:lnTo>
                    <a:pt x="179" y="1083"/>
                  </a:lnTo>
                  <a:lnTo>
                    <a:pt x="175" y="1088"/>
                  </a:lnTo>
                  <a:lnTo>
                    <a:pt x="166" y="1099"/>
                  </a:lnTo>
                  <a:lnTo>
                    <a:pt x="158" y="1109"/>
                  </a:lnTo>
                  <a:lnTo>
                    <a:pt x="152" y="1113"/>
                  </a:lnTo>
                  <a:lnTo>
                    <a:pt x="147" y="1118"/>
                  </a:lnTo>
                  <a:lnTo>
                    <a:pt x="140" y="1120"/>
                  </a:lnTo>
                  <a:lnTo>
                    <a:pt x="131" y="1122"/>
                  </a:lnTo>
                  <a:lnTo>
                    <a:pt x="122" y="1122"/>
                  </a:lnTo>
                  <a:lnTo>
                    <a:pt x="110" y="1120"/>
                  </a:lnTo>
                  <a:lnTo>
                    <a:pt x="96" y="1117"/>
                  </a:lnTo>
                  <a:lnTo>
                    <a:pt x="80" y="1111"/>
                  </a:lnTo>
                  <a:lnTo>
                    <a:pt x="75" y="1103"/>
                  </a:lnTo>
                  <a:lnTo>
                    <a:pt x="73" y="1096"/>
                  </a:lnTo>
                  <a:lnTo>
                    <a:pt x="73" y="1088"/>
                  </a:lnTo>
                  <a:lnTo>
                    <a:pt x="73" y="1080"/>
                  </a:lnTo>
                  <a:lnTo>
                    <a:pt x="75" y="1073"/>
                  </a:lnTo>
                  <a:lnTo>
                    <a:pt x="77" y="1065"/>
                  </a:lnTo>
                  <a:lnTo>
                    <a:pt x="82" y="1058"/>
                  </a:lnTo>
                  <a:lnTo>
                    <a:pt x="86" y="1051"/>
                  </a:lnTo>
                  <a:lnTo>
                    <a:pt x="92" y="1044"/>
                  </a:lnTo>
                  <a:lnTo>
                    <a:pt x="98" y="1038"/>
                  </a:lnTo>
                  <a:lnTo>
                    <a:pt x="104" y="1031"/>
                  </a:lnTo>
                  <a:lnTo>
                    <a:pt x="112" y="1025"/>
                  </a:lnTo>
                  <a:lnTo>
                    <a:pt x="128" y="1014"/>
                  </a:lnTo>
                  <a:lnTo>
                    <a:pt x="143" y="1004"/>
                  </a:lnTo>
                  <a:lnTo>
                    <a:pt x="152" y="998"/>
                  </a:lnTo>
                  <a:lnTo>
                    <a:pt x="162" y="994"/>
                  </a:lnTo>
                  <a:lnTo>
                    <a:pt x="173" y="990"/>
                  </a:lnTo>
                  <a:lnTo>
                    <a:pt x="184" y="986"/>
                  </a:lnTo>
                  <a:lnTo>
                    <a:pt x="206" y="979"/>
                  </a:lnTo>
                  <a:lnTo>
                    <a:pt x="227" y="974"/>
                  </a:lnTo>
                  <a:lnTo>
                    <a:pt x="247" y="969"/>
                  </a:lnTo>
                  <a:lnTo>
                    <a:pt x="265" y="963"/>
                  </a:lnTo>
                  <a:lnTo>
                    <a:pt x="273" y="958"/>
                  </a:lnTo>
                  <a:lnTo>
                    <a:pt x="278" y="954"/>
                  </a:lnTo>
                  <a:lnTo>
                    <a:pt x="284" y="948"/>
                  </a:lnTo>
                  <a:lnTo>
                    <a:pt x="287" y="942"/>
                  </a:lnTo>
                  <a:lnTo>
                    <a:pt x="283" y="936"/>
                  </a:lnTo>
                  <a:lnTo>
                    <a:pt x="276" y="931"/>
                  </a:lnTo>
                  <a:lnTo>
                    <a:pt x="270" y="927"/>
                  </a:lnTo>
                  <a:lnTo>
                    <a:pt x="263" y="925"/>
                  </a:lnTo>
                  <a:lnTo>
                    <a:pt x="255" y="921"/>
                  </a:lnTo>
                  <a:lnTo>
                    <a:pt x="247" y="920"/>
                  </a:lnTo>
                  <a:lnTo>
                    <a:pt x="238" y="919"/>
                  </a:lnTo>
                  <a:lnTo>
                    <a:pt x="228" y="918"/>
                  </a:lnTo>
                  <a:lnTo>
                    <a:pt x="209" y="919"/>
                  </a:lnTo>
                  <a:lnTo>
                    <a:pt x="188" y="920"/>
                  </a:lnTo>
                  <a:lnTo>
                    <a:pt x="167" y="923"/>
                  </a:lnTo>
                  <a:lnTo>
                    <a:pt x="146" y="926"/>
                  </a:lnTo>
                  <a:lnTo>
                    <a:pt x="123" y="928"/>
                  </a:lnTo>
                  <a:lnTo>
                    <a:pt x="102" y="929"/>
                  </a:lnTo>
                  <a:lnTo>
                    <a:pt x="81" y="929"/>
                  </a:lnTo>
                  <a:lnTo>
                    <a:pt x="61" y="928"/>
                  </a:lnTo>
                  <a:lnTo>
                    <a:pt x="52" y="926"/>
                  </a:lnTo>
                  <a:lnTo>
                    <a:pt x="43" y="924"/>
                  </a:lnTo>
                  <a:lnTo>
                    <a:pt x="34" y="920"/>
                  </a:lnTo>
                  <a:lnTo>
                    <a:pt x="26" y="916"/>
                  </a:lnTo>
                  <a:lnTo>
                    <a:pt x="18" y="910"/>
                  </a:lnTo>
                  <a:lnTo>
                    <a:pt x="12" y="905"/>
                  </a:lnTo>
                  <a:lnTo>
                    <a:pt x="6" y="897"/>
                  </a:lnTo>
                  <a:lnTo>
                    <a:pt x="0" y="889"/>
                  </a:lnTo>
                  <a:lnTo>
                    <a:pt x="5" y="883"/>
                  </a:lnTo>
                  <a:lnTo>
                    <a:pt x="10" y="880"/>
                  </a:lnTo>
                  <a:lnTo>
                    <a:pt x="16" y="877"/>
                  </a:lnTo>
                  <a:lnTo>
                    <a:pt x="22" y="875"/>
                  </a:lnTo>
                  <a:lnTo>
                    <a:pt x="34" y="871"/>
                  </a:lnTo>
                  <a:lnTo>
                    <a:pt x="47" y="869"/>
                  </a:lnTo>
                  <a:lnTo>
                    <a:pt x="61" y="868"/>
                  </a:lnTo>
                  <a:lnTo>
                    <a:pt x="75" y="867"/>
                  </a:lnTo>
                  <a:lnTo>
                    <a:pt x="90" y="863"/>
                  </a:lnTo>
                  <a:lnTo>
                    <a:pt x="103" y="859"/>
                  </a:lnTo>
                  <a:lnTo>
                    <a:pt x="102" y="854"/>
                  </a:lnTo>
                  <a:lnTo>
                    <a:pt x="101" y="849"/>
                  </a:lnTo>
                  <a:lnTo>
                    <a:pt x="100" y="844"/>
                  </a:lnTo>
                  <a:lnTo>
                    <a:pt x="98" y="839"/>
                  </a:lnTo>
                  <a:lnTo>
                    <a:pt x="93" y="830"/>
                  </a:lnTo>
                  <a:lnTo>
                    <a:pt x="88" y="822"/>
                  </a:lnTo>
                  <a:lnTo>
                    <a:pt x="82" y="813"/>
                  </a:lnTo>
                  <a:lnTo>
                    <a:pt x="80" y="805"/>
                  </a:lnTo>
                  <a:lnTo>
                    <a:pt x="79" y="800"/>
                  </a:lnTo>
                  <a:lnTo>
                    <a:pt x="79" y="795"/>
                  </a:lnTo>
                  <a:lnTo>
                    <a:pt x="80" y="791"/>
                  </a:lnTo>
                  <a:lnTo>
                    <a:pt x="82" y="785"/>
                  </a:lnTo>
                  <a:lnTo>
                    <a:pt x="89" y="786"/>
                  </a:lnTo>
                  <a:lnTo>
                    <a:pt x="96" y="789"/>
                  </a:lnTo>
                  <a:lnTo>
                    <a:pt x="104" y="792"/>
                  </a:lnTo>
                  <a:lnTo>
                    <a:pt x="112" y="796"/>
                  </a:lnTo>
                  <a:lnTo>
                    <a:pt x="127" y="809"/>
                  </a:lnTo>
                  <a:lnTo>
                    <a:pt x="141" y="823"/>
                  </a:lnTo>
                  <a:lnTo>
                    <a:pt x="153" y="838"/>
                  </a:lnTo>
                  <a:lnTo>
                    <a:pt x="165" y="850"/>
                  </a:lnTo>
                  <a:lnTo>
                    <a:pt x="169" y="854"/>
                  </a:lnTo>
                  <a:lnTo>
                    <a:pt x="173" y="858"/>
                  </a:lnTo>
                  <a:lnTo>
                    <a:pt x="177" y="860"/>
                  </a:lnTo>
                  <a:lnTo>
                    <a:pt x="179" y="861"/>
                  </a:lnTo>
                  <a:lnTo>
                    <a:pt x="181" y="857"/>
                  </a:lnTo>
                  <a:lnTo>
                    <a:pt x="182" y="853"/>
                  </a:lnTo>
                  <a:lnTo>
                    <a:pt x="184" y="849"/>
                  </a:lnTo>
                  <a:lnTo>
                    <a:pt x="184" y="843"/>
                  </a:lnTo>
                  <a:lnTo>
                    <a:pt x="182" y="833"/>
                  </a:lnTo>
                  <a:lnTo>
                    <a:pt x="181" y="822"/>
                  </a:lnTo>
                  <a:lnTo>
                    <a:pt x="180" y="812"/>
                  </a:lnTo>
                  <a:lnTo>
                    <a:pt x="180" y="803"/>
                  </a:lnTo>
                  <a:lnTo>
                    <a:pt x="181" y="799"/>
                  </a:lnTo>
                  <a:lnTo>
                    <a:pt x="182" y="795"/>
                  </a:lnTo>
                  <a:lnTo>
                    <a:pt x="185" y="792"/>
                  </a:lnTo>
                  <a:lnTo>
                    <a:pt x="188" y="790"/>
                  </a:lnTo>
                  <a:lnTo>
                    <a:pt x="195" y="791"/>
                  </a:lnTo>
                  <a:lnTo>
                    <a:pt x="201" y="794"/>
                  </a:lnTo>
                  <a:lnTo>
                    <a:pt x="208" y="800"/>
                  </a:lnTo>
                  <a:lnTo>
                    <a:pt x="214" y="805"/>
                  </a:lnTo>
                  <a:lnTo>
                    <a:pt x="227" y="821"/>
                  </a:lnTo>
                  <a:lnTo>
                    <a:pt x="240" y="839"/>
                  </a:lnTo>
                  <a:lnTo>
                    <a:pt x="248" y="848"/>
                  </a:lnTo>
                  <a:lnTo>
                    <a:pt x="256" y="856"/>
                  </a:lnTo>
                  <a:lnTo>
                    <a:pt x="263" y="863"/>
                  </a:lnTo>
                  <a:lnTo>
                    <a:pt x="272" y="870"/>
                  </a:lnTo>
                  <a:lnTo>
                    <a:pt x="280" y="875"/>
                  </a:lnTo>
                  <a:lnTo>
                    <a:pt x="288" y="878"/>
                  </a:lnTo>
                  <a:lnTo>
                    <a:pt x="293" y="878"/>
                  </a:lnTo>
                  <a:lnTo>
                    <a:pt x="297" y="878"/>
                  </a:lnTo>
                  <a:lnTo>
                    <a:pt x="302" y="878"/>
                  </a:lnTo>
                  <a:lnTo>
                    <a:pt x="307" y="877"/>
                  </a:lnTo>
                  <a:lnTo>
                    <a:pt x="302" y="868"/>
                  </a:lnTo>
                  <a:lnTo>
                    <a:pt x="296" y="860"/>
                  </a:lnTo>
                  <a:lnTo>
                    <a:pt x="290" y="854"/>
                  </a:lnTo>
                  <a:lnTo>
                    <a:pt x="284" y="848"/>
                  </a:lnTo>
                  <a:lnTo>
                    <a:pt x="280" y="841"/>
                  </a:lnTo>
                  <a:lnTo>
                    <a:pt x="276" y="832"/>
                  </a:lnTo>
                  <a:lnTo>
                    <a:pt x="275" y="828"/>
                  </a:lnTo>
                  <a:lnTo>
                    <a:pt x="274" y="821"/>
                  </a:lnTo>
                  <a:lnTo>
                    <a:pt x="273" y="815"/>
                  </a:lnTo>
                  <a:lnTo>
                    <a:pt x="274" y="808"/>
                  </a:lnTo>
                  <a:lnTo>
                    <a:pt x="277" y="806"/>
                  </a:lnTo>
                  <a:lnTo>
                    <a:pt x="282" y="805"/>
                  </a:lnTo>
                  <a:lnTo>
                    <a:pt x="287" y="806"/>
                  </a:lnTo>
                  <a:lnTo>
                    <a:pt x="294" y="808"/>
                  </a:lnTo>
                  <a:lnTo>
                    <a:pt x="306" y="812"/>
                  </a:lnTo>
                  <a:lnTo>
                    <a:pt x="320" y="816"/>
                  </a:lnTo>
                  <a:lnTo>
                    <a:pt x="331" y="820"/>
                  </a:lnTo>
                  <a:lnTo>
                    <a:pt x="341" y="821"/>
                  </a:lnTo>
                  <a:lnTo>
                    <a:pt x="345" y="820"/>
                  </a:lnTo>
                  <a:lnTo>
                    <a:pt x="348" y="818"/>
                  </a:lnTo>
                  <a:lnTo>
                    <a:pt x="350" y="813"/>
                  </a:lnTo>
                  <a:lnTo>
                    <a:pt x="350" y="808"/>
                  </a:lnTo>
                  <a:lnTo>
                    <a:pt x="328" y="794"/>
                  </a:lnTo>
                  <a:lnTo>
                    <a:pt x="305" y="781"/>
                  </a:lnTo>
                  <a:lnTo>
                    <a:pt x="283" y="767"/>
                  </a:lnTo>
                  <a:lnTo>
                    <a:pt x="261" y="754"/>
                  </a:lnTo>
                  <a:lnTo>
                    <a:pt x="276" y="741"/>
                  </a:lnTo>
                  <a:lnTo>
                    <a:pt x="291" y="728"/>
                  </a:lnTo>
                  <a:lnTo>
                    <a:pt x="306" y="717"/>
                  </a:lnTo>
                  <a:lnTo>
                    <a:pt x="322" y="704"/>
                  </a:lnTo>
                  <a:lnTo>
                    <a:pt x="311" y="703"/>
                  </a:lnTo>
                  <a:lnTo>
                    <a:pt x="300" y="700"/>
                  </a:lnTo>
                  <a:lnTo>
                    <a:pt x="287" y="698"/>
                  </a:lnTo>
                  <a:lnTo>
                    <a:pt x="276" y="694"/>
                  </a:lnTo>
                  <a:lnTo>
                    <a:pt x="264" y="688"/>
                  </a:lnTo>
                  <a:lnTo>
                    <a:pt x="253" y="682"/>
                  </a:lnTo>
                  <a:lnTo>
                    <a:pt x="242" y="675"/>
                  </a:lnTo>
                  <a:lnTo>
                    <a:pt x="230" y="667"/>
                  </a:lnTo>
                  <a:lnTo>
                    <a:pt x="220" y="659"/>
                  </a:lnTo>
                  <a:lnTo>
                    <a:pt x="211" y="650"/>
                  </a:lnTo>
                  <a:lnTo>
                    <a:pt x="201" y="641"/>
                  </a:lnTo>
                  <a:lnTo>
                    <a:pt x="194" y="631"/>
                  </a:lnTo>
                  <a:lnTo>
                    <a:pt x="186" y="622"/>
                  </a:lnTo>
                  <a:lnTo>
                    <a:pt x="180" y="612"/>
                  </a:lnTo>
                  <a:lnTo>
                    <a:pt x="175" y="602"/>
                  </a:lnTo>
                  <a:lnTo>
                    <a:pt x="170" y="593"/>
                  </a:lnTo>
                  <a:lnTo>
                    <a:pt x="185" y="588"/>
                  </a:lnTo>
                  <a:lnTo>
                    <a:pt x="198" y="584"/>
                  </a:lnTo>
                  <a:lnTo>
                    <a:pt x="213" y="583"/>
                  </a:lnTo>
                  <a:lnTo>
                    <a:pt x="227" y="584"/>
                  </a:lnTo>
                  <a:lnTo>
                    <a:pt x="242" y="586"/>
                  </a:lnTo>
                  <a:lnTo>
                    <a:pt x="257" y="590"/>
                  </a:lnTo>
                  <a:lnTo>
                    <a:pt x="272" y="595"/>
                  </a:lnTo>
                  <a:lnTo>
                    <a:pt x="285" y="602"/>
                  </a:lnTo>
                  <a:lnTo>
                    <a:pt x="300" y="609"/>
                  </a:lnTo>
                  <a:lnTo>
                    <a:pt x="313" y="618"/>
                  </a:lnTo>
                  <a:lnTo>
                    <a:pt x="326" y="627"/>
                  </a:lnTo>
                  <a:lnTo>
                    <a:pt x="340" y="637"/>
                  </a:lnTo>
                  <a:lnTo>
                    <a:pt x="351" y="648"/>
                  </a:lnTo>
                  <a:lnTo>
                    <a:pt x="363" y="658"/>
                  </a:lnTo>
                  <a:lnTo>
                    <a:pt x="373" y="669"/>
                  </a:lnTo>
                  <a:lnTo>
                    <a:pt x="383" y="680"/>
                  </a:lnTo>
                  <a:lnTo>
                    <a:pt x="395" y="682"/>
                  </a:lnTo>
                  <a:lnTo>
                    <a:pt x="406" y="682"/>
                  </a:lnTo>
                  <a:lnTo>
                    <a:pt x="415" y="682"/>
                  </a:lnTo>
                  <a:lnTo>
                    <a:pt x="424" y="681"/>
                  </a:lnTo>
                  <a:lnTo>
                    <a:pt x="431" y="680"/>
                  </a:lnTo>
                  <a:lnTo>
                    <a:pt x="439" y="678"/>
                  </a:lnTo>
                  <a:lnTo>
                    <a:pt x="446" y="675"/>
                  </a:lnTo>
                  <a:lnTo>
                    <a:pt x="452" y="672"/>
                  </a:lnTo>
                  <a:lnTo>
                    <a:pt x="463" y="666"/>
                  </a:lnTo>
                  <a:lnTo>
                    <a:pt x="473" y="661"/>
                  </a:lnTo>
                  <a:lnTo>
                    <a:pt x="477" y="658"/>
                  </a:lnTo>
                  <a:lnTo>
                    <a:pt x="482" y="657"/>
                  </a:lnTo>
                  <a:lnTo>
                    <a:pt x="487" y="656"/>
                  </a:lnTo>
                  <a:lnTo>
                    <a:pt x="493" y="655"/>
                  </a:lnTo>
                  <a:lnTo>
                    <a:pt x="486" y="651"/>
                  </a:lnTo>
                  <a:lnTo>
                    <a:pt x="479" y="648"/>
                  </a:lnTo>
                  <a:lnTo>
                    <a:pt x="474" y="643"/>
                  </a:lnTo>
                  <a:lnTo>
                    <a:pt x="467" y="638"/>
                  </a:lnTo>
                  <a:lnTo>
                    <a:pt x="455" y="626"/>
                  </a:lnTo>
                  <a:lnTo>
                    <a:pt x="443" y="612"/>
                  </a:lnTo>
                  <a:lnTo>
                    <a:pt x="431" y="596"/>
                  </a:lnTo>
                  <a:lnTo>
                    <a:pt x="422" y="582"/>
                  </a:lnTo>
                  <a:lnTo>
                    <a:pt x="415" y="567"/>
                  </a:lnTo>
                  <a:lnTo>
                    <a:pt x="410" y="553"/>
                  </a:lnTo>
                  <a:lnTo>
                    <a:pt x="407" y="557"/>
                  </a:lnTo>
                  <a:lnTo>
                    <a:pt x="403" y="561"/>
                  </a:lnTo>
                  <a:lnTo>
                    <a:pt x="399" y="564"/>
                  </a:lnTo>
                  <a:lnTo>
                    <a:pt x="396" y="566"/>
                  </a:lnTo>
                  <a:lnTo>
                    <a:pt x="387" y="570"/>
                  </a:lnTo>
                  <a:lnTo>
                    <a:pt x="377" y="572"/>
                  </a:lnTo>
                  <a:lnTo>
                    <a:pt x="367" y="572"/>
                  </a:lnTo>
                  <a:lnTo>
                    <a:pt x="357" y="571"/>
                  </a:lnTo>
                  <a:lnTo>
                    <a:pt x="345" y="567"/>
                  </a:lnTo>
                  <a:lnTo>
                    <a:pt x="334" y="563"/>
                  </a:lnTo>
                  <a:lnTo>
                    <a:pt x="324" y="559"/>
                  </a:lnTo>
                  <a:lnTo>
                    <a:pt x="314" y="552"/>
                  </a:lnTo>
                  <a:lnTo>
                    <a:pt x="304" y="545"/>
                  </a:lnTo>
                  <a:lnTo>
                    <a:pt x="295" y="536"/>
                  </a:lnTo>
                  <a:lnTo>
                    <a:pt x="287" y="528"/>
                  </a:lnTo>
                  <a:lnTo>
                    <a:pt x="281" y="519"/>
                  </a:lnTo>
                  <a:lnTo>
                    <a:pt x="276" y="509"/>
                  </a:lnTo>
                  <a:lnTo>
                    <a:pt x="272" y="500"/>
                  </a:lnTo>
                  <a:lnTo>
                    <a:pt x="292" y="492"/>
                  </a:lnTo>
                  <a:lnTo>
                    <a:pt x="310" y="485"/>
                  </a:lnTo>
                  <a:lnTo>
                    <a:pt x="319" y="483"/>
                  </a:lnTo>
                  <a:lnTo>
                    <a:pt x="328" y="481"/>
                  </a:lnTo>
                  <a:lnTo>
                    <a:pt x="335" y="480"/>
                  </a:lnTo>
                  <a:lnTo>
                    <a:pt x="344" y="481"/>
                  </a:lnTo>
                  <a:lnTo>
                    <a:pt x="352" y="483"/>
                  </a:lnTo>
                  <a:lnTo>
                    <a:pt x="361" y="485"/>
                  </a:lnTo>
                  <a:lnTo>
                    <a:pt x="370" y="489"/>
                  </a:lnTo>
                  <a:lnTo>
                    <a:pt x="378" y="494"/>
                  </a:lnTo>
                  <a:lnTo>
                    <a:pt x="387" y="500"/>
                  </a:lnTo>
                  <a:lnTo>
                    <a:pt x="396" y="509"/>
                  </a:lnTo>
                  <a:lnTo>
                    <a:pt x="405" y="518"/>
                  </a:lnTo>
                  <a:lnTo>
                    <a:pt x="415" y="531"/>
                  </a:lnTo>
                  <a:lnTo>
                    <a:pt x="424" y="528"/>
                  </a:lnTo>
                  <a:lnTo>
                    <a:pt x="435" y="527"/>
                  </a:lnTo>
                  <a:lnTo>
                    <a:pt x="447" y="526"/>
                  </a:lnTo>
                  <a:lnTo>
                    <a:pt x="460" y="526"/>
                  </a:lnTo>
                  <a:lnTo>
                    <a:pt x="487" y="527"/>
                  </a:lnTo>
                  <a:lnTo>
                    <a:pt x="515" y="528"/>
                  </a:lnTo>
                  <a:lnTo>
                    <a:pt x="541" y="529"/>
                  </a:lnTo>
                  <a:lnTo>
                    <a:pt x="563" y="529"/>
                  </a:lnTo>
                  <a:lnTo>
                    <a:pt x="572" y="528"/>
                  </a:lnTo>
                  <a:lnTo>
                    <a:pt x="579" y="526"/>
                  </a:lnTo>
                  <a:lnTo>
                    <a:pt x="582" y="525"/>
                  </a:lnTo>
                  <a:lnTo>
                    <a:pt x="583" y="523"/>
                  </a:lnTo>
                  <a:lnTo>
                    <a:pt x="585" y="522"/>
                  </a:lnTo>
                  <a:lnTo>
                    <a:pt x="587" y="519"/>
                  </a:lnTo>
                  <a:lnTo>
                    <a:pt x="585" y="508"/>
                  </a:lnTo>
                  <a:lnTo>
                    <a:pt x="582" y="498"/>
                  </a:lnTo>
                  <a:lnTo>
                    <a:pt x="578" y="489"/>
                  </a:lnTo>
                  <a:lnTo>
                    <a:pt x="572" y="480"/>
                  </a:lnTo>
                  <a:lnTo>
                    <a:pt x="565" y="474"/>
                  </a:lnTo>
                  <a:lnTo>
                    <a:pt x="558" y="468"/>
                  </a:lnTo>
                  <a:lnTo>
                    <a:pt x="550" y="465"/>
                  </a:lnTo>
                  <a:lnTo>
                    <a:pt x="542" y="462"/>
                  </a:lnTo>
                  <a:lnTo>
                    <a:pt x="527" y="469"/>
                  </a:lnTo>
                  <a:lnTo>
                    <a:pt x="513" y="473"/>
                  </a:lnTo>
                  <a:lnTo>
                    <a:pt x="498" y="475"/>
                  </a:lnTo>
                  <a:lnTo>
                    <a:pt x="485" y="475"/>
                  </a:lnTo>
                  <a:lnTo>
                    <a:pt x="472" y="473"/>
                  </a:lnTo>
                  <a:lnTo>
                    <a:pt x="457" y="469"/>
                  </a:lnTo>
                  <a:lnTo>
                    <a:pt x="445" y="465"/>
                  </a:lnTo>
                  <a:lnTo>
                    <a:pt x="431" y="458"/>
                  </a:lnTo>
                  <a:lnTo>
                    <a:pt x="419" y="450"/>
                  </a:lnTo>
                  <a:lnTo>
                    <a:pt x="408" y="441"/>
                  </a:lnTo>
                  <a:lnTo>
                    <a:pt x="396" y="432"/>
                  </a:lnTo>
                  <a:lnTo>
                    <a:pt x="386" y="421"/>
                  </a:lnTo>
                  <a:lnTo>
                    <a:pt x="376" y="410"/>
                  </a:lnTo>
                  <a:lnTo>
                    <a:pt x="367" y="399"/>
                  </a:lnTo>
                  <a:lnTo>
                    <a:pt x="358" y="387"/>
                  </a:lnTo>
                  <a:lnTo>
                    <a:pt x="351" y="375"/>
                  </a:lnTo>
                  <a:lnTo>
                    <a:pt x="382" y="373"/>
                  </a:lnTo>
                  <a:lnTo>
                    <a:pt x="409" y="373"/>
                  </a:lnTo>
                  <a:lnTo>
                    <a:pt x="431" y="374"/>
                  </a:lnTo>
                  <a:lnTo>
                    <a:pt x="450" y="377"/>
                  </a:lnTo>
                  <a:lnTo>
                    <a:pt x="466" y="380"/>
                  </a:lnTo>
                  <a:lnTo>
                    <a:pt x="479" y="384"/>
                  </a:lnTo>
                  <a:lnTo>
                    <a:pt x="489" y="389"/>
                  </a:lnTo>
                  <a:lnTo>
                    <a:pt x="496" y="393"/>
                  </a:lnTo>
                  <a:lnTo>
                    <a:pt x="503" y="400"/>
                  </a:lnTo>
                  <a:lnTo>
                    <a:pt x="506" y="406"/>
                  </a:lnTo>
                  <a:lnTo>
                    <a:pt x="510" y="411"/>
                  </a:lnTo>
                  <a:lnTo>
                    <a:pt x="512" y="418"/>
                  </a:lnTo>
                  <a:lnTo>
                    <a:pt x="516" y="430"/>
                  </a:lnTo>
                  <a:lnTo>
                    <a:pt x="522" y="441"/>
                  </a:lnTo>
                  <a:lnTo>
                    <a:pt x="532" y="431"/>
                  </a:lnTo>
                  <a:lnTo>
                    <a:pt x="542" y="423"/>
                  </a:lnTo>
                  <a:lnTo>
                    <a:pt x="553" y="417"/>
                  </a:lnTo>
                  <a:lnTo>
                    <a:pt x="563" y="412"/>
                  </a:lnTo>
                  <a:lnTo>
                    <a:pt x="573" y="408"/>
                  </a:lnTo>
                  <a:lnTo>
                    <a:pt x="583" y="404"/>
                  </a:lnTo>
                  <a:lnTo>
                    <a:pt x="593" y="402"/>
                  </a:lnTo>
                  <a:lnTo>
                    <a:pt x="602" y="401"/>
                  </a:lnTo>
                  <a:lnTo>
                    <a:pt x="618" y="398"/>
                  </a:lnTo>
                  <a:lnTo>
                    <a:pt x="631" y="396"/>
                  </a:lnTo>
                  <a:lnTo>
                    <a:pt x="636" y="394"/>
                  </a:lnTo>
                  <a:lnTo>
                    <a:pt x="639" y="392"/>
                  </a:lnTo>
                  <a:lnTo>
                    <a:pt x="641" y="389"/>
                  </a:lnTo>
                  <a:lnTo>
                    <a:pt x="642" y="384"/>
                  </a:lnTo>
                  <a:lnTo>
                    <a:pt x="640" y="382"/>
                  </a:lnTo>
                  <a:lnTo>
                    <a:pt x="636" y="380"/>
                  </a:lnTo>
                  <a:lnTo>
                    <a:pt x="630" y="377"/>
                  </a:lnTo>
                  <a:lnTo>
                    <a:pt x="622" y="374"/>
                  </a:lnTo>
                  <a:lnTo>
                    <a:pt x="602" y="370"/>
                  </a:lnTo>
                  <a:lnTo>
                    <a:pt x="581" y="365"/>
                  </a:lnTo>
                  <a:lnTo>
                    <a:pt x="571" y="362"/>
                  </a:lnTo>
                  <a:lnTo>
                    <a:pt x="561" y="359"/>
                  </a:lnTo>
                  <a:lnTo>
                    <a:pt x="553" y="354"/>
                  </a:lnTo>
                  <a:lnTo>
                    <a:pt x="546" y="350"/>
                  </a:lnTo>
                  <a:lnTo>
                    <a:pt x="544" y="346"/>
                  </a:lnTo>
                  <a:lnTo>
                    <a:pt x="542" y="344"/>
                  </a:lnTo>
                  <a:lnTo>
                    <a:pt x="541" y="341"/>
                  </a:lnTo>
                  <a:lnTo>
                    <a:pt x="541" y="337"/>
                  </a:lnTo>
                  <a:lnTo>
                    <a:pt x="541" y="334"/>
                  </a:lnTo>
                  <a:lnTo>
                    <a:pt x="542" y="331"/>
                  </a:lnTo>
                  <a:lnTo>
                    <a:pt x="544" y="327"/>
                  </a:lnTo>
                  <a:lnTo>
                    <a:pt x="546" y="323"/>
                  </a:lnTo>
                  <a:lnTo>
                    <a:pt x="553" y="318"/>
                  </a:lnTo>
                  <a:lnTo>
                    <a:pt x="559" y="315"/>
                  </a:lnTo>
                  <a:lnTo>
                    <a:pt x="565" y="312"/>
                  </a:lnTo>
                  <a:lnTo>
                    <a:pt x="571" y="310"/>
                  </a:lnTo>
                  <a:lnTo>
                    <a:pt x="578" y="308"/>
                  </a:lnTo>
                  <a:lnTo>
                    <a:pt x="583" y="307"/>
                  </a:lnTo>
                  <a:lnTo>
                    <a:pt x="590" y="307"/>
                  </a:lnTo>
                  <a:lnTo>
                    <a:pt x="596" y="307"/>
                  </a:lnTo>
                  <a:lnTo>
                    <a:pt x="607" y="310"/>
                  </a:lnTo>
                  <a:lnTo>
                    <a:pt x="618" y="314"/>
                  </a:lnTo>
                  <a:lnTo>
                    <a:pt x="629" y="318"/>
                  </a:lnTo>
                  <a:lnTo>
                    <a:pt x="640" y="325"/>
                  </a:lnTo>
                  <a:lnTo>
                    <a:pt x="659" y="337"/>
                  </a:lnTo>
                  <a:lnTo>
                    <a:pt x="677" y="349"/>
                  </a:lnTo>
                  <a:lnTo>
                    <a:pt x="685" y="352"/>
                  </a:lnTo>
                  <a:lnTo>
                    <a:pt x="692" y="354"/>
                  </a:lnTo>
                  <a:lnTo>
                    <a:pt x="695" y="355"/>
                  </a:lnTo>
                  <a:lnTo>
                    <a:pt x="698" y="355"/>
                  </a:lnTo>
                  <a:lnTo>
                    <a:pt x="700" y="354"/>
                  </a:lnTo>
                  <a:lnTo>
                    <a:pt x="703" y="353"/>
                  </a:lnTo>
                  <a:lnTo>
                    <a:pt x="702" y="341"/>
                  </a:lnTo>
                  <a:lnTo>
                    <a:pt x="698" y="331"/>
                  </a:lnTo>
                  <a:lnTo>
                    <a:pt x="694" y="321"/>
                  </a:lnTo>
                  <a:lnTo>
                    <a:pt x="688" y="312"/>
                  </a:lnTo>
                  <a:lnTo>
                    <a:pt x="676" y="296"/>
                  </a:lnTo>
                  <a:lnTo>
                    <a:pt x="664" y="280"/>
                  </a:lnTo>
                  <a:lnTo>
                    <a:pt x="659" y="273"/>
                  </a:lnTo>
                  <a:lnTo>
                    <a:pt x="656" y="266"/>
                  </a:lnTo>
                  <a:lnTo>
                    <a:pt x="654" y="258"/>
                  </a:lnTo>
                  <a:lnTo>
                    <a:pt x="654" y="250"/>
                  </a:lnTo>
                  <a:lnTo>
                    <a:pt x="655" y="246"/>
                  </a:lnTo>
                  <a:lnTo>
                    <a:pt x="657" y="241"/>
                  </a:lnTo>
                  <a:lnTo>
                    <a:pt x="659" y="237"/>
                  </a:lnTo>
                  <a:lnTo>
                    <a:pt x="663" y="232"/>
                  </a:lnTo>
                  <a:lnTo>
                    <a:pt x="671" y="222"/>
                  </a:lnTo>
                  <a:lnTo>
                    <a:pt x="684" y="212"/>
                  </a:lnTo>
                  <a:lnTo>
                    <a:pt x="687" y="211"/>
                  </a:lnTo>
                  <a:lnTo>
                    <a:pt x="690" y="212"/>
                  </a:lnTo>
                  <a:lnTo>
                    <a:pt x="694" y="215"/>
                  </a:lnTo>
                  <a:lnTo>
                    <a:pt x="697" y="219"/>
                  </a:lnTo>
                  <a:lnTo>
                    <a:pt x="704" y="231"/>
                  </a:lnTo>
                  <a:lnTo>
                    <a:pt x="711" y="246"/>
                  </a:lnTo>
                  <a:lnTo>
                    <a:pt x="717" y="260"/>
                  </a:lnTo>
                  <a:lnTo>
                    <a:pt x="726" y="273"/>
                  </a:lnTo>
                  <a:lnTo>
                    <a:pt x="732" y="278"/>
                  </a:lnTo>
                  <a:lnTo>
                    <a:pt x="737" y="282"/>
                  </a:lnTo>
                  <a:lnTo>
                    <a:pt x="744" y="284"/>
                  </a:lnTo>
                  <a:lnTo>
                    <a:pt x="752" y="284"/>
                  </a:lnTo>
                  <a:lnTo>
                    <a:pt x="757" y="283"/>
                  </a:lnTo>
                  <a:lnTo>
                    <a:pt x="762" y="278"/>
                  </a:lnTo>
                  <a:lnTo>
                    <a:pt x="765" y="274"/>
                  </a:lnTo>
                  <a:lnTo>
                    <a:pt x="767" y="267"/>
                  </a:lnTo>
                  <a:lnTo>
                    <a:pt x="773" y="253"/>
                  </a:lnTo>
                  <a:lnTo>
                    <a:pt x="776" y="236"/>
                  </a:lnTo>
                  <a:lnTo>
                    <a:pt x="779" y="228"/>
                  </a:lnTo>
                  <a:lnTo>
                    <a:pt x="781" y="220"/>
                  </a:lnTo>
                  <a:lnTo>
                    <a:pt x="783" y="213"/>
                  </a:lnTo>
                  <a:lnTo>
                    <a:pt x="786" y="207"/>
                  </a:lnTo>
                  <a:lnTo>
                    <a:pt x="791" y="202"/>
                  </a:lnTo>
                  <a:lnTo>
                    <a:pt x="795" y="199"/>
                  </a:lnTo>
                  <a:lnTo>
                    <a:pt x="801" y="198"/>
                  </a:lnTo>
                  <a:lnTo>
                    <a:pt x="808" y="198"/>
                  </a:lnTo>
                  <a:lnTo>
                    <a:pt x="817" y="202"/>
                  </a:lnTo>
                  <a:lnTo>
                    <a:pt x="822" y="208"/>
                  </a:lnTo>
                  <a:lnTo>
                    <a:pt x="826" y="215"/>
                  </a:lnTo>
                  <a:lnTo>
                    <a:pt x="827" y="220"/>
                  </a:lnTo>
                  <a:lnTo>
                    <a:pt x="826" y="227"/>
                  </a:lnTo>
                  <a:lnTo>
                    <a:pt x="823" y="234"/>
                  </a:lnTo>
                  <a:lnTo>
                    <a:pt x="819" y="239"/>
                  </a:lnTo>
                  <a:lnTo>
                    <a:pt x="814" y="246"/>
                  </a:lnTo>
                  <a:lnTo>
                    <a:pt x="804" y="258"/>
                  </a:lnTo>
                  <a:lnTo>
                    <a:pt x="794" y="269"/>
                  </a:lnTo>
                  <a:lnTo>
                    <a:pt x="791" y="274"/>
                  </a:lnTo>
                  <a:lnTo>
                    <a:pt x="788" y="278"/>
                  </a:lnTo>
                  <a:lnTo>
                    <a:pt x="788" y="282"/>
                  </a:lnTo>
                  <a:lnTo>
                    <a:pt x="789" y="284"/>
                  </a:lnTo>
                  <a:lnTo>
                    <a:pt x="793" y="293"/>
                  </a:lnTo>
                  <a:lnTo>
                    <a:pt x="801" y="299"/>
                  </a:lnTo>
                  <a:lnTo>
                    <a:pt x="809" y="306"/>
                  </a:lnTo>
                  <a:lnTo>
                    <a:pt x="818" y="312"/>
                  </a:lnTo>
                  <a:lnTo>
                    <a:pt x="828" y="316"/>
                  </a:lnTo>
                  <a:lnTo>
                    <a:pt x="838" y="320"/>
                  </a:lnTo>
                  <a:lnTo>
                    <a:pt x="847" y="322"/>
                  </a:lnTo>
                  <a:lnTo>
                    <a:pt x="855" y="322"/>
                  </a:lnTo>
                  <a:lnTo>
                    <a:pt x="857" y="311"/>
                  </a:lnTo>
                  <a:lnTo>
                    <a:pt x="860" y="301"/>
                  </a:lnTo>
                  <a:lnTo>
                    <a:pt x="863" y="292"/>
                  </a:lnTo>
                  <a:lnTo>
                    <a:pt x="867" y="285"/>
                  </a:lnTo>
                  <a:lnTo>
                    <a:pt x="874" y="273"/>
                  </a:lnTo>
                  <a:lnTo>
                    <a:pt x="881" y="264"/>
                  </a:lnTo>
                  <a:lnTo>
                    <a:pt x="887" y="256"/>
                  </a:lnTo>
                  <a:lnTo>
                    <a:pt x="893" y="248"/>
                  </a:lnTo>
                  <a:lnTo>
                    <a:pt x="894" y="245"/>
                  </a:lnTo>
                  <a:lnTo>
                    <a:pt x="895" y="240"/>
                  </a:lnTo>
                  <a:lnTo>
                    <a:pt x="895" y="235"/>
                  </a:lnTo>
                  <a:lnTo>
                    <a:pt x="895" y="229"/>
                  </a:lnTo>
                  <a:lnTo>
                    <a:pt x="891" y="216"/>
                  </a:lnTo>
                  <a:lnTo>
                    <a:pt x="889" y="203"/>
                  </a:lnTo>
                  <a:lnTo>
                    <a:pt x="887" y="192"/>
                  </a:lnTo>
                  <a:lnTo>
                    <a:pt x="887" y="180"/>
                  </a:lnTo>
                  <a:lnTo>
                    <a:pt x="887" y="170"/>
                  </a:lnTo>
                  <a:lnTo>
                    <a:pt x="888" y="159"/>
                  </a:lnTo>
                  <a:lnTo>
                    <a:pt x="890" y="150"/>
                  </a:lnTo>
                  <a:lnTo>
                    <a:pt x="894" y="140"/>
                  </a:lnTo>
                  <a:lnTo>
                    <a:pt x="898" y="132"/>
                  </a:lnTo>
                  <a:lnTo>
                    <a:pt x="903" y="124"/>
                  </a:lnTo>
                  <a:lnTo>
                    <a:pt x="909" y="117"/>
                  </a:lnTo>
                  <a:lnTo>
                    <a:pt x="916" y="111"/>
                  </a:lnTo>
                  <a:lnTo>
                    <a:pt x="925" y="106"/>
                  </a:lnTo>
                  <a:lnTo>
                    <a:pt x="934" y="102"/>
                  </a:lnTo>
                  <a:lnTo>
                    <a:pt x="944" y="98"/>
                  </a:lnTo>
                  <a:lnTo>
                    <a:pt x="956" y="96"/>
                  </a:lnTo>
                  <a:lnTo>
                    <a:pt x="961" y="96"/>
                  </a:lnTo>
                  <a:lnTo>
                    <a:pt x="965" y="97"/>
                  </a:lnTo>
                  <a:lnTo>
                    <a:pt x="967" y="100"/>
                  </a:lnTo>
                  <a:lnTo>
                    <a:pt x="970" y="102"/>
                  </a:lnTo>
                  <a:lnTo>
                    <a:pt x="971" y="104"/>
                  </a:lnTo>
                  <a:lnTo>
                    <a:pt x="972" y="107"/>
                  </a:lnTo>
                  <a:lnTo>
                    <a:pt x="972" y="111"/>
                  </a:lnTo>
                  <a:lnTo>
                    <a:pt x="972" y="115"/>
                  </a:lnTo>
                  <a:lnTo>
                    <a:pt x="965" y="134"/>
                  </a:lnTo>
                  <a:lnTo>
                    <a:pt x="956" y="157"/>
                  </a:lnTo>
                  <a:lnTo>
                    <a:pt x="951" y="168"/>
                  </a:lnTo>
                  <a:lnTo>
                    <a:pt x="947" y="179"/>
                  </a:lnTo>
                  <a:lnTo>
                    <a:pt x="945" y="190"/>
                  </a:lnTo>
                  <a:lnTo>
                    <a:pt x="944" y="201"/>
                  </a:lnTo>
                  <a:lnTo>
                    <a:pt x="945" y="206"/>
                  </a:lnTo>
                  <a:lnTo>
                    <a:pt x="946" y="210"/>
                  </a:lnTo>
                  <a:lnTo>
                    <a:pt x="948" y="215"/>
                  </a:lnTo>
                  <a:lnTo>
                    <a:pt x="952" y="219"/>
                  </a:lnTo>
                  <a:lnTo>
                    <a:pt x="955" y="222"/>
                  </a:lnTo>
                  <a:lnTo>
                    <a:pt x="961" y="226"/>
                  </a:lnTo>
                  <a:lnTo>
                    <a:pt x="966" y="228"/>
                  </a:lnTo>
                  <a:lnTo>
                    <a:pt x="974" y="230"/>
                  </a:lnTo>
                  <a:lnTo>
                    <a:pt x="980" y="229"/>
                  </a:lnTo>
                  <a:lnTo>
                    <a:pt x="986" y="227"/>
                  </a:lnTo>
                  <a:lnTo>
                    <a:pt x="993" y="224"/>
                  </a:lnTo>
                  <a:lnTo>
                    <a:pt x="1000" y="219"/>
                  </a:lnTo>
                  <a:lnTo>
                    <a:pt x="1005" y="215"/>
                  </a:lnTo>
                  <a:lnTo>
                    <a:pt x="1010" y="209"/>
                  </a:lnTo>
                  <a:lnTo>
                    <a:pt x="1012" y="203"/>
                  </a:lnTo>
                  <a:lnTo>
                    <a:pt x="1014" y="198"/>
                  </a:lnTo>
                  <a:lnTo>
                    <a:pt x="1015" y="178"/>
                  </a:lnTo>
                  <a:lnTo>
                    <a:pt x="1016" y="158"/>
                  </a:lnTo>
                  <a:lnTo>
                    <a:pt x="1019" y="138"/>
                  </a:lnTo>
                  <a:lnTo>
                    <a:pt x="1022" y="120"/>
                  </a:lnTo>
                  <a:lnTo>
                    <a:pt x="1024" y="111"/>
                  </a:lnTo>
                  <a:lnTo>
                    <a:pt x="1028" y="103"/>
                  </a:lnTo>
                  <a:lnTo>
                    <a:pt x="1030" y="96"/>
                  </a:lnTo>
                  <a:lnTo>
                    <a:pt x="1034" y="91"/>
                  </a:lnTo>
                  <a:lnTo>
                    <a:pt x="1038" y="86"/>
                  </a:lnTo>
                  <a:lnTo>
                    <a:pt x="1043" y="83"/>
                  </a:lnTo>
                  <a:lnTo>
                    <a:pt x="1049" y="81"/>
                  </a:lnTo>
                  <a:lnTo>
                    <a:pt x="1054" y="79"/>
                  </a:lnTo>
                  <a:lnTo>
                    <a:pt x="1059" y="79"/>
                  </a:lnTo>
                  <a:lnTo>
                    <a:pt x="1062" y="81"/>
                  </a:lnTo>
                  <a:lnTo>
                    <a:pt x="1064" y="83"/>
                  </a:lnTo>
                  <a:lnTo>
                    <a:pt x="1066" y="85"/>
                  </a:lnTo>
                  <a:lnTo>
                    <a:pt x="1066" y="94"/>
                  </a:lnTo>
                  <a:lnTo>
                    <a:pt x="1063" y="105"/>
                  </a:lnTo>
                  <a:lnTo>
                    <a:pt x="1060" y="119"/>
                  </a:lnTo>
                  <a:lnTo>
                    <a:pt x="1058" y="134"/>
                  </a:lnTo>
                  <a:lnTo>
                    <a:pt x="1057" y="142"/>
                  </a:lnTo>
                  <a:lnTo>
                    <a:pt x="1056" y="151"/>
                  </a:lnTo>
                  <a:lnTo>
                    <a:pt x="1057" y="160"/>
                  </a:lnTo>
                  <a:lnTo>
                    <a:pt x="1058" y="170"/>
                  </a:lnTo>
                  <a:lnTo>
                    <a:pt x="1059" y="173"/>
                  </a:lnTo>
                  <a:lnTo>
                    <a:pt x="1061" y="176"/>
                  </a:lnTo>
                  <a:lnTo>
                    <a:pt x="1064" y="179"/>
                  </a:lnTo>
                  <a:lnTo>
                    <a:pt x="1068" y="181"/>
                  </a:lnTo>
                  <a:lnTo>
                    <a:pt x="1077" y="184"/>
                  </a:lnTo>
                  <a:lnTo>
                    <a:pt x="1088" y="187"/>
                  </a:lnTo>
                  <a:lnTo>
                    <a:pt x="1100" y="187"/>
                  </a:lnTo>
                  <a:lnTo>
                    <a:pt x="1111" y="184"/>
                  </a:lnTo>
                  <a:lnTo>
                    <a:pt x="1117" y="183"/>
                  </a:lnTo>
                  <a:lnTo>
                    <a:pt x="1121" y="181"/>
                  </a:lnTo>
                  <a:lnTo>
                    <a:pt x="1126" y="179"/>
                  </a:lnTo>
                  <a:lnTo>
                    <a:pt x="1129" y="176"/>
                  </a:lnTo>
                  <a:lnTo>
                    <a:pt x="1123" y="171"/>
                  </a:lnTo>
                  <a:lnTo>
                    <a:pt x="1117" y="165"/>
                  </a:lnTo>
                  <a:lnTo>
                    <a:pt x="1112" y="159"/>
                  </a:lnTo>
                  <a:lnTo>
                    <a:pt x="1109" y="150"/>
                  </a:lnTo>
                  <a:lnTo>
                    <a:pt x="1107" y="141"/>
                  </a:lnTo>
                  <a:lnTo>
                    <a:pt x="1106" y="131"/>
                  </a:lnTo>
                  <a:lnTo>
                    <a:pt x="1105" y="121"/>
                  </a:lnTo>
                  <a:lnTo>
                    <a:pt x="1105" y="111"/>
                  </a:lnTo>
                  <a:lnTo>
                    <a:pt x="1106" y="101"/>
                  </a:lnTo>
                  <a:lnTo>
                    <a:pt x="1108" y="92"/>
                  </a:lnTo>
                  <a:lnTo>
                    <a:pt x="1109" y="83"/>
                  </a:lnTo>
                  <a:lnTo>
                    <a:pt x="1112" y="75"/>
                  </a:lnTo>
                  <a:lnTo>
                    <a:pt x="1115" y="68"/>
                  </a:lnTo>
                  <a:lnTo>
                    <a:pt x="1118" y="63"/>
                  </a:lnTo>
                  <a:lnTo>
                    <a:pt x="1121" y="59"/>
                  </a:lnTo>
                  <a:lnTo>
                    <a:pt x="1125" y="58"/>
                  </a:lnTo>
                  <a:lnTo>
                    <a:pt x="1128" y="58"/>
                  </a:lnTo>
                  <a:lnTo>
                    <a:pt x="1130" y="59"/>
                  </a:lnTo>
                  <a:lnTo>
                    <a:pt x="1133" y="62"/>
                  </a:lnTo>
                  <a:lnTo>
                    <a:pt x="1135" y="65"/>
                  </a:lnTo>
                  <a:lnTo>
                    <a:pt x="1139" y="73"/>
                  </a:lnTo>
                  <a:lnTo>
                    <a:pt x="1143" y="83"/>
                  </a:lnTo>
                  <a:lnTo>
                    <a:pt x="1146" y="94"/>
                  </a:lnTo>
                  <a:lnTo>
                    <a:pt x="1148" y="107"/>
                  </a:lnTo>
                  <a:lnTo>
                    <a:pt x="1149" y="122"/>
                  </a:lnTo>
                  <a:lnTo>
                    <a:pt x="1150" y="136"/>
                  </a:lnTo>
                  <a:lnTo>
                    <a:pt x="1164" y="129"/>
                  </a:lnTo>
                  <a:lnTo>
                    <a:pt x="1174" y="124"/>
                  </a:lnTo>
                  <a:lnTo>
                    <a:pt x="1178" y="123"/>
                  </a:lnTo>
                  <a:lnTo>
                    <a:pt x="1182" y="123"/>
                  </a:lnTo>
                  <a:lnTo>
                    <a:pt x="1185" y="123"/>
                  </a:lnTo>
                  <a:lnTo>
                    <a:pt x="1187" y="124"/>
                  </a:lnTo>
                  <a:lnTo>
                    <a:pt x="1192" y="128"/>
                  </a:lnTo>
                  <a:lnTo>
                    <a:pt x="1196" y="132"/>
                  </a:lnTo>
                  <a:lnTo>
                    <a:pt x="1200" y="139"/>
                  </a:lnTo>
                  <a:lnTo>
                    <a:pt x="1203" y="146"/>
                  </a:lnTo>
                  <a:lnTo>
                    <a:pt x="1205" y="151"/>
                  </a:lnTo>
                  <a:lnTo>
                    <a:pt x="1207" y="154"/>
                  </a:lnTo>
                  <a:lnTo>
                    <a:pt x="1211" y="157"/>
                  </a:lnTo>
                  <a:lnTo>
                    <a:pt x="1214" y="159"/>
                  </a:lnTo>
                  <a:lnTo>
                    <a:pt x="1222" y="163"/>
                  </a:lnTo>
                  <a:lnTo>
                    <a:pt x="1230" y="165"/>
                  </a:lnTo>
                  <a:lnTo>
                    <a:pt x="1239" y="165"/>
                  </a:lnTo>
                  <a:lnTo>
                    <a:pt x="1249" y="165"/>
                  </a:lnTo>
                  <a:lnTo>
                    <a:pt x="1258" y="164"/>
                  </a:lnTo>
                  <a:lnTo>
                    <a:pt x="1265" y="162"/>
                  </a:lnTo>
                  <a:lnTo>
                    <a:pt x="1268" y="158"/>
                  </a:lnTo>
                  <a:lnTo>
                    <a:pt x="1269" y="152"/>
                  </a:lnTo>
                  <a:lnTo>
                    <a:pt x="1270" y="148"/>
                  </a:lnTo>
                  <a:lnTo>
                    <a:pt x="1271" y="143"/>
                  </a:lnTo>
                  <a:lnTo>
                    <a:pt x="1270" y="134"/>
                  </a:lnTo>
                  <a:lnTo>
                    <a:pt x="1268" y="125"/>
                  </a:lnTo>
                  <a:lnTo>
                    <a:pt x="1263" y="117"/>
                  </a:lnTo>
                  <a:lnTo>
                    <a:pt x="1259" y="109"/>
                  </a:lnTo>
                  <a:lnTo>
                    <a:pt x="1253" y="101"/>
                  </a:lnTo>
                  <a:lnTo>
                    <a:pt x="1248" y="92"/>
                  </a:lnTo>
                  <a:lnTo>
                    <a:pt x="1243" y="84"/>
                  </a:lnTo>
                  <a:lnTo>
                    <a:pt x="1238" y="76"/>
                  </a:lnTo>
                  <a:lnTo>
                    <a:pt x="1234" y="69"/>
                  </a:lnTo>
                  <a:lnTo>
                    <a:pt x="1231" y="62"/>
                  </a:lnTo>
                  <a:lnTo>
                    <a:pt x="1230" y="54"/>
                  </a:lnTo>
                  <a:lnTo>
                    <a:pt x="1231" y="47"/>
                  </a:lnTo>
                  <a:lnTo>
                    <a:pt x="1232" y="43"/>
                  </a:lnTo>
                  <a:lnTo>
                    <a:pt x="1234" y="39"/>
                  </a:lnTo>
                  <a:lnTo>
                    <a:pt x="1236" y="36"/>
                  </a:lnTo>
                  <a:lnTo>
                    <a:pt x="1240" y="31"/>
                  </a:lnTo>
                  <a:lnTo>
                    <a:pt x="1248" y="28"/>
                  </a:lnTo>
                  <a:lnTo>
                    <a:pt x="1257" y="27"/>
                  </a:lnTo>
                  <a:lnTo>
                    <a:pt x="1264" y="26"/>
                  </a:lnTo>
                  <a:lnTo>
                    <a:pt x="1271" y="27"/>
                  </a:lnTo>
                  <a:lnTo>
                    <a:pt x="1279" y="29"/>
                  </a:lnTo>
                  <a:lnTo>
                    <a:pt x="1286" y="33"/>
                  </a:lnTo>
                  <a:lnTo>
                    <a:pt x="1291" y="38"/>
                  </a:lnTo>
                  <a:lnTo>
                    <a:pt x="1297" y="44"/>
                  </a:lnTo>
                  <a:lnTo>
                    <a:pt x="1299" y="50"/>
                  </a:lnTo>
                  <a:lnTo>
                    <a:pt x="1300" y="57"/>
                  </a:lnTo>
                  <a:lnTo>
                    <a:pt x="1300" y="63"/>
                  </a:lnTo>
                  <a:lnTo>
                    <a:pt x="1300" y="68"/>
                  </a:lnTo>
                  <a:lnTo>
                    <a:pt x="1300" y="78"/>
                  </a:lnTo>
                  <a:lnTo>
                    <a:pt x="1299" y="88"/>
                  </a:lnTo>
                  <a:lnTo>
                    <a:pt x="1300" y="94"/>
                  </a:lnTo>
                  <a:lnTo>
                    <a:pt x="1301" y="100"/>
                  </a:lnTo>
                  <a:lnTo>
                    <a:pt x="1303" y="106"/>
                  </a:lnTo>
                  <a:lnTo>
                    <a:pt x="1306" y="113"/>
                  </a:lnTo>
                  <a:lnTo>
                    <a:pt x="1311" y="121"/>
                  </a:lnTo>
                  <a:lnTo>
                    <a:pt x="1317" y="130"/>
                  </a:lnTo>
                  <a:lnTo>
                    <a:pt x="1325" y="140"/>
                  </a:lnTo>
                  <a:lnTo>
                    <a:pt x="1335" y="151"/>
                  </a:lnTo>
                  <a:lnTo>
                    <a:pt x="1339" y="145"/>
                  </a:lnTo>
                  <a:lnTo>
                    <a:pt x="1345" y="142"/>
                  </a:lnTo>
                  <a:lnTo>
                    <a:pt x="1349" y="140"/>
                  </a:lnTo>
                  <a:lnTo>
                    <a:pt x="1354" y="139"/>
                  </a:lnTo>
                  <a:lnTo>
                    <a:pt x="1358" y="138"/>
                  </a:lnTo>
                  <a:lnTo>
                    <a:pt x="1361" y="136"/>
                  </a:lnTo>
                  <a:lnTo>
                    <a:pt x="1364" y="134"/>
                  </a:lnTo>
                  <a:lnTo>
                    <a:pt x="1364" y="131"/>
                  </a:lnTo>
                  <a:lnTo>
                    <a:pt x="1354" y="114"/>
                  </a:lnTo>
                  <a:lnTo>
                    <a:pt x="1345" y="97"/>
                  </a:lnTo>
                  <a:lnTo>
                    <a:pt x="1341" y="88"/>
                  </a:lnTo>
                  <a:lnTo>
                    <a:pt x="1339" y="81"/>
                  </a:lnTo>
                  <a:lnTo>
                    <a:pt x="1337" y="72"/>
                  </a:lnTo>
                  <a:lnTo>
                    <a:pt x="1337" y="64"/>
                  </a:lnTo>
                  <a:lnTo>
                    <a:pt x="1337" y="55"/>
                  </a:lnTo>
                  <a:lnTo>
                    <a:pt x="1339" y="47"/>
                  </a:lnTo>
                  <a:lnTo>
                    <a:pt x="1342" y="38"/>
                  </a:lnTo>
                  <a:lnTo>
                    <a:pt x="1347" y="30"/>
                  </a:lnTo>
                  <a:lnTo>
                    <a:pt x="1354" y="23"/>
                  </a:lnTo>
                  <a:lnTo>
                    <a:pt x="1361" y="15"/>
                  </a:lnTo>
                  <a:lnTo>
                    <a:pt x="1370" y="8"/>
                  </a:lnTo>
                  <a:lnTo>
                    <a:pt x="1382" y="0"/>
                  </a:lnTo>
                  <a:lnTo>
                    <a:pt x="1397" y="193"/>
                  </a:lnTo>
                  <a:lnTo>
                    <a:pt x="1411" y="385"/>
                  </a:lnTo>
                  <a:lnTo>
                    <a:pt x="1423" y="576"/>
                  </a:lnTo>
                  <a:lnTo>
                    <a:pt x="1433" y="766"/>
                  </a:lnTo>
                  <a:lnTo>
                    <a:pt x="1436" y="860"/>
                  </a:lnTo>
                  <a:lnTo>
                    <a:pt x="1440" y="955"/>
                  </a:lnTo>
                  <a:lnTo>
                    <a:pt x="1443" y="1049"/>
                  </a:lnTo>
                  <a:lnTo>
                    <a:pt x="1445" y="1144"/>
                  </a:lnTo>
                  <a:lnTo>
                    <a:pt x="1446" y="1237"/>
                  </a:lnTo>
                  <a:lnTo>
                    <a:pt x="1447" y="1331"/>
                  </a:lnTo>
                  <a:lnTo>
                    <a:pt x="1447" y="1426"/>
                  </a:lnTo>
                  <a:lnTo>
                    <a:pt x="1446" y="1521"/>
                  </a:lnTo>
                  <a:lnTo>
                    <a:pt x="1445" y="1616"/>
                  </a:lnTo>
                  <a:lnTo>
                    <a:pt x="1443" y="1711"/>
                  </a:lnTo>
                  <a:lnTo>
                    <a:pt x="1441" y="1806"/>
                  </a:lnTo>
                  <a:lnTo>
                    <a:pt x="1436" y="1901"/>
                  </a:lnTo>
                  <a:lnTo>
                    <a:pt x="1432" y="1997"/>
                  </a:lnTo>
                  <a:lnTo>
                    <a:pt x="1426" y="2093"/>
                  </a:lnTo>
                  <a:lnTo>
                    <a:pt x="1420" y="2190"/>
                  </a:lnTo>
                  <a:lnTo>
                    <a:pt x="1412" y="2287"/>
                  </a:lnTo>
                  <a:lnTo>
                    <a:pt x="1404" y="2385"/>
                  </a:lnTo>
                  <a:lnTo>
                    <a:pt x="1394" y="2484"/>
                  </a:lnTo>
                  <a:lnTo>
                    <a:pt x="1384" y="2582"/>
                  </a:lnTo>
                  <a:lnTo>
                    <a:pt x="1371" y="2681"/>
                  </a:lnTo>
                  <a:lnTo>
                    <a:pt x="1359" y="2782"/>
                  </a:lnTo>
                  <a:lnTo>
                    <a:pt x="1346" y="2883"/>
                  </a:lnTo>
                  <a:lnTo>
                    <a:pt x="1330" y="2985"/>
                  </a:lnTo>
                  <a:lnTo>
                    <a:pt x="1315" y="3088"/>
                  </a:lnTo>
                  <a:lnTo>
                    <a:pt x="1288" y="3090"/>
                  </a:lnTo>
                  <a:lnTo>
                    <a:pt x="1261" y="3091"/>
                  </a:lnTo>
                  <a:lnTo>
                    <a:pt x="1234" y="3091"/>
                  </a:lnTo>
                  <a:lnTo>
                    <a:pt x="1207" y="3091"/>
                  </a:lnTo>
                  <a:lnTo>
                    <a:pt x="1154" y="3089"/>
                  </a:lnTo>
                  <a:lnTo>
                    <a:pt x="1101" y="3084"/>
                  </a:lnTo>
                  <a:lnTo>
                    <a:pt x="1051" y="3080"/>
                  </a:lnTo>
                  <a:lnTo>
                    <a:pt x="1003" y="3077"/>
                  </a:lnTo>
                  <a:lnTo>
                    <a:pt x="980" y="3077"/>
                  </a:lnTo>
                  <a:lnTo>
                    <a:pt x="958" y="3075"/>
                  </a:lnTo>
                  <a:lnTo>
                    <a:pt x="937" y="3077"/>
                  </a:lnTo>
                  <a:lnTo>
                    <a:pt x="917" y="3078"/>
                  </a:lnTo>
                  <a:lnTo>
                    <a:pt x="882" y="3081"/>
                  </a:lnTo>
                  <a:lnTo>
                    <a:pt x="852" y="3082"/>
                  </a:lnTo>
                  <a:lnTo>
                    <a:pt x="827" y="3084"/>
                  </a:lnTo>
                  <a:lnTo>
                    <a:pt x="805" y="3084"/>
                  </a:lnTo>
                  <a:lnTo>
                    <a:pt x="786" y="3084"/>
                  </a:lnTo>
                  <a:lnTo>
                    <a:pt x="771" y="3083"/>
                  </a:lnTo>
                  <a:lnTo>
                    <a:pt x="759" y="3082"/>
                  </a:lnTo>
                  <a:lnTo>
                    <a:pt x="747" y="3081"/>
                  </a:lnTo>
                  <a:lnTo>
                    <a:pt x="731" y="3078"/>
                  </a:lnTo>
                  <a:lnTo>
                    <a:pt x="717" y="3074"/>
                  </a:lnTo>
                  <a:lnTo>
                    <a:pt x="705" y="3071"/>
                  </a:lnTo>
                  <a:lnTo>
                    <a:pt x="689" y="3070"/>
                  </a:lnTo>
                  <a:lnTo>
                    <a:pt x="668" y="3071"/>
                  </a:lnTo>
                  <a:lnTo>
                    <a:pt x="648" y="3072"/>
                  </a:lnTo>
                  <a:lnTo>
                    <a:pt x="626" y="3075"/>
                  </a:lnTo>
                  <a:lnTo>
                    <a:pt x="600" y="3078"/>
                  </a:lnTo>
                  <a:lnTo>
                    <a:pt x="569" y="3080"/>
                  </a:lnTo>
                  <a:lnTo>
                    <a:pt x="531" y="3080"/>
                  </a:lnTo>
                  <a:lnTo>
                    <a:pt x="483" y="3079"/>
                  </a:lnTo>
                  <a:lnTo>
                    <a:pt x="424" y="3075"/>
                  </a:lnTo>
                  <a:close/>
                  <a:moveTo>
                    <a:pt x="996" y="440"/>
                  </a:moveTo>
                  <a:lnTo>
                    <a:pt x="989" y="428"/>
                  </a:lnTo>
                  <a:lnTo>
                    <a:pt x="982" y="416"/>
                  </a:lnTo>
                  <a:lnTo>
                    <a:pt x="975" y="403"/>
                  </a:lnTo>
                  <a:lnTo>
                    <a:pt x="970" y="390"/>
                  </a:lnTo>
                  <a:lnTo>
                    <a:pt x="965" y="377"/>
                  </a:lnTo>
                  <a:lnTo>
                    <a:pt x="962" y="362"/>
                  </a:lnTo>
                  <a:lnTo>
                    <a:pt x="958" y="347"/>
                  </a:lnTo>
                  <a:lnTo>
                    <a:pt x="956" y="333"/>
                  </a:lnTo>
                  <a:lnTo>
                    <a:pt x="956" y="318"/>
                  </a:lnTo>
                  <a:lnTo>
                    <a:pt x="958" y="305"/>
                  </a:lnTo>
                  <a:lnTo>
                    <a:pt x="960" y="298"/>
                  </a:lnTo>
                  <a:lnTo>
                    <a:pt x="962" y="293"/>
                  </a:lnTo>
                  <a:lnTo>
                    <a:pt x="964" y="287"/>
                  </a:lnTo>
                  <a:lnTo>
                    <a:pt x="967" y="282"/>
                  </a:lnTo>
                  <a:lnTo>
                    <a:pt x="971" y="278"/>
                  </a:lnTo>
                  <a:lnTo>
                    <a:pt x="975" y="275"/>
                  </a:lnTo>
                  <a:lnTo>
                    <a:pt x="980" y="273"/>
                  </a:lnTo>
                  <a:lnTo>
                    <a:pt x="985" y="272"/>
                  </a:lnTo>
                  <a:lnTo>
                    <a:pt x="992" y="272"/>
                  </a:lnTo>
                  <a:lnTo>
                    <a:pt x="999" y="273"/>
                  </a:lnTo>
                  <a:lnTo>
                    <a:pt x="1005" y="275"/>
                  </a:lnTo>
                  <a:lnTo>
                    <a:pt x="1014" y="278"/>
                  </a:lnTo>
                  <a:lnTo>
                    <a:pt x="1023" y="282"/>
                  </a:lnTo>
                  <a:lnTo>
                    <a:pt x="1033" y="286"/>
                  </a:lnTo>
                  <a:lnTo>
                    <a:pt x="1041" y="292"/>
                  </a:lnTo>
                  <a:lnTo>
                    <a:pt x="1049" y="298"/>
                  </a:lnTo>
                  <a:lnTo>
                    <a:pt x="1056" y="307"/>
                  </a:lnTo>
                  <a:lnTo>
                    <a:pt x="1061" y="317"/>
                  </a:lnTo>
                  <a:lnTo>
                    <a:pt x="1066" y="329"/>
                  </a:lnTo>
                  <a:lnTo>
                    <a:pt x="1068" y="342"/>
                  </a:lnTo>
                  <a:lnTo>
                    <a:pt x="1067" y="347"/>
                  </a:lnTo>
                  <a:lnTo>
                    <a:pt x="1066" y="354"/>
                  </a:lnTo>
                  <a:lnTo>
                    <a:pt x="1063" y="361"/>
                  </a:lnTo>
                  <a:lnTo>
                    <a:pt x="1061" y="368"/>
                  </a:lnTo>
                  <a:lnTo>
                    <a:pt x="1054" y="381"/>
                  </a:lnTo>
                  <a:lnTo>
                    <a:pt x="1045" y="394"/>
                  </a:lnTo>
                  <a:lnTo>
                    <a:pt x="1034" y="407"/>
                  </a:lnTo>
                  <a:lnTo>
                    <a:pt x="1023" y="419"/>
                  </a:lnTo>
                  <a:lnTo>
                    <a:pt x="1010" y="430"/>
                  </a:lnTo>
                  <a:lnTo>
                    <a:pt x="996" y="440"/>
                  </a:lnTo>
                  <a:close/>
                  <a:moveTo>
                    <a:pt x="609" y="425"/>
                  </a:moveTo>
                  <a:lnTo>
                    <a:pt x="615" y="419"/>
                  </a:lnTo>
                  <a:lnTo>
                    <a:pt x="621" y="414"/>
                  </a:lnTo>
                  <a:lnTo>
                    <a:pt x="629" y="411"/>
                  </a:lnTo>
                  <a:lnTo>
                    <a:pt x="638" y="409"/>
                  </a:lnTo>
                  <a:lnTo>
                    <a:pt x="647" y="407"/>
                  </a:lnTo>
                  <a:lnTo>
                    <a:pt x="657" y="406"/>
                  </a:lnTo>
                  <a:lnTo>
                    <a:pt x="667" y="404"/>
                  </a:lnTo>
                  <a:lnTo>
                    <a:pt x="677" y="404"/>
                  </a:lnTo>
                  <a:lnTo>
                    <a:pt x="688" y="406"/>
                  </a:lnTo>
                  <a:lnTo>
                    <a:pt x="699" y="408"/>
                  </a:lnTo>
                  <a:lnTo>
                    <a:pt x="712" y="411"/>
                  </a:lnTo>
                  <a:lnTo>
                    <a:pt x="723" y="414"/>
                  </a:lnTo>
                  <a:lnTo>
                    <a:pt x="735" y="419"/>
                  </a:lnTo>
                  <a:lnTo>
                    <a:pt x="747" y="425"/>
                  </a:lnTo>
                  <a:lnTo>
                    <a:pt x="759" y="431"/>
                  </a:lnTo>
                  <a:lnTo>
                    <a:pt x="771" y="438"/>
                  </a:lnTo>
                  <a:lnTo>
                    <a:pt x="771" y="451"/>
                  </a:lnTo>
                  <a:lnTo>
                    <a:pt x="771" y="466"/>
                  </a:lnTo>
                  <a:lnTo>
                    <a:pt x="771" y="473"/>
                  </a:lnTo>
                  <a:lnTo>
                    <a:pt x="770" y="479"/>
                  </a:lnTo>
                  <a:lnTo>
                    <a:pt x="769" y="486"/>
                  </a:lnTo>
                  <a:lnTo>
                    <a:pt x="766" y="493"/>
                  </a:lnTo>
                  <a:lnTo>
                    <a:pt x="755" y="497"/>
                  </a:lnTo>
                  <a:lnTo>
                    <a:pt x="745" y="500"/>
                  </a:lnTo>
                  <a:lnTo>
                    <a:pt x="734" y="503"/>
                  </a:lnTo>
                  <a:lnTo>
                    <a:pt x="723" y="503"/>
                  </a:lnTo>
                  <a:lnTo>
                    <a:pt x="712" y="503"/>
                  </a:lnTo>
                  <a:lnTo>
                    <a:pt x="700" y="502"/>
                  </a:lnTo>
                  <a:lnTo>
                    <a:pt x="690" y="498"/>
                  </a:lnTo>
                  <a:lnTo>
                    <a:pt x="679" y="495"/>
                  </a:lnTo>
                  <a:lnTo>
                    <a:pt x="669" y="489"/>
                  </a:lnTo>
                  <a:lnTo>
                    <a:pt x="659" y="484"/>
                  </a:lnTo>
                  <a:lnTo>
                    <a:pt x="649" y="476"/>
                  </a:lnTo>
                  <a:lnTo>
                    <a:pt x="640" y="468"/>
                  </a:lnTo>
                  <a:lnTo>
                    <a:pt x="631" y="459"/>
                  </a:lnTo>
                  <a:lnTo>
                    <a:pt x="622" y="448"/>
                  </a:lnTo>
                  <a:lnTo>
                    <a:pt x="616" y="437"/>
                  </a:lnTo>
                  <a:lnTo>
                    <a:pt x="609" y="425"/>
                  </a:lnTo>
                  <a:close/>
                  <a:moveTo>
                    <a:pt x="489" y="842"/>
                  </a:moveTo>
                  <a:lnTo>
                    <a:pt x="486" y="862"/>
                  </a:lnTo>
                  <a:lnTo>
                    <a:pt x="482" y="881"/>
                  </a:lnTo>
                  <a:lnTo>
                    <a:pt x="475" y="897"/>
                  </a:lnTo>
                  <a:lnTo>
                    <a:pt x="468" y="911"/>
                  </a:lnTo>
                  <a:lnTo>
                    <a:pt x="459" y="924"/>
                  </a:lnTo>
                  <a:lnTo>
                    <a:pt x="449" y="934"/>
                  </a:lnTo>
                  <a:lnTo>
                    <a:pt x="438" y="943"/>
                  </a:lnTo>
                  <a:lnTo>
                    <a:pt x="426" y="949"/>
                  </a:lnTo>
                  <a:lnTo>
                    <a:pt x="412" y="955"/>
                  </a:lnTo>
                  <a:lnTo>
                    <a:pt x="400" y="958"/>
                  </a:lnTo>
                  <a:lnTo>
                    <a:pt x="386" y="962"/>
                  </a:lnTo>
                  <a:lnTo>
                    <a:pt x="372" y="963"/>
                  </a:lnTo>
                  <a:lnTo>
                    <a:pt x="358" y="964"/>
                  </a:lnTo>
                  <a:lnTo>
                    <a:pt x="343" y="963"/>
                  </a:lnTo>
                  <a:lnTo>
                    <a:pt x="330" y="962"/>
                  </a:lnTo>
                  <a:lnTo>
                    <a:pt x="315" y="959"/>
                  </a:lnTo>
                  <a:lnTo>
                    <a:pt x="323" y="954"/>
                  </a:lnTo>
                  <a:lnTo>
                    <a:pt x="330" y="948"/>
                  </a:lnTo>
                  <a:lnTo>
                    <a:pt x="335" y="943"/>
                  </a:lnTo>
                  <a:lnTo>
                    <a:pt x="340" y="937"/>
                  </a:lnTo>
                  <a:lnTo>
                    <a:pt x="349" y="926"/>
                  </a:lnTo>
                  <a:lnTo>
                    <a:pt x="355" y="915"/>
                  </a:lnTo>
                  <a:lnTo>
                    <a:pt x="363" y="902"/>
                  </a:lnTo>
                  <a:lnTo>
                    <a:pt x="371" y="890"/>
                  </a:lnTo>
                  <a:lnTo>
                    <a:pt x="377" y="885"/>
                  </a:lnTo>
                  <a:lnTo>
                    <a:pt x="382" y="878"/>
                  </a:lnTo>
                  <a:lnTo>
                    <a:pt x="389" y="871"/>
                  </a:lnTo>
                  <a:lnTo>
                    <a:pt x="396" y="866"/>
                  </a:lnTo>
                  <a:lnTo>
                    <a:pt x="410" y="858"/>
                  </a:lnTo>
                  <a:lnTo>
                    <a:pt x="422" y="853"/>
                  </a:lnTo>
                  <a:lnTo>
                    <a:pt x="434" y="851"/>
                  </a:lnTo>
                  <a:lnTo>
                    <a:pt x="444" y="850"/>
                  </a:lnTo>
                  <a:lnTo>
                    <a:pt x="455" y="849"/>
                  </a:lnTo>
                  <a:lnTo>
                    <a:pt x="465" y="848"/>
                  </a:lnTo>
                  <a:lnTo>
                    <a:pt x="476" y="846"/>
                  </a:lnTo>
                  <a:lnTo>
                    <a:pt x="489" y="842"/>
                  </a:lnTo>
                  <a:close/>
                  <a:moveTo>
                    <a:pt x="218" y="1235"/>
                  </a:moveTo>
                  <a:lnTo>
                    <a:pt x="218" y="1224"/>
                  </a:lnTo>
                  <a:lnTo>
                    <a:pt x="220" y="1213"/>
                  </a:lnTo>
                  <a:lnTo>
                    <a:pt x="224" y="1203"/>
                  </a:lnTo>
                  <a:lnTo>
                    <a:pt x="228" y="1193"/>
                  </a:lnTo>
                  <a:lnTo>
                    <a:pt x="235" y="1184"/>
                  </a:lnTo>
                  <a:lnTo>
                    <a:pt x="242" y="1175"/>
                  </a:lnTo>
                  <a:lnTo>
                    <a:pt x="249" y="1166"/>
                  </a:lnTo>
                  <a:lnTo>
                    <a:pt x="258" y="1158"/>
                  </a:lnTo>
                  <a:lnTo>
                    <a:pt x="268" y="1151"/>
                  </a:lnTo>
                  <a:lnTo>
                    <a:pt x="278" y="1145"/>
                  </a:lnTo>
                  <a:lnTo>
                    <a:pt x="290" y="1139"/>
                  </a:lnTo>
                  <a:lnTo>
                    <a:pt x="300" y="1134"/>
                  </a:lnTo>
                  <a:lnTo>
                    <a:pt x="312" y="1129"/>
                  </a:lnTo>
                  <a:lnTo>
                    <a:pt x="323" y="1126"/>
                  </a:lnTo>
                  <a:lnTo>
                    <a:pt x="334" y="1124"/>
                  </a:lnTo>
                  <a:lnTo>
                    <a:pt x="345" y="1121"/>
                  </a:lnTo>
                  <a:lnTo>
                    <a:pt x="351" y="1131"/>
                  </a:lnTo>
                  <a:lnTo>
                    <a:pt x="355" y="1143"/>
                  </a:lnTo>
                  <a:lnTo>
                    <a:pt x="359" y="1154"/>
                  </a:lnTo>
                  <a:lnTo>
                    <a:pt x="361" y="1167"/>
                  </a:lnTo>
                  <a:lnTo>
                    <a:pt x="353" y="1180"/>
                  </a:lnTo>
                  <a:lnTo>
                    <a:pt x="345" y="1192"/>
                  </a:lnTo>
                  <a:lnTo>
                    <a:pt x="338" y="1203"/>
                  </a:lnTo>
                  <a:lnTo>
                    <a:pt x="330" y="1212"/>
                  </a:lnTo>
                  <a:lnTo>
                    <a:pt x="322" y="1220"/>
                  </a:lnTo>
                  <a:lnTo>
                    <a:pt x="313" y="1226"/>
                  </a:lnTo>
                  <a:lnTo>
                    <a:pt x="305" y="1232"/>
                  </a:lnTo>
                  <a:lnTo>
                    <a:pt x="296" y="1235"/>
                  </a:lnTo>
                  <a:lnTo>
                    <a:pt x="287" y="1239"/>
                  </a:lnTo>
                  <a:lnTo>
                    <a:pt x="278" y="1241"/>
                  </a:lnTo>
                  <a:lnTo>
                    <a:pt x="270" y="1242"/>
                  </a:lnTo>
                  <a:lnTo>
                    <a:pt x="259" y="1242"/>
                  </a:lnTo>
                  <a:lnTo>
                    <a:pt x="249" y="1242"/>
                  </a:lnTo>
                  <a:lnTo>
                    <a:pt x="239" y="1240"/>
                  </a:lnTo>
                  <a:lnTo>
                    <a:pt x="229" y="1237"/>
                  </a:lnTo>
                  <a:lnTo>
                    <a:pt x="218" y="1235"/>
                  </a:lnTo>
                  <a:close/>
                  <a:moveTo>
                    <a:pt x="337" y="1434"/>
                  </a:moveTo>
                  <a:lnTo>
                    <a:pt x="323" y="1432"/>
                  </a:lnTo>
                  <a:lnTo>
                    <a:pt x="311" y="1431"/>
                  </a:lnTo>
                  <a:lnTo>
                    <a:pt x="299" y="1431"/>
                  </a:lnTo>
                  <a:lnTo>
                    <a:pt x="286" y="1432"/>
                  </a:lnTo>
                  <a:lnTo>
                    <a:pt x="274" y="1434"/>
                  </a:lnTo>
                  <a:lnTo>
                    <a:pt x="263" y="1437"/>
                  </a:lnTo>
                  <a:lnTo>
                    <a:pt x="252" y="1442"/>
                  </a:lnTo>
                  <a:lnTo>
                    <a:pt x="242" y="1447"/>
                  </a:lnTo>
                  <a:lnTo>
                    <a:pt x="232" y="1453"/>
                  </a:lnTo>
                  <a:lnTo>
                    <a:pt x="223" y="1460"/>
                  </a:lnTo>
                  <a:lnTo>
                    <a:pt x="214" y="1467"/>
                  </a:lnTo>
                  <a:lnTo>
                    <a:pt x="205" y="1475"/>
                  </a:lnTo>
                  <a:lnTo>
                    <a:pt x="197" y="1483"/>
                  </a:lnTo>
                  <a:lnTo>
                    <a:pt x="190" y="1492"/>
                  </a:lnTo>
                  <a:lnTo>
                    <a:pt x="184" y="1501"/>
                  </a:lnTo>
                  <a:lnTo>
                    <a:pt x="178" y="1511"/>
                  </a:lnTo>
                  <a:lnTo>
                    <a:pt x="180" y="1514"/>
                  </a:lnTo>
                  <a:lnTo>
                    <a:pt x="182" y="1518"/>
                  </a:lnTo>
                  <a:lnTo>
                    <a:pt x="186" y="1521"/>
                  </a:lnTo>
                  <a:lnTo>
                    <a:pt x="189" y="1524"/>
                  </a:lnTo>
                  <a:lnTo>
                    <a:pt x="198" y="1529"/>
                  </a:lnTo>
                  <a:lnTo>
                    <a:pt x="208" y="1533"/>
                  </a:lnTo>
                  <a:lnTo>
                    <a:pt x="218" y="1536"/>
                  </a:lnTo>
                  <a:lnTo>
                    <a:pt x="229" y="1537"/>
                  </a:lnTo>
                  <a:lnTo>
                    <a:pt x="242" y="1538"/>
                  </a:lnTo>
                  <a:lnTo>
                    <a:pt x="253" y="1537"/>
                  </a:lnTo>
                  <a:lnTo>
                    <a:pt x="261" y="1533"/>
                  </a:lnTo>
                  <a:lnTo>
                    <a:pt x="268" y="1530"/>
                  </a:lnTo>
                  <a:lnTo>
                    <a:pt x="275" y="1524"/>
                  </a:lnTo>
                  <a:lnTo>
                    <a:pt x="280" y="1519"/>
                  </a:lnTo>
                  <a:lnTo>
                    <a:pt x="284" y="1513"/>
                  </a:lnTo>
                  <a:lnTo>
                    <a:pt x="287" y="1507"/>
                  </a:lnTo>
                  <a:lnTo>
                    <a:pt x="291" y="1500"/>
                  </a:lnTo>
                  <a:lnTo>
                    <a:pt x="294" y="1492"/>
                  </a:lnTo>
                  <a:lnTo>
                    <a:pt x="301" y="1476"/>
                  </a:lnTo>
                  <a:lnTo>
                    <a:pt x="309" y="1462"/>
                  </a:lnTo>
                  <a:lnTo>
                    <a:pt x="314" y="1454"/>
                  </a:lnTo>
                  <a:lnTo>
                    <a:pt x="320" y="1446"/>
                  </a:lnTo>
                  <a:lnTo>
                    <a:pt x="328" y="1441"/>
                  </a:lnTo>
                  <a:lnTo>
                    <a:pt x="337" y="1434"/>
                  </a:lnTo>
                  <a:close/>
                  <a:moveTo>
                    <a:pt x="470" y="1744"/>
                  </a:moveTo>
                  <a:lnTo>
                    <a:pt x="485" y="1747"/>
                  </a:lnTo>
                  <a:lnTo>
                    <a:pt x="497" y="1748"/>
                  </a:lnTo>
                  <a:lnTo>
                    <a:pt x="510" y="1748"/>
                  </a:lnTo>
                  <a:lnTo>
                    <a:pt x="521" y="1748"/>
                  </a:lnTo>
                  <a:lnTo>
                    <a:pt x="532" y="1747"/>
                  </a:lnTo>
                  <a:lnTo>
                    <a:pt x="542" y="1744"/>
                  </a:lnTo>
                  <a:lnTo>
                    <a:pt x="551" y="1741"/>
                  </a:lnTo>
                  <a:lnTo>
                    <a:pt x="560" y="1738"/>
                  </a:lnTo>
                  <a:lnTo>
                    <a:pt x="568" y="1734"/>
                  </a:lnTo>
                  <a:lnTo>
                    <a:pt x="575" y="1729"/>
                  </a:lnTo>
                  <a:lnTo>
                    <a:pt x="583" y="1723"/>
                  </a:lnTo>
                  <a:lnTo>
                    <a:pt x="590" y="1718"/>
                  </a:lnTo>
                  <a:lnTo>
                    <a:pt x="603" y="1703"/>
                  </a:lnTo>
                  <a:lnTo>
                    <a:pt x="617" y="1686"/>
                  </a:lnTo>
                  <a:lnTo>
                    <a:pt x="618" y="1675"/>
                  </a:lnTo>
                  <a:lnTo>
                    <a:pt x="619" y="1664"/>
                  </a:lnTo>
                  <a:lnTo>
                    <a:pt x="620" y="1658"/>
                  </a:lnTo>
                  <a:lnTo>
                    <a:pt x="620" y="1653"/>
                  </a:lnTo>
                  <a:lnTo>
                    <a:pt x="620" y="1647"/>
                  </a:lnTo>
                  <a:lnTo>
                    <a:pt x="618" y="1642"/>
                  </a:lnTo>
                  <a:lnTo>
                    <a:pt x="607" y="1643"/>
                  </a:lnTo>
                  <a:lnTo>
                    <a:pt x="594" y="1645"/>
                  </a:lnTo>
                  <a:lnTo>
                    <a:pt x="583" y="1647"/>
                  </a:lnTo>
                  <a:lnTo>
                    <a:pt x="573" y="1652"/>
                  </a:lnTo>
                  <a:lnTo>
                    <a:pt x="563" y="1656"/>
                  </a:lnTo>
                  <a:lnTo>
                    <a:pt x="553" y="1661"/>
                  </a:lnTo>
                  <a:lnTo>
                    <a:pt x="543" y="1667"/>
                  </a:lnTo>
                  <a:lnTo>
                    <a:pt x="534" y="1673"/>
                  </a:lnTo>
                  <a:lnTo>
                    <a:pt x="525" y="1681"/>
                  </a:lnTo>
                  <a:lnTo>
                    <a:pt x="516" y="1689"/>
                  </a:lnTo>
                  <a:lnTo>
                    <a:pt x="508" y="1696"/>
                  </a:lnTo>
                  <a:lnTo>
                    <a:pt x="501" y="1705"/>
                  </a:lnTo>
                  <a:lnTo>
                    <a:pt x="485" y="1724"/>
                  </a:lnTo>
                  <a:lnTo>
                    <a:pt x="470" y="1744"/>
                  </a:lnTo>
                  <a:close/>
                  <a:moveTo>
                    <a:pt x="771" y="1893"/>
                  </a:moveTo>
                  <a:lnTo>
                    <a:pt x="780" y="1890"/>
                  </a:lnTo>
                  <a:lnTo>
                    <a:pt x="789" y="1887"/>
                  </a:lnTo>
                  <a:lnTo>
                    <a:pt x="798" y="1886"/>
                  </a:lnTo>
                  <a:lnTo>
                    <a:pt x="805" y="1886"/>
                  </a:lnTo>
                  <a:lnTo>
                    <a:pt x="813" y="1887"/>
                  </a:lnTo>
                  <a:lnTo>
                    <a:pt x="821" y="1890"/>
                  </a:lnTo>
                  <a:lnTo>
                    <a:pt x="828" y="1893"/>
                  </a:lnTo>
                  <a:lnTo>
                    <a:pt x="836" y="1897"/>
                  </a:lnTo>
                  <a:lnTo>
                    <a:pt x="842" y="1903"/>
                  </a:lnTo>
                  <a:lnTo>
                    <a:pt x="849" y="1910"/>
                  </a:lnTo>
                  <a:lnTo>
                    <a:pt x="856" y="1917"/>
                  </a:lnTo>
                  <a:lnTo>
                    <a:pt x="862" y="1925"/>
                  </a:lnTo>
                  <a:lnTo>
                    <a:pt x="876" y="1944"/>
                  </a:lnTo>
                  <a:lnTo>
                    <a:pt x="889" y="1968"/>
                  </a:lnTo>
                  <a:lnTo>
                    <a:pt x="889" y="1978"/>
                  </a:lnTo>
                  <a:lnTo>
                    <a:pt x="887" y="1987"/>
                  </a:lnTo>
                  <a:lnTo>
                    <a:pt x="886" y="1991"/>
                  </a:lnTo>
                  <a:lnTo>
                    <a:pt x="884" y="1995"/>
                  </a:lnTo>
                  <a:lnTo>
                    <a:pt x="881" y="1997"/>
                  </a:lnTo>
                  <a:lnTo>
                    <a:pt x="878" y="2000"/>
                  </a:lnTo>
                  <a:lnTo>
                    <a:pt x="872" y="2003"/>
                  </a:lnTo>
                  <a:lnTo>
                    <a:pt x="865" y="2005"/>
                  </a:lnTo>
                  <a:lnTo>
                    <a:pt x="857" y="2005"/>
                  </a:lnTo>
                  <a:lnTo>
                    <a:pt x="848" y="2002"/>
                  </a:lnTo>
                  <a:lnTo>
                    <a:pt x="841" y="2001"/>
                  </a:lnTo>
                  <a:lnTo>
                    <a:pt x="836" y="1999"/>
                  </a:lnTo>
                  <a:lnTo>
                    <a:pt x="829" y="1996"/>
                  </a:lnTo>
                  <a:lnTo>
                    <a:pt x="822" y="1991"/>
                  </a:lnTo>
                  <a:lnTo>
                    <a:pt x="815" y="1986"/>
                  </a:lnTo>
                  <a:lnTo>
                    <a:pt x="810" y="1980"/>
                  </a:lnTo>
                  <a:lnTo>
                    <a:pt x="803" y="1972"/>
                  </a:lnTo>
                  <a:lnTo>
                    <a:pt x="798" y="1965"/>
                  </a:lnTo>
                  <a:lnTo>
                    <a:pt x="792" y="1957"/>
                  </a:lnTo>
                  <a:lnTo>
                    <a:pt x="786" y="1949"/>
                  </a:lnTo>
                  <a:lnTo>
                    <a:pt x="782" y="1940"/>
                  </a:lnTo>
                  <a:lnTo>
                    <a:pt x="779" y="1930"/>
                  </a:lnTo>
                  <a:lnTo>
                    <a:pt x="775" y="1921"/>
                  </a:lnTo>
                  <a:lnTo>
                    <a:pt x="773" y="1912"/>
                  </a:lnTo>
                  <a:lnTo>
                    <a:pt x="771" y="1902"/>
                  </a:lnTo>
                  <a:lnTo>
                    <a:pt x="771" y="1893"/>
                  </a:lnTo>
                  <a:close/>
                </a:path>
              </a:pathLst>
            </a:custGeom>
            <a:solidFill>
              <a:srgbClr val="00A7A7"/>
            </a:solidFill>
            <a:ln w="9525">
              <a:noFill/>
              <a:round/>
              <a:headEnd/>
              <a:tailEnd/>
            </a:ln>
          </p:spPr>
          <p:txBody>
            <a:bodyPr/>
            <a:lstStyle/>
            <a:p>
              <a:pPr fontAlgn="base">
                <a:spcBef>
                  <a:spcPct val="0"/>
                </a:spcBef>
                <a:spcAft>
                  <a:spcPct val="0"/>
                </a:spcAft>
                <a:defRPr/>
              </a:pPr>
              <a:endParaRPr lang="en-GB" sz="2400">
                <a:solidFill>
                  <a:srgbClr val="161616"/>
                </a:solidFill>
              </a:endParaRPr>
            </a:p>
          </p:txBody>
        </p:sp>
        <p:sp>
          <p:nvSpPr>
            <p:cNvPr id="1124" name="Freeform 100"/>
            <p:cNvSpPr>
              <a:spLocks/>
            </p:cNvSpPr>
            <p:nvPr userDrawn="1"/>
          </p:nvSpPr>
          <p:spPr bwMode="gray">
            <a:xfrm>
              <a:off x="5954" y="4215"/>
              <a:ext cx="20" cy="28"/>
            </a:xfrm>
            <a:custGeom>
              <a:avLst/>
              <a:gdLst/>
              <a:ahLst/>
              <a:cxnLst>
                <a:cxn ang="0">
                  <a:pos x="584" y="215"/>
                </a:cxn>
                <a:cxn ang="0">
                  <a:pos x="491" y="203"/>
                </a:cxn>
                <a:cxn ang="0">
                  <a:pos x="423" y="202"/>
                </a:cxn>
                <a:cxn ang="0">
                  <a:pos x="353" y="212"/>
                </a:cxn>
                <a:cxn ang="0">
                  <a:pos x="307" y="232"/>
                </a:cxn>
                <a:cxn ang="0">
                  <a:pos x="283" y="263"/>
                </a:cxn>
                <a:cxn ang="0">
                  <a:pos x="285" y="302"/>
                </a:cxn>
                <a:cxn ang="0">
                  <a:pos x="317" y="345"/>
                </a:cxn>
                <a:cxn ang="0">
                  <a:pos x="398" y="401"/>
                </a:cxn>
                <a:cxn ang="0">
                  <a:pos x="555" y="488"/>
                </a:cxn>
                <a:cxn ang="0">
                  <a:pos x="642" y="545"/>
                </a:cxn>
                <a:cxn ang="0">
                  <a:pos x="693" y="593"/>
                </a:cxn>
                <a:cxn ang="0">
                  <a:pos x="727" y="641"/>
                </a:cxn>
                <a:cxn ang="0">
                  <a:pos x="748" y="693"/>
                </a:cxn>
                <a:cxn ang="0">
                  <a:pos x="759" y="748"/>
                </a:cxn>
                <a:cxn ang="0">
                  <a:pos x="759" y="813"/>
                </a:cxn>
                <a:cxn ang="0">
                  <a:pos x="745" y="879"/>
                </a:cxn>
                <a:cxn ang="0">
                  <a:pos x="714" y="936"/>
                </a:cxn>
                <a:cxn ang="0">
                  <a:pos x="670" y="985"/>
                </a:cxn>
                <a:cxn ang="0">
                  <a:pos x="611" y="1025"/>
                </a:cxn>
                <a:cxn ang="0">
                  <a:pos x="541" y="1057"/>
                </a:cxn>
                <a:cxn ang="0">
                  <a:pos x="461" y="1078"/>
                </a:cxn>
                <a:cxn ang="0">
                  <a:pos x="371" y="1088"/>
                </a:cxn>
                <a:cxn ang="0">
                  <a:pos x="267" y="1086"/>
                </a:cxn>
                <a:cxn ang="0">
                  <a:pos x="116" y="1063"/>
                </a:cxn>
                <a:cxn ang="0">
                  <a:pos x="70" y="838"/>
                </a:cxn>
                <a:cxn ang="0">
                  <a:pos x="240" y="879"/>
                </a:cxn>
                <a:cxn ang="0">
                  <a:pos x="347" y="888"/>
                </a:cxn>
                <a:cxn ang="0">
                  <a:pos x="401" y="878"/>
                </a:cxn>
                <a:cxn ang="0">
                  <a:pos x="448" y="853"/>
                </a:cxn>
                <a:cxn ang="0">
                  <a:pos x="475" y="819"/>
                </a:cxn>
                <a:cxn ang="0">
                  <a:pos x="480" y="775"/>
                </a:cxn>
                <a:cxn ang="0">
                  <a:pos x="458" y="733"/>
                </a:cxn>
                <a:cxn ang="0">
                  <a:pos x="401" y="688"/>
                </a:cxn>
                <a:cxn ang="0">
                  <a:pos x="232" y="595"/>
                </a:cxn>
                <a:cxn ang="0">
                  <a:pos x="125" y="521"/>
                </a:cxn>
                <a:cxn ang="0">
                  <a:pos x="51" y="439"/>
                </a:cxn>
                <a:cxn ang="0">
                  <a:pos x="10" y="352"/>
                </a:cxn>
                <a:cxn ang="0">
                  <a:pos x="1" y="265"/>
                </a:cxn>
                <a:cxn ang="0">
                  <a:pos x="12" y="205"/>
                </a:cxn>
                <a:cxn ang="0">
                  <a:pos x="39" y="151"/>
                </a:cxn>
                <a:cxn ang="0">
                  <a:pos x="80" y="104"/>
                </a:cxn>
                <a:cxn ang="0">
                  <a:pos x="135" y="64"/>
                </a:cxn>
                <a:cxn ang="0">
                  <a:pos x="197" y="35"/>
                </a:cxn>
                <a:cxn ang="0">
                  <a:pos x="270" y="15"/>
                </a:cxn>
                <a:cxn ang="0">
                  <a:pos x="352" y="4"/>
                </a:cxn>
                <a:cxn ang="0">
                  <a:pos x="443" y="1"/>
                </a:cxn>
                <a:cxn ang="0">
                  <a:pos x="554" y="8"/>
                </a:cxn>
              </a:cxnLst>
              <a:rect l="0" t="0" r="r" b="b"/>
              <a:pathLst>
                <a:path w="761" h="1089">
                  <a:moveTo>
                    <a:pt x="651" y="19"/>
                  </a:moveTo>
                  <a:lnTo>
                    <a:pt x="651" y="226"/>
                  </a:lnTo>
                  <a:lnTo>
                    <a:pt x="616" y="220"/>
                  </a:lnTo>
                  <a:lnTo>
                    <a:pt x="584" y="215"/>
                  </a:lnTo>
                  <a:lnTo>
                    <a:pt x="555" y="211"/>
                  </a:lnTo>
                  <a:lnTo>
                    <a:pt x="530" y="208"/>
                  </a:lnTo>
                  <a:lnTo>
                    <a:pt x="509" y="205"/>
                  </a:lnTo>
                  <a:lnTo>
                    <a:pt x="491" y="203"/>
                  </a:lnTo>
                  <a:lnTo>
                    <a:pt x="478" y="202"/>
                  </a:lnTo>
                  <a:lnTo>
                    <a:pt x="467" y="201"/>
                  </a:lnTo>
                  <a:lnTo>
                    <a:pt x="444" y="202"/>
                  </a:lnTo>
                  <a:lnTo>
                    <a:pt x="423" y="202"/>
                  </a:lnTo>
                  <a:lnTo>
                    <a:pt x="403" y="205"/>
                  </a:lnTo>
                  <a:lnTo>
                    <a:pt x="385" y="207"/>
                  </a:lnTo>
                  <a:lnTo>
                    <a:pt x="368" y="209"/>
                  </a:lnTo>
                  <a:lnTo>
                    <a:pt x="353" y="212"/>
                  </a:lnTo>
                  <a:lnTo>
                    <a:pt x="339" y="217"/>
                  </a:lnTo>
                  <a:lnTo>
                    <a:pt x="327" y="221"/>
                  </a:lnTo>
                  <a:lnTo>
                    <a:pt x="316" y="227"/>
                  </a:lnTo>
                  <a:lnTo>
                    <a:pt x="307" y="232"/>
                  </a:lnTo>
                  <a:lnTo>
                    <a:pt x="298" y="239"/>
                  </a:lnTo>
                  <a:lnTo>
                    <a:pt x="292" y="247"/>
                  </a:lnTo>
                  <a:lnTo>
                    <a:pt x="287" y="255"/>
                  </a:lnTo>
                  <a:lnTo>
                    <a:pt x="283" y="263"/>
                  </a:lnTo>
                  <a:lnTo>
                    <a:pt x="281" y="272"/>
                  </a:lnTo>
                  <a:lnTo>
                    <a:pt x="280" y="282"/>
                  </a:lnTo>
                  <a:lnTo>
                    <a:pt x="281" y="292"/>
                  </a:lnTo>
                  <a:lnTo>
                    <a:pt x="285" y="302"/>
                  </a:lnTo>
                  <a:lnTo>
                    <a:pt x="289" y="313"/>
                  </a:lnTo>
                  <a:lnTo>
                    <a:pt x="297" y="323"/>
                  </a:lnTo>
                  <a:lnTo>
                    <a:pt x="306" y="334"/>
                  </a:lnTo>
                  <a:lnTo>
                    <a:pt x="317" y="345"/>
                  </a:lnTo>
                  <a:lnTo>
                    <a:pt x="331" y="356"/>
                  </a:lnTo>
                  <a:lnTo>
                    <a:pt x="346" y="368"/>
                  </a:lnTo>
                  <a:lnTo>
                    <a:pt x="367" y="382"/>
                  </a:lnTo>
                  <a:lnTo>
                    <a:pt x="398" y="401"/>
                  </a:lnTo>
                  <a:lnTo>
                    <a:pt x="442" y="426"/>
                  </a:lnTo>
                  <a:lnTo>
                    <a:pt x="498" y="457"/>
                  </a:lnTo>
                  <a:lnTo>
                    <a:pt x="527" y="473"/>
                  </a:lnTo>
                  <a:lnTo>
                    <a:pt x="555" y="488"/>
                  </a:lnTo>
                  <a:lnTo>
                    <a:pt x="579" y="504"/>
                  </a:lnTo>
                  <a:lnTo>
                    <a:pt x="603" y="518"/>
                  </a:lnTo>
                  <a:lnTo>
                    <a:pt x="623" y="532"/>
                  </a:lnTo>
                  <a:lnTo>
                    <a:pt x="642" y="545"/>
                  </a:lnTo>
                  <a:lnTo>
                    <a:pt x="657" y="559"/>
                  </a:lnTo>
                  <a:lnTo>
                    <a:pt x="672" y="571"/>
                  </a:lnTo>
                  <a:lnTo>
                    <a:pt x="683" y="582"/>
                  </a:lnTo>
                  <a:lnTo>
                    <a:pt x="693" y="593"/>
                  </a:lnTo>
                  <a:lnTo>
                    <a:pt x="702" y="605"/>
                  </a:lnTo>
                  <a:lnTo>
                    <a:pt x="711" y="617"/>
                  </a:lnTo>
                  <a:lnTo>
                    <a:pt x="719" y="629"/>
                  </a:lnTo>
                  <a:lnTo>
                    <a:pt x="727" y="641"/>
                  </a:lnTo>
                  <a:lnTo>
                    <a:pt x="732" y="653"/>
                  </a:lnTo>
                  <a:lnTo>
                    <a:pt x="739" y="667"/>
                  </a:lnTo>
                  <a:lnTo>
                    <a:pt x="743" y="680"/>
                  </a:lnTo>
                  <a:lnTo>
                    <a:pt x="748" y="693"/>
                  </a:lnTo>
                  <a:lnTo>
                    <a:pt x="752" y="707"/>
                  </a:lnTo>
                  <a:lnTo>
                    <a:pt x="756" y="720"/>
                  </a:lnTo>
                  <a:lnTo>
                    <a:pt x="758" y="734"/>
                  </a:lnTo>
                  <a:lnTo>
                    <a:pt x="759" y="748"/>
                  </a:lnTo>
                  <a:lnTo>
                    <a:pt x="760" y="763"/>
                  </a:lnTo>
                  <a:lnTo>
                    <a:pt x="761" y="777"/>
                  </a:lnTo>
                  <a:lnTo>
                    <a:pt x="760" y="795"/>
                  </a:lnTo>
                  <a:lnTo>
                    <a:pt x="759" y="813"/>
                  </a:lnTo>
                  <a:lnTo>
                    <a:pt x="757" y="830"/>
                  </a:lnTo>
                  <a:lnTo>
                    <a:pt x="753" y="847"/>
                  </a:lnTo>
                  <a:lnTo>
                    <a:pt x="749" y="863"/>
                  </a:lnTo>
                  <a:lnTo>
                    <a:pt x="745" y="879"/>
                  </a:lnTo>
                  <a:lnTo>
                    <a:pt x="738" y="894"/>
                  </a:lnTo>
                  <a:lnTo>
                    <a:pt x="731" y="908"/>
                  </a:lnTo>
                  <a:lnTo>
                    <a:pt x="723" y="923"/>
                  </a:lnTo>
                  <a:lnTo>
                    <a:pt x="714" y="936"/>
                  </a:lnTo>
                  <a:lnTo>
                    <a:pt x="704" y="948"/>
                  </a:lnTo>
                  <a:lnTo>
                    <a:pt x="694" y="962"/>
                  </a:lnTo>
                  <a:lnTo>
                    <a:pt x="682" y="973"/>
                  </a:lnTo>
                  <a:lnTo>
                    <a:pt x="670" y="985"/>
                  </a:lnTo>
                  <a:lnTo>
                    <a:pt x="656" y="996"/>
                  </a:lnTo>
                  <a:lnTo>
                    <a:pt x="642" y="1006"/>
                  </a:lnTo>
                  <a:lnTo>
                    <a:pt x="626" y="1016"/>
                  </a:lnTo>
                  <a:lnTo>
                    <a:pt x="611" y="1025"/>
                  </a:lnTo>
                  <a:lnTo>
                    <a:pt x="594" y="1034"/>
                  </a:lnTo>
                  <a:lnTo>
                    <a:pt x="577" y="1042"/>
                  </a:lnTo>
                  <a:lnTo>
                    <a:pt x="559" y="1050"/>
                  </a:lnTo>
                  <a:lnTo>
                    <a:pt x="541" y="1057"/>
                  </a:lnTo>
                  <a:lnTo>
                    <a:pt x="521" y="1063"/>
                  </a:lnTo>
                  <a:lnTo>
                    <a:pt x="502" y="1069"/>
                  </a:lnTo>
                  <a:lnTo>
                    <a:pt x="482" y="1073"/>
                  </a:lnTo>
                  <a:lnTo>
                    <a:pt x="461" y="1078"/>
                  </a:lnTo>
                  <a:lnTo>
                    <a:pt x="440" y="1081"/>
                  </a:lnTo>
                  <a:lnTo>
                    <a:pt x="417" y="1083"/>
                  </a:lnTo>
                  <a:lnTo>
                    <a:pt x="394" y="1086"/>
                  </a:lnTo>
                  <a:lnTo>
                    <a:pt x="371" y="1088"/>
                  </a:lnTo>
                  <a:lnTo>
                    <a:pt x="346" y="1089"/>
                  </a:lnTo>
                  <a:lnTo>
                    <a:pt x="321" y="1089"/>
                  </a:lnTo>
                  <a:lnTo>
                    <a:pt x="296" y="1088"/>
                  </a:lnTo>
                  <a:lnTo>
                    <a:pt x="267" y="1086"/>
                  </a:lnTo>
                  <a:lnTo>
                    <a:pt x="234" y="1082"/>
                  </a:lnTo>
                  <a:lnTo>
                    <a:pt x="199" y="1078"/>
                  </a:lnTo>
                  <a:lnTo>
                    <a:pt x="158" y="1071"/>
                  </a:lnTo>
                  <a:lnTo>
                    <a:pt x="116" y="1063"/>
                  </a:lnTo>
                  <a:lnTo>
                    <a:pt x="69" y="1053"/>
                  </a:lnTo>
                  <a:lnTo>
                    <a:pt x="19" y="1043"/>
                  </a:lnTo>
                  <a:lnTo>
                    <a:pt x="19" y="822"/>
                  </a:lnTo>
                  <a:lnTo>
                    <a:pt x="70" y="838"/>
                  </a:lnTo>
                  <a:lnTo>
                    <a:pt x="118" y="851"/>
                  </a:lnTo>
                  <a:lnTo>
                    <a:pt x="162" y="862"/>
                  </a:lnTo>
                  <a:lnTo>
                    <a:pt x="203" y="871"/>
                  </a:lnTo>
                  <a:lnTo>
                    <a:pt x="240" y="879"/>
                  </a:lnTo>
                  <a:lnTo>
                    <a:pt x="274" y="883"/>
                  </a:lnTo>
                  <a:lnTo>
                    <a:pt x="305" y="887"/>
                  </a:lnTo>
                  <a:lnTo>
                    <a:pt x="331" y="888"/>
                  </a:lnTo>
                  <a:lnTo>
                    <a:pt x="347" y="888"/>
                  </a:lnTo>
                  <a:lnTo>
                    <a:pt x="362" y="887"/>
                  </a:lnTo>
                  <a:lnTo>
                    <a:pt x="375" y="885"/>
                  </a:lnTo>
                  <a:lnTo>
                    <a:pt x="388" y="881"/>
                  </a:lnTo>
                  <a:lnTo>
                    <a:pt x="401" y="878"/>
                  </a:lnTo>
                  <a:lnTo>
                    <a:pt x="413" y="872"/>
                  </a:lnTo>
                  <a:lnTo>
                    <a:pt x="425" y="868"/>
                  </a:lnTo>
                  <a:lnTo>
                    <a:pt x="436" y="861"/>
                  </a:lnTo>
                  <a:lnTo>
                    <a:pt x="448" y="853"/>
                  </a:lnTo>
                  <a:lnTo>
                    <a:pt x="456" y="847"/>
                  </a:lnTo>
                  <a:lnTo>
                    <a:pt x="464" y="838"/>
                  </a:lnTo>
                  <a:lnTo>
                    <a:pt x="470" y="829"/>
                  </a:lnTo>
                  <a:lnTo>
                    <a:pt x="475" y="819"/>
                  </a:lnTo>
                  <a:lnTo>
                    <a:pt x="479" y="809"/>
                  </a:lnTo>
                  <a:lnTo>
                    <a:pt x="481" y="797"/>
                  </a:lnTo>
                  <a:lnTo>
                    <a:pt x="481" y="785"/>
                  </a:lnTo>
                  <a:lnTo>
                    <a:pt x="480" y="775"/>
                  </a:lnTo>
                  <a:lnTo>
                    <a:pt x="478" y="765"/>
                  </a:lnTo>
                  <a:lnTo>
                    <a:pt x="473" y="754"/>
                  </a:lnTo>
                  <a:lnTo>
                    <a:pt x="467" y="744"/>
                  </a:lnTo>
                  <a:lnTo>
                    <a:pt x="458" y="733"/>
                  </a:lnTo>
                  <a:lnTo>
                    <a:pt x="448" y="723"/>
                  </a:lnTo>
                  <a:lnTo>
                    <a:pt x="435" y="711"/>
                  </a:lnTo>
                  <a:lnTo>
                    <a:pt x="421" y="701"/>
                  </a:lnTo>
                  <a:lnTo>
                    <a:pt x="401" y="688"/>
                  </a:lnTo>
                  <a:lnTo>
                    <a:pt x="367" y="669"/>
                  </a:lnTo>
                  <a:lnTo>
                    <a:pt x="321" y="644"/>
                  </a:lnTo>
                  <a:lnTo>
                    <a:pt x="263" y="613"/>
                  </a:lnTo>
                  <a:lnTo>
                    <a:pt x="232" y="595"/>
                  </a:lnTo>
                  <a:lnTo>
                    <a:pt x="202" y="577"/>
                  </a:lnTo>
                  <a:lnTo>
                    <a:pt x="174" y="559"/>
                  </a:lnTo>
                  <a:lnTo>
                    <a:pt x="148" y="540"/>
                  </a:lnTo>
                  <a:lnTo>
                    <a:pt x="125" y="521"/>
                  </a:lnTo>
                  <a:lnTo>
                    <a:pt x="104" y="500"/>
                  </a:lnTo>
                  <a:lnTo>
                    <a:pt x="84" y="480"/>
                  </a:lnTo>
                  <a:lnTo>
                    <a:pt x="66" y="460"/>
                  </a:lnTo>
                  <a:lnTo>
                    <a:pt x="51" y="439"/>
                  </a:lnTo>
                  <a:lnTo>
                    <a:pt x="38" y="418"/>
                  </a:lnTo>
                  <a:lnTo>
                    <a:pt x="26" y="397"/>
                  </a:lnTo>
                  <a:lnTo>
                    <a:pt x="17" y="374"/>
                  </a:lnTo>
                  <a:lnTo>
                    <a:pt x="10" y="352"/>
                  </a:lnTo>
                  <a:lnTo>
                    <a:pt x="4" y="328"/>
                  </a:lnTo>
                  <a:lnTo>
                    <a:pt x="1" y="305"/>
                  </a:lnTo>
                  <a:lnTo>
                    <a:pt x="0" y="282"/>
                  </a:lnTo>
                  <a:lnTo>
                    <a:pt x="1" y="265"/>
                  </a:lnTo>
                  <a:lnTo>
                    <a:pt x="2" y="249"/>
                  </a:lnTo>
                  <a:lnTo>
                    <a:pt x="4" y="234"/>
                  </a:lnTo>
                  <a:lnTo>
                    <a:pt x="8" y="219"/>
                  </a:lnTo>
                  <a:lnTo>
                    <a:pt x="12" y="205"/>
                  </a:lnTo>
                  <a:lnTo>
                    <a:pt x="18" y="190"/>
                  </a:lnTo>
                  <a:lnTo>
                    <a:pt x="23" y="177"/>
                  </a:lnTo>
                  <a:lnTo>
                    <a:pt x="30" y="163"/>
                  </a:lnTo>
                  <a:lnTo>
                    <a:pt x="39" y="151"/>
                  </a:lnTo>
                  <a:lnTo>
                    <a:pt x="48" y="139"/>
                  </a:lnTo>
                  <a:lnTo>
                    <a:pt x="57" y="126"/>
                  </a:lnTo>
                  <a:lnTo>
                    <a:pt x="68" y="114"/>
                  </a:lnTo>
                  <a:lnTo>
                    <a:pt x="80" y="104"/>
                  </a:lnTo>
                  <a:lnTo>
                    <a:pt x="93" y="93"/>
                  </a:lnTo>
                  <a:lnTo>
                    <a:pt x="106" y="83"/>
                  </a:lnTo>
                  <a:lnTo>
                    <a:pt x="120" y="73"/>
                  </a:lnTo>
                  <a:lnTo>
                    <a:pt x="135" y="64"/>
                  </a:lnTo>
                  <a:lnTo>
                    <a:pt x="149" y="56"/>
                  </a:lnTo>
                  <a:lnTo>
                    <a:pt x="165" y="48"/>
                  </a:lnTo>
                  <a:lnTo>
                    <a:pt x="181" y="42"/>
                  </a:lnTo>
                  <a:lnTo>
                    <a:pt x="197" y="35"/>
                  </a:lnTo>
                  <a:lnTo>
                    <a:pt x="215" y="29"/>
                  </a:lnTo>
                  <a:lnTo>
                    <a:pt x="233" y="24"/>
                  </a:lnTo>
                  <a:lnTo>
                    <a:pt x="251" y="19"/>
                  </a:lnTo>
                  <a:lnTo>
                    <a:pt x="270" y="15"/>
                  </a:lnTo>
                  <a:lnTo>
                    <a:pt x="290" y="11"/>
                  </a:lnTo>
                  <a:lnTo>
                    <a:pt x="310" y="8"/>
                  </a:lnTo>
                  <a:lnTo>
                    <a:pt x="330" y="5"/>
                  </a:lnTo>
                  <a:lnTo>
                    <a:pt x="352" y="4"/>
                  </a:lnTo>
                  <a:lnTo>
                    <a:pt x="374" y="1"/>
                  </a:lnTo>
                  <a:lnTo>
                    <a:pt x="396" y="1"/>
                  </a:lnTo>
                  <a:lnTo>
                    <a:pt x="419" y="0"/>
                  </a:lnTo>
                  <a:lnTo>
                    <a:pt x="443" y="1"/>
                  </a:lnTo>
                  <a:lnTo>
                    <a:pt x="469" y="1"/>
                  </a:lnTo>
                  <a:lnTo>
                    <a:pt x="496" y="4"/>
                  </a:lnTo>
                  <a:lnTo>
                    <a:pt x="523" y="5"/>
                  </a:lnTo>
                  <a:lnTo>
                    <a:pt x="554" y="8"/>
                  </a:lnTo>
                  <a:lnTo>
                    <a:pt x="585" y="11"/>
                  </a:lnTo>
                  <a:lnTo>
                    <a:pt x="617" y="15"/>
                  </a:lnTo>
                  <a:lnTo>
                    <a:pt x="651" y="19"/>
                  </a:lnTo>
                  <a:close/>
                </a:path>
              </a:pathLst>
            </a:custGeom>
            <a:solidFill>
              <a:srgbClr val="FFFFFF"/>
            </a:solidFill>
            <a:ln w="9525">
              <a:noFill/>
              <a:round/>
              <a:headEnd/>
              <a:tailEnd/>
            </a:ln>
          </p:spPr>
          <p:txBody>
            <a:bodyPr/>
            <a:lstStyle/>
            <a:p>
              <a:pPr fontAlgn="base">
                <a:spcBef>
                  <a:spcPct val="0"/>
                </a:spcBef>
                <a:spcAft>
                  <a:spcPct val="0"/>
                </a:spcAft>
                <a:defRPr/>
              </a:pPr>
              <a:endParaRPr lang="en-GB" sz="2400">
                <a:solidFill>
                  <a:srgbClr val="161616"/>
                </a:solidFill>
              </a:endParaRPr>
            </a:p>
          </p:txBody>
        </p:sp>
        <p:sp>
          <p:nvSpPr>
            <p:cNvPr id="1125" name="Freeform 101"/>
            <p:cNvSpPr>
              <a:spLocks noEditPoints="1"/>
            </p:cNvSpPr>
            <p:nvPr userDrawn="1"/>
          </p:nvSpPr>
          <p:spPr bwMode="gray">
            <a:xfrm>
              <a:off x="5922" y="4215"/>
              <a:ext cx="29" cy="28"/>
            </a:xfrm>
            <a:custGeom>
              <a:avLst/>
              <a:gdLst/>
              <a:ahLst/>
              <a:cxnLst>
                <a:cxn ang="0">
                  <a:pos x="285" y="608"/>
                </a:cxn>
                <a:cxn ang="0">
                  <a:pos x="303" y="685"/>
                </a:cxn>
                <a:cxn ang="0">
                  <a:pos x="335" y="752"/>
                </a:cxn>
                <a:cxn ang="0">
                  <a:pos x="382" y="808"/>
                </a:cxn>
                <a:cxn ang="0">
                  <a:pos x="439" y="844"/>
                </a:cxn>
                <a:cxn ang="0">
                  <a:pos x="507" y="864"/>
                </a:cxn>
                <a:cxn ang="0">
                  <a:pos x="585" y="867"/>
                </a:cxn>
                <a:cxn ang="0">
                  <a:pos x="658" y="850"/>
                </a:cxn>
                <a:cxn ang="0">
                  <a:pos x="718" y="815"/>
                </a:cxn>
                <a:cxn ang="0">
                  <a:pos x="765" y="763"/>
                </a:cxn>
                <a:cxn ang="0">
                  <a:pos x="797" y="699"/>
                </a:cxn>
                <a:cxn ang="0">
                  <a:pos x="816" y="624"/>
                </a:cxn>
                <a:cxn ang="0">
                  <a:pos x="822" y="500"/>
                </a:cxn>
                <a:cxn ang="0">
                  <a:pos x="809" y="416"/>
                </a:cxn>
                <a:cxn ang="0">
                  <a:pos x="785" y="345"/>
                </a:cxn>
                <a:cxn ang="0">
                  <a:pos x="747" y="292"/>
                </a:cxn>
                <a:cxn ang="0">
                  <a:pos x="696" y="253"/>
                </a:cxn>
                <a:cxn ang="0">
                  <a:pos x="631" y="229"/>
                </a:cxn>
                <a:cxn ang="0">
                  <a:pos x="554" y="221"/>
                </a:cxn>
                <a:cxn ang="0">
                  <a:pos x="476" y="230"/>
                </a:cxn>
                <a:cxn ang="0">
                  <a:pos x="411" y="255"/>
                </a:cxn>
                <a:cxn ang="0">
                  <a:pos x="358" y="296"/>
                </a:cxn>
                <a:cxn ang="0">
                  <a:pos x="319" y="353"/>
                </a:cxn>
                <a:cxn ang="0">
                  <a:pos x="292" y="422"/>
                </a:cxn>
                <a:cxn ang="0">
                  <a:pos x="281" y="503"/>
                </a:cxn>
                <a:cxn ang="0">
                  <a:pos x="495" y="1087"/>
                </a:cxn>
                <a:cxn ang="0">
                  <a:pos x="358" y="1059"/>
                </a:cxn>
                <a:cxn ang="0">
                  <a:pos x="239" y="1002"/>
                </a:cxn>
                <a:cxn ang="0">
                  <a:pos x="136" y="915"/>
                </a:cxn>
                <a:cxn ang="0">
                  <a:pos x="60" y="806"/>
                </a:cxn>
                <a:cxn ang="0">
                  <a:pos x="16" y="681"/>
                </a:cxn>
                <a:cxn ang="0">
                  <a:pos x="0" y="538"/>
                </a:cxn>
                <a:cxn ang="0">
                  <a:pos x="14" y="397"/>
                </a:cxn>
                <a:cxn ang="0">
                  <a:pos x="59" y="273"/>
                </a:cxn>
                <a:cxn ang="0">
                  <a:pos x="134" y="167"/>
                </a:cxn>
                <a:cxn ang="0">
                  <a:pos x="234" y="84"/>
                </a:cxn>
                <a:cxn ang="0">
                  <a:pos x="354" y="29"/>
                </a:cxn>
                <a:cxn ang="0">
                  <a:pos x="492" y="2"/>
                </a:cxn>
                <a:cxn ang="0">
                  <a:pos x="642" y="6"/>
                </a:cxn>
                <a:cxn ang="0">
                  <a:pos x="775" y="38"/>
                </a:cxn>
                <a:cxn ang="0">
                  <a:pos x="890" y="100"/>
                </a:cxn>
                <a:cxn ang="0">
                  <a:pos x="986" y="189"/>
                </a:cxn>
                <a:cxn ang="0">
                  <a:pos x="1054" y="298"/>
                </a:cxn>
                <a:cxn ang="0">
                  <a:pos x="1093" y="425"/>
                </a:cxn>
                <a:cxn ang="0">
                  <a:pos x="1102" y="567"/>
                </a:cxn>
                <a:cxn ang="0">
                  <a:pos x="1081" y="703"/>
                </a:cxn>
                <a:cxn ang="0">
                  <a:pos x="1030" y="824"/>
                </a:cxn>
                <a:cxn ang="0">
                  <a:pos x="949" y="930"/>
                </a:cxn>
                <a:cxn ang="0">
                  <a:pos x="845" y="1014"/>
                </a:cxn>
                <a:cxn ang="0">
                  <a:pos x="722" y="1067"/>
                </a:cxn>
                <a:cxn ang="0">
                  <a:pos x="584" y="1088"/>
                </a:cxn>
              </a:cxnLst>
              <a:rect l="0" t="0" r="r" b="b"/>
              <a:pathLst>
                <a:path w="1103" h="1089">
                  <a:moveTo>
                    <a:pt x="280" y="538"/>
                  </a:moveTo>
                  <a:lnTo>
                    <a:pt x="280" y="556"/>
                  </a:lnTo>
                  <a:lnTo>
                    <a:pt x="281" y="574"/>
                  </a:lnTo>
                  <a:lnTo>
                    <a:pt x="282" y="591"/>
                  </a:lnTo>
                  <a:lnTo>
                    <a:pt x="285" y="608"/>
                  </a:lnTo>
                  <a:lnTo>
                    <a:pt x="287" y="624"/>
                  </a:lnTo>
                  <a:lnTo>
                    <a:pt x="290" y="640"/>
                  </a:lnTo>
                  <a:lnTo>
                    <a:pt x="294" y="656"/>
                  </a:lnTo>
                  <a:lnTo>
                    <a:pt x="298" y="670"/>
                  </a:lnTo>
                  <a:lnTo>
                    <a:pt x="303" y="685"/>
                  </a:lnTo>
                  <a:lnTo>
                    <a:pt x="308" y="699"/>
                  </a:lnTo>
                  <a:lnTo>
                    <a:pt x="314" y="713"/>
                  </a:lnTo>
                  <a:lnTo>
                    <a:pt x="320" y="726"/>
                  </a:lnTo>
                  <a:lnTo>
                    <a:pt x="327" y="739"/>
                  </a:lnTo>
                  <a:lnTo>
                    <a:pt x="335" y="752"/>
                  </a:lnTo>
                  <a:lnTo>
                    <a:pt x="344" y="764"/>
                  </a:lnTo>
                  <a:lnTo>
                    <a:pt x="353" y="775"/>
                  </a:lnTo>
                  <a:lnTo>
                    <a:pt x="362" y="786"/>
                  </a:lnTo>
                  <a:lnTo>
                    <a:pt x="372" y="797"/>
                  </a:lnTo>
                  <a:lnTo>
                    <a:pt x="382" y="808"/>
                  </a:lnTo>
                  <a:lnTo>
                    <a:pt x="392" y="816"/>
                  </a:lnTo>
                  <a:lnTo>
                    <a:pt x="403" y="824"/>
                  </a:lnTo>
                  <a:lnTo>
                    <a:pt x="414" y="832"/>
                  </a:lnTo>
                  <a:lnTo>
                    <a:pt x="426" y="839"/>
                  </a:lnTo>
                  <a:lnTo>
                    <a:pt x="439" y="844"/>
                  </a:lnTo>
                  <a:lnTo>
                    <a:pt x="452" y="850"/>
                  </a:lnTo>
                  <a:lnTo>
                    <a:pt x="464" y="854"/>
                  </a:lnTo>
                  <a:lnTo>
                    <a:pt x="479" y="859"/>
                  </a:lnTo>
                  <a:lnTo>
                    <a:pt x="492" y="862"/>
                  </a:lnTo>
                  <a:lnTo>
                    <a:pt x="507" y="864"/>
                  </a:lnTo>
                  <a:lnTo>
                    <a:pt x="522" y="867"/>
                  </a:lnTo>
                  <a:lnTo>
                    <a:pt x="537" y="868"/>
                  </a:lnTo>
                  <a:lnTo>
                    <a:pt x="554" y="868"/>
                  </a:lnTo>
                  <a:lnTo>
                    <a:pt x="569" y="868"/>
                  </a:lnTo>
                  <a:lnTo>
                    <a:pt x="585" y="867"/>
                  </a:lnTo>
                  <a:lnTo>
                    <a:pt x="601" y="864"/>
                  </a:lnTo>
                  <a:lnTo>
                    <a:pt x="616" y="862"/>
                  </a:lnTo>
                  <a:lnTo>
                    <a:pt x="630" y="859"/>
                  </a:lnTo>
                  <a:lnTo>
                    <a:pt x="644" y="854"/>
                  </a:lnTo>
                  <a:lnTo>
                    <a:pt x="658" y="850"/>
                  </a:lnTo>
                  <a:lnTo>
                    <a:pt x="671" y="844"/>
                  </a:lnTo>
                  <a:lnTo>
                    <a:pt x="683" y="838"/>
                  </a:lnTo>
                  <a:lnTo>
                    <a:pt x="694" y="831"/>
                  </a:lnTo>
                  <a:lnTo>
                    <a:pt x="707" y="823"/>
                  </a:lnTo>
                  <a:lnTo>
                    <a:pt x="718" y="815"/>
                  </a:lnTo>
                  <a:lnTo>
                    <a:pt x="728" y="805"/>
                  </a:lnTo>
                  <a:lnTo>
                    <a:pt x="738" y="795"/>
                  </a:lnTo>
                  <a:lnTo>
                    <a:pt x="747" y="785"/>
                  </a:lnTo>
                  <a:lnTo>
                    <a:pt x="757" y="774"/>
                  </a:lnTo>
                  <a:lnTo>
                    <a:pt x="765" y="763"/>
                  </a:lnTo>
                  <a:lnTo>
                    <a:pt x="773" y="751"/>
                  </a:lnTo>
                  <a:lnTo>
                    <a:pt x="779" y="738"/>
                  </a:lnTo>
                  <a:lnTo>
                    <a:pt x="786" y="726"/>
                  </a:lnTo>
                  <a:lnTo>
                    <a:pt x="792" y="713"/>
                  </a:lnTo>
                  <a:lnTo>
                    <a:pt x="797" y="699"/>
                  </a:lnTo>
                  <a:lnTo>
                    <a:pt x="802" y="685"/>
                  </a:lnTo>
                  <a:lnTo>
                    <a:pt x="806" y="670"/>
                  </a:lnTo>
                  <a:lnTo>
                    <a:pt x="811" y="656"/>
                  </a:lnTo>
                  <a:lnTo>
                    <a:pt x="814" y="640"/>
                  </a:lnTo>
                  <a:lnTo>
                    <a:pt x="816" y="624"/>
                  </a:lnTo>
                  <a:lnTo>
                    <a:pt x="818" y="609"/>
                  </a:lnTo>
                  <a:lnTo>
                    <a:pt x="822" y="574"/>
                  </a:lnTo>
                  <a:lnTo>
                    <a:pt x="823" y="538"/>
                  </a:lnTo>
                  <a:lnTo>
                    <a:pt x="823" y="519"/>
                  </a:lnTo>
                  <a:lnTo>
                    <a:pt x="822" y="500"/>
                  </a:lnTo>
                  <a:lnTo>
                    <a:pt x="821" y="481"/>
                  </a:lnTo>
                  <a:lnTo>
                    <a:pt x="818" y="465"/>
                  </a:lnTo>
                  <a:lnTo>
                    <a:pt x="816" y="447"/>
                  </a:lnTo>
                  <a:lnTo>
                    <a:pt x="813" y="431"/>
                  </a:lnTo>
                  <a:lnTo>
                    <a:pt x="809" y="416"/>
                  </a:lnTo>
                  <a:lnTo>
                    <a:pt x="806" y="400"/>
                  </a:lnTo>
                  <a:lnTo>
                    <a:pt x="802" y="385"/>
                  </a:lnTo>
                  <a:lnTo>
                    <a:pt x="796" y="371"/>
                  </a:lnTo>
                  <a:lnTo>
                    <a:pt x="790" y="359"/>
                  </a:lnTo>
                  <a:lnTo>
                    <a:pt x="785" y="345"/>
                  </a:lnTo>
                  <a:lnTo>
                    <a:pt x="778" y="333"/>
                  </a:lnTo>
                  <a:lnTo>
                    <a:pt x="771" y="322"/>
                  </a:lnTo>
                  <a:lnTo>
                    <a:pt x="764" y="311"/>
                  </a:lnTo>
                  <a:lnTo>
                    <a:pt x="756" y="301"/>
                  </a:lnTo>
                  <a:lnTo>
                    <a:pt x="747" y="292"/>
                  </a:lnTo>
                  <a:lnTo>
                    <a:pt x="738" y="283"/>
                  </a:lnTo>
                  <a:lnTo>
                    <a:pt x="728" y="274"/>
                  </a:lnTo>
                  <a:lnTo>
                    <a:pt x="718" y="266"/>
                  </a:lnTo>
                  <a:lnTo>
                    <a:pt x="707" y="259"/>
                  </a:lnTo>
                  <a:lnTo>
                    <a:pt x="696" y="253"/>
                  </a:lnTo>
                  <a:lnTo>
                    <a:pt x="683" y="247"/>
                  </a:lnTo>
                  <a:lnTo>
                    <a:pt x="671" y="241"/>
                  </a:lnTo>
                  <a:lnTo>
                    <a:pt x="659" y="237"/>
                  </a:lnTo>
                  <a:lnTo>
                    <a:pt x="645" y="232"/>
                  </a:lnTo>
                  <a:lnTo>
                    <a:pt x="631" y="229"/>
                  </a:lnTo>
                  <a:lnTo>
                    <a:pt x="616" y="227"/>
                  </a:lnTo>
                  <a:lnTo>
                    <a:pt x="602" y="225"/>
                  </a:lnTo>
                  <a:lnTo>
                    <a:pt x="586" y="222"/>
                  </a:lnTo>
                  <a:lnTo>
                    <a:pt x="570" y="221"/>
                  </a:lnTo>
                  <a:lnTo>
                    <a:pt x="554" y="221"/>
                  </a:lnTo>
                  <a:lnTo>
                    <a:pt x="537" y="222"/>
                  </a:lnTo>
                  <a:lnTo>
                    <a:pt x="520" y="222"/>
                  </a:lnTo>
                  <a:lnTo>
                    <a:pt x="505" y="225"/>
                  </a:lnTo>
                  <a:lnTo>
                    <a:pt x="490" y="227"/>
                  </a:lnTo>
                  <a:lnTo>
                    <a:pt x="476" y="230"/>
                  </a:lnTo>
                  <a:lnTo>
                    <a:pt x="461" y="234"/>
                  </a:lnTo>
                  <a:lnTo>
                    <a:pt x="448" y="238"/>
                  </a:lnTo>
                  <a:lnTo>
                    <a:pt x="435" y="243"/>
                  </a:lnTo>
                  <a:lnTo>
                    <a:pt x="422" y="248"/>
                  </a:lnTo>
                  <a:lnTo>
                    <a:pt x="411" y="255"/>
                  </a:lnTo>
                  <a:lnTo>
                    <a:pt x="399" y="261"/>
                  </a:lnTo>
                  <a:lnTo>
                    <a:pt x="388" y="269"/>
                  </a:lnTo>
                  <a:lnTo>
                    <a:pt x="377" y="278"/>
                  </a:lnTo>
                  <a:lnTo>
                    <a:pt x="367" y="287"/>
                  </a:lnTo>
                  <a:lnTo>
                    <a:pt x="358" y="296"/>
                  </a:lnTo>
                  <a:lnTo>
                    <a:pt x="349" y="307"/>
                  </a:lnTo>
                  <a:lnTo>
                    <a:pt x="340" y="317"/>
                  </a:lnTo>
                  <a:lnTo>
                    <a:pt x="333" y="330"/>
                  </a:lnTo>
                  <a:lnTo>
                    <a:pt x="326" y="341"/>
                  </a:lnTo>
                  <a:lnTo>
                    <a:pt x="319" y="353"/>
                  </a:lnTo>
                  <a:lnTo>
                    <a:pt x="313" y="366"/>
                  </a:lnTo>
                  <a:lnTo>
                    <a:pt x="307" y="380"/>
                  </a:lnTo>
                  <a:lnTo>
                    <a:pt x="301" y="393"/>
                  </a:lnTo>
                  <a:lnTo>
                    <a:pt x="297" y="408"/>
                  </a:lnTo>
                  <a:lnTo>
                    <a:pt x="292" y="422"/>
                  </a:lnTo>
                  <a:lnTo>
                    <a:pt x="289" y="438"/>
                  </a:lnTo>
                  <a:lnTo>
                    <a:pt x="287" y="454"/>
                  </a:lnTo>
                  <a:lnTo>
                    <a:pt x="285" y="469"/>
                  </a:lnTo>
                  <a:lnTo>
                    <a:pt x="282" y="486"/>
                  </a:lnTo>
                  <a:lnTo>
                    <a:pt x="281" y="503"/>
                  </a:lnTo>
                  <a:lnTo>
                    <a:pt x="280" y="521"/>
                  </a:lnTo>
                  <a:lnTo>
                    <a:pt x="280" y="538"/>
                  </a:lnTo>
                  <a:close/>
                  <a:moveTo>
                    <a:pt x="554" y="1089"/>
                  </a:moveTo>
                  <a:lnTo>
                    <a:pt x="524" y="1088"/>
                  </a:lnTo>
                  <a:lnTo>
                    <a:pt x="495" y="1087"/>
                  </a:lnTo>
                  <a:lnTo>
                    <a:pt x="466" y="1083"/>
                  </a:lnTo>
                  <a:lnTo>
                    <a:pt x="438" y="1079"/>
                  </a:lnTo>
                  <a:lnTo>
                    <a:pt x="411" y="1073"/>
                  </a:lnTo>
                  <a:lnTo>
                    <a:pt x="384" y="1067"/>
                  </a:lnTo>
                  <a:lnTo>
                    <a:pt x="358" y="1059"/>
                  </a:lnTo>
                  <a:lnTo>
                    <a:pt x="333" y="1050"/>
                  </a:lnTo>
                  <a:lnTo>
                    <a:pt x="308" y="1040"/>
                  </a:lnTo>
                  <a:lnTo>
                    <a:pt x="285" y="1029"/>
                  </a:lnTo>
                  <a:lnTo>
                    <a:pt x="261" y="1016"/>
                  </a:lnTo>
                  <a:lnTo>
                    <a:pt x="239" y="1002"/>
                  </a:lnTo>
                  <a:lnTo>
                    <a:pt x="217" y="987"/>
                  </a:lnTo>
                  <a:lnTo>
                    <a:pt x="195" y="971"/>
                  </a:lnTo>
                  <a:lnTo>
                    <a:pt x="175" y="953"/>
                  </a:lnTo>
                  <a:lnTo>
                    <a:pt x="155" y="934"/>
                  </a:lnTo>
                  <a:lnTo>
                    <a:pt x="136" y="915"/>
                  </a:lnTo>
                  <a:lnTo>
                    <a:pt x="119" y="895"/>
                  </a:lnTo>
                  <a:lnTo>
                    <a:pt x="103" y="873"/>
                  </a:lnTo>
                  <a:lnTo>
                    <a:pt x="87" y="851"/>
                  </a:lnTo>
                  <a:lnTo>
                    <a:pt x="74" y="829"/>
                  </a:lnTo>
                  <a:lnTo>
                    <a:pt x="60" y="806"/>
                  </a:lnTo>
                  <a:lnTo>
                    <a:pt x="49" y="783"/>
                  </a:lnTo>
                  <a:lnTo>
                    <a:pt x="39" y="758"/>
                  </a:lnTo>
                  <a:lnTo>
                    <a:pt x="30" y="733"/>
                  </a:lnTo>
                  <a:lnTo>
                    <a:pt x="22" y="707"/>
                  </a:lnTo>
                  <a:lnTo>
                    <a:pt x="16" y="681"/>
                  </a:lnTo>
                  <a:lnTo>
                    <a:pt x="10" y="653"/>
                  </a:lnTo>
                  <a:lnTo>
                    <a:pt x="6" y="626"/>
                  </a:lnTo>
                  <a:lnTo>
                    <a:pt x="2" y="598"/>
                  </a:lnTo>
                  <a:lnTo>
                    <a:pt x="1" y="569"/>
                  </a:lnTo>
                  <a:lnTo>
                    <a:pt x="0" y="538"/>
                  </a:lnTo>
                  <a:lnTo>
                    <a:pt x="1" y="508"/>
                  </a:lnTo>
                  <a:lnTo>
                    <a:pt x="2" y="479"/>
                  </a:lnTo>
                  <a:lnTo>
                    <a:pt x="6" y="451"/>
                  </a:lnTo>
                  <a:lnTo>
                    <a:pt x="10" y="423"/>
                  </a:lnTo>
                  <a:lnTo>
                    <a:pt x="14" y="397"/>
                  </a:lnTo>
                  <a:lnTo>
                    <a:pt x="21" y="370"/>
                  </a:lnTo>
                  <a:lnTo>
                    <a:pt x="29" y="344"/>
                  </a:lnTo>
                  <a:lnTo>
                    <a:pt x="38" y="320"/>
                  </a:lnTo>
                  <a:lnTo>
                    <a:pt x="48" y="296"/>
                  </a:lnTo>
                  <a:lnTo>
                    <a:pt x="59" y="273"/>
                  </a:lnTo>
                  <a:lnTo>
                    <a:pt x="73" y="250"/>
                  </a:lnTo>
                  <a:lnTo>
                    <a:pt x="86" y="228"/>
                  </a:lnTo>
                  <a:lnTo>
                    <a:pt x="100" y="207"/>
                  </a:lnTo>
                  <a:lnTo>
                    <a:pt x="116" y="187"/>
                  </a:lnTo>
                  <a:lnTo>
                    <a:pt x="134" y="167"/>
                  </a:lnTo>
                  <a:lnTo>
                    <a:pt x="152" y="149"/>
                  </a:lnTo>
                  <a:lnTo>
                    <a:pt x="172" y="131"/>
                  </a:lnTo>
                  <a:lnTo>
                    <a:pt x="192" y="114"/>
                  </a:lnTo>
                  <a:lnTo>
                    <a:pt x="213" y="98"/>
                  </a:lnTo>
                  <a:lnTo>
                    <a:pt x="234" y="84"/>
                  </a:lnTo>
                  <a:lnTo>
                    <a:pt x="257" y="71"/>
                  </a:lnTo>
                  <a:lnTo>
                    <a:pt x="280" y="58"/>
                  </a:lnTo>
                  <a:lnTo>
                    <a:pt x="304" y="47"/>
                  </a:lnTo>
                  <a:lnTo>
                    <a:pt x="328" y="37"/>
                  </a:lnTo>
                  <a:lnTo>
                    <a:pt x="354" y="29"/>
                  </a:lnTo>
                  <a:lnTo>
                    <a:pt x="381" y="21"/>
                  </a:lnTo>
                  <a:lnTo>
                    <a:pt x="407" y="15"/>
                  </a:lnTo>
                  <a:lnTo>
                    <a:pt x="435" y="10"/>
                  </a:lnTo>
                  <a:lnTo>
                    <a:pt x="463" y="6"/>
                  </a:lnTo>
                  <a:lnTo>
                    <a:pt x="492" y="2"/>
                  </a:lnTo>
                  <a:lnTo>
                    <a:pt x="522" y="1"/>
                  </a:lnTo>
                  <a:lnTo>
                    <a:pt x="554" y="0"/>
                  </a:lnTo>
                  <a:lnTo>
                    <a:pt x="584" y="1"/>
                  </a:lnTo>
                  <a:lnTo>
                    <a:pt x="613" y="4"/>
                  </a:lnTo>
                  <a:lnTo>
                    <a:pt x="642" y="6"/>
                  </a:lnTo>
                  <a:lnTo>
                    <a:pt x="670" y="10"/>
                  </a:lnTo>
                  <a:lnTo>
                    <a:pt x="697" y="16"/>
                  </a:lnTo>
                  <a:lnTo>
                    <a:pt x="723" y="21"/>
                  </a:lnTo>
                  <a:lnTo>
                    <a:pt x="749" y="29"/>
                  </a:lnTo>
                  <a:lnTo>
                    <a:pt x="775" y="38"/>
                  </a:lnTo>
                  <a:lnTo>
                    <a:pt x="799" y="48"/>
                  </a:lnTo>
                  <a:lnTo>
                    <a:pt x="823" y="59"/>
                  </a:lnTo>
                  <a:lnTo>
                    <a:pt x="846" y="72"/>
                  </a:lnTo>
                  <a:lnTo>
                    <a:pt x="869" y="85"/>
                  </a:lnTo>
                  <a:lnTo>
                    <a:pt x="890" y="100"/>
                  </a:lnTo>
                  <a:lnTo>
                    <a:pt x="911" y="115"/>
                  </a:lnTo>
                  <a:lnTo>
                    <a:pt x="931" y="132"/>
                  </a:lnTo>
                  <a:lnTo>
                    <a:pt x="950" y="150"/>
                  </a:lnTo>
                  <a:lnTo>
                    <a:pt x="969" y="169"/>
                  </a:lnTo>
                  <a:lnTo>
                    <a:pt x="986" y="189"/>
                  </a:lnTo>
                  <a:lnTo>
                    <a:pt x="1003" y="209"/>
                  </a:lnTo>
                  <a:lnTo>
                    <a:pt x="1017" y="230"/>
                  </a:lnTo>
                  <a:lnTo>
                    <a:pt x="1030" y="253"/>
                  </a:lnTo>
                  <a:lnTo>
                    <a:pt x="1043" y="275"/>
                  </a:lnTo>
                  <a:lnTo>
                    <a:pt x="1054" y="298"/>
                  </a:lnTo>
                  <a:lnTo>
                    <a:pt x="1064" y="322"/>
                  </a:lnTo>
                  <a:lnTo>
                    <a:pt x="1073" y="346"/>
                  </a:lnTo>
                  <a:lnTo>
                    <a:pt x="1081" y="372"/>
                  </a:lnTo>
                  <a:lnTo>
                    <a:pt x="1087" y="398"/>
                  </a:lnTo>
                  <a:lnTo>
                    <a:pt x="1093" y="425"/>
                  </a:lnTo>
                  <a:lnTo>
                    <a:pt x="1097" y="452"/>
                  </a:lnTo>
                  <a:lnTo>
                    <a:pt x="1100" y="480"/>
                  </a:lnTo>
                  <a:lnTo>
                    <a:pt x="1102" y="509"/>
                  </a:lnTo>
                  <a:lnTo>
                    <a:pt x="1103" y="538"/>
                  </a:lnTo>
                  <a:lnTo>
                    <a:pt x="1102" y="567"/>
                  </a:lnTo>
                  <a:lnTo>
                    <a:pt x="1100" y="595"/>
                  </a:lnTo>
                  <a:lnTo>
                    <a:pt x="1097" y="623"/>
                  </a:lnTo>
                  <a:lnTo>
                    <a:pt x="1093" y="650"/>
                  </a:lnTo>
                  <a:lnTo>
                    <a:pt x="1087" y="677"/>
                  </a:lnTo>
                  <a:lnTo>
                    <a:pt x="1081" y="703"/>
                  </a:lnTo>
                  <a:lnTo>
                    <a:pt x="1073" y="728"/>
                  </a:lnTo>
                  <a:lnTo>
                    <a:pt x="1064" y="753"/>
                  </a:lnTo>
                  <a:lnTo>
                    <a:pt x="1054" y="777"/>
                  </a:lnTo>
                  <a:lnTo>
                    <a:pt x="1043" y="801"/>
                  </a:lnTo>
                  <a:lnTo>
                    <a:pt x="1030" y="824"/>
                  </a:lnTo>
                  <a:lnTo>
                    <a:pt x="1016" y="847"/>
                  </a:lnTo>
                  <a:lnTo>
                    <a:pt x="1001" y="868"/>
                  </a:lnTo>
                  <a:lnTo>
                    <a:pt x="985" y="889"/>
                  </a:lnTo>
                  <a:lnTo>
                    <a:pt x="968" y="910"/>
                  </a:lnTo>
                  <a:lnTo>
                    <a:pt x="949" y="930"/>
                  </a:lnTo>
                  <a:lnTo>
                    <a:pt x="930" y="949"/>
                  </a:lnTo>
                  <a:lnTo>
                    <a:pt x="910" y="967"/>
                  </a:lnTo>
                  <a:lnTo>
                    <a:pt x="889" y="984"/>
                  </a:lnTo>
                  <a:lnTo>
                    <a:pt x="867" y="1000"/>
                  </a:lnTo>
                  <a:lnTo>
                    <a:pt x="845" y="1014"/>
                  </a:lnTo>
                  <a:lnTo>
                    <a:pt x="822" y="1026"/>
                  </a:lnTo>
                  <a:lnTo>
                    <a:pt x="798" y="1039"/>
                  </a:lnTo>
                  <a:lnTo>
                    <a:pt x="774" y="1049"/>
                  </a:lnTo>
                  <a:lnTo>
                    <a:pt x="748" y="1059"/>
                  </a:lnTo>
                  <a:lnTo>
                    <a:pt x="722" y="1067"/>
                  </a:lnTo>
                  <a:lnTo>
                    <a:pt x="697" y="1073"/>
                  </a:lnTo>
                  <a:lnTo>
                    <a:pt x="669" y="1079"/>
                  </a:lnTo>
                  <a:lnTo>
                    <a:pt x="641" y="1083"/>
                  </a:lnTo>
                  <a:lnTo>
                    <a:pt x="613" y="1087"/>
                  </a:lnTo>
                  <a:lnTo>
                    <a:pt x="584" y="1088"/>
                  </a:lnTo>
                  <a:lnTo>
                    <a:pt x="554" y="1089"/>
                  </a:lnTo>
                  <a:close/>
                </a:path>
              </a:pathLst>
            </a:custGeom>
            <a:solidFill>
              <a:srgbClr val="FFFFFF"/>
            </a:solidFill>
            <a:ln w="9525">
              <a:noFill/>
              <a:round/>
              <a:headEnd/>
              <a:tailEnd/>
            </a:ln>
          </p:spPr>
          <p:txBody>
            <a:bodyPr/>
            <a:lstStyle/>
            <a:p>
              <a:pPr fontAlgn="base">
                <a:spcBef>
                  <a:spcPct val="0"/>
                </a:spcBef>
                <a:spcAft>
                  <a:spcPct val="0"/>
                </a:spcAft>
                <a:defRPr/>
              </a:pPr>
              <a:endParaRPr lang="en-GB" sz="2400">
                <a:solidFill>
                  <a:srgbClr val="161616"/>
                </a:solidFill>
              </a:endParaRPr>
            </a:p>
          </p:txBody>
        </p:sp>
        <p:sp>
          <p:nvSpPr>
            <p:cNvPr id="1126" name="Freeform 102"/>
            <p:cNvSpPr>
              <a:spLocks/>
            </p:cNvSpPr>
            <p:nvPr userDrawn="1"/>
          </p:nvSpPr>
          <p:spPr bwMode="gray">
            <a:xfrm>
              <a:off x="5900" y="4215"/>
              <a:ext cx="19" cy="28"/>
            </a:xfrm>
            <a:custGeom>
              <a:avLst/>
              <a:gdLst/>
              <a:ahLst/>
              <a:cxnLst>
                <a:cxn ang="0">
                  <a:pos x="582" y="215"/>
                </a:cxn>
                <a:cxn ang="0">
                  <a:pos x="491" y="203"/>
                </a:cxn>
                <a:cxn ang="0">
                  <a:pos x="422" y="202"/>
                </a:cxn>
                <a:cxn ang="0">
                  <a:pos x="352" y="212"/>
                </a:cxn>
                <a:cxn ang="0">
                  <a:pos x="305" y="232"/>
                </a:cxn>
                <a:cxn ang="0">
                  <a:pos x="282" y="263"/>
                </a:cxn>
                <a:cxn ang="0">
                  <a:pos x="283" y="302"/>
                </a:cxn>
                <a:cxn ang="0">
                  <a:pos x="317" y="345"/>
                </a:cxn>
                <a:cxn ang="0">
                  <a:pos x="398" y="401"/>
                </a:cxn>
                <a:cxn ang="0">
                  <a:pos x="553" y="488"/>
                </a:cxn>
                <a:cxn ang="0">
                  <a:pos x="640" y="545"/>
                </a:cxn>
                <a:cxn ang="0">
                  <a:pos x="692" y="593"/>
                </a:cxn>
                <a:cxn ang="0">
                  <a:pos x="725" y="641"/>
                </a:cxn>
                <a:cxn ang="0">
                  <a:pos x="748" y="693"/>
                </a:cxn>
                <a:cxn ang="0">
                  <a:pos x="759" y="748"/>
                </a:cxn>
                <a:cxn ang="0">
                  <a:pos x="758" y="813"/>
                </a:cxn>
                <a:cxn ang="0">
                  <a:pos x="743" y="879"/>
                </a:cxn>
                <a:cxn ang="0">
                  <a:pos x="713" y="936"/>
                </a:cxn>
                <a:cxn ang="0">
                  <a:pos x="668" y="985"/>
                </a:cxn>
                <a:cxn ang="0">
                  <a:pos x="610" y="1025"/>
                </a:cxn>
                <a:cxn ang="0">
                  <a:pos x="540" y="1057"/>
                </a:cxn>
                <a:cxn ang="0">
                  <a:pos x="460" y="1078"/>
                </a:cxn>
                <a:cxn ang="0">
                  <a:pos x="369" y="1088"/>
                </a:cxn>
                <a:cxn ang="0">
                  <a:pos x="266" y="1086"/>
                </a:cxn>
                <a:cxn ang="0">
                  <a:pos x="115" y="1063"/>
                </a:cxn>
                <a:cxn ang="0">
                  <a:pos x="69" y="838"/>
                </a:cxn>
                <a:cxn ang="0">
                  <a:pos x="240" y="879"/>
                </a:cxn>
                <a:cxn ang="0">
                  <a:pos x="346" y="888"/>
                </a:cxn>
                <a:cxn ang="0">
                  <a:pos x="400" y="878"/>
                </a:cxn>
                <a:cxn ang="0">
                  <a:pos x="446" y="853"/>
                </a:cxn>
                <a:cxn ang="0">
                  <a:pos x="474" y="819"/>
                </a:cxn>
                <a:cxn ang="0">
                  <a:pos x="480" y="775"/>
                </a:cxn>
                <a:cxn ang="0">
                  <a:pos x="457" y="733"/>
                </a:cxn>
                <a:cxn ang="0">
                  <a:pos x="399" y="688"/>
                </a:cxn>
                <a:cxn ang="0">
                  <a:pos x="231" y="595"/>
                </a:cxn>
                <a:cxn ang="0">
                  <a:pos x="123" y="521"/>
                </a:cxn>
                <a:cxn ang="0">
                  <a:pos x="50" y="439"/>
                </a:cxn>
                <a:cxn ang="0">
                  <a:pos x="8" y="352"/>
                </a:cxn>
                <a:cxn ang="0">
                  <a:pos x="0" y="265"/>
                </a:cxn>
                <a:cxn ang="0">
                  <a:pos x="11" y="205"/>
                </a:cxn>
                <a:cxn ang="0">
                  <a:pos x="37" y="151"/>
                </a:cxn>
                <a:cxn ang="0">
                  <a:pos x="79" y="104"/>
                </a:cxn>
                <a:cxn ang="0">
                  <a:pos x="134" y="64"/>
                </a:cxn>
                <a:cxn ang="0">
                  <a:pos x="197" y="35"/>
                </a:cxn>
                <a:cxn ang="0">
                  <a:pos x="269" y="15"/>
                </a:cxn>
                <a:cxn ang="0">
                  <a:pos x="351" y="4"/>
                </a:cxn>
                <a:cxn ang="0">
                  <a:pos x="442" y="1"/>
                </a:cxn>
                <a:cxn ang="0">
                  <a:pos x="552" y="8"/>
                </a:cxn>
              </a:cxnLst>
              <a:rect l="0" t="0" r="r" b="b"/>
              <a:pathLst>
                <a:path w="760" h="1089">
                  <a:moveTo>
                    <a:pt x="650" y="19"/>
                  </a:moveTo>
                  <a:lnTo>
                    <a:pt x="650" y="226"/>
                  </a:lnTo>
                  <a:lnTo>
                    <a:pt x="615" y="220"/>
                  </a:lnTo>
                  <a:lnTo>
                    <a:pt x="582" y="215"/>
                  </a:lnTo>
                  <a:lnTo>
                    <a:pt x="554" y="211"/>
                  </a:lnTo>
                  <a:lnTo>
                    <a:pt x="530" y="208"/>
                  </a:lnTo>
                  <a:lnTo>
                    <a:pt x="509" y="205"/>
                  </a:lnTo>
                  <a:lnTo>
                    <a:pt x="491" y="203"/>
                  </a:lnTo>
                  <a:lnTo>
                    <a:pt x="476" y="202"/>
                  </a:lnTo>
                  <a:lnTo>
                    <a:pt x="466" y="201"/>
                  </a:lnTo>
                  <a:lnTo>
                    <a:pt x="443" y="202"/>
                  </a:lnTo>
                  <a:lnTo>
                    <a:pt x="422" y="202"/>
                  </a:lnTo>
                  <a:lnTo>
                    <a:pt x="403" y="205"/>
                  </a:lnTo>
                  <a:lnTo>
                    <a:pt x="384" y="207"/>
                  </a:lnTo>
                  <a:lnTo>
                    <a:pt x="367" y="209"/>
                  </a:lnTo>
                  <a:lnTo>
                    <a:pt x="352" y="212"/>
                  </a:lnTo>
                  <a:lnTo>
                    <a:pt x="338" y="217"/>
                  </a:lnTo>
                  <a:lnTo>
                    <a:pt x="326" y="221"/>
                  </a:lnTo>
                  <a:lnTo>
                    <a:pt x="314" y="227"/>
                  </a:lnTo>
                  <a:lnTo>
                    <a:pt x="305" y="232"/>
                  </a:lnTo>
                  <a:lnTo>
                    <a:pt x="298" y="239"/>
                  </a:lnTo>
                  <a:lnTo>
                    <a:pt x="291" y="247"/>
                  </a:lnTo>
                  <a:lnTo>
                    <a:pt x="285" y="255"/>
                  </a:lnTo>
                  <a:lnTo>
                    <a:pt x="282" y="263"/>
                  </a:lnTo>
                  <a:lnTo>
                    <a:pt x="280" y="272"/>
                  </a:lnTo>
                  <a:lnTo>
                    <a:pt x="279" y="282"/>
                  </a:lnTo>
                  <a:lnTo>
                    <a:pt x="280" y="292"/>
                  </a:lnTo>
                  <a:lnTo>
                    <a:pt x="283" y="302"/>
                  </a:lnTo>
                  <a:lnTo>
                    <a:pt x="289" y="313"/>
                  </a:lnTo>
                  <a:lnTo>
                    <a:pt x="295" y="323"/>
                  </a:lnTo>
                  <a:lnTo>
                    <a:pt x="305" y="334"/>
                  </a:lnTo>
                  <a:lnTo>
                    <a:pt x="317" y="345"/>
                  </a:lnTo>
                  <a:lnTo>
                    <a:pt x="330" y="356"/>
                  </a:lnTo>
                  <a:lnTo>
                    <a:pt x="346" y="368"/>
                  </a:lnTo>
                  <a:lnTo>
                    <a:pt x="366" y="382"/>
                  </a:lnTo>
                  <a:lnTo>
                    <a:pt x="398" y="401"/>
                  </a:lnTo>
                  <a:lnTo>
                    <a:pt x="442" y="426"/>
                  </a:lnTo>
                  <a:lnTo>
                    <a:pt x="496" y="457"/>
                  </a:lnTo>
                  <a:lnTo>
                    <a:pt x="527" y="473"/>
                  </a:lnTo>
                  <a:lnTo>
                    <a:pt x="553" y="488"/>
                  </a:lnTo>
                  <a:lnTo>
                    <a:pt x="579" y="504"/>
                  </a:lnTo>
                  <a:lnTo>
                    <a:pt x="601" y="518"/>
                  </a:lnTo>
                  <a:lnTo>
                    <a:pt x="623" y="532"/>
                  </a:lnTo>
                  <a:lnTo>
                    <a:pt x="640" y="545"/>
                  </a:lnTo>
                  <a:lnTo>
                    <a:pt x="657" y="559"/>
                  </a:lnTo>
                  <a:lnTo>
                    <a:pt x="671" y="571"/>
                  </a:lnTo>
                  <a:lnTo>
                    <a:pt x="682" y="582"/>
                  </a:lnTo>
                  <a:lnTo>
                    <a:pt x="692" y="593"/>
                  </a:lnTo>
                  <a:lnTo>
                    <a:pt x="701" y="605"/>
                  </a:lnTo>
                  <a:lnTo>
                    <a:pt x="710" y="617"/>
                  </a:lnTo>
                  <a:lnTo>
                    <a:pt x="717" y="629"/>
                  </a:lnTo>
                  <a:lnTo>
                    <a:pt x="725" y="641"/>
                  </a:lnTo>
                  <a:lnTo>
                    <a:pt x="732" y="653"/>
                  </a:lnTo>
                  <a:lnTo>
                    <a:pt x="738" y="667"/>
                  </a:lnTo>
                  <a:lnTo>
                    <a:pt x="743" y="680"/>
                  </a:lnTo>
                  <a:lnTo>
                    <a:pt x="748" y="693"/>
                  </a:lnTo>
                  <a:lnTo>
                    <a:pt x="751" y="707"/>
                  </a:lnTo>
                  <a:lnTo>
                    <a:pt x="754" y="720"/>
                  </a:lnTo>
                  <a:lnTo>
                    <a:pt x="757" y="734"/>
                  </a:lnTo>
                  <a:lnTo>
                    <a:pt x="759" y="748"/>
                  </a:lnTo>
                  <a:lnTo>
                    <a:pt x="760" y="763"/>
                  </a:lnTo>
                  <a:lnTo>
                    <a:pt x="760" y="777"/>
                  </a:lnTo>
                  <a:lnTo>
                    <a:pt x="760" y="795"/>
                  </a:lnTo>
                  <a:lnTo>
                    <a:pt x="758" y="813"/>
                  </a:lnTo>
                  <a:lnTo>
                    <a:pt x="755" y="830"/>
                  </a:lnTo>
                  <a:lnTo>
                    <a:pt x="752" y="847"/>
                  </a:lnTo>
                  <a:lnTo>
                    <a:pt x="749" y="863"/>
                  </a:lnTo>
                  <a:lnTo>
                    <a:pt x="743" y="879"/>
                  </a:lnTo>
                  <a:lnTo>
                    <a:pt x="738" y="894"/>
                  </a:lnTo>
                  <a:lnTo>
                    <a:pt x="730" y="908"/>
                  </a:lnTo>
                  <a:lnTo>
                    <a:pt x="722" y="923"/>
                  </a:lnTo>
                  <a:lnTo>
                    <a:pt x="713" y="936"/>
                  </a:lnTo>
                  <a:lnTo>
                    <a:pt x="704" y="948"/>
                  </a:lnTo>
                  <a:lnTo>
                    <a:pt x="693" y="962"/>
                  </a:lnTo>
                  <a:lnTo>
                    <a:pt x="682" y="973"/>
                  </a:lnTo>
                  <a:lnTo>
                    <a:pt x="668" y="985"/>
                  </a:lnTo>
                  <a:lnTo>
                    <a:pt x="655" y="996"/>
                  </a:lnTo>
                  <a:lnTo>
                    <a:pt x="640" y="1006"/>
                  </a:lnTo>
                  <a:lnTo>
                    <a:pt x="626" y="1016"/>
                  </a:lnTo>
                  <a:lnTo>
                    <a:pt x="610" y="1025"/>
                  </a:lnTo>
                  <a:lnTo>
                    <a:pt x="594" y="1034"/>
                  </a:lnTo>
                  <a:lnTo>
                    <a:pt x="576" y="1042"/>
                  </a:lnTo>
                  <a:lnTo>
                    <a:pt x="558" y="1050"/>
                  </a:lnTo>
                  <a:lnTo>
                    <a:pt x="540" y="1057"/>
                  </a:lnTo>
                  <a:lnTo>
                    <a:pt x="521" y="1063"/>
                  </a:lnTo>
                  <a:lnTo>
                    <a:pt x="501" y="1069"/>
                  </a:lnTo>
                  <a:lnTo>
                    <a:pt x="481" y="1073"/>
                  </a:lnTo>
                  <a:lnTo>
                    <a:pt x="460" y="1078"/>
                  </a:lnTo>
                  <a:lnTo>
                    <a:pt x="438" y="1081"/>
                  </a:lnTo>
                  <a:lnTo>
                    <a:pt x="416" y="1083"/>
                  </a:lnTo>
                  <a:lnTo>
                    <a:pt x="393" y="1086"/>
                  </a:lnTo>
                  <a:lnTo>
                    <a:pt x="369" y="1088"/>
                  </a:lnTo>
                  <a:lnTo>
                    <a:pt x="346" y="1089"/>
                  </a:lnTo>
                  <a:lnTo>
                    <a:pt x="321" y="1089"/>
                  </a:lnTo>
                  <a:lnTo>
                    <a:pt x="295" y="1088"/>
                  </a:lnTo>
                  <a:lnTo>
                    <a:pt x="266" y="1086"/>
                  </a:lnTo>
                  <a:lnTo>
                    <a:pt x="233" y="1082"/>
                  </a:lnTo>
                  <a:lnTo>
                    <a:pt x="197" y="1078"/>
                  </a:lnTo>
                  <a:lnTo>
                    <a:pt x="158" y="1071"/>
                  </a:lnTo>
                  <a:lnTo>
                    <a:pt x="115" y="1063"/>
                  </a:lnTo>
                  <a:lnTo>
                    <a:pt x="68" y="1053"/>
                  </a:lnTo>
                  <a:lnTo>
                    <a:pt x="19" y="1043"/>
                  </a:lnTo>
                  <a:lnTo>
                    <a:pt x="19" y="822"/>
                  </a:lnTo>
                  <a:lnTo>
                    <a:pt x="69" y="838"/>
                  </a:lnTo>
                  <a:lnTo>
                    <a:pt x="117" y="851"/>
                  </a:lnTo>
                  <a:lnTo>
                    <a:pt x="161" y="862"/>
                  </a:lnTo>
                  <a:lnTo>
                    <a:pt x="202" y="871"/>
                  </a:lnTo>
                  <a:lnTo>
                    <a:pt x="240" y="879"/>
                  </a:lnTo>
                  <a:lnTo>
                    <a:pt x="273" y="883"/>
                  </a:lnTo>
                  <a:lnTo>
                    <a:pt x="304" y="887"/>
                  </a:lnTo>
                  <a:lnTo>
                    <a:pt x="331" y="888"/>
                  </a:lnTo>
                  <a:lnTo>
                    <a:pt x="346" y="888"/>
                  </a:lnTo>
                  <a:lnTo>
                    <a:pt x="360" y="887"/>
                  </a:lnTo>
                  <a:lnTo>
                    <a:pt x="374" y="885"/>
                  </a:lnTo>
                  <a:lnTo>
                    <a:pt x="387" y="881"/>
                  </a:lnTo>
                  <a:lnTo>
                    <a:pt x="400" y="878"/>
                  </a:lnTo>
                  <a:lnTo>
                    <a:pt x="413" y="872"/>
                  </a:lnTo>
                  <a:lnTo>
                    <a:pt x="424" y="868"/>
                  </a:lnTo>
                  <a:lnTo>
                    <a:pt x="436" y="861"/>
                  </a:lnTo>
                  <a:lnTo>
                    <a:pt x="446" y="853"/>
                  </a:lnTo>
                  <a:lnTo>
                    <a:pt x="455" y="847"/>
                  </a:lnTo>
                  <a:lnTo>
                    <a:pt x="463" y="838"/>
                  </a:lnTo>
                  <a:lnTo>
                    <a:pt x="470" y="829"/>
                  </a:lnTo>
                  <a:lnTo>
                    <a:pt x="474" y="819"/>
                  </a:lnTo>
                  <a:lnTo>
                    <a:pt x="477" y="809"/>
                  </a:lnTo>
                  <a:lnTo>
                    <a:pt x="480" y="797"/>
                  </a:lnTo>
                  <a:lnTo>
                    <a:pt x="481" y="785"/>
                  </a:lnTo>
                  <a:lnTo>
                    <a:pt x="480" y="775"/>
                  </a:lnTo>
                  <a:lnTo>
                    <a:pt x="476" y="765"/>
                  </a:lnTo>
                  <a:lnTo>
                    <a:pt x="472" y="754"/>
                  </a:lnTo>
                  <a:lnTo>
                    <a:pt x="465" y="744"/>
                  </a:lnTo>
                  <a:lnTo>
                    <a:pt x="457" y="733"/>
                  </a:lnTo>
                  <a:lnTo>
                    <a:pt x="446" y="723"/>
                  </a:lnTo>
                  <a:lnTo>
                    <a:pt x="434" y="711"/>
                  </a:lnTo>
                  <a:lnTo>
                    <a:pt x="420" y="701"/>
                  </a:lnTo>
                  <a:lnTo>
                    <a:pt x="399" y="688"/>
                  </a:lnTo>
                  <a:lnTo>
                    <a:pt x="366" y="669"/>
                  </a:lnTo>
                  <a:lnTo>
                    <a:pt x="321" y="644"/>
                  </a:lnTo>
                  <a:lnTo>
                    <a:pt x="263" y="613"/>
                  </a:lnTo>
                  <a:lnTo>
                    <a:pt x="231" y="595"/>
                  </a:lnTo>
                  <a:lnTo>
                    <a:pt x="201" y="577"/>
                  </a:lnTo>
                  <a:lnTo>
                    <a:pt x="174" y="559"/>
                  </a:lnTo>
                  <a:lnTo>
                    <a:pt x="148" y="540"/>
                  </a:lnTo>
                  <a:lnTo>
                    <a:pt x="123" y="521"/>
                  </a:lnTo>
                  <a:lnTo>
                    <a:pt x="102" y="500"/>
                  </a:lnTo>
                  <a:lnTo>
                    <a:pt x="82" y="480"/>
                  </a:lnTo>
                  <a:lnTo>
                    <a:pt x="65" y="460"/>
                  </a:lnTo>
                  <a:lnTo>
                    <a:pt x="50" y="439"/>
                  </a:lnTo>
                  <a:lnTo>
                    <a:pt x="36" y="418"/>
                  </a:lnTo>
                  <a:lnTo>
                    <a:pt x="25" y="397"/>
                  </a:lnTo>
                  <a:lnTo>
                    <a:pt x="16" y="374"/>
                  </a:lnTo>
                  <a:lnTo>
                    <a:pt x="8" y="352"/>
                  </a:lnTo>
                  <a:lnTo>
                    <a:pt x="4" y="328"/>
                  </a:lnTo>
                  <a:lnTo>
                    <a:pt x="1" y="305"/>
                  </a:lnTo>
                  <a:lnTo>
                    <a:pt x="0" y="282"/>
                  </a:lnTo>
                  <a:lnTo>
                    <a:pt x="0" y="265"/>
                  </a:lnTo>
                  <a:lnTo>
                    <a:pt x="2" y="249"/>
                  </a:lnTo>
                  <a:lnTo>
                    <a:pt x="4" y="234"/>
                  </a:lnTo>
                  <a:lnTo>
                    <a:pt x="7" y="219"/>
                  </a:lnTo>
                  <a:lnTo>
                    <a:pt x="11" y="205"/>
                  </a:lnTo>
                  <a:lnTo>
                    <a:pt x="16" y="190"/>
                  </a:lnTo>
                  <a:lnTo>
                    <a:pt x="22" y="177"/>
                  </a:lnTo>
                  <a:lnTo>
                    <a:pt x="30" y="163"/>
                  </a:lnTo>
                  <a:lnTo>
                    <a:pt x="37" y="151"/>
                  </a:lnTo>
                  <a:lnTo>
                    <a:pt x="46" y="139"/>
                  </a:lnTo>
                  <a:lnTo>
                    <a:pt x="56" y="126"/>
                  </a:lnTo>
                  <a:lnTo>
                    <a:pt x="67" y="114"/>
                  </a:lnTo>
                  <a:lnTo>
                    <a:pt x="79" y="104"/>
                  </a:lnTo>
                  <a:lnTo>
                    <a:pt x="91" y="93"/>
                  </a:lnTo>
                  <a:lnTo>
                    <a:pt x="104" y="83"/>
                  </a:lnTo>
                  <a:lnTo>
                    <a:pt x="120" y="73"/>
                  </a:lnTo>
                  <a:lnTo>
                    <a:pt x="134" y="64"/>
                  </a:lnTo>
                  <a:lnTo>
                    <a:pt x="149" y="56"/>
                  </a:lnTo>
                  <a:lnTo>
                    <a:pt x="164" y="48"/>
                  </a:lnTo>
                  <a:lnTo>
                    <a:pt x="180" y="42"/>
                  </a:lnTo>
                  <a:lnTo>
                    <a:pt x="197" y="35"/>
                  </a:lnTo>
                  <a:lnTo>
                    <a:pt x="214" y="29"/>
                  </a:lnTo>
                  <a:lnTo>
                    <a:pt x="232" y="24"/>
                  </a:lnTo>
                  <a:lnTo>
                    <a:pt x="250" y="19"/>
                  </a:lnTo>
                  <a:lnTo>
                    <a:pt x="269" y="15"/>
                  </a:lnTo>
                  <a:lnTo>
                    <a:pt x="289" y="11"/>
                  </a:lnTo>
                  <a:lnTo>
                    <a:pt x="309" y="8"/>
                  </a:lnTo>
                  <a:lnTo>
                    <a:pt x="329" y="5"/>
                  </a:lnTo>
                  <a:lnTo>
                    <a:pt x="351" y="4"/>
                  </a:lnTo>
                  <a:lnTo>
                    <a:pt x="372" y="1"/>
                  </a:lnTo>
                  <a:lnTo>
                    <a:pt x="395" y="1"/>
                  </a:lnTo>
                  <a:lnTo>
                    <a:pt x="418" y="0"/>
                  </a:lnTo>
                  <a:lnTo>
                    <a:pt x="442" y="1"/>
                  </a:lnTo>
                  <a:lnTo>
                    <a:pt x="467" y="1"/>
                  </a:lnTo>
                  <a:lnTo>
                    <a:pt x="494" y="4"/>
                  </a:lnTo>
                  <a:lnTo>
                    <a:pt x="523" y="5"/>
                  </a:lnTo>
                  <a:lnTo>
                    <a:pt x="552" y="8"/>
                  </a:lnTo>
                  <a:lnTo>
                    <a:pt x="583" y="11"/>
                  </a:lnTo>
                  <a:lnTo>
                    <a:pt x="616" y="15"/>
                  </a:lnTo>
                  <a:lnTo>
                    <a:pt x="650" y="19"/>
                  </a:lnTo>
                  <a:close/>
                </a:path>
              </a:pathLst>
            </a:custGeom>
            <a:solidFill>
              <a:srgbClr val="FFFFFF"/>
            </a:solidFill>
            <a:ln w="9525">
              <a:noFill/>
              <a:round/>
              <a:headEnd/>
              <a:tailEnd/>
            </a:ln>
          </p:spPr>
          <p:txBody>
            <a:bodyPr/>
            <a:lstStyle/>
            <a:p>
              <a:pPr fontAlgn="base">
                <a:spcBef>
                  <a:spcPct val="0"/>
                </a:spcBef>
                <a:spcAft>
                  <a:spcPct val="0"/>
                </a:spcAft>
                <a:defRPr/>
              </a:pPr>
              <a:endParaRPr lang="en-GB" sz="2400">
                <a:solidFill>
                  <a:srgbClr val="161616"/>
                </a:solidFill>
              </a:endParaRPr>
            </a:p>
          </p:txBody>
        </p:sp>
        <p:sp>
          <p:nvSpPr>
            <p:cNvPr id="1127" name="Freeform 103"/>
            <p:cNvSpPr>
              <a:spLocks noEditPoints="1"/>
            </p:cNvSpPr>
            <p:nvPr userDrawn="1"/>
          </p:nvSpPr>
          <p:spPr bwMode="gray">
            <a:xfrm>
              <a:off x="5867" y="4215"/>
              <a:ext cx="30" cy="39"/>
            </a:xfrm>
            <a:custGeom>
              <a:avLst/>
              <a:gdLst/>
              <a:ahLst/>
              <a:cxnLst>
                <a:cxn ang="0">
                  <a:pos x="324" y="621"/>
                </a:cxn>
                <a:cxn ang="0">
                  <a:pos x="335" y="685"/>
                </a:cxn>
                <a:cxn ang="0">
                  <a:pos x="354" y="738"/>
                </a:cxn>
                <a:cxn ang="0">
                  <a:pos x="382" y="783"/>
                </a:cxn>
                <a:cxn ang="0">
                  <a:pos x="418" y="819"/>
                </a:cxn>
                <a:cxn ang="0">
                  <a:pos x="464" y="844"/>
                </a:cxn>
                <a:cxn ang="0">
                  <a:pos x="516" y="861"/>
                </a:cxn>
                <a:cxn ang="0">
                  <a:pos x="579" y="868"/>
                </a:cxn>
                <a:cxn ang="0">
                  <a:pos x="641" y="866"/>
                </a:cxn>
                <a:cxn ang="0">
                  <a:pos x="696" y="852"/>
                </a:cxn>
                <a:cxn ang="0">
                  <a:pos x="744" y="830"/>
                </a:cxn>
                <a:cxn ang="0">
                  <a:pos x="783" y="796"/>
                </a:cxn>
                <a:cxn ang="0">
                  <a:pos x="816" y="754"/>
                </a:cxn>
                <a:cxn ang="0">
                  <a:pos x="839" y="705"/>
                </a:cxn>
                <a:cxn ang="0">
                  <a:pos x="855" y="648"/>
                </a:cxn>
                <a:cxn ang="0">
                  <a:pos x="860" y="548"/>
                </a:cxn>
                <a:cxn ang="0">
                  <a:pos x="853" y="477"/>
                </a:cxn>
                <a:cxn ang="0">
                  <a:pos x="837" y="413"/>
                </a:cxn>
                <a:cxn ang="0">
                  <a:pos x="810" y="356"/>
                </a:cxn>
                <a:cxn ang="0">
                  <a:pos x="773" y="306"/>
                </a:cxn>
                <a:cxn ang="0">
                  <a:pos x="731" y="267"/>
                </a:cxn>
                <a:cxn ang="0">
                  <a:pos x="682" y="240"/>
                </a:cxn>
                <a:cxn ang="0">
                  <a:pos x="628" y="225"/>
                </a:cxn>
                <a:cxn ang="0">
                  <a:pos x="568" y="222"/>
                </a:cxn>
                <a:cxn ang="0">
                  <a:pos x="508" y="230"/>
                </a:cxn>
                <a:cxn ang="0">
                  <a:pos x="458" y="251"/>
                </a:cxn>
                <a:cxn ang="0">
                  <a:pos x="416" y="283"/>
                </a:cxn>
                <a:cxn ang="0">
                  <a:pos x="380" y="326"/>
                </a:cxn>
                <a:cxn ang="0">
                  <a:pos x="353" y="380"/>
                </a:cxn>
                <a:cxn ang="0">
                  <a:pos x="334" y="440"/>
                </a:cxn>
                <a:cxn ang="0">
                  <a:pos x="323" y="528"/>
                </a:cxn>
                <a:cxn ang="0">
                  <a:pos x="31" y="1419"/>
                </a:cxn>
                <a:cxn ang="0">
                  <a:pos x="57" y="1127"/>
                </a:cxn>
                <a:cxn ang="0">
                  <a:pos x="63" y="566"/>
                </a:cxn>
                <a:cxn ang="0">
                  <a:pos x="47" y="341"/>
                </a:cxn>
                <a:cxn ang="0">
                  <a:pos x="0" y="45"/>
                </a:cxn>
                <a:cxn ang="0">
                  <a:pos x="290" y="125"/>
                </a:cxn>
                <a:cxn ang="0">
                  <a:pos x="353" y="119"/>
                </a:cxn>
                <a:cxn ang="0">
                  <a:pos x="412" y="67"/>
                </a:cxn>
                <a:cxn ang="0">
                  <a:pos x="501" y="24"/>
                </a:cxn>
                <a:cxn ang="0">
                  <a:pos x="619" y="1"/>
                </a:cxn>
                <a:cxn ang="0">
                  <a:pos x="731" y="6"/>
                </a:cxn>
                <a:cxn ang="0">
                  <a:pos x="827" y="31"/>
                </a:cxn>
                <a:cxn ang="0">
                  <a:pos x="912" y="76"/>
                </a:cxn>
                <a:cxn ang="0">
                  <a:pos x="987" y="140"/>
                </a:cxn>
                <a:cxn ang="0">
                  <a:pos x="1051" y="221"/>
                </a:cxn>
                <a:cxn ang="0">
                  <a:pos x="1098" y="315"/>
                </a:cxn>
                <a:cxn ang="0">
                  <a:pos x="1127" y="419"/>
                </a:cxn>
                <a:cxn ang="0">
                  <a:pos x="1140" y="534"/>
                </a:cxn>
                <a:cxn ang="0">
                  <a:pos x="1136" y="648"/>
                </a:cxn>
                <a:cxn ang="0">
                  <a:pos x="1115" y="749"/>
                </a:cxn>
                <a:cxn ang="0">
                  <a:pos x="1078" y="841"/>
                </a:cxn>
                <a:cxn ang="0">
                  <a:pos x="1024" y="923"/>
                </a:cxn>
                <a:cxn ang="0">
                  <a:pos x="955" y="992"/>
                </a:cxn>
                <a:cxn ang="0">
                  <a:pos x="877" y="1042"/>
                </a:cxn>
                <a:cxn ang="0">
                  <a:pos x="789" y="1074"/>
                </a:cxn>
                <a:cxn ang="0">
                  <a:pos x="690" y="1088"/>
                </a:cxn>
                <a:cxn ang="0">
                  <a:pos x="586" y="1084"/>
                </a:cxn>
                <a:cxn ang="0">
                  <a:pos x="491" y="1063"/>
                </a:cxn>
                <a:cxn ang="0">
                  <a:pos x="383" y="1012"/>
                </a:cxn>
                <a:cxn ang="0">
                  <a:pos x="344" y="1218"/>
                </a:cxn>
                <a:cxn ang="0">
                  <a:pos x="354" y="1411"/>
                </a:cxn>
              </a:cxnLst>
              <a:rect l="0" t="0" r="r" b="b"/>
              <a:pathLst>
                <a:path w="1140" h="1512">
                  <a:moveTo>
                    <a:pt x="322" y="566"/>
                  </a:moveTo>
                  <a:lnTo>
                    <a:pt x="322" y="585"/>
                  </a:lnTo>
                  <a:lnTo>
                    <a:pt x="323" y="603"/>
                  </a:lnTo>
                  <a:lnTo>
                    <a:pt x="324" y="621"/>
                  </a:lnTo>
                  <a:lnTo>
                    <a:pt x="327" y="638"/>
                  </a:lnTo>
                  <a:lnTo>
                    <a:pt x="329" y="653"/>
                  </a:lnTo>
                  <a:lnTo>
                    <a:pt x="332" y="669"/>
                  </a:lnTo>
                  <a:lnTo>
                    <a:pt x="335" y="685"/>
                  </a:lnTo>
                  <a:lnTo>
                    <a:pt x="339" y="698"/>
                  </a:lnTo>
                  <a:lnTo>
                    <a:pt x="343" y="713"/>
                  </a:lnTo>
                  <a:lnTo>
                    <a:pt x="349" y="726"/>
                  </a:lnTo>
                  <a:lnTo>
                    <a:pt x="354" y="738"/>
                  </a:lnTo>
                  <a:lnTo>
                    <a:pt x="360" y="751"/>
                  </a:lnTo>
                  <a:lnTo>
                    <a:pt x="367" y="762"/>
                  </a:lnTo>
                  <a:lnTo>
                    <a:pt x="375" y="773"/>
                  </a:lnTo>
                  <a:lnTo>
                    <a:pt x="382" y="783"/>
                  </a:lnTo>
                  <a:lnTo>
                    <a:pt x="390" y="793"/>
                  </a:lnTo>
                  <a:lnTo>
                    <a:pt x="399" y="802"/>
                  </a:lnTo>
                  <a:lnTo>
                    <a:pt x="408" y="811"/>
                  </a:lnTo>
                  <a:lnTo>
                    <a:pt x="418" y="819"/>
                  </a:lnTo>
                  <a:lnTo>
                    <a:pt x="429" y="825"/>
                  </a:lnTo>
                  <a:lnTo>
                    <a:pt x="439" y="832"/>
                  </a:lnTo>
                  <a:lnTo>
                    <a:pt x="452" y="839"/>
                  </a:lnTo>
                  <a:lnTo>
                    <a:pt x="464" y="844"/>
                  </a:lnTo>
                  <a:lnTo>
                    <a:pt x="476" y="849"/>
                  </a:lnTo>
                  <a:lnTo>
                    <a:pt x="488" y="853"/>
                  </a:lnTo>
                  <a:lnTo>
                    <a:pt x="503" y="858"/>
                  </a:lnTo>
                  <a:lnTo>
                    <a:pt x="516" y="861"/>
                  </a:lnTo>
                  <a:lnTo>
                    <a:pt x="532" y="863"/>
                  </a:lnTo>
                  <a:lnTo>
                    <a:pt x="546" y="866"/>
                  </a:lnTo>
                  <a:lnTo>
                    <a:pt x="562" y="867"/>
                  </a:lnTo>
                  <a:lnTo>
                    <a:pt x="579" y="868"/>
                  </a:lnTo>
                  <a:lnTo>
                    <a:pt x="596" y="868"/>
                  </a:lnTo>
                  <a:lnTo>
                    <a:pt x="611" y="868"/>
                  </a:lnTo>
                  <a:lnTo>
                    <a:pt x="627" y="867"/>
                  </a:lnTo>
                  <a:lnTo>
                    <a:pt x="641" y="866"/>
                  </a:lnTo>
                  <a:lnTo>
                    <a:pt x="656" y="863"/>
                  </a:lnTo>
                  <a:lnTo>
                    <a:pt x="670" y="860"/>
                  </a:lnTo>
                  <a:lnTo>
                    <a:pt x="684" y="857"/>
                  </a:lnTo>
                  <a:lnTo>
                    <a:pt x="696" y="852"/>
                  </a:lnTo>
                  <a:lnTo>
                    <a:pt x="709" y="848"/>
                  </a:lnTo>
                  <a:lnTo>
                    <a:pt x="721" y="842"/>
                  </a:lnTo>
                  <a:lnTo>
                    <a:pt x="733" y="837"/>
                  </a:lnTo>
                  <a:lnTo>
                    <a:pt x="744" y="830"/>
                  </a:lnTo>
                  <a:lnTo>
                    <a:pt x="754" y="822"/>
                  </a:lnTo>
                  <a:lnTo>
                    <a:pt x="764" y="814"/>
                  </a:lnTo>
                  <a:lnTo>
                    <a:pt x="774" y="805"/>
                  </a:lnTo>
                  <a:lnTo>
                    <a:pt x="783" y="796"/>
                  </a:lnTo>
                  <a:lnTo>
                    <a:pt x="792" y="786"/>
                  </a:lnTo>
                  <a:lnTo>
                    <a:pt x="801" y="776"/>
                  </a:lnTo>
                  <a:lnTo>
                    <a:pt x="809" y="765"/>
                  </a:lnTo>
                  <a:lnTo>
                    <a:pt x="816" y="754"/>
                  </a:lnTo>
                  <a:lnTo>
                    <a:pt x="822" y="743"/>
                  </a:lnTo>
                  <a:lnTo>
                    <a:pt x="829" y="730"/>
                  </a:lnTo>
                  <a:lnTo>
                    <a:pt x="835" y="718"/>
                  </a:lnTo>
                  <a:lnTo>
                    <a:pt x="839" y="705"/>
                  </a:lnTo>
                  <a:lnTo>
                    <a:pt x="843" y="691"/>
                  </a:lnTo>
                  <a:lnTo>
                    <a:pt x="848" y="677"/>
                  </a:lnTo>
                  <a:lnTo>
                    <a:pt x="851" y="662"/>
                  </a:lnTo>
                  <a:lnTo>
                    <a:pt x="855" y="648"/>
                  </a:lnTo>
                  <a:lnTo>
                    <a:pt x="857" y="632"/>
                  </a:lnTo>
                  <a:lnTo>
                    <a:pt x="860" y="601"/>
                  </a:lnTo>
                  <a:lnTo>
                    <a:pt x="861" y="566"/>
                  </a:lnTo>
                  <a:lnTo>
                    <a:pt x="860" y="548"/>
                  </a:lnTo>
                  <a:lnTo>
                    <a:pt x="859" y="529"/>
                  </a:lnTo>
                  <a:lnTo>
                    <a:pt x="858" y="512"/>
                  </a:lnTo>
                  <a:lnTo>
                    <a:pt x="856" y="494"/>
                  </a:lnTo>
                  <a:lnTo>
                    <a:pt x="853" y="477"/>
                  </a:lnTo>
                  <a:lnTo>
                    <a:pt x="850" y="460"/>
                  </a:lnTo>
                  <a:lnTo>
                    <a:pt x="846" y="445"/>
                  </a:lnTo>
                  <a:lnTo>
                    <a:pt x="841" y="428"/>
                  </a:lnTo>
                  <a:lnTo>
                    <a:pt x="837" y="413"/>
                  </a:lnTo>
                  <a:lnTo>
                    <a:pt x="830" y="398"/>
                  </a:lnTo>
                  <a:lnTo>
                    <a:pt x="824" y="383"/>
                  </a:lnTo>
                  <a:lnTo>
                    <a:pt x="817" y="370"/>
                  </a:lnTo>
                  <a:lnTo>
                    <a:pt x="810" y="356"/>
                  </a:lnTo>
                  <a:lnTo>
                    <a:pt x="801" y="343"/>
                  </a:lnTo>
                  <a:lnTo>
                    <a:pt x="792" y="330"/>
                  </a:lnTo>
                  <a:lnTo>
                    <a:pt x="783" y="317"/>
                  </a:lnTo>
                  <a:lnTo>
                    <a:pt x="773" y="306"/>
                  </a:lnTo>
                  <a:lnTo>
                    <a:pt x="763" y="295"/>
                  </a:lnTo>
                  <a:lnTo>
                    <a:pt x="752" y="285"/>
                  </a:lnTo>
                  <a:lnTo>
                    <a:pt x="742" y="276"/>
                  </a:lnTo>
                  <a:lnTo>
                    <a:pt x="731" y="267"/>
                  </a:lnTo>
                  <a:lnTo>
                    <a:pt x="718" y="259"/>
                  </a:lnTo>
                  <a:lnTo>
                    <a:pt x="706" y="253"/>
                  </a:lnTo>
                  <a:lnTo>
                    <a:pt x="694" y="246"/>
                  </a:lnTo>
                  <a:lnTo>
                    <a:pt x="682" y="240"/>
                  </a:lnTo>
                  <a:lnTo>
                    <a:pt x="668" y="235"/>
                  </a:lnTo>
                  <a:lnTo>
                    <a:pt x="655" y="231"/>
                  </a:lnTo>
                  <a:lnTo>
                    <a:pt x="641" y="228"/>
                  </a:lnTo>
                  <a:lnTo>
                    <a:pt x="628" y="225"/>
                  </a:lnTo>
                  <a:lnTo>
                    <a:pt x="613" y="224"/>
                  </a:lnTo>
                  <a:lnTo>
                    <a:pt x="598" y="222"/>
                  </a:lnTo>
                  <a:lnTo>
                    <a:pt x="583" y="221"/>
                  </a:lnTo>
                  <a:lnTo>
                    <a:pt x="568" y="222"/>
                  </a:lnTo>
                  <a:lnTo>
                    <a:pt x="552" y="224"/>
                  </a:lnTo>
                  <a:lnTo>
                    <a:pt x="538" y="225"/>
                  </a:lnTo>
                  <a:lnTo>
                    <a:pt x="523" y="227"/>
                  </a:lnTo>
                  <a:lnTo>
                    <a:pt x="508" y="230"/>
                  </a:lnTo>
                  <a:lnTo>
                    <a:pt x="495" y="235"/>
                  </a:lnTo>
                  <a:lnTo>
                    <a:pt x="483" y="239"/>
                  </a:lnTo>
                  <a:lnTo>
                    <a:pt x="471" y="245"/>
                  </a:lnTo>
                  <a:lnTo>
                    <a:pt x="458" y="251"/>
                  </a:lnTo>
                  <a:lnTo>
                    <a:pt x="447" y="258"/>
                  </a:lnTo>
                  <a:lnTo>
                    <a:pt x="436" y="266"/>
                  </a:lnTo>
                  <a:lnTo>
                    <a:pt x="426" y="274"/>
                  </a:lnTo>
                  <a:lnTo>
                    <a:pt x="416" y="283"/>
                  </a:lnTo>
                  <a:lnTo>
                    <a:pt x="406" y="293"/>
                  </a:lnTo>
                  <a:lnTo>
                    <a:pt x="397" y="304"/>
                  </a:lnTo>
                  <a:lnTo>
                    <a:pt x="388" y="315"/>
                  </a:lnTo>
                  <a:lnTo>
                    <a:pt x="380" y="326"/>
                  </a:lnTo>
                  <a:lnTo>
                    <a:pt x="372" y="340"/>
                  </a:lnTo>
                  <a:lnTo>
                    <a:pt x="366" y="352"/>
                  </a:lnTo>
                  <a:lnTo>
                    <a:pt x="359" y="365"/>
                  </a:lnTo>
                  <a:lnTo>
                    <a:pt x="353" y="380"/>
                  </a:lnTo>
                  <a:lnTo>
                    <a:pt x="348" y="394"/>
                  </a:lnTo>
                  <a:lnTo>
                    <a:pt x="343" y="409"/>
                  </a:lnTo>
                  <a:lnTo>
                    <a:pt x="339" y="425"/>
                  </a:lnTo>
                  <a:lnTo>
                    <a:pt x="334" y="440"/>
                  </a:lnTo>
                  <a:lnTo>
                    <a:pt x="331" y="457"/>
                  </a:lnTo>
                  <a:lnTo>
                    <a:pt x="329" y="474"/>
                  </a:lnTo>
                  <a:lnTo>
                    <a:pt x="327" y="492"/>
                  </a:lnTo>
                  <a:lnTo>
                    <a:pt x="323" y="528"/>
                  </a:lnTo>
                  <a:lnTo>
                    <a:pt x="322" y="566"/>
                  </a:lnTo>
                  <a:close/>
                  <a:moveTo>
                    <a:pt x="363" y="1492"/>
                  </a:moveTo>
                  <a:lnTo>
                    <a:pt x="22" y="1512"/>
                  </a:lnTo>
                  <a:lnTo>
                    <a:pt x="31" y="1419"/>
                  </a:lnTo>
                  <a:lnTo>
                    <a:pt x="40" y="1336"/>
                  </a:lnTo>
                  <a:lnTo>
                    <a:pt x="46" y="1258"/>
                  </a:lnTo>
                  <a:lnTo>
                    <a:pt x="53" y="1188"/>
                  </a:lnTo>
                  <a:lnTo>
                    <a:pt x="57" y="1127"/>
                  </a:lnTo>
                  <a:lnTo>
                    <a:pt x="61" y="1073"/>
                  </a:lnTo>
                  <a:lnTo>
                    <a:pt x="62" y="1026"/>
                  </a:lnTo>
                  <a:lnTo>
                    <a:pt x="63" y="988"/>
                  </a:lnTo>
                  <a:lnTo>
                    <a:pt x="63" y="566"/>
                  </a:lnTo>
                  <a:lnTo>
                    <a:pt x="62" y="517"/>
                  </a:lnTo>
                  <a:lnTo>
                    <a:pt x="59" y="462"/>
                  </a:lnTo>
                  <a:lnTo>
                    <a:pt x="54" y="404"/>
                  </a:lnTo>
                  <a:lnTo>
                    <a:pt x="47" y="341"/>
                  </a:lnTo>
                  <a:lnTo>
                    <a:pt x="38" y="274"/>
                  </a:lnTo>
                  <a:lnTo>
                    <a:pt x="28" y="201"/>
                  </a:lnTo>
                  <a:lnTo>
                    <a:pt x="15" y="125"/>
                  </a:lnTo>
                  <a:lnTo>
                    <a:pt x="0" y="45"/>
                  </a:lnTo>
                  <a:lnTo>
                    <a:pt x="264" y="25"/>
                  </a:lnTo>
                  <a:lnTo>
                    <a:pt x="271" y="52"/>
                  </a:lnTo>
                  <a:lnTo>
                    <a:pt x="280" y="85"/>
                  </a:lnTo>
                  <a:lnTo>
                    <a:pt x="290" y="125"/>
                  </a:lnTo>
                  <a:lnTo>
                    <a:pt x="301" y="173"/>
                  </a:lnTo>
                  <a:lnTo>
                    <a:pt x="319" y="153"/>
                  </a:lnTo>
                  <a:lnTo>
                    <a:pt x="337" y="135"/>
                  </a:lnTo>
                  <a:lnTo>
                    <a:pt x="353" y="119"/>
                  </a:lnTo>
                  <a:lnTo>
                    <a:pt x="369" y="104"/>
                  </a:lnTo>
                  <a:lnTo>
                    <a:pt x="383" y="90"/>
                  </a:lnTo>
                  <a:lnTo>
                    <a:pt x="398" y="78"/>
                  </a:lnTo>
                  <a:lnTo>
                    <a:pt x="412" y="67"/>
                  </a:lnTo>
                  <a:lnTo>
                    <a:pt x="426" y="59"/>
                  </a:lnTo>
                  <a:lnTo>
                    <a:pt x="449" y="45"/>
                  </a:lnTo>
                  <a:lnTo>
                    <a:pt x="475" y="34"/>
                  </a:lnTo>
                  <a:lnTo>
                    <a:pt x="501" y="24"/>
                  </a:lnTo>
                  <a:lnTo>
                    <a:pt x="529" y="15"/>
                  </a:lnTo>
                  <a:lnTo>
                    <a:pt x="558" y="9"/>
                  </a:lnTo>
                  <a:lnTo>
                    <a:pt x="588" y="5"/>
                  </a:lnTo>
                  <a:lnTo>
                    <a:pt x="619" y="1"/>
                  </a:lnTo>
                  <a:lnTo>
                    <a:pt x="651" y="0"/>
                  </a:lnTo>
                  <a:lnTo>
                    <a:pt x="678" y="1"/>
                  </a:lnTo>
                  <a:lnTo>
                    <a:pt x="705" y="4"/>
                  </a:lnTo>
                  <a:lnTo>
                    <a:pt x="731" y="6"/>
                  </a:lnTo>
                  <a:lnTo>
                    <a:pt x="755" y="10"/>
                  </a:lnTo>
                  <a:lnTo>
                    <a:pt x="780" y="16"/>
                  </a:lnTo>
                  <a:lnTo>
                    <a:pt x="803" y="23"/>
                  </a:lnTo>
                  <a:lnTo>
                    <a:pt x="827" y="31"/>
                  </a:lnTo>
                  <a:lnTo>
                    <a:pt x="849" y="40"/>
                  </a:lnTo>
                  <a:lnTo>
                    <a:pt x="870" y="50"/>
                  </a:lnTo>
                  <a:lnTo>
                    <a:pt x="891" y="63"/>
                  </a:lnTo>
                  <a:lnTo>
                    <a:pt x="912" y="76"/>
                  </a:lnTo>
                  <a:lnTo>
                    <a:pt x="932" y="90"/>
                  </a:lnTo>
                  <a:lnTo>
                    <a:pt x="951" y="105"/>
                  </a:lnTo>
                  <a:lnTo>
                    <a:pt x="970" y="122"/>
                  </a:lnTo>
                  <a:lnTo>
                    <a:pt x="987" y="140"/>
                  </a:lnTo>
                  <a:lnTo>
                    <a:pt x="1005" y="159"/>
                  </a:lnTo>
                  <a:lnTo>
                    <a:pt x="1021" y="180"/>
                  </a:lnTo>
                  <a:lnTo>
                    <a:pt x="1037" y="200"/>
                  </a:lnTo>
                  <a:lnTo>
                    <a:pt x="1051" y="221"/>
                  </a:lnTo>
                  <a:lnTo>
                    <a:pt x="1065" y="244"/>
                  </a:lnTo>
                  <a:lnTo>
                    <a:pt x="1077" y="267"/>
                  </a:lnTo>
                  <a:lnTo>
                    <a:pt x="1088" y="291"/>
                  </a:lnTo>
                  <a:lnTo>
                    <a:pt x="1098" y="315"/>
                  </a:lnTo>
                  <a:lnTo>
                    <a:pt x="1107" y="340"/>
                  </a:lnTo>
                  <a:lnTo>
                    <a:pt x="1115" y="365"/>
                  </a:lnTo>
                  <a:lnTo>
                    <a:pt x="1121" y="392"/>
                  </a:lnTo>
                  <a:lnTo>
                    <a:pt x="1127" y="419"/>
                  </a:lnTo>
                  <a:lnTo>
                    <a:pt x="1133" y="447"/>
                  </a:lnTo>
                  <a:lnTo>
                    <a:pt x="1136" y="475"/>
                  </a:lnTo>
                  <a:lnTo>
                    <a:pt x="1138" y="505"/>
                  </a:lnTo>
                  <a:lnTo>
                    <a:pt x="1140" y="534"/>
                  </a:lnTo>
                  <a:lnTo>
                    <a:pt x="1140" y="565"/>
                  </a:lnTo>
                  <a:lnTo>
                    <a:pt x="1140" y="593"/>
                  </a:lnTo>
                  <a:lnTo>
                    <a:pt x="1138" y="621"/>
                  </a:lnTo>
                  <a:lnTo>
                    <a:pt x="1136" y="648"/>
                  </a:lnTo>
                  <a:lnTo>
                    <a:pt x="1133" y="675"/>
                  </a:lnTo>
                  <a:lnTo>
                    <a:pt x="1128" y="700"/>
                  </a:lnTo>
                  <a:lnTo>
                    <a:pt x="1121" y="725"/>
                  </a:lnTo>
                  <a:lnTo>
                    <a:pt x="1115" y="749"/>
                  </a:lnTo>
                  <a:lnTo>
                    <a:pt x="1107" y="773"/>
                  </a:lnTo>
                  <a:lnTo>
                    <a:pt x="1099" y="796"/>
                  </a:lnTo>
                  <a:lnTo>
                    <a:pt x="1089" y="819"/>
                  </a:lnTo>
                  <a:lnTo>
                    <a:pt x="1078" y="841"/>
                  </a:lnTo>
                  <a:lnTo>
                    <a:pt x="1066" y="862"/>
                  </a:lnTo>
                  <a:lnTo>
                    <a:pt x="1053" y="883"/>
                  </a:lnTo>
                  <a:lnTo>
                    <a:pt x="1039" y="904"/>
                  </a:lnTo>
                  <a:lnTo>
                    <a:pt x="1024" y="923"/>
                  </a:lnTo>
                  <a:lnTo>
                    <a:pt x="1008" y="942"/>
                  </a:lnTo>
                  <a:lnTo>
                    <a:pt x="991" y="959"/>
                  </a:lnTo>
                  <a:lnTo>
                    <a:pt x="974" y="976"/>
                  </a:lnTo>
                  <a:lnTo>
                    <a:pt x="955" y="992"/>
                  </a:lnTo>
                  <a:lnTo>
                    <a:pt x="937" y="1006"/>
                  </a:lnTo>
                  <a:lnTo>
                    <a:pt x="917" y="1019"/>
                  </a:lnTo>
                  <a:lnTo>
                    <a:pt x="897" y="1031"/>
                  </a:lnTo>
                  <a:lnTo>
                    <a:pt x="877" y="1042"/>
                  </a:lnTo>
                  <a:lnTo>
                    <a:pt x="856" y="1052"/>
                  </a:lnTo>
                  <a:lnTo>
                    <a:pt x="833" y="1061"/>
                  </a:lnTo>
                  <a:lnTo>
                    <a:pt x="811" y="1068"/>
                  </a:lnTo>
                  <a:lnTo>
                    <a:pt x="789" y="1074"/>
                  </a:lnTo>
                  <a:lnTo>
                    <a:pt x="765" y="1080"/>
                  </a:lnTo>
                  <a:lnTo>
                    <a:pt x="741" y="1083"/>
                  </a:lnTo>
                  <a:lnTo>
                    <a:pt x="715" y="1087"/>
                  </a:lnTo>
                  <a:lnTo>
                    <a:pt x="690" y="1088"/>
                  </a:lnTo>
                  <a:lnTo>
                    <a:pt x="664" y="1089"/>
                  </a:lnTo>
                  <a:lnTo>
                    <a:pt x="637" y="1088"/>
                  </a:lnTo>
                  <a:lnTo>
                    <a:pt x="610" y="1087"/>
                  </a:lnTo>
                  <a:lnTo>
                    <a:pt x="586" y="1084"/>
                  </a:lnTo>
                  <a:lnTo>
                    <a:pt x="560" y="1080"/>
                  </a:lnTo>
                  <a:lnTo>
                    <a:pt x="536" y="1076"/>
                  </a:lnTo>
                  <a:lnTo>
                    <a:pt x="513" y="1070"/>
                  </a:lnTo>
                  <a:lnTo>
                    <a:pt x="491" y="1063"/>
                  </a:lnTo>
                  <a:lnTo>
                    <a:pt x="469" y="1054"/>
                  </a:lnTo>
                  <a:lnTo>
                    <a:pt x="446" y="1045"/>
                  </a:lnTo>
                  <a:lnTo>
                    <a:pt x="418" y="1031"/>
                  </a:lnTo>
                  <a:lnTo>
                    <a:pt x="383" y="1012"/>
                  </a:lnTo>
                  <a:lnTo>
                    <a:pt x="343" y="988"/>
                  </a:lnTo>
                  <a:lnTo>
                    <a:pt x="343" y="1109"/>
                  </a:lnTo>
                  <a:lnTo>
                    <a:pt x="343" y="1165"/>
                  </a:lnTo>
                  <a:lnTo>
                    <a:pt x="344" y="1218"/>
                  </a:lnTo>
                  <a:lnTo>
                    <a:pt x="345" y="1270"/>
                  </a:lnTo>
                  <a:lnTo>
                    <a:pt x="348" y="1319"/>
                  </a:lnTo>
                  <a:lnTo>
                    <a:pt x="351" y="1366"/>
                  </a:lnTo>
                  <a:lnTo>
                    <a:pt x="354" y="1411"/>
                  </a:lnTo>
                  <a:lnTo>
                    <a:pt x="359" y="1453"/>
                  </a:lnTo>
                  <a:lnTo>
                    <a:pt x="363" y="1492"/>
                  </a:lnTo>
                  <a:close/>
                </a:path>
              </a:pathLst>
            </a:custGeom>
            <a:solidFill>
              <a:srgbClr val="FFFFFF"/>
            </a:solidFill>
            <a:ln w="9525">
              <a:noFill/>
              <a:round/>
              <a:headEnd/>
              <a:tailEnd/>
            </a:ln>
          </p:spPr>
          <p:txBody>
            <a:bodyPr/>
            <a:lstStyle/>
            <a:p>
              <a:pPr fontAlgn="base">
                <a:spcBef>
                  <a:spcPct val="0"/>
                </a:spcBef>
                <a:spcAft>
                  <a:spcPct val="0"/>
                </a:spcAft>
                <a:defRPr/>
              </a:pPr>
              <a:endParaRPr lang="en-GB" sz="2400">
                <a:solidFill>
                  <a:srgbClr val="161616"/>
                </a:solidFill>
              </a:endParaRPr>
            </a:p>
          </p:txBody>
        </p:sp>
        <p:sp>
          <p:nvSpPr>
            <p:cNvPr id="1128" name="Freeform 104"/>
            <p:cNvSpPr>
              <a:spLocks/>
            </p:cNvSpPr>
            <p:nvPr userDrawn="1"/>
          </p:nvSpPr>
          <p:spPr bwMode="gray">
            <a:xfrm>
              <a:off x="5852" y="4206"/>
              <a:ext cx="10" cy="36"/>
            </a:xfrm>
            <a:custGeom>
              <a:avLst/>
              <a:gdLst/>
              <a:ahLst/>
              <a:cxnLst>
                <a:cxn ang="0">
                  <a:pos x="394" y="1429"/>
                </a:cxn>
                <a:cxn ang="0">
                  <a:pos x="31" y="1429"/>
                </a:cxn>
                <a:cxn ang="0">
                  <a:pos x="33" y="1381"/>
                </a:cxn>
                <a:cxn ang="0">
                  <a:pos x="36" y="1333"/>
                </a:cxn>
                <a:cxn ang="0">
                  <a:pos x="38" y="1286"/>
                </a:cxn>
                <a:cxn ang="0">
                  <a:pos x="39" y="1239"/>
                </a:cxn>
                <a:cxn ang="0">
                  <a:pos x="40" y="1194"/>
                </a:cxn>
                <a:cxn ang="0">
                  <a:pos x="41" y="1149"/>
                </a:cxn>
                <a:cxn ang="0">
                  <a:pos x="41" y="1104"/>
                </a:cxn>
                <a:cxn ang="0">
                  <a:pos x="42" y="1061"/>
                </a:cxn>
                <a:cxn ang="0">
                  <a:pos x="42" y="502"/>
                </a:cxn>
                <a:cxn ang="0">
                  <a:pos x="41" y="431"/>
                </a:cxn>
                <a:cxn ang="0">
                  <a:pos x="39" y="363"/>
                </a:cxn>
                <a:cxn ang="0">
                  <a:pos x="36" y="296"/>
                </a:cxn>
                <a:cxn ang="0">
                  <a:pos x="31" y="232"/>
                </a:cxn>
                <a:cxn ang="0">
                  <a:pos x="26" y="171"/>
                </a:cxn>
                <a:cxn ang="0">
                  <a:pos x="19" y="112"/>
                </a:cxn>
                <a:cxn ang="0">
                  <a:pos x="10" y="55"/>
                </a:cxn>
                <a:cxn ang="0">
                  <a:pos x="0" y="0"/>
                </a:cxn>
                <a:cxn ang="0">
                  <a:pos x="363" y="0"/>
                </a:cxn>
                <a:cxn ang="0">
                  <a:pos x="363" y="12"/>
                </a:cxn>
                <a:cxn ang="0">
                  <a:pos x="363" y="28"/>
                </a:cxn>
                <a:cxn ang="0">
                  <a:pos x="363" y="46"/>
                </a:cxn>
                <a:cxn ang="0">
                  <a:pos x="362" y="67"/>
                </a:cxn>
                <a:cxn ang="0">
                  <a:pos x="361" y="92"/>
                </a:cxn>
                <a:cxn ang="0">
                  <a:pos x="361" y="118"/>
                </a:cxn>
                <a:cxn ang="0">
                  <a:pos x="359" y="149"/>
                </a:cxn>
                <a:cxn ang="0">
                  <a:pos x="358" y="181"/>
                </a:cxn>
                <a:cxn ang="0">
                  <a:pos x="357" y="214"/>
                </a:cxn>
                <a:cxn ang="0">
                  <a:pos x="356" y="246"/>
                </a:cxn>
                <a:cxn ang="0">
                  <a:pos x="355" y="277"/>
                </a:cxn>
                <a:cxn ang="0">
                  <a:pos x="354" y="305"/>
                </a:cxn>
                <a:cxn ang="0">
                  <a:pos x="354" y="333"/>
                </a:cxn>
                <a:cxn ang="0">
                  <a:pos x="353" y="358"/>
                </a:cxn>
                <a:cxn ang="0">
                  <a:pos x="353" y="383"/>
                </a:cxn>
                <a:cxn ang="0">
                  <a:pos x="353" y="405"/>
                </a:cxn>
                <a:cxn ang="0">
                  <a:pos x="353" y="928"/>
                </a:cxn>
                <a:cxn ang="0">
                  <a:pos x="354" y="979"/>
                </a:cxn>
                <a:cxn ang="0">
                  <a:pos x="355" y="1034"/>
                </a:cxn>
                <a:cxn ang="0">
                  <a:pos x="358" y="1092"/>
                </a:cxn>
                <a:cxn ang="0">
                  <a:pos x="363" y="1152"/>
                </a:cxn>
                <a:cxn ang="0">
                  <a:pos x="368" y="1217"/>
                </a:cxn>
                <a:cxn ang="0">
                  <a:pos x="376" y="1284"/>
                </a:cxn>
                <a:cxn ang="0">
                  <a:pos x="384" y="1356"/>
                </a:cxn>
                <a:cxn ang="0">
                  <a:pos x="394" y="1429"/>
                </a:cxn>
              </a:cxnLst>
              <a:rect l="0" t="0" r="r" b="b"/>
              <a:pathLst>
                <a:path w="394" h="1429">
                  <a:moveTo>
                    <a:pt x="394" y="1429"/>
                  </a:moveTo>
                  <a:lnTo>
                    <a:pt x="31" y="1429"/>
                  </a:lnTo>
                  <a:lnTo>
                    <a:pt x="33" y="1381"/>
                  </a:lnTo>
                  <a:lnTo>
                    <a:pt x="36" y="1333"/>
                  </a:lnTo>
                  <a:lnTo>
                    <a:pt x="38" y="1286"/>
                  </a:lnTo>
                  <a:lnTo>
                    <a:pt x="39" y="1239"/>
                  </a:lnTo>
                  <a:lnTo>
                    <a:pt x="40" y="1194"/>
                  </a:lnTo>
                  <a:lnTo>
                    <a:pt x="41" y="1149"/>
                  </a:lnTo>
                  <a:lnTo>
                    <a:pt x="41" y="1104"/>
                  </a:lnTo>
                  <a:lnTo>
                    <a:pt x="42" y="1061"/>
                  </a:lnTo>
                  <a:lnTo>
                    <a:pt x="42" y="502"/>
                  </a:lnTo>
                  <a:lnTo>
                    <a:pt x="41" y="431"/>
                  </a:lnTo>
                  <a:lnTo>
                    <a:pt x="39" y="363"/>
                  </a:lnTo>
                  <a:lnTo>
                    <a:pt x="36" y="296"/>
                  </a:lnTo>
                  <a:lnTo>
                    <a:pt x="31" y="232"/>
                  </a:lnTo>
                  <a:lnTo>
                    <a:pt x="26" y="171"/>
                  </a:lnTo>
                  <a:lnTo>
                    <a:pt x="19" y="112"/>
                  </a:lnTo>
                  <a:lnTo>
                    <a:pt x="10" y="55"/>
                  </a:lnTo>
                  <a:lnTo>
                    <a:pt x="0" y="0"/>
                  </a:lnTo>
                  <a:lnTo>
                    <a:pt x="363" y="0"/>
                  </a:lnTo>
                  <a:lnTo>
                    <a:pt x="363" y="12"/>
                  </a:lnTo>
                  <a:lnTo>
                    <a:pt x="363" y="28"/>
                  </a:lnTo>
                  <a:lnTo>
                    <a:pt x="363" y="46"/>
                  </a:lnTo>
                  <a:lnTo>
                    <a:pt x="362" y="67"/>
                  </a:lnTo>
                  <a:lnTo>
                    <a:pt x="361" y="92"/>
                  </a:lnTo>
                  <a:lnTo>
                    <a:pt x="361" y="118"/>
                  </a:lnTo>
                  <a:lnTo>
                    <a:pt x="359" y="149"/>
                  </a:lnTo>
                  <a:lnTo>
                    <a:pt x="358" y="181"/>
                  </a:lnTo>
                  <a:lnTo>
                    <a:pt x="357" y="214"/>
                  </a:lnTo>
                  <a:lnTo>
                    <a:pt x="356" y="246"/>
                  </a:lnTo>
                  <a:lnTo>
                    <a:pt x="355" y="277"/>
                  </a:lnTo>
                  <a:lnTo>
                    <a:pt x="354" y="305"/>
                  </a:lnTo>
                  <a:lnTo>
                    <a:pt x="354" y="333"/>
                  </a:lnTo>
                  <a:lnTo>
                    <a:pt x="353" y="358"/>
                  </a:lnTo>
                  <a:lnTo>
                    <a:pt x="353" y="383"/>
                  </a:lnTo>
                  <a:lnTo>
                    <a:pt x="353" y="405"/>
                  </a:lnTo>
                  <a:lnTo>
                    <a:pt x="353" y="928"/>
                  </a:lnTo>
                  <a:lnTo>
                    <a:pt x="354" y="979"/>
                  </a:lnTo>
                  <a:lnTo>
                    <a:pt x="355" y="1034"/>
                  </a:lnTo>
                  <a:lnTo>
                    <a:pt x="358" y="1092"/>
                  </a:lnTo>
                  <a:lnTo>
                    <a:pt x="363" y="1152"/>
                  </a:lnTo>
                  <a:lnTo>
                    <a:pt x="368" y="1217"/>
                  </a:lnTo>
                  <a:lnTo>
                    <a:pt x="376" y="1284"/>
                  </a:lnTo>
                  <a:lnTo>
                    <a:pt x="384" y="1356"/>
                  </a:lnTo>
                  <a:lnTo>
                    <a:pt x="394" y="1429"/>
                  </a:lnTo>
                  <a:close/>
                </a:path>
              </a:pathLst>
            </a:custGeom>
            <a:solidFill>
              <a:srgbClr val="FFFFFF"/>
            </a:solidFill>
            <a:ln w="9525">
              <a:noFill/>
              <a:round/>
              <a:headEnd/>
              <a:tailEnd/>
            </a:ln>
          </p:spPr>
          <p:txBody>
            <a:bodyPr/>
            <a:lstStyle/>
            <a:p>
              <a:pPr fontAlgn="base">
                <a:spcBef>
                  <a:spcPct val="0"/>
                </a:spcBef>
                <a:spcAft>
                  <a:spcPct val="0"/>
                </a:spcAft>
                <a:defRPr/>
              </a:pPr>
              <a:endParaRPr lang="en-GB" sz="2400">
                <a:solidFill>
                  <a:srgbClr val="161616"/>
                </a:solidFill>
              </a:endParaRPr>
            </a:p>
          </p:txBody>
        </p:sp>
      </p:grpSp>
      <p:cxnSp>
        <p:nvCxnSpPr>
          <p:cNvPr id="21" name="Straight Connector 20"/>
          <p:cNvCxnSpPr/>
          <p:nvPr/>
        </p:nvCxnSpPr>
        <p:spPr bwMode="auto">
          <a:xfrm>
            <a:off x="317989" y="6362047"/>
            <a:ext cx="8508023" cy="1588"/>
          </a:xfrm>
          <a:prstGeom prst="line">
            <a:avLst/>
          </a:prstGeom>
          <a:solidFill>
            <a:schemeClr val="accent2"/>
          </a:solidFill>
          <a:ln w="3175" cap="flat" cmpd="sng" algn="ctr">
            <a:solidFill>
              <a:schemeClr val="tx1">
                <a:lumMod val="25000"/>
                <a:lumOff val="75000"/>
              </a:schemeClr>
            </a:solidFill>
            <a:prstDash val="solid"/>
            <a:round/>
            <a:headEnd type="none" w="med" len="med"/>
            <a:tailEnd type="none" w="med" len="med"/>
          </a:ln>
          <a:effectLst/>
        </p:spPr>
      </p:cxnSp>
      <p:cxnSp>
        <p:nvCxnSpPr>
          <p:cNvPr id="22" name="Straight Connector 21"/>
          <p:cNvCxnSpPr/>
          <p:nvPr/>
        </p:nvCxnSpPr>
        <p:spPr bwMode="auto">
          <a:xfrm>
            <a:off x="317989" y="6012423"/>
            <a:ext cx="8508023" cy="1588"/>
          </a:xfrm>
          <a:prstGeom prst="line">
            <a:avLst/>
          </a:prstGeom>
          <a:solidFill>
            <a:schemeClr val="accent2"/>
          </a:solidFill>
          <a:ln w="3175" cap="flat" cmpd="sng" algn="ctr">
            <a:solidFill>
              <a:schemeClr val="tx1">
                <a:lumMod val="25000"/>
                <a:lumOff val="75000"/>
              </a:schemeClr>
            </a:solidFill>
            <a:prstDash val="solid"/>
            <a:round/>
            <a:headEnd type="none" w="med" len="med"/>
            <a:tailEnd type="none" w="med" len="med"/>
          </a:ln>
          <a:effectLst/>
        </p:spPr>
      </p:cxnSp>
    </p:spTree>
    <p:extLst>
      <p:ext uri="{BB962C8B-B14F-4D97-AF65-F5344CB8AC3E}">
        <p14:creationId xmlns:p14="http://schemas.microsoft.com/office/powerpoint/2010/main" val="1150525710"/>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959" r:id="rId14"/>
    <p:sldLayoutId id="2147483979" r:id="rId15"/>
  </p:sldLayoutIdLst>
  <p:hf sldNum="0" hdr="0" ftr="0" dt="0"/>
  <p:txStyles>
    <p:titleStyle>
      <a:lvl1pPr algn="l" rtl="0" eaLnBrk="1" fontAlgn="base" hangingPunct="1">
        <a:spcBef>
          <a:spcPct val="0"/>
        </a:spcBef>
        <a:spcAft>
          <a:spcPct val="0"/>
        </a:spcAft>
        <a:defRPr sz="2400">
          <a:solidFill>
            <a:schemeClr val="bg1"/>
          </a:solidFill>
          <a:latin typeface="+mj-lt"/>
          <a:ea typeface="+mj-ea"/>
          <a:cs typeface="+mj-cs"/>
        </a:defRPr>
      </a:lvl1pPr>
      <a:lvl2pPr algn="l" rtl="0" eaLnBrk="1" fontAlgn="base" hangingPunct="1">
        <a:spcBef>
          <a:spcPct val="0"/>
        </a:spcBef>
        <a:spcAft>
          <a:spcPct val="0"/>
        </a:spcAft>
        <a:defRPr sz="3000">
          <a:solidFill>
            <a:schemeClr val="tx2"/>
          </a:solidFill>
          <a:latin typeface="Arial Black" pitchFamily="34" charset="0"/>
        </a:defRPr>
      </a:lvl2pPr>
      <a:lvl3pPr algn="l" rtl="0" eaLnBrk="1" fontAlgn="base" hangingPunct="1">
        <a:spcBef>
          <a:spcPct val="0"/>
        </a:spcBef>
        <a:spcAft>
          <a:spcPct val="0"/>
        </a:spcAft>
        <a:defRPr sz="3000">
          <a:solidFill>
            <a:schemeClr val="tx2"/>
          </a:solidFill>
          <a:latin typeface="Arial Black" pitchFamily="34" charset="0"/>
        </a:defRPr>
      </a:lvl3pPr>
      <a:lvl4pPr algn="l" rtl="0" eaLnBrk="1" fontAlgn="base" hangingPunct="1">
        <a:spcBef>
          <a:spcPct val="0"/>
        </a:spcBef>
        <a:spcAft>
          <a:spcPct val="0"/>
        </a:spcAft>
        <a:defRPr sz="3000">
          <a:solidFill>
            <a:schemeClr val="tx2"/>
          </a:solidFill>
          <a:latin typeface="Arial Black" pitchFamily="34" charset="0"/>
        </a:defRPr>
      </a:lvl4pPr>
      <a:lvl5pPr algn="l" rtl="0" eaLnBrk="1" fontAlgn="base" hangingPunct="1">
        <a:spcBef>
          <a:spcPct val="0"/>
        </a:spcBef>
        <a:spcAft>
          <a:spcPct val="0"/>
        </a:spcAft>
        <a:defRPr sz="3000">
          <a:solidFill>
            <a:schemeClr val="tx2"/>
          </a:solidFill>
          <a:latin typeface="Arial Black" pitchFamily="34" charset="0"/>
        </a:defRPr>
      </a:lvl5pPr>
      <a:lvl6pPr marL="457119" algn="l" rtl="0" eaLnBrk="1" fontAlgn="base" hangingPunct="1">
        <a:spcBef>
          <a:spcPct val="0"/>
        </a:spcBef>
        <a:spcAft>
          <a:spcPct val="0"/>
        </a:spcAft>
        <a:defRPr sz="3000">
          <a:solidFill>
            <a:schemeClr val="tx2"/>
          </a:solidFill>
          <a:latin typeface="Arial Black" pitchFamily="34" charset="0"/>
        </a:defRPr>
      </a:lvl6pPr>
      <a:lvl7pPr marL="914239" algn="l" rtl="0" eaLnBrk="1" fontAlgn="base" hangingPunct="1">
        <a:spcBef>
          <a:spcPct val="0"/>
        </a:spcBef>
        <a:spcAft>
          <a:spcPct val="0"/>
        </a:spcAft>
        <a:defRPr sz="3000">
          <a:solidFill>
            <a:schemeClr val="tx2"/>
          </a:solidFill>
          <a:latin typeface="Arial Black" pitchFamily="34" charset="0"/>
        </a:defRPr>
      </a:lvl7pPr>
      <a:lvl8pPr marL="1371358" algn="l" rtl="0" eaLnBrk="1" fontAlgn="base" hangingPunct="1">
        <a:spcBef>
          <a:spcPct val="0"/>
        </a:spcBef>
        <a:spcAft>
          <a:spcPct val="0"/>
        </a:spcAft>
        <a:defRPr sz="3000">
          <a:solidFill>
            <a:schemeClr val="tx2"/>
          </a:solidFill>
          <a:latin typeface="Arial Black" pitchFamily="34" charset="0"/>
        </a:defRPr>
      </a:lvl8pPr>
      <a:lvl9pPr marL="1828477" algn="l" rtl="0" eaLnBrk="1" fontAlgn="base" hangingPunct="1">
        <a:spcBef>
          <a:spcPct val="0"/>
        </a:spcBef>
        <a:spcAft>
          <a:spcPct val="0"/>
        </a:spcAft>
        <a:defRPr sz="3000">
          <a:solidFill>
            <a:schemeClr val="tx2"/>
          </a:solidFill>
          <a:latin typeface="Arial Black" pitchFamily="34" charset="0"/>
        </a:defRPr>
      </a:lvl9pPr>
    </p:titleStyle>
    <p:bodyStyle>
      <a:lvl1pPr marL="271415" indent="-271415" algn="l" rtl="0" eaLnBrk="1" fontAlgn="base" hangingPunct="1">
        <a:spcBef>
          <a:spcPct val="50000"/>
        </a:spcBef>
        <a:spcAft>
          <a:spcPct val="0"/>
        </a:spcAft>
        <a:buFont typeface="Wingdings" pitchFamily="2" charset="2"/>
        <a:buChar char="§"/>
        <a:defRPr sz="1800">
          <a:solidFill>
            <a:schemeClr val="tx1"/>
          </a:solidFill>
          <a:latin typeface="+mn-lt"/>
          <a:ea typeface="+mn-ea"/>
          <a:cs typeface="+mn-cs"/>
        </a:defRPr>
      </a:lvl1pPr>
      <a:lvl2pPr marL="801547" indent="-268241" algn="l" rtl="0" eaLnBrk="1" fontAlgn="base" hangingPunct="1">
        <a:spcBef>
          <a:spcPct val="50000"/>
        </a:spcBef>
        <a:spcAft>
          <a:spcPct val="0"/>
        </a:spcAft>
        <a:buFont typeface="Arial" charset="0"/>
        <a:buChar char="–"/>
        <a:defRPr sz="1600">
          <a:solidFill>
            <a:schemeClr val="tx1"/>
          </a:solidFill>
          <a:latin typeface="+mn-lt"/>
        </a:defRPr>
      </a:lvl2pPr>
      <a:lvl3pPr marL="1252317" indent="-253955" algn="l" rtl="0" eaLnBrk="1" fontAlgn="base" hangingPunct="1">
        <a:spcBef>
          <a:spcPct val="50000"/>
        </a:spcBef>
        <a:spcAft>
          <a:spcPct val="0"/>
        </a:spcAft>
        <a:buFont typeface="Arial" charset="0"/>
        <a:buChar char="–"/>
        <a:defRPr sz="1600">
          <a:solidFill>
            <a:schemeClr val="tx1"/>
          </a:solidFill>
          <a:latin typeface="+mn-lt"/>
        </a:defRPr>
      </a:lvl3pPr>
      <a:lvl4pPr marL="1704674" indent="-273002" algn="l" rtl="0" eaLnBrk="1" fontAlgn="base" hangingPunct="1">
        <a:spcBef>
          <a:spcPct val="50000"/>
        </a:spcBef>
        <a:spcAft>
          <a:spcPct val="0"/>
        </a:spcAft>
        <a:buFont typeface="Arial" charset="0"/>
        <a:buChar char="–"/>
        <a:defRPr sz="1600">
          <a:solidFill>
            <a:schemeClr val="tx1"/>
          </a:solidFill>
          <a:latin typeface="+mn-lt"/>
        </a:defRPr>
      </a:lvl4pPr>
      <a:lvl5pPr marL="2155445" indent="-268241" algn="l" rtl="0" eaLnBrk="1" fontAlgn="base" hangingPunct="1">
        <a:spcBef>
          <a:spcPct val="50000"/>
        </a:spcBef>
        <a:spcAft>
          <a:spcPct val="0"/>
        </a:spcAft>
        <a:buFont typeface="Arial" charset="0"/>
        <a:buChar char="–"/>
        <a:defRPr sz="1600">
          <a:solidFill>
            <a:schemeClr val="tx1"/>
          </a:solidFill>
          <a:latin typeface="+mn-lt"/>
        </a:defRPr>
      </a:lvl5pPr>
      <a:lvl6pPr marL="2612564" indent="-268241" algn="l" rtl="0" eaLnBrk="1" fontAlgn="base" hangingPunct="1">
        <a:spcBef>
          <a:spcPct val="50000"/>
        </a:spcBef>
        <a:spcAft>
          <a:spcPct val="0"/>
        </a:spcAft>
        <a:buFont typeface="Arial" charset="0"/>
        <a:buChar char="–"/>
        <a:defRPr sz="2000">
          <a:solidFill>
            <a:schemeClr val="tx1"/>
          </a:solidFill>
          <a:latin typeface="+mn-lt"/>
        </a:defRPr>
      </a:lvl6pPr>
      <a:lvl7pPr marL="3069684" indent="-268241" algn="l" rtl="0" eaLnBrk="1" fontAlgn="base" hangingPunct="1">
        <a:spcBef>
          <a:spcPct val="50000"/>
        </a:spcBef>
        <a:spcAft>
          <a:spcPct val="0"/>
        </a:spcAft>
        <a:buFont typeface="Arial" charset="0"/>
        <a:buChar char="–"/>
        <a:defRPr sz="2000">
          <a:solidFill>
            <a:schemeClr val="tx1"/>
          </a:solidFill>
          <a:latin typeface="+mn-lt"/>
        </a:defRPr>
      </a:lvl7pPr>
      <a:lvl8pPr marL="3526803" indent="-268241" algn="l" rtl="0" eaLnBrk="1" fontAlgn="base" hangingPunct="1">
        <a:spcBef>
          <a:spcPct val="50000"/>
        </a:spcBef>
        <a:spcAft>
          <a:spcPct val="0"/>
        </a:spcAft>
        <a:buFont typeface="Arial" charset="0"/>
        <a:buChar char="–"/>
        <a:defRPr sz="2000">
          <a:solidFill>
            <a:schemeClr val="tx1"/>
          </a:solidFill>
          <a:latin typeface="+mn-lt"/>
        </a:defRPr>
      </a:lvl8pPr>
      <a:lvl9pPr marL="3983922" indent="-268241" algn="l" rtl="0" eaLnBrk="1" fontAlgn="base" hangingPunct="1">
        <a:spcBef>
          <a:spcPct val="50000"/>
        </a:spcBef>
        <a:spcAft>
          <a:spcPct val="0"/>
        </a:spcAft>
        <a:buFont typeface="Arial" charset="0"/>
        <a:buChar char="–"/>
        <a:defRPr sz="2000">
          <a:solidFill>
            <a:schemeClr val="tx1"/>
          </a:solidFill>
          <a:latin typeface="+mn-lt"/>
        </a:defRPr>
      </a:lvl9pPr>
    </p:bodyStyle>
    <p:otherStyle>
      <a:defPPr>
        <a:defRPr lang="en-US"/>
      </a:defPPr>
      <a:lvl1pPr marL="0" algn="l" defTabSz="914239" rtl="0" eaLnBrk="1" latinLnBrk="0" hangingPunct="1">
        <a:defRPr sz="1800" kern="1200">
          <a:solidFill>
            <a:schemeClr val="tx1"/>
          </a:solidFill>
          <a:latin typeface="+mn-lt"/>
          <a:ea typeface="+mn-ea"/>
          <a:cs typeface="+mn-cs"/>
        </a:defRPr>
      </a:lvl1pPr>
      <a:lvl2pPr marL="457119" algn="l" defTabSz="914239" rtl="0" eaLnBrk="1" latinLnBrk="0" hangingPunct="1">
        <a:defRPr sz="1800" kern="1200">
          <a:solidFill>
            <a:schemeClr val="tx1"/>
          </a:solidFill>
          <a:latin typeface="+mn-lt"/>
          <a:ea typeface="+mn-ea"/>
          <a:cs typeface="+mn-cs"/>
        </a:defRPr>
      </a:lvl2pPr>
      <a:lvl3pPr marL="914239" algn="l" defTabSz="914239" rtl="0" eaLnBrk="1" latinLnBrk="0" hangingPunct="1">
        <a:defRPr sz="1800" kern="1200">
          <a:solidFill>
            <a:schemeClr val="tx1"/>
          </a:solidFill>
          <a:latin typeface="+mn-lt"/>
          <a:ea typeface="+mn-ea"/>
          <a:cs typeface="+mn-cs"/>
        </a:defRPr>
      </a:lvl3pPr>
      <a:lvl4pPr marL="1371358" algn="l" defTabSz="914239" rtl="0" eaLnBrk="1" latinLnBrk="0" hangingPunct="1">
        <a:defRPr sz="1800" kern="1200">
          <a:solidFill>
            <a:schemeClr val="tx1"/>
          </a:solidFill>
          <a:latin typeface="+mn-lt"/>
          <a:ea typeface="+mn-ea"/>
          <a:cs typeface="+mn-cs"/>
        </a:defRPr>
      </a:lvl4pPr>
      <a:lvl5pPr marL="1828477" algn="l" defTabSz="914239" rtl="0" eaLnBrk="1" latinLnBrk="0" hangingPunct="1">
        <a:defRPr sz="1800" kern="1200">
          <a:solidFill>
            <a:schemeClr val="tx1"/>
          </a:solidFill>
          <a:latin typeface="+mn-lt"/>
          <a:ea typeface="+mn-ea"/>
          <a:cs typeface="+mn-cs"/>
        </a:defRPr>
      </a:lvl5pPr>
      <a:lvl6pPr marL="2285596" algn="l" defTabSz="914239" rtl="0" eaLnBrk="1" latinLnBrk="0" hangingPunct="1">
        <a:defRPr sz="1800" kern="1200">
          <a:solidFill>
            <a:schemeClr val="tx1"/>
          </a:solidFill>
          <a:latin typeface="+mn-lt"/>
          <a:ea typeface="+mn-ea"/>
          <a:cs typeface="+mn-cs"/>
        </a:defRPr>
      </a:lvl6pPr>
      <a:lvl7pPr marL="2742716" algn="l" defTabSz="914239" rtl="0" eaLnBrk="1" latinLnBrk="0" hangingPunct="1">
        <a:defRPr sz="1800" kern="1200">
          <a:solidFill>
            <a:schemeClr val="tx1"/>
          </a:solidFill>
          <a:latin typeface="+mn-lt"/>
          <a:ea typeface="+mn-ea"/>
          <a:cs typeface="+mn-cs"/>
        </a:defRPr>
      </a:lvl7pPr>
      <a:lvl8pPr marL="3199835" algn="l" defTabSz="914239" rtl="0" eaLnBrk="1" latinLnBrk="0" hangingPunct="1">
        <a:defRPr sz="1800" kern="1200">
          <a:solidFill>
            <a:schemeClr val="tx1"/>
          </a:solidFill>
          <a:latin typeface="+mn-lt"/>
          <a:ea typeface="+mn-ea"/>
          <a:cs typeface="+mn-cs"/>
        </a:defRPr>
      </a:lvl8pPr>
      <a:lvl9pPr marL="3656954" algn="l" defTabSz="91423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 name="Rectangle 25"/>
          <p:cNvSpPr/>
          <p:nvPr/>
        </p:nvSpPr>
        <p:spPr>
          <a:xfrm>
            <a:off x="290352" y="5848350"/>
            <a:ext cx="8563297" cy="306000"/>
          </a:xfrm>
          <a:prstGeom prst="rect">
            <a:avLst/>
          </a:prstGeom>
          <a:no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61971" tIns="45712" rIns="91424" bIns="45712" rtlCol="0" anchor="ctr"/>
          <a:lstStyle/>
          <a:p>
            <a:pPr>
              <a:tabLst>
                <a:tab pos="8247194" algn="r"/>
              </a:tabLst>
            </a:pPr>
            <a:endParaRPr lang="en-GB" sz="800" dirty="0">
              <a:solidFill>
                <a:prstClr val="black">
                  <a:lumMod val="75000"/>
                  <a:lumOff val="25000"/>
                </a:prstClr>
              </a:solidFill>
            </a:endParaRPr>
          </a:p>
        </p:txBody>
      </p:sp>
      <p:sp>
        <p:nvSpPr>
          <p:cNvPr id="2" name="Title Placeholder 1"/>
          <p:cNvSpPr>
            <a:spLocks noGrp="1"/>
          </p:cNvSpPr>
          <p:nvPr>
            <p:ph type="title"/>
          </p:nvPr>
        </p:nvSpPr>
        <p:spPr>
          <a:xfrm>
            <a:off x="540694" y="47626"/>
            <a:ext cx="8062614" cy="832520"/>
          </a:xfrm>
          <a:prstGeom prst="rect">
            <a:avLst/>
          </a:prstGeom>
        </p:spPr>
        <p:txBody>
          <a:bodyPr vert="horz" lIns="0" tIns="0" rIns="0" bIns="0" rtlCol="0" anchor="b">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540694" y="1781176"/>
            <a:ext cx="8062614" cy="4024089"/>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1691681" y="6427530"/>
            <a:ext cx="2133600" cy="184666"/>
          </a:xfrm>
          <a:prstGeom prst="rect">
            <a:avLst/>
          </a:prstGeom>
        </p:spPr>
        <p:txBody>
          <a:bodyPr vert="horz" lIns="0" tIns="0" rIns="0" bIns="0" rtlCol="0" anchor="ctr">
            <a:spAutoFit/>
          </a:bodyPr>
          <a:lstStyle>
            <a:lvl1pPr algn="l">
              <a:defRPr sz="1200">
                <a:solidFill>
                  <a:schemeClr val="bg2"/>
                </a:solidFill>
              </a:defRPr>
            </a:lvl1pPr>
          </a:lstStyle>
          <a:p>
            <a:endParaRPr lang="en-GB">
              <a:solidFill>
                <a:srgbClr val="DDDDDD"/>
              </a:solidFill>
            </a:endParaRPr>
          </a:p>
        </p:txBody>
      </p:sp>
      <p:sp>
        <p:nvSpPr>
          <p:cNvPr id="5" name="Footer Placeholder 4"/>
          <p:cNvSpPr>
            <a:spLocks noGrp="1"/>
          </p:cNvSpPr>
          <p:nvPr>
            <p:ph type="ftr" sz="quarter" idx="3"/>
          </p:nvPr>
        </p:nvSpPr>
        <p:spPr>
          <a:xfrm>
            <a:off x="549078" y="5852790"/>
            <a:ext cx="2160240" cy="297120"/>
          </a:xfrm>
          <a:prstGeom prst="rect">
            <a:avLst/>
          </a:prstGeom>
        </p:spPr>
        <p:txBody>
          <a:bodyPr vert="horz" wrap="square" lIns="0" tIns="0" rIns="0" bIns="0" rtlCol="0" anchor="ctr" anchorCtr="0">
            <a:normAutofit/>
          </a:bodyPr>
          <a:lstStyle>
            <a:lvl1pPr marL="0" algn="l" defTabSz="914239" rtl="0" eaLnBrk="1" latinLnBrk="0" hangingPunct="1">
              <a:tabLst>
                <a:tab pos="8247194" algn="r"/>
              </a:tabLst>
              <a:defRPr lang="en-GB" sz="800" kern="1200" dirty="0">
                <a:solidFill>
                  <a:schemeClr val="tx1">
                    <a:lumMod val="75000"/>
                    <a:lumOff val="25000"/>
                  </a:schemeClr>
                </a:solidFill>
                <a:latin typeface="+mn-lt"/>
                <a:ea typeface="+mn-ea"/>
                <a:cs typeface="+mn-cs"/>
              </a:defRPr>
            </a:lvl1pPr>
          </a:lstStyle>
          <a:p>
            <a:pPr>
              <a:tabLst>
                <a:tab pos="8209101" algn="r"/>
                <a:tab pos="8247194" algn="r"/>
              </a:tabLst>
            </a:pPr>
            <a:endParaRPr lang="it-IT">
              <a:solidFill>
                <a:prstClr val="black">
                  <a:lumMod val="75000"/>
                  <a:lumOff val="25000"/>
                </a:prstClr>
              </a:solidFill>
            </a:endParaRPr>
          </a:p>
        </p:txBody>
      </p:sp>
      <p:sp>
        <p:nvSpPr>
          <p:cNvPr id="6" name="Slide Number Placeholder 5"/>
          <p:cNvSpPr>
            <a:spLocks noGrp="1"/>
          </p:cNvSpPr>
          <p:nvPr>
            <p:ph type="sldNum" sz="quarter" idx="4"/>
          </p:nvPr>
        </p:nvSpPr>
        <p:spPr>
          <a:xfrm>
            <a:off x="8181976" y="949103"/>
            <a:ext cx="638497" cy="365125"/>
          </a:xfrm>
          <a:prstGeom prst="rect">
            <a:avLst/>
          </a:prstGeom>
          <a:solidFill>
            <a:schemeClr val="bg2">
              <a:lumMod val="90000"/>
            </a:schemeClr>
          </a:solidFill>
        </p:spPr>
        <p:txBody>
          <a:bodyPr vert="horz" lIns="0" tIns="0" rIns="179968" bIns="0" rtlCol="0" anchor="ctr">
            <a:normAutofit/>
          </a:bodyPr>
          <a:lstStyle>
            <a:lvl1pPr algn="r">
              <a:defRPr sz="1400" b="1">
                <a:solidFill>
                  <a:schemeClr val="tx1">
                    <a:lumMod val="75000"/>
                    <a:lumOff val="25000"/>
                  </a:schemeClr>
                </a:solidFill>
              </a:defRPr>
            </a:lvl1pPr>
          </a:lstStyle>
          <a:p>
            <a:fld id="{E1DC1421-A9CF-4AFF-A8A3-BCE35AC61D60}" type="slidenum">
              <a:rPr lang="en-GB" smtClean="0">
                <a:solidFill>
                  <a:prstClr val="black">
                    <a:lumMod val="75000"/>
                    <a:lumOff val="25000"/>
                  </a:prstClr>
                </a:solidFill>
              </a:rPr>
              <a:pPr/>
              <a:t>‹#›</a:t>
            </a:fld>
            <a:endParaRPr lang="en-GB" dirty="0">
              <a:solidFill>
                <a:prstClr val="black">
                  <a:lumMod val="75000"/>
                  <a:lumOff val="25000"/>
                </a:prstClr>
              </a:solidFill>
            </a:endParaRPr>
          </a:p>
        </p:txBody>
      </p:sp>
      <p:pic>
        <p:nvPicPr>
          <p:cNvPr id="7" name="Picture 6" descr="Ipsos MORI Logo - BLACK.png"/>
          <p:cNvPicPr>
            <a:picLocks noChangeAspect="1"/>
          </p:cNvPicPr>
          <p:nvPr/>
        </p:nvPicPr>
        <p:blipFill>
          <a:blip r:embed="rId16"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540693" y="6455004"/>
            <a:ext cx="899162" cy="164592"/>
          </a:xfrm>
          <a:prstGeom prst="rect">
            <a:avLst/>
          </a:prstGeom>
        </p:spPr>
      </p:pic>
      <p:grpSp>
        <p:nvGrpSpPr>
          <p:cNvPr id="8" name="Group 2"/>
          <p:cNvGrpSpPr>
            <a:grpSpLocks noChangeAspect="1"/>
          </p:cNvGrpSpPr>
          <p:nvPr/>
        </p:nvGrpSpPr>
        <p:grpSpPr bwMode="auto">
          <a:xfrm>
            <a:off x="8249742" y="6275412"/>
            <a:ext cx="332913" cy="333044"/>
            <a:chOff x="1352" y="681"/>
            <a:chExt cx="3519" cy="3153"/>
          </a:xfrm>
        </p:grpSpPr>
        <p:sp>
          <p:nvSpPr>
            <p:cNvPr id="9" name="Freeform 3"/>
            <p:cNvSpPr>
              <a:spLocks noChangeAspect="1"/>
            </p:cNvSpPr>
            <p:nvPr/>
          </p:nvSpPr>
          <p:spPr bwMode="auto">
            <a:xfrm>
              <a:off x="1352" y="681"/>
              <a:ext cx="3519" cy="3153"/>
            </a:xfrm>
            <a:custGeom>
              <a:avLst/>
              <a:gdLst>
                <a:gd name="T0" fmla="*/ 0 w 3862"/>
                <a:gd name="T1" fmla="*/ 3449 h 3449"/>
                <a:gd name="T2" fmla="*/ 0 w 3862"/>
                <a:gd name="T3" fmla="*/ 3449 h 3449"/>
                <a:gd name="T4" fmla="*/ 0 w 3862"/>
                <a:gd name="T5" fmla="*/ 0 h 3449"/>
                <a:gd name="T6" fmla="*/ 3696 w 3862"/>
                <a:gd name="T7" fmla="*/ 0 h 3449"/>
                <a:gd name="T8" fmla="*/ 3327 w 3862"/>
                <a:gd name="T9" fmla="*/ 3449 h 3449"/>
                <a:gd name="T10" fmla="*/ 0 w 3862"/>
                <a:gd name="T11" fmla="*/ 3449 h 3449"/>
              </a:gdLst>
              <a:ahLst/>
              <a:cxnLst>
                <a:cxn ang="0">
                  <a:pos x="T0" y="T1"/>
                </a:cxn>
                <a:cxn ang="0">
                  <a:pos x="T2" y="T3"/>
                </a:cxn>
                <a:cxn ang="0">
                  <a:pos x="T4" y="T5"/>
                </a:cxn>
                <a:cxn ang="0">
                  <a:pos x="T6" y="T7"/>
                </a:cxn>
                <a:cxn ang="0">
                  <a:pos x="T8" y="T9"/>
                </a:cxn>
                <a:cxn ang="0">
                  <a:pos x="T10" y="T11"/>
                </a:cxn>
              </a:cxnLst>
              <a:rect l="0" t="0" r="r" b="b"/>
              <a:pathLst>
                <a:path w="3862" h="3449">
                  <a:moveTo>
                    <a:pt x="0" y="3449"/>
                  </a:moveTo>
                  <a:lnTo>
                    <a:pt x="0" y="3449"/>
                  </a:lnTo>
                  <a:lnTo>
                    <a:pt x="0" y="0"/>
                  </a:lnTo>
                  <a:lnTo>
                    <a:pt x="3696" y="0"/>
                  </a:lnTo>
                  <a:cubicBezTo>
                    <a:pt x="3862" y="1150"/>
                    <a:pt x="3797" y="2241"/>
                    <a:pt x="3327" y="3449"/>
                  </a:cubicBezTo>
                  <a:lnTo>
                    <a:pt x="0" y="3449"/>
                  </a:lnTo>
                  <a:close/>
                </a:path>
              </a:pathLst>
            </a:custGeom>
            <a:solidFill>
              <a:srgbClr val="009D9C"/>
            </a:solidFill>
            <a:ln>
              <a:noFill/>
            </a:ln>
            <a:extLst/>
          </p:spPr>
          <p:txBody>
            <a:bodyPr/>
            <a:lstStyle/>
            <a:p>
              <a:pPr>
                <a:defRPr/>
              </a:pPr>
              <a:endParaRPr lang="en-US" dirty="0">
                <a:solidFill>
                  <a:prstClr val="black"/>
                </a:solidFill>
              </a:endParaRPr>
            </a:p>
          </p:txBody>
        </p:sp>
        <p:sp>
          <p:nvSpPr>
            <p:cNvPr id="10" name="Freeform 4"/>
            <p:cNvSpPr>
              <a:spLocks noChangeAspect="1"/>
            </p:cNvSpPr>
            <p:nvPr/>
          </p:nvSpPr>
          <p:spPr bwMode="auto">
            <a:xfrm>
              <a:off x="2708" y="1844"/>
              <a:ext cx="78" cy="52"/>
            </a:xfrm>
            <a:custGeom>
              <a:avLst/>
              <a:gdLst>
                <a:gd name="T0" fmla="*/ 16 w 81"/>
                <a:gd name="T1" fmla="*/ 40 h 66"/>
                <a:gd name="T2" fmla="*/ 16 w 81"/>
                <a:gd name="T3" fmla="*/ 40 h 66"/>
                <a:gd name="T4" fmla="*/ 0 w 81"/>
                <a:gd name="T5" fmla="*/ 54 h 66"/>
                <a:gd name="T6" fmla="*/ 79 w 81"/>
                <a:gd name="T7" fmla="*/ 22 h 66"/>
                <a:gd name="T8" fmla="*/ 81 w 81"/>
                <a:gd name="T9" fmla="*/ 0 h 66"/>
                <a:gd name="T10" fmla="*/ 16 w 81"/>
                <a:gd name="T11" fmla="*/ 40 h 66"/>
              </a:gdLst>
              <a:ahLst/>
              <a:cxnLst>
                <a:cxn ang="0">
                  <a:pos x="T0" y="T1"/>
                </a:cxn>
                <a:cxn ang="0">
                  <a:pos x="T2" y="T3"/>
                </a:cxn>
                <a:cxn ang="0">
                  <a:pos x="T4" y="T5"/>
                </a:cxn>
                <a:cxn ang="0">
                  <a:pos x="T6" y="T7"/>
                </a:cxn>
                <a:cxn ang="0">
                  <a:pos x="T8" y="T9"/>
                </a:cxn>
                <a:cxn ang="0">
                  <a:pos x="T10" y="T11"/>
                </a:cxn>
              </a:cxnLst>
              <a:rect l="0" t="0" r="r" b="b"/>
              <a:pathLst>
                <a:path w="81" h="66">
                  <a:moveTo>
                    <a:pt x="16" y="40"/>
                  </a:moveTo>
                  <a:lnTo>
                    <a:pt x="16" y="40"/>
                  </a:lnTo>
                  <a:lnTo>
                    <a:pt x="0" y="54"/>
                  </a:lnTo>
                  <a:cubicBezTo>
                    <a:pt x="35" y="66"/>
                    <a:pt x="72" y="42"/>
                    <a:pt x="79" y="22"/>
                  </a:cubicBezTo>
                  <a:lnTo>
                    <a:pt x="81" y="0"/>
                  </a:lnTo>
                  <a:cubicBezTo>
                    <a:pt x="54" y="6"/>
                    <a:pt x="27" y="19"/>
                    <a:pt x="16" y="40"/>
                  </a:cubicBezTo>
                  <a:close/>
                </a:path>
              </a:pathLst>
            </a:custGeom>
            <a:solidFill>
              <a:srgbClr val="2F469C"/>
            </a:solidFill>
            <a:ln>
              <a:noFill/>
            </a:ln>
            <a:extLst/>
          </p:spPr>
          <p:txBody>
            <a:bodyPr/>
            <a:lstStyle/>
            <a:p>
              <a:pPr>
                <a:defRPr/>
              </a:pPr>
              <a:endParaRPr lang="en-US" dirty="0">
                <a:solidFill>
                  <a:prstClr val="black"/>
                </a:solidFill>
              </a:endParaRPr>
            </a:p>
          </p:txBody>
        </p:sp>
        <p:sp>
          <p:nvSpPr>
            <p:cNvPr id="11" name="Freeform 5"/>
            <p:cNvSpPr>
              <a:spLocks noChangeAspect="1"/>
            </p:cNvSpPr>
            <p:nvPr/>
          </p:nvSpPr>
          <p:spPr bwMode="auto">
            <a:xfrm>
              <a:off x="2868" y="1973"/>
              <a:ext cx="67" cy="52"/>
            </a:xfrm>
            <a:custGeom>
              <a:avLst/>
              <a:gdLst>
                <a:gd name="T0" fmla="*/ 27 w 81"/>
                <a:gd name="T1" fmla="*/ 1 h 63"/>
                <a:gd name="T2" fmla="*/ 27 w 81"/>
                <a:gd name="T3" fmla="*/ 1 h 63"/>
                <a:gd name="T4" fmla="*/ 0 w 81"/>
                <a:gd name="T5" fmla="*/ 0 h 63"/>
                <a:gd name="T6" fmla="*/ 33 w 81"/>
                <a:gd name="T7" fmla="*/ 58 h 63"/>
                <a:gd name="T8" fmla="*/ 53 w 81"/>
                <a:gd name="T9" fmla="*/ 63 h 63"/>
                <a:gd name="T10" fmla="*/ 27 w 81"/>
                <a:gd name="T11" fmla="*/ 1 h 63"/>
              </a:gdLst>
              <a:ahLst/>
              <a:cxnLst>
                <a:cxn ang="0">
                  <a:pos x="T0" y="T1"/>
                </a:cxn>
                <a:cxn ang="0">
                  <a:pos x="T2" y="T3"/>
                </a:cxn>
                <a:cxn ang="0">
                  <a:pos x="T4" y="T5"/>
                </a:cxn>
                <a:cxn ang="0">
                  <a:pos x="T6" y="T7"/>
                </a:cxn>
                <a:cxn ang="0">
                  <a:pos x="T8" y="T9"/>
                </a:cxn>
                <a:cxn ang="0">
                  <a:pos x="T10" y="T11"/>
                </a:cxn>
              </a:cxnLst>
              <a:rect l="0" t="0" r="r" b="b"/>
              <a:pathLst>
                <a:path w="81" h="63">
                  <a:moveTo>
                    <a:pt x="27" y="1"/>
                  </a:moveTo>
                  <a:lnTo>
                    <a:pt x="27" y="1"/>
                  </a:lnTo>
                  <a:lnTo>
                    <a:pt x="0" y="0"/>
                  </a:lnTo>
                  <a:cubicBezTo>
                    <a:pt x="0" y="24"/>
                    <a:pt x="8" y="43"/>
                    <a:pt x="33" y="58"/>
                  </a:cubicBezTo>
                  <a:lnTo>
                    <a:pt x="53" y="63"/>
                  </a:lnTo>
                  <a:cubicBezTo>
                    <a:pt x="81" y="39"/>
                    <a:pt x="44" y="15"/>
                    <a:pt x="27" y="1"/>
                  </a:cubicBezTo>
                  <a:close/>
                </a:path>
              </a:pathLst>
            </a:custGeom>
            <a:solidFill>
              <a:srgbClr val="2F469C"/>
            </a:solidFill>
            <a:ln>
              <a:noFill/>
            </a:ln>
            <a:extLst/>
          </p:spPr>
          <p:txBody>
            <a:bodyPr/>
            <a:lstStyle/>
            <a:p>
              <a:pPr>
                <a:defRPr/>
              </a:pPr>
              <a:endParaRPr lang="en-US" dirty="0">
                <a:solidFill>
                  <a:prstClr val="black"/>
                </a:solidFill>
              </a:endParaRPr>
            </a:p>
          </p:txBody>
        </p:sp>
        <p:sp>
          <p:nvSpPr>
            <p:cNvPr id="12" name="Freeform 6"/>
            <p:cNvSpPr>
              <a:spLocks noChangeAspect="1"/>
            </p:cNvSpPr>
            <p:nvPr/>
          </p:nvSpPr>
          <p:spPr bwMode="auto">
            <a:xfrm>
              <a:off x="2620" y="1415"/>
              <a:ext cx="88" cy="72"/>
            </a:xfrm>
            <a:custGeom>
              <a:avLst/>
              <a:gdLst>
                <a:gd name="T0" fmla="*/ 20 w 96"/>
                <a:gd name="T1" fmla="*/ 50 h 79"/>
                <a:gd name="T2" fmla="*/ 20 w 96"/>
                <a:gd name="T3" fmla="*/ 50 h 79"/>
                <a:gd name="T4" fmla="*/ 0 w 96"/>
                <a:gd name="T5" fmla="*/ 64 h 79"/>
                <a:gd name="T6" fmla="*/ 89 w 96"/>
                <a:gd name="T7" fmla="*/ 27 h 79"/>
                <a:gd name="T8" fmla="*/ 96 w 96"/>
                <a:gd name="T9" fmla="*/ 0 h 79"/>
                <a:gd name="T10" fmla="*/ 20 w 96"/>
                <a:gd name="T11" fmla="*/ 50 h 79"/>
              </a:gdLst>
              <a:ahLst/>
              <a:cxnLst>
                <a:cxn ang="0">
                  <a:pos x="T0" y="T1"/>
                </a:cxn>
                <a:cxn ang="0">
                  <a:pos x="T2" y="T3"/>
                </a:cxn>
                <a:cxn ang="0">
                  <a:pos x="T4" y="T5"/>
                </a:cxn>
                <a:cxn ang="0">
                  <a:pos x="T6" y="T7"/>
                </a:cxn>
                <a:cxn ang="0">
                  <a:pos x="T8" y="T9"/>
                </a:cxn>
                <a:cxn ang="0">
                  <a:pos x="T10" y="T11"/>
                </a:cxn>
              </a:cxnLst>
              <a:rect l="0" t="0" r="r" b="b"/>
              <a:pathLst>
                <a:path w="96" h="79">
                  <a:moveTo>
                    <a:pt x="20" y="50"/>
                  </a:moveTo>
                  <a:lnTo>
                    <a:pt x="20" y="50"/>
                  </a:lnTo>
                  <a:lnTo>
                    <a:pt x="0" y="64"/>
                  </a:lnTo>
                  <a:cubicBezTo>
                    <a:pt x="41" y="79"/>
                    <a:pt x="75" y="57"/>
                    <a:pt x="89" y="27"/>
                  </a:cubicBezTo>
                  <a:lnTo>
                    <a:pt x="96" y="0"/>
                  </a:lnTo>
                  <a:cubicBezTo>
                    <a:pt x="63" y="8"/>
                    <a:pt x="38" y="8"/>
                    <a:pt x="20" y="50"/>
                  </a:cubicBezTo>
                  <a:close/>
                </a:path>
              </a:pathLst>
            </a:custGeom>
            <a:solidFill>
              <a:srgbClr val="2F469C"/>
            </a:solidFill>
            <a:ln>
              <a:noFill/>
            </a:ln>
            <a:extLst/>
          </p:spPr>
          <p:txBody>
            <a:bodyPr/>
            <a:lstStyle/>
            <a:p>
              <a:pPr>
                <a:defRPr/>
              </a:pPr>
              <a:endParaRPr lang="en-US" dirty="0">
                <a:solidFill>
                  <a:prstClr val="black"/>
                </a:solidFill>
              </a:endParaRPr>
            </a:p>
          </p:txBody>
        </p:sp>
        <p:sp>
          <p:nvSpPr>
            <p:cNvPr id="13" name="Freeform 7"/>
            <p:cNvSpPr>
              <a:spLocks noChangeAspect="1"/>
            </p:cNvSpPr>
            <p:nvPr/>
          </p:nvSpPr>
          <p:spPr bwMode="auto">
            <a:xfrm>
              <a:off x="2568" y="1565"/>
              <a:ext cx="72" cy="72"/>
            </a:xfrm>
            <a:custGeom>
              <a:avLst/>
              <a:gdLst>
                <a:gd name="T0" fmla="*/ 77 w 77"/>
                <a:gd name="T1" fmla="*/ 22 h 77"/>
                <a:gd name="T2" fmla="*/ 77 w 77"/>
                <a:gd name="T3" fmla="*/ 22 h 77"/>
                <a:gd name="T4" fmla="*/ 71 w 77"/>
                <a:gd name="T5" fmla="*/ 0 h 77"/>
                <a:gd name="T6" fmla="*/ 0 w 77"/>
                <a:gd name="T7" fmla="*/ 44 h 77"/>
                <a:gd name="T8" fmla="*/ 0 w 77"/>
                <a:gd name="T9" fmla="*/ 62 h 77"/>
                <a:gd name="T10" fmla="*/ 77 w 77"/>
                <a:gd name="T11" fmla="*/ 22 h 77"/>
              </a:gdLst>
              <a:ahLst/>
              <a:cxnLst>
                <a:cxn ang="0">
                  <a:pos x="T0" y="T1"/>
                </a:cxn>
                <a:cxn ang="0">
                  <a:pos x="T2" y="T3"/>
                </a:cxn>
                <a:cxn ang="0">
                  <a:pos x="T4" y="T5"/>
                </a:cxn>
                <a:cxn ang="0">
                  <a:pos x="T6" y="T7"/>
                </a:cxn>
                <a:cxn ang="0">
                  <a:pos x="T8" y="T9"/>
                </a:cxn>
                <a:cxn ang="0">
                  <a:pos x="T10" y="T11"/>
                </a:cxn>
              </a:cxnLst>
              <a:rect l="0" t="0" r="r" b="b"/>
              <a:pathLst>
                <a:path w="77" h="77">
                  <a:moveTo>
                    <a:pt x="77" y="22"/>
                  </a:moveTo>
                  <a:lnTo>
                    <a:pt x="77" y="22"/>
                  </a:lnTo>
                  <a:lnTo>
                    <a:pt x="71" y="0"/>
                  </a:lnTo>
                  <a:cubicBezTo>
                    <a:pt x="38" y="7"/>
                    <a:pt x="14" y="19"/>
                    <a:pt x="0" y="44"/>
                  </a:cubicBezTo>
                  <a:lnTo>
                    <a:pt x="0" y="62"/>
                  </a:lnTo>
                  <a:cubicBezTo>
                    <a:pt x="42" y="77"/>
                    <a:pt x="64" y="40"/>
                    <a:pt x="77" y="22"/>
                  </a:cubicBezTo>
                  <a:close/>
                </a:path>
              </a:pathLst>
            </a:custGeom>
            <a:solidFill>
              <a:srgbClr val="2F469C"/>
            </a:solidFill>
            <a:ln>
              <a:noFill/>
            </a:ln>
            <a:extLst/>
          </p:spPr>
          <p:txBody>
            <a:bodyPr/>
            <a:lstStyle/>
            <a:p>
              <a:pPr>
                <a:defRPr/>
              </a:pPr>
              <a:endParaRPr lang="en-US" dirty="0">
                <a:solidFill>
                  <a:prstClr val="black"/>
                </a:solidFill>
              </a:endParaRPr>
            </a:p>
          </p:txBody>
        </p:sp>
        <p:sp>
          <p:nvSpPr>
            <p:cNvPr id="14" name="Freeform 8"/>
            <p:cNvSpPr>
              <a:spLocks noChangeAspect="1"/>
            </p:cNvSpPr>
            <p:nvPr/>
          </p:nvSpPr>
          <p:spPr bwMode="auto">
            <a:xfrm>
              <a:off x="2547" y="1725"/>
              <a:ext cx="88" cy="62"/>
            </a:xfrm>
            <a:custGeom>
              <a:avLst/>
              <a:gdLst>
                <a:gd name="T0" fmla="*/ 0 w 90"/>
                <a:gd name="T1" fmla="*/ 52 h 74"/>
                <a:gd name="T2" fmla="*/ 0 w 90"/>
                <a:gd name="T3" fmla="*/ 52 h 74"/>
                <a:gd name="T4" fmla="*/ 14 w 90"/>
                <a:gd name="T5" fmla="*/ 60 h 74"/>
                <a:gd name="T6" fmla="*/ 73 w 90"/>
                <a:gd name="T7" fmla="*/ 23 h 74"/>
                <a:gd name="T8" fmla="*/ 90 w 90"/>
                <a:gd name="T9" fmla="*/ 8 h 74"/>
                <a:gd name="T10" fmla="*/ 0 w 90"/>
                <a:gd name="T11" fmla="*/ 52 h 74"/>
              </a:gdLst>
              <a:ahLst/>
              <a:cxnLst>
                <a:cxn ang="0">
                  <a:pos x="T0" y="T1"/>
                </a:cxn>
                <a:cxn ang="0">
                  <a:pos x="T2" y="T3"/>
                </a:cxn>
                <a:cxn ang="0">
                  <a:pos x="T4" y="T5"/>
                </a:cxn>
                <a:cxn ang="0">
                  <a:pos x="T6" y="T7"/>
                </a:cxn>
                <a:cxn ang="0">
                  <a:pos x="T8" y="T9"/>
                </a:cxn>
                <a:cxn ang="0">
                  <a:pos x="T10" y="T11"/>
                </a:cxn>
              </a:cxnLst>
              <a:rect l="0" t="0" r="r" b="b"/>
              <a:pathLst>
                <a:path w="90" h="74">
                  <a:moveTo>
                    <a:pt x="0" y="52"/>
                  </a:moveTo>
                  <a:lnTo>
                    <a:pt x="0" y="52"/>
                  </a:lnTo>
                  <a:lnTo>
                    <a:pt x="14" y="60"/>
                  </a:lnTo>
                  <a:cubicBezTo>
                    <a:pt x="59" y="74"/>
                    <a:pt x="62" y="38"/>
                    <a:pt x="73" y="23"/>
                  </a:cubicBezTo>
                  <a:lnTo>
                    <a:pt x="90" y="8"/>
                  </a:lnTo>
                  <a:cubicBezTo>
                    <a:pt x="48" y="0"/>
                    <a:pt x="11" y="31"/>
                    <a:pt x="0" y="52"/>
                  </a:cubicBezTo>
                  <a:close/>
                </a:path>
              </a:pathLst>
            </a:custGeom>
            <a:solidFill>
              <a:srgbClr val="2F469C"/>
            </a:solidFill>
            <a:ln>
              <a:noFill/>
            </a:ln>
            <a:extLst/>
          </p:spPr>
          <p:txBody>
            <a:bodyPr/>
            <a:lstStyle/>
            <a:p>
              <a:pPr>
                <a:defRPr/>
              </a:pPr>
              <a:endParaRPr lang="en-US" dirty="0">
                <a:solidFill>
                  <a:prstClr val="black"/>
                </a:solidFill>
              </a:endParaRPr>
            </a:p>
          </p:txBody>
        </p:sp>
        <p:sp>
          <p:nvSpPr>
            <p:cNvPr id="15" name="Freeform 9"/>
            <p:cNvSpPr>
              <a:spLocks noChangeAspect="1"/>
            </p:cNvSpPr>
            <p:nvPr/>
          </p:nvSpPr>
          <p:spPr bwMode="auto">
            <a:xfrm>
              <a:off x="2775" y="1177"/>
              <a:ext cx="83" cy="72"/>
            </a:xfrm>
            <a:custGeom>
              <a:avLst/>
              <a:gdLst>
                <a:gd name="T0" fmla="*/ 16 w 88"/>
                <a:gd name="T1" fmla="*/ 4 h 72"/>
                <a:gd name="T2" fmla="*/ 16 w 88"/>
                <a:gd name="T3" fmla="*/ 4 h 72"/>
                <a:gd name="T4" fmla="*/ 0 w 88"/>
                <a:gd name="T5" fmla="*/ 12 h 72"/>
                <a:gd name="T6" fmla="*/ 86 w 88"/>
                <a:gd name="T7" fmla="*/ 49 h 72"/>
                <a:gd name="T8" fmla="*/ 88 w 88"/>
                <a:gd name="T9" fmla="*/ 22 h 72"/>
                <a:gd name="T10" fmla="*/ 16 w 88"/>
                <a:gd name="T11" fmla="*/ 4 h 72"/>
              </a:gdLst>
              <a:ahLst/>
              <a:cxnLst>
                <a:cxn ang="0">
                  <a:pos x="T0" y="T1"/>
                </a:cxn>
                <a:cxn ang="0">
                  <a:pos x="T2" y="T3"/>
                </a:cxn>
                <a:cxn ang="0">
                  <a:pos x="T4" y="T5"/>
                </a:cxn>
                <a:cxn ang="0">
                  <a:pos x="T6" y="T7"/>
                </a:cxn>
                <a:cxn ang="0">
                  <a:pos x="T8" y="T9"/>
                </a:cxn>
                <a:cxn ang="0">
                  <a:pos x="T10" y="T11"/>
                </a:cxn>
              </a:cxnLst>
              <a:rect l="0" t="0" r="r" b="b"/>
              <a:pathLst>
                <a:path w="88" h="72">
                  <a:moveTo>
                    <a:pt x="16" y="4"/>
                  </a:moveTo>
                  <a:lnTo>
                    <a:pt x="16" y="4"/>
                  </a:lnTo>
                  <a:lnTo>
                    <a:pt x="0" y="12"/>
                  </a:lnTo>
                  <a:cubicBezTo>
                    <a:pt x="4" y="40"/>
                    <a:pt x="70" y="72"/>
                    <a:pt x="86" y="49"/>
                  </a:cubicBezTo>
                  <a:lnTo>
                    <a:pt x="88" y="22"/>
                  </a:lnTo>
                  <a:cubicBezTo>
                    <a:pt x="67" y="8"/>
                    <a:pt x="45" y="0"/>
                    <a:pt x="16" y="4"/>
                  </a:cubicBezTo>
                  <a:close/>
                </a:path>
              </a:pathLst>
            </a:custGeom>
            <a:solidFill>
              <a:srgbClr val="2F469C"/>
            </a:solidFill>
            <a:ln>
              <a:noFill/>
            </a:ln>
            <a:extLst/>
          </p:spPr>
          <p:txBody>
            <a:bodyPr/>
            <a:lstStyle/>
            <a:p>
              <a:pPr>
                <a:defRPr/>
              </a:pPr>
              <a:endParaRPr lang="en-US" dirty="0">
                <a:solidFill>
                  <a:prstClr val="black"/>
                </a:solidFill>
              </a:endParaRPr>
            </a:p>
          </p:txBody>
        </p:sp>
        <p:sp>
          <p:nvSpPr>
            <p:cNvPr id="16" name="Freeform 10"/>
            <p:cNvSpPr>
              <a:spLocks noChangeAspect="1"/>
            </p:cNvSpPr>
            <p:nvPr/>
          </p:nvSpPr>
          <p:spPr bwMode="auto">
            <a:xfrm>
              <a:off x="2956" y="1110"/>
              <a:ext cx="72" cy="88"/>
            </a:xfrm>
            <a:custGeom>
              <a:avLst/>
              <a:gdLst>
                <a:gd name="T0" fmla="*/ 46 w 86"/>
                <a:gd name="T1" fmla="*/ 7 h 92"/>
                <a:gd name="T2" fmla="*/ 46 w 86"/>
                <a:gd name="T3" fmla="*/ 7 h 92"/>
                <a:gd name="T4" fmla="*/ 21 w 86"/>
                <a:gd name="T5" fmla="*/ 0 h 92"/>
                <a:gd name="T6" fmla="*/ 14 w 86"/>
                <a:gd name="T7" fmla="*/ 66 h 92"/>
                <a:gd name="T8" fmla="*/ 27 w 86"/>
                <a:gd name="T9" fmla="*/ 92 h 92"/>
                <a:gd name="T10" fmla="*/ 46 w 86"/>
                <a:gd name="T11" fmla="*/ 7 h 92"/>
              </a:gdLst>
              <a:ahLst/>
              <a:cxnLst>
                <a:cxn ang="0">
                  <a:pos x="T0" y="T1"/>
                </a:cxn>
                <a:cxn ang="0">
                  <a:pos x="T2" y="T3"/>
                </a:cxn>
                <a:cxn ang="0">
                  <a:pos x="T4" y="T5"/>
                </a:cxn>
                <a:cxn ang="0">
                  <a:pos x="T6" y="T7"/>
                </a:cxn>
                <a:cxn ang="0">
                  <a:pos x="T8" y="T9"/>
                </a:cxn>
                <a:cxn ang="0">
                  <a:pos x="T10" y="T11"/>
                </a:cxn>
              </a:cxnLst>
              <a:rect l="0" t="0" r="r" b="b"/>
              <a:pathLst>
                <a:path w="86" h="92">
                  <a:moveTo>
                    <a:pt x="46" y="7"/>
                  </a:moveTo>
                  <a:lnTo>
                    <a:pt x="46" y="7"/>
                  </a:lnTo>
                  <a:lnTo>
                    <a:pt x="21" y="0"/>
                  </a:lnTo>
                  <a:cubicBezTo>
                    <a:pt x="7" y="19"/>
                    <a:pt x="0" y="33"/>
                    <a:pt x="14" y="66"/>
                  </a:cubicBezTo>
                  <a:lnTo>
                    <a:pt x="27" y="92"/>
                  </a:lnTo>
                  <a:cubicBezTo>
                    <a:pt x="57" y="63"/>
                    <a:pt x="86" y="36"/>
                    <a:pt x="46" y="7"/>
                  </a:cubicBezTo>
                  <a:close/>
                </a:path>
              </a:pathLst>
            </a:custGeom>
            <a:solidFill>
              <a:srgbClr val="2F469C"/>
            </a:solidFill>
            <a:ln>
              <a:noFill/>
            </a:ln>
            <a:extLst/>
          </p:spPr>
          <p:txBody>
            <a:bodyPr/>
            <a:lstStyle/>
            <a:p>
              <a:pPr>
                <a:defRPr/>
              </a:pPr>
              <a:endParaRPr lang="en-US" dirty="0">
                <a:solidFill>
                  <a:prstClr val="black"/>
                </a:solidFill>
              </a:endParaRPr>
            </a:p>
          </p:txBody>
        </p:sp>
        <p:sp>
          <p:nvSpPr>
            <p:cNvPr id="17" name="Freeform 11"/>
            <p:cNvSpPr>
              <a:spLocks noChangeAspect="1" noEditPoints="1"/>
            </p:cNvSpPr>
            <p:nvPr/>
          </p:nvSpPr>
          <p:spPr bwMode="auto">
            <a:xfrm>
              <a:off x="3148" y="929"/>
              <a:ext cx="668" cy="1680"/>
            </a:xfrm>
            <a:custGeom>
              <a:avLst/>
              <a:gdLst>
                <a:gd name="T0" fmla="*/ 451 w 724"/>
                <a:gd name="T1" fmla="*/ 808 h 1845"/>
                <a:gd name="T2" fmla="*/ 451 w 724"/>
                <a:gd name="T3" fmla="*/ 808 h 1845"/>
                <a:gd name="T4" fmla="*/ 326 w 724"/>
                <a:gd name="T5" fmla="*/ 776 h 1845"/>
                <a:gd name="T6" fmla="*/ 477 w 724"/>
                <a:gd name="T7" fmla="*/ 746 h 1845"/>
                <a:gd name="T8" fmla="*/ 493 w 724"/>
                <a:gd name="T9" fmla="*/ 773 h 1845"/>
                <a:gd name="T10" fmla="*/ 451 w 724"/>
                <a:gd name="T11" fmla="*/ 808 h 1845"/>
                <a:gd name="T12" fmla="*/ 451 w 724"/>
                <a:gd name="T13" fmla="*/ 808 h 1845"/>
                <a:gd name="T14" fmla="*/ 639 w 724"/>
                <a:gd name="T15" fmla="*/ 841 h 1845"/>
                <a:gd name="T16" fmla="*/ 639 w 724"/>
                <a:gd name="T17" fmla="*/ 841 h 1845"/>
                <a:gd name="T18" fmla="*/ 601 w 724"/>
                <a:gd name="T19" fmla="*/ 701 h 1845"/>
                <a:gd name="T20" fmla="*/ 634 w 724"/>
                <a:gd name="T21" fmla="*/ 646 h 1845"/>
                <a:gd name="T22" fmla="*/ 627 w 724"/>
                <a:gd name="T23" fmla="*/ 477 h 1845"/>
                <a:gd name="T24" fmla="*/ 641 w 724"/>
                <a:gd name="T25" fmla="*/ 463 h 1845"/>
                <a:gd name="T26" fmla="*/ 627 w 724"/>
                <a:gd name="T27" fmla="*/ 414 h 1845"/>
                <a:gd name="T28" fmla="*/ 615 w 724"/>
                <a:gd name="T29" fmla="*/ 342 h 1845"/>
                <a:gd name="T30" fmla="*/ 590 w 724"/>
                <a:gd name="T31" fmla="*/ 286 h 1845"/>
                <a:gd name="T32" fmla="*/ 602 w 724"/>
                <a:gd name="T33" fmla="*/ 260 h 1845"/>
                <a:gd name="T34" fmla="*/ 560 w 724"/>
                <a:gd name="T35" fmla="*/ 236 h 1845"/>
                <a:gd name="T36" fmla="*/ 523 w 724"/>
                <a:gd name="T37" fmla="*/ 213 h 1845"/>
                <a:gd name="T38" fmla="*/ 514 w 724"/>
                <a:gd name="T39" fmla="*/ 180 h 1845"/>
                <a:gd name="T40" fmla="*/ 483 w 724"/>
                <a:gd name="T41" fmla="*/ 195 h 1845"/>
                <a:gd name="T42" fmla="*/ 476 w 724"/>
                <a:gd name="T43" fmla="*/ 154 h 1845"/>
                <a:gd name="T44" fmla="*/ 434 w 724"/>
                <a:gd name="T45" fmla="*/ 171 h 1845"/>
                <a:gd name="T46" fmla="*/ 411 w 724"/>
                <a:gd name="T47" fmla="*/ 119 h 1845"/>
                <a:gd name="T48" fmla="*/ 389 w 724"/>
                <a:gd name="T49" fmla="*/ 124 h 1845"/>
                <a:gd name="T50" fmla="*/ 356 w 724"/>
                <a:gd name="T51" fmla="*/ 150 h 1845"/>
                <a:gd name="T52" fmla="*/ 356 w 724"/>
                <a:gd name="T53" fmla="*/ 101 h 1845"/>
                <a:gd name="T54" fmla="*/ 341 w 724"/>
                <a:gd name="T55" fmla="*/ 93 h 1845"/>
                <a:gd name="T56" fmla="*/ 314 w 724"/>
                <a:gd name="T57" fmla="*/ 81 h 1845"/>
                <a:gd name="T58" fmla="*/ 276 w 724"/>
                <a:gd name="T59" fmla="*/ 97 h 1845"/>
                <a:gd name="T60" fmla="*/ 292 w 724"/>
                <a:gd name="T61" fmla="*/ 51 h 1845"/>
                <a:gd name="T62" fmla="*/ 244 w 724"/>
                <a:gd name="T63" fmla="*/ 106 h 1845"/>
                <a:gd name="T64" fmla="*/ 216 w 724"/>
                <a:gd name="T65" fmla="*/ 112 h 1845"/>
                <a:gd name="T66" fmla="*/ 266 w 724"/>
                <a:gd name="T67" fmla="*/ 43 h 1845"/>
                <a:gd name="T68" fmla="*/ 214 w 724"/>
                <a:gd name="T69" fmla="*/ 91 h 1845"/>
                <a:gd name="T70" fmla="*/ 173 w 724"/>
                <a:gd name="T71" fmla="*/ 98 h 1845"/>
                <a:gd name="T72" fmla="*/ 186 w 724"/>
                <a:gd name="T73" fmla="*/ 38 h 1845"/>
                <a:gd name="T74" fmla="*/ 173 w 724"/>
                <a:gd name="T75" fmla="*/ 69 h 1845"/>
                <a:gd name="T76" fmla="*/ 166 w 724"/>
                <a:gd name="T77" fmla="*/ 36 h 1845"/>
                <a:gd name="T78" fmla="*/ 142 w 724"/>
                <a:gd name="T79" fmla="*/ 114 h 1845"/>
                <a:gd name="T80" fmla="*/ 126 w 724"/>
                <a:gd name="T81" fmla="*/ 39 h 1845"/>
                <a:gd name="T82" fmla="*/ 80 w 724"/>
                <a:gd name="T83" fmla="*/ 112 h 1845"/>
                <a:gd name="T84" fmla="*/ 56 w 724"/>
                <a:gd name="T85" fmla="*/ 117 h 1845"/>
                <a:gd name="T86" fmla="*/ 37 w 724"/>
                <a:gd name="T87" fmla="*/ 43 h 1845"/>
                <a:gd name="T88" fmla="*/ 5 w 724"/>
                <a:gd name="T89" fmla="*/ 1808 h 1845"/>
                <a:gd name="T90" fmla="*/ 0 w 724"/>
                <a:gd name="T91" fmla="*/ 1840 h 1845"/>
                <a:gd name="T92" fmla="*/ 162 w 724"/>
                <a:gd name="T93" fmla="*/ 1823 h 1845"/>
                <a:gd name="T94" fmla="*/ 529 w 724"/>
                <a:gd name="T95" fmla="*/ 1842 h 1845"/>
                <a:gd name="T96" fmla="*/ 614 w 724"/>
                <a:gd name="T97" fmla="*/ 1829 h 1845"/>
                <a:gd name="T98" fmla="*/ 421 w 724"/>
                <a:gd name="T99" fmla="*/ 1778 h 1845"/>
                <a:gd name="T100" fmla="*/ 272 w 724"/>
                <a:gd name="T101" fmla="*/ 1664 h 1845"/>
                <a:gd name="T102" fmla="*/ 237 w 724"/>
                <a:gd name="T103" fmla="*/ 1566 h 1845"/>
                <a:gd name="T104" fmla="*/ 239 w 724"/>
                <a:gd name="T105" fmla="*/ 1432 h 1845"/>
                <a:gd name="T106" fmla="*/ 315 w 724"/>
                <a:gd name="T107" fmla="*/ 1404 h 1845"/>
                <a:gd name="T108" fmla="*/ 586 w 724"/>
                <a:gd name="T109" fmla="*/ 1387 h 1845"/>
                <a:gd name="T110" fmla="*/ 605 w 724"/>
                <a:gd name="T111" fmla="*/ 1286 h 1845"/>
                <a:gd name="T112" fmla="*/ 609 w 724"/>
                <a:gd name="T113" fmla="*/ 1223 h 1845"/>
                <a:gd name="T114" fmla="*/ 630 w 724"/>
                <a:gd name="T115" fmla="*/ 1174 h 1845"/>
                <a:gd name="T116" fmla="*/ 590 w 724"/>
                <a:gd name="T117" fmla="*/ 1133 h 1845"/>
                <a:gd name="T118" fmla="*/ 650 w 724"/>
                <a:gd name="T119" fmla="*/ 1082 h 1845"/>
                <a:gd name="T120" fmla="*/ 621 w 724"/>
                <a:gd name="T121" fmla="*/ 1018 h 1845"/>
                <a:gd name="T122" fmla="*/ 704 w 724"/>
                <a:gd name="T123" fmla="*/ 959 h 1845"/>
                <a:gd name="T124" fmla="*/ 639 w 724"/>
                <a:gd name="T125" fmla="*/ 841 h 1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24" h="1845">
                  <a:moveTo>
                    <a:pt x="451" y="808"/>
                  </a:moveTo>
                  <a:lnTo>
                    <a:pt x="451" y="808"/>
                  </a:lnTo>
                  <a:cubicBezTo>
                    <a:pt x="397" y="820"/>
                    <a:pt x="315" y="783"/>
                    <a:pt x="326" y="776"/>
                  </a:cubicBezTo>
                  <a:cubicBezTo>
                    <a:pt x="353" y="757"/>
                    <a:pt x="416" y="725"/>
                    <a:pt x="477" y="746"/>
                  </a:cubicBezTo>
                  <a:cubicBezTo>
                    <a:pt x="488" y="750"/>
                    <a:pt x="492" y="760"/>
                    <a:pt x="493" y="773"/>
                  </a:cubicBezTo>
                  <a:cubicBezTo>
                    <a:pt x="496" y="804"/>
                    <a:pt x="471" y="805"/>
                    <a:pt x="451" y="808"/>
                  </a:cubicBezTo>
                  <a:lnTo>
                    <a:pt x="451" y="808"/>
                  </a:lnTo>
                  <a:close/>
                  <a:moveTo>
                    <a:pt x="639" y="841"/>
                  </a:moveTo>
                  <a:lnTo>
                    <a:pt x="639" y="841"/>
                  </a:lnTo>
                  <a:cubicBezTo>
                    <a:pt x="610" y="803"/>
                    <a:pt x="557" y="751"/>
                    <a:pt x="601" y="701"/>
                  </a:cubicBezTo>
                  <a:cubicBezTo>
                    <a:pt x="624" y="684"/>
                    <a:pt x="631" y="670"/>
                    <a:pt x="634" y="646"/>
                  </a:cubicBezTo>
                  <a:cubicBezTo>
                    <a:pt x="644" y="560"/>
                    <a:pt x="639" y="524"/>
                    <a:pt x="627" y="477"/>
                  </a:cubicBezTo>
                  <a:cubicBezTo>
                    <a:pt x="629" y="473"/>
                    <a:pt x="638" y="478"/>
                    <a:pt x="641" y="463"/>
                  </a:cubicBezTo>
                  <a:cubicBezTo>
                    <a:pt x="650" y="422"/>
                    <a:pt x="627" y="414"/>
                    <a:pt x="627" y="414"/>
                  </a:cubicBezTo>
                  <a:cubicBezTo>
                    <a:pt x="645" y="399"/>
                    <a:pt x="643" y="342"/>
                    <a:pt x="615" y="342"/>
                  </a:cubicBezTo>
                  <a:cubicBezTo>
                    <a:pt x="631" y="317"/>
                    <a:pt x="617" y="277"/>
                    <a:pt x="590" y="286"/>
                  </a:cubicBezTo>
                  <a:cubicBezTo>
                    <a:pt x="590" y="286"/>
                    <a:pt x="604" y="278"/>
                    <a:pt x="602" y="260"/>
                  </a:cubicBezTo>
                  <a:cubicBezTo>
                    <a:pt x="599" y="224"/>
                    <a:pt x="547" y="259"/>
                    <a:pt x="560" y="236"/>
                  </a:cubicBezTo>
                  <a:cubicBezTo>
                    <a:pt x="567" y="223"/>
                    <a:pt x="538" y="180"/>
                    <a:pt x="523" y="213"/>
                  </a:cubicBezTo>
                  <a:cubicBezTo>
                    <a:pt x="515" y="207"/>
                    <a:pt x="529" y="187"/>
                    <a:pt x="514" y="180"/>
                  </a:cubicBezTo>
                  <a:cubicBezTo>
                    <a:pt x="504" y="181"/>
                    <a:pt x="495" y="188"/>
                    <a:pt x="483" y="195"/>
                  </a:cubicBezTo>
                  <a:cubicBezTo>
                    <a:pt x="479" y="181"/>
                    <a:pt x="494" y="174"/>
                    <a:pt x="476" y="154"/>
                  </a:cubicBezTo>
                  <a:cubicBezTo>
                    <a:pt x="452" y="138"/>
                    <a:pt x="451" y="162"/>
                    <a:pt x="434" y="171"/>
                  </a:cubicBezTo>
                  <a:cubicBezTo>
                    <a:pt x="404" y="164"/>
                    <a:pt x="476" y="146"/>
                    <a:pt x="411" y="119"/>
                  </a:cubicBezTo>
                  <a:cubicBezTo>
                    <a:pt x="395" y="159"/>
                    <a:pt x="396" y="130"/>
                    <a:pt x="389" y="124"/>
                  </a:cubicBezTo>
                  <a:cubicBezTo>
                    <a:pt x="384" y="121"/>
                    <a:pt x="375" y="131"/>
                    <a:pt x="356" y="150"/>
                  </a:cubicBezTo>
                  <a:cubicBezTo>
                    <a:pt x="366" y="124"/>
                    <a:pt x="388" y="92"/>
                    <a:pt x="356" y="101"/>
                  </a:cubicBezTo>
                  <a:cubicBezTo>
                    <a:pt x="320" y="117"/>
                    <a:pt x="341" y="96"/>
                    <a:pt x="341" y="93"/>
                  </a:cubicBezTo>
                  <a:cubicBezTo>
                    <a:pt x="372" y="79"/>
                    <a:pt x="312" y="45"/>
                    <a:pt x="314" y="81"/>
                  </a:cubicBezTo>
                  <a:cubicBezTo>
                    <a:pt x="313" y="105"/>
                    <a:pt x="261" y="126"/>
                    <a:pt x="276" y="97"/>
                  </a:cubicBezTo>
                  <a:cubicBezTo>
                    <a:pt x="286" y="60"/>
                    <a:pt x="331" y="116"/>
                    <a:pt x="292" y="51"/>
                  </a:cubicBezTo>
                  <a:cubicBezTo>
                    <a:pt x="268" y="78"/>
                    <a:pt x="248" y="96"/>
                    <a:pt x="244" y="106"/>
                  </a:cubicBezTo>
                  <a:cubicBezTo>
                    <a:pt x="225" y="181"/>
                    <a:pt x="236" y="113"/>
                    <a:pt x="216" y="112"/>
                  </a:cubicBezTo>
                  <a:cubicBezTo>
                    <a:pt x="242" y="94"/>
                    <a:pt x="276" y="63"/>
                    <a:pt x="266" y="43"/>
                  </a:cubicBezTo>
                  <a:cubicBezTo>
                    <a:pt x="237" y="41"/>
                    <a:pt x="172" y="87"/>
                    <a:pt x="214" y="91"/>
                  </a:cubicBezTo>
                  <a:cubicBezTo>
                    <a:pt x="211" y="106"/>
                    <a:pt x="187" y="123"/>
                    <a:pt x="173" y="98"/>
                  </a:cubicBezTo>
                  <a:cubicBezTo>
                    <a:pt x="196" y="92"/>
                    <a:pt x="235" y="15"/>
                    <a:pt x="186" y="38"/>
                  </a:cubicBezTo>
                  <a:cubicBezTo>
                    <a:pt x="181" y="42"/>
                    <a:pt x="181" y="56"/>
                    <a:pt x="173" y="69"/>
                  </a:cubicBezTo>
                  <a:cubicBezTo>
                    <a:pt x="161" y="58"/>
                    <a:pt x="170" y="42"/>
                    <a:pt x="166" y="36"/>
                  </a:cubicBezTo>
                  <a:cubicBezTo>
                    <a:pt x="127" y="0"/>
                    <a:pt x="141" y="93"/>
                    <a:pt x="142" y="114"/>
                  </a:cubicBezTo>
                  <a:cubicBezTo>
                    <a:pt x="92" y="82"/>
                    <a:pt x="139" y="91"/>
                    <a:pt x="126" y="39"/>
                  </a:cubicBezTo>
                  <a:cubicBezTo>
                    <a:pt x="84" y="47"/>
                    <a:pt x="73" y="64"/>
                    <a:pt x="80" y="112"/>
                  </a:cubicBezTo>
                  <a:cubicBezTo>
                    <a:pt x="74" y="123"/>
                    <a:pt x="63" y="149"/>
                    <a:pt x="56" y="117"/>
                  </a:cubicBezTo>
                  <a:cubicBezTo>
                    <a:pt x="79" y="87"/>
                    <a:pt x="77" y="44"/>
                    <a:pt x="37" y="43"/>
                  </a:cubicBezTo>
                  <a:cubicBezTo>
                    <a:pt x="101" y="631"/>
                    <a:pt x="97" y="1225"/>
                    <a:pt x="5" y="1808"/>
                  </a:cubicBezTo>
                  <a:lnTo>
                    <a:pt x="0" y="1840"/>
                  </a:lnTo>
                  <a:cubicBezTo>
                    <a:pt x="46" y="1839"/>
                    <a:pt x="113" y="1825"/>
                    <a:pt x="162" y="1823"/>
                  </a:cubicBezTo>
                  <a:cubicBezTo>
                    <a:pt x="301" y="1827"/>
                    <a:pt x="298" y="1845"/>
                    <a:pt x="529" y="1842"/>
                  </a:cubicBezTo>
                  <a:cubicBezTo>
                    <a:pt x="582" y="1837"/>
                    <a:pt x="597" y="1829"/>
                    <a:pt x="614" y="1829"/>
                  </a:cubicBezTo>
                  <a:cubicBezTo>
                    <a:pt x="597" y="1758"/>
                    <a:pt x="481" y="1798"/>
                    <a:pt x="421" y="1778"/>
                  </a:cubicBezTo>
                  <a:cubicBezTo>
                    <a:pt x="321" y="1768"/>
                    <a:pt x="304" y="1708"/>
                    <a:pt x="272" y="1664"/>
                  </a:cubicBezTo>
                  <a:cubicBezTo>
                    <a:pt x="258" y="1639"/>
                    <a:pt x="237" y="1608"/>
                    <a:pt x="237" y="1566"/>
                  </a:cubicBezTo>
                  <a:cubicBezTo>
                    <a:pt x="230" y="1513"/>
                    <a:pt x="240" y="1484"/>
                    <a:pt x="239" y="1432"/>
                  </a:cubicBezTo>
                  <a:cubicBezTo>
                    <a:pt x="243" y="1393"/>
                    <a:pt x="287" y="1401"/>
                    <a:pt x="315" y="1404"/>
                  </a:cubicBezTo>
                  <a:cubicBezTo>
                    <a:pt x="402" y="1413"/>
                    <a:pt x="547" y="1399"/>
                    <a:pt x="586" y="1387"/>
                  </a:cubicBezTo>
                  <a:cubicBezTo>
                    <a:pt x="641" y="1371"/>
                    <a:pt x="642" y="1337"/>
                    <a:pt x="605" y="1286"/>
                  </a:cubicBezTo>
                  <a:cubicBezTo>
                    <a:pt x="597" y="1261"/>
                    <a:pt x="598" y="1245"/>
                    <a:pt x="609" y="1223"/>
                  </a:cubicBezTo>
                  <a:cubicBezTo>
                    <a:pt x="625" y="1206"/>
                    <a:pt x="644" y="1195"/>
                    <a:pt x="630" y="1174"/>
                  </a:cubicBezTo>
                  <a:cubicBezTo>
                    <a:pt x="630" y="1174"/>
                    <a:pt x="504" y="1147"/>
                    <a:pt x="590" y="1133"/>
                  </a:cubicBezTo>
                  <a:cubicBezTo>
                    <a:pt x="679" y="1118"/>
                    <a:pt x="650" y="1082"/>
                    <a:pt x="650" y="1082"/>
                  </a:cubicBezTo>
                  <a:cubicBezTo>
                    <a:pt x="650" y="1082"/>
                    <a:pt x="635" y="1045"/>
                    <a:pt x="621" y="1018"/>
                  </a:cubicBezTo>
                  <a:cubicBezTo>
                    <a:pt x="611" y="998"/>
                    <a:pt x="695" y="991"/>
                    <a:pt x="704" y="959"/>
                  </a:cubicBezTo>
                  <a:cubicBezTo>
                    <a:pt x="724" y="932"/>
                    <a:pt x="661" y="871"/>
                    <a:pt x="639" y="841"/>
                  </a:cubicBezTo>
                  <a:close/>
                </a:path>
              </a:pathLst>
            </a:custGeom>
            <a:solidFill>
              <a:srgbClr val="2F469C"/>
            </a:solidFill>
            <a:ln>
              <a:noFill/>
            </a:ln>
            <a:extLst/>
          </p:spPr>
          <p:txBody>
            <a:bodyPr/>
            <a:lstStyle/>
            <a:p>
              <a:pPr>
                <a:defRPr/>
              </a:pPr>
              <a:endParaRPr lang="en-US" dirty="0">
                <a:solidFill>
                  <a:prstClr val="black"/>
                </a:solidFill>
              </a:endParaRPr>
            </a:p>
          </p:txBody>
        </p:sp>
        <p:sp>
          <p:nvSpPr>
            <p:cNvPr id="18" name="Freeform 12"/>
            <p:cNvSpPr>
              <a:spLocks noChangeAspect="1"/>
            </p:cNvSpPr>
            <p:nvPr/>
          </p:nvSpPr>
          <p:spPr bwMode="auto">
            <a:xfrm>
              <a:off x="1352" y="681"/>
              <a:ext cx="1827" cy="3153"/>
            </a:xfrm>
            <a:custGeom>
              <a:avLst/>
              <a:gdLst>
                <a:gd name="T0" fmla="*/ 1974 w 2011"/>
                <a:gd name="T1" fmla="*/ 2106 h 3449"/>
                <a:gd name="T2" fmla="*/ 0 w 2011"/>
                <a:gd name="T3" fmla="*/ 3449 h 3449"/>
                <a:gd name="T4" fmla="*/ 1972 w 2011"/>
                <a:gd name="T5" fmla="*/ 0 h 3449"/>
                <a:gd name="T6" fmla="*/ 1980 w 2011"/>
                <a:gd name="T7" fmla="*/ 347 h 3449"/>
                <a:gd name="T8" fmla="*/ 1982 w 2011"/>
                <a:gd name="T9" fmla="*/ 392 h 3449"/>
                <a:gd name="T10" fmla="*/ 1923 w 2011"/>
                <a:gd name="T11" fmla="*/ 324 h 3449"/>
                <a:gd name="T12" fmla="*/ 1878 w 2011"/>
                <a:gd name="T13" fmla="*/ 384 h 3449"/>
                <a:gd name="T14" fmla="*/ 1858 w 2011"/>
                <a:gd name="T15" fmla="*/ 411 h 3449"/>
                <a:gd name="T16" fmla="*/ 1823 w 2011"/>
                <a:gd name="T17" fmla="*/ 348 h 3449"/>
                <a:gd name="T18" fmla="*/ 1766 w 2011"/>
                <a:gd name="T19" fmla="*/ 359 h 3449"/>
                <a:gd name="T20" fmla="*/ 1702 w 2011"/>
                <a:gd name="T21" fmla="*/ 494 h 3449"/>
                <a:gd name="T22" fmla="*/ 1680 w 2011"/>
                <a:gd name="T23" fmla="*/ 420 h 3449"/>
                <a:gd name="T24" fmla="*/ 1605 w 2011"/>
                <a:gd name="T25" fmla="*/ 427 h 3449"/>
                <a:gd name="T26" fmla="*/ 1609 w 2011"/>
                <a:gd name="T27" fmla="*/ 499 h 3449"/>
                <a:gd name="T28" fmla="*/ 1520 w 2011"/>
                <a:gd name="T29" fmla="*/ 498 h 3449"/>
                <a:gd name="T30" fmla="*/ 1513 w 2011"/>
                <a:gd name="T31" fmla="*/ 560 h 3449"/>
                <a:gd name="T32" fmla="*/ 1407 w 2011"/>
                <a:gd name="T33" fmla="*/ 521 h 3449"/>
                <a:gd name="T34" fmla="*/ 1521 w 2011"/>
                <a:gd name="T35" fmla="*/ 578 h 3449"/>
                <a:gd name="T36" fmla="*/ 1453 w 2011"/>
                <a:gd name="T37" fmla="*/ 612 h 3449"/>
                <a:gd name="T38" fmla="*/ 1441 w 2011"/>
                <a:gd name="T39" fmla="*/ 603 h 3449"/>
                <a:gd name="T40" fmla="*/ 1404 w 2011"/>
                <a:gd name="T41" fmla="*/ 640 h 3449"/>
                <a:gd name="T42" fmla="*/ 1448 w 2011"/>
                <a:gd name="T43" fmla="*/ 632 h 3449"/>
                <a:gd name="T44" fmla="*/ 1433 w 2011"/>
                <a:gd name="T45" fmla="*/ 703 h 3449"/>
                <a:gd name="T46" fmla="*/ 1392 w 2011"/>
                <a:gd name="T47" fmla="*/ 719 h 3449"/>
                <a:gd name="T48" fmla="*/ 1410 w 2011"/>
                <a:gd name="T49" fmla="*/ 785 h 3449"/>
                <a:gd name="T50" fmla="*/ 1321 w 2011"/>
                <a:gd name="T51" fmla="*/ 761 h 3449"/>
                <a:gd name="T52" fmla="*/ 1255 w 2011"/>
                <a:gd name="T53" fmla="*/ 760 h 3449"/>
                <a:gd name="T54" fmla="*/ 1205 w 2011"/>
                <a:gd name="T55" fmla="*/ 829 h 3449"/>
                <a:gd name="T56" fmla="*/ 1350 w 2011"/>
                <a:gd name="T57" fmla="*/ 845 h 3449"/>
                <a:gd name="T58" fmla="*/ 1308 w 2011"/>
                <a:gd name="T59" fmla="*/ 881 h 3449"/>
                <a:gd name="T60" fmla="*/ 1308 w 2011"/>
                <a:gd name="T61" fmla="*/ 953 h 3449"/>
                <a:gd name="T62" fmla="*/ 1358 w 2011"/>
                <a:gd name="T63" fmla="*/ 951 h 3449"/>
                <a:gd name="T64" fmla="*/ 1319 w 2011"/>
                <a:gd name="T65" fmla="*/ 1061 h 3449"/>
                <a:gd name="T66" fmla="*/ 1324 w 2011"/>
                <a:gd name="T67" fmla="*/ 1115 h 3449"/>
                <a:gd name="T68" fmla="*/ 1283 w 2011"/>
                <a:gd name="T69" fmla="*/ 1185 h 3449"/>
                <a:gd name="T70" fmla="*/ 1257 w 2011"/>
                <a:gd name="T71" fmla="*/ 1226 h 3449"/>
                <a:gd name="T72" fmla="*/ 1285 w 2011"/>
                <a:gd name="T73" fmla="*/ 1267 h 3449"/>
                <a:gd name="T74" fmla="*/ 1314 w 2011"/>
                <a:gd name="T75" fmla="*/ 1311 h 3449"/>
                <a:gd name="T76" fmla="*/ 1363 w 2011"/>
                <a:gd name="T77" fmla="*/ 1376 h 3449"/>
                <a:gd name="T78" fmla="*/ 1438 w 2011"/>
                <a:gd name="T79" fmla="*/ 1413 h 3449"/>
                <a:gd name="T80" fmla="*/ 1494 w 2011"/>
                <a:gd name="T81" fmla="*/ 1379 h 3449"/>
                <a:gd name="T82" fmla="*/ 1513 w 2011"/>
                <a:gd name="T83" fmla="*/ 1471 h 3449"/>
                <a:gd name="T84" fmla="*/ 1605 w 2011"/>
                <a:gd name="T85" fmla="*/ 1474 h 3449"/>
                <a:gd name="T86" fmla="*/ 1584 w 2011"/>
                <a:gd name="T87" fmla="*/ 1525 h 3449"/>
                <a:gd name="T88" fmla="*/ 1618 w 2011"/>
                <a:gd name="T89" fmla="*/ 1559 h 3449"/>
                <a:gd name="T90" fmla="*/ 1644 w 2011"/>
                <a:gd name="T91" fmla="*/ 1602 h 3449"/>
                <a:gd name="T92" fmla="*/ 1700 w 2011"/>
                <a:gd name="T93" fmla="*/ 1594 h 3449"/>
                <a:gd name="T94" fmla="*/ 1729 w 2011"/>
                <a:gd name="T95" fmla="*/ 1535 h 3449"/>
                <a:gd name="T96" fmla="*/ 1794 w 2011"/>
                <a:gd name="T97" fmla="*/ 1574 h 3449"/>
                <a:gd name="T98" fmla="*/ 1808 w 2011"/>
                <a:gd name="T99" fmla="*/ 1711 h 3449"/>
                <a:gd name="T100" fmla="*/ 1870 w 2011"/>
                <a:gd name="T101" fmla="*/ 1688 h 3449"/>
                <a:gd name="T102" fmla="*/ 1839 w 2011"/>
                <a:gd name="T103" fmla="*/ 1844 h 3449"/>
                <a:gd name="T104" fmla="*/ 1446 w 2011"/>
                <a:gd name="T105" fmla="*/ 2092 h 3449"/>
                <a:gd name="T106" fmla="*/ 1654 w 2011"/>
                <a:gd name="T107" fmla="*/ 2103 h 3449"/>
                <a:gd name="T108" fmla="*/ 1974 w 2011"/>
                <a:gd name="T109" fmla="*/ 2105 h 3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11" h="3449">
                  <a:moveTo>
                    <a:pt x="1974" y="2106"/>
                  </a:moveTo>
                  <a:lnTo>
                    <a:pt x="1974" y="2106"/>
                  </a:lnTo>
                  <a:cubicBezTo>
                    <a:pt x="1903" y="2543"/>
                    <a:pt x="1782" y="2987"/>
                    <a:pt x="1602" y="3449"/>
                  </a:cubicBezTo>
                  <a:lnTo>
                    <a:pt x="0" y="3449"/>
                  </a:lnTo>
                  <a:lnTo>
                    <a:pt x="0" y="0"/>
                  </a:lnTo>
                  <a:lnTo>
                    <a:pt x="1972" y="0"/>
                  </a:lnTo>
                  <a:cubicBezTo>
                    <a:pt x="1988" y="113"/>
                    <a:pt x="1999" y="197"/>
                    <a:pt x="2011" y="309"/>
                  </a:cubicBezTo>
                  <a:cubicBezTo>
                    <a:pt x="2011" y="309"/>
                    <a:pt x="1977" y="320"/>
                    <a:pt x="1980" y="347"/>
                  </a:cubicBezTo>
                  <a:cubicBezTo>
                    <a:pt x="1984" y="378"/>
                    <a:pt x="1997" y="385"/>
                    <a:pt x="1997" y="385"/>
                  </a:cubicBezTo>
                  <a:lnTo>
                    <a:pt x="1982" y="392"/>
                  </a:lnTo>
                  <a:cubicBezTo>
                    <a:pt x="1982" y="392"/>
                    <a:pt x="1966" y="368"/>
                    <a:pt x="1966" y="369"/>
                  </a:cubicBezTo>
                  <a:cubicBezTo>
                    <a:pt x="1966" y="346"/>
                    <a:pt x="1976" y="311"/>
                    <a:pt x="1923" y="324"/>
                  </a:cubicBezTo>
                  <a:cubicBezTo>
                    <a:pt x="1904" y="365"/>
                    <a:pt x="1952" y="373"/>
                    <a:pt x="1939" y="401"/>
                  </a:cubicBezTo>
                  <a:cubicBezTo>
                    <a:pt x="1883" y="404"/>
                    <a:pt x="1923" y="359"/>
                    <a:pt x="1878" y="384"/>
                  </a:cubicBezTo>
                  <a:cubicBezTo>
                    <a:pt x="1881" y="371"/>
                    <a:pt x="1871" y="336"/>
                    <a:pt x="1857" y="339"/>
                  </a:cubicBezTo>
                  <a:cubicBezTo>
                    <a:pt x="1851" y="358"/>
                    <a:pt x="1836" y="391"/>
                    <a:pt x="1858" y="411"/>
                  </a:cubicBezTo>
                  <a:cubicBezTo>
                    <a:pt x="1851" y="416"/>
                    <a:pt x="1830" y="413"/>
                    <a:pt x="1825" y="406"/>
                  </a:cubicBezTo>
                  <a:cubicBezTo>
                    <a:pt x="1819" y="396"/>
                    <a:pt x="1840" y="379"/>
                    <a:pt x="1823" y="348"/>
                  </a:cubicBezTo>
                  <a:cubicBezTo>
                    <a:pt x="1771" y="371"/>
                    <a:pt x="1819" y="421"/>
                    <a:pt x="1776" y="440"/>
                  </a:cubicBezTo>
                  <a:cubicBezTo>
                    <a:pt x="1729" y="434"/>
                    <a:pt x="1803" y="394"/>
                    <a:pt x="1766" y="359"/>
                  </a:cubicBezTo>
                  <a:cubicBezTo>
                    <a:pt x="1723" y="369"/>
                    <a:pt x="1707" y="413"/>
                    <a:pt x="1724" y="439"/>
                  </a:cubicBezTo>
                  <a:cubicBezTo>
                    <a:pt x="1723" y="462"/>
                    <a:pt x="1705" y="474"/>
                    <a:pt x="1702" y="494"/>
                  </a:cubicBezTo>
                  <a:cubicBezTo>
                    <a:pt x="1681" y="491"/>
                    <a:pt x="1672" y="483"/>
                    <a:pt x="1670" y="475"/>
                  </a:cubicBezTo>
                  <a:cubicBezTo>
                    <a:pt x="1667" y="460"/>
                    <a:pt x="1708" y="453"/>
                    <a:pt x="1680" y="420"/>
                  </a:cubicBezTo>
                  <a:cubicBezTo>
                    <a:pt x="1635" y="427"/>
                    <a:pt x="1665" y="500"/>
                    <a:pt x="1629" y="461"/>
                  </a:cubicBezTo>
                  <a:cubicBezTo>
                    <a:pt x="1626" y="444"/>
                    <a:pt x="1614" y="429"/>
                    <a:pt x="1605" y="427"/>
                  </a:cubicBezTo>
                  <a:cubicBezTo>
                    <a:pt x="1588" y="439"/>
                    <a:pt x="1580" y="459"/>
                    <a:pt x="1591" y="476"/>
                  </a:cubicBezTo>
                  <a:lnTo>
                    <a:pt x="1609" y="499"/>
                  </a:lnTo>
                  <a:cubicBezTo>
                    <a:pt x="1607" y="499"/>
                    <a:pt x="1617" y="513"/>
                    <a:pt x="1615" y="512"/>
                  </a:cubicBezTo>
                  <a:cubicBezTo>
                    <a:pt x="1585" y="488"/>
                    <a:pt x="1545" y="471"/>
                    <a:pt x="1520" y="498"/>
                  </a:cubicBezTo>
                  <a:cubicBezTo>
                    <a:pt x="1523" y="523"/>
                    <a:pt x="1545" y="525"/>
                    <a:pt x="1579" y="533"/>
                  </a:cubicBezTo>
                  <a:cubicBezTo>
                    <a:pt x="1536" y="537"/>
                    <a:pt x="1527" y="552"/>
                    <a:pt x="1513" y="560"/>
                  </a:cubicBezTo>
                  <a:cubicBezTo>
                    <a:pt x="1508" y="532"/>
                    <a:pt x="1475" y="527"/>
                    <a:pt x="1444" y="523"/>
                  </a:cubicBezTo>
                  <a:cubicBezTo>
                    <a:pt x="1426" y="527"/>
                    <a:pt x="1415" y="515"/>
                    <a:pt x="1407" y="521"/>
                  </a:cubicBezTo>
                  <a:cubicBezTo>
                    <a:pt x="1420" y="553"/>
                    <a:pt x="1451" y="578"/>
                    <a:pt x="1490" y="586"/>
                  </a:cubicBezTo>
                  <a:cubicBezTo>
                    <a:pt x="1507" y="584"/>
                    <a:pt x="1509" y="584"/>
                    <a:pt x="1521" y="578"/>
                  </a:cubicBezTo>
                  <a:cubicBezTo>
                    <a:pt x="1544" y="588"/>
                    <a:pt x="1542" y="592"/>
                    <a:pt x="1548" y="608"/>
                  </a:cubicBezTo>
                  <a:cubicBezTo>
                    <a:pt x="1514" y="623"/>
                    <a:pt x="1487" y="604"/>
                    <a:pt x="1453" y="612"/>
                  </a:cubicBezTo>
                  <a:cubicBezTo>
                    <a:pt x="1453" y="614"/>
                    <a:pt x="1445" y="614"/>
                    <a:pt x="1444" y="611"/>
                  </a:cubicBezTo>
                  <a:cubicBezTo>
                    <a:pt x="1445" y="611"/>
                    <a:pt x="1440" y="603"/>
                    <a:pt x="1441" y="603"/>
                  </a:cubicBezTo>
                  <a:cubicBezTo>
                    <a:pt x="1426" y="575"/>
                    <a:pt x="1387" y="586"/>
                    <a:pt x="1366" y="592"/>
                  </a:cubicBezTo>
                  <a:cubicBezTo>
                    <a:pt x="1363" y="614"/>
                    <a:pt x="1386" y="632"/>
                    <a:pt x="1404" y="640"/>
                  </a:cubicBezTo>
                  <a:cubicBezTo>
                    <a:pt x="1429" y="649"/>
                    <a:pt x="1438" y="641"/>
                    <a:pt x="1438" y="641"/>
                  </a:cubicBezTo>
                  <a:lnTo>
                    <a:pt x="1448" y="632"/>
                  </a:lnTo>
                  <a:cubicBezTo>
                    <a:pt x="1459" y="672"/>
                    <a:pt x="1473" y="674"/>
                    <a:pt x="1494" y="690"/>
                  </a:cubicBezTo>
                  <a:cubicBezTo>
                    <a:pt x="1471" y="698"/>
                    <a:pt x="1462" y="705"/>
                    <a:pt x="1433" y="703"/>
                  </a:cubicBezTo>
                  <a:cubicBezTo>
                    <a:pt x="1400" y="652"/>
                    <a:pt x="1301" y="630"/>
                    <a:pt x="1305" y="654"/>
                  </a:cubicBezTo>
                  <a:cubicBezTo>
                    <a:pt x="1319" y="706"/>
                    <a:pt x="1392" y="719"/>
                    <a:pt x="1392" y="719"/>
                  </a:cubicBezTo>
                  <a:cubicBezTo>
                    <a:pt x="1392" y="719"/>
                    <a:pt x="1354" y="733"/>
                    <a:pt x="1360" y="746"/>
                  </a:cubicBezTo>
                  <a:cubicBezTo>
                    <a:pt x="1367" y="758"/>
                    <a:pt x="1417" y="766"/>
                    <a:pt x="1410" y="785"/>
                  </a:cubicBezTo>
                  <a:cubicBezTo>
                    <a:pt x="1358" y="762"/>
                    <a:pt x="1348" y="771"/>
                    <a:pt x="1383" y="817"/>
                  </a:cubicBezTo>
                  <a:cubicBezTo>
                    <a:pt x="1339" y="819"/>
                    <a:pt x="1349" y="772"/>
                    <a:pt x="1321" y="761"/>
                  </a:cubicBezTo>
                  <a:cubicBezTo>
                    <a:pt x="1301" y="775"/>
                    <a:pt x="1313" y="806"/>
                    <a:pt x="1313" y="806"/>
                  </a:cubicBezTo>
                  <a:cubicBezTo>
                    <a:pt x="1303" y="798"/>
                    <a:pt x="1277" y="754"/>
                    <a:pt x="1255" y="760"/>
                  </a:cubicBezTo>
                  <a:cubicBezTo>
                    <a:pt x="1248" y="765"/>
                    <a:pt x="1248" y="789"/>
                    <a:pt x="1265" y="805"/>
                  </a:cubicBezTo>
                  <a:cubicBezTo>
                    <a:pt x="1244" y="809"/>
                    <a:pt x="1210" y="806"/>
                    <a:pt x="1205" y="829"/>
                  </a:cubicBezTo>
                  <a:cubicBezTo>
                    <a:pt x="1239" y="855"/>
                    <a:pt x="1276" y="855"/>
                    <a:pt x="1329" y="849"/>
                  </a:cubicBezTo>
                  <a:cubicBezTo>
                    <a:pt x="1329" y="849"/>
                    <a:pt x="1339" y="848"/>
                    <a:pt x="1350" y="845"/>
                  </a:cubicBezTo>
                  <a:cubicBezTo>
                    <a:pt x="1360" y="842"/>
                    <a:pt x="1375" y="856"/>
                    <a:pt x="1375" y="856"/>
                  </a:cubicBezTo>
                  <a:cubicBezTo>
                    <a:pt x="1349" y="862"/>
                    <a:pt x="1360" y="870"/>
                    <a:pt x="1308" y="881"/>
                  </a:cubicBezTo>
                  <a:cubicBezTo>
                    <a:pt x="1274" y="897"/>
                    <a:pt x="1247" y="918"/>
                    <a:pt x="1247" y="953"/>
                  </a:cubicBezTo>
                  <a:cubicBezTo>
                    <a:pt x="1268" y="963"/>
                    <a:pt x="1294" y="973"/>
                    <a:pt x="1308" y="953"/>
                  </a:cubicBezTo>
                  <a:cubicBezTo>
                    <a:pt x="1331" y="920"/>
                    <a:pt x="1324" y="946"/>
                    <a:pt x="1340" y="945"/>
                  </a:cubicBezTo>
                  <a:lnTo>
                    <a:pt x="1358" y="951"/>
                  </a:lnTo>
                  <a:cubicBezTo>
                    <a:pt x="1344" y="986"/>
                    <a:pt x="1264" y="985"/>
                    <a:pt x="1279" y="1011"/>
                  </a:cubicBezTo>
                  <a:cubicBezTo>
                    <a:pt x="1295" y="1035"/>
                    <a:pt x="1319" y="1061"/>
                    <a:pt x="1319" y="1061"/>
                  </a:cubicBezTo>
                  <a:cubicBezTo>
                    <a:pt x="1319" y="1061"/>
                    <a:pt x="1263" y="1032"/>
                    <a:pt x="1247" y="1053"/>
                  </a:cubicBezTo>
                  <a:cubicBezTo>
                    <a:pt x="1232" y="1071"/>
                    <a:pt x="1265" y="1102"/>
                    <a:pt x="1324" y="1115"/>
                  </a:cubicBezTo>
                  <a:cubicBezTo>
                    <a:pt x="1304" y="1128"/>
                    <a:pt x="1233" y="1115"/>
                    <a:pt x="1276" y="1160"/>
                  </a:cubicBezTo>
                  <a:cubicBezTo>
                    <a:pt x="1225" y="1181"/>
                    <a:pt x="1242" y="1196"/>
                    <a:pt x="1283" y="1185"/>
                  </a:cubicBezTo>
                  <a:lnTo>
                    <a:pt x="1303" y="1188"/>
                  </a:lnTo>
                  <a:cubicBezTo>
                    <a:pt x="1291" y="1196"/>
                    <a:pt x="1254" y="1213"/>
                    <a:pt x="1257" y="1226"/>
                  </a:cubicBezTo>
                  <a:cubicBezTo>
                    <a:pt x="1259" y="1243"/>
                    <a:pt x="1300" y="1222"/>
                    <a:pt x="1307" y="1235"/>
                  </a:cubicBezTo>
                  <a:cubicBezTo>
                    <a:pt x="1310" y="1254"/>
                    <a:pt x="1287" y="1262"/>
                    <a:pt x="1285" y="1267"/>
                  </a:cubicBezTo>
                  <a:cubicBezTo>
                    <a:pt x="1314" y="1286"/>
                    <a:pt x="1331" y="1241"/>
                    <a:pt x="1358" y="1267"/>
                  </a:cubicBezTo>
                  <a:cubicBezTo>
                    <a:pt x="1348" y="1286"/>
                    <a:pt x="1305" y="1282"/>
                    <a:pt x="1314" y="1311"/>
                  </a:cubicBezTo>
                  <a:cubicBezTo>
                    <a:pt x="1330" y="1323"/>
                    <a:pt x="1357" y="1318"/>
                    <a:pt x="1373" y="1329"/>
                  </a:cubicBezTo>
                  <a:cubicBezTo>
                    <a:pt x="1373" y="1329"/>
                    <a:pt x="1351" y="1371"/>
                    <a:pt x="1363" y="1376"/>
                  </a:cubicBezTo>
                  <a:cubicBezTo>
                    <a:pt x="1386" y="1388"/>
                    <a:pt x="1408" y="1351"/>
                    <a:pt x="1416" y="1349"/>
                  </a:cubicBezTo>
                  <a:cubicBezTo>
                    <a:pt x="1410" y="1396"/>
                    <a:pt x="1450" y="1380"/>
                    <a:pt x="1438" y="1413"/>
                  </a:cubicBezTo>
                  <a:cubicBezTo>
                    <a:pt x="1438" y="1430"/>
                    <a:pt x="1436" y="1454"/>
                    <a:pt x="1454" y="1463"/>
                  </a:cubicBezTo>
                  <a:cubicBezTo>
                    <a:pt x="1491" y="1452"/>
                    <a:pt x="1495" y="1423"/>
                    <a:pt x="1494" y="1379"/>
                  </a:cubicBezTo>
                  <a:cubicBezTo>
                    <a:pt x="1494" y="1364"/>
                    <a:pt x="1537" y="1389"/>
                    <a:pt x="1537" y="1389"/>
                  </a:cubicBezTo>
                  <a:cubicBezTo>
                    <a:pt x="1563" y="1410"/>
                    <a:pt x="1492" y="1426"/>
                    <a:pt x="1513" y="1471"/>
                  </a:cubicBezTo>
                  <a:cubicBezTo>
                    <a:pt x="1573" y="1479"/>
                    <a:pt x="1573" y="1428"/>
                    <a:pt x="1621" y="1419"/>
                  </a:cubicBezTo>
                  <a:cubicBezTo>
                    <a:pt x="1643" y="1433"/>
                    <a:pt x="1612" y="1457"/>
                    <a:pt x="1605" y="1474"/>
                  </a:cubicBezTo>
                  <a:cubicBezTo>
                    <a:pt x="1575" y="1491"/>
                    <a:pt x="1538" y="1471"/>
                    <a:pt x="1509" y="1530"/>
                  </a:cubicBezTo>
                  <a:cubicBezTo>
                    <a:pt x="1551" y="1546"/>
                    <a:pt x="1570" y="1533"/>
                    <a:pt x="1584" y="1525"/>
                  </a:cubicBezTo>
                  <a:cubicBezTo>
                    <a:pt x="1597" y="1516"/>
                    <a:pt x="1596" y="1511"/>
                    <a:pt x="1606" y="1507"/>
                  </a:cubicBezTo>
                  <a:cubicBezTo>
                    <a:pt x="1607" y="1523"/>
                    <a:pt x="1603" y="1553"/>
                    <a:pt x="1618" y="1559"/>
                  </a:cubicBezTo>
                  <a:cubicBezTo>
                    <a:pt x="1632" y="1558"/>
                    <a:pt x="1633" y="1553"/>
                    <a:pt x="1645" y="1546"/>
                  </a:cubicBezTo>
                  <a:cubicBezTo>
                    <a:pt x="1657" y="1558"/>
                    <a:pt x="1626" y="1589"/>
                    <a:pt x="1644" y="1602"/>
                  </a:cubicBezTo>
                  <a:cubicBezTo>
                    <a:pt x="1661" y="1599"/>
                    <a:pt x="1667" y="1583"/>
                    <a:pt x="1667" y="1583"/>
                  </a:cubicBezTo>
                  <a:cubicBezTo>
                    <a:pt x="1677" y="1597"/>
                    <a:pt x="1689" y="1597"/>
                    <a:pt x="1700" y="1594"/>
                  </a:cubicBezTo>
                  <a:cubicBezTo>
                    <a:pt x="1706" y="1579"/>
                    <a:pt x="1707" y="1545"/>
                    <a:pt x="1688" y="1533"/>
                  </a:cubicBezTo>
                  <a:cubicBezTo>
                    <a:pt x="1697" y="1522"/>
                    <a:pt x="1720" y="1543"/>
                    <a:pt x="1729" y="1535"/>
                  </a:cubicBezTo>
                  <a:cubicBezTo>
                    <a:pt x="1748" y="1557"/>
                    <a:pt x="1707" y="1600"/>
                    <a:pt x="1737" y="1618"/>
                  </a:cubicBezTo>
                  <a:cubicBezTo>
                    <a:pt x="1766" y="1615"/>
                    <a:pt x="1765" y="1586"/>
                    <a:pt x="1794" y="1574"/>
                  </a:cubicBezTo>
                  <a:cubicBezTo>
                    <a:pt x="1789" y="1604"/>
                    <a:pt x="1824" y="1626"/>
                    <a:pt x="1779" y="1648"/>
                  </a:cubicBezTo>
                  <a:cubicBezTo>
                    <a:pt x="1779" y="1677"/>
                    <a:pt x="1834" y="1669"/>
                    <a:pt x="1808" y="1711"/>
                  </a:cubicBezTo>
                  <a:cubicBezTo>
                    <a:pt x="1818" y="1728"/>
                    <a:pt x="1831" y="1721"/>
                    <a:pt x="1843" y="1718"/>
                  </a:cubicBezTo>
                  <a:lnTo>
                    <a:pt x="1870" y="1688"/>
                  </a:lnTo>
                  <a:cubicBezTo>
                    <a:pt x="1862" y="1712"/>
                    <a:pt x="1860" y="1750"/>
                    <a:pt x="1867" y="1777"/>
                  </a:cubicBezTo>
                  <a:cubicBezTo>
                    <a:pt x="1858" y="1800"/>
                    <a:pt x="1879" y="1825"/>
                    <a:pt x="1839" y="1844"/>
                  </a:cubicBezTo>
                  <a:cubicBezTo>
                    <a:pt x="1828" y="1900"/>
                    <a:pt x="1827" y="1956"/>
                    <a:pt x="1763" y="1992"/>
                  </a:cubicBezTo>
                  <a:cubicBezTo>
                    <a:pt x="1726" y="2060"/>
                    <a:pt x="1497" y="2024"/>
                    <a:pt x="1446" y="2092"/>
                  </a:cubicBezTo>
                  <a:cubicBezTo>
                    <a:pt x="1459" y="2104"/>
                    <a:pt x="1576" y="2100"/>
                    <a:pt x="1591" y="2096"/>
                  </a:cubicBezTo>
                  <a:cubicBezTo>
                    <a:pt x="1613" y="2085"/>
                    <a:pt x="1631" y="2104"/>
                    <a:pt x="1654" y="2103"/>
                  </a:cubicBezTo>
                  <a:cubicBezTo>
                    <a:pt x="1705" y="2103"/>
                    <a:pt x="1767" y="2086"/>
                    <a:pt x="1809" y="2103"/>
                  </a:cubicBezTo>
                  <a:cubicBezTo>
                    <a:pt x="1869" y="2103"/>
                    <a:pt x="1920" y="2105"/>
                    <a:pt x="1974" y="2105"/>
                  </a:cubicBezTo>
                  <a:lnTo>
                    <a:pt x="1974" y="2106"/>
                  </a:lnTo>
                  <a:close/>
                </a:path>
              </a:pathLst>
            </a:custGeom>
            <a:solidFill>
              <a:srgbClr val="2F469C"/>
            </a:solidFill>
            <a:ln>
              <a:noFill/>
            </a:ln>
            <a:extLst/>
          </p:spPr>
          <p:txBody>
            <a:bodyPr/>
            <a:lstStyle/>
            <a:p>
              <a:pPr>
                <a:defRPr/>
              </a:pPr>
              <a:endParaRPr lang="en-US" dirty="0">
                <a:solidFill>
                  <a:prstClr val="black"/>
                </a:solidFill>
              </a:endParaRPr>
            </a:p>
          </p:txBody>
        </p:sp>
        <p:sp>
          <p:nvSpPr>
            <p:cNvPr id="19" name="Freeform 13"/>
            <p:cNvSpPr>
              <a:spLocks noChangeAspect="1" noEditPoints="1"/>
            </p:cNvSpPr>
            <p:nvPr/>
          </p:nvSpPr>
          <p:spPr bwMode="auto">
            <a:xfrm>
              <a:off x="3236" y="2759"/>
              <a:ext cx="580" cy="569"/>
            </a:xfrm>
            <a:custGeom>
              <a:avLst/>
              <a:gdLst>
                <a:gd name="T0" fmla="*/ 321 w 639"/>
                <a:gd name="T1" fmla="*/ 621 h 621"/>
                <a:gd name="T2" fmla="*/ 321 w 639"/>
                <a:gd name="T3" fmla="*/ 621 h 621"/>
                <a:gd name="T4" fmla="*/ 639 w 639"/>
                <a:gd name="T5" fmla="*/ 307 h 621"/>
                <a:gd name="T6" fmla="*/ 321 w 639"/>
                <a:gd name="T7" fmla="*/ 0 h 621"/>
                <a:gd name="T8" fmla="*/ 0 w 639"/>
                <a:gd name="T9" fmla="*/ 307 h 621"/>
                <a:gd name="T10" fmla="*/ 321 w 639"/>
                <a:gd name="T11" fmla="*/ 621 h 621"/>
                <a:gd name="T12" fmla="*/ 321 w 639"/>
                <a:gd name="T13" fmla="*/ 621 h 621"/>
                <a:gd name="T14" fmla="*/ 162 w 639"/>
                <a:gd name="T15" fmla="*/ 307 h 621"/>
                <a:gd name="T16" fmla="*/ 162 w 639"/>
                <a:gd name="T17" fmla="*/ 307 h 621"/>
                <a:gd name="T18" fmla="*/ 321 w 639"/>
                <a:gd name="T19" fmla="*/ 125 h 621"/>
                <a:gd name="T20" fmla="*/ 477 w 639"/>
                <a:gd name="T21" fmla="*/ 307 h 621"/>
                <a:gd name="T22" fmla="*/ 321 w 639"/>
                <a:gd name="T23" fmla="*/ 495 h 621"/>
                <a:gd name="T24" fmla="*/ 162 w 639"/>
                <a:gd name="T25" fmla="*/ 307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9" h="621">
                  <a:moveTo>
                    <a:pt x="321" y="621"/>
                  </a:moveTo>
                  <a:lnTo>
                    <a:pt x="321" y="621"/>
                  </a:lnTo>
                  <a:cubicBezTo>
                    <a:pt x="512" y="621"/>
                    <a:pt x="639" y="480"/>
                    <a:pt x="639" y="307"/>
                  </a:cubicBezTo>
                  <a:cubicBezTo>
                    <a:pt x="639" y="124"/>
                    <a:pt x="511" y="0"/>
                    <a:pt x="321" y="0"/>
                  </a:cubicBezTo>
                  <a:cubicBezTo>
                    <a:pt x="130" y="0"/>
                    <a:pt x="0" y="121"/>
                    <a:pt x="0" y="307"/>
                  </a:cubicBezTo>
                  <a:cubicBezTo>
                    <a:pt x="0" y="489"/>
                    <a:pt x="132" y="621"/>
                    <a:pt x="321" y="621"/>
                  </a:cubicBezTo>
                  <a:lnTo>
                    <a:pt x="321" y="621"/>
                  </a:lnTo>
                  <a:close/>
                  <a:moveTo>
                    <a:pt x="162" y="307"/>
                  </a:moveTo>
                  <a:lnTo>
                    <a:pt x="162" y="307"/>
                  </a:lnTo>
                  <a:cubicBezTo>
                    <a:pt x="162" y="198"/>
                    <a:pt x="214" y="125"/>
                    <a:pt x="321" y="125"/>
                  </a:cubicBezTo>
                  <a:cubicBezTo>
                    <a:pt x="425" y="125"/>
                    <a:pt x="477" y="192"/>
                    <a:pt x="477" y="307"/>
                  </a:cubicBezTo>
                  <a:cubicBezTo>
                    <a:pt x="477" y="413"/>
                    <a:pt x="426" y="495"/>
                    <a:pt x="321" y="495"/>
                  </a:cubicBezTo>
                  <a:cubicBezTo>
                    <a:pt x="220" y="495"/>
                    <a:pt x="162" y="415"/>
                    <a:pt x="162" y="307"/>
                  </a:cubicBezTo>
                  <a:close/>
                </a:path>
              </a:pathLst>
            </a:custGeom>
            <a:solidFill>
              <a:schemeClr val="bg1"/>
            </a:solidFill>
            <a:ln>
              <a:noFill/>
            </a:ln>
            <a:extLst/>
          </p:spPr>
          <p:txBody>
            <a:bodyPr/>
            <a:lstStyle/>
            <a:p>
              <a:pPr>
                <a:defRPr/>
              </a:pPr>
              <a:endParaRPr lang="en-US" dirty="0">
                <a:solidFill>
                  <a:prstClr val="black"/>
                </a:solidFill>
              </a:endParaRPr>
            </a:p>
          </p:txBody>
        </p:sp>
        <p:sp>
          <p:nvSpPr>
            <p:cNvPr id="20" name="Freeform 14"/>
            <p:cNvSpPr>
              <a:spLocks noChangeAspect="1"/>
            </p:cNvSpPr>
            <p:nvPr/>
          </p:nvSpPr>
          <p:spPr bwMode="auto">
            <a:xfrm>
              <a:off x="3893" y="2759"/>
              <a:ext cx="409" cy="569"/>
            </a:xfrm>
            <a:custGeom>
              <a:avLst/>
              <a:gdLst>
                <a:gd name="T0" fmla="*/ 377 w 441"/>
                <a:gd name="T1" fmla="*/ 128 h 621"/>
                <a:gd name="T2" fmla="*/ 377 w 441"/>
                <a:gd name="T3" fmla="*/ 128 h 621"/>
                <a:gd name="T4" fmla="*/ 270 w 441"/>
                <a:gd name="T5" fmla="*/ 114 h 621"/>
                <a:gd name="T6" fmla="*/ 163 w 441"/>
                <a:gd name="T7" fmla="*/ 160 h 621"/>
                <a:gd name="T8" fmla="*/ 290 w 441"/>
                <a:gd name="T9" fmla="*/ 260 h 621"/>
                <a:gd name="T10" fmla="*/ 441 w 441"/>
                <a:gd name="T11" fmla="*/ 443 h 621"/>
                <a:gd name="T12" fmla="*/ 187 w 441"/>
                <a:gd name="T13" fmla="*/ 621 h 621"/>
                <a:gd name="T14" fmla="*/ 11 w 441"/>
                <a:gd name="T15" fmla="*/ 594 h 621"/>
                <a:gd name="T16" fmla="*/ 11 w 441"/>
                <a:gd name="T17" fmla="*/ 469 h 621"/>
                <a:gd name="T18" fmla="*/ 193 w 441"/>
                <a:gd name="T19" fmla="*/ 506 h 621"/>
                <a:gd name="T20" fmla="*/ 279 w 441"/>
                <a:gd name="T21" fmla="*/ 448 h 621"/>
                <a:gd name="T22" fmla="*/ 153 w 441"/>
                <a:gd name="T23" fmla="*/ 349 h 621"/>
                <a:gd name="T24" fmla="*/ 0 w 441"/>
                <a:gd name="T25" fmla="*/ 160 h 621"/>
                <a:gd name="T26" fmla="*/ 243 w 441"/>
                <a:gd name="T27" fmla="*/ 0 h 621"/>
                <a:gd name="T28" fmla="*/ 377 w 441"/>
                <a:gd name="T29" fmla="*/ 10 h 621"/>
                <a:gd name="T30" fmla="*/ 377 w 441"/>
                <a:gd name="T31" fmla="*/ 128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1" h="621">
                  <a:moveTo>
                    <a:pt x="377" y="128"/>
                  </a:moveTo>
                  <a:lnTo>
                    <a:pt x="377" y="128"/>
                  </a:lnTo>
                  <a:cubicBezTo>
                    <a:pt x="341" y="122"/>
                    <a:pt x="306" y="114"/>
                    <a:pt x="270" y="114"/>
                  </a:cubicBezTo>
                  <a:cubicBezTo>
                    <a:pt x="207" y="114"/>
                    <a:pt x="163" y="129"/>
                    <a:pt x="163" y="160"/>
                  </a:cubicBezTo>
                  <a:cubicBezTo>
                    <a:pt x="163" y="195"/>
                    <a:pt x="223" y="224"/>
                    <a:pt x="290" y="260"/>
                  </a:cubicBezTo>
                  <a:cubicBezTo>
                    <a:pt x="353" y="294"/>
                    <a:pt x="441" y="340"/>
                    <a:pt x="441" y="443"/>
                  </a:cubicBezTo>
                  <a:cubicBezTo>
                    <a:pt x="441" y="557"/>
                    <a:pt x="340" y="621"/>
                    <a:pt x="187" y="621"/>
                  </a:cubicBezTo>
                  <a:cubicBezTo>
                    <a:pt x="117" y="621"/>
                    <a:pt x="69" y="607"/>
                    <a:pt x="11" y="594"/>
                  </a:cubicBezTo>
                  <a:lnTo>
                    <a:pt x="11" y="469"/>
                  </a:lnTo>
                  <a:cubicBezTo>
                    <a:pt x="56" y="482"/>
                    <a:pt x="128" y="506"/>
                    <a:pt x="193" y="506"/>
                  </a:cubicBezTo>
                  <a:cubicBezTo>
                    <a:pt x="236" y="506"/>
                    <a:pt x="279" y="487"/>
                    <a:pt x="279" y="448"/>
                  </a:cubicBezTo>
                  <a:cubicBezTo>
                    <a:pt x="279" y="412"/>
                    <a:pt x="227" y="391"/>
                    <a:pt x="153" y="349"/>
                  </a:cubicBezTo>
                  <a:cubicBezTo>
                    <a:pt x="86" y="316"/>
                    <a:pt x="0" y="247"/>
                    <a:pt x="0" y="160"/>
                  </a:cubicBezTo>
                  <a:cubicBezTo>
                    <a:pt x="0" y="57"/>
                    <a:pt x="104" y="0"/>
                    <a:pt x="243" y="0"/>
                  </a:cubicBezTo>
                  <a:cubicBezTo>
                    <a:pt x="288" y="0"/>
                    <a:pt x="333" y="4"/>
                    <a:pt x="377" y="10"/>
                  </a:cubicBezTo>
                  <a:lnTo>
                    <a:pt x="377" y="128"/>
                  </a:lnTo>
                  <a:close/>
                </a:path>
              </a:pathLst>
            </a:custGeom>
            <a:solidFill>
              <a:schemeClr val="bg1"/>
            </a:solidFill>
            <a:ln>
              <a:noFill/>
            </a:ln>
            <a:extLst/>
          </p:spPr>
          <p:txBody>
            <a:bodyPr/>
            <a:lstStyle/>
            <a:p>
              <a:pPr>
                <a:defRPr/>
              </a:pPr>
              <a:endParaRPr lang="en-US" dirty="0">
                <a:solidFill>
                  <a:prstClr val="black"/>
                </a:solidFill>
              </a:endParaRPr>
            </a:p>
          </p:txBody>
        </p:sp>
        <p:sp>
          <p:nvSpPr>
            <p:cNvPr id="21" name="Freeform 15"/>
            <p:cNvSpPr>
              <a:spLocks noChangeAspect="1"/>
            </p:cNvSpPr>
            <p:nvPr/>
          </p:nvSpPr>
          <p:spPr bwMode="auto">
            <a:xfrm>
              <a:off x="1771" y="2562"/>
              <a:ext cx="217" cy="744"/>
            </a:xfrm>
            <a:custGeom>
              <a:avLst/>
              <a:gdLst>
                <a:gd name="T0" fmla="*/ 18 w 229"/>
                <a:gd name="T1" fmla="*/ 817 h 817"/>
                <a:gd name="T2" fmla="*/ 18 w 229"/>
                <a:gd name="T3" fmla="*/ 817 h 817"/>
                <a:gd name="T4" fmla="*/ 24 w 229"/>
                <a:gd name="T5" fmla="*/ 606 h 817"/>
                <a:gd name="T6" fmla="*/ 24 w 229"/>
                <a:gd name="T7" fmla="*/ 287 h 817"/>
                <a:gd name="T8" fmla="*/ 0 w 229"/>
                <a:gd name="T9" fmla="*/ 0 h 817"/>
                <a:gd name="T10" fmla="*/ 211 w 229"/>
                <a:gd name="T11" fmla="*/ 0 h 817"/>
                <a:gd name="T12" fmla="*/ 205 w 229"/>
                <a:gd name="T13" fmla="*/ 232 h 817"/>
                <a:gd name="T14" fmla="*/ 205 w 229"/>
                <a:gd name="T15" fmla="*/ 530 h 817"/>
                <a:gd name="T16" fmla="*/ 229 w 229"/>
                <a:gd name="T17" fmla="*/ 817 h 817"/>
                <a:gd name="T18" fmla="*/ 18 w 229"/>
                <a:gd name="T19" fmla="*/ 817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817">
                  <a:moveTo>
                    <a:pt x="18" y="817"/>
                  </a:moveTo>
                  <a:lnTo>
                    <a:pt x="18" y="817"/>
                  </a:lnTo>
                  <a:cubicBezTo>
                    <a:pt x="22" y="750"/>
                    <a:pt x="24" y="699"/>
                    <a:pt x="24" y="606"/>
                  </a:cubicBezTo>
                  <a:lnTo>
                    <a:pt x="24" y="287"/>
                  </a:lnTo>
                  <a:cubicBezTo>
                    <a:pt x="24" y="172"/>
                    <a:pt x="17" y="85"/>
                    <a:pt x="0" y="0"/>
                  </a:cubicBezTo>
                  <a:lnTo>
                    <a:pt x="211" y="0"/>
                  </a:lnTo>
                  <a:cubicBezTo>
                    <a:pt x="211" y="59"/>
                    <a:pt x="205" y="140"/>
                    <a:pt x="205" y="232"/>
                  </a:cubicBezTo>
                  <a:lnTo>
                    <a:pt x="205" y="530"/>
                  </a:lnTo>
                  <a:cubicBezTo>
                    <a:pt x="205" y="614"/>
                    <a:pt x="218" y="739"/>
                    <a:pt x="229" y="817"/>
                  </a:cubicBezTo>
                  <a:lnTo>
                    <a:pt x="18" y="817"/>
                  </a:lnTo>
                  <a:close/>
                </a:path>
              </a:pathLst>
            </a:custGeom>
            <a:solidFill>
              <a:schemeClr val="bg1"/>
            </a:solidFill>
            <a:ln>
              <a:noFill/>
            </a:ln>
            <a:extLst/>
          </p:spPr>
          <p:txBody>
            <a:bodyPr/>
            <a:lstStyle/>
            <a:p>
              <a:pPr>
                <a:defRPr/>
              </a:pPr>
              <a:endParaRPr lang="en-US" dirty="0">
                <a:solidFill>
                  <a:prstClr val="black"/>
                </a:solidFill>
              </a:endParaRPr>
            </a:p>
          </p:txBody>
        </p:sp>
        <p:sp>
          <p:nvSpPr>
            <p:cNvPr id="22" name="Freeform 16"/>
            <p:cNvSpPr>
              <a:spLocks noChangeAspect="1" noEditPoints="1"/>
            </p:cNvSpPr>
            <p:nvPr/>
          </p:nvSpPr>
          <p:spPr bwMode="auto">
            <a:xfrm>
              <a:off x="2097" y="2759"/>
              <a:ext cx="600" cy="786"/>
            </a:xfrm>
            <a:custGeom>
              <a:avLst/>
              <a:gdLst>
                <a:gd name="T0" fmla="*/ 210 w 662"/>
                <a:gd name="T1" fmla="*/ 851 h 863"/>
                <a:gd name="T2" fmla="*/ 210 w 662"/>
                <a:gd name="T3" fmla="*/ 851 h 863"/>
                <a:gd name="T4" fmla="*/ 198 w 662"/>
                <a:gd name="T5" fmla="*/ 632 h 863"/>
                <a:gd name="T6" fmla="*/ 198 w 662"/>
                <a:gd name="T7" fmla="*/ 564 h 863"/>
                <a:gd name="T8" fmla="*/ 385 w 662"/>
                <a:gd name="T9" fmla="*/ 621 h 863"/>
                <a:gd name="T10" fmla="*/ 662 w 662"/>
                <a:gd name="T11" fmla="*/ 322 h 863"/>
                <a:gd name="T12" fmla="*/ 378 w 662"/>
                <a:gd name="T13" fmla="*/ 0 h 863"/>
                <a:gd name="T14" fmla="*/ 174 w 662"/>
                <a:gd name="T15" fmla="*/ 98 h 863"/>
                <a:gd name="T16" fmla="*/ 153 w 662"/>
                <a:gd name="T17" fmla="*/ 15 h 863"/>
                <a:gd name="T18" fmla="*/ 0 w 662"/>
                <a:gd name="T19" fmla="*/ 26 h 863"/>
                <a:gd name="T20" fmla="*/ 36 w 662"/>
                <a:gd name="T21" fmla="*/ 323 h 863"/>
                <a:gd name="T22" fmla="*/ 36 w 662"/>
                <a:gd name="T23" fmla="*/ 564 h 863"/>
                <a:gd name="T24" fmla="*/ 12 w 662"/>
                <a:gd name="T25" fmla="*/ 863 h 863"/>
                <a:gd name="T26" fmla="*/ 210 w 662"/>
                <a:gd name="T27" fmla="*/ 851 h 863"/>
                <a:gd name="T28" fmla="*/ 210 w 662"/>
                <a:gd name="T29" fmla="*/ 851 h 863"/>
                <a:gd name="T30" fmla="*/ 186 w 662"/>
                <a:gd name="T31" fmla="*/ 323 h 863"/>
                <a:gd name="T32" fmla="*/ 186 w 662"/>
                <a:gd name="T33" fmla="*/ 323 h 863"/>
                <a:gd name="T34" fmla="*/ 338 w 662"/>
                <a:gd name="T35" fmla="*/ 125 h 863"/>
                <a:gd name="T36" fmla="*/ 500 w 662"/>
                <a:gd name="T37" fmla="*/ 323 h 863"/>
                <a:gd name="T38" fmla="*/ 345 w 662"/>
                <a:gd name="T39" fmla="*/ 495 h 863"/>
                <a:gd name="T40" fmla="*/ 186 w 662"/>
                <a:gd name="T41" fmla="*/ 323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2" h="863">
                  <a:moveTo>
                    <a:pt x="210" y="851"/>
                  </a:moveTo>
                  <a:lnTo>
                    <a:pt x="210" y="851"/>
                  </a:lnTo>
                  <a:cubicBezTo>
                    <a:pt x="198" y="763"/>
                    <a:pt x="198" y="664"/>
                    <a:pt x="198" y="632"/>
                  </a:cubicBezTo>
                  <a:lnTo>
                    <a:pt x="198" y="564"/>
                  </a:lnTo>
                  <a:cubicBezTo>
                    <a:pt x="242" y="589"/>
                    <a:pt x="288" y="621"/>
                    <a:pt x="385" y="621"/>
                  </a:cubicBezTo>
                  <a:cubicBezTo>
                    <a:pt x="550" y="621"/>
                    <a:pt x="662" y="495"/>
                    <a:pt x="662" y="322"/>
                  </a:cubicBezTo>
                  <a:cubicBezTo>
                    <a:pt x="662" y="134"/>
                    <a:pt x="546" y="0"/>
                    <a:pt x="378" y="0"/>
                  </a:cubicBezTo>
                  <a:cubicBezTo>
                    <a:pt x="261" y="0"/>
                    <a:pt x="213" y="56"/>
                    <a:pt x="174" y="98"/>
                  </a:cubicBezTo>
                  <a:cubicBezTo>
                    <a:pt x="166" y="67"/>
                    <a:pt x="162" y="41"/>
                    <a:pt x="153" y="15"/>
                  </a:cubicBezTo>
                  <a:lnTo>
                    <a:pt x="0" y="26"/>
                  </a:lnTo>
                  <a:cubicBezTo>
                    <a:pt x="19" y="127"/>
                    <a:pt x="36" y="220"/>
                    <a:pt x="36" y="323"/>
                  </a:cubicBezTo>
                  <a:lnTo>
                    <a:pt x="36" y="564"/>
                  </a:lnTo>
                  <a:cubicBezTo>
                    <a:pt x="36" y="648"/>
                    <a:pt x="18" y="808"/>
                    <a:pt x="12" y="863"/>
                  </a:cubicBezTo>
                  <a:lnTo>
                    <a:pt x="210" y="851"/>
                  </a:lnTo>
                  <a:lnTo>
                    <a:pt x="210" y="851"/>
                  </a:lnTo>
                  <a:close/>
                  <a:moveTo>
                    <a:pt x="186" y="323"/>
                  </a:moveTo>
                  <a:lnTo>
                    <a:pt x="186" y="323"/>
                  </a:lnTo>
                  <a:cubicBezTo>
                    <a:pt x="186" y="206"/>
                    <a:pt x="236" y="125"/>
                    <a:pt x="338" y="125"/>
                  </a:cubicBezTo>
                  <a:cubicBezTo>
                    <a:pt x="433" y="125"/>
                    <a:pt x="500" y="207"/>
                    <a:pt x="500" y="323"/>
                  </a:cubicBezTo>
                  <a:cubicBezTo>
                    <a:pt x="500" y="426"/>
                    <a:pt x="448" y="495"/>
                    <a:pt x="345" y="495"/>
                  </a:cubicBezTo>
                  <a:cubicBezTo>
                    <a:pt x="244" y="495"/>
                    <a:pt x="186" y="437"/>
                    <a:pt x="186" y="323"/>
                  </a:cubicBezTo>
                  <a:close/>
                </a:path>
              </a:pathLst>
            </a:custGeom>
            <a:solidFill>
              <a:schemeClr val="bg1"/>
            </a:solidFill>
            <a:ln>
              <a:noFill/>
            </a:ln>
            <a:extLst/>
          </p:spPr>
          <p:txBody>
            <a:bodyPr/>
            <a:lstStyle/>
            <a:p>
              <a:pPr>
                <a:defRPr/>
              </a:pPr>
              <a:endParaRPr lang="en-US" dirty="0">
                <a:solidFill>
                  <a:prstClr val="black"/>
                </a:solidFill>
              </a:endParaRPr>
            </a:p>
          </p:txBody>
        </p:sp>
        <p:sp>
          <p:nvSpPr>
            <p:cNvPr id="23" name="Freeform 17"/>
            <p:cNvSpPr>
              <a:spLocks noChangeAspect="1"/>
            </p:cNvSpPr>
            <p:nvPr/>
          </p:nvSpPr>
          <p:spPr bwMode="auto">
            <a:xfrm>
              <a:off x="2775" y="2759"/>
              <a:ext cx="393" cy="569"/>
            </a:xfrm>
            <a:custGeom>
              <a:avLst/>
              <a:gdLst>
                <a:gd name="T0" fmla="*/ 364 w 440"/>
                <a:gd name="T1" fmla="*/ 126 h 621"/>
                <a:gd name="T2" fmla="*/ 364 w 440"/>
                <a:gd name="T3" fmla="*/ 126 h 621"/>
                <a:gd name="T4" fmla="*/ 270 w 440"/>
                <a:gd name="T5" fmla="*/ 114 h 621"/>
                <a:gd name="T6" fmla="*/ 162 w 440"/>
                <a:gd name="T7" fmla="*/ 160 h 621"/>
                <a:gd name="T8" fmla="*/ 289 w 440"/>
                <a:gd name="T9" fmla="*/ 260 h 621"/>
                <a:gd name="T10" fmla="*/ 440 w 440"/>
                <a:gd name="T11" fmla="*/ 443 h 621"/>
                <a:gd name="T12" fmla="*/ 186 w 440"/>
                <a:gd name="T13" fmla="*/ 621 h 621"/>
                <a:gd name="T14" fmla="*/ 11 w 440"/>
                <a:gd name="T15" fmla="*/ 594 h 621"/>
                <a:gd name="T16" fmla="*/ 11 w 440"/>
                <a:gd name="T17" fmla="*/ 469 h 621"/>
                <a:gd name="T18" fmla="*/ 192 w 440"/>
                <a:gd name="T19" fmla="*/ 506 h 621"/>
                <a:gd name="T20" fmla="*/ 278 w 440"/>
                <a:gd name="T21" fmla="*/ 448 h 621"/>
                <a:gd name="T22" fmla="*/ 152 w 440"/>
                <a:gd name="T23" fmla="*/ 349 h 621"/>
                <a:gd name="T24" fmla="*/ 0 w 440"/>
                <a:gd name="T25" fmla="*/ 160 h 621"/>
                <a:gd name="T26" fmla="*/ 242 w 440"/>
                <a:gd name="T27" fmla="*/ 0 h 621"/>
                <a:gd name="T28" fmla="*/ 387 w 440"/>
                <a:gd name="T29" fmla="*/ 12 h 621"/>
                <a:gd name="T30" fmla="*/ 364 w 440"/>
                <a:gd name="T31" fmla="*/ 126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0" h="621">
                  <a:moveTo>
                    <a:pt x="364" y="126"/>
                  </a:moveTo>
                  <a:lnTo>
                    <a:pt x="364" y="126"/>
                  </a:lnTo>
                  <a:cubicBezTo>
                    <a:pt x="328" y="120"/>
                    <a:pt x="306" y="114"/>
                    <a:pt x="270" y="114"/>
                  </a:cubicBezTo>
                  <a:cubicBezTo>
                    <a:pt x="206" y="114"/>
                    <a:pt x="162" y="129"/>
                    <a:pt x="162" y="160"/>
                  </a:cubicBezTo>
                  <a:cubicBezTo>
                    <a:pt x="162" y="195"/>
                    <a:pt x="222" y="224"/>
                    <a:pt x="289" y="260"/>
                  </a:cubicBezTo>
                  <a:cubicBezTo>
                    <a:pt x="353" y="294"/>
                    <a:pt x="440" y="340"/>
                    <a:pt x="440" y="443"/>
                  </a:cubicBezTo>
                  <a:cubicBezTo>
                    <a:pt x="440" y="557"/>
                    <a:pt x="339" y="621"/>
                    <a:pt x="186" y="621"/>
                  </a:cubicBezTo>
                  <a:cubicBezTo>
                    <a:pt x="116" y="621"/>
                    <a:pt x="68" y="607"/>
                    <a:pt x="11" y="594"/>
                  </a:cubicBezTo>
                  <a:lnTo>
                    <a:pt x="11" y="469"/>
                  </a:lnTo>
                  <a:cubicBezTo>
                    <a:pt x="55" y="482"/>
                    <a:pt x="127" y="506"/>
                    <a:pt x="192" y="506"/>
                  </a:cubicBezTo>
                  <a:cubicBezTo>
                    <a:pt x="235" y="506"/>
                    <a:pt x="278" y="487"/>
                    <a:pt x="278" y="448"/>
                  </a:cubicBezTo>
                  <a:cubicBezTo>
                    <a:pt x="278" y="412"/>
                    <a:pt x="227" y="391"/>
                    <a:pt x="152" y="349"/>
                  </a:cubicBezTo>
                  <a:cubicBezTo>
                    <a:pt x="85" y="316"/>
                    <a:pt x="0" y="247"/>
                    <a:pt x="0" y="160"/>
                  </a:cubicBezTo>
                  <a:cubicBezTo>
                    <a:pt x="0" y="57"/>
                    <a:pt x="103" y="0"/>
                    <a:pt x="242" y="0"/>
                  </a:cubicBezTo>
                  <a:cubicBezTo>
                    <a:pt x="288" y="0"/>
                    <a:pt x="342" y="6"/>
                    <a:pt x="387" y="12"/>
                  </a:cubicBezTo>
                  <a:lnTo>
                    <a:pt x="364" y="126"/>
                  </a:lnTo>
                  <a:close/>
                </a:path>
              </a:pathLst>
            </a:custGeom>
            <a:solidFill>
              <a:schemeClr val="bg1"/>
            </a:solidFill>
            <a:ln>
              <a:noFill/>
            </a:ln>
            <a:extLst/>
          </p:spPr>
          <p:txBody>
            <a:bodyPr/>
            <a:lstStyle/>
            <a:p>
              <a:pPr>
                <a:defRPr/>
              </a:pPr>
              <a:endParaRPr lang="en-US" dirty="0">
                <a:solidFill>
                  <a:prstClr val="black"/>
                </a:solidFill>
              </a:endParaRPr>
            </a:p>
          </p:txBody>
        </p:sp>
      </p:grpSp>
      <p:sp>
        <p:nvSpPr>
          <p:cNvPr id="24" name="Rectangle 23"/>
          <p:cNvSpPr/>
          <p:nvPr/>
        </p:nvSpPr>
        <p:spPr>
          <a:xfrm>
            <a:off x="0" y="0"/>
            <a:ext cx="323528"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GB">
              <a:solidFill>
                <a:prstClr val="white"/>
              </a:solidFill>
            </a:endParaRPr>
          </a:p>
        </p:txBody>
      </p:sp>
      <p:sp>
        <p:nvSpPr>
          <p:cNvPr id="25" name="Rectangle 24"/>
          <p:cNvSpPr/>
          <p:nvPr/>
        </p:nvSpPr>
        <p:spPr>
          <a:xfrm>
            <a:off x="8820472" y="0"/>
            <a:ext cx="323528"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GB">
              <a:solidFill>
                <a:prstClr val="white"/>
              </a:solidFill>
            </a:endParaRPr>
          </a:p>
        </p:txBody>
      </p:sp>
    </p:spTree>
    <p:extLst>
      <p:ext uri="{BB962C8B-B14F-4D97-AF65-F5344CB8AC3E}">
        <p14:creationId xmlns:p14="http://schemas.microsoft.com/office/powerpoint/2010/main" val="1629169620"/>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Lst>
  <p:hf sldNum="0" hdr="0" ftr="0" dt="0"/>
  <p:txStyles>
    <p:titleStyle>
      <a:lvl1pPr algn="l" defTabSz="914239" rtl="0" eaLnBrk="1" latinLnBrk="0" hangingPunct="1">
        <a:spcBef>
          <a:spcPct val="0"/>
        </a:spcBef>
        <a:buNone/>
        <a:defRPr sz="2400" b="1" kern="1200">
          <a:solidFill>
            <a:schemeClr val="tx1"/>
          </a:solidFill>
          <a:latin typeface="+mj-lt"/>
          <a:ea typeface="+mj-ea"/>
          <a:cs typeface="+mj-cs"/>
        </a:defRPr>
      </a:lvl1pPr>
    </p:titleStyle>
    <p:bodyStyle>
      <a:lvl1pPr marL="0" indent="0" algn="l" defTabSz="914239" rtl="0" eaLnBrk="1" latinLnBrk="0" hangingPunct="1">
        <a:spcBef>
          <a:spcPts val="2400"/>
        </a:spcBef>
        <a:buFont typeface="Arial" panose="020B0604020202020204" pitchFamily="34" charset="0"/>
        <a:buNone/>
        <a:defRPr sz="1400" kern="1200">
          <a:solidFill>
            <a:schemeClr val="tx1">
              <a:lumMod val="75000"/>
              <a:lumOff val="25000"/>
            </a:schemeClr>
          </a:solidFill>
          <a:latin typeface="+mn-lt"/>
          <a:ea typeface="+mn-ea"/>
          <a:cs typeface="+mn-cs"/>
        </a:defRPr>
      </a:lvl1pPr>
      <a:lvl2pPr marL="0" indent="0" algn="l" defTabSz="914239" rtl="0" eaLnBrk="1" latinLnBrk="0" hangingPunct="1">
        <a:spcBef>
          <a:spcPts val="1200"/>
        </a:spcBef>
        <a:spcAft>
          <a:spcPts val="300"/>
        </a:spcAft>
        <a:buFont typeface="Arial" panose="020B0604020202020204" pitchFamily="34" charset="0"/>
        <a:buNone/>
        <a:defRPr sz="1200" kern="1200">
          <a:solidFill>
            <a:schemeClr val="tx1">
              <a:lumMod val="75000"/>
              <a:lumOff val="25000"/>
            </a:schemeClr>
          </a:solidFill>
          <a:latin typeface="+mn-lt"/>
          <a:ea typeface="+mn-ea"/>
          <a:cs typeface="+mn-cs"/>
        </a:defRPr>
      </a:lvl2pPr>
      <a:lvl3pPr marL="152373" indent="-142850" algn="l" defTabSz="914239" rtl="0" eaLnBrk="1" latinLnBrk="0" hangingPunct="1">
        <a:spcBef>
          <a:spcPts val="600"/>
        </a:spcBef>
        <a:spcAft>
          <a:spcPts val="300"/>
        </a:spcAft>
        <a:buFont typeface="Arial" panose="020B0604020202020204" pitchFamily="34" charset="0"/>
        <a:buChar char="•"/>
        <a:defRPr sz="1100" kern="1200">
          <a:solidFill>
            <a:schemeClr val="tx1">
              <a:lumMod val="75000"/>
              <a:lumOff val="25000"/>
            </a:schemeClr>
          </a:solidFill>
          <a:latin typeface="+mn-lt"/>
          <a:ea typeface="+mn-ea"/>
          <a:cs typeface="+mn-cs"/>
        </a:defRPr>
      </a:lvl3pPr>
      <a:lvl4pPr marL="361886" indent="-180943" algn="l" defTabSz="914239" rtl="0" eaLnBrk="1" latinLnBrk="0" hangingPunct="1">
        <a:spcBef>
          <a:spcPts val="300"/>
        </a:spcBef>
        <a:spcAft>
          <a:spcPts val="300"/>
        </a:spcAft>
        <a:buFont typeface="Arial" panose="020B0604020202020204" pitchFamily="34" charset="0"/>
        <a:buChar char="•"/>
        <a:tabLst/>
        <a:defRPr sz="1000" kern="1200">
          <a:solidFill>
            <a:schemeClr val="tx1">
              <a:lumMod val="75000"/>
              <a:lumOff val="25000"/>
            </a:schemeClr>
          </a:solidFill>
          <a:latin typeface="+mn-lt"/>
          <a:ea typeface="+mn-ea"/>
          <a:cs typeface="+mn-cs"/>
        </a:defRPr>
      </a:lvl4pPr>
      <a:lvl5pPr marL="542830" indent="-180943" algn="l" defTabSz="914239" rtl="0" eaLnBrk="1" latinLnBrk="0" hangingPunct="1">
        <a:spcBef>
          <a:spcPts val="0"/>
        </a:spcBef>
        <a:spcAft>
          <a:spcPts val="300"/>
        </a:spcAft>
        <a:buFont typeface="Arial" panose="020B0604020202020204" pitchFamily="34" charset="0"/>
        <a:buChar char="−"/>
        <a:defRPr sz="1000" kern="1200">
          <a:solidFill>
            <a:schemeClr val="tx1">
              <a:lumMod val="75000"/>
              <a:lumOff val="25000"/>
            </a:schemeClr>
          </a:solidFill>
          <a:latin typeface="+mn-lt"/>
          <a:ea typeface="+mn-ea"/>
          <a:cs typeface="+mn-cs"/>
        </a:defRPr>
      </a:lvl5pPr>
      <a:lvl6pPr marL="2514156" indent="-228560" algn="l" defTabSz="91423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275" indent="-228560" algn="l" defTabSz="91423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395" indent="-228560" algn="l" defTabSz="91423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514" indent="-228560" algn="l" defTabSz="91423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39" rtl="0" eaLnBrk="1" latinLnBrk="0" hangingPunct="1">
        <a:defRPr sz="1800" kern="1200">
          <a:solidFill>
            <a:schemeClr val="tx1"/>
          </a:solidFill>
          <a:latin typeface="+mn-lt"/>
          <a:ea typeface="+mn-ea"/>
          <a:cs typeface="+mn-cs"/>
        </a:defRPr>
      </a:lvl1pPr>
      <a:lvl2pPr marL="457119" algn="l" defTabSz="914239" rtl="0" eaLnBrk="1" latinLnBrk="0" hangingPunct="1">
        <a:defRPr sz="1800" kern="1200">
          <a:solidFill>
            <a:schemeClr val="tx1"/>
          </a:solidFill>
          <a:latin typeface="+mn-lt"/>
          <a:ea typeface="+mn-ea"/>
          <a:cs typeface="+mn-cs"/>
        </a:defRPr>
      </a:lvl2pPr>
      <a:lvl3pPr marL="914239" algn="l" defTabSz="914239" rtl="0" eaLnBrk="1" latinLnBrk="0" hangingPunct="1">
        <a:defRPr sz="1800" kern="1200">
          <a:solidFill>
            <a:schemeClr val="tx1"/>
          </a:solidFill>
          <a:latin typeface="+mn-lt"/>
          <a:ea typeface="+mn-ea"/>
          <a:cs typeface="+mn-cs"/>
        </a:defRPr>
      </a:lvl3pPr>
      <a:lvl4pPr marL="1371358" algn="l" defTabSz="914239" rtl="0" eaLnBrk="1" latinLnBrk="0" hangingPunct="1">
        <a:defRPr sz="1800" kern="1200">
          <a:solidFill>
            <a:schemeClr val="tx1"/>
          </a:solidFill>
          <a:latin typeface="+mn-lt"/>
          <a:ea typeface="+mn-ea"/>
          <a:cs typeface="+mn-cs"/>
        </a:defRPr>
      </a:lvl4pPr>
      <a:lvl5pPr marL="1828477" algn="l" defTabSz="914239" rtl="0" eaLnBrk="1" latinLnBrk="0" hangingPunct="1">
        <a:defRPr sz="1800" kern="1200">
          <a:solidFill>
            <a:schemeClr val="tx1"/>
          </a:solidFill>
          <a:latin typeface="+mn-lt"/>
          <a:ea typeface="+mn-ea"/>
          <a:cs typeface="+mn-cs"/>
        </a:defRPr>
      </a:lvl5pPr>
      <a:lvl6pPr marL="2285596" algn="l" defTabSz="914239" rtl="0" eaLnBrk="1" latinLnBrk="0" hangingPunct="1">
        <a:defRPr sz="1800" kern="1200">
          <a:solidFill>
            <a:schemeClr val="tx1"/>
          </a:solidFill>
          <a:latin typeface="+mn-lt"/>
          <a:ea typeface="+mn-ea"/>
          <a:cs typeface="+mn-cs"/>
        </a:defRPr>
      </a:lvl6pPr>
      <a:lvl7pPr marL="2742716" algn="l" defTabSz="914239" rtl="0" eaLnBrk="1" latinLnBrk="0" hangingPunct="1">
        <a:defRPr sz="1800" kern="1200">
          <a:solidFill>
            <a:schemeClr val="tx1"/>
          </a:solidFill>
          <a:latin typeface="+mn-lt"/>
          <a:ea typeface="+mn-ea"/>
          <a:cs typeface="+mn-cs"/>
        </a:defRPr>
      </a:lvl7pPr>
      <a:lvl8pPr marL="3199835" algn="l" defTabSz="914239" rtl="0" eaLnBrk="1" latinLnBrk="0" hangingPunct="1">
        <a:defRPr sz="1800" kern="1200">
          <a:solidFill>
            <a:schemeClr val="tx1"/>
          </a:solidFill>
          <a:latin typeface="+mn-lt"/>
          <a:ea typeface="+mn-ea"/>
          <a:cs typeface="+mn-cs"/>
        </a:defRPr>
      </a:lvl8pPr>
      <a:lvl9pPr marL="3656954" algn="l" defTabSz="914239"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Rectangle 4"/>
          <p:cNvSpPr/>
          <p:nvPr/>
        </p:nvSpPr>
        <p:spPr bwMode="gray">
          <a:xfrm>
            <a:off x="154753" y="162704"/>
            <a:ext cx="8834494" cy="6531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6194" tIns="63097" rIns="126194" bIns="63097" numCol="1" spcCol="0" rtlCol="0" fromWordArt="0" anchor="ctr" anchorCtr="0" forceAA="0" compatLnSpc="1">
            <a:prstTxWarp prst="textNoShape">
              <a:avLst/>
            </a:prstTxWarp>
            <a:noAutofit/>
          </a:bodyPr>
          <a:lstStyle/>
          <a:p>
            <a:pPr algn="ctr" defTabSz="801330">
              <a:lnSpc>
                <a:spcPct val="110000"/>
              </a:lnSpc>
              <a:spcBef>
                <a:spcPts val="2104"/>
              </a:spcBef>
              <a:buClr>
                <a:srgbClr val="222223"/>
              </a:buClr>
            </a:pPr>
            <a:endParaRPr lang="en-GB" sz="2500" dirty="0" err="1" smtClean="0">
              <a:solidFill>
                <a:prstClr val="white"/>
              </a:solidFill>
              <a:latin typeface="Segoe UI Light" panose="020B0502040204020203" pitchFamily="34" charset="0"/>
            </a:endParaRPr>
          </a:p>
        </p:txBody>
      </p:sp>
      <p:sp>
        <p:nvSpPr>
          <p:cNvPr id="4" name="TextBox 3"/>
          <p:cNvSpPr txBox="1"/>
          <p:nvPr/>
        </p:nvSpPr>
        <p:spPr>
          <a:xfrm>
            <a:off x="8564924" y="6688037"/>
            <a:ext cx="492596" cy="188757"/>
          </a:xfrm>
          <a:prstGeom prst="rect">
            <a:avLst/>
          </a:prstGeom>
          <a:noFill/>
        </p:spPr>
        <p:txBody>
          <a:bodyPr wrap="square" lIns="63097" tIns="31549" rIns="63097" bIns="31549" rtlCol="0">
            <a:spAutoFit/>
          </a:bodyPr>
          <a:lstStyle/>
          <a:p>
            <a:pPr algn="r" defTabSz="801330">
              <a:lnSpc>
                <a:spcPct val="110000"/>
              </a:lnSpc>
              <a:spcBef>
                <a:spcPts val="2104"/>
              </a:spcBef>
              <a:buClr>
                <a:srgbClr val="222223"/>
              </a:buClr>
            </a:pPr>
            <a:fld id="{08492756-E806-4604-9C5F-A6997CE6540C}" type="slidenum">
              <a:rPr lang="en-GB" sz="700" smtClean="0">
                <a:solidFill>
                  <a:prstClr val="white"/>
                </a:solidFill>
              </a:rPr>
              <a:pPr algn="r" defTabSz="801330">
                <a:lnSpc>
                  <a:spcPct val="110000"/>
                </a:lnSpc>
                <a:spcBef>
                  <a:spcPts val="2104"/>
                </a:spcBef>
                <a:buClr>
                  <a:srgbClr val="222223"/>
                </a:buClr>
              </a:pPr>
              <a:t>‹#›</a:t>
            </a:fld>
            <a:endParaRPr lang="en-GB" sz="700" dirty="0" err="1" smtClean="0">
              <a:solidFill>
                <a:prstClr val="white"/>
              </a:solidFill>
            </a:endParaRPr>
          </a:p>
        </p:txBody>
      </p:sp>
      <p:sp>
        <p:nvSpPr>
          <p:cNvPr id="2" name="Title Placeholder 1"/>
          <p:cNvSpPr>
            <a:spLocks noGrp="1"/>
          </p:cNvSpPr>
          <p:nvPr>
            <p:ph type="title"/>
          </p:nvPr>
        </p:nvSpPr>
        <p:spPr bwMode="gray">
          <a:xfrm>
            <a:off x="476081" y="857532"/>
            <a:ext cx="3328624" cy="556157"/>
          </a:xfrm>
          <a:prstGeom prst="rect">
            <a:avLst/>
          </a:prstGeom>
          <a:solidFill>
            <a:schemeClr val="accent3"/>
          </a:solidFill>
        </p:spPr>
        <p:txBody>
          <a:bodyPr wrap="none" lIns="63097" tIns="31549" rIns="63097" bIns="31549" rtlCol="0" anchor="b">
            <a:spAutoFit/>
          </a:bodyPr>
          <a:lstStyle/>
          <a:p>
            <a:pPr marL="0" lvl="0" indent="0" algn="l">
              <a:spcBef>
                <a:spcPct val="20000"/>
              </a:spcBef>
              <a:buFont typeface="Arial" panose="020B0604020202020204" pitchFamily="34" charset="0"/>
            </a:pPr>
            <a:r>
              <a:rPr lang="en-US" dirty="0" smtClean="0"/>
              <a:t>Click to edit title</a:t>
            </a:r>
            <a:endParaRPr lang="en-GB" dirty="0"/>
          </a:p>
        </p:txBody>
      </p:sp>
      <p:sp>
        <p:nvSpPr>
          <p:cNvPr id="3" name="Text Placeholder 2"/>
          <p:cNvSpPr>
            <a:spLocks noGrp="1"/>
          </p:cNvSpPr>
          <p:nvPr>
            <p:ph type="body" idx="1"/>
          </p:nvPr>
        </p:nvSpPr>
        <p:spPr bwMode="gray">
          <a:xfrm>
            <a:off x="467115" y="1768876"/>
            <a:ext cx="8209913" cy="4092749"/>
          </a:xfrm>
          <a:prstGeom prst="rect">
            <a:avLst/>
          </a:prstGeom>
        </p:spPr>
        <p:txBody>
          <a:bodyPr vert="horz" lIns="0" tIns="0" rIns="0" bIns="0" rtlCol="0">
            <a:noAutofit/>
          </a:body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8" name="TextBox 27"/>
          <p:cNvSpPr txBox="1"/>
          <p:nvPr/>
        </p:nvSpPr>
        <p:spPr bwMode="gray">
          <a:xfrm>
            <a:off x="463608" y="6693859"/>
            <a:ext cx="4186603" cy="164143"/>
          </a:xfrm>
          <a:prstGeom prst="rect">
            <a:avLst/>
          </a:prstGeom>
          <a:noFill/>
        </p:spPr>
        <p:txBody>
          <a:bodyPr wrap="none" lIns="0" tIns="0" rIns="0" bIns="0" rtlCol="0" anchor="ctr">
            <a:noAutofit/>
          </a:bodyPr>
          <a:lstStyle/>
          <a:p>
            <a:pPr defTabSz="801330"/>
            <a:r>
              <a:rPr lang="en-GB" sz="600" dirty="0" err="1" smtClean="0">
                <a:solidFill>
                  <a:prstClr val="white"/>
                </a:solidFill>
                <a:latin typeface="Segoe UI Light" panose="020B0502040204020203" pitchFamily="34" charset="0"/>
              </a:rPr>
              <a:t>Ipsos</a:t>
            </a:r>
            <a:r>
              <a:rPr lang="en-GB" sz="600" dirty="0" smtClean="0">
                <a:solidFill>
                  <a:prstClr val="white"/>
                </a:solidFill>
                <a:latin typeface="Segoe UI Light" panose="020B0502040204020203" pitchFamily="34" charset="0"/>
              </a:rPr>
              <a:t> Global @</a:t>
            </a:r>
            <a:r>
              <a:rPr lang="en-GB" sz="600" dirty="0" err="1" smtClean="0">
                <a:solidFill>
                  <a:prstClr val="white"/>
                </a:solidFill>
                <a:latin typeface="Segoe UI Light" panose="020B0502040204020203" pitchFamily="34" charset="0"/>
              </a:rPr>
              <a:t>dvisor</a:t>
            </a:r>
            <a:endParaRPr lang="en-GB" sz="600" dirty="0" smtClean="0">
              <a:solidFill>
                <a:prstClr val="white"/>
              </a:solidFill>
              <a:latin typeface="Segoe UI Light" panose="020B0502040204020203" pitchFamily="34" charset="0"/>
            </a:endParaRPr>
          </a:p>
        </p:txBody>
      </p:sp>
      <p:pic>
        <p:nvPicPr>
          <p:cNvPr id="6" name="Picture 5"/>
          <p:cNvPicPr>
            <a:picLocks noChangeAspect="1"/>
          </p:cNvPicPr>
          <p:nvPr/>
        </p:nvPicPr>
        <p:blipFill>
          <a:blip r:embed="rId55" cstate="print">
            <a:extLst>
              <a:ext uri="{28A0092B-C50C-407E-A947-70E740481C1C}">
                <a14:useLocalDpi xmlns:a14="http://schemas.microsoft.com/office/drawing/2010/main" val="0"/>
              </a:ext>
            </a:extLst>
          </a:blip>
          <a:stretch>
            <a:fillRect/>
          </a:stretch>
        </p:blipFill>
        <p:spPr>
          <a:xfrm>
            <a:off x="472405" y="6279691"/>
            <a:ext cx="1954201" cy="349373"/>
          </a:xfrm>
          <a:prstGeom prst="rect">
            <a:avLst/>
          </a:prstGeom>
        </p:spPr>
      </p:pic>
    </p:spTree>
    <p:extLst>
      <p:ext uri="{BB962C8B-B14F-4D97-AF65-F5344CB8AC3E}">
        <p14:creationId xmlns:p14="http://schemas.microsoft.com/office/powerpoint/2010/main" val="686461016"/>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 id="2147483768" r:id="rId15"/>
    <p:sldLayoutId id="2147483769" r:id="rId16"/>
    <p:sldLayoutId id="2147483770" r:id="rId17"/>
    <p:sldLayoutId id="2147483771" r:id="rId18"/>
    <p:sldLayoutId id="2147483772" r:id="rId19"/>
    <p:sldLayoutId id="2147483773" r:id="rId20"/>
    <p:sldLayoutId id="2147483774" r:id="rId21"/>
    <p:sldLayoutId id="2147483775" r:id="rId22"/>
    <p:sldLayoutId id="2147483776" r:id="rId23"/>
    <p:sldLayoutId id="2147483777" r:id="rId24"/>
    <p:sldLayoutId id="2147483778" r:id="rId25"/>
    <p:sldLayoutId id="2147483779" r:id="rId26"/>
    <p:sldLayoutId id="2147483780" r:id="rId27"/>
    <p:sldLayoutId id="2147483781" r:id="rId28"/>
    <p:sldLayoutId id="2147483782" r:id="rId29"/>
    <p:sldLayoutId id="2147483783" r:id="rId30"/>
    <p:sldLayoutId id="2147483784" r:id="rId31"/>
    <p:sldLayoutId id="2147483785" r:id="rId32"/>
    <p:sldLayoutId id="2147483786" r:id="rId33"/>
    <p:sldLayoutId id="2147483787" r:id="rId34"/>
    <p:sldLayoutId id="2147483788" r:id="rId35"/>
    <p:sldLayoutId id="2147483789" r:id="rId36"/>
    <p:sldLayoutId id="2147483790" r:id="rId37"/>
    <p:sldLayoutId id="2147483791" r:id="rId38"/>
    <p:sldLayoutId id="2147483792" r:id="rId39"/>
    <p:sldLayoutId id="2147483793" r:id="rId40"/>
    <p:sldLayoutId id="2147483794" r:id="rId41"/>
    <p:sldLayoutId id="2147483795" r:id="rId42"/>
    <p:sldLayoutId id="2147483796" r:id="rId43"/>
    <p:sldLayoutId id="2147483797" r:id="rId44"/>
    <p:sldLayoutId id="2147483798" r:id="rId45"/>
    <p:sldLayoutId id="2147483799" r:id="rId46"/>
    <p:sldLayoutId id="2147483800" r:id="rId47"/>
    <p:sldLayoutId id="2147483801" r:id="rId48"/>
    <p:sldLayoutId id="2147483802" r:id="rId49"/>
    <p:sldLayoutId id="2147483803" r:id="rId50"/>
    <p:sldLayoutId id="2147483804" r:id="rId51"/>
    <p:sldLayoutId id="2147483805" r:id="rId52"/>
    <p:sldLayoutId id="2147483806" r:id="rId53"/>
  </p:sldLayoutIdLst>
  <p:transition>
    <p:fade/>
  </p:transition>
  <p:timing>
    <p:tnLst>
      <p:par>
        <p:cTn id="1" dur="indefinite" restart="never" nodeType="tmRoot"/>
      </p:par>
    </p:tnLst>
  </p:timing>
  <p:hf sldNum="0" hdr="0" ftr="0" dt="0"/>
  <p:txStyles>
    <p:titleStyle>
      <a:lvl1pPr algn="ctr" defTabSz="801330" rtl="0" eaLnBrk="1" latinLnBrk="0" hangingPunct="1">
        <a:spcBef>
          <a:spcPct val="0"/>
        </a:spcBef>
        <a:buNone/>
        <a:defRPr lang="en-GB" sz="3200" b="1" kern="1200" smtClean="0">
          <a:solidFill>
            <a:schemeClr val="bg1"/>
          </a:solidFill>
          <a:latin typeface="+mj-lt"/>
          <a:ea typeface="+mn-ea"/>
          <a:cs typeface="+mn-cs"/>
        </a:defRPr>
      </a:lvl1pPr>
    </p:titleStyle>
    <p:bodyStyle>
      <a:lvl1pPr marL="239285" indent="-239285" algn="l" defTabSz="801330" rtl="0" eaLnBrk="1" latinLnBrk="0" hangingPunct="1">
        <a:lnSpc>
          <a:spcPct val="110000"/>
        </a:lnSpc>
        <a:spcBef>
          <a:spcPts val="526"/>
        </a:spcBef>
        <a:spcAft>
          <a:spcPts val="526"/>
        </a:spcAft>
        <a:buClr>
          <a:schemeClr val="bg2"/>
        </a:buClr>
        <a:buFont typeface="Wingdings" panose="05000000000000000000" pitchFamily="2" charset="2"/>
        <a:buChar char="§"/>
        <a:defRPr sz="2500" kern="1200">
          <a:solidFill>
            <a:schemeClr val="tx1"/>
          </a:solidFill>
          <a:latin typeface="+mn-lt"/>
          <a:ea typeface="+mn-ea"/>
          <a:cs typeface="+mn-cs"/>
        </a:defRPr>
      </a:lvl1pPr>
      <a:lvl2pPr marL="651081" indent="-250416" algn="l" defTabSz="801330" rtl="0" eaLnBrk="1" latinLnBrk="0" hangingPunct="1">
        <a:lnSpc>
          <a:spcPct val="110000"/>
        </a:lnSpc>
        <a:spcBef>
          <a:spcPts val="526"/>
        </a:spcBef>
        <a:spcAft>
          <a:spcPts val="526"/>
        </a:spcAft>
        <a:buClr>
          <a:schemeClr val="bg2"/>
        </a:buClr>
        <a:buFont typeface="Geomanist Light" pitchFamily="50" charset="0"/>
        <a:buChar char="–"/>
        <a:defRPr sz="2100" kern="1200">
          <a:solidFill>
            <a:schemeClr val="tx1"/>
          </a:solidFill>
          <a:latin typeface="+mn-lt"/>
          <a:ea typeface="+mn-ea"/>
          <a:cs typeface="+mn-cs"/>
        </a:defRPr>
      </a:lvl2pPr>
      <a:lvl3pPr marL="1001663" indent="-200333" algn="l" defTabSz="801330" rtl="0" eaLnBrk="1" latinLnBrk="0" hangingPunct="1">
        <a:lnSpc>
          <a:spcPct val="110000"/>
        </a:lnSpc>
        <a:spcBef>
          <a:spcPts val="526"/>
        </a:spcBef>
        <a:spcAft>
          <a:spcPts val="526"/>
        </a:spcAft>
        <a:buClr>
          <a:schemeClr val="bg2"/>
        </a:buClr>
        <a:buFont typeface="Geomanist Light" pitchFamily="50" charset="0"/>
        <a:buChar char="–"/>
        <a:defRPr sz="1800" kern="1200">
          <a:solidFill>
            <a:schemeClr val="tx1"/>
          </a:solidFill>
          <a:latin typeface="+mn-lt"/>
          <a:ea typeface="+mn-ea"/>
          <a:cs typeface="+mn-cs"/>
        </a:defRPr>
      </a:lvl3pPr>
      <a:lvl4pPr marL="1402327" indent="-200333" algn="l" defTabSz="801330" rtl="0" eaLnBrk="1" latinLnBrk="0" hangingPunct="1">
        <a:lnSpc>
          <a:spcPct val="110000"/>
        </a:lnSpc>
        <a:spcBef>
          <a:spcPts val="526"/>
        </a:spcBef>
        <a:spcAft>
          <a:spcPts val="526"/>
        </a:spcAft>
        <a:buClr>
          <a:schemeClr val="bg2"/>
        </a:buClr>
        <a:buFont typeface="Geomanist Light" pitchFamily="50" charset="0"/>
        <a:buChar char="–"/>
        <a:defRPr sz="1600" kern="1200">
          <a:solidFill>
            <a:schemeClr val="tx1"/>
          </a:solidFill>
          <a:latin typeface="+mn-lt"/>
          <a:ea typeface="+mn-ea"/>
          <a:cs typeface="+mn-cs"/>
        </a:defRPr>
      </a:lvl4pPr>
      <a:lvl5pPr marL="1802993" indent="-200333" algn="l" defTabSz="801330" rtl="0" eaLnBrk="1" latinLnBrk="0" hangingPunct="1">
        <a:lnSpc>
          <a:spcPct val="110000"/>
        </a:lnSpc>
        <a:spcBef>
          <a:spcPts val="526"/>
        </a:spcBef>
        <a:spcAft>
          <a:spcPts val="526"/>
        </a:spcAft>
        <a:buClr>
          <a:schemeClr val="bg2"/>
        </a:buClr>
        <a:buFont typeface="Geomanist Light" pitchFamily="50" charset="0"/>
        <a:buChar char="–"/>
        <a:defRPr sz="1600" kern="1200">
          <a:solidFill>
            <a:schemeClr val="tx1"/>
          </a:solidFill>
          <a:latin typeface="+mn-lt"/>
          <a:ea typeface="+mn-ea"/>
          <a:cs typeface="+mn-cs"/>
        </a:defRPr>
      </a:lvl5pPr>
      <a:lvl6pPr marL="2203658" indent="-200333" algn="l" defTabSz="80133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04323" indent="-200333" algn="l" defTabSz="80133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04989" indent="-200333" algn="l" defTabSz="80133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05653" indent="-200333" algn="l" defTabSz="80133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01330" rtl="0" eaLnBrk="1" latinLnBrk="0" hangingPunct="1">
        <a:defRPr sz="1600" kern="1200">
          <a:solidFill>
            <a:schemeClr val="tx1"/>
          </a:solidFill>
          <a:latin typeface="+mn-lt"/>
          <a:ea typeface="+mn-ea"/>
          <a:cs typeface="+mn-cs"/>
        </a:defRPr>
      </a:lvl1pPr>
      <a:lvl2pPr marL="400666" algn="l" defTabSz="801330" rtl="0" eaLnBrk="1" latinLnBrk="0" hangingPunct="1">
        <a:defRPr sz="1600" kern="1200">
          <a:solidFill>
            <a:schemeClr val="tx1"/>
          </a:solidFill>
          <a:latin typeface="+mn-lt"/>
          <a:ea typeface="+mn-ea"/>
          <a:cs typeface="+mn-cs"/>
        </a:defRPr>
      </a:lvl2pPr>
      <a:lvl3pPr marL="801330" algn="l" defTabSz="801330" rtl="0" eaLnBrk="1" latinLnBrk="0" hangingPunct="1">
        <a:defRPr sz="1600" kern="1200">
          <a:solidFill>
            <a:schemeClr val="tx1"/>
          </a:solidFill>
          <a:latin typeface="+mn-lt"/>
          <a:ea typeface="+mn-ea"/>
          <a:cs typeface="+mn-cs"/>
        </a:defRPr>
      </a:lvl3pPr>
      <a:lvl4pPr marL="1201995" algn="l" defTabSz="801330" rtl="0" eaLnBrk="1" latinLnBrk="0" hangingPunct="1">
        <a:defRPr sz="1600" kern="1200">
          <a:solidFill>
            <a:schemeClr val="tx1"/>
          </a:solidFill>
          <a:latin typeface="+mn-lt"/>
          <a:ea typeface="+mn-ea"/>
          <a:cs typeface="+mn-cs"/>
        </a:defRPr>
      </a:lvl4pPr>
      <a:lvl5pPr marL="1602660" algn="l" defTabSz="801330" rtl="0" eaLnBrk="1" latinLnBrk="0" hangingPunct="1">
        <a:defRPr sz="1600" kern="1200">
          <a:solidFill>
            <a:schemeClr val="tx1"/>
          </a:solidFill>
          <a:latin typeface="+mn-lt"/>
          <a:ea typeface="+mn-ea"/>
          <a:cs typeface="+mn-cs"/>
        </a:defRPr>
      </a:lvl5pPr>
      <a:lvl6pPr marL="2003326" algn="l" defTabSz="801330" rtl="0" eaLnBrk="1" latinLnBrk="0" hangingPunct="1">
        <a:defRPr sz="1600" kern="1200">
          <a:solidFill>
            <a:schemeClr val="tx1"/>
          </a:solidFill>
          <a:latin typeface="+mn-lt"/>
          <a:ea typeface="+mn-ea"/>
          <a:cs typeface="+mn-cs"/>
        </a:defRPr>
      </a:lvl6pPr>
      <a:lvl7pPr marL="2403991" algn="l" defTabSz="801330" rtl="0" eaLnBrk="1" latinLnBrk="0" hangingPunct="1">
        <a:defRPr sz="1600" kern="1200">
          <a:solidFill>
            <a:schemeClr val="tx1"/>
          </a:solidFill>
          <a:latin typeface="+mn-lt"/>
          <a:ea typeface="+mn-ea"/>
          <a:cs typeface="+mn-cs"/>
        </a:defRPr>
      </a:lvl7pPr>
      <a:lvl8pPr marL="2804656" algn="l" defTabSz="801330" rtl="0" eaLnBrk="1" latinLnBrk="0" hangingPunct="1">
        <a:defRPr sz="1600" kern="1200">
          <a:solidFill>
            <a:schemeClr val="tx1"/>
          </a:solidFill>
          <a:latin typeface="+mn-lt"/>
          <a:ea typeface="+mn-ea"/>
          <a:cs typeface="+mn-cs"/>
        </a:defRPr>
      </a:lvl8pPr>
      <a:lvl9pPr marL="3205320" algn="l" defTabSz="801330" rtl="0" eaLnBrk="1" latinLnBrk="0" hangingPunct="1">
        <a:defRPr sz="16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Rectangle 4"/>
          <p:cNvSpPr/>
          <p:nvPr/>
        </p:nvSpPr>
        <p:spPr bwMode="gray">
          <a:xfrm>
            <a:off x="154753" y="162706"/>
            <a:ext cx="8834494" cy="6531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6149" tIns="63075" rIns="126149" bIns="63075" numCol="1" spcCol="0" rtlCol="0" fromWordArt="0" anchor="ctr" anchorCtr="0" forceAA="0" compatLnSpc="1">
            <a:prstTxWarp prst="textNoShape">
              <a:avLst/>
            </a:prstTxWarp>
            <a:noAutofit/>
          </a:bodyPr>
          <a:lstStyle/>
          <a:p>
            <a:pPr algn="ctr" defTabSz="801046">
              <a:lnSpc>
                <a:spcPct val="110000"/>
              </a:lnSpc>
              <a:spcBef>
                <a:spcPts val="2104"/>
              </a:spcBef>
              <a:buClr>
                <a:srgbClr val="222223"/>
              </a:buClr>
            </a:pPr>
            <a:endParaRPr lang="en-GB" sz="2500" dirty="0" err="1">
              <a:solidFill>
                <a:prstClr val="white"/>
              </a:solidFill>
              <a:latin typeface="Segoe UI Light" panose="020B0502040204020203" pitchFamily="34" charset="0"/>
            </a:endParaRPr>
          </a:p>
        </p:txBody>
      </p:sp>
      <p:pic>
        <p:nvPicPr>
          <p:cNvPr id="9" name="Picture 8"/>
          <p:cNvPicPr>
            <a:picLocks noChangeAspect="1"/>
          </p:cNvPicPr>
          <p:nvPr/>
        </p:nvPicPr>
        <p:blipFill>
          <a:blip r:embed="rId56" cstate="screen">
            <a:extLst>
              <a:ext uri="{28A0092B-C50C-407E-A947-70E740481C1C}">
                <a14:useLocalDpi xmlns:a14="http://schemas.microsoft.com/office/drawing/2010/main"/>
              </a:ext>
            </a:extLst>
          </a:blip>
          <a:stretch>
            <a:fillRect/>
          </a:stretch>
        </p:blipFill>
        <p:spPr>
          <a:xfrm>
            <a:off x="467804" y="6283212"/>
            <a:ext cx="1324439" cy="348689"/>
          </a:xfrm>
          <a:prstGeom prst="rect">
            <a:avLst/>
          </a:prstGeom>
        </p:spPr>
      </p:pic>
      <p:sp>
        <p:nvSpPr>
          <p:cNvPr id="4" name="TextBox 3"/>
          <p:cNvSpPr txBox="1"/>
          <p:nvPr/>
        </p:nvSpPr>
        <p:spPr>
          <a:xfrm>
            <a:off x="8564924" y="6688039"/>
            <a:ext cx="492596" cy="188757"/>
          </a:xfrm>
          <a:prstGeom prst="rect">
            <a:avLst/>
          </a:prstGeom>
          <a:noFill/>
        </p:spPr>
        <p:txBody>
          <a:bodyPr wrap="square" lIns="63075" tIns="31537" rIns="63075" bIns="31537" rtlCol="0">
            <a:spAutoFit/>
          </a:bodyPr>
          <a:lstStyle/>
          <a:p>
            <a:pPr algn="r" defTabSz="801046">
              <a:lnSpc>
                <a:spcPct val="110000"/>
              </a:lnSpc>
              <a:spcBef>
                <a:spcPts val="2104"/>
              </a:spcBef>
              <a:buClr>
                <a:srgbClr val="222223"/>
              </a:buClr>
            </a:pPr>
            <a:fld id="{08492756-E806-4604-9C5F-A6997CE6540C}" type="slidenum">
              <a:rPr lang="en-GB" sz="700" smtClean="0">
                <a:solidFill>
                  <a:prstClr val="white"/>
                </a:solidFill>
              </a:rPr>
              <a:pPr algn="r" defTabSz="801046">
                <a:lnSpc>
                  <a:spcPct val="110000"/>
                </a:lnSpc>
                <a:spcBef>
                  <a:spcPts val="2104"/>
                </a:spcBef>
                <a:buClr>
                  <a:srgbClr val="222223"/>
                </a:buClr>
              </a:pPr>
              <a:t>‹#›</a:t>
            </a:fld>
            <a:endParaRPr lang="en-GB" sz="700" dirty="0" err="1">
              <a:solidFill>
                <a:prstClr val="white"/>
              </a:solidFill>
            </a:endParaRPr>
          </a:p>
        </p:txBody>
      </p:sp>
      <p:sp>
        <p:nvSpPr>
          <p:cNvPr id="2" name="Title Placeholder 1"/>
          <p:cNvSpPr>
            <a:spLocks noGrp="1"/>
          </p:cNvSpPr>
          <p:nvPr>
            <p:ph type="title"/>
          </p:nvPr>
        </p:nvSpPr>
        <p:spPr bwMode="gray">
          <a:xfrm>
            <a:off x="476081" y="857558"/>
            <a:ext cx="3328579" cy="556132"/>
          </a:xfrm>
          <a:prstGeom prst="rect">
            <a:avLst/>
          </a:prstGeom>
          <a:solidFill>
            <a:schemeClr val="accent3"/>
          </a:solidFill>
        </p:spPr>
        <p:txBody>
          <a:bodyPr wrap="none" lIns="63075" tIns="31537" rIns="63075" bIns="31537" rtlCol="0" anchor="b">
            <a:spAutoFit/>
          </a:bodyPr>
          <a:lstStyle/>
          <a:p>
            <a:pPr marL="0" lvl="0" indent="0" algn="l">
              <a:spcBef>
                <a:spcPct val="20000"/>
              </a:spcBef>
              <a:buFont typeface="Arial" panose="020B0604020202020204" pitchFamily="34" charset="0"/>
            </a:pPr>
            <a:r>
              <a:rPr lang="en-US" dirty="0"/>
              <a:t>Click to edit title</a:t>
            </a:r>
            <a:endParaRPr lang="en-GB" dirty="0"/>
          </a:p>
        </p:txBody>
      </p:sp>
      <p:sp>
        <p:nvSpPr>
          <p:cNvPr id="3" name="Text Placeholder 2"/>
          <p:cNvSpPr>
            <a:spLocks noGrp="1"/>
          </p:cNvSpPr>
          <p:nvPr>
            <p:ph type="body" idx="1"/>
          </p:nvPr>
        </p:nvSpPr>
        <p:spPr bwMode="gray">
          <a:xfrm>
            <a:off x="467117" y="1768876"/>
            <a:ext cx="8209913" cy="4092749"/>
          </a:xfrm>
          <a:prstGeom prst="rect">
            <a:avLst/>
          </a:prstGeom>
        </p:spPr>
        <p:txBody>
          <a:bodyPr vert="horz" lIns="0" tIns="0" rIns="0" bIns="0" rtlCol="0">
            <a:no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8" name="TextBox 27"/>
          <p:cNvSpPr txBox="1"/>
          <p:nvPr/>
        </p:nvSpPr>
        <p:spPr bwMode="gray">
          <a:xfrm>
            <a:off x="463608" y="6693861"/>
            <a:ext cx="4186603" cy="164143"/>
          </a:xfrm>
          <a:prstGeom prst="rect">
            <a:avLst/>
          </a:prstGeom>
          <a:noFill/>
        </p:spPr>
        <p:txBody>
          <a:bodyPr wrap="none" lIns="0" tIns="0" rIns="0" bIns="0" rtlCol="0" anchor="ctr">
            <a:noAutofit/>
          </a:bodyPr>
          <a:lstStyle/>
          <a:p>
            <a:pPr defTabSz="801046"/>
            <a:r>
              <a:rPr lang="en-GB" sz="600" dirty="0" smtClean="0">
                <a:solidFill>
                  <a:prstClr val="white"/>
                </a:solidFill>
                <a:latin typeface="Segoe UI Light" panose="020B0502040204020203" pitchFamily="34" charset="0"/>
              </a:rPr>
              <a:t>Political Monitor |  March </a:t>
            </a:r>
            <a:r>
              <a:rPr lang="en-GB" sz="600" dirty="0">
                <a:solidFill>
                  <a:prstClr val="white"/>
                </a:solidFill>
                <a:latin typeface="Segoe UI Light" panose="020B0502040204020203" pitchFamily="34" charset="0"/>
              </a:rPr>
              <a:t>2016 |  </a:t>
            </a:r>
            <a:r>
              <a:rPr lang="en-GB" sz="600" dirty="0" smtClean="0">
                <a:solidFill>
                  <a:prstClr val="white"/>
                </a:solidFill>
                <a:latin typeface="Segoe UI Light" panose="020B0502040204020203" pitchFamily="34" charset="0"/>
              </a:rPr>
              <a:t>Final </a:t>
            </a:r>
            <a:r>
              <a:rPr lang="en-GB" sz="600" dirty="0">
                <a:solidFill>
                  <a:prstClr val="white"/>
                </a:solidFill>
                <a:latin typeface="Segoe UI Light" panose="020B0502040204020203" pitchFamily="34" charset="0"/>
              </a:rPr>
              <a:t>|  Public  </a:t>
            </a:r>
          </a:p>
        </p:txBody>
      </p:sp>
    </p:spTree>
    <p:extLst>
      <p:ext uri="{BB962C8B-B14F-4D97-AF65-F5344CB8AC3E}">
        <p14:creationId xmlns:p14="http://schemas.microsoft.com/office/powerpoint/2010/main" val="832130583"/>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15"/>
    <p:sldLayoutId id="2147483824" r:id="rId16"/>
    <p:sldLayoutId id="2147483825" r:id="rId17"/>
    <p:sldLayoutId id="2147483826" r:id="rId18"/>
    <p:sldLayoutId id="2147483827" r:id="rId19"/>
    <p:sldLayoutId id="2147483828" r:id="rId20"/>
    <p:sldLayoutId id="2147483829" r:id="rId21"/>
    <p:sldLayoutId id="2147483830" r:id="rId22"/>
    <p:sldLayoutId id="2147483831" r:id="rId23"/>
    <p:sldLayoutId id="2147483832" r:id="rId24"/>
    <p:sldLayoutId id="2147483833" r:id="rId25"/>
    <p:sldLayoutId id="2147483834" r:id="rId26"/>
    <p:sldLayoutId id="2147483835" r:id="rId27"/>
    <p:sldLayoutId id="2147483836" r:id="rId28"/>
    <p:sldLayoutId id="2147483837" r:id="rId29"/>
    <p:sldLayoutId id="2147483838" r:id="rId30"/>
    <p:sldLayoutId id="2147483839" r:id="rId31"/>
    <p:sldLayoutId id="2147483840" r:id="rId32"/>
    <p:sldLayoutId id="2147483841" r:id="rId33"/>
    <p:sldLayoutId id="2147483842" r:id="rId34"/>
    <p:sldLayoutId id="2147483843" r:id="rId35"/>
    <p:sldLayoutId id="2147483844" r:id="rId36"/>
    <p:sldLayoutId id="2147483845" r:id="rId37"/>
    <p:sldLayoutId id="2147483846" r:id="rId38"/>
    <p:sldLayoutId id="2147483847" r:id="rId39"/>
    <p:sldLayoutId id="2147483848" r:id="rId40"/>
    <p:sldLayoutId id="2147483849" r:id="rId41"/>
    <p:sldLayoutId id="2147483850" r:id="rId42"/>
    <p:sldLayoutId id="2147483851" r:id="rId43"/>
    <p:sldLayoutId id="2147483852" r:id="rId44"/>
    <p:sldLayoutId id="2147483853" r:id="rId45"/>
    <p:sldLayoutId id="2147483854" r:id="rId46"/>
    <p:sldLayoutId id="2147483855" r:id="rId47"/>
    <p:sldLayoutId id="2147483856" r:id="rId48"/>
    <p:sldLayoutId id="2147483857" r:id="rId49"/>
    <p:sldLayoutId id="2147483858" r:id="rId50"/>
    <p:sldLayoutId id="2147483859" r:id="rId51"/>
    <p:sldLayoutId id="2147483860" r:id="rId52"/>
    <p:sldLayoutId id="2147483861" r:id="rId53"/>
    <p:sldLayoutId id="2147483862" r:id="rId54"/>
  </p:sldLayoutIdLst>
  <p:transition>
    <p:fade/>
  </p:transition>
  <p:hf sldNum="0" hdr="0" ftr="0" dt="0"/>
  <p:txStyles>
    <p:titleStyle>
      <a:lvl1pPr algn="ctr" defTabSz="801046" rtl="0" eaLnBrk="1" latinLnBrk="0" hangingPunct="1">
        <a:spcBef>
          <a:spcPct val="0"/>
        </a:spcBef>
        <a:buNone/>
        <a:defRPr lang="en-GB" sz="3200" b="1" kern="1200" smtClean="0">
          <a:solidFill>
            <a:schemeClr val="bg1"/>
          </a:solidFill>
          <a:latin typeface="+mj-lt"/>
          <a:ea typeface="+mn-ea"/>
          <a:cs typeface="+mn-cs"/>
        </a:defRPr>
      </a:lvl1pPr>
    </p:titleStyle>
    <p:bodyStyle>
      <a:lvl1pPr marL="239199" indent="-239199" algn="l" defTabSz="801046" rtl="0" eaLnBrk="1" latinLnBrk="0" hangingPunct="1">
        <a:lnSpc>
          <a:spcPct val="110000"/>
        </a:lnSpc>
        <a:spcBef>
          <a:spcPts val="526"/>
        </a:spcBef>
        <a:spcAft>
          <a:spcPts val="526"/>
        </a:spcAft>
        <a:buClr>
          <a:schemeClr val="bg2"/>
        </a:buClr>
        <a:buFont typeface="Wingdings" panose="05000000000000000000" pitchFamily="2" charset="2"/>
        <a:buChar char="§"/>
        <a:defRPr sz="2500" kern="1200">
          <a:solidFill>
            <a:schemeClr val="tx1"/>
          </a:solidFill>
          <a:latin typeface="+mn-lt"/>
          <a:ea typeface="+mn-ea"/>
          <a:cs typeface="+mn-cs"/>
        </a:defRPr>
      </a:lvl1pPr>
      <a:lvl2pPr marL="650851" indent="-250328" algn="l" defTabSz="801046" rtl="0" eaLnBrk="1" latinLnBrk="0" hangingPunct="1">
        <a:lnSpc>
          <a:spcPct val="110000"/>
        </a:lnSpc>
        <a:spcBef>
          <a:spcPts val="526"/>
        </a:spcBef>
        <a:spcAft>
          <a:spcPts val="526"/>
        </a:spcAft>
        <a:buClr>
          <a:schemeClr val="bg2"/>
        </a:buClr>
        <a:buFont typeface="Geomanist Light" pitchFamily="50" charset="0"/>
        <a:buChar char="–"/>
        <a:defRPr sz="2100" kern="1200">
          <a:solidFill>
            <a:schemeClr val="tx1"/>
          </a:solidFill>
          <a:latin typeface="+mn-lt"/>
          <a:ea typeface="+mn-ea"/>
          <a:cs typeface="+mn-cs"/>
        </a:defRPr>
      </a:lvl2pPr>
      <a:lvl3pPr marL="1001309" indent="-200263" algn="l" defTabSz="801046" rtl="0" eaLnBrk="1" latinLnBrk="0" hangingPunct="1">
        <a:lnSpc>
          <a:spcPct val="110000"/>
        </a:lnSpc>
        <a:spcBef>
          <a:spcPts val="526"/>
        </a:spcBef>
        <a:spcAft>
          <a:spcPts val="526"/>
        </a:spcAft>
        <a:buClr>
          <a:schemeClr val="bg2"/>
        </a:buClr>
        <a:buFont typeface="Geomanist Light" pitchFamily="50" charset="0"/>
        <a:buChar char="–"/>
        <a:defRPr sz="1800" kern="1200">
          <a:solidFill>
            <a:schemeClr val="tx1"/>
          </a:solidFill>
          <a:latin typeface="+mn-lt"/>
          <a:ea typeface="+mn-ea"/>
          <a:cs typeface="+mn-cs"/>
        </a:defRPr>
      </a:lvl3pPr>
      <a:lvl4pPr marL="1401832" indent="-200263" algn="l" defTabSz="801046" rtl="0" eaLnBrk="1" latinLnBrk="0" hangingPunct="1">
        <a:lnSpc>
          <a:spcPct val="110000"/>
        </a:lnSpc>
        <a:spcBef>
          <a:spcPts val="526"/>
        </a:spcBef>
        <a:spcAft>
          <a:spcPts val="526"/>
        </a:spcAft>
        <a:buClr>
          <a:schemeClr val="bg2"/>
        </a:buClr>
        <a:buFont typeface="Geomanist Light" pitchFamily="50" charset="0"/>
        <a:buChar char="–"/>
        <a:defRPr sz="1600" kern="1200">
          <a:solidFill>
            <a:schemeClr val="tx1"/>
          </a:solidFill>
          <a:latin typeface="+mn-lt"/>
          <a:ea typeface="+mn-ea"/>
          <a:cs typeface="+mn-cs"/>
        </a:defRPr>
      </a:lvl4pPr>
      <a:lvl5pPr marL="1802357" indent="-200263" algn="l" defTabSz="801046" rtl="0" eaLnBrk="1" latinLnBrk="0" hangingPunct="1">
        <a:lnSpc>
          <a:spcPct val="110000"/>
        </a:lnSpc>
        <a:spcBef>
          <a:spcPts val="526"/>
        </a:spcBef>
        <a:spcAft>
          <a:spcPts val="526"/>
        </a:spcAft>
        <a:buClr>
          <a:schemeClr val="bg2"/>
        </a:buClr>
        <a:buFont typeface="Geomanist Light" pitchFamily="50" charset="0"/>
        <a:buChar char="–"/>
        <a:defRPr sz="1600" kern="1200">
          <a:solidFill>
            <a:schemeClr val="tx1"/>
          </a:solidFill>
          <a:latin typeface="+mn-lt"/>
          <a:ea typeface="+mn-ea"/>
          <a:cs typeface="+mn-cs"/>
        </a:defRPr>
      </a:lvl5pPr>
      <a:lvl6pPr marL="2202880" indent="-200263" algn="l" defTabSz="801046"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03404" indent="-200263" algn="l" defTabSz="801046"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03929" indent="-200263" algn="l" defTabSz="801046"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04451" indent="-200263" algn="l" defTabSz="801046"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01046" rtl="0" eaLnBrk="1" latinLnBrk="0" hangingPunct="1">
        <a:defRPr sz="1600" kern="1200">
          <a:solidFill>
            <a:schemeClr val="tx1"/>
          </a:solidFill>
          <a:latin typeface="+mn-lt"/>
          <a:ea typeface="+mn-ea"/>
          <a:cs typeface="+mn-cs"/>
        </a:defRPr>
      </a:lvl1pPr>
      <a:lvl2pPr marL="400525" algn="l" defTabSz="801046" rtl="0" eaLnBrk="1" latinLnBrk="0" hangingPunct="1">
        <a:defRPr sz="1600" kern="1200">
          <a:solidFill>
            <a:schemeClr val="tx1"/>
          </a:solidFill>
          <a:latin typeface="+mn-lt"/>
          <a:ea typeface="+mn-ea"/>
          <a:cs typeface="+mn-cs"/>
        </a:defRPr>
      </a:lvl2pPr>
      <a:lvl3pPr marL="801046" algn="l" defTabSz="801046" rtl="0" eaLnBrk="1" latinLnBrk="0" hangingPunct="1">
        <a:defRPr sz="1600" kern="1200">
          <a:solidFill>
            <a:schemeClr val="tx1"/>
          </a:solidFill>
          <a:latin typeface="+mn-lt"/>
          <a:ea typeface="+mn-ea"/>
          <a:cs typeface="+mn-cs"/>
        </a:defRPr>
      </a:lvl3pPr>
      <a:lvl4pPr marL="1201571" algn="l" defTabSz="801046" rtl="0" eaLnBrk="1" latinLnBrk="0" hangingPunct="1">
        <a:defRPr sz="1600" kern="1200">
          <a:solidFill>
            <a:schemeClr val="tx1"/>
          </a:solidFill>
          <a:latin typeface="+mn-lt"/>
          <a:ea typeface="+mn-ea"/>
          <a:cs typeface="+mn-cs"/>
        </a:defRPr>
      </a:lvl4pPr>
      <a:lvl5pPr marL="1602094" algn="l" defTabSz="801046" rtl="0" eaLnBrk="1" latinLnBrk="0" hangingPunct="1">
        <a:defRPr sz="1600" kern="1200">
          <a:solidFill>
            <a:schemeClr val="tx1"/>
          </a:solidFill>
          <a:latin typeface="+mn-lt"/>
          <a:ea typeface="+mn-ea"/>
          <a:cs typeface="+mn-cs"/>
        </a:defRPr>
      </a:lvl5pPr>
      <a:lvl6pPr marL="2002619" algn="l" defTabSz="801046" rtl="0" eaLnBrk="1" latinLnBrk="0" hangingPunct="1">
        <a:defRPr sz="1600" kern="1200">
          <a:solidFill>
            <a:schemeClr val="tx1"/>
          </a:solidFill>
          <a:latin typeface="+mn-lt"/>
          <a:ea typeface="+mn-ea"/>
          <a:cs typeface="+mn-cs"/>
        </a:defRPr>
      </a:lvl6pPr>
      <a:lvl7pPr marL="2403143" algn="l" defTabSz="801046" rtl="0" eaLnBrk="1" latinLnBrk="0" hangingPunct="1">
        <a:defRPr sz="1600" kern="1200">
          <a:solidFill>
            <a:schemeClr val="tx1"/>
          </a:solidFill>
          <a:latin typeface="+mn-lt"/>
          <a:ea typeface="+mn-ea"/>
          <a:cs typeface="+mn-cs"/>
        </a:defRPr>
      </a:lvl7pPr>
      <a:lvl8pPr marL="2803666" algn="l" defTabSz="801046" rtl="0" eaLnBrk="1" latinLnBrk="0" hangingPunct="1">
        <a:defRPr sz="1600" kern="1200">
          <a:solidFill>
            <a:schemeClr val="tx1"/>
          </a:solidFill>
          <a:latin typeface="+mn-lt"/>
          <a:ea typeface="+mn-ea"/>
          <a:cs typeface="+mn-cs"/>
        </a:defRPr>
      </a:lvl8pPr>
      <a:lvl9pPr marL="3204189" algn="l" defTabSz="801046" rtl="0" eaLnBrk="1" latinLnBrk="0" hangingPunct="1">
        <a:defRPr sz="16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 name="Rectangle 25"/>
          <p:cNvSpPr/>
          <p:nvPr/>
        </p:nvSpPr>
        <p:spPr>
          <a:xfrm>
            <a:off x="290352" y="5848350"/>
            <a:ext cx="8563297" cy="306000"/>
          </a:xfrm>
          <a:prstGeom prst="rect">
            <a:avLst/>
          </a:prstGeom>
          <a:no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61971" tIns="45712" rIns="91424" bIns="45712" rtlCol="0" anchor="ctr"/>
          <a:lstStyle/>
          <a:p>
            <a:pPr>
              <a:tabLst>
                <a:tab pos="8247194" algn="r"/>
              </a:tabLst>
            </a:pPr>
            <a:endParaRPr lang="en-GB" sz="800" dirty="0">
              <a:solidFill>
                <a:prstClr val="black">
                  <a:lumMod val="75000"/>
                  <a:lumOff val="25000"/>
                </a:prstClr>
              </a:solidFill>
            </a:endParaRPr>
          </a:p>
        </p:txBody>
      </p:sp>
      <p:sp>
        <p:nvSpPr>
          <p:cNvPr id="2" name="Title Placeholder 1"/>
          <p:cNvSpPr>
            <a:spLocks noGrp="1"/>
          </p:cNvSpPr>
          <p:nvPr>
            <p:ph type="title"/>
          </p:nvPr>
        </p:nvSpPr>
        <p:spPr>
          <a:xfrm>
            <a:off x="540694" y="47626"/>
            <a:ext cx="8062614" cy="832520"/>
          </a:xfrm>
          <a:prstGeom prst="rect">
            <a:avLst/>
          </a:prstGeom>
        </p:spPr>
        <p:txBody>
          <a:bodyPr vert="horz" lIns="0" tIns="0" rIns="0" bIns="0" rtlCol="0" anchor="b">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540694" y="1781176"/>
            <a:ext cx="8062614" cy="4024089"/>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1691681" y="6427530"/>
            <a:ext cx="2133600" cy="184666"/>
          </a:xfrm>
          <a:prstGeom prst="rect">
            <a:avLst/>
          </a:prstGeom>
        </p:spPr>
        <p:txBody>
          <a:bodyPr vert="horz" lIns="0" tIns="0" rIns="0" bIns="0" rtlCol="0" anchor="ctr">
            <a:spAutoFit/>
          </a:bodyPr>
          <a:lstStyle>
            <a:lvl1pPr algn="l">
              <a:defRPr sz="1200">
                <a:solidFill>
                  <a:schemeClr val="bg2"/>
                </a:solidFill>
              </a:defRPr>
            </a:lvl1pPr>
          </a:lstStyle>
          <a:p>
            <a:endParaRPr lang="en-GB">
              <a:solidFill>
                <a:srgbClr val="DDDDDD"/>
              </a:solidFill>
            </a:endParaRPr>
          </a:p>
        </p:txBody>
      </p:sp>
      <p:sp>
        <p:nvSpPr>
          <p:cNvPr id="5" name="Footer Placeholder 4"/>
          <p:cNvSpPr>
            <a:spLocks noGrp="1"/>
          </p:cNvSpPr>
          <p:nvPr>
            <p:ph type="ftr" sz="quarter" idx="3"/>
          </p:nvPr>
        </p:nvSpPr>
        <p:spPr>
          <a:xfrm>
            <a:off x="549078" y="5852790"/>
            <a:ext cx="2160240" cy="297120"/>
          </a:xfrm>
          <a:prstGeom prst="rect">
            <a:avLst/>
          </a:prstGeom>
        </p:spPr>
        <p:txBody>
          <a:bodyPr vert="horz" wrap="square" lIns="0" tIns="0" rIns="0" bIns="0" rtlCol="0" anchor="ctr" anchorCtr="0">
            <a:normAutofit/>
          </a:bodyPr>
          <a:lstStyle>
            <a:lvl1pPr marL="0" algn="l" defTabSz="914239" rtl="0" eaLnBrk="1" latinLnBrk="0" hangingPunct="1">
              <a:tabLst>
                <a:tab pos="8247194" algn="r"/>
              </a:tabLst>
              <a:defRPr lang="en-GB" sz="800" kern="1200" dirty="0">
                <a:solidFill>
                  <a:schemeClr val="tx1">
                    <a:lumMod val="75000"/>
                    <a:lumOff val="25000"/>
                  </a:schemeClr>
                </a:solidFill>
                <a:latin typeface="+mn-lt"/>
                <a:ea typeface="+mn-ea"/>
                <a:cs typeface="+mn-cs"/>
              </a:defRPr>
            </a:lvl1pPr>
          </a:lstStyle>
          <a:p>
            <a:pPr>
              <a:tabLst>
                <a:tab pos="8209101" algn="r"/>
                <a:tab pos="8247194" algn="r"/>
              </a:tabLst>
            </a:pPr>
            <a:endParaRPr lang="it-IT">
              <a:solidFill>
                <a:prstClr val="black">
                  <a:lumMod val="75000"/>
                  <a:lumOff val="25000"/>
                </a:prstClr>
              </a:solidFill>
            </a:endParaRPr>
          </a:p>
        </p:txBody>
      </p:sp>
      <p:sp>
        <p:nvSpPr>
          <p:cNvPr id="6" name="Slide Number Placeholder 5"/>
          <p:cNvSpPr>
            <a:spLocks noGrp="1"/>
          </p:cNvSpPr>
          <p:nvPr>
            <p:ph type="sldNum" sz="quarter" idx="4"/>
          </p:nvPr>
        </p:nvSpPr>
        <p:spPr>
          <a:xfrm>
            <a:off x="8181976" y="949103"/>
            <a:ext cx="638497" cy="365125"/>
          </a:xfrm>
          <a:prstGeom prst="rect">
            <a:avLst/>
          </a:prstGeom>
          <a:solidFill>
            <a:schemeClr val="bg2">
              <a:lumMod val="90000"/>
            </a:schemeClr>
          </a:solidFill>
        </p:spPr>
        <p:txBody>
          <a:bodyPr vert="horz" lIns="0" tIns="0" rIns="179968" bIns="0" rtlCol="0" anchor="ctr">
            <a:normAutofit/>
          </a:bodyPr>
          <a:lstStyle>
            <a:lvl1pPr algn="r">
              <a:defRPr sz="1400" b="1">
                <a:solidFill>
                  <a:schemeClr val="tx1">
                    <a:lumMod val="75000"/>
                    <a:lumOff val="25000"/>
                  </a:schemeClr>
                </a:solidFill>
              </a:defRPr>
            </a:lvl1pPr>
          </a:lstStyle>
          <a:p>
            <a:fld id="{E1DC1421-A9CF-4AFF-A8A3-BCE35AC61D60}" type="slidenum">
              <a:rPr lang="en-GB" smtClean="0">
                <a:solidFill>
                  <a:prstClr val="black">
                    <a:lumMod val="75000"/>
                    <a:lumOff val="25000"/>
                  </a:prstClr>
                </a:solidFill>
              </a:rPr>
              <a:pPr/>
              <a:t>‹#›</a:t>
            </a:fld>
            <a:endParaRPr lang="en-GB" dirty="0">
              <a:solidFill>
                <a:prstClr val="black">
                  <a:lumMod val="75000"/>
                  <a:lumOff val="25000"/>
                </a:prstClr>
              </a:solidFill>
            </a:endParaRPr>
          </a:p>
        </p:txBody>
      </p:sp>
      <p:pic>
        <p:nvPicPr>
          <p:cNvPr id="7" name="Picture 6" descr="Ipsos MORI Logo - BLACK.png"/>
          <p:cNvPicPr>
            <a:picLocks noChangeAspect="1"/>
          </p:cNvPicPr>
          <p:nvPr/>
        </p:nvPicPr>
        <p:blipFill>
          <a:blip r:embed="rId36"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540693" y="6455004"/>
            <a:ext cx="899162" cy="164592"/>
          </a:xfrm>
          <a:prstGeom prst="rect">
            <a:avLst/>
          </a:prstGeom>
        </p:spPr>
      </p:pic>
      <p:grpSp>
        <p:nvGrpSpPr>
          <p:cNvPr id="8" name="Group 2"/>
          <p:cNvGrpSpPr>
            <a:grpSpLocks noChangeAspect="1"/>
          </p:cNvGrpSpPr>
          <p:nvPr/>
        </p:nvGrpSpPr>
        <p:grpSpPr bwMode="auto">
          <a:xfrm>
            <a:off x="8249742" y="6275412"/>
            <a:ext cx="332913" cy="333044"/>
            <a:chOff x="1352" y="681"/>
            <a:chExt cx="3519" cy="3153"/>
          </a:xfrm>
        </p:grpSpPr>
        <p:sp>
          <p:nvSpPr>
            <p:cNvPr id="9" name="Freeform 3"/>
            <p:cNvSpPr>
              <a:spLocks noChangeAspect="1"/>
            </p:cNvSpPr>
            <p:nvPr/>
          </p:nvSpPr>
          <p:spPr bwMode="auto">
            <a:xfrm>
              <a:off x="1352" y="681"/>
              <a:ext cx="3519" cy="3153"/>
            </a:xfrm>
            <a:custGeom>
              <a:avLst/>
              <a:gdLst>
                <a:gd name="T0" fmla="*/ 0 w 3862"/>
                <a:gd name="T1" fmla="*/ 3449 h 3449"/>
                <a:gd name="T2" fmla="*/ 0 w 3862"/>
                <a:gd name="T3" fmla="*/ 3449 h 3449"/>
                <a:gd name="T4" fmla="*/ 0 w 3862"/>
                <a:gd name="T5" fmla="*/ 0 h 3449"/>
                <a:gd name="T6" fmla="*/ 3696 w 3862"/>
                <a:gd name="T7" fmla="*/ 0 h 3449"/>
                <a:gd name="T8" fmla="*/ 3327 w 3862"/>
                <a:gd name="T9" fmla="*/ 3449 h 3449"/>
                <a:gd name="T10" fmla="*/ 0 w 3862"/>
                <a:gd name="T11" fmla="*/ 3449 h 3449"/>
              </a:gdLst>
              <a:ahLst/>
              <a:cxnLst>
                <a:cxn ang="0">
                  <a:pos x="T0" y="T1"/>
                </a:cxn>
                <a:cxn ang="0">
                  <a:pos x="T2" y="T3"/>
                </a:cxn>
                <a:cxn ang="0">
                  <a:pos x="T4" y="T5"/>
                </a:cxn>
                <a:cxn ang="0">
                  <a:pos x="T6" y="T7"/>
                </a:cxn>
                <a:cxn ang="0">
                  <a:pos x="T8" y="T9"/>
                </a:cxn>
                <a:cxn ang="0">
                  <a:pos x="T10" y="T11"/>
                </a:cxn>
              </a:cxnLst>
              <a:rect l="0" t="0" r="r" b="b"/>
              <a:pathLst>
                <a:path w="3862" h="3449">
                  <a:moveTo>
                    <a:pt x="0" y="3449"/>
                  </a:moveTo>
                  <a:lnTo>
                    <a:pt x="0" y="3449"/>
                  </a:lnTo>
                  <a:lnTo>
                    <a:pt x="0" y="0"/>
                  </a:lnTo>
                  <a:lnTo>
                    <a:pt x="3696" y="0"/>
                  </a:lnTo>
                  <a:cubicBezTo>
                    <a:pt x="3862" y="1150"/>
                    <a:pt x="3797" y="2241"/>
                    <a:pt x="3327" y="3449"/>
                  </a:cubicBezTo>
                  <a:lnTo>
                    <a:pt x="0" y="3449"/>
                  </a:lnTo>
                  <a:close/>
                </a:path>
              </a:pathLst>
            </a:custGeom>
            <a:solidFill>
              <a:srgbClr val="009D9C"/>
            </a:solidFill>
            <a:ln>
              <a:noFill/>
            </a:ln>
            <a:extLst/>
          </p:spPr>
          <p:txBody>
            <a:bodyPr/>
            <a:lstStyle/>
            <a:p>
              <a:pPr>
                <a:defRPr/>
              </a:pPr>
              <a:endParaRPr lang="en-US" dirty="0">
                <a:solidFill>
                  <a:prstClr val="black"/>
                </a:solidFill>
              </a:endParaRPr>
            </a:p>
          </p:txBody>
        </p:sp>
        <p:sp>
          <p:nvSpPr>
            <p:cNvPr id="10" name="Freeform 4"/>
            <p:cNvSpPr>
              <a:spLocks noChangeAspect="1"/>
            </p:cNvSpPr>
            <p:nvPr/>
          </p:nvSpPr>
          <p:spPr bwMode="auto">
            <a:xfrm>
              <a:off x="2708" y="1844"/>
              <a:ext cx="78" cy="52"/>
            </a:xfrm>
            <a:custGeom>
              <a:avLst/>
              <a:gdLst>
                <a:gd name="T0" fmla="*/ 16 w 81"/>
                <a:gd name="T1" fmla="*/ 40 h 66"/>
                <a:gd name="T2" fmla="*/ 16 w 81"/>
                <a:gd name="T3" fmla="*/ 40 h 66"/>
                <a:gd name="T4" fmla="*/ 0 w 81"/>
                <a:gd name="T5" fmla="*/ 54 h 66"/>
                <a:gd name="T6" fmla="*/ 79 w 81"/>
                <a:gd name="T7" fmla="*/ 22 h 66"/>
                <a:gd name="T8" fmla="*/ 81 w 81"/>
                <a:gd name="T9" fmla="*/ 0 h 66"/>
                <a:gd name="T10" fmla="*/ 16 w 81"/>
                <a:gd name="T11" fmla="*/ 40 h 66"/>
              </a:gdLst>
              <a:ahLst/>
              <a:cxnLst>
                <a:cxn ang="0">
                  <a:pos x="T0" y="T1"/>
                </a:cxn>
                <a:cxn ang="0">
                  <a:pos x="T2" y="T3"/>
                </a:cxn>
                <a:cxn ang="0">
                  <a:pos x="T4" y="T5"/>
                </a:cxn>
                <a:cxn ang="0">
                  <a:pos x="T6" y="T7"/>
                </a:cxn>
                <a:cxn ang="0">
                  <a:pos x="T8" y="T9"/>
                </a:cxn>
                <a:cxn ang="0">
                  <a:pos x="T10" y="T11"/>
                </a:cxn>
              </a:cxnLst>
              <a:rect l="0" t="0" r="r" b="b"/>
              <a:pathLst>
                <a:path w="81" h="66">
                  <a:moveTo>
                    <a:pt x="16" y="40"/>
                  </a:moveTo>
                  <a:lnTo>
                    <a:pt x="16" y="40"/>
                  </a:lnTo>
                  <a:lnTo>
                    <a:pt x="0" y="54"/>
                  </a:lnTo>
                  <a:cubicBezTo>
                    <a:pt x="35" y="66"/>
                    <a:pt x="72" y="42"/>
                    <a:pt x="79" y="22"/>
                  </a:cubicBezTo>
                  <a:lnTo>
                    <a:pt x="81" y="0"/>
                  </a:lnTo>
                  <a:cubicBezTo>
                    <a:pt x="54" y="6"/>
                    <a:pt x="27" y="19"/>
                    <a:pt x="16" y="40"/>
                  </a:cubicBezTo>
                  <a:close/>
                </a:path>
              </a:pathLst>
            </a:custGeom>
            <a:solidFill>
              <a:srgbClr val="2F469C"/>
            </a:solidFill>
            <a:ln>
              <a:noFill/>
            </a:ln>
            <a:extLst/>
          </p:spPr>
          <p:txBody>
            <a:bodyPr/>
            <a:lstStyle/>
            <a:p>
              <a:pPr>
                <a:defRPr/>
              </a:pPr>
              <a:endParaRPr lang="en-US" dirty="0">
                <a:solidFill>
                  <a:prstClr val="black"/>
                </a:solidFill>
              </a:endParaRPr>
            </a:p>
          </p:txBody>
        </p:sp>
        <p:sp>
          <p:nvSpPr>
            <p:cNvPr id="11" name="Freeform 5"/>
            <p:cNvSpPr>
              <a:spLocks noChangeAspect="1"/>
            </p:cNvSpPr>
            <p:nvPr/>
          </p:nvSpPr>
          <p:spPr bwMode="auto">
            <a:xfrm>
              <a:off x="2868" y="1973"/>
              <a:ext cx="67" cy="52"/>
            </a:xfrm>
            <a:custGeom>
              <a:avLst/>
              <a:gdLst>
                <a:gd name="T0" fmla="*/ 27 w 81"/>
                <a:gd name="T1" fmla="*/ 1 h 63"/>
                <a:gd name="T2" fmla="*/ 27 w 81"/>
                <a:gd name="T3" fmla="*/ 1 h 63"/>
                <a:gd name="T4" fmla="*/ 0 w 81"/>
                <a:gd name="T5" fmla="*/ 0 h 63"/>
                <a:gd name="T6" fmla="*/ 33 w 81"/>
                <a:gd name="T7" fmla="*/ 58 h 63"/>
                <a:gd name="T8" fmla="*/ 53 w 81"/>
                <a:gd name="T9" fmla="*/ 63 h 63"/>
                <a:gd name="T10" fmla="*/ 27 w 81"/>
                <a:gd name="T11" fmla="*/ 1 h 63"/>
              </a:gdLst>
              <a:ahLst/>
              <a:cxnLst>
                <a:cxn ang="0">
                  <a:pos x="T0" y="T1"/>
                </a:cxn>
                <a:cxn ang="0">
                  <a:pos x="T2" y="T3"/>
                </a:cxn>
                <a:cxn ang="0">
                  <a:pos x="T4" y="T5"/>
                </a:cxn>
                <a:cxn ang="0">
                  <a:pos x="T6" y="T7"/>
                </a:cxn>
                <a:cxn ang="0">
                  <a:pos x="T8" y="T9"/>
                </a:cxn>
                <a:cxn ang="0">
                  <a:pos x="T10" y="T11"/>
                </a:cxn>
              </a:cxnLst>
              <a:rect l="0" t="0" r="r" b="b"/>
              <a:pathLst>
                <a:path w="81" h="63">
                  <a:moveTo>
                    <a:pt x="27" y="1"/>
                  </a:moveTo>
                  <a:lnTo>
                    <a:pt x="27" y="1"/>
                  </a:lnTo>
                  <a:lnTo>
                    <a:pt x="0" y="0"/>
                  </a:lnTo>
                  <a:cubicBezTo>
                    <a:pt x="0" y="24"/>
                    <a:pt x="8" y="43"/>
                    <a:pt x="33" y="58"/>
                  </a:cubicBezTo>
                  <a:lnTo>
                    <a:pt x="53" y="63"/>
                  </a:lnTo>
                  <a:cubicBezTo>
                    <a:pt x="81" y="39"/>
                    <a:pt x="44" y="15"/>
                    <a:pt x="27" y="1"/>
                  </a:cubicBezTo>
                  <a:close/>
                </a:path>
              </a:pathLst>
            </a:custGeom>
            <a:solidFill>
              <a:srgbClr val="2F469C"/>
            </a:solidFill>
            <a:ln>
              <a:noFill/>
            </a:ln>
            <a:extLst/>
          </p:spPr>
          <p:txBody>
            <a:bodyPr/>
            <a:lstStyle/>
            <a:p>
              <a:pPr>
                <a:defRPr/>
              </a:pPr>
              <a:endParaRPr lang="en-US" dirty="0">
                <a:solidFill>
                  <a:prstClr val="black"/>
                </a:solidFill>
              </a:endParaRPr>
            </a:p>
          </p:txBody>
        </p:sp>
        <p:sp>
          <p:nvSpPr>
            <p:cNvPr id="12" name="Freeform 6"/>
            <p:cNvSpPr>
              <a:spLocks noChangeAspect="1"/>
            </p:cNvSpPr>
            <p:nvPr/>
          </p:nvSpPr>
          <p:spPr bwMode="auto">
            <a:xfrm>
              <a:off x="2620" y="1415"/>
              <a:ext cx="88" cy="72"/>
            </a:xfrm>
            <a:custGeom>
              <a:avLst/>
              <a:gdLst>
                <a:gd name="T0" fmla="*/ 20 w 96"/>
                <a:gd name="T1" fmla="*/ 50 h 79"/>
                <a:gd name="T2" fmla="*/ 20 w 96"/>
                <a:gd name="T3" fmla="*/ 50 h 79"/>
                <a:gd name="T4" fmla="*/ 0 w 96"/>
                <a:gd name="T5" fmla="*/ 64 h 79"/>
                <a:gd name="T6" fmla="*/ 89 w 96"/>
                <a:gd name="T7" fmla="*/ 27 h 79"/>
                <a:gd name="T8" fmla="*/ 96 w 96"/>
                <a:gd name="T9" fmla="*/ 0 h 79"/>
                <a:gd name="T10" fmla="*/ 20 w 96"/>
                <a:gd name="T11" fmla="*/ 50 h 79"/>
              </a:gdLst>
              <a:ahLst/>
              <a:cxnLst>
                <a:cxn ang="0">
                  <a:pos x="T0" y="T1"/>
                </a:cxn>
                <a:cxn ang="0">
                  <a:pos x="T2" y="T3"/>
                </a:cxn>
                <a:cxn ang="0">
                  <a:pos x="T4" y="T5"/>
                </a:cxn>
                <a:cxn ang="0">
                  <a:pos x="T6" y="T7"/>
                </a:cxn>
                <a:cxn ang="0">
                  <a:pos x="T8" y="T9"/>
                </a:cxn>
                <a:cxn ang="0">
                  <a:pos x="T10" y="T11"/>
                </a:cxn>
              </a:cxnLst>
              <a:rect l="0" t="0" r="r" b="b"/>
              <a:pathLst>
                <a:path w="96" h="79">
                  <a:moveTo>
                    <a:pt x="20" y="50"/>
                  </a:moveTo>
                  <a:lnTo>
                    <a:pt x="20" y="50"/>
                  </a:lnTo>
                  <a:lnTo>
                    <a:pt x="0" y="64"/>
                  </a:lnTo>
                  <a:cubicBezTo>
                    <a:pt x="41" y="79"/>
                    <a:pt x="75" y="57"/>
                    <a:pt x="89" y="27"/>
                  </a:cubicBezTo>
                  <a:lnTo>
                    <a:pt x="96" y="0"/>
                  </a:lnTo>
                  <a:cubicBezTo>
                    <a:pt x="63" y="8"/>
                    <a:pt x="38" y="8"/>
                    <a:pt x="20" y="50"/>
                  </a:cubicBezTo>
                  <a:close/>
                </a:path>
              </a:pathLst>
            </a:custGeom>
            <a:solidFill>
              <a:srgbClr val="2F469C"/>
            </a:solidFill>
            <a:ln>
              <a:noFill/>
            </a:ln>
            <a:extLst/>
          </p:spPr>
          <p:txBody>
            <a:bodyPr/>
            <a:lstStyle/>
            <a:p>
              <a:pPr>
                <a:defRPr/>
              </a:pPr>
              <a:endParaRPr lang="en-US" dirty="0">
                <a:solidFill>
                  <a:prstClr val="black"/>
                </a:solidFill>
              </a:endParaRPr>
            </a:p>
          </p:txBody>
        </p:sp>
        <p:sp>
          <p:nvSpPr>
            <p:cNvPr id="13" name="Freeform 7"/>
            <p:cNvSpPr>
              <a:spLocks noChangeAspect="1"/>
            </p:cNvSpPr>
            <p:nvPr/>
          </p:nvSpPr>
          <p:spPr bwMode="auto">
            <a:xfrm>
              <a:off x="2568" y="1565"/>
              <a:ext cx="72" cy="72"/>
            </a:xfrm>
            <a:custGeom>
              <a:avLst/>
              <a:gdLst>
                <a:gd name="T0" fmla="*/ 77 w 77"/>
                <a:gd name="T1" fmla="*/ 22 h 77"/>
                <a:gd name="T2" fmla="*/ 77 w 77"/>
                <a:gd name="T3" fmla="*/ 22 h 77"/>
                <a:gd name="T4" fmla="*/ 71 w 77"/>
                <a:gd name="T5" fmla="*/ 0 h 77"/>
                <a:gd name="T6" fmla="*/ 0 w 77"/>
                <a:gd name="T7" fmla="*/ 44 h 77"/>
                <a:gd name="T8" fmla="*/ 0 w 77"/>
                <a:gd name="T9" fmla="*/ 62 h 77"/>
                <a:gd name="T10" fmla="*/ 77 w 77"/>
                <a:gd name="T11" fmla="*/ 22 h 77"/>
              </a:gdLst>
              <a:ahLst/>
              <a:cxnLst>
                <a:cxn ang="0">
                  <a:pos x="T0" y="T1"/>
                </a:cxn>
                <a:cxn ang="0">
                  <a:pos x="T2" y="T3"/>
                </a:cxn>
                <a:cxn ang="0">
                  <a:pos x="T4" y="T5"/>
                </a:cxn>
                <a:cxn ang="0">
                  <a:pos x="T6" y="T7"/>
                </a:cxn>
                <a:cxn ang="0">
                  <a:pos x="T8" y="T9"/>
                </a:cxn>
                <a:cxn ang="0">
                  <a:pos x="T10" y="T11"/>
                </a:cxn>
              </a:cxnLst>
              <a:rect l="0" t="0" r="r" b="b"/>
              <a:pathLst>
                <a:path w="77" h="77">
                  <a:moveTo>
                    <a:pt x="77" y="22"/>
                  </a:moveTo>
                  <a:lnTo>
                    <a:pt x="77" y="22"/>
                  </a:lnTo>
                  <a:lnTo>
                    <a:pt x="71" y="0"/>
                  </a:lnTo>
                  <a:cubicBezTo>
                    <a:pt x="38" y="7"/>
                    <a:pt x="14" y="19"/>
                    <a:pt x="0" y="44"/>
                  </a:cubicBezTo>
                  <a:lnTo>
                    <a:pt x="0" y="62"/>
                  </a:lnTo>
                  <a:cubicBezTo>
                    <a:pt x="42" y="77"/>
                    <a:pt x="64" y="40"/>
                    <a:pt x="77" y="22"/>
                  </a:cubicBezTo>
                  <a:close/>
                </a:path>
              </a:pathLst>
            </a:custGeom>
            <a:solidFill>
              <a:srgbClr val="2F469C"/>
            </a:solidFill>
            <a:ln>
              <a:noFill/>
            </a:ln>
            <a:extLst/>
          </p:spPr>
          <p:txBody>
            <a:bodyPr/>
            <a:lstStyle/>
            <a:p>
              <a:pPr>
                <a:defRPr/>
              </a:pPr>
              <a:endParaRPr lang="en-US" dirty="0">
                <a:solidFill>
                  <a:prstClr val="black"/>
                </a:solidFill>
              </a:endParaRPr>
            </a:p>
          </p:txBody>
        </p:sp>
        <p:sp>
          <p:nvSpPr>
            <p:cNvPr id="14" name="Freeform 8"/>
            <p:cNvSpPr>
              <a:spLocks noChangeAspect="1"/>
            </p:cNvSpPr>
            <p:nvPr/>
          </p:nvSpPr>
          <p:spPr bwMode="auto">
            <a:xfrm>
              <a:off x="2547" y="1725"/>
              <a:ext cx="88" cy="62"/>
            </a:xfrm>
            <a:custGeom>
              <a:avLst/>
              <a:gdLst>
                <a:gd name="T0" fmla="*/ 0 w 90"/>
                <a:gd name="T1" fmla="*/ 52 h 74"/>
                <a:gd name="T2" fmla="*/ 0 w 90"/>
                <a:gd name="T3" fmla="*/ 52 h 74"/>
                <a:gd name="T4" fmla="*/ 14 w 90"/>
                <a:gd name="T5" fmla="*/ 60 h 74"/>
                <a:gd name="T6" fmla="*/ 73 w 90"/>
                <a:gd name="T7" fmla="*/ 23 h 74"/>
                <a:gd name="T8" fmla="*/ 90 w 90"/>
                <a:gd name="T9" fmla="*/ 8 h 74"/>
                <a:gd name="T10" fmla="*/ 0 w 90"/>
                <a:gd name="T11" fmla="*/ 52 h 74"/>
              </a:gdLst>
              <a:ahLst/>
              <a:cxnLst>
                <a:cxn ang="0">
                  <a:pos x="T0" y="T1"/>
                </a:cxn>
                <a:cxn ang="0">
                  <a:pos x="T2" y="T3"/>
                </a:cxn>
                <a:cxn ang="0">
                  <a:pos x="T4" y="T5"/>
                </a:cxn>
                <a:cxn ang="0">
                  <a:pos x="T6" y="T7"/>
                </a:cxn>
                <a:cxn ang="0">
                  <a:pos x="T8" y="T9"/>
                </a:cxn>
                <a:cxn ang="0">
                  <a:pos x="T10" y="T11"/>
                </a:cxn>
              </a:cxnLst>
              <a:rect l="0" t="0" r="r" b="b"/>
              <a:pathLst>
                <a:path w="90" h="74">
                  <a:moveTo>
                    <a:pt x="0" y="52"/>
                  </a:moveTo>
                  <a:lnTo>
                    <a:pt x="0" y="52"/>
                  </a:lnTo>
                  <a:lnTo>
                    <a:pt x="14" y="60"/>
                  </a:lnTo>
                  <a:cubicBezTo>
                    <a:pt x="59" y="74"/>
                    <a:pt x="62" y="38"/>
                    <a:pt x="73" y="23"/>
                  </a:cubicBezTo>
                  <a:lnTo>
                    <a:pt x="90" y="8"/>
                  </a:lnTo>
                  <a:cubicBezTo>
                    <a:pt x="48" y="0"/>
                    <a:pt x="11" y="31"/>
                    <a:pt x="0" y="52"/>
                  </a:cubicBezTo>
                  <a:close/>
                </a:path>
              </a:pathLst>
            </a:custGeom>
            <a:solidFill>
              <a:srgbClr val="2F469C"/>
            </a:solidFill>
            <a:ln>
              <a:noFill/>
            </a:ln>
            <a:extLst/>
          </p:spPr>
          <p:txBody>
            <a:bodyPr/>
            <a:lstStyle/>
            <a:p>
              <a:pPr>
                <a:defRPr/>
              </a:pPr>
              <a:endParaRPr lang="en-US" dirty="0">
                <a:solidFill>
                  <a:prstClr val="black"/>
                </a:solidFill>
              </a:endParaRPr>
            </a:p>
          </p:txBody>
        </p:sp>
        <p:sp>
          <p:nvSpPr>
            <p:cNvPr id="15" name="Freeform 9"/>
            <p:cNvSpPr>
              <a:spLocks noChangeAspect="1"/>
            </p:cNvSpPr>
            <p:nvPr/>
          </p:nvSpPr>
          <p:spPr bwMode="auto">
            <a:xfrm>
              <a:off x="2775" y="1177"/>
              <a:ext cx="83" cy="72"/>
            </a:xfrm>
            <a:custGeom>
              <a:avLst/>
              <a:gdLst>
                <a:gd name="T0" fmla="*/ 16 w 88"/>
                <a:gd name="T1" fmla="*/ 4 h 72"/>
                <a:gd name="T2" fmla="*/ 16 w 88"/>
                <a:gd name="T3" fmla="*/ 4 h 72"/>
                <a:gd name="T4" fmla="*/ 0 w 88"/>
                <a:gd name="T5" fmla="*/ 12 h 72"/>
                <a:gd name="T6" fmla="*/ 86 w 88"/>
                <a:gd name="T7" fmla="*/ 49 h 72"/>
                <a:gd name="T8" fmla="*/ 88 w 88"/>
                <a:gd name="T9" fmla="*/ 22 h 72"/>
                <a:gd name="T10" fmla="*/ 16 w 88"/>
                <a:gd name="T11" fmla="*/ 4 h 72"/>
              </a:gdLst>
              <a:ahLst/>
              <a:cxnLst>
                <a:cxn ang="0">
                  <a:pos x="T0" y="T1"/>
                </a:cxn>
                <a:cxn ang="0">
                  <a:pos x="T2" y="T3"/>
                </a:cxn>
                <a:cxn ang="0">
                  <a:pos x="T4" y="T5"/>
                </a:cxn>
                <a:cxn ang="0">
                  <a:pos x="T6" y="T7"/>
                </a:cxn>
                <a:cxn ang="0">
                  <a:pos x="T8" y="T9"/>
                </a:cxn>
                <a:cxn ang="0">
                  <a:pos x="T10" y="T11"/>
                </a:cxn>
              </a:cxnLst>
              <a:rect l="0" t="0" r="r" b="b"/>
              <a:pathLst>
                <a:path w="88" h="72">
                  <a:moveTo>
                    <a:pt x="16" y="4"/>
                  </a:moveTo>
                  <a:lnTo>
                    <a:pt x="16" y="4"/>
                  </a:lnTo>
                  <a:lnTo>
                    <a:pt x="0" y="12"/>
                  </a:lnTo>
                  <a:cubicBezTo>
                    <a:pt x="4" y="40"/>
                    <a:pt x="70" y="72"/>
                    <a:pt x="86" y="49"/>
                  </a:cubicBezTo>
                  <a:lnTo>
                    <a:pt x="88" y="22"/>
                  </a:lnTo>
                  <a:cubicBezTo>
                    <a:pt x="67" y="8"/>
                    <a:pt x="45" y="0"/>
                    <a:pt x="16" y="4"/>
                  </a:cubicBezTo>
                  <a:close/>
                </a:path>
              </a:pathLst>
            </a:custGeom>
            <a:solidFill>
              <a:srgbClr val="2F469C"/>
            </a:solidFill>
            <a:ln>
              <a:noFill/>
            </a:ln>
            <a:extLst/>
          </p:spPr>
          <p:txBody>
            <a:bodyPr/>
            <a:lstStyle/>
            <a:p>
              <a:pPr>
                <a:defRPr/>
              </a:pPr>
              <a:endParaRPr lang="en-US" dirty="0">
                <a:solidFill>
                  <a:prstClr val="black"/>
                </a:solidFill>
              </a:endParaRPr>
            </a:p>
          </p:txBody>
        </p:sp>
        <p:sp>
          <p:nvSpPr>
            <p:cNvPr id="16" name="Freeform 10"/>
            <p:cNvSpPr>
              <a:spLocks noChangeAspect="1"/>
            </p:cNvSpPr>
            <p:nvPr/>
          </p:nvSpPr>
          <p:spPr bwMode="auto">
            <a:xfrm>
              <a:off x="2956" y="1110"/>
              <a:ext cx="72" cy="88"/>
            </a:xfrm>
            <a:custGeom>
              <a:avLst/>
              <a:gdLst>
                <a:gd name="T0" fmla="*/ 46 w 86"/>
                <a:gd name="T1" fmla="*/ 7 h 92"/>
                <a:gd name="T2" fmla="*/ 46 w 86"/>
                <a:gd name="T3" fmla="*/ 7 h 92"/>
                <a:gd name="T4" fmla="*/ 21 w 86"/>
                <a:gd name="T5" fmla="*/ 0 h 92"/>
                <a:gd name="T6" fmla="*/ 14 w 86"/>
                <a:gd name="T7" fmla="*/ 66 h 92"/>
                <a:gd name="T8" fmla="*/ 27 w 86"/>
                <a:gd name="T9" fmla="*/ 92 h 92"/>
                <a:gd name="T10" fmla="*/ 46 w 86"/>
                <a:gd name="T11" fmla="*/ 7 h 92"/>
              </a:gdLst>
              <a:ahLst/>
              <a:cxnLst>
                <a:cxn ang="0">
                  <a:pos x="T0" y="T1"/>
                </a:cxn>
                <a:cxn ang="0">
                  <a:pos x="T2" y="T3"/>
                </a:cxn>
                <a:cxn ang="0">
                  <a:pos x="T4" y="T5"/>
                </a:cxn>
                <a:cxn ang="0">
                  <a:pos x="T6" y="T7"/>
                </a:cxn>
                <a:cxn ang="0">
                  <a:pos x="T8" y="T9"/>
                </a:cxn>
                <a:cxn ang="0">
                  <a:pos x="T10" y="T11"/>
                </a:cxn>
              </a:cxnLst>
              <a:rect l="0" t="0" r="r" b="b"/>
              <a:pathLst>
                <a:path w="86" h="92">
                  <a:moveTo>
                    <a:pt x="46" y="7"/>
                  </a:moveTo>
                  <a:lnTo>
                    <a:pt x="46" y="7"/>
                  </a:lnTo>
                  <a:lnTo>
                    <a:pt x="21" y="0"/>
                  </a:lnTo>
                  <a:cubicBezTo>
                    <a:pt x="7" y="19"/>
                    <a:pt x="0" y="33"/>
                    <a:pt x="14" y="66"/>
                  </a:cubicBezTo>
                  <a:lnTo>
                    <a:pt x="27" y="92"/>
                  </a:lnTo>
                  <a:cubicBezTo>
                    <a:pt x="57" y="63"/>
                    <a:pt x="86" y="36"/>
                    <a:pt x="46" y="7"/>
                  </a:cubicBezTo>
                  <a:close/>
                </a:path>
              </a:pathLst>
            </a:custGeom>
            <a:solidFill>
              <a:srgbClr val="2F469C"/>
            </a:solidFill>
            <a:ln>
              <a:noFill/>
            </a:ln>
            <a:extLst/>
          </p:spPr>
          <p:txBody>
            <a:bodyPr/>
            <a:lstStyle/>
            <a:p>
              <a:pPr>
                <a:defRPr/>
              </a:pPr>
              <a:endParaRPr lang="en-US" dirty="0">
                <a:solidFill>
                  <a:prstClr val="black"/>
                </a:solidFill>
              </a:endParaRPr>
            </a:p>
          </p:txBody>
        </p:sp>
        <p:sp>
          <p:nvSpPr>
            <p:cNvPr id="17" name="Freeform 11"/>
            <p:cNvSpPr>
              <a:spLocks noChangeAspect="1" noEditPoints="1"/>
            </p:cNvSpPr>
            <p:nvPr/>
          </p:nvSpPr>
          <p:spPr bwMode="auto">
            <a:xfrm>
              <a:off x="3148" y="929"/>
              <a:ext cx="668" cy="1680"/>
            </a:xfrm>
            <a:custGeom>
              <a:avLst/>
              <a:gdLst>
                <a:gd name="T0" fmla="*/ 451 w 724"/>
                <a:gd name="T1" fmla="*/ 808 h 1845"/>
                <a:gd name="T2" fmla="*/ 451 w 724"/>
                <a:gd name="T3" fmla="*/ 808 h 1845"/>
                <a:gd name="T4" fmla="*/ 326 w 724"/>
                <a:gd name="T5" fmla="*/ 776 h 1845"/>
                <a:gd name="T6" fmla="*/ 477 w 724"/>
                <a:gd name="T7" fmla="*/ 746 h 1845"/>
                <a:gd name="T8" fmla="*/ 493 w 724"/>
                <a:gd name="T9" fmla="*/ 773 h 1845"/>
                <a:gd name="T10" fmla="*/ 451 w 724"/>
                <a:gd name="T11" fmla="*/ 808 h 1845"/>
                <a:gd name="T12" fmla="*/ 451 w 724"/>
                <a:gd name="T13" fmla="*/ 808 h 1845"/>
                <a:gd name="T14" fmla="*/ 639 w 724"/>
                <a:gd name="T15" fmla="*/ 841 h 1845"/>
                <a:gd name="T16" fmla="*/ 639 w 724"/>
                <a:gd name="T17" fmla="*/ 841 h 1845"/>
                <a:gd name="T18" fmla="*/ 601 w 724"/>
                <a:gd name="T19" fmla="*/ 701 h 1845"/>
                <a:gd name="T20" fmla="*/ 634 w 724"/>
                <a:gd name="T21" fmla="*/ 646 h 1845"/>
                <a:gd name="T22" fmla="*/ 627 w 724"/>
                <a:gd name="T23" fmla="*/ 477 h 1845"/>
                <a:gd name="T24" fmla="*/ 641 w 724"/>
                <a:gd name="T25" fmla="*/ 463 h 1845"/>
                <a:gd name="T26" fmla="*/ 627 w 724"/>
                <a:gd name="T27" fmla="*/ 414 h 1845"/>
                <a:gd name="T28" fmla="*/ 615 w 724"/>
                <a:gd name="T29" fmla="*/ 342 h 1845"/>
                <a:gd name="T30" fmla="*/ 590 w 724"/>
                <a:gd name="T31" fmla="*/ 286 h 1845"/>
                <a:gd name="T32" fmla="*/ 602 w 724"/>
                <a:gd name="T33" fmla="*/ 260 h 1845"/>
                <a:gd name="T34" fmla="*/ 560 w 724"/>
                <a:gd name="T35" fmla="*/ 236 h 1845"/>
                <a:gd name="T36" fmla="*/ 523 w 724"/>
                <a:gd name="T37" fmla="*/ 213 h 1845"/>
                <a:gd name="T38" fmla="*/ 514 w 724"/>
                <a:gd name="T39" fmla="*/ 180 h 1845"/>
                <a:gd name="T40" fmla="*/ 483 w 724"/>
                <a:gd name="T41" fmla="*/ 195 h 1845"/>
                <a:gd name="T42" fmla="*/ 476 w 724"/>
                <a:gd name="T43" fmla="*/ 154 h 1845"/>
                <a:gd name="T44" fmla="*/ 434 w 724"/>
                <a:gd name="T45" fmla="*/ 171 h 1845"/>
                <a:gd name="T46" fmla="*/ 411 w 724"/>
                <a:gd name="T47" fmla="*/ 119 h 1845"/>
                <a:gd name="T48" fmla="*/ 389 w 724"/>
                <a:gd name="T49" fmla="*/ 124 h 1845"/>
                <a:gd name="T50" fmla="*/ 356 w 724"/>
                <a:gd name="T51" fmla="*/ 150 h 1845"/>
                <a:gd name="T52" fmla="*/ 356 w 724"/>
                <a:gd name="T53" fmla="*/ 101 h 1845"/>
                <a:gd name="T54" fmla="*/ 341 w 724"/>
                <a:gd name="T55" fmla="*/ 93 h 1845"/>
                <a:gd name="T56" fmla="*/ 314 w 724"/>
                <a:gd name="T57" fmla="*/ 81 h 1845"/>
                <a:gd name="T58" fmla="*/ 276 w 724"/>
                <a:gd name="T59" fmla="*/ 97 h 1845"/>
                <a:gd name="T60" fmla="*/ 292 w 724"/>
                <a:gd name="T61" fmla="*/ 51 h 1845"/>
                <a:gd name="T62" fmla="*/ 244 w 724"/>
                <a:gd name="T63" fmla="*/ 106 h 1845"/>
                <a:gd name="T64" fmla="*/ 216 w 724"/>
                <a:gd name="T65" fmla="*/ 112 h 1845"/>
                <a:gd name="T66" fmla="*/ 266 w 724"/>
                <a:gd name="T67" fmla="*/ 43 h 1845"/>
                <a:gd name="T68" fmla="*/ 214 w 724"/>
                <a:gd name="T69" fmla="*/ 91 h 1845"/>
                <a:gd name="T70" fmla="*/ 173 w 724"/>
                <a:gd name="T71" fmla="*/ 98 h 1845"/>
                <a:gd name="T72" fmla="*/ 186 w 724"/>
                <a:gd name="T73" fmla="*/ 38 h 1845"/>
                <a:gd name="T74" fmla="*/ 173 w 724"/>
                <a:gd name="T75" fmla="*/ 69 h 1845"/>
                <a:gd name="T76" fmla="*/ 166 w 724"/>
                <a:gd name="T77" fmla="*/ 36 h 1845"/>
                <a:gd name="T78" fmla="*/ 142 w 724"/>
                <a:gd name="T79" fmla="*/ 114 h 1845"/>
                <a:gd name="T80" fmla="*/ 126 w 724"/>
                <a:gd name="T81" fmla="*/ 39 h 1845"/>
                <a:gd name="T82" fmla="*/ 80 w 724"/>
                <a:gd name="T83" fmla="*/ 112 h 1845"/>
                <a:gd name="T84" fmla="*/ 56 w 724"/>
                <a:gd name="T85" fmla="*/ 117 h 1845"/>
                <a:gd name="T86" fmla="*/ 37 w 724"/>
                <a:gd name="T87" fmla="*/ 43 h 1845"/>
                <a:gd name="T88" fmla="*/ 5 w 724"/>
                <a:gd name="T89" fmla="*/ 1808 h 1845"/>
                <a:gd name="T90" fmla="*/ 0 w 724"/>
                <a:gd name="T91" fmla="*/ 1840 h 1845"/>
                <a:gd name="T92" fmla="*/ 162 w 724"/>
                <a:gd name="T93" fmla="*/ 1823 h 1845"/>
                <a:gd name="T94" fmla="*/ 529 w 724"/>
                <a:gd name="T95" fmla="*/ 1842 h 1845"/>
                <a:gd name="T96" fmla="*/ 614 w 724"/>
                <a:gd name="T97" fmla="*/ 1829 h 1845"/>
                <a:gd name="T98" fmla="*/ 421 w 724"/>
                <a:gd name="T99" fmla="*/ 1778 h 1845"/>
                <a:gd name="T100" fmla="*/ 272 w 724"/>
                <a:gd name="T101" fmla="*/ 1664 h 1845"/>
                <a:gd name="T102" fmla="*/ 237 w 724"/>
                <a:gd name="T103" fmla="*/ 1566 h 1845"/>
                <a:gd name="T104" fmla="*/ 239 w 724"/>
                <a:gd name="T105" fmla="*/ 1432 h 1845"/>
                <a:gd name="T106" fmla="*/ 315 w 724"/>
                <a:gd name="T107" fmla="*/ 1404 h 1845"/>
                <a:gd name="T108" fmla="*/ 586 w 724"/>
                <a:gd name="T109" fmla="*/ 1387 h 1845"/>
                <a:gd name="T110" fmla="*/ 605 w 724"/>
                <a:gd name="T111" fmla="*/ 1286 h 1845"/>
                <a:gd name="T112" fmla="*/ 609 w 724"/>
                <a:gd name="T113" fmla="*/ 1223 h 1845"/>
                <a:gd name="T114" fmla="*/ 630 w 724"/>
                <a:gd name="T115" fmla="*/ 1174 h 1845"/>
                <a:gd name="T116" fmla="*/ 590 w 724"/>
                <a:gd name="T117" fmla="*/ 1133 h 1845"/>
                <a:gd name="T118" fmla="*/ 650 w 724"/>
                <a:gd name="T119" fmla="*/ 1082 h 1845"/>
                <a:gd name="T120" fmla="*/ 621 w 724"/>
                <a:gd name="T121" fmla="*/ 1018 h 1845"/>
                <a:gd name="T122" fmla="*/ 704 w 724"/>
                <a:gd name="T123" fmla="*/ 959 h 1845"/>
                <a:gd name="T124" fmla="*/ 639 w 724"/>
                <a:gd name="T125" fmla="*/ 841 h 1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24" h="1845">
                  <a:moveTo>
                    <a:pt x="451" y="808"/>
                  </a:moveTo>
                  <a:lnTo>
                    <a:pt x="451" y="808"/>
                  </a:lnTo>
                  <a:cubicBezTo>
                    <a:pt x="397" y="820"/>
                    <a:pt x="315" y="783"/>
                    <a:pt x="326" y="776"/>
                  </a:cubicBezTo>
                  <a:cubicBezTo>
                    <a:pt x="353" y="757"/>
                    <a:pt x="416" y="725"/>
                    <a:pt x="477" y="746"/>
                  </a:cubicBezTo>
                  <a:cubicBezTo>
                    <a:pt x="488" y="750"/>
                    <a:pt x="492" y="760"/>
                    <a:pt x="493" y="773"/>
                  </a:cubicBezTo>
                  <a:cubicBezTo>
                    <a:pt x="496" y="804"/>
                    <a:pt x="471" y="805"/>
                    <a:pt x="451" y="808"/>
                  </a:cubicBezTo>
                  <a:lnTo>
                    <a:pt x="451" y="808"/>
                  </a:lnTo>
                  <a:close/>
                  <a:moveTo>
                    <a:pt x="639" y="841"/>
                  </a:moveTo>
                  <a:lnTo>
                    <a:pt x="639" y="841"/>
                  </a:lnTo>
                  <a:cubicBezTo>
                    <a:pt x="610" y="803"/>
                    <a:pt x="557" y="751"/>
                    <a:pt x="601" y="701"/>
                  </a:cubicBezTo>
                  <a:cubicBezTo>
                    <a:pt x="624" y="684"/>
                    <a:pt x="631" y="670"/>
                    <a:pt x="634" y="646"/>
                  </a:cubicBezTo>
                  <a:cubicBezTo>
                    <a:pt x="644" y="560"/>
                    <a:pt x="639" y="524"/>
                    <a:pt x="627" y="477"/>
                  </a:cubicBezTo>
                  <a:cubicBezTo>
                    <a:pt x="629" y="473"/>
                    <a:pt x="638" y="478"/>
                    <a:pt x="641" y="463"/>
                  </a:cubicBezTo>
                  <a:cubicBezTo>
                    <a:pt x="650" y="422"/>
                    <a:pt x="627" y="414"/>
                    <a:pt x="627" y="414"/>
                  </a:cubicBezTo>
                  <a:cubicBezTo>
                    <a:pt x="645" y="399"/>
                    <a:pt x="643" y="342"/>
                    <a:pt x="615" y="342"/>
                  </a:cubicBezTo>
                  <a:cubicBezTo>
                    <a:pt x="631" y="317"/>
                    <a:pt x="617" y="277"/>
                    <a:pt x="590" y="286"/>
                  </a:cubicBezTo>
                  <a:cubicBezTo>
                    <a:pt x="590" y="286"/>
                    <a:pt x="604" y="278"/>
                    <a:pt x="602" y="260"/>
                  </a:cubicBezTo>
                  <a:cubicBezTo>
                    <a:pt x="599" y="224"/>
                    <a:pt x="547" y="259"/>
                    <a:pt x="560" y="236"/>
                  </a:cubicBezTo>
                  <a:cubicBezTo>
                    <a:pt x="567" y="223"/>
                    <a:pt x="538" y="180"/>
                    <a:pt x="523" y="213"/>
                  </a:cubicBezTo>
                  <a:cubicBezTo>
                    <a:pt x="515" y="207"/>
                    <a:pt x="529" y="187"/>
                    <a:pt x="514" y="180"/>
                  </a:cubicBezTo>
                  <a:cubicBezTo>
                    <a:pt x="504" y="181"/>
                    <a:pt x="495" y="188"/>
                    <a:pt x="483" y="195"/>
                  </a:cubicBezTo>
                  <a:cubicBezTo>
                    <a:pt x="479" y="181"/>
                    <a:pt x="494" y="174"/>
                    <a:pt x="476" y="154"/>
                  </a:cubicBezTo>
                  <a:cubicBezTo>
                    <a:pt x="452" y="138"/>
                    <a:pt x="451" y="162"/>
                    <a:pt x="434" y="171"/>
                  </a:cubicBezTo>
                  <a:cubicBezTo>
                    <a:pt x="404" y="164"/>
                    <a:pt x="476" y="146"/>
                    <a:pt x="411" y="119"/>
                  </a:cubicBezTo>
                  <a:cubicBezTo>
                    <a:pt x="395" y="159"/>
                    <a:pt x="396" y="130"/>
                    <a:pt x="389" y="124"/>
                  </a:cubicBezTo>
                  <a:cubicBezTo>
                    <a:pt x="384" y="121"/>
                    <a:pt x="375" y="131"/>
                    <a:pt x="356" y="150"/>
                  </a:cubicBezTo>
                  <a:cubicBezTo>
                    <a:pt x="366" y="124"/>
                    <a:pt x="388" y="92"/>
                    <a:pt x="356" y="101"/>
                  </a:cubicBezTo>
                  <a:cubicBezTo>
                    <a:pt x="320" y="117"/>
                    <a:pt x="341" y="96"/>
                    <a:pt x="341" y="93"/>
                  </a:cubicBezTo>
                  <a:cubicBezTo>
                    <a:pt x="372" y="79"/>
                    <a:pt x="312" y="45"/>
                    <a:pt x="314" y="81"/>
                  </a:cubicBezTo>
                  <a:cubicBezTo>
                    <a:pt x="313" y="105"/>
                    <a:pt x="261" y="126"/>
                    <a:pt x="276" y="97"/>
                  </a:cubicBezTo>
                  <a:cubicBezTo>
                    <a:pt x="286" y="60"/>
                    <a:pt x="331" y="116"/>
                    <a:pt x="292" y="51"/>
                  </a:cubicBezTo>
                  <a:cubicBezTo>
                    <a:pt x="268" y="78"/>
                    <a:pt x="248" y="96"/>
                    <a:pt x="244" y="106"/>
                  </a:cubicBezTo>
                  <a:cubicBezTo>
                    <a:pt x="225" y="181"/>
                    <a:pt x="236" y="113"/>
                    <a:pt x="216" y="112"/>
                  </a:cubicBezTo>
                  <a:cubicBezTo>
                    <a:pt x="242" y="94"/>
                    <a:pt x="276" y="63"/>
                    <a:pt x="266" y="43"/>
                  </a:cubicBezTo>
                  <a:cubicBezTo>
                    <a:pt x="237" y="41"/>
                    <a:pt x="172" y="87"/>
                    <a:pt x="214" y="91"/>
                  </a:cubicBezTo>
                  <a:cubicBezTo>
                    <a:pt x="211" y="106"/>
                    <a:pt x="187" y="123"/>
                    <a:pt x="173" y="98"/>
                  </a:cubicBezTo>
                  <a:cubicBezTo>
                    <a:pt x="196" y="92"/>
                    <a:pt x="235" y="15"/>
                    <a:pt x="186" y="38"/>
                  </a:cubicBezTo>
                  <a:cubicBezTo>
                    <a:pt x="181" y="42"/>
                    <a:pt x="181" y="56"/>
                    <a:pt x="173" y="69"/>
                  </a:cubicBezTo>
                  <a:cubicBezTo>
                    <a:pt x="161" y="58"/>
                    <a:pt x="170" y="42"/>
                    <a:pt x="166" y="36"/>
                  </a:cubicBezTo>
                  <a:cubicBezTo>
                    <a:pt x="127" y="0"/>
                    <a:pt x="141" y="93"/>
                    <a:pt x="142" y="114"/>
                  </a:cubicBezTo>
                  <a:cubicBezTo>
                    <a:pt x="92" y="82"/>
                    <a:pt x="139" y="91"/>
                    <a:pt x="126" y="39"/>
                  </a:cubicBezTo>
                  <a:cubicBezTo>
                    <a:pt x="84" y="47"/>
                    <a:pt x="73" y="64"/>
                    <a:pt x="80" y="112"/>
                  </a:cubicBezTo>
                  <a:cubicBezTo>
                    <a:pt x="74" y="123"/>
                    <a:pt x="63" y="149"/>
                    <a:pt x="56" y="117"/>
                  </a:cubicBezTo>
                  <a:cubicBezTo>
                    <a:pt x="79" y="87"/>
                    <a:pt x="77" y="44"/>
                    <a:pt x="37" y="43"/>
                  </a:cubicBezTo>
                  <a:cubicBezTo>
                    <a:pt x="101" y="631"/>
                    <a:pt x="97" y="1225"/>
                    <a:pt x="5" y="1808"/>
                  </a:cubicBezTo>
                  <a:lnTo>
                    <a:pt x="0" y="1840"/>
                  </a:lnTo>
                  <a:cubicBezTo>
                    <a:pt x="46" y="1839"/>
                    <a:pt x="113" y="1825"/>
                    <a:pt x="162" y="1823"/>
                  </a:cubicBezTo>
                  <a:cubicBezTo>
                    <a:pt x="301" y="1827"/>
                    <a:pt x="298" y="1845"/>
                    <a:pt x="529" y="1842"/>
                  </a:cubicBezTo>
                  <a:cubicBezTo>
                    <a:pt x="582" y="1837"/>
                    <a:pt x="597" y="1829"/>
                    <a:pt x="614" y="1829"/>
                  </a:cubicBezTo>
                  <a:cubicBezTo>
                    <a:pt x="597" y="1758"/>
                    <a:pt x="481" y="1798"/>
                    <a:pt x="421" y="1778"/>
                  </a:cubicBezTo>
                  <a:cubicBezTo>
                    <a:pt x="321" y="1768"/>
                    <a:pt x="304" y="1708"/>
                    <a:pt x="272" y="1664"/>
                  </a:cubicBezTo>
                  <a:cubicBezTo>
                    <a:pt x="258" y="1639"/>
                    <a:pt x="237" y="1608"/>
                    <a:pt x="237" y="1566"/>
                  </a:cubicBezTo>
                  <a:cubicBezTo>
                    <a:pt x="230" y="1513"/>
                    <a:pt x="240" y="1484"/>
                    <a:pt x="239" y="1432"/>
                  </a:cubicBezTo>
                  <a:cubicBezTo>
                    <a:pt x="243" y="1393"/>
                    <a:pt x="287" y="1401"/>
                    <a:pt x="315" y="1404"/>
                  </a:cubicBezTo>
                  <a:cubicBezTo>
                    <a:pt x="402" y="1413"/>
                    <a:pt x="547" y="1399"/>
                    <a:pt x="586" y="1387"/>
                  </a:cubicBezTo>
                  <a:cubicBezTo>
                    <a:pt x="641" y="1371"/>
                    <a:pt x="642" y="1337"/>
                    <a:pt x="605" y="1286"/>
                  </a:cubicBezTo>
                  <a:cubicBezTo>
                    <a:pt x="597" y="1261"/>
                    <a:pt x="598" y="1245"/>
                    <a:pt x="609" y="1223"/>
                  </a:cubicBezTo>
                  <a:cubicBezTo>
                    <a:pt x="625" y="1206"/>
                    <a:pt x="644" y="1195"/>
                    <a:pt x="630" y="1174"/>
                  </a:cubicBezTo>
                  <a:cubicBezTo>
                    <a:pt x="630" y="1174"/>
                    <a:pt x="504" y="1147"/>
                    <a:pt x="590" y="1133"/>
                  </a:cubicBezTo>
                  <a:cubicBezTo>
                    <a:pt x="679" y="1118"/>
                    <a:pt x="650" y="1082"/>
                    <a:pt x="650" y="1082"/>
                  </a:cubicBezTo>
                  <a:cubicBezTo>
                    <a:pt x="650" y="1082"/>
                    <a:pt x="635" y="1045"/>
                    <a:pt x="621" y="1018"/>
                  </a:cubicBezTo>
                  <a:cubicBezTo>
                    <a:pt x="611" y="998"/>
                    <a:pt x="695" y="991"/>
                    <a:pt x="704" y="959"/>
                  </a:cubicBezTo>
                  <a:cubicBezTo>
                    <a:pt x="724" y="932"/>
                    <a:pt x="661" y="871"/>
                    <a:pt x="639" y="841"/>
                  </a:cubicBezTo>
                  <a:close/>
                </a:path>
              </a:pathLst>
            </a:custGeom>
            <a:solidFill>
              <a:srgbClr val="2F469C"/>
            </a:solidFill>
            <a:ln>
              <a:noFill/>
            </a:ln>
            <a:extLst/>
          </p:spPr>
          <p:txBody>
            <a:bodyPr/>
            <a:lstStyle/>
            <a:p>
              <a:pPr>
                <a:defRPr/>
              </a:pPr>
              <a:endParaRPr lang="en-US" dirty="0">
                <a:solidFill>
                  <a:prstClr val="black"/>
                </a:solidFill>
              </a:endParaRPr>
            </a:p>
          </p:txBody>
        </p:sp>
        <p:sp>
          <p:nvSpPr>
            <p:cNvPr id="18" name="Freeform 12"/>
            <p:cNvSpPr>
              <a:spLocks noChangeAspect="1"/>
            </p:cNvSpPr>
            <p:nvPr/>
          </p:nvSpPr>
          <p:spPr bwMode="auto">
            <a:xfrm>
              <a:off x="1352" y="681"/>
              <a:ext cx="1827" cy="3153"/>
            </a:xfrm>
            <a:custGeom>
              <a:avLst/>
              <a:gdLst>
                <a:gd name="T0" fmla="*/ 1974 w 2011"/>
                <a:gd name="T1" fmla="*/ 2106 h 3449"/>
                <a:gd name="T2" fmla="*/ 0 w 2011"/>
                <a:gd name="T3" fmla="*/ 3449 h 3449"/>
                <a:gd name="T4" fmla="*/ 1972 w 2011"/>
                <a:gd name="T5" fmla="*/ 0 h 3449"/>
                <a:gd name="T6" fmla="*/ 1980 w 2011"/>
                <a:gd name="T7" fmla="*/ 347 h 3449"/>
                <a:gd name="T8" fmla="*/ 1982 w 2011"/>
                <a:gd name="T9" fmla="*/ 392 h 3449"/>
                <a:gd name="T10" fmla="*/ 1923 w 2011"/>
                <a:gd name="T11" fmla="*/ 324 h 3449"/>
                <a:gd name="T12" fmla="*/ 1878 w 2011"/>
                <a:gd name="T13" fmla="*/ 384 h 3449"/>
                <a:gd name="T14" fmla="*/ 1858 w 2011"/>
                <a:gd name="T15" fmla="*/ 411 h 3449"/>
                <a:gd name="T16" fmla="*/ 1823 w 2011"/>
                <a:gd name="T17" fmla="*/ 348 h 3449"/>
                <a:gd name="T18" fmla="*/ 1766 w 2011"/>
                <a:gd name="T19" fmla="*/ 359 h 3449"/>
                <a:gd name="T20" fmla="*/ 1702 w 2011"/>
                <a:gd name="T21" fmla="*/ 494 h 3449"/>
                <a:gd name="T22" fmla="*/ 1680 w 2011"/>
                <a:gd name="T23" fmla="*/ 420 h 3449"/>
                <a:gd name="T24" fmla="*/ 1605 w 2011"/>
                <a:gd name="T25" fmla="*/ 427 h 3449"/>
                <a:gd name="T26" fmla="*/ 1609 w 2011"/>
                <a:gd name="T27" fmla="*/ 499 h 3449"/>
                <a:gd name="T28" fmla="*/ 1520 w 2011"/>
                <a:gd name="T29" fmla="*/ 498 h 3449"/>
                <a:gd name="T30" fmla="*/ 1513 w 2011"/>
                <a:gd name="T31" fmla="*/ 560 h 3449"/>
                <a:gd name="T32" fmla="*/ 1407 w 2011"/>
                <a:gd name="T33" fmla="*/ 521 h 3449"/>
                <a:gd name="T34" fmla="*/ 1521 w 2011"/>
                <a:gd name="T35" fmla="*/ 578 h 3449"/>
                <a:gd name="T36" fmla="*/ 1453 w 2011"/>
                <a:gd name="T37" fmla="*/ 612 h 3449"/>
                <a:gd name="T38" fmla="*/ 1441 w 2011"/>
                <a:gd name="T39" fmla="*/ 603 h 3449"/>
                <a:gd name="T40" fmla="*/ 1404 w 2011"/>
                <a:gd name="T41" fmla="*/ 640 h 3449"/>
                <a:gd name="T42" fmla="*/ 1448 w 2011"/>
                <a:gd name="T43" fmla="*/ 632 h 3449"/>
                <a:gd name="T44" fmla="*/ 1433 w 2011"/>
                <a:gd name="T45" fmla="*/ 703 h 3449"/>
                <a:gd name="T46" fmla="*/ 1392 w 2011"/>
                <a:gd name="T47" fmla="*/ 719 h 3449"/>
                <a:gd name="T48" fmla="*/ 1410 w 2011"/>
                <a:gd name="T49" fmla="*/ 785 h 3449"/>
                <a:gd name="T50" fmla="*/ 1321 w 2011"/>
                <a:gd name="T51" fmla="*/ 761 h 3449"/>
                <a:gd name="T52" fmla="*/ 1255 w 2011"/>
                <a:gd name="T53" fmla="*/ 760 h 3449"/>
                <a:gd name="T54" fmla="*/ 1205 w 2011"/>
                <a:gd name="T55" fmla="*/ 829 h 3449"/>
                <a:gd name="T56" fmla="*/ 1350 w 2011"/>
                <a:gd name="T57" fmla="*/ 845 h 3449"/>
                <a:gd name="T58" fmla="*/ 1308 w 2011"/>
                <a:gd name="T59" fmla="*/ 881 h 3449"/>
                <a:gd name="T60" fmla="*/ 1308 w 2011"/>
                <a:gd name="T61" fmla="*/ 953 h 3449"/>
                <a:gd name="T62" fmla="*/ 1358 w 2011"/>
                <a:gd name="T63" fmla="*/ 951 h 3449"/>
                <a:gd name="T64" fmla="*/ 1319 w 2011"/>
                <a:gd name="T65" fmla="*/ 1061 h 3449"/>
                <a:gd name="T66" fmla="*/ 1324 w 2011"/>
                <a:gd name="T67" fmla="*/ 1115 h 3449"/>
                <a:gd name="T68" fmla="*/ 1283 w 2011"/>
                <a:gd name="T69" fmla="*/ 1185 h 3449"/>
                <a:gd name="T70" fmla="*/ 1257 w 2011"/>
                <a:gd name="T71" fmla="*/ 1226 h 3449"/>
                <a:gd name="T72" fmla="*/ 1285 w 2011"/>
                <a:gd name="T73" fmla="*/ 1267 h 3449"/>
                <a:gd name="T74" fmla="*/ 1314 w 2011"/>
                <a:gd name="T75" fmla="*/ 1311 h 3449"/>
                <a:gd name="T76" fmla="*/ 1363 w 2011"/>
                <a:gd name="T77" fmla="*/ 1376 h 3449"/>
                <a:gd name="T78" fmla="*/ 1438 w 2011"/>
                <a:gd name="T79" fmla="*/ 1413 h 3449"/>
                <a:gd name="T80" fmla="*/ 1494 w 2011"/>
                <a:gd name="T81" fmla="*/ 1379 h 3449"/>
                <a:gd name="T82" fmla="*/ 1513 w 2011"/>
                <a:gd name="T83" fmla="*/ 1471 h 3449"/>
                <a:gd name="T84" fmla="*/ 1605 w 2011"/>
                <a:gd name="T85" fmla="*/ 1474 h 3449"/>
                <a:gd name="T86" fmla="*/ 1584 w 2011"/>
                <a:gd name="T87" fmla="*/ 1525 h 3449"/>
                <a:gd name="T88" fmla="*/ 1618 w 2011"/>
                <a:gd name="T89" fmla="*/ 1559 h 3449"/>
                <a:gd name="T90" fmla="*/ 1644 w 2011"/>
                <a:gd name="T91" fmla="*/ 1602 h 3449"/>
                <a:gd name="T92" fmla="*/ 1700 w 2011"/>
                <a:gd name="T93" fmla="*/ 1594 h 3449"/>
                <a:gd name="T94" fmla="*/ 1729 w 2011"/>
                <a:gd name="T95" fmla="*/ 1535 h 3449"/>
                <a:gd name="T96" fmla="*/ 1794 w 2011"/>
                <a:gd name="T97" fmla="*/ 1574 h 3449"/>
                <a:gd name="T98" fmla="*/ 1808 w 2011"/>
                <a:gd name="T99" fmla="*/ 1711 h 3449"/>
                <a:gd name="T100" fmla="*/ 1870 w 2011"/>
                <a:gd name="T101" fmla="*/ 1688 h 3449"/>
                <a:gd name="T102" fmla="*/ 1839 w 2011"/>
                <a:gd name="T103" fmla="*/ 1844 h 3449"/>
                <a:gd name="T104" fmla="*/ 1446 w 2011"/>
                <a:gd name="T105" fmla="*/ 2092 h 3449"/>
                <a:gd name="T106" fmla="*/ 1654 w 2011"/>
                <a:gd name="T107" fmla="*/ 2103 h 3449"/>
                <a:gd name="T108" fmla="*/ 1974 w 2011"/>
                <a:gd name="T109" fmla="*/ 2105 h 3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11" h="3449">
                  <a:moveTo>
                    <a:pt x="1974" y="2106"/>
                  </a:moveTo>
                  <a:lnTo>
                    <a:pt x="1974" y="2106"/>
                  </a:lnTo>
                  <a:cubicBezTo>
                    <a:pt x="1903" y="2543"/>
                    <a:pt x="1782" y="2987"/>
                    <a:pt x="1602" y="3449"/>
                  </a:cubicBezTo>
                  <a:lnTo>
                    <a:pt x="0" y="3449"/>
                  </a:lnTo>
                  <a:lnTo>
                    <a:pt x="0" y="0"/>
                  </a:lnTo>
                  <a:lnTo>
                    <a:pt x="1972" y="0"/>
                  </a:lnTo>
                  <a:cubicBezTo>
                    <a:pt x="1988" y="113"/>
                    <a:pt x="1999" y="197"/>
                    <a:pt x="2011" y="309"/>
                  </a:cubicBezTo>
                  <a:cubicBezTo>
                    <a:pt x="2011" y="309"/>
                    <a:pt x="1977" y="320"/>
                    <a:pt x="1980" y="347"/>
                  </a:cubicBezTo>
                  <a:cubicBezTo>
                    <a:pt x="1984" y="378"/>
                    <a:pt x="1997" y="385"/>
                    <a:pt x="1997" y="385"/>
                  </a:cubicBezTo>
                  <a:lnTo>
                    <a:pt x="1982" y="392"/>
                  </a:lnTo>
                  <a:cubicBezTo>
                    <a:pt x="1982" y="392"/>
                    <a:pt x="1966" y="368"/>
                    <a:pt x="1966" y="369"/>
                  </a:cubicBezTo>
                  <a:cubicBezTo>
                    <a:pt x="1966" y="346"/>
                    <a:pt x="1976" y="311"/>
                    <a:pt x="1923" y="324"/>
                  </a:cubicBezTo>
                  <a:cubicBezTo>
                    <a:pt x="1904" y="365"/>
                    <a:pt x="1952" y="373"/>
                    <a:pt x="1939" y="401"/>
                  </a:cubicBezTo>
                  <a:cubicBezTo>
                    <a:pt x="1883" y="404"/>
                    <a:pt x="1923" y="359"/>
                    <a:pt x="1878" y="384"/>
                  </a:cubicBezTo>
                  <a:cubicBezTo>
                    <a:pt x="1881" y="371"/>
                    <a:pt x="1871" y="336"/>
                    <a:pt x="1857" y="339"/>
                  </a:cubicBezTo>
                  <a:cubicBezTo>
                    <a:pt x="1851" y="358"/>
                    <a:pt x="1836" y="391"/>
                    <a:pt x="1858" y="411"/>
                  </a:cubicBezTo>
                  <a:cubicBezTo>
                    <a:pt x="1851" y="416"/>
                    <a:pt x="1830" y="413"/>
                    <a:pt x="1825" y="406"/>
                  </a:cubicBezTo>
                  <a:cubicBezTo>
                    <a:pt x="1819" y="396"/>
                    <a:pt x="1840" y="379"/>
                    <a:pt x="1823" y="348"/>
                  </a:cubicBezTo>
                  <a:cubicBezTo>
                    <a:pt x="1771" y="371"/>
                    <a:pt x="1819" y="421"/>
                    <a:pt x="1776" y="440"/>
                  </a:cubicBezTo>
                  <a:cubicBezTo>
                    <a:pt x="1729" y="434"/>
                    <a:pt x="1803" y="394"/>
                    <a:pt x="1766" y="359"/>
                  </a:cubicBezTo>
                  <a:cubicBezTo>
                    <a:pt x="1723" y="369"/>
                    <a:pt x="1707" y="413"/>
                    <a:pt x="1724" y="439"/>
                  </a:cubicBezTo>
                  <a:cubicBezTo>
                    <a:pt x="1723" y="462"/>
                    <a:pt x="1705" y="474"/>
                    <a:pt x="1702" y="494"/>
                  </a:cubicBezTo>
                  <a:cubicBezTo>
                    <a:pt x="1681" y="491"/>
                    <a:pt x="1672" y="483"/>
                    <a:pt x="1670" y="475"/>
                  </a:cubicBezTo>
                  <a:cubicBezTo>
                    <a:pt x="1667" y="460"/>
                    <a:pt x="1708" y="453"/>
                    <a:pt x="1680" y="420"/>
                  </a:cubicBezTo>
                  <a:cubicBezTo>
                    <a:pt x="1635" y="427"/>
                    <a:pt x="1665" y="500"/>
                    <a:pt x="1629" y="461"/>
                  </a:cubicBezTo>
                  <a:cubicBezTo>
                    <a:pt x="1626" y="444"/>
                    <a:pt x="1614" y="429"/>
                    <a:pt x="1605" y="427"/>
                  </a:cubicBezTo>
                  <a:cubicBezTo>
                    <a:pt x="1588" y="439"/>
                    <a:pt x="1580" y="459"/>
                    <a:pt x="1591" y="476"/>
                  </a:cubicBezTo>
                  <a:lnTo>
                    <a:pt x="1609" y="499"/>
                  </a:lnTo>
                  <a:cubicBezTo>
                    <a:pt x="1607" y="499"/>
                    <a:pt x="1617" y="513"/>
                    <a:pt x="1615" y="512"/>
                  </a:cubicBezTo>
                  <a:cubicBezTo>
                    <a:pt x="1585" y="488"/>
                    <a:pt x="1545" y="471"/>
                    <a:pt x="1520" y="498"/>
                  </a:cubicBezTo>
                  <a:cubicBezTo>
                    <a:pt x="1523" y="523"/>
                    <a:pt x="1545" y="525"/>
                    <a:pt x="1579" y="533"/>
                  </a:cubicBezTo>
                  <a:cubicBezTo>
                    <a:pt x="1536" y="537"/>
                    <a:pt x="1527" y="552"/>
                    <a:pt x="1513" y="560"/>
                  </a:cubicBezTo>
                  <a:cubicBezTo>
                    <a:pt x="1508" y="532"/>
                    <a:pt x="1475" y="527"/>
                    <a:pt x="1444" y="523"/>
                  </a:cubicBezTo>
                  <a:cubicBezTo>
                    <a:pt x="1426" y="527"/>
                    <a:pt x="1415" y="515"/>
                    <a:pt x="1407" y="521"/>
                  </a:cubicBezTo>
                  <a:cubicBezTo>
                    <a:pt x="1420" y="553"/>
                    <a:pt x="1451" y="578"/>
                    <a:pt x="1490" y="586"/>
                  </a:cubicBezTo>
                  <a:cubicBezTo>
                    <a:pt x="1507" y="584"/>
                    <a:pt x="1509" y="584"/>
                    <a:pt x="1521" y="578"/>
                  </a:cubicBezTo>
                  <a:cubicBezTo>
                    <a:pt x="1544" y="588"/>
                    <a:pt x="1542" y="592"/>
                    <a:pt x="1548" y="608"/>
                  </a:cubicBezTo>
                  <a:cubicBezTo>
                    <a:pt x="1514" y="623"/>
                    <a:pt x="1487" y="604"/>
                    <a:pt x="1453" y="612"/>
                  </a:cubicBezTo>
                  <a:cubicBezTo>
                    <a:pt x="1453" y="614"/>
                    <a:pt x="1445" y="614"/>
                    <a:pt x="1444" y="611"/>
                  </a:cubicBezTo>
                  <a:cubicBezTo>
                    <a:pt x="1445" y="611"/>
                    <a:pt x="1440" y="603"/>
                    <a:pt x="1441" y="603"/>
                  </a:cubicBezTo>
                  <a:cubicBezTo>
                    <a:pt x="1426" y="575"/>
                    <a:pt x="1387" y="586"/>
                    <a:pt x="1366" y="592"/>
                  </a:cubicBezTo>
                  <a:cubicBezTo>
                    <a:pt x="1363" y="614"/>
                    <a:pt x="1386" y="632"/>
                    <a:pt x="1404" y="640"/>
                  </a:cubicBezTo>
                  <a:cubicBezTo>
                    <a:pt x="1429" y="649"/>
                    <a:pt x="1438" y="641"/>
                    <a:pt x="1438" y="641"/>
                  </a:cubicBezTo>
                  <a:lnTo>
                    <a:pt x="1448" y="632"/>
                  </a:lnTo>
                  <a:cubicBezTo>
                    <a:pt x="1459" y="672"/>
                    <a:pt x="1473" y="674"/>
                    <a:pt x="1494" y="690"/>
                  </a:cubicBezTo>
                  <a:cubicBezTo>
                    <a:pt x="1471" y="698"/>
                    <a:pt x="1462" y="705"/>
                    <a:pt x="1433" y="703"/>
                  </a:cubicBezTo>
                  <a:cubicBezTo>
                    <a:pt x="1400" y="652"/>
                    <a:pt x="1301" y="630"/>
                    <a:pt x="1305" y="654"/>
                  </a:cubicBezTo>
                  <a:cubicBezTo>
                    <a:pt x="1319" y="706"/>
                    <a:pt x="1392" y="719"/>
                    <a:pt x="1392" y="719"/>
                  </a:cubicBezTo>
                  <a:cubicBezTo>
                    <a:pt x="1392" y="719"/>
                    <a:pt x="1354" y="733"/>
                    <a:pt x="1360" y="746"/>
                  </a:cubicBezTo>
                  <a:cubicBezTo>
                    <a:pt x="1367" y="758"/>
                    <a:pt x="1417" y="766"/>
                    <a:pt x="1410" y="785"/>
                  </a:cubicBezTo>
                  <a:cubicBezTo>
                    <a:pt x="1358" y="762"/>
                    <a:pt x="1348" y="771"/>
                    <a:pt x="1383" y="817"/>
                  </a:cubicBezTo>
                  <a:cubicBezTo>
                    <a:pt x="1339" y="819"/>
                    <a:pt x="1349" y="772"/>
                    <a:pt x="1321" y="761"/>
                  </a:cubicBezTo>
                  <a:cubicBezTo>
                    <a:pt x="1301" y="775"/>
                    <a:pt x="1313" y="806"/>
                    <a:pt x="1313" y="806"/>
                  </a:cubicBezTo>
                  <a:cubicBezTo>
                    <a:pt x="1303" y="798"/>
                    <a:pt x="1277" y="754"/>
                    <a:pt x="1255" y="760"/>
                  </a:cubicBezTo>
                  <a:cubicBezTo>
                    <a:pt x="1248" y="765"/>
                    <a:pt x="1248" y="789"/>
                    <a:pt x="1265" y="805"/>
                  </a:cubicBezTo>
                  <a:cubicBezTo>
                    <a:pt x="1244" y="809"/>
                    <a:pt x="1210" y="806"/>
                    <a:pt x="1205" y="829"/>
                  </a:cubicBezTo>
                  <a:cubicBezTo>
                    <a:pt x="1239" y="855"/>
                    <a:pt x="1276" y="855"/>
                    <a:pt x="1329" y="849"/>
                  </a:cubicBezTo>
                  <a:cubicBezTo>
                    <a:pt x="1329" y="849"/>
                    <a:pt x="1339" y="848"/>
                    <a:pt x="1350" y="845"/>
                  </a:cubicBezTo>
                  <a:cubicBezTo>
                    <a:pt x="1360" y="842"/>
                    <a:pt x="1375" y="856"/>
                    <a:pt x="1375" y="856"/>
                  </a:cubicBezTo>
                  <a:cubicBezTo>
                    <a:pt x="1349" y="862"/>
                    <a:pt x="1360" y="870"/>
                    <a:pt x="1308" y="881"/>
                  </a:cubicBezTo>
                  <a:cubicBezTo>
                    <a:pt x="1274" y="897"/>
                    <a:pt x="1247" y="918"/>
                    <a:pt x="1247" y="953"/>
                  </a:cubicBezTo>
                  <a:cubicBezTo>
                    <a:pt x="1268" y="963"/>
                    <a:pt x="1294" y="973"/>
                    <a:pt x="1308" y="953"/>
                  </a:cubicBezTo>
                  <a:cubicBezTo>
                    <a:pt x="1331" y="920"/>
                    <a:pt x="1324" y="946"/>
                    <a:pt x="1340" y="945"/>
                  </a:cubicBezTo>
                  <a:lnTo>
                    <a:pt x="1358" y="951"/>
                  </a:lnTo>
                  <a:cubicBezTo>
                    <a:pt x="1344" y="986"/>
                    <a:pt x="1264" y="985"/>
                    <a:pt x="1279" y="1011"/>
                  </a:cubicBezTo>
                  <a:cubicBezTo>
                    <a:pt x="1295" y="1035"/>
                    <a:pt x="1319" y="1061"/>
                    <a:pt x="1319" y="1061"/>
                  </a:cubicBezTo>
                  <a:cubicBezTo>
                    <a:pt x="1319" y="1061"/>
                    <a:pt x="1263" y="1032"/>
                    <a:pt x="1247" y="1053"/>
                  </a:cubicBezTo>
                  <a:cubicBezTo>
                    <a:pt x="1232" y="1071"/>
                    <a:pt x="1265" y="1102"/>
                    <a:pt x="1324" y="1115"/>
                  </a:cubicBezTo>
                  <a:cubicBezTo>
                    <a:pt x="1304" y="1128"/>
                    <a:pt x="1233" y="1115"/>
                    <a:pt x="1276" y="1160"/>
                  </a:cubicBezTo>
                  <a:cubicBezTo>
                    <a:pt x="1225" y="1181"/>
                    <a:pt x="1242" y="1196"/>
                    <a:pt x="1283" y="1185"/>
                  </a:cubicBezTo>
                  <a:lnTo>
                    <a:pt x="1303" y="1188"/>
                  </a:lnTo>
                  <a:cubicBezTo>
                    <a:pt x="1291" y="1196"/>
                    <a:pt x="1254" y="1213"/>
                    <a:pt x="1257" y="1226"/>
                  </a:cubicBezTo>
                  <a:cubicBezTo>
                    <a:pt x="1259" y="1243"/>
                    <a:pt x="1300" y="1222"/>
                    <a:pt x="1307" y="1235"/>
                  </a:cubicBezTo>
                  <a:cubicBezTo>
                    <a:pt x="1310" y="1254"/>
                    <a:pt x="1287" y="1262"/>
                    <a:pt x="1285" y="1267"/>
                  </a:cubicBezTo>
                  <a:cubicBezTo>
                    <a:pt x="1314" y="1286"/>
                    <a:pt x="1331" y="1241"/>
                    <a:pt x="1358" y="1267"/>
                  </a:cubicBezTo>
                  <a:cubicBezTo>
                    <a:pt x="1348" y="1286"/>
                    <a:pt x="1305" y="1282"/>
                    <a:pt x="1314" y="1311"/>
                  </a:cubicBezTo>
                  <a:cubicBezTo>
                    <a:pt x="1330" y="1323"/>
                    <a:pt x="1357" y="1318"/>
                    <a:pt x="1373" y="1329"/>
                  </a:cubicBezTo>
                  <a:cubicBezTo>
                    <a:pt x="1373" y="1329"/>
                    <a:pt x="1351" y="1371"/>
                    <a:pt x="1363" y="1376"/>
                  </a:cubicBezTo>
                  <a:cubicBezTo>
                    <a:pt x="1386" y="1388"/>
                    <a:pt x="1408" y="1351"/>
                    <a:pt x="1416" y="1349"/>
                  </a:cubicBezTo>
                  <a:cubicBezTo>
                    <a:pt x="1410" y="1396"/>
                    <a:pt x="1450" y="1380"/>
                    <a:pt x="1438" y="1413"/>
                  </a:cubicBezTo>
                  <a:cubicBezTo>
                    <a:pt x="1438" y="1430"/>
                    <a:pt x="1436" y="1454"/>
                    <a:pt x="1454" y="1463"/>
                  </a:cubicBezTo>
                  <a:cubicBezTo>
                    <a:pt x="1491" y="1452"/>
                    <a:pt x="1495" y="1423"/>
                    <a:pt x="1494" y="1379"/>
                  </a:cubicBezTo>
                  <a:cubicBezTo>
                    <a:pt x="1494" y="1364"/>
                    <a:pt x="1537" y="1389"/>
                    <a:pt x="1537" y="1389"/>
                  </a:cubicBezTo>
                  <a:cubicBezTo>
                    <a:pt x="1563" y="1410"/>
                    <a:pt x="1492" y="1426"/>
                    <a:pt x="1513" y="1471"/>
                  </a:cubicBezTo>
                  <a:cubicBezTo>
                    <a:pt x="1573" y="1479"/>
                    <a:pt x="1573" y="1428"/>
                    <a:pt x="1621" y="1419"/>
                  </a:cubicBezTo>
                  <a:cubicBezTo>
                    <a:pt x="1643" y="1433"/>
                    <a:pt x="1612" y="1457"/>
                    <a:pt x="1605" y="1474"/>
                  </a:cubicBezTo>
                  <a:cubicBezTo>
                    <a:pt x="1575" y="1491"/>
                    <a:pt x="1538" y="1471"/>
                    <a:pt x="1509" y="1530"/>
                  </a:cubicBezTo>
                  <a:cubicBezTo>
                    <a:pt x="1551" y="1546"/>
                    <a:pt x="1570" y="1533"/>
                    <a:pt x="1584" y="1525"/>
                  </a:cubicBezTo>
                  <a:cubicBezTo>
                    <a:pt x="1597" y="1516"/>
                    <a:pt x="1596" y="1511"/>
                    <a:pt x="1606" y="1507"/>
                  </a:cubicBezTo>
                  <a:cubicBezTo>
                    <a:pt x="1607" y="1523"/>
                    <a:pt x="1603" y="1553"/>
                    <a:pt x="1618" y="1559"/>
                  </a:cubicBezTo>
                  <a:cubicBezTo>
                    <a:pt x="1632" y="1558"/>
                    <a:pt x="1633" y="1553"/>
                    <a:pt x="1645" y="1546"/>
                  </a:cubicBezTo>
                  <a:cubicBezTo>
                    <a:pt x="1657" y="1558"/>
                    <a:pt x="1626" y="1589"/>
                    <a:pt x="1644" y="1602"/>
                  </a:cubicBezTo>
                  <a:cubicBezTo>
                    <a:pt x="1661" y="1599"/>
                    <a:pt x="1667" y="1583"/>
                    <a:pt x="1667" y="1583"/>
                  </a:cubicBezTo>
                  <a:cubicBezTo>
                    <a:pt x="1677" y="1597"/>
                    <a:pt x="1689" y="1597"/>
                    <a:pt x="1700" y="1594"/>
                  </a:cubicBezTo>
                  <a:cubicBezTo>
                    <a:pt x="1706" y="1579"/>
                    <a:pt x="1707" y="1545"/>
                    <a:pt x="1688" y="1533"/>
                  </a:cubicBezTo>
                  <a:cubicBezTo>
                    <a:pt x="1697" y="1522"/>
                    <a:pt x="1720" y="1543"/>
                    <a:pt x="1729" y="1535"/>
                  </a:cubicBezTo>
                  <a:cubicBezTo>
                    <a:pt x="1748" y="1557"/>
                    <a:pt x="1707" y="1600"/>
                    <a:pt x="1737" y="1618"/>
                  </a:cubicBezTo>
                  <a:cubicBezTo>
                    <a:pt x="1766" y="1615"/>
                    <a:pt x="1765" y="1586"/>
                    <a:pt x="1794" y="1574"/>
                  </a:cubicBezTo>
                  <a:cubicBezTo>
                    <a:pt x="1789" y="1604"/>
                    <a:pt x="1824" y="1626"/>
                    <a:pt x="1779" y="1648"/>
                  </a:cubicBezTo>
                  <a:cubicBezTo>
                    <a:pt x="1779" y="1677"/>
                    <a:pt x="1834" y="1669"/>
                    <a:pt x="1808" y="1711"/>
                  </a:cubicBezTo>
                  <a:cubicBezTo>
                    <a:pt x="1818" y="1728"/>
                    <a:pt x="1831" y="1721"/>
                    <a:pt x="1843" y="1718"/>
                  </a:cubicBezTo>
                  <a:lnTo>
                    <a:pt x="1870" y="1688"/>
                  </a:lnTo>
                  <a:cubicBezTo>
                    <a:pt x="1862" y="1712"/>
                    <a:pt x="1860" y="1750"/>
                    <a:pt x="1867" y="1777"/>
                  </a:cubicBezTo>
                  <a:cubicBezTo>
                    <a:pt x="1858" y="1800"/>
                    <a:pt x="1879" y="1825"/>
                    <a:pt x="1839" y="1844"/>
                  </a:cubicBezTo>
                  <a:cubicBezTo>
                    <a:pt x="1828" y="1900"/>
                    <a:pt x="1827" y="1956"/>
                    <a:pt x="1763" y="1992"/>
                  </a:cubicBezTo>
                  <a:cubicBezTo>
                    <a:pt x="1726" y="2060"/>
                    <a:pt x="1497" y="2024"/>
                    <a:pt x="1446" y="2092"/>
                  </a:cubicBezTo>
                  <a:cubicBezTo>
                    <a:pt x="1459" y="2104"/>
                    <a:pt x="1576" y="2100"/>
                    <a:pt x="1591" y="2096"/>
                  </a:cubicBezTo>
                  <a:cubicBezTo>
                    <a:pt x="1613" y="2085"/>
                    <a:pt x="1631" y="2104"/>
                    <a:pt x="1654" y="2103"/>
                  </a:cubicBezTo>
                  <a:cubicBezTo>
                    <a:pt x="1705" y="2103"/>
                    <a:pt x="1767" y="2086"/>
                    <a:pt x="1809" y="2103"/>
                  </a:cubicBezTo>
                  <a:cubicBezTo>
                    <a:pt x="1869" y="2103"/>
                    <a:pt x="1920" y="2105"/>
                    <a:pt x="1974" y="2105"/>
                  </a:cubicBezTo>
                  <a:lnTo>
                    <a:pt x="1974" y="2106"/>
                  </a:lnTo>
                  <a:close/>
                </a:path>
              </a:pathLst>
            </a:custGeom>
            <a:solidFill>
              <a:srgbClr val="2F469C"/>
            </a:solidFill>
            <a:ln>
              <a:noFill/>
            </a:ln>
            <a:extLst/>
          </p:spPr>
          <p:txBody>
            <a:bodyPr/>
            <a:lstStyle/>
            <a:p>
              <a:pPr>
                <a:defRPr/>
              </a:pPr>
              <a:endParaRPr lang="en-US" dirty="0">
                <a:solidFill>
                  <a:prstClr val="black"/>
                </a:solidFill>
              </a:endParaRPr>
            </a:p>
          </p:txBody>
        </p:sp>
        <p:sp>
          <p:nvSpPr>
            <p:cNvPr id="19" name="Freeform 13"/>
            <p:cNvSpPr>
              <a:spLocks noChangeAspect="1" noEditPoints="1"/>
            </p:cNvSpPr>
            <p:nvPr/>
          </p:nvSpPr>
          <p:spPr bwMode="auto">
            <a:xfrm>
              <a:off x="3236" y="2759"/>
              <a:ext cx="580" cy="569"/>
            </a:xfrm>
            <a:custGeom>
              <a:avLst/>
              <a:gdLst>
                <a:gd name="T0" fmla="*/ 321 w 639"/>
                <a:gd name="T1" fmla="*/ 621 h 621"/>
                <a:gd name="T2" fmla="*/ 321 w 639"/>
                <a:gd name="T3" fmla="*/ 621 h 621"/>
                <a:gd name="T4" fmla="*/ 639 w 639"/>
                <a:gd name="T5" fmla="*/ 307 h 621"/>
                <a:gd name="T6" fmla="*/ 321 w 639"/>
                <a:gd name="T7" fmla="*/ 0 h 621"/>
                <a:gd name="T8" fmla="*/ 0 w 639"/>
                <a:gd name="T9" fmla="*/ 307 h 621"/>
                <a:gd name="T10" fmla="*/ 321 w 639"/>
                <a:gd name="T11" fmla="*/ 621 h 621"/>
                <a:gd name="T12" fmla="*/ 321 w 639"/>
                <a:gd name="T13" fmla="*/ 621 h 621"/>
                <a:gd name="T14" fmla="*/ 162 w 639"/>
                <a:gd name="T15" fmla="*/ 307 h 621"/>
                <a:gd name="T16" fmla="*/ 162 w 639"/>
                <a:gd name="T17" fmla="*/ 307 h 621"/>
                <a:gd name="T18" fmla="*/ 321 w 639"/>
                <a:gd name="T19" fmla="*/ 125 h 621"/>
                <a:gd name="T20" fmla="*/ 477 w 639"/>
                <a:gd name="T21" fmla="*/ 307 h 621"/>
                <a:gd name="T22" fmla="*/ 321 w 639"/>
                <a:gd name="T23" fmla="*/ 495 h 621"/>
                <a:gd name="T24" fmla="*/ 162 w 639"/>
                <a:gd name="T25" fmla="*/ 307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9" h="621">
                  <a:moveTo>
                    <a:pt x="321" y="621"/>
                  </a:moveTo>
                  <a:lnTo>
                    <a:pt x="321" y="621"/>
                  </a:lnTo>
                  <a:cubicBezTo>
                    <a:pt x="512" y="621"/>
                    <a:pt x="639" y="480"/>
                    <a:pt x="639" y="307"/>
                  </a:cubicBezTo>
                  <a:cubicBezTo>
                    <a:pt x="639" y="124"/>
                    <a:pt x="511" y="0"/>
                    <a:pt x="321" y="0"/>
                  </a:cubicBezTo>
                  <a:cubicBezTo>
                    <a:pt x="130" y="0"/>
                    <a:pt x="0" y="121"/>
                    <a:pt x="0" y="307"/>
                  </a:cubicBezTo>
                  <a:cubicBezTo>
                    <a:pt x="0" y="489"/>
                    <a:pt x="132" y="621"/>
                    <a:pt x="321" y="621"/>
                  </a:cubicBezTo>
                  <a:lnTo>
                    <a:pt x="321" y="621"/>
                  </a:lnTo>
                  <a:close/>
                  <a:moveTo>
                    <a:pt x="162" y="307"/>
                  </a:moveTo>
                  <a:lnTo>
                    <a:pt x="162" y="307"/>
                  </a:lnTo>
                  <a:cubicBezTo>
                    <a:pt x="162" y="198"/>
                    <a:pt x="214" y="125"/>
                    <a:pt x="321" y="125"/>
                  </a:cubicBezTo>
                  <a:cubicBezTo>
                    <a:pt x="425" y="125"/>
                    <a:pt x="477" y="192"/>
                    <a:pt x="477" y="307"/>
                  </a:cubicBezTo>
                  <a:cubicBezTo>
                    <a:pt x="477" y="413"/>
                    <a:pt x="426" y="495"/>
                    <a:pt x="321" y="495"/>
                  </a:cubicBezTo>
                  <a:cubicBezTo>
                    <a:pt x="220" y="495"/>
                    <a:pt x="162" y="415"/>
                    <a:pt x="162" y="307"/>
                  </a:cubicBezTo>
                  <a:close/>
                </a:path>
              </a:pathLst>
            </a:custGeom>
            <a:solidFill>
              <a:schemeClr val="bg1"/>
            </a:solidFill>
            <a:ln>
              <a:noFill/>
            </a:ln>
            <a:extLst/>
          </p:spPr>
          <p:txBody>
            <a:bodyPr/>
            <a:lstStyle/>
            <a:p>
              <a:pPr>
                <a:defRPr/>
              </a:pPr>
              <a:endParaRPr lang="en-US" dirty="0">
                <a:solidFill>
                  <a:prstClr val="black"/>
                </a:solidFill>
              </a:endParaRPr>
            </a:p>
          </p:txBody>
        </p:sp>
        <p:sp>
          <p:nvSpPr>
            <p:cNvPr id="20" name="Freeform 14"/>
            <p:cNvSpPr>
              <a:spLocks noChangeAspect="1"/>
            </p:cNvSpPr>
            <p:nvPr/>
          </p:nvSpPr>
          <p:spPr bwMode="auto">
            <a:xfrm>
              <a:off x="3893" y="2759"/>
              <a:ext cx="409" cy="569"/>
            </a:xfrm>
            <a:custGeom>
              <a:avLst/>
              <a:gdLst>
                <a:gd name="T0" fmla="*/ 377 w 441"/>
                <a:gd name="T1" fmla="*/ 128 h 621"/>
                <a:gd name="T2" fmla="*/ 377 w 441"/>
                <a:gd name="T3" fmla="*/ 128 h 621"/>
                <a:gd name="T4" fmla="*/ 270 w 441"/>
                <a:gd name="T5" fmla="*/ 114 h 621"/>
                <a:gd name="T6" fmla="*/ 163 w 441"/>
                <a:gd name="T7" fmla="*/ 160 h 621"/>
                <a:gd name="T8" fmla="*/ 290 w 441"/>
                <a:gd name="T9" fmla="*/ 260 h 621"/>
                <a:gd name="T10" fmla="*/ 441 w 441"/>
                <a:gd name="T11" fmla="*/ 443 h 621"/>
                <a:gd name="T12" fmla="*/ 187 w 441"/>
                <a:gd name="T13" fmla="*/ 621 h 621"/>
                <a:gd name="T14" fmla="*/ 11 w 441"/>
                <a:gd name="T15" fmla="*/ 594 h 621"/>
                <a:gd name="T16" fmla="*/ 11 w 441"/>
                <a:gd name="T17" fmla="*/ 469 h 621"/>
                <a:gd name="T18" fmla="*/ 193 w 441"/>
                <a:gd name="T19" fmla="*/ 506 h 621"/>
                <a:gd name="T20" fmla="*/ 279 w 441"/>
                <a:gd name="T21" fmla="*/ 448 h 621"/>
                <a:gd name="T22" fmla="*/ 153 w 441"/>
                <a:gd name="T23" fmla="*/ 349 h 621"/>
                <a:gd name="T24" fmla="*/ 0 w 441"/>
                <a:gd name="T25" fmla="*/ 160 h 621"/>
                <a:gd name="T26" fmla="*/ 243 w 441"/>
                <a:gd name="T27" fmla="*/ 0 h 621"/>
                <a:gd name="T28" fmla="*/ 377 w 441"/>
                <a:gd name="T29" fmla="*/ 10 h 621"/>
                <a:gd name="T30" fmla="*/ 377 w 441"/>
                <a:gd name="T31" fmla="*/ 128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1" h="621">
                  <a:moveTo>
                    <a:pt x="377" y="128"/>
                  </a:moveTo>
                  <a:lnTo>
                    <a:pt x="377" y="128"/>
                  </a:lnTo>
                  <a:cubicBezTo>
                    <a:pt x="341" y="122"/>
                    <a:pt x="306" y="114"/>
                    <a:pt x="270" y="114"/>
                  </a:cubicBezTo>
                  <a:cubicBezTo>
                    <a:pt x="207" y="114"/>
                    <a:pt x="163" y="129"/>
                    <a:pt x="163" y="160"/>
                  </a:cubicBezTo>
                  <a:cubicBezTo>
                    <a:pt x="163" y="195"/>
                    <a:pt x="223" y="224"/>
                    <a:pt x="290" y="260"/>
                  </a:cubicBezTo>
                  <a:cubicBezTo>
                    <a:pt x="353" y="294"/>
                    <a:pt x="441" y="340"/>
                    <a:pt x="441" y="443"/>
                  </a:cubicBezTo>
                  <a:cubicBezTo>
                    <a:pt x="441" y="557"/>
                    <a:pt x="340" y="621"/>
                    <a:pt x="187" y="621"/>
                  </a:cubicBezTo>
                  <a:cubicBezTo>
                    <a:pt x="117" y="621"/>
                    <a:pt x="69" y="607"/>
                    <a:pt x="11" y="594"/>
                  </a:cubicBezTo>
                  <a:lnTo>
                    <a:pt x="11" y="469"/>
                  </a:lnTo>
                  <a:cubicBezTo>
                    <a:pt x="56" y="482"/>
                    <a:pt x="128" y="506"/>
                    <a:pt x="193" y="506"/>
                  </a:cubicBezTo>
                  <a:cubicBezTo>
                    <a:pt x="236" y="506"/>
                    <a:pt x="279" y="487"/>
                    <a:pt x="279" y="448"/>
                  </a:cubicBezTo>
                  <a:cubicBezTo>
                    <a:pt x="279" y="412"/>
                    <a:pt x="227" y="391"/>
                    <a:pt x="153" y="349"/>
                  </a:cubicBezTo>
                  <a:cubicBezTo>
                    <a:pt x="86" y="316"/>
                    <a:pt x="0" y="247"/>
                    <a:pt x="0" y="160"/>
                  </a:cubicBezTo>
                  <a:cubicBezTo>
                    <a:pt x="0" y="57"/>
                    <a:pt x="104" y="0"/>
                    <a:pt x="243" y="0"/>
                  </a:cubicBezTo>
                  <a:cubicBezTo>
                    <a:pt x="288" y="0"/>
                    <a:pt x="333" y="4"/>
                    <a:pt x="377" y="10"/>
                  </a:cubicBezTo>
                  <a:lnTo>
                    <a:pt x="377" y="128"/>
                  </a:lnTo>
                  <a:close/>
                </a:path>
              </a:pathLst>
            </a:custGeom>
            <a:solidFill>
              <a:schemeClr val="bg1"/>
            </a:solidFill>
            <a:ln>
              <a:noFill/>
            </a:ln>
            <a:extLst/>
          </p:spPr>
          <p:txBody>
            <a:bodyPr/>
            <a:lstStyle/>
            <a:p>
              <a:pPr>
                <a:defRPr/>
              </a:pPr>
              <a:endParaRPr lang="en-US" dirty="0">
                <a:solidFill>
                  <a:prstClr val="black"/>
                </a:solidFill>
              </a:endParaRPr>
            </a:p>
          </p:txBody>
        </p:sp>
        <p:sp>
          <p:nvSpPr>
            <p:cNvPr id="21" name="Freeform 15"/>
            <p:cNvSpPr>
              <a:spLocks noChangeAspect="1"/>
            </p:cNvSpPr>
            <p:nvPr/>
          </p:nvSpPr>
          <p:spPr bwMode="auto">
            <a:xfrm>
              <a:off x="1771" y="2562"/>
              <a:ext cx="217" cy="744"/>
            </a:xfrm>
            <a:custGeom>
              <a:avLst/>
              <a:gdLst>
                <a:gd name="T0" fmla="*/ 18 w 229"/>
                <a:gd name="T1" fmla="*/ 817 h 817"/>
                <a:gd name="T2" fmla="*/ 18 w 229"/>
                <a:gd name="T3" fmla="*/ 817 h 817"/>
                <a:gd name="T4" fmla="*/ 24 w 229"/>
                <a:gd name="T5" fmla="*/ 606 h 817"/>
                <a:gd name="T6" fmla="*/ 24 w 229"/>
                <a:gd name="T7" fmla="*/ 287 h 817"/>
                <a:gd name="T8" fmla="*/ 0 w 229"/>
                <a:gd name="T9" fmla="*/ 0 h 817"/>
                <a:gd name="T10" fmla="*/ 211 w 229"/>
                <a:gd name="T11" fmla="*/ 0 h 817"/>
                <a:gd name="T12" fmla="*/ 205 w 229"/>
                <a:gd name="T13" fmla="*/ 232 h 817"/>
                <a:gd name="T14" fmla="*/ 205 w 229"/>
                <a:gd name="T15" fmla="*/ 530 h 817"/>
                <a:gd name="T16" fmla="*/ 229 w 229"/>
                <a:gd name="T17" fmla="*/ 817 h 817"/>
                <a:gd name="T18" fmla="*/ 18 w 229"/>
                <a:gd name="T19" fmla="*/ 817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817">
                  <a:moveTo>
                    <a:pt x="18" y="817"/>
                  </a:moveTo>
                  <a:lnTo>
                    <a:pt x="18" y="817"/>
                  </a:lnTo>
                  <a:cubicBezTo>
                    <a:pt x="22" y="750"/>
                    <a:pt x="24" y="699"/>
                    <a:pt x="24" y="606"/>
                  </a:cubicBezTo>
                  <a:lnTo>
                    <a:pt x="24" y="287"/>
                  </a:lnTo>
                  <a:cubicBezTo>
                    <a:pt x="24" y="172"/>
                    <a:pt x="17" y="85"/>
                    <a:pt x="0" y="0"/>
                  </a:cubicBezTo>
                  <a:lnTo>
                    <a:pt x="211" y="0"/>
                  </a:lnTo>
                  <a:cubicBezTo>
                    <a:pt x="211" y="59"/>
                    <a:pt x="205" y="140"/>
                    <a:pt x="205" y="232"/>
                  </a:cubicBezTo>
                  <a:lnTo>
                    <a:pt x="205" y="530"/>
                  </a:lnTo>
                  <a:cubicBezTo>
                    <a:pt x="205" y="614"/>
                    <a:pt x="218" y="739"/>
                    <a:pt x="229" y="817"/>
                  </a:cubicBezTo>
                  <a:lnTo>
                    <a:pt x="18" y="817"/>
                  </a:lnTo>
                  <a:close/>
                </a:path>
              </a:pathLst>
            </a:custGeom>
            <a:solidFill>
              <a:schemeClr val="bg1"/>
            </a:solidFill>
            <a:ln>
              <a:noFill/>
            </a:ln>
            <a:extLst/>
          </p:spPr>
          <p:txBody>
            <a:bodyPr/>
            <a:lstStyle/>
            <a:p>
              <a:pPr>
                <a:defRPr/>
              </a:pPr>
              <a:endParaRPr lang="en-US" dirty="0">
                <a:solidFill>
                  <a:prstClr val="black"/>
                </a:solidFill>
              </a:endParaRPr>
            </a:p>
          </p:txBody>
        </p:sp>
        <p:sp>
          <p:nvSpPr>
            <p:cNvPr id="22" name="Freeform 16"/>
            <p:cNvSpPr>
              <a:spLocks noChangeAspect="1" noEditPoints="1"/>
            </p:cNvSpPr>
            <p:nvPr/>
          </p:nvSpPr>
          <p:spPr bwMode="auto">
            <a:xfrm>
              <a:off x="2097" y="2759"/>
              <a:ext cx="600" cy="786"/>
            </a:xfrm>
            <a:custGeom>
              <a:avLst/>
              <a:gdLst>
                <a:gd name="T0" fmla="*/ 210 w 662"/>
                <a:gd name="T1" fmla="*/ 851 h 863"/>
                <a:gd name="T2" fmla="*/ 210 w 662"/>
                <a:gd name="T3" fmla="*/ 851 h 863"/>
                <a:gd name="T4" fmla="*/ 198 w 662"/>
                <a:gd name="T5" fmla="*/ 632 h 863"/>
                <a:gd name="T6" fmla="*/ 198 w 662"/>
                <a:gd name="T7" fmla="*/ 564 h 863"/>
                <a:gd name="T8" fmla="*/ 385 w 662"/>
                <a:gd name="T9" fmla="*/ 621 h 863"/>
                <a:gd name="T10" fmla="*/ 662 w 662"/>
                <a:gd name="T11" fmla="*/ 322 h 863"/>
                <a:gd name="T12" fmla="*/ 378 w 662"/>
                <a:gd name="T13" fmla="*/ 0 h 863"/>
                <a:gd name="T14" fmla="*/ 174 w 662"/>
                <a:gd name="T15" fmla="*/ 98 h 863"/>
                <a:gd name="T16" fmla="*/ 153 w 662"/>
                <a:gd name="T17" fmla="*/ 15 h 863"/>
                <a:gd name="T18" fmla="*/ 0 w 662"/>
                <a:gd name="T19" fmla="*/ 26 h 863"/>
                <a:gd name="T20" fmla="*/ 36 w 662"/>
                <a:gd name="T21" fmla="*/ 323 h 863"/>
                <a:gd name="T22" fmla="*/ 36 w 662"/>
                <a:gd name="T23" fmla="*/ 564 h 863"/>
                <a:gd name="T24" fmla="*/ 12 w 662"/>
                <a:gd name="T25" fmla="*/ 863 h 863"/>
                <a:gd name="T26" fmla="*/ 210 w 662"/>
                <a:gd name="T27" fmla="*/ 851 h 863"/>
                <a:gd name="T28" fmla="*/ 210 w 662"/>
                <a:gd name="T29" fmla="*/ 851 h 863"/>
                <a:gd name="T30" fmla="*/ 186 w 662"/>
                <a:gd name="T31" fmla="*/ 323 h 863"/>
                <a:gd name="T32" fmla="*/ 186 w 662"/>
                <a:gd name="T33" fmla="*/ 323 h 863"/>
                <a:gd name="T34" fmla="*/ 338 w 662"/>
                <a:gd name="T35" fmla="*/ 125 h 863"/>
                <a:gd name="T36" fmla="*/ 500 w 662"/>
                <a:gd name="T37" fmla="*/ 323 h 863"/>
                <a:gd name="T38" fmla="*/ 345 w 662"/>
                <a:gd name="T39" fmla="*/ 495 h 863"/>
                <a:gd name="T40" fmla="*/ 186 w 662"/>
                <a:gd name="T41" fmla="*/ 323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2" h="863">
                  <a:moveTo>
                    <a:pt x="210" y="851"/>
                  </a:moveTo>
                  <a:lnTo>
                    <a:pt x="210" y="851"/>
                  </a:lnTo>
                  <a:cubicBezTo>
                    <a:pt x="198" y="763"/>
                    <a:pt x="198" y="664"/>
                    <a:pt x="198" y="632"/>
                  </a:cubicBezTo>
                  <a:lnTo>
                    <a:pt x="198" y="564"/>
                  </a:lnTo>
                  <a:cubicBezTo>
                    <a:pt x="242" y="589"/>
                    <a:pt x="288" y="621"/>
                    <a:pt x="385" y="621"/>
                  </a:cubicBezTo>
                  <a:cubicBezTo>
                    <a:pt x="550" y="621"/>
                    <a:pt x="662" y="495"/>
                    <a:pt x="662" y="322"/>
                  </a:cubicBezTo>
                  <a:cubicBezTo>
                    <a:pt x="662" y="134"/>
                    <a:pt x="546" y="0"/>
                    <a:pt x="378" y="0"/>
                  </a:cubicBezTo>
                  <a:cubicBezTo>
                    <a:pt x="261" y="0"/>
                    <a:pt x="213" y="56"/>
                    <a:pt x="174" y="98"/>
                  </a:cubicBezTo>
                  <a:cubicBezTo>
                    <a:pt x="166" y="67"/>
                    <a:pt x="162" y="41"/>
                    <a:pt x="153" y="15"/>
                  </a:cubicBezTo>
                  <a:lnTo>
                    <a:pt x="0" y="26"/>
                  </a:lnTo>
                  <a:cubicBezTo>
                    <a:pt x="19" y="127"/>
                    <a:pt x="36" y="220"/>
                    <a:pt x="36" y="323"/>
                  </a:cubicBezTo>
                  <a:lnTo>
                    <a:pt x="36" y="564"/>
                  </a:lnTo>
                  <a:cubicBezTo>
                    <a:pt x="36" y="648"/>
                    <a:pt x="18" y="808"/>
                    <a:pt x="12" y="863"/>
                  </a:cubicBezTo>
                  <a:lnTo>
                    <a:pt x="210" y="851"/>
                  </a:lnTo>
                  <a:lnTo>
                    <a:pt x="210" y="851"/>
                  </a:lnTo>
                  <a:close/>
                  <a:moveTo>
                    <a:pt x="186" y="323"/>
                  </a:moveTo>
                  <a:lnTo>
                    <a:pt x="186" y="323"/>
                  </a:lnTo>
                  <a:cubicBezTo>
                    <a:pt x="186" y="206"/>
                    <a:pt x="236" y="125"/>
                    <a:pt x="338" y="125"/>
                  </a:cubicBezTo>
                  <a:cubicBezTo>
                    <a:pt x="433" y="125"/>
                    <a:pt x="500" y="207"/>
                    <a:pt x="500" y="323"/>
                  </a:cubicBezTo>
                  <a:cubicBezTo>
                    <a:pt x="500" y="426"/>
                    <a:pt x="448" y="495"/>
                    <a:pt x="345" y="495"/>
                  </a:cubicBezTo>
                  <a:cubicBezTo>
                    <a:pt x="244" y="495"/>
                    <a:pt x="186" y="437"/>
                    <a:pt x="186" y="323"/>
                  </a:cubicBezTo>
                  <a:close/>
                </a:path>
              </a:pathLst>
            </a:custGeom>
            <a:solidFill>
              <a:schemeClr val="bg1"/>
            </a:solidFill>
            <a:ln>
              <a:noFill/>
            </a:ln>
            <a:extLst/>
          </p:spPr>
          <p:txBody>
            <a:bodyPr/>
            <a:lstStyle/>
            <a:p>
              <a:pPr>
                <a:defRPr/>
              </a:pPr>
              <a:endParaRPr lang="en-US" dirty="0">
                <a:solidFill>
                  <a:prstClr val="black"/>
                </a:solidFill>
              </a:endParaRPr>
            </a:p>
          </p:txBody>
        </p:sp>
        <p:sp>
          <p:nvSpPr>
            <p:cNvPr id="23" name="Freeform 17"/>
            <p:cNvSpPr>
              <a:spLocks noChangeAspect="1"/>
            </p:cNvSpPr>
            <p:nvPr/>
          </p:nvSpPr>
          <p:spPr bwMode="auto">
            <a:xfrm>
              <a:off x="2775" y="2759"/>
              <a:ext cx="393" cy="569"/>
            </a:xfrm>
            <a:custGeom>
              <a:avLst/>
              <a:gdLst>
                <a:gd name="T0" fmla="*/ 364 w 440"/>
                <a:gd name="T1" fmla="*/ 126 h 621"/>
                <a:gd name="T2" fmla="*/ 364 w 440"/>
                <a:gd name="T3" fmla="*/ 126 h 621"/>
                <a:gd name="T4" fmla="*/ 270 w 440"/>
                <a:gd name="T5" fmla="*/ 114 h 621"/>
                <a:gd name="T6" fmla="*/ 162 w 440"/>
                <a:gd name="T7" fmla="*/ 160 h 621"/>
                <a:gd name="T8" fmla="*/ 289 w 440"/>
                <a:gd name="T9" fmla="*/ 260 h 621"/>
                <a:gd name="T10" fmla="*/ 440 w 440"/>
                <a:gd name="T11" fmla="*/ 443 h 621"/>
                <a:gd name="T12" fmla="*/ 186 w 440"/>
                <a:gd name="T13" fmla="*/ 621 h 621"/>
                <a:gd name="T14" fmla="*/ 11 w 440"/>
                <a:gd name="T15" fmla="*/ 594 h 621"/>
                <a:gd name="T16" fmla="*/ 11 w 440"/>
                <a:gd name="T17" fmla="*/ 469 h 621"/>
                <a:gd name="T18" fmla="*/ 192 w 440"/>
                <a:gd name="T19" fmla="*/ 506 h 621"/>
                <a:gd name="T20" fmla="*/ 278 w 440"/>
                <a:gd name="T21" fmla="*/ 448 h 621"/>
                <a:gd name="T22" fmla="*/ 152 w 440"/>
                <a:gd name="T23" fmla="*/ 349 h 621"/>
                <a:gd name="T24" fmla="*/ 0 w 440"/>
                <a:gd name="T25" fmla="*/ 160 h 621"/>
                <a:gd name="T26" fmla="*/ 242 w 440"/>
                <a:gd name="T27" fmla="*/ 0 h 621"/>
                <a:gd name="T28" fmla="*/ 387 w 440"/>
                <a:gd name="T29" fmla="*/ 12 h 621"/>
                <a:gd name="T30" fmla="*/ 364 w 440"/>
                <a:gd name="T31" fmla="*/ 126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0" h="621">
                  <a:moveTo>
                    <a:pt x="364" y="126"/>
                  </a:moveTo>
                  <a:lnTo>
                    <a:pt x="364" y="126"/>
                  </a:lnTo>
                  <a:cubicBezTo>
                    <a:pt x="328" y="120"/>
                    <a:pt x="306" y="114"/>
                    <a:pt x="270" y="114"/>
                  </a:cubicBezTo>
                  <a:cubicBezTo>
                    <a:pt x="206" y="114"/>
                    <a:pt x="162" y="129"/>
                    <a:pt x="162" y="160"/>
                  </a:cubicBezTo>
                  <a:cubicBezTo>
                    <a:pt x="162" y="195"/>
                    <a:pt x="222" y="224"/>
                    <a:pt x="289" y="260"/>
                  </a:cubicBezTo>
                  <a:cubicBezTo>
                    <a:pt x="353" y="294"/>
                    <a:pt x="440" y="340"/>
                    <a:pt x="440" y="443"/>
                  </a:cubicBezTo>
                  <a:cubicBezTo>
                    <a:pt x="440" y="557"/>
                    <a:pt x="339" y="621"/>
                    <a:pt x="186" y="621"/>
                  </a:cubicBezTo>
                  <a:cubicBezTo>
                    <a:pt x="116" y="621"/>
                    <a:pt x="68" y="607"/>
                    <a:pt x="11" y="594"/>
                  </a:cubicBezTo>
                  <a:lnTo>
                    <a:pt x="11" y="469"/>
                  </a:lnTo>
                  <a:cubicBezTo>
                    <a:pt x="55" y="482"/>
                    <a:pt x="127" y="506"/>
                    <a:pt x="192" y="506"/>
                  </a:cubicBezTo>
                  <a:cubicBezTo>
                    <a:pt x="235" y="506"/>
                    <a:pt x="278" y="487"/>
                    <a:pt x="278" y="448"/>
                  </a:cubicBezTo>
                  <a:cubicBezTo>
                    <a:pt x="278" y="412"/>
                    <a:pt x="227" y="391"/>
                    <a:pt x="152" y="349"/>
                  </a:cubicBezTo>
                  <a:cubicBezTo>
                    <a:pt x="85" y="316"/>
                    <a:pt x="0" y="247"/>
                    <a:pt x="0" y="160"/>
                  </a:cubicBezTo>
                  <a:cubicBezTo>
                    <a:pt x="0" y="57"/>
                    <a:pt x="103" y="0"/>
                    <a:pt x="242" y="0"/>
                  </a:cubicBezTo>
                  <a:cubicBezTo>
                    <a:pt x="288" y="0"/>
                    <a:pt x="342" y="6"/>
                    <a:pt x="387" y="12"/>
                  </a:cubicBezTo>
                  <a:lnTo>
                    <a:pt x="364" y="126"/>
                  </a:lnTo>
                  <a:close/>
                </a:path>
              </a:pathLst>
            </a:custGeom>
            <a:solidFill>
              <a:schemeClr val="bg1"/>
            </a:solidFill>
            <a:ln>
              <a:noFill/>
            </a:ln>
            <a:extLst/>
          </p:spPr>
          <p:txBody>
            <a:bodyPr/>
            <a:lstStyle/>
            <a:p>
              <a:pPr>
                <a:defRPr/>
              </a:pPr>
              <a:endParaRPr lang="en-US" dirty="0">
                <a:solidFill>
                  <a:prstClr val="black"/>
                </a:solidFill>
              </a:endParaRPr>
            </a:p>
          </p:txBody>
        </p:sp>
      </p:grpSp>
      <p:sp>
        <p:nvSpPr>
          <p:cNvPr id="24" name="Rectangle 23"/>
          <p:cNvSpPr/>
          <p:nvPr/>
        </p:nvSpPr>
        <p:spPr>
          <a:xfrm>
            <a:off x="0" y="0"/>
            <a:ext cx="323528"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GB">
              <a:solidFill>
                <a:prstClr val="white"/>
              </a:solidFill>
            </a:endParaRPr>
          </a:p>
        </p:txBody>
      </p:sp>
      <p:sp>
        <p:nvSpPr>
          <p:cNvPr id="25" name="Rectangle 24"/>
          <p:cNvSpPr/>
          <p:nvPr/>
        </p:nvSpPr>
        <p:spPr>
          <a:xfrm>
            <a:off x="8820472" y="0"/>
            <a:ext cx="323528"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GB">
              <a:solidFill>
                <a:prstClr val="white"/>
              </a:solidFill>
            </a:endParaRPr>
          </a:p>
        </p:txBody>
      </p:sp>
    </p:spTree>
    <p:extLst>
      <p:ext uri="{BB962C8B-B14F-4D97-AF65-F5344CB8AC3E}">
        <p14:creationId xmlns:p14="http://schemas.microsoft.com/office/powerpoint/2010/main" val="810511842"/>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 id="2147483877" r:id="rId13"/>
    <p:sldLayoutId id="2147483878" r:id="rId14"/>
    <p:sldLayoutId id="2147483903" r:id="rId15"/>
    <p:sldLayoutId id="2147483960" r:id="rId16"/>
    <p:sldLayoutId id="2147483961" r:id="rId17"/>
    <p:sldLayoutId id="2147483962" r:id="rId18"/>
    <p:sldLayoutId id="2147483963" r:id="rId19"/>
    <p:sldLayoutId id="2147483964" r:id="rId20"/>
    <p:sldLayoutId id="2147483965" r:id="rId21"/>
    <p:sldLayoutId id="2147483966" r:id="rId22"/>
    <p:sldLayoutId id="2147483967" r:id="rId23"/>
    <p:sldLayoutId id="2147483968" r:id="rId24"/>
    <p:sldLayoutId id="2147483969" r:id="rId25"/>
    <p:sldLayoutId id="2147483970" r:id="rId26"/>
    <p:sldLayoutId id="2147483971" r:id="rId27"/>
    <p:sldLayoutId id="2147483972" r:id="rId28"/>
    <p:sldLayoutId id="2147483973" r:id="rId29"/>
    <p:sldLayoutId id="2147483974" r:id="rId30"/>
    <p:sldLayoutId id="2147483975" r:id="rId31"/>
    <p:sldLayoutId id="2147483976" r:id="rId32"/>
    <p:sldLayoutId id="2147483977" r:id="rId33"/>
    <p:sldLayoutId id="2147483978" r:id="rId34"/>
  </p:sldLayoutIdLst>
  <p:hf sldNum="0" hdr="0" ftr="0" dt="0"/>
  <p:txStyles>
    <p:titleStyle>
      <a:lvl1pPr algn="l" defTabSz="914239" rtl="0" eaLnBrk="1" latinLnBrk="0" hangingPunct="1">
        <a:spcBef>
          <a:spcPct val="0"/>
        </a:spcBef>
        <a:buNone/>
        <a:defRPr sz="2400" b="1" kern="1200">
          <a:solidFill>
            <a:schemeClr val="tx1"/>
          </a:solidFill>
          <a:latin typeface="+mj-lt"/>
          <a:ea typeface="+mj-ea"/>
          <a:cs typeface="+mj-cs"/>
        </a:defRPr>
      </a:lvl1pPr>
    </p:titleStyle>
    <p:bodyStyle>
      <a:lvl1pPr marL="0" indent="0" algn="l" defTabSz="914239" rtl="0" eaLnBrk="1" latinLnBrk="0" hangingPunct="1">
        <a:spcBef>
          <a:spcPts val="2400"/>
        </a:spcBef>
        <a:buFont typeface="Arial" panose="020B0604020202020204" pitchFamily="34" charset="0"/>
        <a:buNone/>
        <a:defRPr sz="1400" kern="1200">
          <a:solidFill>
            <a:schemeClr val="tx1">
              <a:lumMod val="75000"/>
              <a:lumOff val="25000"/>
            </a:schemeClr>
          </a:solidFill>
          <a:latin typeface="+mn-lt"/>
          <a:ea typeface="+mn-ea"/>
          <a:cs typeface="+mn-cs"/>
        </a:defRPr>
      </a:lvl1pPr>
      <a:lvl2pPr marL="0" indent="0" algn="l" defTabSz="914239" rtl="0" eaLnBrk="1" latinLnBrk="0" hangingPunct="1">
        <a:spcBef>
          <a:spcPts val="1200"/>
        </a:spcBef>
        <a:spcAft>
          <a:spcPts val="300"/>
        </a:spcAft>
        <a:buFont typeface="Arial" panose="020B0604020202020204" pitchFamily="34" charset="0"/>
        <a:buNone/>
        <a:defRPr sz="1200" kern="1200">
          <a:solidFill>
            <a:schemeClr val="tx1">
              <a:lumMod val="75000"/>
              <a:lumOff val="25000"/>
            </a:schemeClr>
          </a:solidFill>
          <a:latin typeface="+mn-lt"/>
          <a:ea typeface="+mn-ea"/>
          <a:cs typeface="+mn-cs"/>
        </a:defRPr>
      </a:lvl2pPr>
      <a:lvl3pPr marL="152373" indent="-142850" algn="l" defTabSz="914239" rtl="0" eaLnBrk="1" latinLnBrk="0" hangingPunct="1">
        <a:spcBef>
          <a:spcPts val="600"/>
        </a:spcBef>
        <a:spcAft>
          <a:spcPts val="300"/>
        </a:spcAft>
        <a:buFont typeface="Arial" panose="020B0604020202020204" pitchFamily="34" charset="0"/>
        <a:buChar char="•"/>
        <a:defRPr sz="1100" kern="1200">
          <a:solidFill>
            <a:schemeClr val="tx1">
              <a:lumMod val="75000"/>
              <a:lumOff val="25000"/>
            </a:schemeClr>
          </a:solidFill>
          <a:latin typeface="+mn-lt"/>
          <a:ea typeface="+mn-ea"/>
          <a:cs typeface="+mn-cs"/>
        </a:defRPr>
      </a:lvl3pPr>
      <a:lvl4pPr marL="361886" indent="-180943" algn="l" defTabSz="914239" rtl="0" eaLnBrk="1" latinLnBrk="0" hangingPunct="1">
        <a:spcBef>
          <a:spcPts val="300"/>
        </a:spcBef>
        <a:spcAft>
          <a:spcPts val="300"/>
        </a:spcAft>
        <a:buFont typeface="Arial" panose="020B0604020202020204" pitchFamily="34" charset="0"/>
        <a:buChar char="•"/>
        <a:tabLst/>
        <a:defRPr sz="1000" kern="1200">
          <a:solidFill>
            <a:schemeClr val="tx1">
              <a:lumMod val="75000"/>
              <a:lumOff val="25000"/>
            </a:schemeClr>
          </a:solidFill>
          <a:latin typeface="+mn-lt"/>
          <a:ea typeface="+mn-ea"/>
          <a:cs typeface="+mn-cs"/>
        </a:defRPr>
      </a:lvl4pPr>
      <a:lvl5pPr marL="542830" indent="-180943" algn="l" defTabSz="914239" rtl="0" eaLnBrk="1" latinLnBrk="0" hangingPunct="1">
        <a:spcBef>
          <a:spcPts val="0"/>
        </a:spcBef>
        <a:spcAft>
          <a:spcPts val="300"/>
        </a:spcAft>
        <a:buFont typeface="Arial" panose="020B0604020202020204" pitchFamily="34" charset="0"/>
        <a:buChar char="−"/>
        <a:defRPr sz="1000" kern="1200">
          <a:solidFill>
            <a:schemeClr val="tx1">
              <a:lumMod val="75000"/>
              <a:lumOff val="25000"/>
            </a:schemeClr>
          </a:solidFill>
          <a:latin typeface="+mn-lt"/>
          <a:ea typeface="+mn-ea"/>
          <a:cs typeface="+mn-cs"/>
        </a:defRPr>
      </a:lvl5pPr>
      <a:lvl6pPr marL="2514156" indent="-228560" algn="l" defTabSz="91423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275" indent="-228560" algn="l" defTabSz="91423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395" indent="-228560" algn="l" defTabSz="91423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514" indent="-228560" algn="l" defTabSz="91423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39" rtl="0" eaLnBrk="1" latinLnBrk="0" hangingPunct="1">
        <a:defRPr sz="1800" kern="1200">
          <a:solidFill>
            <a:schemeClr val="tx1"/>
          </a:solidFill>
          <a:latin typeface="+mn-lt"/>
          <a:ea typeface="+mn-ea"/>
          <a:cs typeface="+mn-cs"/>
        </a:defRPr>
      </a:lvl1pPr>
      <a:lvl2pPr marL="457119" algn="l" defTabSz="914239" rtl="0" eaLnBrk="1" latinLnBrk="0" hangingPunct="1">
        <a:defRPr sz="1800" kern="1200">
          <a:solidFill>
            <a:schemeClr val="tx1"/>
          </a:solidFill>
          <a:latin typeface="+mn-lt"/>
          <a:ea typeface="+mn-ea"/>
          <a:cs typeface="+mn-cs"/>
        </a:defRPr>
      </a:lvl2pPr>
      <a:lvl3pPr marL="914239" algn="l" defTabSz="914239" rtl="0" eaLnBrk="1" latinLnBrk="0" hangingPunct="1">
        <a:defRPr sz="1800" kern="1200">
          <a:solidFill>
            <a:schemeClr val="tx1"/>
          </a:solidFill>
          <a:latin typeface="+mn-lt"/>
          <a:ea typeface="+mn-ea"/>
          <a:cs typeface="+mn-cs"/>
        </a:defRPr>
      </a:lvl3pPr>
      <a:lvl4pPr marL="1371358" algn="l" defTabSz="914239" rtl="0" eaLnBrk="1" latinLnBrk="0" hangingPunct="1">
        <a:defRPr sz="1800" kern="1200">
          <a:solidFill>
            <a:schemeClr val="tx1"/>
          </a:solidFill>
          <a:latin typeface="+mn-lt"/>
          <a:ea typeface="+mn-ea"/>
          <a:cs typeface="+mn-cs"/>
        </a:defRPr>
      </a:lvl4pPr>
      <a:lvl5pPr marL="1828477" algn="l" defTabSz="914239" rtl="0" eaLnBrk="1" latinLnBrk="0" hangingPunct="1">
        <a:defRPr sz="1800" kern="1200">
          <a:solidFill>
            <a:schemeClr val="tx1"/>
          </a:solidFill>
          <a:latin typeface="+mn-lt"/>
          <a:ea typeface="+mn-ea"/>
          <a:cs typeface="+mn-cs"/>
        </a:defRPr>
      </a:lvl5pPr>
      <a:lvl6pPr marL="2285596" algn="l" defTabSz="914239" rtl="0" eaLnBrk="1" latinLnBrk="0" hangingPunct="1">
        <a:defRPr sz="1800" kern="1200">
          <a:solidFill>
            <a:schemeClr val="tx1"/>
          </a:solidFill>
          <a:latin typeface="+mn-lt"/>
          <a:ea typeface="+mn-ea"/>
          <a:cs typeface="+mn-cs"/>
        </a:defRPr>
      </a:lvl6pPr>
      <a:lvl7pPr marL="2742716" algn="l" defTabSz="914239" rtl="0" eaLnBrk="1" latinLnBrk="0" hangingPunct="1">
        <a:defRPr sz="1800" kern="1200">
          <a:solidFill>
            <a:schemeClr val="tx1"/>
          </a:solidFill>
          <a:latin typeface="+mn-lt"/>
          <a:ea typeface="+mn-ea"/>
          <a:cs typeface="+mn-cs"/>
        </a:defRPr>
      </a:lvl7pPr>
      <a:lvl8pPr marL="3199835" algn="l" defTabSz="914239" rtl="0" eaLnBrk="1" latinLnBrk="0" hangingPunct="1">
        <a:defRPr sz="1800" kern="1200">
          <a:solidFill>
            <a:schemeClr val="tx1"/>
          </a:solidFill>
          <a:latin typeface="+mn-lt"/>
          <a:ea typeface="+mn-ea"/>
          <a:cs typeface="+mn-cs"/>
        </a:defRPr>
      </a:lvl8pPr>
      <a:lvl9pPr marL="3656954" algn="l" defTabSz="914239"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Rectangle 4"/>
          <p:cNvSpPr/>
          <p:nvPr/>
        </p:nvSpPr>
        <p:spPr bwMode="gray">
          <a:xfrm>
            <a:off x="154753" y="162703"/>
            <a:ext cx="8834494" cy="6531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6216" tIns="63108" rIns="126216" bIns="63108" numCol="1" spcCol="0" rtlCol="0" fromWordArt="0" anchor="ctr" anchorCtr="0" forceAA="0" compatLnSpc="1">
            <a:prstTxWarp prst="textNoShape">
              <a:avLst/>
            </a:prstTxWarp>
            <a:noAutofit/>
          </a:bodyPr>
          <a:lstStyle/>
          <a:p>
            <a:pPr algn="ctr" defTabSz="801472">
              <a:lnSpc>
                <a:spcPct val="110000"/>
              </a:lnSpc>
              <a:spcBef>
                <a:spcPts val="2104"/>
              </a:spcBef>
              <a:buClr>
                <a:srgbClr val="222223"/>
              </a:buClr>
            </a:pPr>
            <a:endParaRPr lang="en-GB" sz="2500" dirty="0" err="1" smtClean="0">
              <a:solidFill>
                <a:prstClr val="white"/>
              </a:solidFill>
              <a:latin typeface="Segoe UI Light" panose="020B0502040204020203" pitchFamily="34" charset="0"/>
            </a:endParaRPr>
          </a:p>
        </p:txBody>
      </p:sp>
      <p:sp>
        <p:nvSpPr>
          <p:cNvPr id="4" name="TextBox 3"/>
          <p:cNvSpPr txBox="1"/>
          <p:nvPr/>
        </p:nvSpPr>
        <p:spPr>
          <a:xfrm>
            <a:off x="8564924" y="6688037"/>
            <a:ext cx="492596" cy="182218"/>
          </a:xfrm>
          <a:prstGeom prst="rect">
            <a:avLst/>
          </a:prstGeom>
          <a:noFill/>
        </p:spPr>
        <p:txBody>
          <a:bodyPr wrap="square" lIns="63108" tIns="31554" rIns="63108" bIns="31554" rtlCol="0">
            <a:spAutoFit/>
          </a:bodyPr>
          <a:lstStyle/>
          <a:p>
            <a:pPr algn="r" defTabSz="801472">
              <a:lnSpc>
                <a:spcPct val="110000"/>
              </a:lnSpc>
              <a:spcBef>
                <a:spcPts val="2104"/>
              </a:spcBef>
              <a:buClr>
                <a:srgbClr val="222223"/>
              </a:buClr>
            </a:pPr>
            <a:fld id="{08492756-E806-4604-9C5F-A6997CE6540C}" type="slidenum">
              <a:rPr lang="en-GB" sz="700" smtClean="0">
                <a:solidFill>
                  <a:prstClr val="white"/>
                </a:solidFill>
              </a:rPr>
              <a:pPr algn="r" defTabSz="801472">
                <a:lnSpc>
                  <a:spcPct val="110000"/>
                </a:lnSpc>
                <a:spcBef>
                  <a:spcPts val="2104"/>
                </a:spcBef>
                <a:buClr>
                  <a:srgbClr val="222223"/>
                </a:buClr>
              </a:pPr>
              <a:t>‹#›</a:t>
            </a:fld>
            <a:endParaRPr lang="en-GB" sz="700" dirty="0" err="1" smtClean="0">
              <a:solidFill>
                <a:prstClr val="white"/>
              </a:solidFill>
            </a:endParaRPr>
          </a:p>
        </p:txBody>
      </p:sp>
      <p:sp>
        <p:nvSpPr>
          <p:cNvPr id="2" name="Title Placeholder 1"/>
          <p:cNvSpPr>
            <a:spLocks noGrp="1"/>
          </p:cNvSpPr>
          <p:nvPr>
            <p:ph type="title"/>
          </p:nvPr>
        </p:nvSpPr>
        <p:spPr bwMode="gray">
          <a:xfrm>
            <a:off x="476081" y="857522"/>
            <a:ext cx="3328646" cy="556167"/>
          </a:xfrm>
          <a:prstGeom prst="rect">
            <a:avLst/>
          </a:prstGeom>
          <a:solidFill>
            <a:schemeClr val="accent3"/>
          </a:solidFill>
        </p:spPr>
        <p:txBody>
          <a:bodyPr wrap="none" lIns="63108" tIns="31554" rIns="63108" bIns="31554" rtlCol="0" anchor="b">
            <a:spAutoFit/>
          </a:bodyPr>
          <a:lstStyle/>
          <a:p>
            <a:pPr marL="0" lvl="0" indent="0" algn="l">
              <a:spcBef>
                <a:spcPct val="20000"/>
              </a:spcBef>
              <a:buFont typeface="Arial" panose="020B0604020202020204" pitchFamily="34" charset="0"/>
            </a:pPr>
            <a:r>
              <a:rPr lang="en-US" dirty="0" smtClean="0"/>
              <a:t>Click to edit title</a:t>
            </a:r>
            <a:endParaRPr lang="en-GB" dirty="0"/>
          </a:p>
        </p:txBody>
      </p:sp>
      <p:sp>
        <p:nvSpPr>
          <p:cNvPr id="3" name="Text Placeholder 2"/>
          <p:cNvSpPr>
            <a:spLocks noGrp="1"/>
          </p:cNvSpPr>
          <p:nvPr>
            <p:ph type="body" idx="1"/>
          </p:nvPr>
        </p:nvSpPr>
        <p:spPr bwMode="gray">
          <a:xfrm>
            <a:off x="467114" y="1768876"/>
            <a:ext cx="8209913" cy="4092749"/>
          </a:xfrm>
          <a:prstGeom prst="rect">
            <a:avLst/>
          </a:prstGeom>
        </p:spPr>
        <p:txBody>
          <a:bodyPr vert="horz" lIns="0" tIns="0" rIns="0" bIns="0" rtlCol="0">
            <a:noAutofit/>
          </a:body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8" name="TextBox 27"/>
          <p:cNvSpPr txBox="1"/>
          <p:nvPr/>
        </p:nvSpPr>
        <p:spPr bwMode="gray">
          <a:xfrm>
            <a:off x="463608" y="6693858"/>
            <a:ext cx="4186603" cy="164143"/>
          </a:xfrm>
          <a:prstGeom prst="rect">
            <a:avLst/>
          </a:prstGeom>
          <a:noFill/>
        </p:spPr>
        <p:txBody>
          <a:bodyPr wrap="none" lIns="0" tIns="0" rIns="0" bIns="0" rtlCol="0" anchor="ctr">
            <a:noAutofit/>
          </a:bodyPr>
          <a:lstStyle/>
          <a:p>
            <a:pPr defTabSz="801472"/>
            <a:r>
              <a:rPr lang="en-GB" sz="600" dirty="0" smtClean="0">
                <a:solidFill>
                  <a:prstClr val="white"/>
                </a:solidFill>
                <a:latin typeface="Segoe UI Light" panose="020B0502040204020203" pitchFamily="34" charset="0"/>
              </a:rPr>
              <a:t>Brexit poll  |  May 2016 |  Version 1  | </a:t>
            </a:r>
            <a:r>
              <a:rPr lang="en-US" sz="600" dirty="0" smtClean="0">
                <a:solidFill>
                  <a:prstClr val="white"/>
                </a:solidFill>
                <a:latin typeface="Segoe UI Light" panose="020B0502040204020203" pitchFamily="34" charset="0"/>
              </a:rPr>
              <a:t>Embargoed until 00:01 GMT Monday 9 May 2016</a:t>
            </a:r>
            <a:endParaRPr lang="en-GB" sz="600" dirty="0" smtClean="0">
              <a:solidFill>
                <a:prstClr val="white"/>
              </a:solidFill>
              <a:latin typeface="Segoe UI Light" panose="020B0502040204020203" pitchFamily="34" charset="0"/>
            </a:endParaRPr>
          </a:p>
        </p:txBody>
      </p:sp>
      <p:pic>
        <p:nvPicPr>
          <p:cNvPr id="6" name="Picture 5"/>
          <p:cNvPicPr>
            <a:picLocks noChangeAspect="1"/>
          </p:cNvPicPr>
          <p:nvPr/>
        </p:nvPicPr>
        <p:blipFill>
          <a:blip r:embed="rId55" cstate="screen">
            <a:extLst>
              <a:ext uri="{28A0092B-C50C-407E-A947-70E740481C1C}">
                <a14:useLocalDpi xmlns:a14="http://schemas.microsoft.com/office/drawing/2010/main"/>
              </a:ext>
            </a:extLst>
          </a:blip>
          <a:stretch>
            <a:fillRect/>
          </a:stretch>
        </p:blipFill>
        <p:spPr>
          <a:xfrm>
            <a:off x="472404" y="6279691"/>
            <a:ext cx="1954201" cy="349373"/>
          </a:xfrm>
          <a:prstGeom prst="rect">
            <a:avLst/>
          </a:prstGeom>
        </p:spPr>
      </p:pic>
    </p:spTree>
    <p:extLst>
      <p:ext uri="{BB962C8B-B14F-4D97-AF65-F5344CB8AC3E}">
        <p14:creationId xmlns:p14="http://schemas.microsoft.com/office/powerpoint/2010/main" val="3868066806"/>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 id="2147483916" r:id="rId12"/>
    <p:sldLayoutId id="2147483917" r:id="rId13"/>
    <p:sldLayoutId id="2147483918" r:id="rId14"/>
    <p:sldLayoutId id="2147483919" r:id="rId15"/>
    <p:sldLayoutId id="2147483920" r:id="rId16"/>
    <p:sldLayoutId id="2147483921" r:id="rId17"/>
    <p:sldLayoutId id="2147483922" r:id="rId18"/>
    <p:sldLayoutId id="2147483923" r:id="rId19"/>
    <p:sldLayoutId id="2147483924" r:id="rId20"/>
    <p:sldLayoutId id="2147483925" r:id="rId21"/>
    <p:sldLayoutId id="2147483926" r:id="rId22"/>
    <p:sldLayoutId id="2147483927" r:id="rId23"/>
    <p:sldLayoutId id="2147483928" r:id="rId24"/>
    <p:sldLayoutId id="2147483929" r:id="rId25"/>
    <p:sldLayoutId id="2147483930" r:id="rId26"/>
    <p:sldLayoutId id="2147483931" r:id="rId27"/>
    <p:sldLayoutId id="2147483932" r:id="rId28"/>
    <p:sldLayoutId id="2147483933" r:id="rId29"/>
    <p:sldLayoutId id="2147483934" r:id="rId30"/>
    <p:sldLayoutId id="2147483935" r:id="rId31"/>
    <p:sldLayoutId id="2147483936" r:id="rId32"/>
    <p:sldLayoutId id="2147483937" r:id="rId33"/>
    <p:sldLayoutId id="2147483938" r:id="rId34"/>
    <p:sldLayoutId id="2147483939" r:id="rId35"/>
    <p:sldLayoutId id="2147483940" r:id="rId36"/>
    <p:sldLayoutId id="2147483941" r:id="rId37"/>
    <p:sldLayoutId id="2147483942" r:id="rId38"/>
    <p:sldLayoutId id="2147483943" r:id="rId39"/>
    <p:sldLayoutId id="2147483944" r:id="rId40"/>
    <p:sldLayoutId id="2147483945" r:id="rId41"/>
    <p:sldLayoutId id="2147483946" r:id="rId42"/>
    <p:sldLayoutId id="2147483947" r:id="rId43"/>
    <p:sldLayoutId id="2147483948" r:id="rId44"/>
    <p:sldLayoutId id="2147483949" r:id="rId45"/>
    <p:sldLayoutId id="2147483950" r:id="rId46"/>
    <p:sldLayoutId id="2147483951" r:id="rId47"/>
    <p:sldLayoutId id="2147483952" r:id="rId48"/>
    <p:sldLayoutId id="2147483953" r:id="rId49"/>
    <p:sldLayoutId id="2147483954" r:id="rId50"/>
    <p:sldLayoutId id="2147483955" r:id="rId51"/>
    <p:sldLayoutId id="2147483956" r:id="rId52"/>
    <p:sldLayoutId id="2147483957" r:id="rId53"/>
  </p:sldLayoutIdLst>
  <p:transition>
    <p:fade/>
  </p:transition>
  <p:timing>
    <p:tnLst>
      <p:par>
        <p:cTn id="1" dur="indefinite" restart="never" nodeType="tmRoot"/>
      </p:par>
    </p:tnLst>
  </p:timing>
  <p:hf sldNum="0" hdr="0" ftr="0" dt="0"/>
  <p:txStyles>
    <p:titleStyle>
      <a:lvl1pPr algn="ctr" defTabSz="801472" rtl="0" eaLnBrk="1" latinLnBrk="0" hangingPunct="1">
        <a:spcBef>
          <a:spcPct val="0"/>
        </a:spcBef>
        <a:buNone/>
        <a:defRPr lang="en-GB" sz="3200" b="1" kern="1200" smtClean="0">
          <a:solidFill>
            <a:schemeClr val="bg1"/>
          </a:solidFill>
          <a:latin typeface="+mj-lt"/>
          <a:ea typeface="+mn-ea"/>
          <a:cs typeface="+mn-cs"/>
        </a:defRPr>
      </a:lvl1pPr>
    </p:titleStyle>
    <p:bodyStyle>
      <a:lvl1pPr marL="239328" indent="-239328" algn="l" defTabSz="801472" rtl="0" eaLnBrk="1" latinLnBrk="0" hangingPunct="1">
        <a:lnSpc>
          <a:spcPct val="110000"/>
        </a:lnSpc>
        <a:spcBef>
          <a:spcPts val="526"/>
        </a:spcBef>
        <a:spcAft>
          <a:spcPts val="526"/>
        </a:spcAft>
        <a:buClr>
          <a:schemeClr val="bg2"/>
        </a:buClr>
        <a:buFont typeface="Wingdings" panose="05000000000000000000" pitchFamily="2" charset="2"/>
        <a:buChar char="§"/>
        <a:defRPr sz="2500" kern="1200">
          <a:solidFill>
            <a:schemeClr val="tx1"/>
          </a:solidFill>
          <a:latin typeface="+mn-lt"/>
          <a:ea typeface="+mn-ea"/>
          <a:cs typeface="+mn-cs"/>
        </a:defRPr>
      </a:lvl1pPr>
      <a:lvl2pPr marL="651196" indent="-250460" algn="l" defTabSz="801472" rtl="0" eaLnBrk="1" latinLnBrk="0" hangingPunct="1">
        <a:lnSpc>
          <a:spcPct val="110000"/>
        </a:lnSpc>
        <a:spcBef>
          <a:spcPts val="526"/>
        </a:spcBef>
        <a:spcAft>
          <a:spcPts val="526"/>
        </a:spcAft>
        <a:buClr>
          <a:schemeClr val="bg2"/>
        </a:buClr>
        <a:buFont typeface="Geomanist Light" pitchFamily="50" charset="0"/>
        <a:buChar char="–"/>
        <a:defRPr sz="2100" kern="1200">
          <a:solidFill>
            <a:schemeClr val="tx1"/>
          </a:solidFill>
          <a:latin typeface="+mn-lt"/>
          <a:ea typeface="+mn-ea"/>
          <a:cs typeface="+mn-cs"/>
        </a:defRPr>
      </a:lvl2pPr>
      <a:lvl3pPr marL="1001840" indent="-200368" algn="l" defTabSz="801472" rtl="0" eaLnBrk="1" latinLnBrk="0" hangingPunct="1">
        <a:lnSpc>
          <a:spcPct val="110000"/>
        </a:lnSpc>
        <a:spcBef>
          <a:spcPts val="526"/>
        </a:spcBef>
        <a:spcAft>
          <a:spcPts val="526"/>
        </a:spcAft>
        <a:buClr>
          <a:schemeClr val="bg2"/>
        </a:buClr>
        <a:buFont typeface="Geomanist Light" pitchFamily="50" charset="0"/>
        <a:buChar char="–"/>
        <a:defRPr sz="1800" kern="1200">
          <a:solidFill>
            <a:schemeClr val="tx1"/>
          </a:solidFill>
          <a:latin typeface="+mn-lt"/>
          <a:ea typeface="+mn-ea"/>
          <a:cs typeface="+mn-cs"/>
        </a:defRPr>
      </a:lvl3pPr>
      <a:lvl4pPr marL="1402575" indent="-200368" algn="l" defTabSz="801472" rtl="0" eaLnBrk="1" latinLnBrk="0" hangingPunct="1">
        <a:lnSpc>
          <a:spcPct val="110000"/>
        </a:lnSpc>
        <a:spcBef>
          <a:spcPts val="526"/>
        </a:spcBef>
        <a:spcAft>
          <a:spcPts val="526"/>
        </a:spcAft>
        <a:buClr>
          <a:schemeClr val="bg2"/>
        </a:buClr>
        <a:buFont typeface="Geomanist Light" pitchFamily="50" charset="0"/>
        <a:buChar char="–"/>
        <a:defRPr sz="1600" kern="1200">
          <a:solidFill>
            <a:schemeClr val="tx1"/>
          </a:solidFill>
          <a:latin typeface="+mn-lt"/>
          <a:ea typeface="+mn-ea"/>
          <a:cs typeface="+mn-cs"/>
        </a:defRPr>
      </a:lvl4pPr>
      <a:lvl5pPr marL="1803311" indent="-200368" algn="l" defTabSz="801472" rtl="0" eaLnBrk="1" latinLnBrk="0" hangingPunct="1">
        <a:lnSpc>
          <a:spcPct val="110000"/>
        </a:lnSpc>
        <a:spcBef>
          <a:spcPts val="526"/>
        </a:spcBef>
        <a:spcAft>
          <a:spcPts val="526"/>
        </a:spcAft>
        <a:buClr>
          <a:schemeClr val="bg2"/>
        </a:buClr>
        <a:buFont typeface="Geomanist Light" pitchFamily="50" charset="0"/>
        <a:buChar char="–"/>
        <a:defRPr sz="1600" kern="1200">
          <a:solidFill>
            <a:schemeClr val="tx1"/>
          </a:solidFill>
          <a:latin typeface="+mn-lt"/>
          <a:ea typeface="+mn-ea"/>
          <a:cs typeface="+mn-cs"/>
        </a:defRPr>
      </a:lvl5pPr>
      <a:lvl6pPr marL="2204047" indent="-200368" algn="l" defTabSz="80147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04783" indent="-200368" algn="l" defTabSz="80147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05519" indent="-200368" algn="l" defTabSz="80147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06254" indent="-200368" algn="l" defTabSz="80147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01472" rtl="0" eaLnBrk="1" latinLnBrk="0" hangingPunct="1">
        <a:defRPr sz="1600" kern="1200">
          <a:solidFill>
            <a:schemeClr val="tx1"/>
          </a:solidFill>
          <a:latin typeface="+mn-lt"/>
          <a:ea typeface="+mn-ea"/>
          <a:cs typeface="+mn-cs"/>
        </a:defRPr>
      </a:lvl1pPr>
      <a:lvl2pPr marL="400736" algn="l" defTabSz="801472" rtl="0" eaLnBrk="1" latinLnBrk="0" hangingPunct="1">
        <a:defRPr sz="1600" kern="1200">
          <a:solidFill>
            <a:schemeClr val="tx1"/>
          </a:solidFill>
          <a:latin typeface="+mn-lt"/>
          <a:ea typeface="+mn-ea"/>
          <a:cs typeface="+mn-cs"/>
        </a:defRPr>
      </a:lvl2pPr>
      <a:lvl3pPr marL="801472" algn="l" defTabSz="801472" rtl="0" eaLnBrk="1" latinLnBrk="0" hangingPunct="1">
        <a:defRPr sz="1600" kern="1200">
          <a:solidFill>
            <a:schemeClr val="tx1"/>
          </a:solidFill>
          <a:latin typeface="+mn-lt"/>
          <a:ea typeface="+mn-ea"/>
          <a:cs typeface="+mn-cs"/>
        </a:defRPr>
      </a:lvl3pPr>
      <a:lvl4pPr marL="1202207" algn="l" defTabSz="801472" rtl="0" eaLnBrk="1" latinLnBrk="0" hangingPunct="1">
        <a:defRPr sz="1600" kern="1200">
          <a:solidFill>
            <a:schemeClr val="tx1"/>
          </a:solidFill>
          <a:latin typeface="+mn-lt"/>
          <a:ea typeface="+mn-ea"/>
          <a:cs typeface="+mn-cs"/>
        </a:defRPr>
      </a:lvl4pPr>
      <a:lvl5pPr marL="1602943" algn="l" defTabSz="801472" rtl="0" eaLnBrk="1" latinLnBrk="0" hangingPunct="1">
        <a:defRPr sz="1600" kern="1200">
          <a:solidFill>
            <a:schemeClr val="tx1"/>
          </a:solidFill>
          <a:latin typeface="+mn-lt"/>
          <a:ea typeface="+mn-ea"/>
          <a:cs typeface="+mn-cs"/>
        </a:defRPr>
      </a:lvl5pPr>
      <a:lvl6pPr marL="2003679" algn="l" defTabSz="801472" rtl="0" eaLnBrk="1" latinLnBrk="0" hangingPunct="1">
        <a:defRPr sz="1600" kern="1200">
          <a:solidFill>
            <a:schemeClr val="tx1"/>
          </a:solidFill>
          <a:latin typeface="+mn-lt"/>
          <a:ea typeface="+mn-ea"/>
          <a:cs typeface="+mn-cs"/>
        </a:defRPr>
      </a:lvl6pPr>
      <a:lvl7pPr marL="2404415" algn="l" defTabSz="801472" rtl="0" eaLnBrk="1" latinLnBrk="0" hangingPunct="1">
        <a:defRPr sz="1600" kern="1200">
          <a:solidFill>
            <a:schemeClr val="tx1"/>
          </a:solidFill>
          <a:latin typeface="+mn-lt"/>
          <a:ea typeface="+mn-ea"/>
          <a:cs typeface="+mn-cs"/>
        </a:defRPr>
      </a:lvl7pPr>
      <a:lvl8pPr marL="2805151" algn="l" defTabSz="801472" rtl="0" eaLnBrk="1" latinLnBrk="0" hangingPunct="1">
        <a:defRPr sz="1600" kern="1200">
          <a:solidFill>
            <a:schemeClr val="tx1"/>
          </a:solidFill>
          <a:latin typeface="+mn-lt"/>
          <a:ea typeface="+mn-ea"/>
          <a:cs typeface="+mn-cs"/>
        </a:defRPr>
      </a:lvl8pPr>
      <a:lvl9pPr marL="3205886" algn="l" defTabSz="801472"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6.xml"/><Relationship Id="rId5" Type="http://schemas.openxmlformats.org/officeDocument/2006/relationships/image" Target="../media/image11.jpeg"/><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32.xml"/><Relationship Id="rId5" Type="http://schemas.openxmlformats.org/officeDocument/2006/relationships/chart" Target="../charts/chart11.xml"/><Relationship Id="rId4" Type="http://schemas.openxmlformats.org/officeDocument/2006/relationships/chart" Target="../charts/chart10.xml"/></Relationships>
</file>

<file path=ppt/slides/_rels/slide17.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5.xml"/></Relationships>
</file>

<file path=ppt/slides/_rels/slide20.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chart" Target="../charts/chart15.xml"/><Relationship Id="rId1" Type="http://schemas.openxmlformats.org/officeDocument/2006/relationships/slideLayout" Target="../slideLayouts/slideLayout185.xml"/><Relationship Id="rId4" Type="http://schemas.openxmlformats.org/officeDocument/2006/relationships/chart" Target="../charts/chart17.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jpeg"/><Relationship Id="rId1" Type="http://schemas.openxmlformats.org/officeDocument/2006/relationships/slideLayout" Target="../slideLayouts/slideLayout10.xml"/><Relationship Id="rId5" Type="http://schemas.openxmlformats.org/officeDocument/2006/relationships/chart" Target="../charts/chart19.xml"/><Relationship Id="rId4" Type="http://schemas.openxmlformats.org/officeDocument/2006/relationships/chart" Target="../charts/chart18.xml"/></Relationships>
</file>

<file path=ppt/slides/_rels/slide22.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260.xml"/></Relationships>
</file>

<file path=ppt/slides/_rels/slide23.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chart" Target="../charts/chart21.xml"/><Relationship Id="rId1" Type="http://schemas.openxmlformats.org/officeDocument/2006/relationships/slideLayout" Target="../slideLayouts/slideLayout260.xml"/></Relationships>
</file>

<file path=ppt/slides/_rels/slide24.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260.xml"/></Relationships>
</file>

<file path=ppt/slides/_rels/slide25.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9.xml"/><Relationship Id="rId1" Type="http://schemas.openxmlformats.org/officeDocument/2006/relationships/slideLayout" Target="../slideLayouts/slideLayout92.xml"/></Relationships>
</file>

<file path=ppt/slides/_rels/slide27.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10.xml"/><Relationship Id="rId1" Type="http://schemas.openxmlformats.org/officeDocument/2006/relationships/slideLayout" Target="../slideLayouts/slideLayout92.xml"/></Relationships>
</file>

<file path=ppt/slides/_rels/slide28.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chart" Target="../charts/chart28.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8" Type="http://schemas.openxmlformats.org/officeDocument/2006/relationships/image" Target="../media/image19.tiff"/><Relationship Id="rId13" Type="http://schemas.openxmlformats.org/officeDocument/2006/relationships/image" Target="../media/image24.tiff"/><Relationship Id="rId3" Type="http://schemas.openxmlformats.org/officeDocument/2006/relationships/image" Target="../media/image14.tiff"/><Relationship Id="rId7" Type="http://schemas.openxmlformats.org/officeDocument/2006/relationships/image" Target="../media/image18.tiff"/><Relationship Id="rId12" Type="http://schemas.openxmlformats.org/officeDocument/2006/relationships/image" Target="../media/image23.tiff"/><Relationship Id="rId2" Type="http://schemas.openxmlformats.org/officeDocument/2006/relationships/image" Target="../media/image13.tiff"/><Relationship Id="rId1" Type="http://schemas.openxmlformats.org/officeDocument/2006/relationships/slideLayout" Target="../slideLayouts/slideLayout85.xml"/><Relationship Id="rId6" Type="http://schemas.openxmlformats.org/officeDocument/2006/relationships/image" Target="../media/image17.tiff"/><Relationship Id="rId11" Type="http://schemas.openxmlformats.org/officeDocument/2006/relationships/image" Target="../media/image22.tiff"/><Relationship Id="rId5" Type="http://schemas.openxmlformats.org/officeDocument/2006/relationships/image" Target="../media/image16.tiff"/><Relationship Id="rId10" Type="http://schemas.openxmlformats.org/officeDocument/2006/relationships/image" Target="../media/image21.tiff"/><Relationship Id="rId4" Type="http://schemas.openxmlformats.org/officeDocument/2006/relationships/image" Target="../media/image15.tiff"/><Relationship Id="rId9" Type="http://schemas.openxmlformats.org/officeDocument/2006/relationships/image" Target="../media/image20.tiff"/></Relationships>
</file>

<file path=ppt/slides/_rels/slide30.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chart" Target="../charts/chart30.xml"/><Relationship Id="rId1" Type="http://schemas.openxmlformats.org/officeDocument/2006/relationships/slideLayout" Target="../slideLayouts/slideLayout123.xml"/><Relationship Id="rId4" Type="http://schemas.openxmlformats.org/officeDocument/2006/relationships/chart" Target="../charts/chart31.xml"/></Relationships>
</file>

<file path=ppt/slides/_rels/slide3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chart" Target="../charts/chart32.xml"/><Relationship Id="rId1" Type="http://schemas.openxmlformats.org/officeDocument/2006/relationships/slideLayout" Target="../slideLayouts/slideLayout12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6.xml"/></Relationships>
</file>

<file path=ppt/slides/_rels/slide34.xml.rels><?xml version="1.0" encoding="UTF-8" standalone="yes"?>
<Relationships xmlns="http://schemas.openxmlformats.org/package/2006/relationships"><Relationship Id="rId3" Type="http://schemas.openxmlformats.org/officeDocument/2006/relationships/hyperlink" Target="http://pollst.at/21Z4aXO" TargetMode="External"/><Relationship Id="rId2" Type="http://schemas.openxmlformats.org/officeDocument/2006/relationships/notesSlide" Target="../notesSlides/notesSlide12.xml"/><Relationship Id="rId1" Type="http://schemas.openxmlformats.org/officeDocument/2006/relationships/slideLayout" Target="../slideLayouts/slideLayout216.xml"/><Relationship Id="rId6" Type="http://schemas.openxmlformats.org/officeDocument/2006/relationships/hyperlink" Target="http://pollst.at/1pkrpxP" TargetMode="External"/><Relationship Id="rId5" Type="http://schemas.openxmlformats.org/officeDocument/2006/relationships/hyperlink" Target="http://pollst.at/1Xcw93b" TargetMode="External"/><Relationship Id="rId4" Type="http://schemas.openxmlformats.org/officeDocument/2006/relationships/hyperlink" Target="http://pollst.at/1THwfBY"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pollst.at/21Z4aXO" TargetMode="External"/><Relationship Id="rId2" Type="http://schemas.openxmlformats.org/officeDocument/2006/relationships/notesSlide" Target="../notesSlides/notesSlide13.xml"/><Relationship Id="rId1" Type="http://schemas.openxmlformats.org/officeDocument/2006/relationships/slideLayout" Target="../slideLayouts/slideLayout216.xml"/><Relationship Id="rId6" Type="http://schemas.openxmlformats.org/officeDocument/2006/relationships/hyperlink" Target="http://pollst.at/1pkrpxP" TargetMode="External"/><Relationship Id="rId5" Type="http://schemas.openxmlformats.org/officeDocument/2006/relationships/hyperlink" Target="http://pollst.at/1Xcw93b" TargetMode="External"/><Relationship Id="rId4" Type="http://schemas.openxmlformats.org/officeDocument/2006/relationships/hyperlink" Target="http://pollst.at/1THwfBY"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chart" Target="../charts/chart33.xml"/><Relationship Id="rId1" Type="http://schemas.openxmlformats.org/officeDocument/2006/relationships/slideLayout" Target="../slideLayouts/slideLayout114.xml"/><Relationship Id="rId4" Type="http://schemas.openxmlformats.org/officeDocument/2006/relationships/image" Target="../media/image30.emf"/></Relationships>
</file>

<file path=ppt/slides/_rels/slide37.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216.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24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5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52.xml"/></Relationships>
</file>

<file path=ppt/slides/_rels/slide4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243.xml"/></Relationships>
</file>

<file path=ppt/slides/_rels/slide43.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chart" Target="../charts/chart35.xml"/><Relationship Id="rId1" Type="http://schemas.openxmlformats.org/officeDocument/2006/relationships/slideLayout" Target="../slideLayouts/slideLayout260.xml"/></Relationships>
</file>

<file path=ppt/slides/_rels/slide44.xml.rels><?xml version="1.0" encoding="UTF-8" standalone="yes"?>
<Relationships xmlns="http://schemas.openxmlformats.org/package/2006/relationships"><Relationship Id="rId2" Type="http://schemas.openxmlformats.org/officeDocument/2006/relationships/chart" Target="../charts/chart37.xml"/><Relationship Id="rId1" Type="http://schemas.openxmlformats.org/officeDocument/2006/relationships/slideLayout" Target="../slideLayouts/slideLayout260.xml"/></Relationships>
</file>

<file path=ppt/slides/_rels/slide45.xml.rels><?xml version="1.0" encoding="UTF-8" standalone="yes"?>
<Relationships xmlns="http://schemas.openxmlformats.org/package/2006/relationships"><Relationship Id="rId3" Type="http://schemas.openxmlformats.org/officeDocument/2006/relationships/chart" Target="../charts/chart39.xml"/><Relationship Id="rId2" Type="http://schemas.openxmlformats.org/officeDocument/2006/relationships/chart" Target="../charts/chart38.xml"/><Relationship Id="rId1" Type="http://schemas.openxmlformats.org/officeDocument/2006/relationships/slideLayout" Target="../slideLayouts/slideLayout260.xml"/></Relationships>
</file>

<file path=ppt/slides/_rels/slide46.xml.rels><?xml version="1.0" encoding="UTF-8" standalone="yes"?>
<Relationships xmlns="http://schemas.openxmlformats.org/package/2006/relationships"><Relationship Id="rId2" Type="http://schemas.openxmlformats.org/officeDocument/2006/relationships/chart" Target="../charts/chart40.xml"/><Relationship Id="rId1" Type="http://schemas.openxmlformats.org/officeDocument/2006/relationships/slideLayout" Target="../slideLayouts/slideLayout260.xml"/></Relationships>
</file>

<file path=ppt/slides/_rels/slide47.xml.rels><?xml version="1.0" encoding="UTF-8" standalone="yes"?>
<Relationships xmlns="http://schemas.openxmlformats.org/package/2006/relationships"><Relationship Id="rId3" Type="http://schemas.openxmlformats.org/officeDocument/2006/relationships/chart" Target="../charts/chart42.xml"/><Relationship Id="rId2" Type="http://schemas.openxmlformats.org/officeDocument/2006/relationships/chart" Target="../charts/chart41.xml"/><Relationship Id="rId1" Type="http://schemas.openxmlformats.org/officeDocument/2006/relationships/slideLayout" Target="../slideLayouts/slideLayout260.xml"/></Relationships>
</file>

<file path=ppt/slides/_rels/slide48.xml.rels><?xml version="1.0" encoding="UTF-8" standalone="yes"?>
<Relationships xmlns="http://schemas.openxmlformats.org/package/2006/relationships"><Relationship Id="rId2" Type="http://schemas.openxmlformats.org/officeDocument/2006/relationships/chart" Target="../charts/chart43.xml"/><Relationship Id="rId1" Type="http://schemas.openxmlformats.org/officeDocument/2006/relationships/slideLayout" Target="../slideLayouts/slideLayout260.xml"/></Relationships>
</file>

<file path=ppt/slides/_rels/slide4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24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50.xml.rels><?xml version="1.0" encoding="UTF-8" standalone="yes"?>
<Relationships xmlns="http://schemas.openxmlformats.org/package/2006/relationships"><Relationship Id="rId3" Type="http://schemas.openxmlformats.org/officeDocument/2006/relationships/chart" Target="../charts/chart45.xml"/><Relationship Id="rId2" Type="http://schemas.openxmlformats.org/officeDocument/2006/relationships/chart" Target="../charts/chart44.xml"/><Relationship Id="rId1" Type="http://schemas.openxmlformats.org/officeDocument/2006/relationships/slideLayout" Target="../slideLayouts/slideLayout260.xml"/><Relationship Id="rId5" Type="http://schemas.openxmlformats.org/officeDocument/2006/relationships/chart" Target="../charts/chart47.xml"/><Relationship Id="rId4" Type="http://schemas.openxmlformats.org/officeDocument/2006/relationships/chart" Target="../charts/chart46.xml"/></Relationships>
</file>

<file path=ppt/slides/_rels/slide51.xml.rels><?xml version="1.0" encoding="UTF-8" standalone="yes"?>
<Relationships xmlns="http://schemas.openxmlformats.org/package/2006/relationships"><Relationship Id="rId2" Type="http://schemas.openxmlformats.org/officeDocument/2006/relationships/chart" Target="../charts/chart48.xml"/><Relationship Id="rId1" Type="http://schemas.openxmlformats.org/officeDocument/2006/relationships/slideLayout" Target="../slideLayouts/slideLayout260.xml"/></Relationships>
</file>

<file path=ppt/slides/_rels/slide52.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260.xml"/><Relationship Id="rId5" Type="http://schemas.openxmlformats.org/officeDocument/2006/relationships/chart" Target="../charts/chart52.xml"/><Relationship Id="rId4" Type="http://schemas.openxmlformats.org/officeDocument/2006/relationships/chart" Target="../charts/chart51.xml"/></Relationships>
</file>

<file path=ppt/slides/_rels/slide53.xml.rels><?xml version="1.0" encoding="UTF-8" standalone="yes"?>
<Relationships xmlns="http://schemas.openxmlformats.org/package/2006/relationships"><Relationship Id="rId2" Type="http://schemas.openxmlformats.org/officeDocument/2006/relationships/chart" Target="../charts/chart53.xml"/><Relationship Id="rId1" Type="http://schemas.openxmlformats.org/officeDocument/2006/relationships/slideLayout" Target="../slideLayouts/slideLayout260.xml"/></Relationships>
</file>

<file path=ppt/slides/_rels/slide54.xml.rels><?xml version="1.0" encoding="UTF-8" standalone="yes"?>
<Relationships xmlns="http://schemas.openxmlformats.org/package/2006/relationships"><Relationship Id="rId3" Type="http://schemas.openxmlformats.org/officeDocument/2006/relationships/chart" Target="../charts/chart55.xml"/><Relationship Id="rId2" Type="http://schemas.openxmlformats.org/officeDocument/2006/relationships/chart" Target="../charts/chart54.xml"/><Relationship Id="rId1" Type="http://schemas.openxmlformats.org/officeDocument/2006/relationships/slideLayout" Target="../slideLayouts/slideLayout260.xml"/></Relationships>
</file>

<file path=ppt/slides/_rels/slide55.xml.rels><?xml version="1.0" encoding="UTF-8" standalone="yes"?>
<Relationships xmlns="http://schemas.openxmlformats.org/package/2006/relationships"><Relationship Id="rId2" Type="http://schemas.openxmlformats.org/officeDocument/2006/relationships/chart" Target="../charts/chart56.xml"/><Relationship Id="rId1" Type="http://schemas.openxmlformats.org/officeDocument/2006/relationships/slideLayout" Target="../slideLayouts/slideLayout260.xml"/></Relationships>
</file>

<file path=ppt/slides/_rels/slide5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43.xml"/><Relationship Id="rId4" Type="http://schemas.microsoft.com/office/2007/relationships/hdphoto" Target="../media/hdphoto2.wdp"/></Relationships>
</file>

<file path=ppt/slides/_rels/slide57.xml.rels><?xml version="1.0" encoding="UTF-8" standalone="yes"?>
<Relationships xmlns="http://schemas.openxmlformats.org/package/2006/relationships"><Relationship Id="rId3" Type="http://schemas.openxmlformats.org/officeDocument/2006/relationships/chart" Target="../charts/chart58.xml"/><Relationship Id="rId2" Type="http://schemas.openxmlformats.org/officeDocument/2006/relationships/chart" Target="../charts/chart57.xml"/><Relationship Id="rId1" Type="http://schemas.openxmlformats.org/officeDocument/2006/relationships/slideLayout" Target="../slideLayouts/slideLayout260.xml"/></Relationships>
</file>

<file path=ppt/slides/_rels/slide58.xml.rels><?xml version="1.0" encoding="UTF-8" standalone="yes"?>
<Relationships xmlns="http://schemas.openxmlformats.org/package/2006/relationships"><Relationship Id="rId2" Type="http://schemas.openxmlformats.org/officeDocument/2006/relationships/chart" Target="../charts/chart59.xml"/><Relationship Id="rId1" Type="http://schemas.openxmlformats.org/officeDocument/2006/relationships/slideLayout" Target="../slideLayouts/slideLayout260.xml"/></Relationships>
</file>

<file path=ppt/slides/_rels/slide59.xml.rels><?xml version="1.0" encoding="UTF-8" standalone="yes"?>
<Relationships xmlns="http://schemas.openxmlformats.org/package/2006/relationships"><Relationship Id="rId8" Type="http://schemas.openxmlformats.org/officeDocument/2006/relationships/chart" Target="../charts/chart66.xml"/><Relationship Id="rId3" Type="http://schemas.openxmlformats.org/officeDocument/2006/relationships/chart" Target="../charts/chart61.xml"/><Relationship Id="rId7" Type="http://schemas.openxmlformats.org/officeDocument/2006/relationships/chart" Target="../charts/chart65.xml"/><Relationship Id="rId2" Type="http://schemas.openxmlformats.org/officeDocument/2006/relationships/chart" Target="../charts/chart60.xml"/><Relationship Id="rId1" Type="http://schemas.openxmlformats.org/officeDocument/2006/relationships/slideLayout" Target="../slideLayouts/slideLayout260.xml"/><Relationship Id="rId6" Type="http://schemas.openxmlformats.org/officeDocument/2006/relationships/chart" Target="../charts/chart64.xml"/><Relationship Id="rId5" Type="http://schemas.openxmlformats.org/officeDocument/2006/relationships/chart" Target="../charts/chart63.xml"/><Relationship Id="rId10" Type="http://schemas.openxmlformats.org/officeDocument/2006/relationships/chart" Target="../charts/chart68.xml"/><Relationship Id="rId4" Type="http://schemas.openxmlformats.org/officeDocument/2006/relationships/chart" Target="../charts/chart62.xml"/><Relationship Id="rId9" Type="http://schemas.openxmlformats.org/officeDocument/2006/relationships/chart" Target="../charts/chart6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60.xml.rels><?xml version="1.0" encoding="UTF-8" standalone="yes"?>
<Relationships xmlns="http://schemas.openxmlformats.org/package/2006/relationships"><Relationship Id="rId3" Type="http://schemas.openxmlformats.org/officeDocument/2006/relationships/chart" Target="../charts/chart70.xml"/><Relationship Id="rId2" Type="http://schemas.openxmlformats.org/officeDocument/2006/relationships/chart" Target="../charts/chart69.xml"/><Relationship Id="rId1" Type="http://schemas.openxmlformats.org/officeDocument/2006/relationships/slideLayout" Target="../slideLayouts/slideLayout260.xml"/><Relationship Id="rId4" Type="http://schemas.openxmlformats.org/officeDocument/2006/relationships/chart" Target="../charts/chart7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21.xml"/></Relationships>
</file>

<file path=ppt/slides/_rels/slide6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5.jpeg"/><Relationship Id="rId1" Type="http://schemas.openxmlformats.org/officeDocument/2006/relationships/slideLayout" Target="../slideLayouts/slideLayout207.xml"/><Relationship Id="rId4" Type="http://schemas.openxmlformats.org/officeDocument/2006/relationships/image" Target="../media/image36.png"/></Relationships>
</file>

<file path=ppt/slides/_rels/slide63.xml.rels><?xml version="1.0" encoding="UTF-8" standalone="yes"?>
<Relationships xmlns="http://schemas.openxmlformats.org/package/2006/relationships"><Relationship Id="rId2" Type="http://schemas.openxmlformats.org/officeDocument/2006/relationships/chart" Target="../charts/chart72.xml"/><Relationship Id="rId1" Type="http://schemas.openxmlformats.org/officeDocument/2006/relationships/slideLayout" Target="../slideLayouts/slideLayout222.xml"/></Relationships>
</file>

<file path=ppt/slides/_rels/slide64.xml.rels><?xml version="1.0" encoding="UTF-8" standalone="yes"?>
<Relationships xmlns="http://schemas.openxmlformats.org/package/2006/relationships"><Relationship Id="rId2" Type="http://schemas.openxmlformats.org/officeDocument/2006/relationships/chart" Target="../charts/chart73.xml"/><Relationship Id="rId1" Type="http://schemas.openxmlformats.org/officeDocument/2006/relationships/slideLayout" Target="../slideLayouts/slideLayout223.xml"/></Relationships>
</file>

<file path=ppt/slides/_rels/slide65.xml.rels><?xml version="1.0" encoding="UTF-8" standalone="yes"?>
<Relationships xmlns="http://schemas.openxmlformats.org/package/2006/relationships"><Relationship Id="rId3" Type="http://schemas.openxmlformats.org/officeDocument/2006/relationships/chart" Target="../charts/chart74.xml"/><Relationship Id="rId2" Type="http://schemas.openxmlformats.org/officeDocument/2006/relationships/notesSlide" Target="../notesSlides/notesSlide22.xml"/><Relationship Id="rId1" Type="http://schemas.openxmlformats.org/officeDocument/2006/relationships/slideLayout" Target="../slideLayouts/slideLayout224.xml"/></Relationships>
</file>

<file path=ppt/slides/_rels/slide66.xml.rels><?xml version="1.0" encoding="UTF-8" standalone="yes"?>
<Relationships xmlns="http://schemas.openxmlformats.org/package/2006/relationships"><Relationship Id="rId3" Type="http://schemas.openxmlformats.org/officeDocument/2006/relationships/chart" Target="../charts/chart75.xml"/><Relationship Id="rId2" Type="http://schemas.openxmlformats.org/officeDocument/2006/relationships/notesSlide" Target="../notesSlides/notesSlide23.xml"/><Relationship Id="rId1" Type="http://schemas.openxmlformats.org/officeDocument/2006/relationships/slideLayout" Target="../slideLayouts/slideLayout225.xml"/></Relationships>
</file>

<file path=ppt/slides/_rels/slide67.xml.rels><?xml version="1.0" encoding="UTF-8" standalone="yes"?>
<Relationships xmlns="http://schemas.openxmlformats.org/package/2006/relationships"><Relationship Id="rId3" Type="http://schemas.openxmlformats.org/officeDocument/2006/relationships/chart" Target="../charts/chart76.xml"/><Relationship Id="rId2" Type="http://schemas.openxmlformats.org/officeDocument/2006/relationships/notesSlide" Target="../notesSlides/notesSlide24.xml"/><Relationship Id="rId1" Type="http://schemas.openxmlformats.org/officeDocument/2006/relationships/slideLayout" Target="../slideLayouts/slideLayout226.xml"/></Relationships>
</file>

<file path=ppt/slides/_rels/slide68.xml.rels><?xml version="1.0" encoding="UTF-8" standalone="yes"?>
<Relationships xmlns="http://schemas.openxmlformats.org/package/2006/relationships"><Relationship Id="rId3" Type="http://schemas.openxmlformats.org/officeDocument/2006/relationships/chart" Target="../charts/chart77.xml"/><Relationship Id="rId2" Type="http://schemas.openxmlformats.org/officeDocument/2006/relationships/notesSlide" Target="../notesSlides/notesSlide25.xml"/><Relationship Id="rId1" Type="http://schemas.openxmlformats.org/officeDocument/2006/relationships/slideLayout" Target="../slideLayouts/slideLayout227.xml"/></Relationships>
</file>

<file path=ppt/slides/_rels/slide69.xml.rels><?xml version="1.0" encoding="UTF-8" standalone="yes"?>
<Relationships xmlns="http://schemas.openxmlformats.org/package/2006/relationships"><Relationship Id="rId3" Type="http://schemas.openxmlformats.org/officeDocument/2006/relationships/chart" Target="../charts/chart78.xml"/><Relationship Id="rId2" Type="http://schemas.openxmlformats.org/officeDocument/2006/relationships/notesSlide" Target="../notesSlides/notesSlide26.xml"/><Relationship Id="rId1" Type="http://schemas.openxmlformats.org/officeDocument/2006/relationships/slideLayout" Target="../slideLayouts/slideLayout228.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4.xml"/></Relationships>
</file>

<file path=ppt/slides/_rels/slide70.xml.rels><?xml version="1.0" encoding="UTF-8" standalone="yes"?>
<Relationships xmlns="http://schemas.openxmlformats.org/package/2006/relationships"><Relationship Id="rId3" Type="http://schemas.openxmlformats.org/officeDocument/2006/relationships/chart" Target="../charts/chart79.xml"/><Relationship Id="rId2" Type="http://schemas.openxmlformats.org/officeDocument/2006/relationships/notesSlide" Target="../notesSlides/notesSlide27.xml"/><Relationship Id="rId1" Type="http://schemas.openxmlformats.org/officeDocument/2006/relationships/slideLayout" Target="../slideLayouts/slideLayout229.xml"/></Relationships>
</file>

<file path=ppt/slides/_rels/slide71.xml.rels><?xml version="1.0" encoding="UTF-8" standalone="yes"?>
<Relationships xmlns="http://schemas.openxmlformats.org/package/2006/relationships"><Relationship Id="rId3" Type="http://schemas.openxmlformats.org/officeDocument/2006/relationships/chart" Target="../charts/chart80.xml"/><Relationship Id="rId2" Type="http://schemas.openxmlformats.org/officeDocument/2006/relationships/notesSlide" Target="../notesSlides/notesSlide28.xml"/><Relationship Id="rId1" Type="http://schemas.openxmlformats.org/officeDocument/2006/relationships/slideLayout" Target="../slideLayouts/slideLayout230.xml"/></Relationships>
</file>

<file path=ppt/slides/_rels/slide72.xml.rels><?xml version="1.0" encoding="UTF-8" standalone="yes"?>
<Relationships xmlns="http://schemas.openxmlformats.org/package/2006/relationships"><Relationship Id="rId3" Type="http://schemas.openxmlformats.org/officeDocument/2006/relationships/chart" Target="../charts/chart81.xml"/><Relationship Id="rId2" Type="http://schemas.openxmlformats.org/officeDocument/2006/relationships/notesSlide" Target="../notesSlides/notesSlide29.xml"/><Relationship Id="rId1" Type="http://schemas.openxmlformats.org/officeDocument/2006/relationships/slideLayout" Target="../slideLayouts/slideLayout231.xml"/></Relationships>
</file>

<file path=ppt/slides/_rels/slide73.xml.rels><?xml version="1.0" encoding="UTF-8" standalone="yes"?>
<Relationships xmlns="http://schemas.openxmlformats.org/package/2006/relationships"><Relationship Id="rId3" Type="http://schemas.openxmlformats.org/officeDocument/2006/relationships/chart" Target="../charts/chart82.xml"/><Relationship Id="rId2" Type="http://schemas.openxmlformats.org/officeDocument/2006/relationships/notesSlide" Target="../notesSlides/notesSlide30.xml"/><Relationship Id="rId1" Type="http://schemas.openxmlformats.org/officeDocument/2006/relationships/slideLayout" Target="../slideLayouts/slideLayout232.xml"/></Relationships>
</file>

<file path=ppt/slides/_rels/slide74.xml.rels><?xml version="1.0" encoding="UTF-8" standalone="yes"?>
<Relationships xmlns="http://schemas.openxmlformats.org/package/2006/relationships"><Relationship Id="rId3" Type="http://schemas.openxmlformats.org/officeDocument/2006/relationships/chart" Target="../charts/chart83.xml"/><Relationship Id="rId2" Type="http://schemas.openxmlformats.org/officeDocument/2006/relationships/notesSlide" Target="../notesSlides/notesSlide31.xml"/><Relationship Id="rId1" Type="http://schemas.openxmlformats.org/officeDocument/2006/relationships/slideLayout" Target="../slideLayouts/slideLayout233.xml"/></Relationships>
</file>

<file path=ppt/slides/_rels/slide75.xml.rels><?xml version="1.0" encoding="UTF-8" standalone="yes"?>
<Relationships xmlns="http://schemas.openxmlformats.org/package/2006/relationships"><Relationship Id="rId3" Type="http://schemas.openxmlformats.org/officeDocument/2006/relationships/chart" Target="../charts/chart84.xml"/><Relationship Id="rId2" Type="http://schemas.openxmlformats.org/officeDocument/2006/relationships/notesSlide" Target="../notesSlides/notesSlide32.xml"/><Relationship Id="rId1" Type="http://schemas.openxmlformats.org/officeDocument/2006/relationships/slideLayout" Target="../slideLayouts/slideLayout234.xml"/></Relationships>
</file>

<file path=ppt/slides/_rels/slide76.xml.rels><?xml version="1.0" encoding="UTF-8" standalone="yes"?>
<Relationships xmlns="http://schemas.openxmlformats.org/package/2006/relationships"><Relationship Id="rId3" Type="http://schemas.openxmlformats.org/officeDocument/2006/relationships/chart" Target="../charts/chart85.xml"/><Relationship Id="rId2" Type="http://schemas.openxmlformats.org/officeDocument/2006/relationships/notesSlide" Target="../notesSlides/notesSlide33.xml"/><Relationship Id="rId1" Type="http://schemas.openxmlformats.org/officeDocument/2006/relationships/slideLayout" Target="../slideLayouts/slideLayout235.xml"/></Relationships>
</file>

<file path=ppt/slides/_rels/slide77.xml.rels><?xml version="1.0" encoding="UTF-8" standalone="yes"?>
<Relationships xmlns="http://schemas.openxmlformats.org/package/2006/relationships"><Relationship Id="rId3" Type="http://schemas.openxmlformats.org/officeDocument/2006/relationships/chart" Target="../charts/chart86.xml"/><Relationship Id="rId2" Type="http://schemas.openxmlformats.org/officeDocument/2006/relationships/notesSlide" Target="../notesSlides/notesSlide34.xml"/><Relationship Id="rId1" Type="http://schemas.openxmlformats.org/officeDocument/2006/relationships/slideLayout" Target="../slideLayouts/slideLayout236.xml"/></Relationships>
</file>

<file path=ppt/slides/_rels/slide78.xml.rels><?xml version="1.0" encoding="UTF-8" standalone="yes"?>
<Relationships xmlns="http://schemas.openxmlformats.org/package/2006/relationships"><Relationship Id="rId3" Type="http://schemas.openxmlformats.org/officeDocument/2006/relationships/chart" Target="../charts/chart87.xml"/><Relationship Id="rId2" Type="http://schemas.openxmlformats.org/officeDocument/2006/relationships/notesSlide" Target="../notesSlides/notesSlide35.xml"/><Relationship Id="rId1" Type="http://schemas.openxmlformats.org/officeDocument/2006/relationships/slideLayout" Target="../slideLayouts/slideLayout237.xml"/></Relationships>
</file>

<file path=ppt/slides/_rels/slide79.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notesSlide" Target="../notesSlides/notesSlide36.xml"/><Relationship Id="rId1" Type="http://schemas.openxmlformats.org/officeDocument/2006/relationships/slideLayout" Target="../slideLayouts/slideLayout238.xml"/></Relationships>
</file>

<file path=ppt/slides/_rels/slide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84.xml"/></Relationships>
</file>

<file path=ppt/slides/_rels/slide80.xml.rels><?xml version="1.0" encoding="UTF-8" standalone="yes"?>
<Relationships xmlns="http://schemas.openxmlformats.org/package/2006/relationships"><Relationship Id="rId2" Type="http://schemas.openxmlformats.org/officeDocument/2006/relationships/chart" Target="../charts/chart89.xml"/><Relationship Id="rId1" Type="http://schemas.openxmlformats.org/officeDocument/2006/relationships/slideLayout" Target="../slideLayouts/slideLayout225.xml"/></Relationships>
</file>

<file path=ppt/slides/_rels/slide81.xml.rels><?xml version="1.0" encoding="UTF-8" standalone="yes"?>
<Relationships xmlns="http://schemas.openxmlformats.org/package/2006/relationships"><Relationship Id="rId3" Type="http://schemas.openxmlformats.org/officeDocument/2006/relationships/chart" Target="../charts/chart91.xml"/><Relationship Id="rId7" Type="http://schemas.openxmlformats.org/officeDocument/2006/relationships/chart" Target="../charts/chart95.xml"/><Relationship Id="rId2" Type="http://schemas.openxmlformats.org/officeDocument/2006/relationships/chart" Target="../charts/chart90.xml"/><Relationship Id="rId1" Type="http://schemas.openxmlformats.org/officeDocument/2006/relationships/slideLayout" Target="../slideLayouts/slideLayout239.xml"/><Relationship Id="rId6" Type="http://schemas.openxmlformats.org/officeDocument/2006/relationships/chart" Target="../charts/chart94.xml"/><Relationship Id="rId5" Type="http://schemas.openxmlformats.org/officeDocument/2006/relationships/chart" Target="../charts/chart93.xml"/><Relationship Id="rId4" Type="http://schemas.openxmlformats.org/officeDocument/2006/relationships/chart" Target="../charts/chart92.xml"/></Relationships>
</file>

<file path=ppt/slides/_rels/slide82.xml.rels><?xml version="1.0" encoding="UTF-8" standalone="yes"?>
<Relationships xmlns="http://schemas.openxmlformats.org/package/2006/relationships"><Relationship Id="rId2" Type="http://schemas.openxmlformats.org/officeDocument/2006/relationships/chart" Target="../charts/chart96.xml"/><Relationship Id="rId1" Type="http://schemas.openxmlformats.org/officeDocument/2006/relationships/slideLayout" Target="../slideLayouts/slideLayout240.xml"/></Relationships>
</file>

<file path=ppt/slides/_rels/slide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54756" y="161118"/>
            <a:ext cx="8834493" cy="6532740"/>
            <a:chOff x="651884" y="177638"/>
            <a:chExt cx="9412563" cy="7202649"/>
          </a:xfrm>
        </p:grpSpPr>
        <p:sp>
          <p:nvSpPr>
            <p:cNvPr id="9" name="Rectangle 8"/>
            <p:cNvSpPr/>
            <p:nvPr/>
          </p:nvSpPr>
          <p:spPr>
            <a:xfrm>
              <a:off x="651884" y="177638"/>
              <a:ext cx="1905200" cy="7202649"/>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188"/>
              <a:endParaRPr lang="en-GB" sz="1700">
                <a:solidFill>
                  <a:prstClr val="white"/>
                </a:solidFill>
              </a:endParaRPr>
            </a:p>
          </p:txBody>
        </p:sp>
        <p:sp>
          <p:nvSpPr>
            <p:cNvPr id="10" name="Rectangle 9"/>
            <p:cNvSpPr/>
            <p:nvPr/>
          </p:nvSpPr>
          <p:spPr>
            <a:xfrm>
              <a:off x="2528724" y="177638"/>
              <a:ext cx="1905200" cy="7202649"/>
            </a:xfrm>
            <a:prstGeom prst="rect">
              <a:avLst/>
            </a:prstGeom>
            <a:solidFill>
              <a:srgbClr val="CB33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188"/>
              <a:endParaRPr lang="en-GB" sz="1700">
                <a:solidFill>
                  <a:prstClr val="white"/>
                </a:solidFill>
              </a:endParaRPr>
            </a:p>
          </p:txBody>
        </p:sp>
        <p:sp>
          <p:nvSpPr>
            <p:cNvPr id="11" name="Rectangle 10"/>
            <p:cNvSpPr/>
            <p:nvPr/>
          </p:nvSpPr>
          <p:spPr>
            <a:xfrm>
              <a:off x="4405564" y="177638"/>
              <a:ext cx="1905200" cy="7202649"/>
            </a:xfrm>
            <a:prstGeom prst="rect">
              <a:avLst/>
            </a:prstGeom>
            <a:solidFill>
              <a:srgbClr val="693C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188"/>
              <a:endParaRPr lang="en-GB" sz="1700">
                <a:solidFill>
                  <a:prstClr val="white"/>
                </a:solidFill>
              </a:endParaRPr>
            </a:p>
          </p:txBody>
        </p:sp>
        <p:sp>
          <p:nvSpPr>
            <p:cNvPr id="12" name="Rectangle 11"/>
            <p:cNvSpPr/>
            <p:nvPr/>
          </p:nvSpPr>
          <p:spPr>
            <a:xfrm>
              <a:off x="6282405" y="177638"/>
              <a:ext cx="1905200" cy="720264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188"/>
              <a:endParaRPr lang="en-GB" sz="1700">
                <a:solidFill>
                  <a:prstClr val="white"/>
                </a:solidFill>
              </a:endParaRPr>
            </a:p>
          </p:txBody>
        </p:sp>
        <p:sp>
          <p:nvSpPr>
            <p:cNvPr id="13" name="Rectangle 12"/>
            <p:cNvSpPr/>
            <p:nvPr/>
          </p:nvSpPr>
          <p:spPr>
            <a:xfrm>
              <a:off x="8159247" y="177638"/>
              <a:ext cx="1905200" cy="72026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188"/>
              <a:endParaRPr lang="en-GB" sz="1700">
                <a:solidFill>
                  <a:prstClr val="white"/>
                </a:solidFill>
              </a:endParaRPr>
            </a:p>
          </p:txBody>
        </p:sp>
      </p:grpSp>
      <p:pic>
        <p:nvPicPr>
          <p:cNvPr id="39" name="Picture 3" descr="C:\Users\Graphics Dude Ltd\Graphics Dude Ltd\Work\Ipsos MORI (150306) 2015 March\DAY 5\Graphics\GettyImages_119601511.png"/>
          <p:cNvPicPr>
            <a:picLocks noGrp="1" noChangeAspect="1" noChangeArrowheads="1"/>
          </p:cNvPicPr>
          <p:nvPr>
            <p:ph type="pic" sz="quarter" idx="11"/>
          </p:nvPr>
        </p:nvPicPr>
        <p:blipFill rotWithShape="1">
          <a:blip r:embed="rId3" cstate="screen">
            <a:extLst>
              <a:ext uri="{28A0092B-C50C-407E-A947-70E740481C1C}">
                <a14:useLocalDpi xmlns:a14="http://schemas.microsoft.com/office/drawing/2010/main"/>
              </a:ext>
            </a:extLst>
          </a:blip>
          <a:srcRect/>
          <a:stretch/>
        </p:blipFill>
        <p:spPr bwMode="auto">
          <a:xfrm>
            <a:off x="154753" y="881887"/>
            <a:ext cx="8898938" cy="5839691"/>
          </a:xfrm>
          <a:prstGeom prst="rect">
            <a:avLst/>
          </a:prstGeom>
          <a:noFill/>
          <a:extLst>
            <a:ext uri="{909E8E84-426E-40DD-AFC4-6F175D3DCCD1}">
              <a14:hiddenFill xmlns:a14="http://schemas.microsoft.com/office/drawing/2010/main">
                <a:solidFill>
                  <a:srgbClr val="FFFFFF"/>
                </a:solidFill>
              </a14:hiddenFill>
            </a:ext>
          </a:extLst>
        </p:spPr>
      </p:pic>
      <p:sp>
        <p:nvSpPr>
          <p:cNvPr id="40" name="Frame 39"/>
          <p:cNvSpPr/>
          <p:nvPr/>
        </p:nvSpPr>
        <p:spPr bwMode="gray">
          <a:xfrm>
            <a:off x="0" y="99241"/>
            <a:ext cx="9144000" cy="6858151"/>
          </a:xfrm>
          <a:prstGeom prst="frame">
            <a:avLst>
              <a:gd name="adj1" fmla="val 238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19" tIns="40060" rIns="80119" bIns="40060" numCol="1" spcCol="0" rtlCol="0" fromWordArt="0" anchor="ctr" anchorCtr="0" forceAA="0" compatLnSpc="1">
            <a:prstTxWarp prst="textNoShape">
              <a:avLst/>
            </a:prstTxWarp>
            <a:noAutofit/>
          </a:bodyPr>
          <a:lstStyle/>
          <a:p>
            <a:pPr algn="ctr" defTabSz="801188"/>
            <a:endParaRPr lang="en-GB" dirty="0">
              <a:solidFill>
                <a:srgbClr val="222223"/>
              </a:solidFill>
              <a:latin typeface="Segoe UI Light" panose="020B0502040204020203" pitchFamily="34" charset="0"/>
            </a:endParaRPr>
          </a:p>
        </p:txBody>
      </p:sp>
      <p:sp>
        <p:nvSpPr>
          <p:cNvPr id="43" name="TextBox 42"/>
          <p:cNvSpPr txBox="1"/>
          <p:nvPr/>
        </p:nvSpPr>
        <p:spPr>
          <a:xfrm>
            <a:off x="402257" y="455394"/>
            <a:ext cx="5807680" cy="1421928"/>
          </a:xfrm>
          <a:prstGeom prst="rect">
            <a:avLst/>
          </a:prstGeom>
          <a:noFill/>
        </p:spPr>
        <p:txBody>
          <a:bodyPr wrap="none" lIns="0" tIns="0" rIns="0" bIns="0" rtlCol="0">
            <a:spAutoFit/>
          </a:bodyPr>
          <a:lstStyle/>
          <a:p>
            <a:pPr defTabSz="801188">
              <a:lnSpc>
                <a:spcPct val="110000"/>
              </a:lnSpc>
              <a:spcBef>
                <a:spcPts val="2104"/>
              </a:spcBef>
              <a:buClr>
                <a:srgbClr val="222223"/>
              </a:buClr>
            </a:pPr>
            <a:r>
              <a:rPr lang="en-GB" sz="8400" b="1" dirty="0" err="1">
                <a:solidFill>
                  <a:prstClr val="white"/>
                </a:solidFill>
              </a:rPr>
              <a:t>Ipsos</a:t>
            </a:r>
            <a:r>
              <a:rPr lang="en-GB" sz="8400" b="1" dirty="0">
                <a:solidFill>
                  <a:prstClr val="white"/>
                </a:solidFill>
              </a:rPr>
              <a:t> MORI</a:t>
            </a:r>
          </a:p>
        </p:txBody>
      </p:sp>
      <p:pic>
        <p:nvPicPr>
          <p:cNvPr id="45" name="Picture 44"/>
          <p:cNvPicPr>
            <a:picLocks noChangeAspect="1"/>
          </p:cNvPicPr>
          <p:nvPr/>
        </p:nvPicPr>
        <p:blipFill rotWithShape="1">
          <a:blip r:embed="rId4" cstate="screen">
            <a:extLst>
              <a:ext uri="{28A0092B-C50C-407E-A947-70E740481C1C}">
                <a14:useLocalDpi xmlns:a14="http://schemas.microsoft.com/office/drawing/2010/main"/>
              </a:ext>
            </a:extLst>
          </a:blip>
          <a:srcRect t="17784" b="38176"/>
          <a:stretch/>
        </p:blipFill>
        <p:spPr>
          <a:xfrm>
            <a:off x="369139" y="6220148"/>
            <a:ext cx="1517683" cy="501428"/>
          </a:xfrm>
          <a:prstGeom prst="rect">
            <a:avLst/>
          </a:prstGeom>
        </p:spPr>
      </p:pic>
      <p:sp>
        <p:nvSpPr>
          <p:cNvPr id="46" name="TextBox 45"/>
          <p:cNvSpPr txBox="1"/>
          <p:nvPr/>
        </p:nvSpPr>
        <p:spPr>
          <a:xfrm>
            <a:off x="442982" y="1800661"/>
            <a:ext cx="3354957" cy="473976"/>
          </a:xfrm>
          <a:prstGeom prst="rect">
            <a:avLst/>
          </a:prstGeom>
          <a:solidFill>
            <a:schemeClr val="bg1"/>
          </a:solidFill>
        </p:spPr>
        <p:txBody>
          <a:bodyPr wrap="none" lIns="0" tIns="0" rIns="0" bIns="0" rtlCol="0">
            <a:spAutoFit/>
          </a:bodyPr>
          <a:lstStyle/>
          <a:p>
            <a:pPr defTabSz="801188">
              <a:lnSpc>
                <a:spcPct val="110000"/>
              </a:lnSpc>
              <a:spcBef>
                <a:spcPts val="2104"/>
              </a:spcBef>
              <a:buClr>
                <a:srgbClr val="222223"/>
              </a:buClr>
            </a:pPr>
            <a:r>
              <a:rPr lang="en-GB" sz="2800" dirty="0">
                <a:solidFill>
                  <a:sysClr val="windowText" lastClr="000000"/>
                </a:solidFill>
              </a:rPr>
              <a:t>POLITICAL MONITOR</a:t>
            </a:r>
          </a:p>
        </p:txBody>
      </p:sp>
      <p:pic>
        <p:nvPicPr>
          <p:cNvPr id="14" name="Picture 13" descr="parliament_60816583.jpg"/>
          <p:cNvPicPr>
            <a:picLocks noChangeAspect="1"/>
          </p:cNvPicPr>
          <p:nvPr/>
        </p:nvPicPr>
        <p:blipFill>
          <a:blip r:embed="rId5" cstate="print"/>
          <a:srcRect l="1853" t="6528" r="1802"/>
          <a:stretch>
            <a:fillRect/>
          </a:stretch>
        </p:blipFill>
        <p:spPr>
          <a:xfrm>
            <a:off x="36512" y="2829"/>
            <a:ext cx="9144000" cy="6855173"/>
          </a:xfrm>
          <a:prstGeom prst="rect">
            <a:avLst/>
          </a:prstGeom>
        </p:spPr>
      </p:pic>
      <p:sp>
        <p:nvSpPr>
          <p:cNvPr id="2" name="TextBox 1"/>
          <p:cNvSpPr txBox="1"/>
          <p:nvPr/>
        </p:nvSpPr>
        <p:spPr>
          <a:xfrm>
            <a:off x="1403648" y="908720"/>
            <a:ext cx="6544104" cy="880241"/>
          </a:xfrm>
          <a:prstGeom prst="rect">
            <a:avLst/>
          </a:prstGeom>
          <a:noFill/>
        </p:spPr>
        <p:txBody>
          <a:bodyPr wrap="square" lIns="0" tIns="0" rIns="0" bIns="0" rtlCol="0">
            <a:spAutoFit/>
          </a:bodyPr>
          <a:lstStyle/>
          <a:p>
            <a:pPr algn="ctr">
              <a:lnSpc>
                <a:spcPct val="110000"/>
              </a:lnSpc>
              <a:buClr>
                <a:schemeClr val="bg2"/>
              </a:buClr>
            </a:pPr>
            <a:r>
              <a:rPr lang="en-GB" sz="3200" b="1" dirty="0" err="1" smtClean="0">
                <a:latin typeface="+mj-lt"/>
              </a:rPr>
              <a:t>Brexit</a:t>
            </a:r>
            <a:r>
              <a:rPr lang="en-GB" sz="3200" b="1" dirty="0" smtClean="0">
                <a:latin typeface="+mj-lt"/>
              </a:rPr>
              <a:t>: then and now</a:t>
            </a:r>
            <a:endParaRPr lang="en-GB" sz="3200" b="1" dirty="0">
              <a:latin typeface="+mj-lt"/>
            </a:endParaRPr>
          </a:p>
          <a:p>
            <a:pPr algn="ctr">
              <a:lnSpc>
                <a:spcPct val="110000"/>
              </a:lnSpc>
              <a:buClr>
                <a:schemeClr val="bg2"/>
              </a:buClr>
            </a:pPr>
            <a:r>
              <a:rPr lang="en-GB" sz="2000" dirty="0" smtClean="0">
                <a:latin typeface="Arial Rounded MT Bold" panose="020F0704030504030204" pitchFamily="34" charset="0"/>
              </a:rPr>
              <a:t>EEC 1975 – EU 2016</a:t>
            </a:r>
            <a:endParaRPr lang="en-GB" sz="2000" dirty="0">
              <a:latin typeface="Arial Rounded MT Bold" panose="020F0704030504030204" pitchFamily="34" charset="0"/>
            </a:endParaRPr>
          </a:p>
        </p:txBody>
      </p:sp>
      <p:sp>
        <p:nvSpPr>
          <p:cNvPr id="3" name="TextBox 2"/>
          <p:cNvSpPr txBox="1"/>
          <p:nvPr/>
        </p:nvSpPr>
        <p:spPr>
          <a:xfrm>
            <a:off x="2123728" y="5589240"/>
            <a:ext cx="5544616" cy="1218795"/>
          </a:xfrm>
          <a:prstGeom prst="rect">
            <a:avLst/>
          </a:prstGeom>
          <a:noFill/>
        </p:spPr>
        <p:txBody>
          <a:bodyPr wrap="square" lIns="0" tIns="0" rIns="0" bIns="0" rtlCol="0">
            <a:spAutoFit/>
          </a:bodyPr>
          <a:lstStyle/>
          <a:p>
            <a:pPr algn="ctr">
              <a:lnSpc>
                <a:spcPct val="110000"/>
              </a:lnSpc>
              <a:buClr>
                <a:schemeClr val="bg2"/>
              </a:buClr>
            </a:pPr>
            <a:r>
              <a:rPr lang="en-GB" b="1" dirty="0" smtClean="0">
                <a:solidFill>
                  <a:schemeClr val="bg1"/>
                </a:solidFill>
              </a:rPr>
              <a:t>Sir Robert Worcester KBE DL</a:t>
            </a:r>
          </a:p>
          <a:p>
            <a:pPr algn="ctr">
              <a:lnSpc>
                <a:spcPct val="110000"/>
              </a:lnSpc>
              <a:buClr>
                <a:schemeClr val="bg2"/>
              </a:buClr>
            </a:pPr>
            <a:r>
              <a:rPr lang="en-GB" b="1" dirty="0" smtClean="0">
                <a:solidFill>
                  <a:schemeClr val="bg1"/>
                </a:solidFill>
              </a:rPr>
              <a:t>Visiting Professor, LSE &amp; KCL</a:t>
            </a:r>
          </a:p>
          <a:p>
            <a:pPr algn="ctr">
              <a:lnSpc>
                <a:spcPct val="110000"/>
              </a:lnSpc>
              <a:buClr>
                <a:schemeClr val="bg2"/>
              </a:buClr>
            </a:pPr>
            <a:r>
              <a:rPr lang="en-GB" b="1" dirty="0" smtClean="0">
                <a:solidFill>
                  <a:schemeClr val="bg1"/>
                </a:solidFill>
              </a:rPr>
              <a:t>Founder, MORI</a:t>
            </a:r>
          </a:p>
          <a:p>
            <a:pPr algn="ctr">
              <a:lnSpc>
                <a:spcPct val="110000"/>
              </a:lnSpc>
              <a:buClr>
                <a:schemeClr val="bg2"/>
              </a:buClr>
            </a:pPr>
            <a:r>
              <a:rPr lang="en-GB" b="1" dirty="0" smtClean="0">
                <a:solidFill>
                  <a:schemeClr val="bg1"/>
                </a:solidFill>
              </a:rPr>
              <a:t>Institute of Commonwealth Studies, 24 May 2016</a:t>
            </a:r>
          </a:p>
        </p:txBody>
      </p:sp>
    </p:spTree>
    <p:extLst>
      <p:ext uri="{BB962C8B-B14F-4D97-AF65-F5344CB8AC3E}">
        <p14:creationId xmlns:p14="http://schemas.microsoft.com/office/powerpoint/2010/main" val="429561470"/>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a:t>Issues Facing Britain: April </a:t>
            </a:r>
          </a:p>
        </p:txBody>
      </p:sp>
      <p:sp>
        <p:nvSpPr>
          <p:cNvPr id="4" name="Text Placeholder 3"/>
          <p:cNvSpPr>
            <a:spLocks noGrp="1"/>
          </p:cNvSpPr>
          <p:nvPr>
            <p:ph type="body" sz="quarter" idx="13"/>
          </p:nvPr>
        </p:nvSpPr>
        <p:spPr/>
        <p:txBody>
          <a:bodyPr/>
          <a:lstStyle/>
          <a:p>
            <a:r>
              <a:rPr lang="en-US" dirty="0" smtClean="0"/>
              <a:t>Q.  “</a:t>
            </a:r>
            <a:r>
              <a:rPr lang="en-US" i="1" dirty="0" smtClean="0"/>
              <a:t>What do you see as the most/other important issues facing Britain today?”</a:t>
            </a:r>
            <a:endParaRPr lang="en-US" i="1" dirty="0"/>
          </a:p>
        </p:txBody>
      </p:sp>
      <p:sp>
        <p:nvSpPr>
          <p:cNvPr id="5" name="Text Placeholder 4"/>
          <p:cNvSpPr>
            <a:spLocks noGrp="1"/>
          </p:cNvSpPr>
          <p:nvPr>
            <p:ph type="body" sz="quarter" idx="15"/>
          </p:nvPr>
        </p:nvSpPr>
        <p:spPr/>
        <p:txBody>
          <a:bodyPr>
            <a:normAutofit/>
          </a:bodyPr>
          <a:lstStyle/>
          <a:p>
            <a:r>
              <a:rPr lang="en-GB" sz="1400" b="1" dirty="0">
                <a:solidFill>
                  <a:schemeClr val="bg2">
                    <a:lumMod val="25000"/>
                  </a:schemeClr>
                </a:solidFill>
              </a:rPr>
              <a:t>Source: Ipsos MORI Issues Index</a:t>
            </a:r>
          </a:p>
        </p:txBody>
      </p:sp>
      <p:graphicFrame>
        <p:nvGraphicFramePr>
          <p:cNvPr id="6" name="Chart 5"/>
          <p:cNvGraphicFramePr/>
          <p:nvPr>
            <p:extLst>
              <p:ext uri="{D42A27DB-BD31-4B8C-83A1-F6EECF244321}">
                <p14:modId xmlns:p14="http://schemas.microsoft.com/office/powerpoint/2010/main" val="3082638245"/>
              </p:ext>
            </p:extLst>
          </p:nvPr>
        </p:nvGraphicFramePr>
        <p:xfrm>
          <a:off x="-250943" y="1806076"/>
          <a:ext cx="7056784" cy="3914004"/>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 Box 20"/>
          <p:cNvSpPr txBox="1">
            <a:spLocks noChangeArrowheads="1"/>
          </p:cNvSpPr>
          <p:nvPr/>
        </p:nvSpPr>
        <p:spPr bwMode="auto">
          <a:xfrm>
            <a:off x="6516215" y="1950187"/>
            <a:ext cx="540000" cy="371497"/>
          </a:xfrm>
          <a:prstGeom prst="rect">
            <a:avLst/>
          </a:prstGeom>
          <a:noFill/>
          <a:ln w="9525">
            <a:noFill/>
            <a:miter lim="800000"/>
            <a:headEnd/>
            <a:tailEnd/>
          </a:ln>
        </p:spPr>
        <p:txBody>
          <a:bodyPr wrap="square" lIns="89984" tIns="46792" rIns="89984" bIns="46792" anchor="ctr">
            <a:spAutoFit/>
          </a:bodyPr>
          <a:lstStyle/>
          <a:p>
            <a:pPr algn="r"/>
            <a:r>
              <a:rPr lang="en-GB" b="1" dirty="0" smtClean="0"/>
              <a:t>-5</a:t>
            </a:r>
            <a:endParaRPr lang="en-GB" b="1" dirty="0"/>
          </a:p>
        </p:txBody>
      </p:sp>
      <p:sp>
        <p:nvSpPr>
          <p:cNvPr id="10" name="Text Box 21"/>
          <p:cNvSpPr txBox="1">
            <a:spLocks noChangeArrowheads="1"/>
          </p:cNvSpPr>
          <p:nvPr/>
        </p:nvSpPr>
        <p:spPr bwMode="auto">
          <a:xfrm>
            <a:off x="6516215" y="2318229"/>
            <a:ext cx="540000" cy="371497"/>
          </a:xfrm>
          <a:prstGeom prst="rect">
            <a:avLst/>
          </a:prstGeom>
          <a:noFill/>
          <a:ln w="9525">
            <a:noFill/>
            <a:miter lim="800000"/>
            <a:headEnd/>
            <a:tailEnd/>
          </a:ln>
        </p:spPr>
        <p:txBody>
          <a:bodyPr wrap="square" lIns="89984" tIns="46792" rIns="89984" bIns="46792" anchor="ctr">
            <a:spAutoFit/>
          </a:bodyPr>
          <a:lstStyle/>
          <a:p>
            <a:pPr algn="r"/>
            <a:r>
              <a:rPr lang="en-GB" b="1" dirty="0" smtClean="0"/>
              <a:t>+5</a:t>
            </a:r>
            <a:endParaRPr lang="en-GB" b="1" dirty="0"/>
          </a:p>
        </p:txBody>
      </p:sp>
      <p:sp>
        <p:nvSpPr>
          <p:cNvPr id="11" name="Text Box 21"/>
          <p:cNvSpPr txBox="1">
            <a:spLocks noChangeArrowheads="1"/>
          </p:cNvSpPr>
          <p:nvPr/>
        </p:nvSpPr>
        <p:spPr bwMode="auto">
          <a:xfrm>
            <a:off x="6516215" y="3054310"/>
            <a:ext cx="540000" cy="371497"/>
          </a:xfrm>
          <a:prstGeom prst="rect">
            <a:avLst/>
          </a:prstGeom>
          <a:noFill/>
          <a:ln w="9525">
            <a:noFill/>
            <a:miter lim="800000"/>
            <a:headEnd/>
            <a:tailEnd/>
          </a:ln>
        </p:spPr>
        <p:txBody>
          <a:bodyPr wrap="square" lIns="89984" tIns="46792" rIns="89984" bIns="46792" anchor="ctr">
            <a:spAutoFit/>
          </a:bodyPr>
          <a:lstStyle/>
          <a:p>
            <a:pPr algn="r"/>
            <a:r>
              <a:rPr lang="en-GB" b="1" dirty="0" smtClean="0"/>
              <a:t>-3</a:t>
            </a:r>
            <a:endParaRPr lang="en-GB" b="1" dirty="0"/>
          </a:p>
        </p:txBody>
      </p:sp>
      <p:sp>
        <p:nvSpPr>
          <p:cNvPr id="12" name="Text Box 21"/>
          <p:cNvSpPr txBox="1">
            <a:spLocks noChangeArrowheads="1"/>
          </p:cNvSpPr>
          <p:nvPr/>
        </p:nvSpPr>
        <p:spPr bwMode="auto">
          <a:xfrm>
            <a:off x="6516215" y="2686269"/>
            <a:ext cx="540000" cy="371497"/>
          </a:xfrm>
          <a:prstGeom prst="rect">
            <a:avLst/>
          </a:prstGeom>
          <a:noFill/>
          <a:ln w="9525">
            <a:noFill/>
            <a:miter lim="800000"/>
            <a:headEnd/>
            <a:tailEnd/>
          </a:ln>
        </p:spPr>
        <p:txBody>
          <a:bodyPr wrap="square" lIns="89984" tIns="46792" rIns="89984" bIns="46792" anchor="ctr">
            <a:spAutoFit/>
          </a:bodyPr>
          <a:lstStyle/>
          <a:p>
            <a:pPr algn="r"/>
            <a:r>
              <a:rPr lang="en-GB" b="1" dirty="0" smtClean="0"/>
              <a:t>+7</a:t>
            </a:r>
            <a:endParaRPr lang="en-GB" b="1" dirty="0"/>
          </a:p>
        </p:txBody>
      </p:sp>
      <p:sp>
        <p:nvSpPr>
          <p:cNvPr id="13" name="Text Box 21"/>
          <p:cNvSpPr txBox="1">
            <a:spLocks noChangeArrowheads="1"/>
          </p:cNvSpPr>
          <p:nvPr/>
        </p:nvSpPr>
        <p:spPr bwMode="auto">
          <a:xfrm>
            <a:off x="6516215" y="3422352"/>
            <a:ext cx="540000" cy="371497"/>
          </a:xfrm>
          <a:prstGeom prst="rect">
            <a:avLst/>
          </a:prstGeom>
          <a:noFill/>
          <a:ln w="9525">
            <a:noFill/>
            <a:miter lim="800000"/>
            <a:headEnd/>
            <a:tailEnd/>
          </a:ln>
        </p:spPr>
        <p:txBody>
          <a:bodyPr wrap="square" lIns="89984" tIns="46792" rIns="89984" bIns="46792" anchor="ctr">
            <a:spAutoFit/>
          </a:bodyPr>
          <a:lstStyle/>
          <a:p>
            <a:pPr algn="r"/>
            <a:r>
              <a:rPr lang="en-GB" b="1" dirty="0" smtClean="0"/>
              <a:t>+2</a:t>
            </a:r>
            <a:endParaRPr lang="en-GB" b="1" dirty="0"/>
          </a:p>
        </p:txBody>
      </p:sp>
      <p:sp>
        <p:nvSpPr>
          <p:cNvPr id="14" name="Text Box 21"/>
          <p:cNvSpPr txBox="1">
            <a:spLocks noChangeArrowheads="1"/>
          </p:cNvSpPr>
          <p:nvPr/>
        </p:nvSpPr>
        <p:spPr bwMode="auto">
          <a:xfrm>
            <a:off x="6516215" y="3790393"/>
            <a:ext cx="540000" cy="371497"/>
          </a:xfrm>
          <a:prstGeom prst="rect">
            <a:avLst/>
          </a:prstGeom>
          <a:noFill/>
          <a:ln w="9525">
            <a:noFill/>
            <a:miter lim="800000"/>
            <a:headEnd/>
            <a:tailEnd/>
          </a:ln>
        </p:spPr>
        <p:txBody>
          <a:bodyPr wrap="square" lIns="89984" tIns="46792" rIns="89984" bIns="46792" anchor="ctr">
            <a:spAutoFit/>
          </a:bodyPr>
          <a:lstStyle/>
          <a:p>
            <a:pPr algn="r"/>
            <a:r>
              <a:rPr lang="en-GB" b="1" dirty="0" smtClean="0"/>
              <a:t>+</a:t>
            </a:r>
            <a:r>
              <a:rPr lang="en-GB" b="1" dirty="0"/>
              <a:t>3</a:t>
            </a:r>
            <a:endParaRPr lang="en-GB" b="1" dirty="0" smtClean="0"/>
          </a:p>
        </p:txBody>
      </p:sp>
      <p:sp>
        <p:nvSpPr>
          <p:cNvPr id="15" name="Text Box 21"/>
          <p:cNvSpPr txBox="1">
            <a:spLocks noChangeArrowheads="1"/>
          </p:cNvSpPr>
          <p:nvPr/>
        </p:nvSpPr>
        <p:spPr bwMode="auto">
          <a:xfrm>
            <a:off x="6516215" y="4158433"/>
            <a:ext cx="540000" cy="371497"/>
          </a:xfrm>
          <a:prstGeom prst="rect">
            <a:avLst/>
          </a:prstGeom>
          <a:noFill/>
          <a:ln w="9525">
            <a:noFill/>
            <a:miter lim="800000"/>
            <a:headEnd/>
            <a:tailEnd/>
          </a:ln>
        </p:spPr>
        <p:txBody>
          <a:bodyPr wrap="square" lIns="89984" tIns="46792" rIns="89984" bIns="46792" anchor="ctr">
            <a:spAutoFit/>
          </a:bodyPr>
          <a:lstStyle/>
          <a:p>
            <a:pPr algn="r"/>
            <a:r>
              <a:rPr lang="en-GB" b="1" dirty="0" smtClean="0"/>
              <a:t>+2</a:t>
            </a:r>
            <a:endParaRPr lang="en-GB" b="1" dirty="0"/>
          </a:p>
        </p:txBody>
      </p:sp>
      <p:sp>
        <p:nvSpPr>
          <p:cNvPr id="16" name="Text Box 21"/>
          <p:cNvSpPr txBox="1">
            <a:spLocks noChangeArrowheads="1"/>
          </p:cNvSpPr>
          <p:nvPr/>
        </p:nvSpPr>
        <p:spPr bwMode="auto">
          <a:xfrm>
            <a:off x="6516215" y="4526474"/>
            <a:ext cx="540000" cy="371497"/>
          </a:xfrm>
          <a:prstGeom prst="rect">
            <a:avLst/>
          </a:prstGeom>
          <a:noFill/>
          <a:ln w="9525">
            <a:noFill/>
            <a:miter lim="800000"/>
            <a:headEnd/>
            <a:tailEnd/>
          </a:ln>
        </p:spPr>
        <p:txBody>
          <a:bodyPr wrap="square" lIns="89984" tIns="46792" rIns="89984" bIns="46792" anchor="ctr">
            <a:spAutoFit/>
          </a:bodyPr>
          <a:lstStyle/>
          <a:p>
            <a:pPr algn="r"/>
            <a:r>
              <a:rPr lang="en-GB" b="1" dirty="0" smtClean="0"/>
              <a:t>+3</a:t>
            </a:r>
            <a:endParaRPr lang="en-GB" b="1" dirty="0"/>
          </a:p>
        </p:txBody>
      </p:sp>
      <p:sp>
        <p:nvSpPr>
          <p:cNvPr id="17" name="Text Box 21"/>
          <p:cNvSpPr txBox="1">
            <a:spLocks noChangeArrowheads="1"/>
          </p:cNvSpPr>
          <p:nvPr/>
        </p:nvSpPr>
        <p:spPr bwMode="auto">
          <a:xfrm>
            <a:off x="6516215" y="4894516"/>
            <a:ext cx="540000" cy="371497"/>
          </a:xfrm>
          <a:prstGeom prst="rect">
            <a:avLst/>
          </a:prstGeom>
          <a:noFill/>
          <a:ln w="9525">
            <a:noFill/>
            <a:miter lim="800000"/>
            <a:headEnd/>
            <a:tailEnd/>
          </a:ln>
        </p:spPr>
        <p:txBody>
          <a:bodyPr wrap="square" lIns="89984" tIns="46792" rIns="89984" bIns="46792" anchor="ctr">
            <a:spAutoFit/>
          </a:bodyPr>
          <a:lstStyle/>
          <a:p>
            <a:pPr algn="r"/>
            <a:r>
              <a:rPr lang="en-GB" b="1" dirty="0"/>
              <a:t>+</a:t>
            </a:r>
            <a:r>
              <a:rPr lang="en-GB" b="1" dirty="0" smtClean="0"/>
              <a:t>1</a:t>
            </a:r>
            <a:endParaRPr lang="en-GB" b="1" dirty="0"/>
          </a:p>
        </p:txBody>
      </p:sp>
      <p:sp>
        <p:nvSpPr>
          <p:cNvPr id="18" name="Text Box 21"/>
          <p:cNvSpPr txBox="1">
            <a:spLocks noChangeArrowheads="1"/>
          </p:cNvSpPr>
          <p:nvPr/>
        </p:nvSpPr>
        <p:spPr bwMode="auto">
          <a:xfrm>
            <a:off x="6516215" y="5262556"/>
            <a:ext cx="540000" cy="371497"/>
          </a:xfrm>
          <a:prstGeom prst="rect">
            <a:avLst/>
          </a:prstGeom>
          <a:noFill/>
          <a:ln w="9525">
            <a:noFill/>
            <a:miter lim="800000"/>
            <a:headEnd/>
            <a:tailEnd/>
          </a:ln>
        </p:spPr>
        <p:txBody>
          <a:bodyPr wrap="square" lIns="89984" tIns="46792" rIns="89984" bIns="46792" anchor="ctr">
            <a:spAutoFit/>
          </a:bodyPr>
          <a:lstStyle/>
          <a:p>
            <a:pPr algn="r"/>
            <a:r>
              <a:rPr lang="en-GB" b="1" dirty="0" smtClean="0"/>
              <a:t>+3</a:t>
            </a:r>
            <a:endParaRPr lang="en-GB" b="1" dirty="0"/>
          </a:p>
        </p:txBody>
      </p:sp>
      <p:sp>
        <p:nvSpPr>
          <p:cNvPr id="19" name="TextBox 18"/>
          <p:cNvSpPr txBox="1"/>
          <p:nvPr/>
        </p:nvSpPr>
        <p:spPr>
          <a:xfrm>
            <a:off x="6595238" y="1701216"/>
            <a:ext cx="540000" cy="251236"/>
          </a:xfrm>
          <a:prstGeom prst="rect">
            <a:avLst/>
          </a:prstGeom>
          <a:noFill/>
        </p:spPr>
        <p:txBody>
          <a:bodyPr wrap="square" lIns="0" tIns="0" rIns="0" bIns="0" rtlCol="0" anchor="ctr">
            <a:spAutoFit/>
          </a:bodyPr>
          <a:lstStyle/>
          <a:p>
            <a:pPr algn="ctr"/>
            <a:r>
              <a:rPr lang="en-GB" sz="1600" b="1" i="1" dirty="0"/>
              <a:t>%</a:t>
            </a:r>
            <a:endParaRPr lang="en-GB" sz="1400" b="1" i="1" dirty="0"/>
          </a:p>
        </p:txBody>
      </p:sp>
      <p:sp>
        <p:nvSpPr>
          <p:cNvPr id="41" name="Rectangle 40"/>
          <p:cNvSpPr/>
          <p:nvPr/>
        </p:nvSpPr>
        <p:spPr>
          <a:xfrm>
            <a:off x="6300193" y="1377562"/>
            <a:ext cx="2088232" cy="298539"/>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15962" tIns="35993" rIns="91424" bIns="35993" rtlCol="0" anchor="ctr">
            <a:spAutoFit/>
          </a:bodyPr>
          <a:lstStyle/>
          <a:p>
            <a:r>
              <a:rPr lang="en-GB" sz="1400" dirty="0">
                <a:solidFill>
                  <a:schemeClr val="tx1"/>
                </a:solidFill>
              </a:rPr>
              <a:t>Change since March:</a:t>
            </a:r>
          </a:p>
        </p:txBody>
      </p:sp>
      <p:cxnSp>
        <p:nvCxnSpPr>
          <p:cNvPr id="59" name="Straight Connector 58"/>
          <p:cNvCxnSpPr/>
          <p:nvPr/>
        </p:nvCxnSpPr>
        <p:spPr>
          <a:xfrm>
            <a:off x="6595238" y="2290914"/>
            <a:ext cx="1649170" cy="0"/>
          </a:xfrm>
          <a:prstGeom prst="line">
            <a:avLst/>
          </a:prstGeom>
          <a:ln w="12700">
            <a:solidFill>
              <a:schemeClr val="bg2">
                <a:lumMod val="9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6595238" y="2660593"/>
            <a:ext cx="1649170" cy="0"/>
          </a:xfrm>
          <a:prstGeom prst="line">
            <a:avLst/>
          </a:prstGeom>
          <a:ln w="12700">
            <a:solidFill>
              <a:schemeClr val="bg2">
                <a:lumMod val="9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6595238" y="3030272"/>
            <a:ext cx="1649170" cy="0"/>
          </a:xfrm>
          <a:prstGeom prst="line">
            <a:avLst/>
          </a:prstGeom>
          <a:ln w="12700">
            <a:solidFill>
              <a:schemeClr val="bg2">
                <a:lumMod val="9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6595238" y="3399951"/>
            <a:ext cx="1649170" cy="0"/>
          </a:xfrm>
          <a:prstGeom prst="line">
            <a:avLst/>
          </a:prstGeom>
          <a:ln w="12700">
            <a:solidFill>
              <a:schemeClr val="bg2">
                <a:lumMod val="9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6595238" y="4139309"/>
            <a:ext cx="1649170" cy="0"/>
          </a:xfrm>
          <a:prstGeom prst="line">
            <a:avLst/>
          </a:prstGeom>
          <a:ln w="12700">
            <a:solidFill>
              <a:schemeClr val="bg2">
                <a:lumMod val="9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6595238" y="4508988"/>
            <a:ext cx="1649170" cy="0"/>
          </a:xfrm>
          <a:prstGeom prst="line">
            <a:avLst/>
          </a:prstGeom>
          <a:ln w="12700">
            <a:solidFill>
              <a:schemeClr val="bg2">
                <a:lumMod val="9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6595238" y="4878667"/>
            <a:ext cx="1649170" cy="0"/>
          </a:xfrm>
          <a:prstGeom prst="line">
            <a:avLst/>
          </a:prstGeom>
          <a:ln w="12700">
            <a:solidFill>
              <a:schemeClr val="bg2">
                <a:lumMod val="9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6595238" y="5248346"/>
            <a:ext cx="1649170" cy="0"/>
          </a:xfrm>
          <a:prstGeom prst="line">
            <a:avLst/>
          </a:prstGeom>
          <a:ln w="12700">
            <a:solidFill>
              <a:schemeClr val="bg2">
                <a:lumMod val="90000"/>
              </a:schemeClr>
            </a:solidFill>
            <a:prstDash val="lgDash"/>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7529329" y="1734498"/>
            <a:ext cx="664689" cy="184666"/>
          </a:xfrm>
          <a:prstGeom prst="rect">
            <a:avLst/>
          </a:prstGeom>
          <a:noFill/>
        </p:spPr>
        <p:txBody>
          <a:bodyPr wrap="square" lIns="0" tIns="0" rIns="0" bIns="0" rtlCol="0">
            <a:spAutoFit/>
          </a:bodyPr>
          <a:lstStyle/>
          <a:p>
            <a:pPr algn="ctr"/>
            <a:r>
              <a:rPr lang="en-GB" sz="1200" b="1" dirty="0"/>
              <a:t>Position</a:t>
            </a:r>
            <a:endParaRPr lang="en-GB" sz="1400" b="1" dirty="0"/>
          </a:p>
        </p:txBody>
      </p:sp>
      <p:sp>
        <p:nvSpPr>
          <p:cNvPr id="71" name="Rectangle 70"/>
          <p:cNvSpPr/>
          <p:nvPr/>
        </p:nvSpPr>
        <p:spPr>
          <a:xfrm>
            <a:off x="323528" y="1377562"/>
            <a:ext cx="5760640" cy="298539"/>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15962" tIns="35993" rIns="91424" bIns="35993" rtlCol="0" anchor="ctr">
            <a:spAutoFit/>
          </a:bodyPr>
          <a:lstStyle/>
          <a:p>
            <a:r>
              <a:rPr lang="en-GB" sz="1400" b="1" dirty="0">
                <a:solidFill>
                  <a:schemeClr val="tx1"/>
                </a:solidFill>
              </a:rPr>
              <a:t>Top mentions %</a:t>
            </a:r>
          </a:p>
        </p:txBody>
      </p:sp>
      <p:sp>
        <p:nvSpPr>
          <p:cNvPr id="73" name="Minus 72"/>
          <p:cNvSpPr/>
          <p:nvPr/>
        </p:nvSpPr>
        <p:spPr bwMode="auto">
          <a:xfrm>
            <a:off x="7695500" y="2063927"/>
            <a:ext cx="332345" cy="144016"/>
          </a:xfrm>
          <a:prstGeom prst="mathMinus">
            <a:avLst/>
          </a:prstGeom>
          <a:solidFill>
            <a:schemeClr val="bg2"/>
          </a:solidFill>
          <a:ln w="9525" cap="flat" cmpd="sng" algn="ctr">
            <a:noFill/>
            <a:prstDash val="solid"/>
            <a:round/>
            <a:headEnd type="none" w="med" len="med"/>
            <a:tailEnd type="none" w="med" len="med"/>
          </a:ln>
          <a:effectLst/>
        </p:spPr>
        <p:txBody>
          <a:bodyPr vert="horz" wrap="square" lIns="89984" tIns="46792" rIns="89984" bIns="46792" numCol="1" rtlCol="0" anchor="ctr" anchorCtr="0" compatLnSpc="1">
            <a:prstTxWarp prst="textNoShape">
              <a:avLst/>
            </a:prstTxWarp>
          </a:bodyPr>
          <a:lstStyle/>
          <a:p>
            <a:pPr fontAlgn="base">
              <a:spcBef>
                <a:spcPct val="0"/>
              </a:spcBef>
              <a:spcAft>
                <a:spcPct val="0"/>
              </a:spcAft>
            </a:pPr>
            <a:endParaRPr lang="en-GB" sz="2000">
              <a:latin typeface="Arial" charset="0"/>
            </a:endParaRPr>
          </a:p>
        </p:txBody>
      </p:sp>
      <p:sp>
        <p:nvSpPr>
          <p:cNvPr id="74" name="Minus 73"/>
          <p:cNvSpPr/>
          <p:nvPr/>
        </p:nvSpPr>
        <p:spPr bwMode="auto">
          <a:xfrm>
            <a:off x="7695498" y="2431968"/>
            <a:ext cx="332345" cy="144016"/>
          </a:xfrm>
          <a:prstGeom prst="mathMinus">
            <a:avLst/>
          </a:prstGeom>
          <a:solidFill>
            <a:schemeClr val="bg2"/>
          </a:solidFill>
          <a:ln w="9525" cap="flat" cmpd="sng" algn="ctr">
            <a:noFill/>
            <a:prstDash val="solid"/>
            <a:round/>
            <a:headEnd type="none" w="med" len="med"/>
            <a:tailEnd type="none" w="med" len="med"/>
          </a:ln>
          <a:effectLst/>
        </p:spPr>
        <p:txBody>
          <a:bodyPr vert="horz" wrap="square" lIns="89984" tIns="46792" rIns="89984" bIns="46792" numCol="1" rtlCol="0" anchor="ctr" anchorCtr="0" compatLnSpc="1">
            <a:prstTxWarp prst="textNoShape">
              <a:avLst/>
            </a:prstTxWarp>
          </a:bodyPr>
          <a:lstStyle/>
          <a:p>
            <a:pPr fontAlgn="base">
              <a:spcBef>
                <a:spcPct val="0"/>
              </a:spcBef>
              <a:spcAft>
                <a:spcPct val="0"/>
              </a:spcAft>
            </a:pPr>
            <a:endParaRPr lang="en-GB" sz="2000">
              <a:latin typeface="Arial" charset="0"/>
            </a:endParaRPr>
          </a:p>
        </p:txBody>
      </p:sp>
      <p:grpSp>
        <p:nvGrpSpPr>
          <p:cNvPr id="109" name="Group 108"/>
          <p:cNvGrpSpPr/>
          <p:nvPr/>
        </p:nvGrpSpPr>
        <p:grpSpPr>
          <a:xfrm>
            <a:off x="7387528" y="4925284"/>
            <a:ext cx="714095" cy="309958"/>
            <a:chOff x="6982131" y="4043857"/>
            <a:chExt cx="714095" cy="309958"/>
          </a:xfrm>
        </p:grpSpPr>
        <p:sp>
          <p:nvSpPr>
            <p:cNvPr id="110" name="Up Arrow 109"/>
            <p:cNvSpPr/>
            <p:nvPr/>
          </p:nvSpPr>
          <p:spPr>
            <a:xfrm flipV="1">
              <a:off x="7480202" y="4136092"/>
              <a:ext cx="216024" cy="142500"/>
            </a:xfrm>
            <a:prstGeom prst="up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Text Box 21"/>
            <p:cNvSpPr txBox="1">
              <a:spLocks noChangeArrowheads="1"/>
            </p:cNvSpPr>
            <p:nvPr/>
          </p:nvSpPr>
          <p:spPr bwMode="auto">
            <a:xfrm>
              <a:off x="6982131" y="4043857"/>
              <a:ext cx="540000" cy="309958"/>
            </a:xfrm>
            <a:prstGeom prst="rect">
              <a:avLst/>
            </a:prstGeom>
            <a:noFill/>
            <a:ln w="9525">
              <a:noFill/>
              <a:miter lim="800000"/>
              <a:headEnd/>
              <a:tailEnd/>
            </a:ln>
          </p:spPr>
          <p:txBody>
            <a:bodyPr wrap="square" lIns="90000" tIns="46800" rIns="90000" bIns="46800" anchor="ctr">
              <a:spAutoFit/>
            </a:bodyPr>
            <a:lstStyle/>
            <a:p>
              <a:pPr algn="r"/>
              <a:r>
                <a:rPr lang="en-GB" sz="1400" b="1" dirty="0">
                  <a:solidFill>
                    <a:schemeClr val="accent2"/>
                  </a:solidFill>
                </a:rPr>
                <a:t>-3</a:t>
              </a:r>
            </a:p>
          </p:txBody>
        </p:sp>
      </p:grpSp>
      <p:grpSp>
        <p:nvGrpSpPr>
          <p:cNvPr id="53" name="Group 52"/>
          <p:cNvGrpSpPr/>
          <p:nvPr/>
        </p:nvGrpSpPr>
        <p:grpSpPr>
          <a:xfrm>
            <a:off x="7391877" y="2710295"/>
            <a:ext cx="714095" cy="309958"/>
            <a:chOff x="6982131" y="3763078"/>
            <a:chExt cx="714095" cy="309958"/>
          </a:xfrm>
        </p:grpSpPr>
        <p:sp>
          <p:nvSpPr>
            <p:cNvPr id="58" name="Up Arrow 57"/>
            <p:cNvSpPr/>
            <p:nvPr/>
          </p:nvSpPr>
          <p:spPr>
            <a:xfrm>
              <a:off x="7480202" y="3836787"/>
              <a:ext cx="216024" cy="142500"/>
            </a:xfrm>
            <a:prstGeom prst="up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Text Box 21"/>
            <p:cNvSpPr txBox="1">
              <a:spLocks noChangeArrowheads="1"/>
            </p:cNvSpPr>
            <p:nvPr/>
          </p:nvSpPr>
          <p:spPr bwMode="auto">
            <a:xfrm>
              <a:off x="6982131" y="3763078"/>
              <a:ext cx="540000" cy="309958"/>
            </a:xfrm>
            <a:prstGeom prst="rect">
              <a:avLst/>
            </a:prstGeom>
            <a:noFill/>
            <a:ln w="9525">
              <a:noFill/>
              <a:miter lim="800000"/>
              <a:headEnd/>
              <a:tailEnd/>
            </a:ln>
          </p:spPr>
          <p:txBody>
            <a:bodyPr wrap="square" lIns="90000" tIns="46800" rIns="90000" bIns="46800" anchor="ctr">
              <a:spAutoFit/>
            </a:bodyPr>
            <a:lstStyle/>
            <a:p>
              <a:pPr algn="r"/>
              <a:r>
                <a:rPr lang="en-GB" sz="1400" b="1" dirty="0">
                  <a:solidFill>
                    <a:schemeClr val="accent4"/>
                  </a:solidFill>
                </a:rPr>
                <a:t>+1</a:t>
              </a:r>
            </a:p>
          </p:txBody>
        </p:sp>
      </p:grpSp>
      <p:cxnSp>
        <p:nvCxnSpPr>
          <p:cNvPr id="70" name="Straight Connector 69"/>
          <p:cNvCxnSpPr/>
          <p:nvPr/>
        </p:nvCxnSpPr>
        <p:spPr>
          <a:xfrm>
            <a:off x="6595238" y="3769630"/>
            <a:ext cx="1649170" cy="0"/>
          </a:xfrm>
          <a:prstGeom prst="line">
            <a:avLst/>
          </a:prstGeom>
          <a:ln w="12700">
            <a:solidFill>
              <a:schemeClr val="bg2">
                <a:lumMod val="90000"/>
              </a:schemeClr>
            </a:solidFill>
            <a:prstDash val="lgDash"/>
          </a:ln>
        </p:spPr>
        <p:style>
          <a:lnRef idx="1">
            <a:schemeClr val="accent1"/>
          </a:lnRef>
          <a:fillRef idx="0">
            <a:schemeClr val="accent1"/>
          </a:fillRef>
          <a:effectRef idx="0">
            <a:schemeClr val="accent1"/>
          </a:effectRef>
          <a:fontRef idx="minor">
            <a:schemeClr val="tx1"/>
          </a:fontRef>
        </p:style>
      </p:cxnSp>
      <p:grpSp>
        <p:nvGrpSpPr>
          <p:cNvPr id="76" name="Group 75"/>
          <p:cNvGrpSpPr/>
          <p:nvPr/>
        </p:nvGrpSpPr>
        <p:grpSpPr>
          <a:xfrm>
            <a:off x="7387528" y="3820793"/>
            <a:ext cx="714095" cy="309958"/>
            <a:chOff x="6982131" y="3763078"/>
            <a:chExt cx="714095" cy="309958"/>
          </a:xfrm>
        </p:grpSpPr>
        <p:sp>
          <p:nvSpPr>
            <p:cNvPr id="77" name="Up Arrow 76"/>
            <p:cNvSpPr/>
            <p:nvPr/>
          </p:nvSpPr>
          <p:spPr>
            <a:xfrm>
              <a:off x="7480202" y="3836787"/>
              <a:ext cx="216024" cy="142500"/>
            </a:xfrm>
            <a:prstGeom prst="up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Box 21"/>
            <p:cNvSpPr txBox="1">
              <a:spLocks noChangeArrowheads="1"/>
            </p:cNvSpPr>
            <p:nvPr/>
          </p:nvSpPr>
          <p:spPr bwMode="auto">
            <a:xfrm>
              <a:off x="6982131" y="3763078"/>
              <a:ext cx="540000" cy="309958"/>
            </a:xfrm>
            <a:prstGeom prst="rect">
              <a:avLst/>
            </a:prstGeom>
            <a:noFill/>
            <a:ln w="9525">
              <a:noFill/>
              <a:miter lim="800000"/>
              <a:headEnd/>
              <a:tailEnd/>
            </a:ln>
          </p:spPr>
          <p:txBody>
            <a:bodyPr wrap="square" lIns="90000" tIns="46800" rIns="90000" bIns="46800" anchor="ctr">
              <a:spAutoFit/>
            </a:bodyPr>
            <a:lstStyle/>
            <a:p>
              <a:pPr algn="r"/>
              <a:r>
                <a:rPr lang="en-GB" sz="1400" b="1" dirty="0">
                  <a:solidFill>
                    <a:schemeClr val="accent4"/>
                  </a:solidFill>
                </a:rPr>
                <a:t>+2</a:t>
              </a:r>
            </a:p>
          </p:txBody>
        </p:sp>
      </p:grpSp>
      <p:grpSp>
        <p:nvGrpSpPr>
          <p:cNvPr id="56" name="Group 55"/>
          <p:cNvGrpSpPr/>
          <p:nvPr/>
        </p:nvGrpSpPr>
        <p:grpSpPr>
          <a:xfrm>
            <a:off x="7391877" y="3085080"/>
            <a:ext cx="714095" cy="309958"/>
            <a:chOff x="6982131" y="4043857"/>
            <a:chExt cx="714095" cy="309958"/>
          </a:xfrm>
        </p:grpSpPr>
        <p:sp>
          <p:nvSpPr>
            <p:cNvPr id="57" name="Up Arrow 56"/>
            <p:cNvSpPr/>
            <p:nvPr/>
          </p:nvSpPr>
          <p:spPr>
            <a:xfrm flipV="1">
              <a:off x="7480202" y="4136092"/>
              <a:ext cx="216024" cy="142500"/>
            </a:xfrm>
            <a:prstGeom prst="up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Text Box 21"/>
            <p:cNvSpPr txBox="1">
              <a:spLocks noChangeArrowheads="1"/>
            </p:cNvSpPr>
            <p:nvPr/>
          </p:nvSpPr>
          <p:spPr bwMode="auto">
            <a:xfrm>
              <a:off x="6982131" y="4043857"/>
              <a:ext cx="540000" cy="309958"/>
            </a:xfrm>
            <a:prstGeom prst="rect">
              <a:avLst/>
            </a:prstGeom>
            <a:noFill/>
            <a:ln w="9525">
              <a:noFill/>
              <a:miter lim="800000"/>
              <a:headEnd/>
              <a:tailEnd/>
            </a:ln>
          </p:spPr>
          <p:txBody>
            <a:bodyPr wrap="square" lIns="90000" tIns="46800" rIns="90000" bIns="46800" anchor="ctr">
              <a:spAutoFit/>
            </a:bodyPr>
            <a:lstStyle/>
            <a:p>
              <a:pPr algn="r"/>
              <a:r>
                <a:rPr lang="en-GB" sz="1400" b="1" dirty="0">
                  <a:solidFill>
                    <a:schemeClr val="accent2"/>
                  </a:solidFill>
                </a:rPr>
                <a:t>-1</a:t>
              </a:r>
            </a:p>
          </p:txBody>
        </p:sp>
      </p:grpSp>
      <p:sp>
        <p:nvSpPr>
          <p:cNvPr id="72" name="Minus 71"/>
          <p:cNvSpPr/>
          <p:nvPr/>
        </p:nvSpPr>
        <p:spPr bwMode="auto">
          <a:xfrm>
            <a:off x="7773628" y="4272173"/>
            <a:ext cx="332345" cy="144016"/>
          </a:xfrm>
          <a:prstGeom prst="mathMinus">
            <a:avLst/>
          </a:prstGeom>
          <a:solidFill>
            <a:schemeClr val="bg2"/>
          </a:solidFill>
          <a:ln w="9525" cap="flat" cmpd="sng" algn="ctr">
            <a:noFill/>
            <a:prstDash val="solid"/>
            <a:round/>
            <a:headEnd type="none" w="med" len="med"/>
            <a:tailEnd type="none" w="med" len="med"/>
          </a:ln>
          <a:effectLst/>
        </p:spPr>
        <p:txBody>
          <a:bodyPr vert="horz" wrap="square" lIns="89984" tIns="46792" rIns="89984" bIns="46792" numCol="1" rtlCol="0" anchor="ctr" anchorCtr="0" compatLnSpc="1">
            <a:prstTxWarp prst="textNoShape">
              <a:avLst/>
            </a:prstTxWarp>
          </a:bodyPr>
          <a:lstStyle/>
          <a:p>
            <a:pPr fontAlgn="base">
              <a:spcBef>
                <a:spcPct val="0"/>
              </a:spcBef>
              <a:spcAft>
                <a:spcPct val="0"/>
              </a:spcAft>
            </a:pPr>
            <a:endParaRPr lang="en-GB" sz="2000">
              <a:latin typeface="Arial" charset="0"/>
            </a:endParaRPr>
          </a:p>
        </p:txBody>
      </p:sp>
      <p:grpSp>
        <p:nvGrpSpPr>
          <p:cNvPr id="75" name="Group 74"/>
          <p:cNvGrpSpPr/>
          <p:nvPr/>
        </p:nvGrpSpPr>
        <p:grpSpPr>
          <a:xfrm>
            <a:off x="7382716" y="4557244"/>
            <a:ext cx="714095" cy="309958"/>
            <a:chOff x="6982131" y="3763078"/>
            <a:chExt cx="714095" cy="309958"/>
          </a:xfrm>
        </p:grpSpPr>
        <p:sp>
          <p:nvSpPr>
            <p:cNvPr id="80" name="Up Arrow 79"/>
            <p:cNvSpPr/>
            <p:nvPr/>
          </p:nvSpPr>
          <p:spPr>
            <a:xfrm>
              <a:off x="7480202" y="3836787"/>
              <a:ext cx="216024" cy="142500"/>
            </a:xfrm>
            <a:prstGeom prst="up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Text Box 21"/>
            <p:cNvSpPr txBox="1">
              <a:spLocks noChangeArrowheads="1"/>
            </p:cNvSpPr>
            <p:nvPr/>
          </p:nvSpPr>
          <p:spPr bwMode="auto">
            <a:xfrm>
              <a:off x="6982131" y="3763078"/>
              <a:ext cx="540000" cy="309958"/>
            </a:xfrm>
            <a:prstGeom prst="rect">
              <a:avLst/>
            </a:prstGeom>
            <a:noFill/>
            <a:ln w="9525">
              <a:noFill/>
              <a:miter lim="800000"/>
              <a:headEnd/>
              <a:tailEnd/>
            </a:ln>
          </p:spPr>
          <p:txBody>
            <a:bodyPr wrap="square" lIns="90000" tIns="46800" rIns="90000" bIns="46800" anchor="ctr">
              <a:spAutoFit/>
            </a:bodyPr>
            <a:lstStyle/>
            <a:p>
              <a:pPr algn="r"/>
              <a:r>
                <a:rPr lang="en-GB" sz="1400" b="1" dirty="0">
                  <a:solidFill>
                    <a:schemeClr val="accent4"/>
                  </a:solidFill>
                </a:rPr>
                <a:t>+1</a:t>
              </a:r>
            </a:p>
          </p:txBody>
        </p:sp>
      </p:grpSp>
      <p:sp>
        <p:nvSpPr>
          <p:cNvPr id="85" name="Minus 84"/>
          <p:cNvSpPr/>
          <p:nvPr/>
        </p:nvSpPr>
        <p:spPr bwMode="auto">
          <a:xfrm>
            <a:off x="7761356" y="3536091"/>
            <a:ext cx="332345" cy="144016"/>
          </a:xfrm>
          <a:prstGeom prst="mathMinus">
            <a:avLst/>
          </a:prstGeom>
          <a:solidFill>
            <a:schemeClr val="bg2"/>
          </a:solidFill>
          <a:ln w="9525" cap="flat" cmpd="sng" algn="ctr">
            <a:noFill/>
            <a:prstDash val="solid"/>
            <a:round/>
            <a:headEnd type="none" w="med" len="med"/>
            <a:tailEnd type="none" w="med" len="med"/>
          </a:ln>
          <a:effectLst/>
        </p:spPr>
        <p:txBody>
          <a:bodyPr vert="horz" wrap="square" lIns="89984" tIns="46792" rIns="89984" bIns="46792" numCol="1" rtlCol="0" anchor="ctr" anchorCtr="0" compatLnSpc="1">
            <a:prstTxWarp prst="textNoShape">
              <a:avLst/>
            </a:prstTxWarp>
          </a:bodyPr>
          <a:lstStyle/>
          <a:p>
            <a:pPr fontAlgn="base">
              <a:spcBef>
                <a:spcPct val="0"/>
              </a:spcBef>
              <a:spcAft>
                <a:spcPct val="0"/>
              </a:spcAft>
            </a:pPr>
            <a:endParaRPr lang="en-GB" sz="2000">
              <a:latin typeface="Arial" charset="0"/>
            </a:endParaRPr>
          </a:p>
        </p:txBody>
      </p:sp>
      <p:grpSp>
        <p:nvGrpSpPr>
          <p:cNvPr id="50" name="Group 49"/>
          <p:cNvGrpSpPr/>
          <p:nvPr/>
        </p:nvGrpSpPr>
        <p:grpSpPr>
          <a:xfrm>
            <a:off x="7392080" y="5293324"/>
            <a:ext cx="714095" cy="309958"/>
            <a:chOff x="6982131" y="3763078"/>
            <a:chExt cx="714095" cy="309958"/>
          </a:xfrm>
        </p:grpSpPr>
        <p:sp>
          <p:nvSpPr>
            <p:cNvPr id="51" name="Up Arrow 50"/>
            <p:cNvSpPr/>
            <p:nvPr/>
          </p:nvSpPr>
          <p:spPr>
            <a:xfrm>
              <a:off x="7480202" y="3836787"/>
              <a:ext cx="216024" cy="142500"/>
            </a:xfrm>
            <a:prstGeom prst="up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Text Box 21"/>
            <p:cNvSpPr txBox="1">
              <a:spLocks noChangeArrowheads="1"/>
            </p:cNvSpPr>
            <p:nvPr/>
          </p:nvSpPr>
          <p:spPr bwMode="auto">
            <a:xfrm>
              <a:off x="6982131" y="3763078"/>
              <a:ext cx="540000" cy="309958"/>
            </a:xfrm>
            <a:prstGeom prst="rect">
              <a:avLst/>
            </a:prstGeom>
            <a:noFill/>
            <a:ln w="9525">
              <a:noFill/>
              <a:miter lim="800000"/>
              <a:headEnd/>
              <a:tailEnd/>
            </a:ln>
          </p:spPr>
          <p:txBody>
            <a:bodyPr wrap="square" lIns="90000" tIns="46800" rIns="90000" bIns="46800" anchor="ctr">
              <a:spAutoFit/>
            </a:bodyPr>
            <a:lstStyle/>
            <a:p>
              <a:pPr algn="r"/>
              <a:r>
                <a:rPr lang="en-GB" sz="1400" b="1" dirty="0">
                  <a:solidFill>
                    <a:schemeClr val="accent4"/>
                  </a:solidFill>
                </a:rPr>
                <a:t>+2</a:t>
              </a:r>
            </a:p>
          </p:txBody>
        </p:sp>
      </p:grpSp>
      <p:sp>
        <p:nvSpPr>
          <p:cNvPr id="54" name="Right Arrow 53"/>
          <p:cNvSpPr/>
          <p:nvPr/>
        </p:nvSpPr>
        <p:spPr>
          <a:xfrm rot="10800000">
            <a:off x="5105760" y="2636913"/>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GB"/>
          </a:p>
        </p:txBody>
      </p:sp>
    </p:spTree>
    <p:extLst>
      <p:ext uri="{BB962C8B-B14F-4D97-AF65-F5344CB8AC3E}">
        <p14:creationId xmlns:p14="http://schemas.microsoft.com/office/powerpoint/2010/main" val="3307755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Group 52"/>
          <p:cNvGrpSpPr/>
          <p:nvPr/>
        </p:nvGrpSpPr>
        <p:grpSpPr>
          <a:xfrm>
            <a:off x="4533706" y="1442380"/>
            <a:ext cx="1478454" cy="3757448"/>
            <a:chOff x="4683622" y="1390222"/>
            <a:chExt cx="1478454" cy="3757448"/>
          </a:xfrm>
        </p:grpSpPr>
        <p:cxnSp>
          <p:nvCxnSpPr>
            <p:cNvPr id="54" name="Straight Connector 53"/>
            <p:cNvCxnSpPr/>
            <p:nvPr/>
          </p:nvCxnSpPr>
          <p:spPr>
            <a:xfrm>
              <a:off x="6135436" y="1556220"/>
              <a:ext cx="0" cy="3591450"/>
            </a:xfrm>
            <a:prstGeom prst="line">
              <a:avLst/>
            </a:prstGeom>
            <a:ln w="508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4683622" y="1390222"/>
              <a:ext cx="1478454" cy="226591"/>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spAutoFit/>
            </a:bodyPr>
            <a:lstStyle/>
            <a:p>
              <a:pPr algn="ctr"/>
              <a:r>
                <a:rPr lang="en-GB" sz="1000" dirty="0">
                  <a:solidFill>
                    <a:schemeClr val="bg2">
                      <a:lumMod val="25000"/>
                    </a:schemeClr>
                  </a:solidFill>
                </a:rPr>
                <a:t>Cameron becomes PM</a:t>
              </a:r>
            </a:p>
          </p:txBody>
        </p:sp>
      </p:grpSp>
      <p:sp>
        <p:nvSpPr>
          <p:cNvPr id="26" name="Rectangle 3"/>
          <p:cNvSpPr>
            <a:spLocks noGrp="1" noChangeArrowheads="1"/>
          </p:cNvSpPr>
          <p:nvPr>
            <p:ph type="title"/>
          </p:nvPr>
        </p:nvSpPr>
        <p:spPr/>
        <p:txBody>
          <a:bodyPr/>
          <a:lstStyle/>
          <a:p>
            <a:r>
              <a:rPr lang="en-GB" dirty="0" smtClean="0"/>
              <a:t>Issues Facing Britain: </a:t>
            </a:r>
            <a:br>
              <a:rPr lang="en-GB" dirty="0" smtClean="0"/>
            </a:br>
            <a:r>
              <a:rPr lang="en-GB" dirty="0" smtClean="0"/>
              <a:t>Common Market / Europe / Euro / EU</a:t>
            </a:r>
            <a:endParaRPr lang="en-GB" dirty="0"/>
          </a:p>
        </p:txBody>
      </p:sp>
      <p:sp>
        <p:nvSpPr>
          <p:cNvPr id="24" name="Text Placeholder 23"/>
          <p:cNvSpPr>
            <a:spLocks noGrp="1"/>
          </p:cNvSpPr>
          <p:nvPr>
            <p:ph type="body" sz="quarter" idx="15"/>
          </p:nvPr>
        </p:nvSpPr>
        <p:spPr/>
        <p:txBody>
          <a:bodyPr>
            <a:normAutofit/>
          </a:bodyPr>
          <a:lstStyle/>
          <a:p>
            <a:r>
              <a:rPr lang="en-GB" sz="1400" b="1" dirty="0"/>
              <a:t>Source: Ipsos MORI Issues Index</a:t>
            </a:r>
          </a:p>
        </p:txBody>
      </p:sp>
      <p:graphicFrame>
        <p:nvGraphicFramePr>
          <p:cNvPr id="32" name="Object 2"/>
          <p:cNvGraphicFramePr>
            <a:graphicFrameLocks noChangeAspect="1"/>
          </p:cNvGraphicFramePr>
          <p:nvPr>
            <p:extLst>
              <p:ext uri="{D42A27DB-BD31-4B8C-83A1-F6EECF244321}">
                <p14:modId xmlns:p14="http://schemas.microsoft.com/office/powerpoint/2010/main" val="3889988541"/>
              </p:ext>
            </p:extLst>
          </p:nvPr>
        </p:nvGraphicFramePr>
        <p:xfrm>
          <a:off x="341968" y="1672818"/>
          <a:ext cx="8046033" cy="4167990"/>
        </p:xfrm>
        <a:graphic>
          <a:graphicData uri="http://schemas.openxmlformats.org/drawingml/2006/chart">
            <c:chart xmlns:c="http://schemas.openxmlformats.org/drawingml/2006/chart" xmlns:r="http://schemas.openxmlformats.org/officeDocument/2006/relationships" r:id="rId3"/>
          </a:graphicData>
        </a:graphic>
      </p:graphicFrame>
      <p:sp>
        <p:nvSpPr>
          <p:cNvPr id="37" name="Rectangle 11"/>
          <p:cNvSpPr>
            <a:spLocks noChangeArrowheads="1"/>
          </p:cNvSpPr>
          <p:nvPr/>
        </p:nvSpPr>
        <p:spPr bwMode="auto">
          <a:xfrm>
            <a:off x="2555776" y="2138325"/>
            <a:ext cx="1574237" cy="988811"/>
          </a:xfrm>
          <a:prstGeom prst="rect">
            <a:avLst/>
          </a:prstGeom>
          <a:noFill/>
          <a:ln w="9525">
            <a:noFill/>
            <a:miter lim="800000"/>
            <a:headEnd/>
            <a:tailEnd/>
          </a:ln>
        </p:spPr>
        <p:txBody>
          <a:bodyPr wrap="square" lIns="91424" tIns="45712" rIns="91424" bIns="45712">
            <a:spAutoFit/>
          </a:bodyPr>
          <a:lstStyle/>
          <a:p>
            <a:r>
              <a:rPr lang="en-GB" sz="1400" b="1" dirty="0"/>
              <a:t>Treaty of Accession: 10 new EU Member States</a:t>
            </a:r>
          </a:p>
        </p:txBody>
      </p:sp>
      <p:sp>
        <p:nvSpPr>
          <p:cNvPr id="38" name="Rectangle 12"/>
          <p:cNvSpPr>
            <a:spLocks noChangeArrowheads="1"/>
          </p:cNvSpPr>
          <p:nvPr/>
        </p:nvSpPr>
        <p:spPr bwMode="auto">
          <a:xfrm>
            <a:off x="4130014" y="2399689"/>
            <a:ext cx="1900334" cy="1100471"/>
          </a:xfrm>
          <a:prstGeom prst="rect">
            <a:avLst/>
          </a:prstGeom>
          <a:noFill/>
          <a:ln w="9525">
            <a:noFill/>
            <a:miter lim="800000"/>
            <a:headEnd/>
            <a:tailEnd/>
          </a:ln>
        </p:spPr>
        <p:txBody>
          <a:bodyPr wrap="square" lIns="91424" tIns="45712" rIns="91424" bIns="45712">
            <a:spAutoFit/>
          </a:bodyPr>
          <a:lstStyle/>
          <a:p>
            <a:r>
              <a:rPr lang="en-GB" sz="1600" b="1" dirty="0"/>
              <a:t>France and Holland reject ratification of  EU constitution</a:t>
            </a:r>
          </a:p>
        </p:txBody>
      </p:sp>
      <p:sp>
        <p:nvSpPr>
          <p:cNvPr id="41" name="Rectangle 24"/>
          <p:cNvSpPr>
            <a:spLocks noChangeArrowheads="1"/>
          </p:cNvSpPr>
          <p:nvPr/>
        </p:nvSpPr>
        <p:spPr bwMode="auto">
          <a:xfrm>
            <a:off x="6017248" y="3645024"/>
            <a:ext cx="1296144" cy="1100471"/>
          </a:xfrm>
          <a:prstGeom prst="rect">
            <a:avLst/>
          </a:prstGeom>
          <a:noFill/>
          <a:ln w="9525">
            <a:noFill/>
            <a:miter lim="800000"/>
            <a:headEnd/>
            <a:tailEnd/>
          </a:ln>
        </p:spPr>
        <p:txBody>
          <a:bodyPr wrap="square" lIns="91424" tIns="45712" rIns="91424" bIns="45712">
            <a:spAutoFit/>
          </a:bodyPr>
          <a:lstStyle/>
          <a:p>
            <a:r>
              <a:rPr lang="en-GB" sz="1600" b="1" dirty="0"/>
              <a:t>Lowest score recorded (1%)</a:t>
            </a:r>
          </a:p>
        </p:txBody>
      </p:sp>
      <p:sp>
        <p:nvSpPr>
          <p:cNvPr id="23" name="Rectangle 12"/>
          <p:cNvSpPr>
            <a:spLocks noChangeArrowheads="1"/>
          </p:cNvSpPr>
          <p:nvPr/>
        </p:nvSpPr>
        <p:spPr bwMode="auto">
          <a:xfrm>
            <a:off x="6076203" y="2904431"/>
            <a:ext cx="1800200" cy="1100471"/>
          </a:xfrm>
          <a:prstGeom prst="rect">
            <a:avLst/>
          </a:prstGeom>
          <a:noFill/>
          <a:ln w="9525">
            <a:noFill/>
            <a:miter lim="800000"/>
            <a:headEnd/>
            <a:tailEnd/>
          </a:ln>
        </p:spPr>
        <p:txBody>
          <a:bodyPr wrap="square" lIns="91424" tIns="45712" rIns="91424" bIns="45712">
            <a:spAutoFit/>
          </a:bodyPr>
          <a:lstStyle/>
          <a:p>
            <a:pPr algn="r"/>
            <a:r>
              <a:rPr lang="en-GB" sz="1600" b="1" dirty="0"/>
              <a:t>UKIP come first in European Parliament elections</a:t>
            </a:r>
          </a:p>
        </p:txBody>
      </p:sp>
      <p:cxnSp>
        <p:nvCxnSpPr>
          <p:cNvPr id="33" name="Straight Connector 32"/>
          <p:cNvCxnSpPr/>
          <p:nvPr/>
        </p:nvCxnSpPr>
        <p:spPr>
          <a:xfrm>
            <a:off x="3347864" y="2774721"/>
            <a:ext cx="0" cy="294240"/>
          </a:xfrm>
          <a:prstGeom prst="line">
            <a:avLst/>
          </a:prstGeom>
          <a:ln>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4067944" y="3382356"/>
            <a:ext cx="0" cy="216000"/>
          </a:xfrm>
          <a:prstGeom prst="line">
            <a:avLst/>
          </a:prstGeom>
          <a:ln>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6084168" y="4355246"/>
            <a:ext cx="144016" cy="750021"/>
          </a:xfrm>
          <a:prstGeom prst="line">
            <a:avLst/>
          </a:prstGeom>
          <a:ln>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7596336" y="3981649"/>
            <a:ext cx="0" cy="198395"/>
          </a:xfrm>
          <a:prstGeom prst="line">
            <a:avLst/>
          </a:prstGeom>
          <a:ln>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9" name="Footer Placeholder 3"/>
          <p:cNvSpPr txBox="1">
            <a:spLocks/>
          </p:cNvSpPr>
          <p:nvPr/>
        </p:nvSpPr>
        <p:spPr bwMode="gray">
          <a:xfrm>
            <a:off x="395537" y="5852790"/>
            <a:ext cx="5175051" cy="312514"/>
          </a:xfrm>
          <a:prstGeom prst="rect">
            <a:avLst/>
          </a:prstGeom>
        </p:spPr>
        <p:txBody>
          <a:bodyPr vert="horz" wrap="square" lIns="0" tIns="0" rIns="0" bIns="0" rtlCol="0" anchor="ctr" anchorCtr="0">
            <a:noAutofit/>
          </a:bodyPr>
          <a:lstStyle>
            <a:defPPr>
              <a:defRPr lang="en-US"/>
            </a:defPPr>
            <a:lvl1pPr marL="0" algn="l" defTabSz="914400" rtl="0" eaLnBrk="1" latinLnBrk="0" hangingPunct="1">
              <a:tabLst>
                <a:tab pos="8248650" algn="r"/>
              </a:tabLst>
              <a:defRPr lang="en-GB" sz="800" kern="1200" dirty="0">
                <a:solidFill>
                  <a:schemeClr val="bg2">
                    <a:lumMod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b="1" dirty="0">
                <a:solidFill>
                  <a:schemeClr val="tx1"/>
                </a:solidFill>
              </a:rPr>
              <a:t>Base: representative sample of c.1,000 British adults age 18+ each month, interviewed face-to-face ,in home</a:t>
            </a:r>
          </a:p>
        </p:txBody>
      </p:sp>
      <p:sp>
        <p:nvSpPr>
          <p:cNvPr id="25" name="Rectangle 12"/>
          <p:cNvSpPr>
            <a:spLocks noChangeArrowheads="1"/>
          </p:cNvSpPr>
          <p:nvPr/>
        </p:nvSpPr>
        <p:spPr bwMode="auto">
          <a:xfrm>
            <a:off x="6974549" y="2237963"/>
            <a:ext cx="1872208" cy="849235"/>
          </a:xfrm>
          <a:prstGeom prst="rect">
            <a:avLst/>
          </a:prstGeom>
          <a:noFill/>
          <a:ln w="9525">
            <a:noFill/>
            <a:miter lim="800000"/>
            <a:headEnd/>
            <a:tailEnd/>
          </a:ln>
        </p:spPr>
        <p:txBody>
          <a:bodyPr wrap="square" lIns="91424" tIns="45712" rIns="91424" bIns="45712">
            <a:spAutoFit/>
          </a:bodyPr>
          <a:lstStyle/>
          <a:p>
            <a:pPr algn="r"/>
            <a:r>
              <a:rPr lang="en-GB" sz="1600" b="1" dirty="0"/>
              <a:t>Highest score since June 2003 (23%)</a:t>
            </a:r>
          </a:p>
        </p:txBody>
      </p:sp>
      <p:cxnSp>
        <p:nvCxnSpPr>
          <p:cNvPr id="28" name="Straight Connector 27"/>
          <p:cNvCxnSpPr/>
          <p:nvPr/>
        </p:nvCxnSpPr>
        <p:spPr>
          <a:xfrm>
            <a:off x="8100392" y="3068960"/>
            <a:ext cx="144016" cy="216024"/>
          </a:xfrm>
          <a:prstGeom prst="line">
            <a:avLst/>
          </a:prstGeom>
          <a:ln>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39552" y="980729"/>
            <a:ext cx="8280920" cy="288032"/>
          </a:xfrm>
          <a:prstGeom prst="rect">
            <a:avLst/>
          </a:prstGeom>
          <a:noFill/>
        </p:spPr>
        <p:txBody>
          <a:bodyPr wrap="square" lIns="0" tIns="0" rIns="0" bIns="0" rtlCol="0">
            <a:noAutofit/>
          </a:bodyPr>
          <a:lstStyle/>
          <a:p>
            <a:r>
              <a:rPr lang="en-US" sz="1700" b="1" i="1" dirty="0"/>
              <a:t>Q.  “What do you see as the most/other important issues facing Britain today?”</a:t>
            </a:r>
          </a:p>
        </p:txBody>
      </p:sp>
      <p:sp>
        <p:nvSpPr>
          <p:cNvPr id="21" name="Left-Right Arrow 20"/>
          <p:cNvSpPr/>
          <p:nvPr/>
        </p:nvSpPr>
        <p:spPr>
          <a:xfrm>
            <a:off x="4148336" y="1376029"/>
            <a:ext cx="4248472" cy="765215"/>
          </a:xfrm>
          <a:prstGeom prst="leftRightArrow">
            <a:avLst>
              <a:gd name="adj1" fmla="val 69916"/>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lIns="91376" tIns="45688" rIns="91376" bIns="45688" spcCol="0" rtlCol="0" anchor="ctr"/>
          <a:lstStyle/>
          <a:p>
            <a:pPr algn="ctr"/>
            <a:r>
              <a:rPr lang="en-GB" sz="1600" b="1" dirty="0"/>
              <a:t>Between 2005 and 2015 on average 5% said EU was important issue</a:t>
            </a:r>
          </a:p>
        </p:txBody>
      </p:sp>
    </p:spTree>
    <p:extLst>
      <p:ext uri="{BB962C8B-B14F-4D97-AF65-F5344CB8AC3E}">
        <p14:creationId xmlns:p14="http://schemas.microsoft.com/office/powerpoint/2010/main" val="3405160094"/>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644" y="-139824"/>
            <a:ext cx="7722765" cy="832520"/>
          </a:xfrm>
        </p:spPr>
        <p:txBody>
          <a:bodyPr/>
          <a:lstStyle/>
          <a:p>
            <a:r>
              <a:rPr lang="en-GB" dirty="0" smtClean="0"/>
              <a:t>More Tories, Rural, Middle Class rate EU important </a:t>
            </a:r>
            <a:endParaRPr lang="en-GB" dirty="0"/>
          </a:p>
        </p:txBody>
      </p:sp>
      <p:sp>
        <p:nvSpPr>
          <p:cNvPr id="6" name="Freeform 5"/>
          <p:cNvSpPr>
            <a:spLocks noEditPoints="1"/>
          </p:cNvSpPr>
          <p:nvPr/>
        </p:nvSpPr>
        <p:spPr bwMode="auto">
          <a:xfrm>
            <a:off x="6084169" y="1494599"/>
            <a:ext cx="1570219" cy="1956752"/>
          </a:xfrm>
          <a:custGeom>
            <a:avLst/>
            <a:gdLst/>
            <a:ahLst/>
            <a:cxnLst>
              <a:cxn ang="0">
                <a:pos x="738" y="48"/>
              </a:cxn>
              <a:cxn ang="0">
                <a:pos x="620" y="156"/>
              </a:cxn>
              <a:cxn ang="0">
                <a:pos x="543" y="254"/>
              </a:cxn>
              <a:cxn ang="0">
                <a:pos x="462" y="380"/>
              </a:cxn>
              <a:cxn ang="0">
                <a:pos x="486" y="575"/>
              </a:cxn>
              <a:cxn ang="0">
                <a:pos x="424" y="703"/>
              </a:cxn>
              <a:cxn ang="0">
                <a:pos x="364" y="816"/>
              </a:cxn>
              <a:cxn ang="0">
                <a:pos x="538" y="845"/>
              </a:cxn>
              <a:cxn ang="0">
                <a:pos x="536" y="925"/>
              </a:cxn>
              <a:cxn ang="0">
                <a:pos x="465" y="1107"/>
              </a:cxn>
              <a:cxn ang="0">
                <a:pos x="478" y="1297"/>
              </a:cxn>
              <a:cxn ang="0">
                <a:pos x="550" y="1187"/>
              </a:cxn>
              <a:cxn ang="0">
                <a:pos x="680" y="1150"/>
              </a:cxn>
              <a:cxn ang="0">
                <a:pos x="639" y="1274"/>
              </a:cxn>
              <a:cxn ang="0">
                <a:pos x="588" y="1487"/>
              </a:cxn>
              <a:cxn ang="0">
                <a:pos x="589" y="1675"/>
              </a:cxn>
              <a:cxn ang="0">
                <a:pos x="733" y="1642"/>
              </a:cxn>
              <a:cxn ang="0">
                <a:pos x="873" y="1624"/>
              </a:cxn>
              <a:cxn ang="0">
                <a:pos x="1058" y="1558"/>
              </a:cxn>
              <a:cxn ang="0">
                <a:pos x="1232" y="1406"/>
              </a:cxn>
              <a:cxn ang="0">
                <a:pos x="1307" y="1219"/>
              </a:cxn>
              <a:cxn ang="0">
                <a:pos x="1122" y="1111"/>
              </a:cxn>
              <a:cxn ang="0">
                <a:pos x="955" y="1132"/>
              </a:cxn>
              <a:cxn ang="0">
                <a:pos x="1007" y="1113"/>
              </a:cxn>
              <a:cxn ang="0">
                <a:pos x="1154" y="1003"/>
              </a:cxn>
              <a:cxn ang="0">
                <a:pos x="1141" y="941"/>
              </a:cxn>
              <a:cxn ang="0">
                <a:pos x="1266" y="728"/>
              </a:cxn>
              <a:cxn ang="0">
                <a:pos x="1367" y="513"/>
              </a:cxn>
              <a:cxn ang="0">
                <a:pos x="1189" y="429"/>
              </a:cxn>
              <a:cxn ang="0">
                <a:pos x="944" y="428"/>
              </a:cxn>
              <a:cxn ang="0">
                <a:pos x="817" y="500"/>
              </a:cxn>
              <a:cxn ang="0">
                <a:pos x="797" y="428"/>
              </a:cxn>
              <a:cxn ang="0">
                <a:pos x="998" y="183"/>
              </a:cxn>
              <a:cxn ang="0">
                <a:pos x="249" y="156"/>
              </a:cxn>
              <a:cxn ang="0">
                <a:pos x="170" y="218"/>
              </a:cxn>
              <a:cxn ang="0">
                <a:pos x="162" y="318"/>
              </a:cxn>
              <a:cxn ang="0">
                <a:pos x="296" y="289"/>
              </a:cxn>
              <a:cxn ang="0">
                <a:pos x="385" y="172"/>
              </a:cxn>
              <a:cxn ang="0">
                <a:pos x="245" y="169"/>
              </a:cxn>
              <a:cxn ang="0">
                <a:pos x="261" y="319"/>
              </a:cxn>
              <a:cxn ang="0">
                <a:pos x="99" y="449"/>
              </a:cxn>
              <a:cxn ang="0">
                <a:pos x="107" y="390"/>
              </a:cxn>
              <a:cxn ang="0">
                <a:pos x="259" y="481"/>
              </a:cxn>
              <a:cxn ang="0">
                <a:pos x="351" y="609"/>
              </a:cxn>
              <a:cxn ang="0">
                <a:pos x="371" y="541"/>
              </a:cxn>
              <a:cxn ang="0">
                <a:pos x="131" y="460"/>
              </a:cxn>
              <a:cxn ang="0">
                <a:pos x="403" y="472"/>
              </a:cxn>
              <a:cxn ang="0">
                <a:pos x="89" y="609"/>
              </a:cxn>
              <a:cxn ang="0">
                <a:pos x="130" y="495"/>
              </a:cxn>
              <a:cxn ang="0">
                <a:pos x="53" y="687"/>
              </a:cxn>
              <a:cxn ang="0">
                <a:pos x="305" y="662"/>
              </a:cxn>
              <a:cxn ang="0">
                <a:pos x="348" y="712"/>
              </a:cxn>
              <a:cxn ang="0">
                <a:pos x="233" y="859"/>
              </a:cxn>
              <a:cxn ang="0">
                <a:pos x="302" y="962"/>
              </a:cxn>
              <a:cxn ang="0">
                <a:pos x="383" y="882"/>
              </a:cxn>
              <a:cxn ang="0">
                <a:pos x="332" y="910"/>
              </a:cxn>
              <a:cxn ang="0">
                <a:pos x="458" y="1012"/>
              </a:cxn>
              <a:cxn ang="0">
                <a:pos x="351" y="1136"/>
              </a:cxn>
              <a:cxn ang="0">
                <a:pos x="330" y="1136"/>
              </a:cxn>
              <a:cxn ang="0">
                <a:pos x="337" y="1262"/>
              </a:cxn>
              <a:cxn ang="0">
                <a:pos x="623" y="1225"/>
              </a:cxn>
              <a:cxn ang="0">
                <a:pos x="563" y="1288"/>
              </a:cxn>
            </a:cxnLst>
            <a:rect l="0" t="0" r="r" b="b"/>
            <a:pathLst>
              <a:path w="1369" h="1706">
                <a:moveTo>
                  <a:pt x="1010" y="0"/>
                </a:moveTo>
                <a:lnTo>
                  <a:pt x="1005" y="5"/>
                </a:lnTo>
                <a:lnTo>
                  <a:pt x="1001" y="12"/>
                </a:lnTo>
                <a:lnTo>
                  <a:pt x="1015" y="23"/>
                </a:lnTo>
                <a:lnTo>
                  <a:pt x="1015" y="28"/>
                </a:lnTo>
                <a:lnTo>
                  <a:pt x="1012" y="34"/>
                </a:lnTo>
                <a:lnTo>
                  <a:pt x="992" y="27"/>
                </a:lnTo>
                <a:lnTo>
                  <a:pt x="976" y="32"/>
                </a:lnTo>
                <a:lnTo>
                  <a:pt x="971" y="27"/>
                </a:lnTo>
                <a:lnTo>
                  <a:pt x="975" y="21"/>
                </a:lnTo>
                <a:lnTo>
                  <a:pt x="946" y="21"/>
                </a:lnTo>
                <a:lnTo>
                  <a:pt x="932" y="30"/>
                </a:lnTo>
                <a:lnTo>
                  <a:pt x="916" y="39"/>
                </a:lnTo>
                <a:lnTo>
                  <a:pt x="895" y="43"/>
                </a:lnTo>
                <a:lnTo>
                  <a:pt x="880" y="37"/>
                </a:lnTo>
                <a:lnTo>
                  <a:pt x="872" y="41"/>
                </a:lnTo>
                <a:lnTo>
                  <a:pt x="868" y="27"/>
                </a:lnTo>
                <a:lnTo>
                  <a:pt x="861" y="32"/>
                </a:lnTo>
                <a:lnTo>
                  <a:pt x="850" y="44"/>
                </a:lnTo>
                <a:lnTo>
                  <a:pt x="838" y="43"/>
                </a:lnTo>
                <a:lnTo>
                  <a:pt x="833" y="50"/>
                </a:lnTo>
                <a:lnTo>
                  <a:pt x="824" y="48"/>
                </a:lnTo>
                <a:lnTo>
                  <a:pt x="817" y="57"/>
                </a:lnTo>
                <a:lnTo>
                  <a:pt x="811" y="59"/>
                </a:lnTo>
                <a:lnTo>
                  <a:pt x="811" y="53"/>
                </a:lnTo>
                <a:lnTo>
                  <a:pt x="794" y="51"/>
                </a:lnTo>
                <a:lnTo>
                  <a:pt x="785" y="64"/>
                </a:lnTo>
                <a:lnTo>
                  <a:pt x="770" y="67"/>
                </a:lnTo>
                <a:lnTo>
                  <a:pt x="776" y="53"/>
                </a:lnTo>
                <a:lnTo>
                  <a:pt x="776" y="44"/>
                </a:lnTo>
                <a:lnTo>
                  <a:pt x="770" y="48"/>
                </a:lnTo>
                <a:lnTo>
                  <a:pt x="770" y="41"/>
                </a:lnTo>
                <a:lnTo>
                  <a:pt x="760" y="34"/>
                </a:lnTo>
                <a:lnTo>
                  <a:pt x="740" y="34"/>
                </a:lnTo>
                <a:lnTo>
                  <a:pt x="738" y="48"/>
                </a:lnTo>
                <a:lnTo>
                  <a:pt x="733" y="59"/>
                </a:lnTo>
                <a:lnTo>
                  <a:pt x="728" y="59"/>
                </a:lnTo>
                <a:lnTo>
                  <a:pt x="726" y="44"/>
                </a:lnTo>
                <a:lnTo>
                  <a:pt x="715" y="41"/>
                </a:lnTo>
                <a:lnTo>
                  <a:pt x="707" y="28"/>
                </a:lnTo>
                <a:lnTo>
                  <a:pt x="699" y="20"/>
                </a:lnTo>
                <a:lnTo>
                  <a:pt x="689" y="37"/>
                </a:lnTo>
                <a:lnTo>
                  <a:pt x="689" y="23"/>
                </a:lnTo>
                <a:lnTo>
                  <a:pt x="662" y="16"/>
                </a:lnTo>
                <a:lnTo>
                  <a:pt x="648" y="9"/>
                </a:lnTo>
                <a:lnTo>
                  <a:pt x="646" y="28"/>
                </a:lnTo>
                <a:lnTo>
                  <a:pt x="637" y="43"/>
                </a:lnTo>
                <a:lnTo>
                  <a:pt x="623" y="51"/>
                </a:lnTo>
                <a:lnTo>
                  <a:pt x="621" y="71"/>
                </a:lnTo>
                <a:lnTo>
                  <a:pt x="628" y="75"/>
                </a:lnTo>
                <a:lnTo>
                  <a:pt x="636" y="76"/>
                </a:lnTo>
                <a:lnTo>
                  <a:pt x="630" y="82"/>
                </a:lnTo>
                <a:lnTo>
                  <a:pt x="621" y="92"/>
                </a:lnTo>
                <a:lnTo>
                  <a:pt x="623" y="96"/>
                </a:lnTo>
                <a:lnTo>
                  <a:pt x="627" y="99"/>
                </a:lnTo>
                <a:lnTo>
                  <a:pt x="632" y="101"/>
                </a:lnTo>
                <a:lnTo>
                  <a:pt x="641" y="114"/>
                </a:lnTo>
                <a:lnTo>
                  <a:pt x="636" y="115"/>
                </a:lnTo>
                <a:lnTo>
                  <a:pt x="627" y="106"/>
                </a:lnTo>
                <a:lnTo>
                  <a:pt x="614" y="98"/>
                </a:lnTo>
                <a:lnTo>
                  <a:pt x="612" y="108"/>
                </a:lnTo>
                <a:lnTo>
                  <a:pt x="607" y="117"/>
                </a:lnTo>
                <a:lnTo>
                  <a:pt x="611" y="122"/>
                </a:lnTo>
                <a:lnTo>
                  <a:pt x="604" y="124"/>
                </a:lnTo>
                <a:lnTo>
                  <a:pt x="607" y="130"/>
                </a:lnTo>
                <a:lnTo>
                  <a:pt x="607" y="137"/>
                </a:lnTo>
                <a:lnTo>
                  <a:pt x="612" y="135"/>
                </a:lnTo>
                <a:lnTo>
                  <a:pt x="612" y="140"/>
                </a:lnTo>
                <a:lnTo>
                  <a:pt x="612" y="149"/>
                </a:lnTo>
                <a:lnTo>
                  <a:pt x="620" y="156"/>
                </a:lnTo>
                <a:lnTo>
                  <a:pt x="637" y="169"/>
                </a:lnTo>
                <a:lnTo>
                  <a:pt x="628" y="169"/>
                </a:lnTo>
                <a:lnTo>
                  <a:pt x="618" y="160"/>
                </a:lnTo>
                <a:lnTo>
                  <a:pt x="612" y="163"/>
                </a:lnTo>
                <a:lnTo>
                  <a:pt x="604" y="165"/>
                </a:lnTo>
                <a:lnTo>
                  <a:pt x="593" y="165"/>
                </a:lnTo>
                <a:lnTo>
                  <a:pt x="586" y="158"/>
                </a:lnTo>
                <a:lnTo>
                  <a:pt x="580" y="161"/>
                </a:lnTo>
                <a:lnTo>
                  <a:pt x="586" y="167"/>
                </a:lnTo>
                <a:lnTo>
                  <a:pt x="573" y="176"/>
                </a:lnTo>
                <a:lnTo>
                  <a:pt x="572" y="169"/>
                </a:lnTo>
                <a:lnTo>
                  <a:pt x="568" y="163"/>
                </a:lnTo>
                <a:lnTo>
                  <a:pt x="563" y="163"/>
                </a:lnTo>
                <a:lnTo>
                  <a:pt x="559" y="158"/>
                </a:lnTo>
                <a:lnTo>
                  <a:pt x="554" y="172"/>
                </a:lnTo>
                <a:lnTo>
                  <a:pt x="561" y="183"/>
                </a:lnTo>
                <a:lnTo>
                  <a:pt x="566" y="188"/>
                </a:lnTo>
                <a:lnTo>
                  <a:pt x="570" y="197"/>
                </a:lnTo>
                <a:lnTo>
                  <a:pt x="573" y="204"/>
                </a:lnTo>
                <a:lnTo>
                  <a:pt x="584" y="211"/>
                </a:lnTo>
                <a:lnTo>
                  <a:pt x="573" y="213"/>
                </a:lnTo>
                <a:lnTo>
                  <a:pt x="582" y="220"/>
                </a:lnTo>
                <a:lnTo>
                  <a:pt x="573" y="220"/>
                </a:lnTo>
                <a:lnTo>
                  <a:pt x="579" y="225"/>
                </a:lnTo>
                <a:lnTo>
                  <a:pt x="575" y="236"/>
                </a:lnTo>
                <a:lnTo>
                  <a:pt x="573" y="243"/>
                </a:lnTo>
                <a:lnTo>
                  <a:pt x="566" y="236"/>
                </a:lnTo>
                <a:lnTo>
                  <a:pt x="561" y="238"/>
                </a:lnTo>
                <a:lnTo>
                  <a:pt x="557" y="245"/>
                </a:lnTo>
                <a:lnTo>
                  <a:pt x="552" y="231"/>
                </a:lnTo>
                <a:lnTo>
                  <a:pt x="545" y="225"/>
                </a:lnTo>
                <a:lnTo>
                  <a:pt x="538" y="231"/>
                </a:lnTo>
                <a:lnTo>
                  <a:pt x="540" y="241"/>
                </a:lnTo>
                <a:lnTo>
                  <a:pt x="547" y="248"/>
                </a:lnTo>
                <a:lnTo>
                  <a:pt x="543" y="254"/>
                </a:lnTo>
                <a:lnTo>
                  <a:pt x="550" y="257"/>
                </a:lnTo>
                <a:lnTo>
                  <a:pt x="559" y="261"/>
                </a:lnTo>
                <a:lnTo>
                  <a:pt x="565" y="268"/>
                </a:lnTo>
                <a:lnTo>
                  <a:pt x="570" y="280"/>
                </a:lnTo>
                <a:lnTo>
                  <a:pt x="588" y="289"/>
                </a:lnTo>
                <a:lnTo>
                  <a:pt x="596" y="291"/>
                </a:lnTo>
                <a:lnTo>
                  <a:pt x="591" y="300"/>
                </a:lnTo>
                <a:lnTo>
                  <a:pt x="598" y="314"/>
                </a:lnTo>
                <a:lnTo>
                  <a:pt x="582" y="307"/>
                </a:lnTo>
                <a:lnTo>
                  <a:pt x="568" y="309"/>
                </a:lnTo>
                <a:lnTo>
                  <a:pt x="556" y="296"/>
                </a:lnTo>
                <a:lnTo>
                  <a:pt x="547" y="300"/>
                </a:lnTo>
                <a:lnTo>
                  <a:pt x="557" y="318"/>
                </a:lnTo>
                <a:lnTo>
                  <a:pt x="541" y="309"/>
                </a:lnTo>
                <a:lnTo>
                  <a:pt x="536" y="325"/>
                </a:lnTo>
                <a:lnTo>
                  <a:pt x="529" y="332"/>
                </a:lnTo>
                <a:lnTo>
                  <a:pt x="513" y="325"/>
                </a:lnTo>
                <a:lnTo>
                  <a:pt x="509" y="303"/>
                </a:lnTo>
                <a:lnTo>
                  <a:pt x="497" y="300"/>
                </a:lnTo>
                <a:lnTo>
                  <a:pt x="488" y="314"/>
                </a:lnTo>
                <a:lnTo>
                  <a:pt x="490" y="327"/>
                </a:lnTo>
                <a:lnTo>
                  <a:pt x="499" y="332"/>
                </a:lnTo>
                <a:lnTo>
                  <a:pt x="502" y="337"/>
                </a:lnTo>
                <a:lnTo>
                  <a:pt x="501" y="350"/>
                </a:lnTo>
                <a:lnTo>
                  <a:pt x="504" y="357"/>
                </a:lnTo>
                <a:lnTo>
                  <a:pt x="497" y="353"/>
                </a:lnTo>
                <a:lnTo>
                  <a:pt x="494" y="357"/>
                </a:lnTo>
                <a:lnTo>
                  <a:pt x="499" y="366"/>
                </a:lnTo>
                <a:lnTo>
                  <a:pt x="483" y="351"/>
                </a:lnTo>
                <a:lnTo>
                  <a:pt x="481" y="337"/>
                </a:lnTo>
                <a:lnTo>
                  <a:pt x="481" y="325"/>
                </a:lnTo>
                <a:lnTo>
                  <a:pt x="463" y="321"/>
                </a:lnTo>
                <a:lnTo>
                  <a:pt x="451" y="325"/>
                </a:lnTo>
                <a:lnTo>
                  <a:pt x="449" y="371"/>
                </a:lnTo>
                <a:lnTo>
                  <a:pt x="462" y="380"/>
                </a:lnTo>
                <a:lnTo>
                  <a:pt x="476" y="382"/>
                </a:lnTo>
                <a:lnTo>
                  <a:pt x="476" y="389"/>
                </a:lnTo>
                <a:lnTo>
                  <a:pt x="478" y="398"/>
                </a:lnTo>
                <a:lnTo>
                  <a:pt x="465" y="390"/>
                </a:lnTo>
                <a:lnTo>
                  <a:pt x="454" y="394"/>
                </a:lnTo>
                <a:lnTo>
                  <a:pt x="444" y="417"/>
                </a:lnTo>
                <a:lnTo>
                  <a:pt x="460" y="426"/>
                </a:lnTo>
                <a:lnTo>
                  <a:pt x="465" y="442"/>
                </a:lnTo>
                <a:lnTo>
                  <a:pt x="474" y="447"/>
                </a:lnTo>
                <a:lnTo>
                  <a:pt x="478" y="458"/>
                </a:lnTo>
                <a:lnTo>
                  <a:pt x="462" y="460"/>
                </a:lnTo>
                <a:lnTo>
                  <a:pt x="453" y="445"/>
                </a:lnTo>
                <a:lnTo>
                  <a:pt x="440" y="444"/>
                </a:lnTo>
                <a:lnTo>
                  <a:pt x="430" y="488"/>
                </a:lnTo>
                <a:lnTo>
                  <a:pt x="433" y="502"/>
                </a:lnTo>
                <a:lnTo>
                  <a:pt x="444" y="502"/>
                </a:lnTo>
                <a:lnTo>
                  <a:pt x="440" y="522"/>
                </a:lnTo>
                <a:lnTo>
                  <a:pt x="437" y="532"/>
                </a:lnTo>
                <a:lnTo>
                  <a:pt x="444" y="541"/>
                </a:lnTo>
                <a:lnTo>
                  <a:pt x="460" y="538"/>
                </a:lnTo>
                <a:lnTo>
                  <a:pt x="486" y="522"/>
                </a:lnTo>
                <a:lnTo>
                  <a:pt x="490" y="527"/>
                </a:lnTo>
                <a:lnTo>
                  <a:pt x="481" y="534"/>
                </a:lnTo>
                <a:lnTo>
                  <a:pt x="492" y="541"/>
                </a:lnTo>
                <a:lnTo>
                  <a:pt x="511" y="527"/>
                </a:lnTo>
                <a:lnTo>
                  <a:pt x="525" y="515"/>
                </a:lnTo>
                <a:lnTo>
                  <a:pt x="525" y="524"/>
                </a:lnTo>
                <a:lnTo>
                  <a:pt x="504" y="543"/>
                </a:lnTo>
                <a:lnTo>
                  <a:pt x="494" y="543"/>
                </a:lnTo>
                <a:lnTo>
                  <a:pt x="476" y="548"/>
                </a:lnTo>
                <a:lnTo>
                  <a:pt x="465" y="554"/>
                </a:lnTo>
                <a:lnTo>
                  <a:pt x="458" y="568"/>
                </a:lnTo>
                <a:lnTo>
                  <a:pt x="469" y="571"/>
                </a:lnTo>
                <a:lnTo>
                  <a:pt x="476" y="570"/>
                </a:lnTo>
                <a:lnTo>
                  <a:pt x="486" y="575"/>
                </a:lnTo>
                <a:lnTo>
                  <a:pt x="501" y="573"/>
                </a:lnTo>
                <a:lnTo>
                  <a:pt x="509" y="568"/>
                </a:lnTo>
                <a:lnTo>
                  <a:pt x="513" y="566"/>
                </a:lnTo>
                <a:lnTo>
                  <a:pt x="509" y="577"/>
                </a:lnTo>
                <a:lnTo>
                  <a:pt x="534" y="596"/>
                </a:lnTo>
                <a:lnTo>
                  <a:pt x="524" y="603"/>
                </a:lnTo>
                <a:lnTo>
                  <a:pt x="504" y="579"/>
                </a:lnTo>
                <a:lnTo>
                  <a:pt x="492" y="582"/>
                </a:lnTo>
                <a:lnTo>
                  <a:pt x="478" y="586"/>
                </a:lnTo>
                <a:lnTo>
                  <a:pt x="472" y="595"/>
                </a:lnTo>
                <a:lnTo>
                  <a:pt x="481" y="600"/>
                </a:lnTo>
                <a:lnTo>
                  <a:pt x="469" y="612"/>
                </a:lnTo>
                <a:lnTo>
                  <a:pt x="463" y="621"/>
                </a:lnTo>
                <a:lnTo>
                  <a:pt x="469" y="630"/>
                </a:lnTo>
                <a:lnTo>
                  <a:pt x="481" y="630"/>
                </a:lnTo>
                <a:lnTo>
                  <a:pt x="494" y="644"/>
                </a:lnTo>
                <a:lnTo>
                  <a:pt x="509" y="651"/>
                </a:lnTo>
                <a:lnTo>
                  <a:pt x="502" y="657"/>
                </a:lnTo>
                <a:lnTo>
                  <a:pt x="490" y="651"/>
                </a:lnTo>
                <a:lnTo>
                  <a:pt x="474" y="637"/>
                </a:lnTo>
                <a:lnTo>
                  <a:pt x="456" y="641"/>
                </a:lnTo>
                <a:lnTo>
                  <a:pt x="437" y="660"/>
                </a:lnTo>
                <a:lnTo>
                  <a:pt x="451" y="678"/>
                </a:lnTo>
                <a:lnTo>
                  <a:pt x="460" y="676"/>
                </a:lnTo>
                <a:lnTo>
                  <a:pt x="467" y="680"/>
                </a:lnTo>
                <a:lnTo>
                  <a:pt x="462" y="683"/>
                </a:lnTo>
                <a:lnTo>
                  <a:pt x="465" y="694"/>
                </a:lnTo>
                <a:lnTo>
                  <a:pt x="478" y="696"/>
                </a:lnTo>
                <a:lnTo>
                  <a:pt x="499" y="690"/>
                </a:lnTo>
                <a:lnTo>
                  <a:pt x="502" y="696"/>
                </a:lnTo>
                <a:lnTo>
                  <a:pt x="472" y="703"/>
                </a:lnTo>
                <a:lnTo>
                  <a:pt x="456" y="694"/>
                </a:lnTo>
                <a:lnTo>
                  <a:pt x="451" y="683"/>
                </a:lnTo>
                <a:lnTo>
                  <a:pt x="428" y="685"/>
                </a:lnTo>
                <a:lnTo>
                  <a:pt x="424" y="703"/>
                </a:lnTo>
                <a:lnTo>
                  <a:pt x="410" y="721"/>
                </a:lnTo>
                <a:lnTo>
                  <a:pt x="419" y="726"/>
                </a:lnTo>
                <a:lnTo>
                  <a:pt x="417" y="731"/>
                </a:lnTo>
                <a:lnTo>
                  <a:pt x="410" y="728"/>
                </a:lnTo>
                <a:lnTo>
                  <a:pt x="403" y="733"/>
                </a:lnTo>
                <a:lnTo>
                  <a:pt x="403" y="738"/>
                </a:lnTo>
                <a:lnTo>
                  <a:pt x="410" y="740"/>
                </a:lnTo>
                <a:lnTo>
                  <a:pt x="426" y="738"/>
                </a:lnTo>
                <a:lnTo>
                  <a:pt x="447" y="735"/>
                </a:lnTo>
                <a:lnTo>
                  <a:pt x="449" y="740"/>
                </a:lnTo>
                <a:lnTo>
                  <a:pt x="435" y="747"/>
                </a:lnTo>
                <a:lnTo>
                  <a:pt x="447" y="752"/>
                </a:lnTo>
                <a:lnTo>
                  <a:pt x="440" y="756"/>
                </a:lnTo>
                <a:lnTo>
                  <a:pt x="426" y="761"/>
                </a:lnTo>
                <a:lnTo>
                  <a:pt x="414" y="760"/>
                </a:lnTo>
                <a:lnTo>
                  <a:pt x="415" y="768"/>
                </a:lnTo>
                <a:lnTo>
                  <a:pt x="442" y="781"/>
                </a:lnTo>
                <a:lnTo>
                  <a:pt x="408" y="779"/>
                </a:lnTo>
                <a:lnTo>
                  <a:pt x="410" y="786"/>
                </a:lnTo>
                <a:lnTo>
                  <a:pt x="417" y="792"/>
                </a:lnTo>
                <a:lnTo>
                  <a:pt x="417" y="799"/>
                </a:lnTo>
                <a:lnTo>
                  <a:pt x="410" y="797"/>
                </a:lnTo>
                <a:lnTo>
                  <a:pt x="412" y="792"/>
                </a:lnTo>
                <a:lnTo>
                  <a:pt x="408" y="790"/>
                </a:lnTo>
                <a:lnTo>
                  <a:pt x="403" y="793"/>
                </a:lnTo>
                <a:lnTo>
                  <a:pt x="392" y="779"/>
                </a:lnTo>
                <a:lnTo>
                  <a:pt x="378" y="783"/>
                </a:lnTo>
                <a:lnTo>
                  <a:pt x="362" y="783"/>
                </a:lnTo>
                <a:lnTo>
                  <a:pt x="343" y="790"/>
                </a:lnTo>
                <a:lnTo>
                  <a:pt x="334" y="795"/>
                </a:lnTo>
                <a:lnTo>
                  <a:pt x="328" y="802"/>
                </a:lnTo>
                <a:lnTo>
                  <a:pt x="337" y="816"/>
                </a:lnTo>
                <a:lnTo>
                  <a:pt x="344" y="820"/>
                </a:lnTo>
                <a:lnTo>
                  <a:pt x="355" y="815"/>
                </a:lnTo>
                <a:lnTo>
                  <a:pt x="364" y="816"/>
                </a:lnTo>
                <a:lnTo>
                  <a:pt x="373" y="822"/>
                </a:lnTo>
                <a:lnTo>
                  <a:pt x="383" y="822"/>
                </a:lnTo>
                <a:lnTo>
                  <a:pt x="385" y="827"/>
                </a:lnTo>
                <a:lnTo>
                  <a:pt x="396" y="822"/>
                </a:lnTo>
                <a:lnTo>
                  <a:pt x="398" y="825"/>
                </a:lnTo>
                <a:lnTo>
                  <a:pt x="419" y="827"/>
                </a:lnTo>
                <a:lnTo>
                  <a:pt x="433" y="816"/>
                </a:lnTo>
                <a:lnTo>
                  <a:pt x="440" y="816"/>
                </a:lnTo>
                <a:lnTo>
                  <a:pt x="422" y="831"/>
                </a:lnTo>
                <a:lnTo>
                  <a:pt x="410" y="836"/>
                </a:lnTo>
                <a:lnTo>
                  <a:pt x="410" y="841"/>
                </a:lnTo>
                <a:lnTo>
                  <a:pt x="403" y="841"/>
                </a:lnTo>
                <a:lnTo>
                  <a:pt x="399" y="834"/>
                </a:lnTo>
                <a:lnTo>
                  <a:pt x="380" y="838"/>
                </a:lnTo>
                <a:lnTo>
                  <a:pt x="378" y="847"/>
                </a:lnTo>
                <a:lnTo>
                  <a:pt x="401" y="878"/>
                </a:lnTo>
                <a:lnTo>
                  <a:pt x="428" y="886"/>
                </a:lnTo>
                <a:lnTo>
                  <a:pt x="431" y="893"/>
                </a:lnTo>
                <a:lnTo>
                  <a:pt x="447" y="898"/>
                </a:lnTo>
                <a:lnTo>
                  <a:pt x="451" y="905"/>
                </a:lnTo>
                <a:lnTo>
                  <a:pt x="481" y="882"/>
                </a:lnTo>
                <a:lnTo>
                  <a:pt x="499" y="855"/>
                </a:lnTo>
                <a:lnTo>
                  <a:pt x="531" y="832"/>
                </a:lnTo>
                <a:lnTo>
                  <a:pt x="547" y="816"/>
                </a:lnTo>
                <a:lnTo>
                  <a:pt x="557" y="815"/>
                </a:lnTo>
                <a:lnTo>
                  <a:pt x="586" y="770"/>
                </a:lnTo>
                <a:lnTo>
                  <a:pt x="593" y="767"/>
                </a:lnTo>
                <a:lnTo>
                  <a:pt x="593" y="772"/>
                </a:lnTo>
                <a:lnTo>
                  <a:pt x="561" y="822"/>
                </a:lnTo>
                <a:lnTo>
                  <a:pt x="572" y="825"/>
                </a:lnTo>
                <a:lnTo>
                  <a:pt x="577" y="829"/>
                </a:lnTo>
                <a:lnTo>
                  <a:pt x="559" y="831"/>
                </a:lnTo>
                <a:lnTo>
                  <a:pt x="554" y="838"/>
                </a:lnTo>
                <a:lnTo>
                  <a:pt x="549" y="834"/>
                </a:lnTo>
                <a:lnTo>
                  <a:pt x="538" y="845"/>
                </a:lnTo>
                <a:lnTo>
                  <a:pt x="543" y="848"/>
                </a:lnTo>
                <a:lnTo>
                  <a:pt x="536" y="857"/>
                </a:lnTo>
                <a:lnTo>
                  <a:pt x="522" y="875"/>
                </a:lnTo>
                <a:lnTo>
                  <a:pt x="525" y="878"/>
                </a:lnTo>
                <a:lnTo>
                  <a:pt x="520" y="882"/>
                </a:lnTo>
                <a:lnTo>
                  <a:pt x="517" y="880"/>
                </a:lnTo>
                <a:lnTo>
                  <a:pt x="513" y="886"/>
                </a:lnTo>
                <a:lnTo>
                  <a:pt x="520" y="889"/>
                </a:lnTo>
                <a:lnTo>
                  <a:pt x="529" y="896"/>
                </a:lnTo>
                <a:lnTo>
                  <a:pt x="520" y="902"/>
                </a:lnTo>
                <a:lnTo>
                  <a:pt x="513" y="894"/>
                </a:lnTo>
                <a:lnTo>
                  <a:pt x="506" y="898"/>
                </a:lnTo>
                <a:lnTo>
                  <a:pt x="501" y="912"/>
                </a:lnTo>
                <a:lnTo>
                  <a:pt x="504" y="914"/>
                </a:lnTo>
                <a:lnTo>
                  <a:pt x="511" y="907"/>
                </a:lnTo>
                <a:lnTo>
                  <a:pt x="517" y="914"/>
                </a:lnTo>
                <a:lnTo>
                  <a:pt x="515" y="921"/>
                </a:lnTo>
                <a:lnTo>
                  <a:pt x="524" y="921"/>
                </a:lnTo>
                <a:lnTo>
                  <a:pt x="529" y="918"/>
                </a:lnTo>
                <a:lnTo>
                  <a:pt x="543" y="925"/>
                </a:lnTo>
                <a:lnTo>
                  <a:pt x="550" y="923"/>
                </a:lnTo>
                <a:lnTo>
                  <a:pt x="556" y="928"/>
                </a:lnTo>
                <a:lnTo>
                  <a:pt x="565" y="926"/>
                </a:lnTo>
                <a:lnTo>
                  <a:pt x="573" y="909"/>
                </a:lnTo>
                <a:lnTo>
                  <a:pt x="579" y="907"/>
                </a:lnTo>
                <a:lnTo>
                  <a:pt x="588" y="894"/>
                </a:lnTo>
                <a:lnTo>
                  <a:pt x="593" y="886"/>
                </a:lnTo>
                <a:lnTo>
                  <a:pt x="596" y="884"/>
                </a:lnTo>
                <a:lnTo>
                  <a:pt x="589" y="898"/>
                </a:lnTo>
                <a:lnTo>
                  <a:pt x="577" y="916"/>
                </a:lnTo>
                <a:lnTo>
                  <a:pt x="568" y="928"/>
                </a:lnTo>
                <a:lnTo>
                  <a:pt x="557" y="934"/>
                </a:lnTo>
                <a:lnTo>
                  <a:pt x="550" y="934"/>
                </a:lnTo>
                <a:lnTo>
                  <a:pt x="547" y="928"/>
                </a:lnTo>
                <a:lnTo>
                  <a:pt x="536" y="925"/>
                </a:lnTo>
                <a:lnTo>
                  <a:pt x="531" y="926"/>
                </a:lnTo>
                <a:lnTo>
                  <a:pt x="520" y="926"/>
                </a:lnTo>
                <a:lnTo>
                  <a:pt x="504" y="926"/>
                </a:lnTo>
                <a:lnTo>
                  <a:pt x="497" y="934"/>
                </a:lnTo>
                <a:lnTo>
                  <a:pt x="497" y="942"/>
                </a:lnTo>
                <a:lnTo>
                  <a:pt x="488" y="949"/>
                </a:lnTo>
                <a:lnTo>
                  <a:pt x="483" y="965"/>
                </a:lnTo>
                <a:lnTo>
                  <a:pt x="494" y="971"/>
                </a:lnTo>
                <a:lnTo>
                  <a:pt x="486" y="974"/>
                </a:lnTo>
                <a:lnTo>
                  <a:pt x="476" y="971"/>
                </a:lnTo>
                <a:lnTo>
                  <a:pt x="470" y="983"/>
                </a:lnTo>
                <a:lnTo>
                  <a:pt x="470" y="994"/>
                </a:lnTo>
                <a:lnTo>
                  <a:pt x="467" y="1010"/>
                </a:lnTo>
                <a:lnTo>
                  <a:pt x="478" y="1006"/>
                </a:lnTo>
                <a:lnTo>
                  <a:pt x="488" y="1004"/>
                </a:lnTo>
                <a:lnTo>
                  <a:pt x="492" y="1008"/>
                </a:lnTo>
                <a:lnTo>
                  <a:pt x="472" y="1015"/>
                </a:lnTo>
                <a:lnTo>
                  <a:pt x="478" y="1024"/>
                </a:lnTo>
                <a:lnTo>
                  <a:pt x="472" y="1031"/>
                </a:lnTo>
                <a:lnTo>
                  <a:pt x="456" y="1058"/>
                </a:lnTo>
                <a:lnTo>
                  <a:pt x="462" y="1060"/>
                </a:lnTo>
                <a:lnTo>
                  <a:pt x="469" y="1049"/>
                </a:lnTo>
                <a:lnTo>
                  <a:pt x="481" y="1038"/>
                </a:lnTo>
                <a:lnTo>
                  <a:pt x="485" y="1040"/>
                </a:lnTo>
                <a:lnTo>
                  <a:pt x="469" y="1068"/>
                </a:lnTo>
                <a:lnTo>
                  <a:pt x="470" y="1079"/>
                </a:lnTo>
                <a:lnTo>
                  <a:pt x="462" y="1081"/>
                </a:lnTo>
                <a:lnTo>
                  <a:pt x="451" y="1102"/>
                </a:lnTo>
                <a:lnTo>
                  <a:pt x="430" y="1132"/>
                </a:lnTo>
                <a:lnTo>
                  <a:pt x="437" y="1139"/>
                </a:lnTo>
                <a:lnTo>
                  <a:pt x="442" y="1122"/>
                </a:lnTo>
                <a:lnTo>
                  <a:pt x="451" y="1118"/>
                </a:lnTo>
                <a:lnTo>
                  <a:pt x="456" y="1106"/>
                </a:lnTo>
                <a:lnTo>
                  <a:pt x="467" y="1100"/>
                </a:lnTo>
                <a:lnTo>
                  <a:pt x="465" y="1107"/>
                </a:lnTo>
                <a:lnTo>
                  <a:pt x="446" y="1132"/>
                </a:lnTo>
                <a:lnTo>
                  <a:pt x="437" y="1154"/>
                </a:lnTo>
                <a:lnTo>
                  <a:pt x="438" y="1162"/>
                </a:lnTo>
                <a:lnTo>
                  <a:pt x="463" y="1141"/>
                </a:lnTo>
                <a:lnTo>
                  <a:pt x="451" y="1162"/>
                </a:lnTo>
                <a:lnTo>
                  <a:pt x="444" y="1173"/>
                </a:lnTo>
                <a:lnTo>
                  <a:pt x="437" y="1198"/>
                </a:lnTo>
                <a:lnTo>
                  <a:pt x="449" y="1205"/>
                </a:lnTo>
                <a:lnTo>
                  <a:pt x="451" y="1216"/>
                </a:lnTo>
                <a:lnTo>
                  <a:pt x="474" y="1205"/>
                </a:lnTo>
                <a:lnTo>
                  <a:pt x="465" y="1216"/>
                </a:lnTo>
                <a:lnTo>
                  <a:pt x="453" y="1223"/>
                </a:lnTo>
                <a:lnTo>
                  <a:pt x="449" y="1239"/>
                </a:lnTo>
                <a:lnTo>
                  <a:pt x="433" y="1249"/>
                </a:lnTo>
                <a:lnTo>
                  <a:pt x="437" y="1260"/>
                </a:lnTo>
                <a:lnTo>
                  <a:pt x="426" y="1290"/>
                </a:lnTo>
                <a:lnTo>
                  <a:pt x="421" y="1296"/>
                </a:lnTo>
                <a:lnTo>
                  <a:pt x="422" y="1315"/>
                </a:lnTo>
                <a:lnTo>
                  <a:pt x="417" y="1358"/>
                </a:lnTo>
                <a:lnTo>
                  <a:pt x="410" y="1359"/>
                </a:lnTo>
                <a:lnTo>
                  <a:pt x="398" y="1374"/>
                </a:lnTo>
                <a:lnTo>
                  <a:pt x="398" y="1397"/>
                </a:lnTo>
                <a:lnTo>
                  <a:pt x="396" y="1407"/>
                </a:lnTo>
                <a:lnTo>
                  <a:pt x="405" y="1414"/>
                </a:lnTo>
                <a:lnTo>
                  <a:pt x="417" y="1413"/>
                </a:lnTo>
                <a:lnTo>
                  <a:pt x="437" y="1409"/>
                </a:lnTo>
                <a:lnTo>
                  <a:pt x="451" y="1404"/>
                </a:lnTo>
                <a:lnTo>
                  <a:pt x="462" y="1390"/>
                </a:lnTo>
                <a:lnTo>
                  <a:pt x="462" y="1374"/>
                </a:lnTo>
                <a:lnTo>
                  <a:pt x="451" y="1363"/>
                </a:lnTo>
                <a:lnTo>
                  <a:pt x="456" y="1358"/>
                </a:lnTo>
                <a:lnTo>
                  <a:pt x="460" y="1342"/>
                </a:lnTo>
                <a:lnTo>
                  <a:pt x="467" y="1336"/>
                </a:lnTo>
                <a:lnTo>
                  <a:pt x="470" y="1317"/>
                </a:lnTo>
                <a:lnTo>
                  <a:pt x="478" y="1297"/>
                </a:lnTo>
                <a:lnTo>
                  <a:pt x="485" y="1299"/>
                </a:lnTo>
                <a:lnTo>
                  <a:pt x="481" y="1271"/>
                </a:lnTo>
                <a:lnTo>
                  <a:pt x="486" y="1253"/>
                </a:lnTo>
                <a:lnTo>
                  <a:pt x="501" y="1226"/>
                </a:lnTo>
                <a:lnTo>
                  <a:pt x="515" y="1217"/>
                </a:lnTo>
                <a:lnTo>
                  <a:pt x="522" y="1212"/>
                </a:lnTo>
                <a:lnTo>
                  <a:pt x="508" y="1178"/>
                </a:lnTo>
                <a:lnTo>
                  <a:pt x="501" y="1175"/>
                </a:lnTo>
                <a:lnTo>
                  <a:pt x="502" y="1166"/>
                </a:lnTo>
                <a:lnTo>
                  <a:pt x="499" y="1139"/>
                </a:lnTo>
                <a:lnTo>
                  <a:pt x="494" y="1125"/>
                </a:lnTo>
                <a:lnTo>
                  <a:pt x="497" y="1102"/>
                </a:lnTo>
                <a:lnTo>
                  <a:pt x="504" y="1116"/>
                </a:lnTo>
                <a:lnTo>
                  <a:pt x="518" y="1109"/>
                </a:lnTo>
                <a:lnTo>
                  <a:pt x="520" y="1097"/>
                </a:lnTo>
                <a:lnTo>
                  <a:pt x="541" y="1079"/>
                </a:lnTo>
                <a:lnTo>
                  <a:pt x="565" y="1054"/>
                </a:lnTo>
                <a:lnTo>
                  <a:pt x="573" y="1051"/>
                </a:lnTo>
                <a:lnTo>
                  <a:pt x="596" y="1015"/>
                </a:lnTo>
                <a:lnTo>
                  <a:pt x="600" y="1022"/>
                </a:lnTo>
                <a:lnTo>
                  <a:pt x="623" y="1010"/>
                </a:lnTo>
                <a:lnTo>
                  <a:pt x="591" y="1035"/>
                </a:lnTo>
                <a:lnTo>
                  <a:pt x="586" y="1051"/>
                </a:lnTo>
                <a:lnTo>
                  <a:pt x="561" y="1065"/>
                </a:lnTo>
                <a:lnTo>
                  <a:pt x="543" y="1088"/>
                </a:lnTo>
                <a:lnTo>
                  <a:pt x="531" y="1109"/>
                </a:lnTo>
                <a:lnTo>
                  <a:pt x="520" y="1122"/>
                </a:lnTo>
                <a:lnTo>
                  <a:pt x="520" y="1138"/>
                </a:lnTo>
                <a:lnTo>
                  <a:pt x="517" y="1157"/>
                </a:lnTo>
                <a:lnTo>
                  <a:pt x="525" y="1171"/>
                </a:lnTo>
                <a:lnTo>
                  <a:pt x="525" y="1180"/>
                </a:lnTo>
                <a:lnTo>
                  <a:pt x="533" y="1184"/>
                </a:lnTo>
                <a:lnTo>
                  <a:pt x="541" y="1191"/>
                </a:lnTo>
                <a:lnTo>
                  <a:pt x="549" y="1196"/>
                </a:lnTo>
                <a:lnTo>
                  <a:pt x="550" y="1187"/>
                </a:lnTo>
                <a:lnTo>
                  <a:pt x="541" y="1166"/>
                </a:lnTo>
                <a:lnTo>
                  <a:pt x="552" y="1146"/>
                </a:lnTo>
                <a:lnTo>
                  <a:pt x="554" y="1134"/>
                </a:lnTo>
                <a:lnTo>
                  <a:pt x="559" y="1150"/>
                </a:lnTo>
                <a:lnTo>
                  <a:pt x="573" y="1162"/>
                </a:lnTo>
                <a:lnTo>
                  <a:pt x="580" y="1162"/>
                </a:lnTo>
                <a:lnTo>
                  <a:pt x="573" y="1120"/>
                </a:lnTo>
                <a:lnTo>
                  <a:pt x="586" y="1143"/>
                </a:lnTo>
                <a:lnTo>
                  <a:pt x="589" y="1177"/>
                </a:lnTo>
                <a:lnTo>
                  <a:pt x="602" y="1180"/>
                </a:lnTo>
                <a:lnTo>
                  <a:pt x="616" y="1150"/>
                </a:lnTo>
                <a:lnTo>
                  <a:pt x="623" y="1139"/>
                </a:lnTo>
                <a:lnTo>
                  <a:pt x="611" y="1125"/>
                </a:lnTo>
                <a:lnTo>
                  <a:pt x="625" y="1129"/>
                </a:lnTo>
                <a:lnTo>
                  <a:pt x="623" y="1100"/>
                </a:lnTo>
                <a:lnTo>
                  <a:pt x="630" y="1086"/>
                </a:lnTo>
                <a:lnTo>
                  <a:pt x="625" y="1077"/>
                </a:lnTo>
                <a:lnTo>
                  <a:pt x="625" y="1052"/>
                </a:lnTo>
                <a:lnTo>
                  <a:pt x="632" y="1075"/>
                </a:lnTo>
                <a:lnTo>
                  <a:pt x="637" y="1079"/>
                </a:lnTo>
                <a:lnTo>
                  <a:pt x="651" y="1051"/>
                </a:lnTo>
                <a:lnTo>
                  <a:pt x="666" y="1036"/>
                </a:lnTo>
                <a:lnTo>
                  <a:pt x="666" y="1044"/>
                </a:lnTo>
                <a:lnTo>
                  <a:pt x="641" y="1081"/>
                </a:lnTo>
                <a:lnTo>
                  <a:pt x="630" y="1100"/>
                </a:lnTo>
                <a:lnTo>
                  <a:pt x="641" y="1132"/>
                </a:lnTo>
                <a:lnTo>
                  <a:pt x="653" y="1129"/>
                </a:lnTo>
                <a:lnTo>
                  <a:pt x="651" y="1120"/>
                </a:lnTo>
                <a:lnTo>
                  <a:pt x="641" y="1104"/>
                </a:lnTo>
                <a:lnTo>
                  <a:pt x="641" y="1095"/>
                </a:lnTo>
                <a:lnTo>
                  <a:pt x="655" y="1113"/>
                </a:lnTo>
                <a:lnTo>
                  <a:pt x="660" y="1122"/>
                </a:lnTo>
                <a:lnTo>
                  <a:pt x="671" y="1129"/>
                </a:lnTo>
                <a:lnTo>
                  <a:pt x="673" y="1139"/>
                </a:lnTo>
                <a:lnTo>
                  <a:pt x="680" y="1150"/>
                </a:lnTo>
                <a:lnTo>
                  <a:pt x="691" y="1150"/>
                </a:lnTo>
                <a:lnTo>
                  <a:pt x="696" y="1145"/>
                </a:lnTo>
                <a:lnTo>
                  <a:pt x="696" y="1150"/>
                </a:lnTo>
                <a:lnTo>
                  <a:pt x="692" y="1152"/>
                </a:lnTo>
                <a:lnTo>
                  <a:pt x="692" y="1154"/>
                </a:lnTo>
                <a:lnTo>
                  <a:pt x="692" y="1157"/>
                </a:lnTo>
                <a:lnTo>
                  <a:pt x="687" y="1155"/>
                </a:lnTo>
                <a:lnTo>
                  <a:pt x="678" y="1155"/>
                </a:lnTo>
                <a:lnTo>
                  <a:pt x="673" y="1152"/>
                </a:lnTo>
                <a:lnTo>
                  <a:pt x="671" y="1145"/>
                </a:lnTo>
                <a:lnTo>
                  <a:pt x="666" y="1143"/>
                </a:lnTo>
                <a:lnTo>
                  <a:pt x="659" y="1139"/>
                </a:lnTo>
                <a:lnTo>
                  <a:pt x="651" y="1134"/>
                </a:lnTo>
                <a:lnTo>
                  <a:pt x="648" y="1141"/>
                </a:lnTo>
                <a:lnTo>
                  <a:pt x="648" y="1143"/>
                </a:lnTo>
                <a:lnTo>
                  <a:pt x="643" y="1141"/>
                </a:lnTo>
                <a:lnTo>
                  <a:pt x="628" y="1148"/>
                </a:lnTo>
                <a:lnTo>
                  <a:pt x="628" y="1161"/>
                </a:lnTo>
                <a:lnTo>
                  <a:pt x="630" y="1162"/>
                </a:lnTo>
                <a:lnTo>
                  <a:pt x="623" y="1170"/>
                </a:lnTo>
                <a:lnTo>
                  <a:pt x="625" y="1178"/>
                </a:lnTo>
                <a:lnTo>
                  <a:pt x="625" y="1201"/>
                </a:lnTo>
                <a:lnTo>
                  <a:pt x="632" y="1221"/>
                </a:lnTo>
                <a:lnTo>
                  <a:pt x="632" y="1228"/>
                </a:lnTo>
                <a:lnTo>
                  <a:pt x="630" y="1232"/>
                </a:lnTo>
                <a:lnTo>
                  <a:pt x="628" y="1232"/>
                </a:lnTo>
                <a:lnTo>
                  <a:pt x="627" y="1228"/>
                </a:lnTo>
                <a:lnTo>
                  <a:pt x="625" y="1230"/>
                </a:lnTo>
                <a:lnTo>
                  <a:pt x="628" y="1233"/>
                </a:lnTo>
                <a:lnTo>
                  <a:pt x="627" y="1239"/>
                </a:lnTo>
                <a:lnTo>
                  <a:pt x="623" y="1241"/>
                </a:lnTo>
                <a:lnTo>
                  <a:pt x="620" y="1242"/>
                </a:lnTo>
                <a:lnTo>
                  <a:pt x="620" y="1253"/>
                </a:lnTo>
                <a:lnTo>
                  <a:pt x="628" y="1258"/>
                </a:lnTo>
                <a:lnTo>
                  <a:pt x="639" y="1274"/>
                </a:lnTo>
                <a:lnTo>
                  <a:pt x="637" y="1280"/>
                </a:lnTo>
                <a:lnTo>
                  <a:pt x="643" y="1278"/>
                </a:lnTo>
                <a:lnTo>
                  <a:pt x="644" y="1283"/>
                </a:lnTo>
                <a:lnTo>
                  <a:pt x="650" y="1281"/>
                </a:lnTo>
                <a:lnTo>
                  <a:pt x="653" y="1283"/>
                </a:lnTo>
                <a:lnTo>
                  <a:pt x="655" y="1285"/>
                </a:lnTo>
                <a:lnTo>
                  <a:pt x="666" y="1294"/>
                </a:lnTo>
                <a:lnTo>
                  <a:pt x="667" y="1294"/>
                </a:lnTo>
                <a:lnTo>
                  <a:pt x="667" y="1296"/>
                </a:lnTo>
                <a:lnTo>
                  <a:pt x="673" y="1301"/>
                </a:lnTo>
                <a:lnTo>
                  <a:pt x="675" y="1310"/>
                </a:lnTo>
                <a:lnTo>
                  <a:pt x="675" y="1319"/>
                </a:lnTo>
                <a:lnTo>
                  <a:pt x="669" y="1317"/>
                </a:lnTo>
                <a:lnTo>
                  <a:pt x="669" y="1319"/>
                </a:lnTo>
                <a:lnTo>
                  <a:pt x="675" y="1320"/>
                </a:lnTo>
                <a:lnTo>
                  <a:pt x="682" y="1331"/>
                </a:lnTo>
                <a:lnTo>
                  <a:pt x="683" y="1342"/>
                </a:lnTo>
                <a:lnTo>
                  <a:pt x="682" y="1347"/>
                </a:lnTo>
                <a:lnTo>
                  <a:pt x="682" y="1349"/>
                </a:lnTo>
                <a:lnTo>
                  <a:pt x="676" y="1352"/>
                </a:lnTo>
                <a:lnTo>
                  <a:pt x="675" y="1359"/>
                </a:lnTo>
                <a:lnTo>
                  <a:pt x="673" y="1363"/>
                </a:lnTo>
                <a:lnTo>
                  <a:pt x="660" y="1367"/>
                </a:lnTo>
                <a:lnTo>
                  <a:pt x="650" y="1374"/>
                </a:lnTo>
                <a:lnTo>
                  <a:pt x="646" y="1381"/>
                </a:lnTo>
                <a:lnTo>
                  <a:pt x="644" y="1397"/>
                </a:lnTo>
                <a:lnTo>
                  <a:pt x="627" y="1411"/>
                </a:lnTo>
                <a:lnTo>
                  <a:pt x="628" y="1429"/>
                </a:lnTo>
                <a:lnTo>
                  <a:pt x="621" y="1443"/>
                </a:lnTo>
                <a:lnTo>
                  <a:pt x="623" y="1446"/>
                </a:lnTo>
                <a:lnTo>
                  <a:pt x="620" y="1445"/>
                </a:lnTo>
                <a:lnTo>
                  <a:pt x="621" y="1453"/>
                </a:lnTo>
                <a:lnTo>
                  <a:pt x="609" y="1464"/>
                </a:lnTo>
                <a:lnTo>
                  <a:pt x="600" y="1478"/>
                </a:lnTo>
                <a:lnTo>
                  <a:pt x="588" y="1487"/>
                </a:lnTo>
                <a:lnTo>
                  <a:pt x="582" y="1509"/>
                </a:lnTo>
                <a:lnTo>
                  <a:pt x="572" y="1524"/>
                </a:lnTo>
                <a:lnTo>
                  <a:pt x="568" y="1537"/>
                </a:lnTo>
                <a:lnTo>
                  <a:pt x="573" y="1548"/>
                </a:lnTo>
                <a:lnTo>
                  <a:pt x="575" y="1558"/>
                </a:lnTo>
                <a:lnTo>
                  <a:pt x="579" y="1560"/>
                </a:lnTo>
                <a:lnTo>
                  <a:pt x="584" y="1578"/>
                </a:lnTo>
                <a:lnTo>
                  <a:pt x="582" y="1585"/>
                </a:lnTo>
                <a:lnTo>
                  <a:pt x="579" y="1587"/>
                </a:lnTo>
                <a:lnTo>
                  <a:pt x="575" y="1585"/>
                </a:lnTo>
                <a:lnTo>
                  <a:pt x="573" y="1587"/>
                </a:lnTo>
                <a:lnTo>
                  <a:pt x="566" y="1578"/>
                </a:lnTo>
                <a:lnTo>
                  <a:pt x="565" y="1562"/>
                </a:lnTo>
                <a:lnTo>
                  <a:pt x="568" y="1560"/>
                </a:lnTo>
                <a:lnTo>
                  <a:pt x="559" y="1539"/>
                </a:lnTo>
                <a:lnTo>
                  <a:pt x="550" y="1544"/>
                </a:lnTo>
                <a:lnTo>
                  <a:pt x="545" y="1542"/>
                </a:lnTo>
                <a:lnTo>
                  <a:pt x="541" y="1546"/>
                </a:lnTo>
                <a:lnTo>
                  <a:pt x="538" y="1555"/>
                </a:lnTo>
                <a:lnTo>
                  <a:pt x="540" y="1560"/>
                </a:lnTo>
                <a:lnTo>
                  <a:pt x="536" y="1574"/>
                </a:lnTo>
                <a:lnTo>
                  <a:pt x="536" y="1583"/>
                </a:lnTo>
                <a:lnTo>
                  <a:pt x="545" y="1601"/>
                </a:lnTo>
                <a:lnTo>
                  <a:pt x="545" y="1606"/>
                </a:lnTo>
                <a:lnTo>
                  <a:pt x="561" y="1626"/>
                </a:lnTo>
                <a:lnTo>
                  <a:pt x="566" y="1627"/>
                </a:lnTo>
                <a:lnTo>
                  <a:pt x="568" y="1635"/>
                </a:lnTo>
                <a:lnTo>
                  <a:pt x="577" y="1640"/>
                </a:lnTo>
                <a:lnTo>
                  <a:pt x="579" y="1647"/>
                </a:lnTo>
                <a:lnTo>
                  <a:pt x="577" y="1652"/>
                </a:lnTo>
                <a:lnTo>
                  <a:pt x="582" y="1654"/>
                </a:lnTo>
                <a:lnTo>
                  <a:pt x="580" y="1659"/>
                </a:lnTo>
                <a:lnTo>
                  <a:pt x="589" y="1663"/>
                </a:lnTo>
                <a:lnTo>
                  <a:pt x="586" y="1668"/>
                </a:lnTo>
                <a:lnTo>
                  <a:pt x="589" y="1675"/>
                </a:lnTo>
                <a:lnTo>
                  <a:pt x="584" y="1679"/>
                </a:lnTo>
                <a:lnTo>
                  <a:pt x="586" y="1691"/>
                </a:lnTo>
                <a:lnTo>
                  <a:pt x="596" y="1700"/>
                </a:lnTo>
                <a:lnTo>
                  <a:pt x="611" y="1706"/>
                </a:lnTo>
                <a:lnTo>
                  <a:pt x="612" y="1704"/>
                </a:lnTo>
                <a:lnTo>
                  <a:pt x="607" y="1702"/>
                </a:lnTo>
                <a:lnTo>
                  <a:pt x="605" y="1697"/>
                </a:lnTo>
                <a:lnTo>
                  <a:pt x="605" y="1690"/>
                </a:lnTo>
                <a:lnTo>
                  <a:pt x="611" y="1684"/>
                </a:lnTo>
                <a:lnTo>
                  <a:pt x="600" y="1675"/>
                </a:lnTo>
                <a:lnTo>
                  <a:pt x="598" y="1658"/>
                </a:lnTo>
                <a:lnTo>
                  <a:pt x="589" y="1631"/>
                </a:lnTo>
                <a:lnTo>
                  <a:pt x="596" y="1619"/>
                </a:lnTo>
                <a:lnTo>
                  <a:pt x="616" y="1610"/>
                </a:lnTo>
                <a:lnTo>
                  <a:pt x="621" y="1611"/>
                </a:lnTo>
                <a:lnTo>
                  <a:pt x="630" y="1611"/>
                </a:lnTo>
                <a:lnTo>
                  <a:pt x="634" y="1620"/>
                </a:lnTo>
                <a:lnTo>
                  <a:pt x="651" y="1626"/>
                </a:lnTo>
                <a:lnTo>
                  <a:pt x="660" y="1636"/>
                </a:lnTo>
                <a:lnTo>
                  <a:pt x="676" y="1647"/>
                </a:lnTo>
                <a:lnTo>
                  <a:pt x="683" y="1663"/>
                </a:lnTo>
                <a:lnTo>
                  <a:pt x="691" y="1665"/>
                </a:lnTo>
                <a:lnTo>
                  <a:pt x="691" y="1668"/>
                </a:lnTo>
                <a:lnTo>
                  <a:pt x="696" y="1675"/>
                </a:lnTo>
                <a:lnTo>
                  <a:pt x="726" y="1690"/>
                </a:lnTo>
                <a:lnTo>
                  <a:pt x="733" y="1684"/>
                </a:lnTo>
                <a:lnTo>
                  <a:pt x="733" y="1681"/>
                </a:lnTo>
                <a:lnTo>
                  <a:pt x="735" y="1682"/>
                </a:lnTo>
                <a:lnTo>
                  <a:pt x="737" y="1677"/>
                </a:lnTo>
                <a:lnTo>
                  <a:pt x="737" y="1674"/>
                </a:lnTo>
                <a:lnTo>
                  <a:pt x="733" y="1672"/>
                </a:lnTo>
                <a:lnTo>
                  <a:pt x="737" y="1652"/>
                </a:lnTo>
                <a:lnTo>
                  <a:pt x="733" y="1650"/>
                </a:lnTo>
                <a:lnTo>
                  <a:pt x="737" y="1649"/>
                </a:lnTo>
                <a:lnTo>
                  <a:pt x="733" y="1642"/>
                </a:lnTo>
                <a:lnTo>
                  <a:pt x="738" y="1643"/>
                </a:lnTo>
                <a:lnTo>
                  <a:pt x="740" y="1640"/>
                </a:lnTo>
                <a:lnTo>
                  <a:pt x="740" y="1633"/>
                </a:lnTo>
                <a:lnTo>
                  <a:pt x="737" y="1627"/>
                </a:lnTo>
                <a:lnTo>
                  <a:pt x="735" y="1624"/>
                </a:lnTo>
                <a:lnTo>
                  <a:pt x="735" y="1619"/>
                </a:lnTo>
                <a:lnTo>
                  <a:pt x="731" y="1613"/>
                </a:lnTo>
                <a:lnTo>
                  <a:pt x="730" y="1608"/>
                </a:lnTo>
                <a:lnTo>
                  <a:pt x="731" y="1606"/>
                </a:lnTo>
                <a:lnTo>
                  <a:pt x="744" y="1617"/>
                </a:lnTo>
                <a:lnTo>
                  <a:pt x="760" y="1624"/>
                </a:lnTo>
                <a:lnTo>
                  <a:pt x="770" y="1627"/>
                </a:lnTo>
                <a:lnTo>
                  <a:pt x="774" y="1635"/>
                </a:lnTo>
                <a:lnTo>
                  <a:pt x="781" y="1636"/>
                </a:lnTo>
                <a:lnTo>
                  <a:pt x="781" y="1643"/>
                </a:lnTo>
                <a:lnTo>
                  <a:pt x="785" y="1649"/>
                </a:lnTo>
                <a:lnTo>
                  <a:pt x="790" y="1650"/>
                </a:lnTo>
                <a:lnTo>
                  <a:pt x="794" y="1645"/>
                </a:lnTo>
                <a:lnTo>
                  <a:pt x="794" y="1650"/>
                </a:lnTo>
                <a:lnTo>
                  <a:pt x="797" y="1650"/>
                </a:lnTo>
                <a:lnTo>
                  <a:pt x="797" y="1654"/>
                </a:lnTo>
                <a:lnTo>
                  <a:pt x="801" y="1656"/>
                </a:lnTo>
                <a:lnTo>
                  <a:pt x="802" y="1650"/>
                </a:lnTo>
                <a:lnTo>
                  <a:pt x="799" y="1650"/>
                </a:lnTo>
                <a:lnTo>
                  <a:pt x="802" y="1649"/>
                </a:lnTo>
                <a:lnTo>
                  <a:pt x="802" y="1640"/>
                </a:lnTo>
                <a:lnTo>
                  <a:pt x="808" y="1642"/>
                </a:lnTo>
                <a:lnTo>
                  <a:pt x="809" y="1649"/>
                </a:lnTo>
                <a:lnTo>
                  <a:pt x="813" y="1652"/>
                </a:lnTo>
                <a:lnTo>
                  <a:pt x="822" y="1652"/>
                </a:lnTo>
                <a:lnTo>
                  <a:pt x="834" y="1650"/>
                </a:lnTo>
                <a:lnTo>
                  <a:pt x="838" y="1645"/>
                </a:lnTo>
                <a:lnTo>
                  <a:pt x="868" y="1633"/>
                </a:lnTo>
                <a:lnTo>
                  <a:pt x="868" y="1629"/>
                </a:lnTo>
                <a:lnTo>
                  <a:pt x="873" y="1624"/>
                </a:lnTo>
                <a:lnTo>
                  <a:pt x="882" y="1619"/>
                </a:lnTo>
                <a:lnTo>
                  <a:pt x="888" y="1617"/>
                </a:lnTo>
                <a:lnTo>
                  <a:pt x="889" y="1619"/>
                </a:lnTo>
                <a:lnTo>
                  <a:pt x="895" y="1619"/>
                </a:lnTo>
                <a:lnTo>
                  <a:pt x="896" y="1617"/>
                </a:lnTo>
                <a:lnTo>
                  <a:pt x="905" y="1619"/>
                </a:lnTo>
                <a:lnTo>
                  <a:pt x="909" y="1619"/>
                </a:lnTo>
                <a:lnTo>
                  <a:pt x="911" y="1622"/>
                </a:lnTo>
                <a:lnTo>
                  <a:pt x="916" y="1622"/>
                </a:lnTo>
                <a:lnTo>
                  <a:pt x="921" y="1615"/>
                </a:lnTo>
                <a:lnTo>
                  <a:pt x="925" y="1613"/>
                </a:lnTo>
                <a:lnTo>
                  <a:pt x="936" y="1603"/>
                </a:lnTo>
                <a:lnTo>
                  <a:pt x="939" y="1597"/>
                </a:lnTo>
                <a:lnTo>
                  <a:pt x="941" y="1595"/>
                </a:lnTo>
                <a:lnTo>
                  <a:pt x="946" y="1592"/>
                </a:lnTo>
                <a:lnTo>
                  <a:pt x="950" y="1592"/>
                </a:lnTo>
                <a:lnTo>
                  <a:pt x="955" y="1590"/>
                </a:lnTo>
                <a:lnTo>
                  <a:pt x="964" y="1588"/>
                </a:lnTo>
                <a:lnTo>
                  <a:pt x="967" y="1588"/>
                </a:lnTo>
                <a:lnTo>
                  <a:pt x="971" y="1585"/>
                </a:lnTo>
                <a:lnTo>
                  <a:pt x="973" y="1581"/>
                </a:lnTo>
                <a:lnTo>
                  <a:pt x="980" y="1574"/>
                </a:lnTo>
                <a:lnTo>
                  <a:pt x="989" y="1574"/>
                </a:lnTo>
                <a:lnTo>
                  <a:pt x="994" y="1572"/>
                </a:lnTo>
                <a:lnTo>
                  <a:pt x="1003" y="1574"/>
                </a:lnTo>
                <a:lnTo>
                  <a:pt x="1019" y="1574"/>
                </a:lnTo>
                <a:lnTo>
                  <a:pt x="1028" y="1574"/>
                </a:lnTo>
                <a:lnTo>
                  <a:pt x="1031" y="1578"/>
                </a:lnTo>
                <a:lnTo>
                  <a:pt x="1035" y="1576"/>
                </a:lnTo>
                <a:lnTo>
                  <a:pt x="1042" y="1571"/>
                </a:lnTo>
                <a:lnTo>
                  <a:pt x="1049" y="1572"/>
                </a:lnTo>
                <a:lnTo>
                  <a:pt x="1053" y="1569"/>
                </a:lnTo>
                <a:lnTo>
                  <a:pt x="1056" y="1565"/>
                </a:lnTo>
                <a:lnTo>
                  <a:pt x="1060" y="1562"/>
                </a:lnTo>
                <a:lnTo>
                  <a:pt x="1058" y="1558"/>
                </a:lnTo>
                <a:lnTo>
                  <a:pt x="1065" y="1546"/>
                </a:lnTo>
                <a:lnTo>
                  <a:pt x="1058" y="1542"/>
                </a:lnTo>
                <a:lnTo>
                  <a:pt x="1058" y="1539"/>
                </a:lnTo>
                <a:lnTo>
                  <a:pt x="1081" y="1540"/>
                </a:lnTo>
                <a:lnTo>
                  <a:pt x="1086" y="1537"/>
                </a:lnTo>
                <a:lnTo>
                  <a:pt x="1086" y="1532"/>
                </a:lnTo>
                <a:lnTo>
                  <a:pt x="1092" y="1528"/>
                </a:lnTo>
                <a:lnTo>
                  <a:pt x="1097" y="1528"/>
                </a:lnTo>
                <a:lnTo>
                  <a:pt x="1099" y="1523"/>
                </a:lnTo>
                <a:lnTo>
                  <a:pt x="1108" y="1516"/>
                </a:lnTo>
                <a:lnTo>
                  <a:pt x="1109" y="1510"/>
                </a:lnTo>
                <a:lnTo>
                  <a:pt x="1113" y="1509"/>
                </a:lnTo>
                <a:lnTo>
                  <a:pt x="1115" y="1503"/>
                </a:lnTo>
                <a:lnTo>
                  <a:pt x="1124" y="1501"/>
                </a:lnTo>
                <a:lnTo>
                  <a:pt x="1136" y="1491"/>
                </a:lnTo>
                <a:lnTo>
                  <a:pt x="1145" y="1489"/>
                </a:lnTo>
                <a:lnTo>
                  <a:pt x="1147" y="1482"/>
                </a:lnTo>
                <a:lnTo>
                  <a:pt x="1149" y="1477"/>
                </a:lnTo>
                <a:lnTo>
                  <a:pt x="1154" y="1468"/>
                </a:lnTo>
                <a:lnTo>
                  <a:pt x="1161" y="1468"/>
                </a:lnTo>
                <a:lnTo>
                  <a:pt x="1163" y="1459"/>
                </a:lnTo>
                <a:lnTo>
                  <a:pt x="1166" y="1457"/>
                </a:lnTo>
                <a:lnTo>
                  <a:pt x="1159" y="1452"/>
                </a:lnTo>
                <a:lnTo>
                  <a:pt x="1163" y="1452"/>
                </a:lnTo>
                <a:lnTo>
                  <a:pt x="1168" y="1443"/>
                </a:lnTo>
                <a:lnTo>
                  <a:pt x="1177" y="1438"/>
                </a:lnTo>
                <a:lnTo>
                  <a:pt x="1181" y="1429"/>
                </a:lnTo>
                <a:lnTo>
                  <a:pt x="1189" y="1425"/>
                </a:lnTo>
                <a:lnTo>
                  <a:pt x="1196" y="1413"/>
                </a:lnTo>
                <a:lnTo>
                  <a:pt x="1207" y="1411"/>
                </a:lnTo>
                <a:lnTo>
                  <a:pt x="1214" y="1411"/>
                </a:lnTo>
                <a:lnTo>
                  <a:pt x="1218" y="1414"/>
                </a:lnTo>
                <a:lnTo>
                  <a:pt x="1223" y="1414"/>
                </a:lnTo>
                <a:lnTo>
                  <a:pt x="1234" y="1407"/>
                </a:lnTo>
                <a:lnTo>
                  <a:pt x="1232" y="1406"/>
                </a:lnTo>
                <a:lnTo>
                  <a:pt x="1236" y="1402"/>
                </a:lnTo>
                <a:lnTo>
                  <a:pt x="1232" y="1393"/>
                </a:lnTo>
                <a:lnTo>
                  <a:pt x="1236" y="1390"/>
                </a:lnTo>
                <a:lnTo>
                  <a:pt x="1239" y="1390"/>
                </a:lnTo>
                <a:lnTo>
                  <a:pt x="1252" y="1379"/>
                </a:lnTo>
                <a:lnTo>
                  <a:pt x="1259" y="1381"/>
                </a:lnTo>
                <a:lnTo>
                  <a:pt x="1267" y="1374"/>
                </a:lnTo>
                <a:lnTo>
                  <a:pt x="1269" y="1368"/>
                </a:lnTo>
                <a:lnTo>
                  <a:pt x="1278" y="1365"/>
                </a:lnTo>
                <a:lnTo>
                  <a:pt x="1266" y="1361"/>
                </a:lnTo>
                <a:lnTo>
                  <a:pt x="1266" y="1356"/>
                </a:lnTo>
                <a:lnTo>
                  <a:pt x="1260" y="1347"/>
                </a:lnTo>
                <a:lnTo>
                  <a:pt x="1260" y="1342"/>
                </a:lnTo>
                <a:lnTo>
                  <a:pt x="1257" y="1327"/>
                </a:lnTo>
                <a:lnTo>
                  <a:pt x="1246" y="1317"/>
                </a:lnTo>
                <a:lnTo>
                  <a:pt x="1246" y="1306"/>
                </a:lnTo>
                <a:lnTo>
                  <a:pt x="1239" y="1299"/>
                </a:lnTo>
                <a:lnTo>
                  <a:pt x="1241" y="1296"/>
                </a:lnTo>
                <a:lnTo>
                  <a:pt x="1237" y="1297"/>
                </a:lnTo>
                <a:lnTo>
                  <a:pt x="1234" y="1296"/>
                </a:lnTo>
                <a:lnTo>
                  <a:pt x="1237" y="1290"/>
                </a:lnTo>
                <a:lnTo>
                  <a:pt x="1243" y="1288"/>
                </a:lnTo>
                <a:lnTo>
                  <a:pt x="1259" y="1290"/>
                </a:lnTo>
                <a:lnTo>
                  <a:pt x="1255" y="1287"/>
                </a:lnTo>
                <a:lnTo>
                  <a:pt x="1262" y="1281"/>
                </a:lnTo>
                <a:lnTo>
                  <a:pt x="1262" y="1276"/>
                </a:lnTo>
                <a:lnTo>
                  <a:pt x="1275" y="1264"/>
                </a:lnTo>
                <a:lnTo>
                  <a:pt x="1273" y="1258"/>
                </a:lnTo>
                <a:lnTo>
                  <a:pt x="1278" y="1257"/>
                </a:lnTo>
                <a:lnTo>
                  <a:pt x="1280" y="1249"/>
                </a:lnTo>
                <a:lnTo>
                  <a:pt x="1287" y="1249"/>
                </a:lnTo>
                <a:lnTo>
                  <a:pt x="1289" y="1241"/>
                </a:lnTo>
                <a:lnTo>
                  <a:pt x="1294" y="1239"/>
                </a:lnTo>
                <a:lnTo>
                  <a:pt x="1294" y="1226"/>
                </a:lnTo>
                <a:lnTo>
                  <a:pt x="1307" y="1219"/>
                </a:lnTo>
                <a:lnTo>
                  <a:pt x="1298" y="1205"/>
                </a:lnTo>
                <a:lnTo>
                  <a:pt x="1298" y="1200"/>
                </a:lnTo>
                <a:lnTo>
                  <a:pt x="1296" y="1191"/>
                </a:lnTo>
                <a:lnTo>
                  <a:pt x="1294" y="1194"/>
                </a:lnTo>
                <a:lnTo>
                  <a:pt x="1294" y="1191"/>
                </a:lnTo>
                <a:lnTo>
                  <a:pt x="1291" y="1191"/>
                </a:lnTo>
                <a:lnTo>
                  <a:pt x="1285" y="1187"/>
                </a:lnTo>
                <a:lnTo>
                  <a:pt x="1282" y="1173"/>
                </a:lnTo>
                <a:lnTo>
                  <a:pt x="1273" y="1175"/>
                </a:lnTo>
                <a:lnTo>
                  <a:pt x="1262" y="1168"/>
                </a:lnTo>
                <a:lnTo>
                  <a:pt x="1253" y="1171"/>
                </a:lnTo>
                <a:lnTo>
                  <a:pt x="1236" y="1168"/>
                </a:lnTo>
                <a:lnTo>
                  <a:pt x="1228" y="1162"/>
                </a:lnTo>
                <a:lnTo>
                  <a:pt x="1221" y="1157"/>
                </a:lnTo>
                <a:lnTo>
                  <a:pt x="1220" y="1150"/>
                </a:lnTo>
                <a:lnTo>
                  <a:pt x="1216" y="1152"/>
                </a:lnTo>
                <a:lnTo>
                  <a:pt x="1209" y="1143"/>
                </a:lnTo>
                <a:lnTo>
                  <a:pt x="1204" y="1143"/>
                </a:lnTo>
                <a:lnTo>
                  <a:pt x="1193" y="1136"/>
                </a:lnTo>
                <a:lnTo>
                  <a:pt x="1191" y="1136"/>
                </a:lnTo>
                <a:lnTo>
                  <a:pt x="1186" y="1136"/>
                </a:lnTo>
                <a:lnTo>
                  <a:pt x="1184" y="1139"/>
                </a:lnTo>
                <a:lnTo>
                  <a:pt x="1179" y="1132"/>
                </a:lnTo>
                <a:lnTo>
                  <a:pt x="1177" y="1139"/>
                </a:lnTo>
                <a:lnTo>
                  <a:pt x="1173" y="1139"/>
                </a:lnTo>
                <a:lnTo>
                  <a:pt x="1170" y="1136"/>
                </a:lnTo>
                <a:lnTo>
                  <a:pt x="1173" y="1136"/>
                </a:lnTo>
                <a:lnTo>
                  <a:pt x="1173" y="1132"/>
                </a:lnTo>
                <a:lnTo>
                  <a:pt x="1177" y="1136"/>
                </a:lnTo>
                <a:lnTo>
                  <a:pt x="1175" y="1130"/>
                </a:lnTo>
                <a:lnTo>
                  <a:pt x="1177" y="1129"/>
                </a:lnTo>
                <a:lnTo>
                  <a:pt x="1170" y="1123"/>
                </a:lnTo>
                <a:lnTo>
                  <a:pt x="1168" y="1118"/>
                </a:lnTo>
                <a:lnTo>
                  <a:pt x="1159" y="1113"/>
                </a:lnTo>
                <a:lnTo>
                  <a:pt x="1122" y="1111"/>
                </a:lnTo>
                <a:lnTo>
                  <a:pt x="1117" y="1120"/>
                </a:lnTo>
                <a:lnTo>
                  <a:pt x="1109" y="1122"/>
                </a:lnTo>
                <a:lnTo>
                  <a:pt x="1102" y="1127"/>
                </a:lnTo>
                <a:lnTo>
                  <a:pt x="1101" y="1130"/>
                </a:lnTo>
                <a:lnTo>
                  <a:pt x="1099" y="1136"/>
                </a:lnTo>
                <a:lnTo>
                  <a:pt x="1097" y="1141"/>
                </a:lnTo>
                <a:lnTo>
                  <a:pt x="1097" y="1145"/>
                </a:lnTo>
                <a:lnTo>
                  <a:pt x="1095" y="1146"/>
                </a:lnTo>
                <a:lnTo>
                  <a:pt x="1085" y="1148"/>
                </a:lnTo>
                <a:lnTo>
                  <a:pt x="1074" y="1157"/>
                </a:lnTo>
                <a:lnTo>
                  <a:pt x="1069" y="1157"/>
                </a:lnTo>
                <a:lnTo>
                  <a:pt x="1065" y="1157"/>
                </a:lnTo>
                <a:lnTo>
                  <a:pt x="1065" y="1159"/>
                </a:lnTo>
                <a:lnTo>
                  <a:pt x="1058" y="1159"/>
                </a:lnTo>
                <a:lnTo>
                  <a:pt x="1049" y="1155"/>
                </a:lnTo>
                <a:lnTo>
                  <a:pt x="1042" y="1148"/>
                </a:lnTo>
                <a:lnTo>
                  <a:pt x="1042" y="1146"/>
                </a:lnTo>
                <a:lnTo>
                  <a:pt x="1033" y="1139"/>
                </a:lnTo>
                <a:lnTo>
                  <a:pt x="1030" y="1145"/>
                </a:lnTo>
                <a:lnTo>
                  <a:pt x="1024" y="1145"/>
                </a:lnTo>
                <a:lnTo>
                  <a:pt x="1024" y="1145"/>
                </a:lnTo>
                <a:lnTo>
                  <a:pt x="1023" y="1141"/>
                </a:lnTo>
                <a:lnTo>
                  <a:pt x="1017" y="1145"/>
                </a:lnTo>
                <a:lnTo>
                  <a:pt x="1015" y="1143"/>
                </a:lnTo>
                <a:lnTo>
                  <a:pt x="1014" y="1143"/>
                </a:lnTo>
                <a:lnTo>
                  <a:pt x="1010" y="1139"/>
                </a:lnTo>
                <a:lnTo>
                  <a:pt x="1005" y="1136"/>
                </a:lnTo>
                <a:lnTo>
                  <a:pt x="1003" y="1136"/>
                </a:lnTo>
                <a:lnTo>
                  <a:pt x="994" y="1136"/>
                </a:lnTo>
                <a:lnTo>
                  <a:pt x="983" y="1139"/>
                </a:lnTo>
                <a:lnTo>
                  <a:pt x="978" y="1138"/>
                </a:lnTo>
                <a:lnTo>
                  <a:pt x="978" y="1136"/>
                </a:lnTo>
                <a:lnTo>
                  <a:pt x="976" y="1138"/>
                </a:lnTo>
                <a:lnTo>
                  <a:pt x="973" y="1138"/>
                </a:lnTo>
                <a:lnTo>
                  <a:pt x="955" y="1132"/>
                </a:lnTo>
                <a:lnTo>
                  <a:pt x="936" y="1125"/>
                </a:lnTo>
                <a:lnTo>
                  <a:pt x="927" y="1120"/>
                </a:lnTo>
                <a:lnTo>
                  <a:pt x="920" y="1118"/>
                </a:lnTo>
                <a:lnTo>
                  <a:pt x="914" y="1118"/>
                </a:lnTo>
                <a:lnTo>
                  <a:pt x="911" y="1116"/>
                </a:lnTo>
                <a:lnTo>
                  <a:pt x="909" y="1116"/>
                </a:lnTo>
                <a:lnTo>
                  <a:pt x="907" y="1113"/>
                </a:lnTo>
                <a:lnTo>
                  <a:pt x="904" y="1106"/>
                </a:lnTo>
                <a:lnTo>
                  <a:pt x="895" y="1100"/>
                </a:lnTo>
                <a:lnTo>
                  <a:pt x="888" y="1088"/>
                </a:lnTo>
                <a:lnTo>
                  <a:pt x="896" y="1099"/>
                </a:lnTo>
                <a:lnTo>
                  <a:pt x="902" y="1100"/>
                </a:lnTo>
                <a:lnTo>
                  <a:pt x="914" y="1113"/>
                </a:lnTo>
                <a:lnTo>
                  <a:pt x="928" y="1115"/>
                </a:lnTo>
                <a:lnTo>
                  <a:pt x="934" y="1115"/>
                </a:lnTo>
                <a:lnTo>
                  <a:pt x="936" y="1115"/>
                </a:lnTo>
                <a:lnTo>
                  <a:pt x="939" y="1116"/>
                </a:lnTo>
                <a:lnTo>
                  <a:pt x="943" y="1118"/>
                </a:lnTo>
                <a:lnTo>
                  <a:pt x="948" y="1118"/>
                </a:lnTo>
                <a:lnTo>
                  <a:pt x="953" y="1116"/>
                </a:lnTo>
                <a:lnTo>
                  <a:pt x="957" y="1120"/>
                </a:lnTo>
                <a:lnTo>
                  <a:pt x="967" y="1122"/>
                </a:lnTo>
                <a:lnTo>
                  <a:pt x="969" y="1127"/>
                </a:lnTo>
                <a:lnTo>
                  <a:pt x="973" y="1127"/>
                </a:lnTo>
                <a:lnTo>
                  <a:pt x="971" y="1127"/>
                </a:lnTo>
                <a:lnTo>
                  <a:pt x="973" y="1125"/>
                </a:lnTo>
                <a:lnTo>
                  <a:pt x="980" y="1129"/>
                </a:lnTo>
                <a:lnTo>
                  <a:pt x="983" y="1132"/>
                </a:lnTo>
                <a:lnTo>
                  <a:pt x="985" y="1125"/>
                </a:lnTo>
                <a:lnTo>
                  <a:pt x="983" y="1125"/>
                </a:lnTo>
                <a:lnTo>
                  <a:pt x="989" y="1125"/>
                </a:lnTo>
                <a:lnTo>
                  <a:pt x="992" y="1125"/>
                </a:lnTo>
                <a:lnTo>
                  <a:pt x="996" y="1120"/>
                </a:lnTo>
                <a:lnTo>
                  <a:pt x="1001" y="1122"/>
                </a:lnTo>
                <a:lnTo>
                  <a:pt x="1007" y="1113"/>
                </a:lnTo>
                <a:lnTo>
                  <a:pt x="1010" y="1115"/>
                </a:lnTo>
                <a:lnTo>
                  <a:pt x="1010" y="1113"/>
                </a:lnTo>
                <a:lnTo>
                  <a:pt x="1014" y="1111"/>
                </a:lnTo>
                <a:lnTo>
                  <a:pt x="1017" y="1111"/>
                </a:lnTo>
                <a:lnTo>
                  <a:pt x="1021" y="1113"/>
                </a:lnTo>
                <a:lnTo>
                  <a:pt x="1026" y="1109"/>
                </a:lnTo>
                <a:lnTo>
                  <a:pt x="1037" y="1109"/>
                </a:lnTo>
                <a:lnTo>
                  <a:pt x="1042" y="1086"/>
                </a:lnTo>
                <a:lnTo>
                  <a:pt x="1049" y="1084"/>
                </a:lnTo>
                <a:lnTo>
                  <a:pt x="1051" y="1083"/>
                </a:lnTo>
                <a:lnTo>
                  <a:pt x="1067" y="1067"/>
                </a:lnTo>
                <a:lnTo>
                  <a:pt x="1072" y="1065"/>
                </a:lnTo>
                <a:lnTo>
                  <a:pt x="1074" y="1063"/>
                </a:lnTo>
                <a:lnTo>
                  <a:pt x="1079" y="1056"/>
                </a:lnTo>
                <a:lnTo>
                  <a:pt x="1074" y="1054"/>
                </a:lnTo>
                <a:lnTo>
                  <a:pt x="1079" y="1056"/>
                </a:lnTo>
                <a:lnTo>
                  <a:pt x="1085" y="1051"/>
                </a:lnTo>
                <a:lnTo>
                  <a:pt x="1092" y="1047"/>
                </a:lnTo>
                <a:lnTo>
                  <a:pt x="1104" y="1049"/>
                </a:lnTo>
                <a:lnTo>
                  <a:pt x="1108" y="1054"/>
                </a:lnTo>
                <a:lnTo>
                  <a:pt x="1106" y="1056"/>
                </a:lnTo>
                <a:lnTo>
                  <a:pt x="1109" y="1056"/>
                </a:lnTo>
                <a:lnTo>
                  <a:pt x="1109" y="1058"/>
                </a:lnTo>
                <a:lnTo>
                  <a:pt x="1117" y="1060"/>
                </a:lnTo>
                <a:lnTo>
                  <a:pt x="1122" y="1058"/>
                </a:lnTo>
                <a:lnTo>
                  <a:pt x="1122" y="1060"/>
                </a:lnTo>
                <a:lnTo>
                  <a:pt x="1131" y="1052"/>
                </a:lnTo>
                <a:lnTo>
                  <a:pt x="1147" y="1047"/>
                </a:lnTo>
                <a:lnTo>
                  <a:pt x="1163" y="1035"/>
                </a:lnTo>
                <a:lnTo>
                  <a:pt x="1166" y="1029"/>
                </a:lnTo>
                <a:lnTo>
                  <a:pt x="1173" y="1026"/>
                </a:lnTo>
                <a:lnTo>
                  <a:pt x="1177" y="1020"/>
                </a:lnTo>
                <a:lnTo>
                  <a:pt x="1166" y="1013"/>
                </a:lnTo>
                <a:lnTo>
                  <a:pt x="1159" y="1003"/>
                </a:lnTo>
                <a:lnTo>
                  <a:pt x="1154" y="1003"/>
                </a:lnTo>
                <a:lnTo>
                  <a:pt x="1152" y="999"/>
                </a:lnTo>
                <a:lnTo>
                  <a:pt x="1131" y="996"/>
                </a:lnTo>
                <a:lnTo>
                  <a:pt x="1125" y="992"/>
                </a:lnTo>
                <a:lnTo>
                  <a:pt x="1122" y="981"/>
                </a:lnTo>
                <a:lnTo>
                  <a:pt x="1120" y="976"/>
                </a:lnTo>
                <a:lnTo>
                  <a:pt x="1129" y="955"/>
                </a:lnTo>
                <a:lnTo>
                  <a:pt x="1140" y="948"/>
                </a:lnTo>
                <a:lnTo>
                  <a:pt x="1118" y="946"/>
                </a:lnTo>
                <a:lnTo>
                  <a:pt x="1108" y="946"/>
                </a:lnTo>
                <a:lnTo>
                  <a:pt x="1099" y="946"/>
                </a:lnTo>
                <a:lnTo>
                  <a:pt x="1083" y="958"/>
                </a:lnTo>
                <a:lnTo>
                  <a:pt x="1070" y="960"/>
                </a:lnTo>
                <a:lnTo>
                  <a:pt x="1065" y="965"/>
                </a:lnTo>
                <a:lnTo>
                  <a:pt x="1026" y="985"/>
                </a:lnTo>
                <a:lnTo>
                  <a:pt x="1019" y="989"/>
                </a:lnTo>
                <a:lnTo>
                  <a:pt x="1005" y="989"/>
                </a:lnTo>
                <a:lnTo>
                  <a:pt x="1008" y="987"/>
                </a:lnTo>
                <a:lnTo>
                  <a:pt x="1008" y="983"/>
                </a:lnTo>
                <a:lnTo>
                  <a:pt x="1019" y="980"/>
                </a:lnTo>
                <a:lnTo>
                  <a:pt x="1026" y="980"/>
                </a:lnTo>
                <a:lnTo>
                  <a:pt x="1051" y="965"/>
                </a:lnTo>
                <a:lnTo>
                  <a:pt x="1060" y="964"/>
                </a:lnTo>
                <a:lnTo>
                  <a:pt x="1062" y="957"/>
                </a:lnTo>
                <a:lnTo>
                  <a:pt x="1069" y="949"/>
                </a:lnTo>
                <a:lnTo>
                  <a:pt x="1072" y="948"/>
                </a:lnTo>
                <a:lnTo>
                  <a:pt x="1074" y="948"/>
                </a:lnTo>
                <a:lnTo>
                  <a:pt x="1083" y="946"/>
                </a:lnTo>
                <a:lnTo>
                  <a:pt x="1086" y="944"/>
                </a:lnTo>
                <a:lnTo>
                  <a:pt x="1088" y="942"/>
                </a:lnTo>
                <a:lnTo>
                  <a:pt x="1090" y="942"/>
                </a:lnTo>
                <a:lnTo>
                  <a:pt x="1101" y="939"/>
                </a:lnTo>
                <a:lnTo>
                  <a:pt x="1111" y="941"/>
                </a:lnTo>
                <a:lnTo>
                  <a:pt x="1118" y="937"/>
                </a:lnTo>
                <a:lnTo>
                  <a:pt x="1129" y="934"/>
                </a:lnTo>
                <a:lnTo>
                  <a:pt x="1141" y="941"/>
                </a:lnTo>
                <a:lnTo>
                  <a:pt x="1147" y="928"/>
                </a:lnTo>
                <a:lnTo>
                  <a:pt x="1154" y="923"/>
                </a:lnTo>
                <a:lnTo>
                  <a:pt x="1154" y="923"/>
                </a:lnTo>
                <a:lnTo>
                  <a:pt x="1166" y="914"/>
                </a:lnTo>
                <a:lnTo>
                  <a:pt x="1173" y="905"/>
                </a:lnTo>
                <a:lnTo>
                  <a:pt x="1189" y="898"/>
                </a:lnTo>
                <a:lnTo>
                  <a:pt x="1189" y="894"/>
                </a:lnTo>
                <a:lnTo>
                  <a:pt x="1193" y="891"/>
                </a:lnTo>
                <a:lnTo>
                  <a:pt x="1193" y="887"/>
                </a:lnTo>
                <a:lnTo>
                  <a:pt x="1202" y="875"/>
                </a:lnTo>
                <a:lnTo>
                  <a:pt x="1202" y="871"/>
                </a:lnTo>
                <a:lnTo>
                  <a:pt x="1198" y="871"/>
                </a:lnTo>
                <a:lnTo>
                  <a:pt x="1195" y="863"/>
                </a:lnTo>
                <a:lnTo>
                  <a:pt x="1202" y="854"/>
                </a:lnTo>
                <a:lnTo>
                  <a:pt x="1205" y="854"/>
                </a:lnTo>
                <a:lnTo>
                  <a:pt x="1211" y="848"/>
                </a:lnTo>
                <a:lnTo>
                  <a:pt x="1212" y="839"/>
                </a:lnTo>
                <a:lnTo>
                  <a:pt x="1209" y="839"/>
                </a:lnTo>
                <a:lnTo>
                  <a:pt x="1209" y="839"/>
                </a:lnTo>
                <a:lnTo>
                  <a:pt x="1216" y="818"/>
                </a:lnTo>
                <a:lnTo>
                  <a:pt x="1221" y="809"/>
                </a:lnTo>
                <a:lnTo>
                  <a:pt x="1227" y="809"/>
                </a:lnTo>
                <a:lnTo>
                  <a:pt x="1232" y="804"/>
                </a:lnTo>
                <a:lnTo>
                  <a:pt x="1241" y="799"/>
                </a:lnTo>
                <a:lnTo>
                  <a:pt x="1248" y="788"/>
                </a:lnTo>
                <a:lnTo>
                  <a:pt x="1250" y="786"/>
                </a:lnTo>
                <a:lnTo>
                  <a:pt x="1252" y="779"/>
                </a:lnTo>
                <a:lnTo>
                  <a:pt x="1253" y="781"/>
                </a:lnTo>
                <a:lnTo>
                  <a:pt x="1260" y="772"/>
                </a:lnTo>
                <a:lnTo>
                  <a:pt x="1266" y="763"/>
                </a:lnTo>
                <a:lnTo>
                  <a:pt x="1264" y="760"/>
                </a:lnTo>
                <a:lnTo>
                  <a:pt x="1269" y="752"/>
                </a:lnTo>
                <a:lnTo>
                  <a:pt x="1269" y="737"/>
                </a:lnTo>
                <a:lnTo>
                  <a:pt x="1271" y="735"/>
                </a:lnTo>
                <a:lnTo>
                  <a:pt x="1266" y="728"/>
                </a:lnTo>
                <a:lnTo>
                  <a:pt x="1275" y="722"/>
                </a:lnTo>
                <a:lnTo>
                  <a:pt x="1278" y="706"/>
                </a:lnTo>
                <a:lnTo>
                  <a:pt x="1294" y="685"/>
                </a:lnTo>
                <a:lnTo>
                  <a:pt x="1296" y="678"/>
                </a:lnTo>
                <a:lnTo>
                  <a:pt x="1296" y="674"/>
                </a:lnTo>
                <a:lnTo>
                  <a:pt x="1298" y="674"/>
                </a:lnTo>
                <a:lnTo>
                  <a:pt x="1298" y="673"/>
                </a:lnTo>
                <a:lnTo>
                  <a:pt x="1301" y="671"/>
                </a:lnTo>
                <a:lnTo>
                  <a:pt x="1303" y="669"/>
                </a:lnTo>
                <a:lnTo>
                  <a:pt x="1305" y="667"/>
                </a:lnTo>
                <a:lnTo>
                  <a:pt x="1308" y="666"/>
                </a:lnTo>
                <a:lnTo>
                  <a:pt x="1308" y="660"/>
                </a:lnTo>
                <a:lnTo>
                  <a:pt x="1308" y="655"/>
                </a:lnTo>
                <a:lnTo>
                  <a:pt x="1307" y="653"/>
                </a:lnTo>
                <a:lnTo>
                  <a:pt x="1307" y="653"/>
                </a:lnTo>
                <a:lnTo>
                  <a:pt x="1305" y="651"/>
                </a:lnTo>
                <a:lnTo>
                  <a:pt x="1303" y="648"/>
                </a:lnTo>
                <a:lnTo>
                  <a:pt x="1301" y="642"/>
                </a:lnTo>
                <a:lnTo>
                  <a:pt x="1299" y="642"/>
                </a:lnTo>
                <a:lnTo>
                  <a:pt x="1298" y="639"/>
                </a:lnTo>
                <a:lnTo>
                  <a:pt x="1298" y="637"/>
                </a:lnTo>
                <a:lnTo>
                  <a:pt x="1301" y="625"/>
                </a:lnTo>
                <a:lnTo>
                  <a:pt x="1317" y="584"/>
                </a:lnTo>
                <a:lnTo>
                  <a:pt x="1317" y="579"/>
                </a:lnTo>
                <a:lnTo>
                  <a:pt x="1317" y="582"/>
                </a:lnTo>
                <a:lnTo>
                  <a:pt x="1335" y="559"/>
                </a:lnTo>
                <a:lnTo>
                  <a:pt x="1344" y="552"/>
                </a:lnTo>
                <a:lnTo>
                  <a:pt x="1347" y="548"/>
                </a:lnTo>
                <a:lnTo>
                  <a:pt x="1346" y="545"/>
                </a:lnTo>
                <a:lnTo>
                  <a:pt x="1349" y="538"/>
                </a:lnTo>
                <a:lnTo>
                  <a:pt x="1353" y="540"/>
                </a:lnTo>
                <a:lnTo>
                  <a:pt x="1358" y="532"/>
                </a:lnTo>
                <a:lnTo>
                  <a:pt x="1356" y="529"/>
                </a:lnTo>
                <a:lnTo>
                  <a:pt x="1367" y="516"/>
                </a:lnTo>
                <a:lnTo>
                  <a:pt x="1367" y="513"/>
                </a:lnTo>
                <a:lnTo>
                  <a:pt x="1362" y="509"/>
                </a:lnTo>
                <a:lnTo>
                  <a:pt x="1365" y="506"/>
                </a:lnTo>
                <a:lnTo>
                  <a:pt x="1363" y="500"/>
                </a:lnTo>
                <a:lnTo>
                  <a:pt x="1367" y="499"/>
                </a:lnTo>
                <a:lnTo>
                  <a:pt x="1367" y="502"/>
                </a:lnTo>
                <a:lnTo>
                  <a:pt x="1369" y="499"/>
                </a:lnTo>
                <a:lnTo>
                  <a:pt x="1362" y="495"/>
                </a:lnTo>
                <a:lnTo>
                  <a:pt x="1360" y="477"/>
                </a:lnTo>
                <a:lnTo>
                  <a:pt x="1354" y="474"/>
                </a:lnTo>
                <a:lnTo>
                  <a:pt x="1354" y="454"/>
                </a:lnTo>
                <a:lnTo>
                  <a:pt x="1340" y="444"/>
                </a:lnTo>
                <a:lnTo>
                  <a:pt x="1340" y="445"/>
                </a:lnTo>
                <a:lnTo>
                  <a:pt x="1333" y="428"/>
                </a:lnTo>
                <a:lnTo>
                  <a:pt x="1328" y="426"/>
                </a:lnTo>
                <a:lnTo>
                  <a:pt x="1326" y="428"/>
                </a:lnTo>
                <a:lnTo>
                  <a:pt x="1317" y="426"/>
                </a:lnTo>
                <a:lnTo>
                  <a:pt x="1315" y="417"/>
                </a:lnTo>
                <a:lnTo>
                  <a:pt x="1305" y="421"/>
                </a:lnTo>
                <a:lnTo>
                  <a:pt x="1303" y="417"/>
                </a:lnTo>
                <a:lnTo>
                  <a:pt x="1289" y="417"/>
                </a:lnTo>
                <a:lnTo>
                  <a:pt x="1271" y="429"/>
                </a:lnTo>
                <a:lnTo>
                  <a:pt x="1267" y="426"/>
                </a:lnTo>
                <a:lnTo>
                  <a:pt x="1255" y="426"/>
                </a:lnTo>
                <a:lnTo>
                  <a:pt x="1248" y="419"/>
                </a:lnTo>
                <a:lnTo>
                  <a:pt x="1241" y="422"/>
                </a:lnTo>
                <a:lnTo>
                  <a:pt x="1241" y="426"/>
                </a:lnTo>
                <a:lnTo>
                  <a:pt x="1236" y="429"/>
                </a:lnTo>
                <a:lnTo>
                  <a:pt x="1232" y="428"/>
                </a:lnTo>
                <a:lnTo>
                  <a:pt x="1225" y="429"/>
                </a:lnTo>
                <a:lnTo>
                  <a:pt x="1218" y="428"/>
                </a:lnTo>
                <a:lnTo>
                  <a:pt x="1212" y="429"/>
                </a:lnTo>
                <a:lnTo>
                  <a:pt x="1202" y="428"/>
                </a:lnTo>
                <a:lnTo>
                  <a:pt x="1196" y="437"/>
                </a:lnTo>
                <a:lnTo>
                  <a:pt x="1196" y="429"/>
                </a:lnTo>
                <a:lnTo>
                  <a:pt x="1189" y="429"/>
                </a:lnTo>
                <a:lnTo>
                  <a:pt x="1184" y="424"/>
                </a:lnTo>
                <a:lnTo>
                  <a:pt x="1182" y="426"/>
                </a:lnTo>
                <a:lnTo>
                  <a:pt x="1170" y="424"/>
                </a:lnTo>
                <a:lnTo>
                  <a:pt x="1163" y="421"/>
                </a:lnTo>
                <a:lnTo>
                  <a:pt x="1159" y="424"/>
                </a:lnTo>
                <a:lnTo>
                  <a:pt x="1152" y="419"/>
                </a:lnTo>
                <a:lnTo>
                  <a:pt x="1147" y="424"/>
                </a:lnTo>
                <a:lnTo>
                  <a:pt x="1143" y="419"/>
                </a:lnTo>
                <a:lnTo>
                  <a:pt x="1138" y="419"/>
                </a:lnTo>
                <a:lnTo>
                  <a:pt x="1134" y="415"/>
                </a:lnTo>
                <a:lnTo>
                  <a:pt x="1131" y="417"/>
                </a:lnTo>
                <a:lnTo>
                  <a:pt x="1127" y="419"/>
                </a:lnTo>
                <a:lnTo>
                  <a:pt x="1122" y="417"/>
                </a:lnTo>
                <a:lnTo>
                  <a:pt x="1122" y="414"/>
                </a:lnTo>
                <a:lnTo>
                  <a:pt x="1115" y="414"/>
                </a:lnTo>
                <a:lnTo>
                  <a:pt x="1106" y="417"/>
                </a:lnTo>
                <a:lnTo>
                  <a:pt x="1102" y="421"/>
                </a:lnTo>
                <a:lnTo>
                  <a:pt x="1083" y="431"/>
                </a:lnTo>
                <a:lnTo>
                  <a:pt x="1065" y="426"/>
                </a:lnTo>
                <a:lnTo>
                  <a:pt x="1063" y="428"/>
                </a:lnTo>
                <a:lnTo>
                  <a:pt x="1063" y="424"/>
                </a:lnTo>
                <a:lnTo>
                  <a:pt x="1047" y="421"/>
                </a:lnTo>
                <a:lnTo>
                  <a:pt x="1026" y="408"/>
                </a:lnTo>
                <a:lnTo>
                  <a:pt x="1028" y="412"/>
                </a:lnTo>
                <a:lnTo>
                  <a:pt x="1024" y="406"/>
                </a:lnTo>
                <a:lnTo>
                  <a:pt x="1024" y="405"/>
                </a:lnTo>
                <a:lnTo>
                  <a:pt x="1019" y="405"/>
                </a:lnTo>
                <a:lnTo>
                  <a:pt x="1010" y="403"/>
                </a:lnTo>
                <a:lnTo>
                  <a:pt x="989" y="408"/>
                </a:lnTo>
                <a:lnTo>
                  <a:pt x="983" y="412"/>
                </a:lnTo>
                <a:lnTo>
                  <a:pt x="975" y="412"/>
                </a:lnTo>
                <a:lnTo>
                  <a:pt x="976" y="415"/>
                </a:lnTo>
                <a:lnTo>
                  <a:pt x="975" y="422"/>
                </a:lnTo>
                <a:lnTo>
                  <a:pt x="967" y="428"/>
                </a:lnTo>
                <a:lnTo>
                  <a:pt x="944" y="428"/>
                </a:lnTo>
                <a:lnTo>
                  <a:pt x="953" y="435"/>
                </a:lnTo>
                <a:lnTo>
                  <a:pt x="955" y="440"/>
                </a:lnTo>
                <a:lnTo>
                  <a:pt x="953" y="442"/>
                </a:lnTo>
                <a:lnTo>
                  <a:pt x="946" y="438"/>
                </a:lnTo>
                <a:lnTo>
                  <a:pt x="944" y="437"/>
                </a:lnTo>
                <a:lnTo>
                  <a:pt x="946" y="431"/>
                </a:lnTo>
                <a:lnTo>
                  <a:pt x="941" y="428"/>
                </a:lnTo>
                <a:lnTo>
                  <a:pt x="925" y="431"/>
                </a:lnTo>
                <a:lnTo>
                  <a:pt x="923" y="433"/>
                </a:lnTo>
                <a:lnTo>
                  <a:pt x="930" y="431"/>
                </a:lnTo>
                <a:lnTo>
                  <a:pt x="927" y="435"/>
                </a:lnTo>
                <a:lnTo>
                  <a:pt x="918" y="440"/>
                </a:lnTo>
                <a:lnTo>
                  <a:pt x="923" y="435"/>
                </a:lnTo>
                <a:lnTo>
                  <a:pt x="920" y="435"/>
                </a:lnTo>
                <a:lnTo>
                  <a:pt x="914" y="442"/>
                </a:lnTo>
                <a:lnTo>
                  <a:pt x="905" y="444"/>
                </a:lnTo>
                <a:lnTo>
                  <a:pt x="898" y="451"/>
                </a:lnTo>
                <a:lnTo>
                  <a:pt x="909" y="444"/>
                </a:lnTo>
                <a:lnTo>
                  <a:pt x="905" y="449"/>
                </a:lnTo>
                <a:lnTo>
                  <a:pt x="889" y="458"/>
                </a:lnTo>
                <a:lnTo>
                  <a:pt x="875" y="460"/>
                </a:lnTo>
                <a:lnTo>
                  <a:pt x="857" y="451"/>
                </a:lnTo>
                <a:lnTo>
                  <a:pt x="870" y="458"/>
                </a:lnTo>
                <a:lnTo>
                  <a:pt x="865" y="460"/>
                </a:lnTo>
                <a:lnTo>
                  <a:pt x="856" y="453"/>
                </a:lnTo>
                <a:lnTo>
                  <a:pt x="856" y="456"/>
                </a:lnTo>
                <a:lnTo>
                  <a:pt x="845" y="456"/>
                </a:lnTo>
                <a:lnTo>
                  <a:pt x="841" y="460"/>
                </a:lnTo>
                <a:lnTo>
                  <a:pt x="849" y="461"/>
                </a:lnTo>
                <a:lnTo>
                  <a:pt x="849" y="469"/>
                </a:lnTo>
                <a:lnTo>
                  <a:pt x="834" y="479"/>
                </a:lnTo>
                <a:lnTo>
                  <a:pt x="833" y="488"/>
                </a:lnTo>
                <a:lnTo>
                  <a:pt x="824" y="486"/>
                </a:lnTo>
                <a:lnTo>
                  <a:pt x="824" y="493"/>
                </a:lnTo>
                <a:lnTo>
                  <a:pt x="817" y="500"/>
                </a:lnTo>
                <a:lnTo>
                  <a:pt x="813" y="500"/>
                </a:lnTo>
                <a:lnTo>
                  <a:pt x="808" y="495"/>
                </a:lnTo>
                <a:lnTo>
                  <a:pt x="804" y="495"/>
                </a:lnTo>
                <a:lnTo>
                  <a:pt x="792" y="500"/>
                </a:lnTo>
                <a:lnTo>
                  <a:pt x="783" y="499"/>
                </a:lnTo>
                <a:lnTo>
                  <a:pt x="772" y="500"/>
                </a:lnTo>
                <a:lnTo>
                  <a:pt x="763" y="493"/>
                </a:lnTo>
                <a:lnTo>
                  <a:pt x="772" y="493"/>
                </a:lnTo>
                <a:lnTo>
                  <a:pt x="783" y="495"/>
                </a:lnTo>
                <a:lnTo>
                  <a:pt x="804" y="493"/>
                </a:lnTo>
                <a:lnTo>
                  <a:pt x="815" y="477"/>
                </a:lnTo>
                <a:lnTo>
                  <a:pt x="815" y="474"/>
                </a:lnTo>
                <a:lnTo>
                  <a:pt x="818" y="467"/>
                </a:lnTo>
                <a:lnTo>
                  <a:pt x="827" y="461"/>
                </a:lnTo>
                <a:lnTo>
                  <a:pt x="838" y="463"/>
                </a:lnTo>
                <a:lnTo>
                  <a:pt x="833" y="456"/>
                </a:lnTo>
                <a:lnTo>
                  <a:pt x="836" y="449"/>
                </a:lnTo>
                <a:lnTo>
                  <a:pt x="859" y="424"/>
                </a:lnTo>
                <a:lnTo>
                  <a:pt x="859" y="422"/>
                </a:lnTo>
                <a:lnTo>
                  <a:pt x="850" y="421"/>
                </a:lnTo>
                <a:lnTo>
                  <a:pt x="840" y="428"/>
                </a:lnTo>
                <a:lnTo>
                  <a:pt x="827" y="426"/>
                </a:lnTo>
                <a:lnTo>
                  <a:pt x="824" y="422"/>
                </a:lnTo>
                <a:lnTo>
                  <a:pt x="808" y="424"/>
                </a:lnTo>
                <a:lnTo>
                  <a:pt x="806" y="424"/>
                </a:lnTo>
                <a:lnTo>
                  <a:pt x="804" y="424"/>
                </a:lnTo>
                <a:lnTo>
                  <a:pt x="802" y="426"/>
                </a:lnTo>
                <a:lnTo>
                  <a:pt x="799" y="429"/>
                </a:lnTo>
                <a:lnTo>
                  <a:pt x="794" y="435"/>
                </a:lnTo>
                <a:lnTo>
                  <a:pt x="792" y="437"/>
                </a:lnTo>
                <a:lnTo>
                  <a:pt x="783" y="442"/>
                </a:lnTo>
                <a:lnTo>
                  <a:pt x="774" y="449"/>
                </a:lnTo>
                <a:lnTo>
                  <a:pt x="769" y="454"/>
                </a:lnTo>
                <a:lnTo>
                  <a:pt x="785" y="431"/>
                </a:lnTo>
                <a:lnTo>
                  <a:pt x="797" y="428"/>
                </a:lnTo>
                <a:lnTo>
                  <a:pt x="797" y="422"/>
                </a:lnTo>
                <a:lnTo>
                  <a:pt x="813" y="415"/>
                </a:lnTo>
                <a:lnTo>
                  <a:pt x="824" y="417"/>
                </a:lnTo>
                <a:lnTo>
                  <a:pt x="838" y="405"/>
                </a:lnTo>
                <a:lnTo>
                  <a:pt x="847" y="405"/>
                </a:lnTo>
                <a:lnTo>
                  <a:pt x="854" y="415"/>
                </a:lnTo>
                <a:lnTo>
                  <a:pt x="861" y="417"/>
                </a:lnTo>
                <a:lnTo>
                  <a:pt x="870" y="408"/>
                </a:lnTo>
                <a:lnTo>
                  <a:pt x="880" y="387"/>
                </a:lnTo>
                <a:lnTo>
                  <a:pt x="909" y="353"/>
                </a:lnTo>
                <a:lnTo>
                  <a:pt x="916" y="341"/>
                </a:lnTo>
                <a:lnTo>
                  <a:pt x="905" y="344"/>
                </a:lnTo>
                <a:lnTo>
                  <a:pt x="902" y="353"/>
                </a:lnTo>
                <a:lnTo>
                  <a:pt x="893" y="358"/>
                </a:lnTo>
                <a:lnTo>
                  <a:pt x="884" y="355"/>
                </a:lnTo>
                <a:lnTo>
                  <a:pt x="870" y="350"/>
                </a:lnTo>
                <a:lnTo>
                  <a:pt x="856" y="357"/>
                </a:lnTo>
                <a:lnTo>
                  <a:pt x="838" y="351"/>
                </a:lnTo>
                <a:lnTo>
                  <a:pt x="827" y="353"/>
                </a:lnTo>
                <a:lnTo>
                  <a:pt x="818" y="344"/>
                </a:lnTo>
                <a:lnTo>
                  <a:pt x="799" y="346"/>
                </a:lnTo>
                <a:lnTo>
                  <a:pt x="788" y="334"/>
                </a:lnTo>
                <a:lnTo>
                  <a:pt x="801" y="341"/>
                </a:lnTo>
                <a:lnTo>
                  <a:pt x="820" y="339"/>
                </a:lnTo>
                <a:lnTo>
                  <a:pt x="845" y="346"/>
                </a:lnTo>
                <a:lnTo>
                  <a:pt x="857" y="346"/>
                </a:lnTo>
                <a:lnTo>
                  <a:pt x="861" y="327"/>
                </a:lnTo>
                <a:lnTo>
                  <a:pt x="865" y="323"/>
                </a:lnTo>
                <a:lnTo>
                  <a:pt x="861" y="311"/>
                </a:lnTo>
                <a:lnTo>
                  <a:pt x="866" y="295"/>
                </a:lnTo>
                <a:lnTo>
                  <a:pt x="898" y="280"/>
                </a:lnTo>
                <a:lnTo>
                  <a:pt x="905" y="263"/>
                </a:lnTo>
                <a:lnTo>
                  <a:pt x="921" y="256"/>
                </a:lnTo>
                <a:lnTo>
                  <a:pt x="976" y="213"/>
                </a:lnTo>
                <a:lnTo>
                  <a:pt x="998" y="183"/>
                </a:lnTo>
                <a:lnTo>
                  <a:pt x="1007" y="172"/>
                </a:lnTo>
                <a:lnTo>
                  <a:pt x="1042" y="158"/>
                </a:lnTo>
                <a:lnTo>
                  <a:pt x="1069" y="130"/>
                </a:lnTo>
                <a:lnTo>
                  <a:pt x="1079" y="99"/>
                </a:lnTo>
                <a:lnTo>
                  <a:pt x="1081" y="85"/>
                </a:lnTo>
                <a:lnTo>
                  <a:pt x="1065" y="83"/>
                </a:lnTo>
                <a:lnTo>
                  <a:pt x="1063" y="67"/>
                </a:lnTo>
                <a:lnTo>
                  <a:pt x="1074" y="55"/>
                </a:lnTo>
                <a:lnTo>
                  <a:pt x="1078" y="35"/>
                </a:lnTo>
                <a:lnTo>
                  <a:pt x="1083" y="34"/>
                </a:lnTo>
                <a:lnTo>
                  <a:pt x="1088" y="14"/>
                </a:lnTo>
                <a:lnTo>
                  <a:pt x="1058" y="16"/>
                </a:lnTo>
                <a:lnTo>
                  <a:pt x="1051" y="7"/>
                </a:lnTo>
                <a:lnTo>
                  <a:pt x="1044" y="11"/>
                </a:lnTo>
                <a:lnTo>
                  <a:pt x="1024" y="14"/>
                </a:lnTo>
                <a:lnTo>
                  <a:pt x="1017" y="12"/>
                </a:lnTo>
                <a:lnTo>
                  <a:pt x="1010" y="0"/>
                </a:lnTo>
                <a:close/>
                <a:moveTo>
                  <a:pt x="369" y="44"/>
                </a:moveTo>
                <a:lnTo>
                  <a:pt x="366" y="48"/>
                </a:lnTo>
                <a:lnTo>
                  <a:pt x="367" y="51"/>
                </a:lnTo>
                <a:lnTo>
                  <a:pt x="360" y="59"/>
                </a:lnTo>
                <a:lnTo>
                  <a:pt x="353" y="59"/>
                </a:lnTo>
                <a:lnTo>
                  <a:pt x="350" y="66"/>
                </a:lnTo>
                <a:lnTo>
                  <a:pt x="316" y="91"/>
                </a:lnTo>
                <a:lnTo>
                  <a:pt x="311" y="91"/>
                </a:lnTo>
                <a:lnTo>
                  <a:pt x="304" y="103"/>
                </a:lnTo>
                <a:lnTo>
                  <a:pt x="286" y="112"/>
                </a:lnTo>
                <a:lnTo>
                  <a:pt x="280" y="106"/>
                </a:lnTo>
                <a:lnTo>
                  <a:pt x="270" y="117"/>
                </a:lnTo>
                <a:lnTo>
                  <a:pt x="261" y="119"/>
                </a:lnTo>
                <a:lnTo>
                  <a:pt x="243" y="126"/>
                </a:lnTo>
                <a:lnTo>
                  <a:pt x="240" y="133"/>
                </a:lnTo>
                <a:lnTo>
                  <a:pt x="250" y="137"/>
                </a:lnTo>
                <a:lnTo>
                  <a:pt x="241" y="140"/>
                </a:lnTo>
                <a:lnTo>
                  <a:pt x="249" y="156"/>
                </a:lnTo>
                <a:lnTo>
                  <a:pt x="256" y="167"/>
                </a:lnTo>
                <a:lnTo>
                  <a:pt x="256" y="169"/>
                </a:lnTo>
                <a:lnTo>
                  <a:pt x="252" y="167"/>
                </a:lnTo>
                <a:lnTo>
                  <a:pt x="252" y="172"/>
                </a:lnTo>
                <a:lnTo>
                  <a:pt x="257" y="174"/>
                </a:lnTo>
                <a:lnTo>
                  <a:pt x="263" y="177"/>
                </a:lnTo>
                <a:lnTo>
                  <a:pt x="256" y="185"/>
                </a:lnTo>
                <a:lnTo>
                  <a:pt x="250" y="177"/>
                </a:lnTo>
                <a:lnTo>
                  <a:pt x="236" y="169"/>
                </a:lnTo>
                <a:lnTo>
                  <a:pt x="227" y="172"/>
                </a:lnTo>
                <a:lnTo>
                  <a:pt x="224" y="174"/>
                </a:lnTo>
                <a:lnTo>
                  <a:pt x="225" y="179"/>
                </a:lnTo>
                <a:lnTo>
                  <a:pt x="222" y="185"/>
                </a:lnTo>
                <a:lnTo>
                  <a:pt x="220" y="174"/>
                </a:lnTo>
                <a:lnTo>
                  <a:pt x="211" y="174"/>
                </a:lnTo>
                <a:lnTo>
                  <a:pt x="206" y="167"/>
                </a:lnTo>
                <a:lnTo>
                  <a:pt x="215" y="167"/>
                </a:lnTo>
                <a:lnTo>
                  <a:pt x="217" y="161"/>
                </a:lnTo>
                <a:lnTo>
                  <a:pt x="211" y="160"/>
                </a:lnTo>
                <a:lnTo>
                  <a:pt x="208" y="153"/>
                </a:lnTo>
                <a:lnTo>
                  <a:pt x="202" y="158"/>
                </a:lnTo>
                <a:lnTo>
                  <a:pt x="193" y="151"/>
                </a:lnTo>
                <a:lnTo>
                  <a:pt x="192" y="147"/>
                </a:lnTo>
                <a:lnTo>
                  <a:pt x="185" y="160"/>
                </a:lnTo>
                <a:lnTo>
                  <a:pt x="185" y="167"/>
                </a:lnTo>
                <a:lnTo>
                  <a:pt x="188" y="170"/>
                </a:lnTo>
                <a:lnTo>
                  <a:pt x="192" y="172"/>
                </a:lnTo>
                <a:lnTo>
                  <a:pt x="186" y="179"/>
                </a:lnTo>
                <a:lnTo>
                  <a:pt x="185" y="172"/>
                </a:lnTo>
                <a:lnTo>
                  <a:pt x="178" y="170"/>
                </a:lnTo>
                <a:lnTo>
                  <a:pt x="174" y="172"/>
                </a:lnTo>
                <a:lnTo>
                  <a:pt x="176" y="183"/>
                </a:lnTo>
                <a:lnTo>
                  <a:pt x="169" y="190"/>
                </a:lnTo>
                <a:lnTo>
                  <a:pt x="163" y="197"/>
                </a:lnTo>
                <a:lnTo>
                  <a:pt x="170" y="218"/>
                </a:lnTo>
                <a:lnTo>
                  <a:pt x="176" y="224"/>
                </a:lnTo>
                <a:lnTo>
                  <a:pt x="186" y="218"/>
                </a:lnTo>
                <a:lnTo>
                  <a:pt x="188" y="222"/>
                </a:lnTo>
                <a:lnTo>
                  <a:pt x="181" y="227"/>
                </a:lnTo>
                <a:lnTo>
                  <a:pt x="178" y="234"/>
                </a:lnTo>
                <a:lnTo>
                  <a:pt x="185" y="236"/>
                </a:lnTo>
                <a:lnTo>
                  <a:pt x="181" y="241"/>
                </a:lnTo>
                <a:lnTo>
                  <a:pt x="178" y="247"/>
                </a:lnTo>
                <a:lnTo>
                  <a:pt x="174" y="243"/>
                </a:lnTo>
                <a:lnTo>
                  <a:pt x="170" y="250"/>
                </a:lnTo>
                <a:lnTo>
                  <a:pt x="165" y="254"/>
                </a:lnTo>
                <a:lnTo>
                  <a:pt x="167" y="256"/>
                </a:lnTo>
                <a:lnTo>
                  <a:pt x="170" y="252"/>
                </a:lnTo>
                <a:lnTo>
                  <a:pt x="172" y="264"/>
                </a:lnTo>
                <a:lnTo>
                  <a:pt x="178" y="264"/>
                </a:lnTo>
                <a:lnTo>
                  <a:pt x="185" y="272"/>
                </a:lnTo>
                <a:lnTo>
                  <a:pt x="193" y="272"/>
                </a:lnTo>
                <a:lnTo>
                  <a:pt x="206" y="277"/>
                </a:lnTo>
                <a:lnTo>
                  <a:pt x="217" y="284"/>
                </a:lnTo>
                <a:lnTo>
                  <a:pt x="220" y="288"/>
                </a:lnTo>
                <a:lnTo>
                  <a:pt x="220" y="296"/>
                </a:lnTo>
                <a:lnTo>
                  <a:pt x="217" y="295"/>
                </a:lnTo>
                <a:lnTo>
                  <a:pt x="204" y="291"/>
                </a:lnTo>
                <a:lnTo>
                  <a:pt x="199" y="295"/>
                </a:lnTo>
                <a:lnTo>
                  <a:pt x="197" y="300"/>
                </a:lnTo>
                <a:lnTo>
                  <a:pt x="202" y="305"/>
                </a:lnTo>
                <a:lnTo>
                  <a:pt x="202" y="307"/>
                </a:lnTo>
                <a:lnTo>
                  <a:pt x="199" y="307"/>
                </a:lnTo>
                <a:lnTo>
                  <a:pt x="192" y="309"/>
                </a:lnTo>
                <a:lnTo>
                  <a:pt x="188" y="307"/>
                </a:lnTo>
                <a:lnTo>
                  <a:pt x="185" y="314"/>
                </a:lnTo>
                <a:lnTo>
                  <a:pt x="178" y="321"/>
                </a:lnTo>
                <a:lnTo>
                  <a:pt x="170" y="325"/>
                </a:lnTo>
                <a:lnTo>
                  <a:pt x="167" y="321"/>
                </a:lnTo>
                <a:lnTo>
                  <a:pt x="162" y="318"/>
                </a:lnTo>
                <a:lnTo>
                  <a:pt x="156" y="319"/>
                </a:lnTo>
                <a:lnTo>
                  <a:pt x="158" y="328"/>
                </a:lnTo>
                <a:lnTo>
                  <a:pt x="165" y="332"/>
                </a:lnTo>
                <a:lnTo>
                  <a:pt x="174" y="346"/>
                </a:lnTo>
                <a:lnTo>
                  <a:pt x="188" y="367"/>
                </a:lnTo>
                <a:lnTo>
                  <a:pt x="195" y="362"/>
                </a:lnTo>
                <a:lnTo>
                  <a:pt x="206" y="353"/>
                </a:lnTo>
                <a:lnTo>
                  <a:pt x="211" y="344"/>
                </a:lnTo>
                <a:lnTo>
                  <a:pt x="213" y="341"/>
                </a:lnTo>
                <a:lnTo>
                  <a:pt x="218" y="337"/>
                </a:lnTo>
                <a:lnTo>
                  <a:pt x="220" y="332"/>
                </a:lnTo>
                <a:lnTo>
                  <a:pt x="225" y="334"/>
                </a:lnTo>
                <a:lnTo>
                  <a:pt x="231" y="337"/>
                </a:lnTo>
                <a:lnTo>
                  <a:pt x="231" y="327"/>
                </a:lnTo>
                <a:lnTo>
                  <a:pt x="240" y="328"/>
                </a:lnTo>
                <a:lnTo>
                  <a:pt x="245" y="330"/>
                </a:lnTo>
                <a:lnTo>
                  <a:pt x="245" y="323"/>
                </a:lnTo>
                <a:lnTo>
                  <a:pt x="241" y="319"/>
                </a:lnTo>
                <a:lnTo>
                  <a:pt x="238" y="312"/>
                </a:lnTo>
                <a:lnTo>
                  <a:pt x="231" y="309"/>
                </a:lnTo>
                <a:lnTo>
                  <a:pt x="233" y="303"/>
                </a:lnTo>
                <a:lnTo>
                  <a:pt x="231" y="298"/>
                </a:lnTo>
                <a:lnTo>
                  <a:pt x="240" y="298"/>
                </a:lnTo>
                <a:lnTo>
                  <a:pt x="249" y="305"/>
                </a:lnTo>
                <a:lnTo>
                  <a:pt x="261" y="307"/>
                </a:lnTo>
                <a:lnTo>
                  <a:pt x="263" y="300"/>
                </a:lnTo>
                <a:lnTo>
                  <a:pt x="252" y="293"/>
                </a:lnTo>
                <a:lnTo>
                  <a:pt x="261" y="289"/>
                </a:lnTo>
                <a:lnTo>
                  <a:pt x="249" y="261"/>
                </a:lnTo>
                <a:lnTo>
                  <a:pt x="268" y="293"/>
                </a:lnTo>
                <a:lnTo>
                  <a:pt x="277" y="293"/>
                </a:lnTo>
                <a:lnTo>
                  <a:pt x="282" y="295"/>
                </a:lnTo>
                <a:lnTo>
                  <a:pt x="289" y="293"/>
                </a:lnTo>
                <a:lnTo>
                  <a:pt x="293" y="289"/>
                </a:lnTo>
                <a:lnTo>
                  <a:pt x="296" y="289"/>
                </a:lnTo>
                <a:lnTo>
                  <a:pt x="304" y="284"/>
                </a:lnTo>
                <a:lnTo>
                  <a:pt x="307" y="286"/>
                </a:lnTo>
                <a:lnTo>
                  <a:pt x="309" y="277"/>
                </a:lnTo>
                <a:lnTo>
                  <a:pt x="314" y="275"/>
                </a:lnTo>
                <a:lnTo>
                  <a:pt x="314" y="266"/>
                </a:lnTo>
                <a:lnTo>
                  <a:pt x="284" y="257"/>
                </a:lnTo>
                <a:lnTo>
                  <a:pt x="318" y="254"/>
                </a:lnTo>
                <a:lnTo>
                  <a:pt x="328" y="261"/>
                </a:lnTo>
                <a:lnTo>
                  <a:pt x="334" y="254"/>
                </a:lnTo>
                <a:lnTo>
                  <a:pt x="337" y="243"/>
                </a:lnTo>
                <a:lnTo>
                  <a:pt x="318" y="240"/>
                </a:lnTo>
                <a:lnTo>
                  <a:pt x="332" y="238"/>
                </a:lnTo>
                <a:lnTo>
                  <a:pt x="336" y="231"/>
                </a:lnTo>
                <a:lnTo>
                  <a:pt x="334" y="224"/>
                </a:lnTo>
                <a:lnTo>
                  <a:pt x="328" y="220"/>
                </a:lnTo>
                <a:lnTo>
                  <a:pt x="321" y="224"/>
                </a:lnTo>
                <a:lnTo>
                  <a:pt x="314" y="220"/>
                </a:lnTo>
                <a:lnTo>
                  <a:pt x="311" y="222"/>
                </a:lnTo>
                <a:lnTo>
                  <a:pt x="289" y="220"/>
                </a:lnTo>
                <a:lnTo>
                  <a:pt x="314" y="215"/>
                </a:lnTo>
                <a:lnTo>
                  <a:pt x="321" y="208"/>
                </a:lnTo>
                <a:lnTo>
                  <a:pt x="330" y="204"/>
                </a:lnTo>
                <a:lnTo>
                  <a:pt x="337" y="206"/>
                </a:lnTo>
                <a:lnTo>
                  <a:pt x="337" y="201"/>
                </a:lnTo>
                <a:lnTo>
                  <a:pt x="332" y="199"/>
                </a:lnTo>
                <a:lnTo>
                  <a:pt x="337" y="197"/>
                </a:lnTo>
                <a:lnTo>
                  <a:pt x="334" y="185"/>
                </a:lnTo>
                <a:lnTo>
                  <a:pt x="339" y="179"/>
                </a:lnTo>
                <a:lnTo>
                  <a:pt x="344" y="181"/>
                </a:lnTo>
                <a:lnTo>
                  <a:pt x="350" y="176"/>
                </a:lnTo>
                <a:lnTo>
                  <a:pt x="357" y="176"/>
                </a:lnTo>
                <a:lnTo>
                  <a:pt x="364" y="186"/>
                </a:lnTo>
                <a:lnTo>
                  <a:pt x="373" y="185"/>
                </a:lnTo>
                <a:lnTo>
                  <a:pt x="376" y="179"/>
                </a:lnTo>
                <a:lnTo>
                  <a:pt x="385" y="172"/>
                </a:lnTo>
                <a:lnTo>
                  <a:pt x="392" y="156"/>
                </a:lnTo>
                <a:lnTo>
                  <a:pt x="387" y="151"/>
                </a:lnTo>
                <a:lnTo>
                  <a:pt x="380" y="158"/>
                </a:lnTo>
                <a:lnTo>
                  <a:pt x="371" y="169"/>
                </a:lnTo>
                <a:lnTo>
                  <a:pt x="366" y="169"/>
                </a:lnTo>
                <a:lnTo>
                  <a:pt x="360" y="174"/>
                </a:lnTo>
                <a:lnTo>
                  <a:pt x="355" y="172"/>
                </a:lnTo>
                <a:lnTo>
                  <a:pt x="348" y="165"/>
                </a:lnTo>
                <a:lnTo>
                  <a:pt x="343" y="169"/>
                </a:lnTo>
                <a:lnTo>
                  <a:pt x="337" y="167"/>
                </a:lnTo>
                <a:lnTo>
                  <a:pt x="341" y="161"/>
                </a:lnTo>
                <a:lnTo>
                  <a:pt x="351" y="160"/>
                </a:lnTo>
                <a:lnTo>
                  <a:pt x="351" y="147"/>
                </a:lnTo>
                <a:lnTo>
                  <a:pt x="359" y="147"/>
                </a:lnTo>
                <a:lnTo>
                  <a:pt x="364" y="138"/>
                </a:lnTo>
                <a:lnTo>
                  <a:pt x="369" y="138"/>
                </a:lnTo>
                <a:lnTo>
                  <a:pt x="380" y="121"/>
                </a:lnTo>
                <a:lnTo>
                  <a:pt x="389" y="119"/>
                </a:lnTo>
                <a:lnTo>
                  <a:pt x="382" y="114"/>
                </a:lnTo>
                <a:lnTo>
                  <a:pt x="378" y="106"/>
                </a:lnTo>
                <a:lnTo>
                  <a:pt x="383" y="91"/>
                </a:lnTo>
                <a:lnTo>
                  <a:pt x="389" y="87"/>
                </a:lnTo>
                <a:lnTo>
                  <a:pt x="389" y="82"/>
                </a:lnTo>
                <a:lnTo>
                  <a:pt x="385" y="75"/>
                </a:lnTo>
                <a:lnTo>
                  <a:pt x="387" y="66"/>
                </a:lnTo>
                <a:lnTo>
                  <a:pt x="382" y="60"/>
                </a:lnTo>
                <a:lnTo>
                  <a:pt x="380" y="51"/>
                </a:lnTo>
                <a:lnTo>
                  <a:pt x="369" y="44"/>
                </a:lnTo>
                <a:close/>
                <a:moveTo>
                  <a:pt x="224" y="144"/>
                </a:moveTo>
                <a:lnTo>
                  <a:pt x="227" y="158"/>
                </a:lnTo>
                <a:lnTo>
                  <a:pt x="231" y="158"/>
                </a:lnTo>
                <a:lnTo>
                  <a:pt x="225" y="161"/>
                </a:lnTo>
                <a:lnTo>
                  <a:pt x="227" y="165"/>
                </a:lnTo>
                <a:lnTo>
                  <a:pt x="236" y="165"/>
                </a:lnTo>
                <a:lnTo>
                  <a:pt x="245" y="169"/>
                </a:lnTo>
                <a:lnTo>
                  <a:pt x="245" y="160"/>
                </a:lnTo>
                <a:lnTo>
                  <a:pt x="236" y="153"/>
                </a:lnTo>
                <a:lnTo>
                  <a:pt x="233" y="146"/>
                </a:lnTo>
                <a:lnTo>
                  <a:pt x="224" y="144"/>
                </a:lnTo>
                <a:close/>
                <a:moveTo>
                  <a:pt x="328" y="213"/>
                </a:moveTo>
                <a:lnTo>
                  <a:pt x="320" y="217"/>
                </a:lnTo>
                <a:lnTo>
                  <a:pt x="330" y="218"/>
                </a:lnTo>
                <a:lnTo>
                  <a:pt x="328" y="213"/>
                </a:lnTo>
                <a:close/>
                <a:moveTo>
                  <a:pt x="162" y="234"/>
                </a:moveTo>
                <a:lnTo>
                  <a:pt x="153" y="238"/>
                </a:lnTo>
                <a:lnTo>
                  <a:pt x="156" y="245"/>
                </a:lnTo>
                <a:lnTo>
                  <a:pt x="162" y="245"/>
                </a:lnTo>
                <a:lnTo>
                  <a:pt x="165" y="248"/>
                </a:lnTo>
                <a:lnTo>
                  <a:pt x="169" y="245"/>
                </a:lnTo>
                <a:lnTo>
                  <a:pt x="167" y="236"/>
                </a:lnTo>
                <a:lnTo>
                  <a:pt x="162" y="234"/>
                </a:lnTo>
                <a:close/>
                <a:moveTo>
                  <a:pt x="547" y="259"/>
                </a:moveTo>
                <a:lnTo>
                  <a:pt x="543" y="268"/>
                </a:lnTo>
                <a:lnTo>
                  <a:pt x="549" y="270"/>
                </a:lnTo>
                <a:lnTo>
                  <a:pt x="552" y="268"/>
                </a:lnTo>
                <a:lnTo>
                  <a:pt x="549" y="266"/>
                </a:lnTo>
                <a:lnTo>
                  <a:pt x="550" y="263"/>
                </a:lnTo>
                <a:lnTo>
                  <a:pt x="547" y="259"/>
                </a:lnTo>
                <a:close/>
                <a:moveTo>
                  <a:pt x="188" y="286"/>
                </a:moveTo>
                <a:lnTo>
                  <a:pt x="181" y="286"/>
                </a:lnTo>
                <a:lnTo>
                  <a:pt x="176" y="295"/>
                </a:lnTo>
                <a:lnTo>
                  <a:pt x="169" y="295"/>
                </a:lnTo>
                <a:lnTo>
                  <a:pt x="169" y="300"/>
                </a:lnTo>
                <a:lnTo>
                  <a:pt x="179" y="296"/>
                </a:lnTo>
                <a:lnTo>
                  <a:pt x="183" y="300"/>
                </a:lnTo>
                <a:lnTo>
                  <a:pt x="190" y="293"/>
                </a:lnTo>
                <a:lnTo>
                  <a:pt x="188" y="286"/>
                </a:lnTo>
                <a:close/>
                <a:moveTo>
                  <a:pt x="254" y="309"/>
                </a:moveTo>
                <a:lnTo>
                  <a:pt x="252" y="314"/>
                </a:lnTo>
                <a:lnTo>
                  <a:pt x="261" y="319"/>
                </a:lnTo>
                <a:lnTo>
                  <a:pt x="268" y="318"/>
                </a:lnTo>
                <a:lnTo>
                  <a:pt x="265" y="312"/>
                </a:lnTo>
                <a:lnTo>
                  <a:pt x="254" y="309"/>
                </a:lnTo>
                <a:close/>
                <a:moveTo>
                  <a:pt x="133" y="335"/>
                </a:moveTo>
                <a:lnTo>
                  <a:pt x="122" y="339"/>
                </a:lnTo>
                <a:lnTo>
                  <a:pt x="130" y="346"/>
                </a:lnTo>
                <a:lnTo>
                  <a:pt x="138" y="341"/>
                </a:lnTo>
                <a:lnTo>
                  <a:pt x="133" y="335"/>
                </a:lnTo>
                <a:close/>
                <a:moveTo>
                  <a:pt x="146" y="357"/>
                </a:moveTo>
                <a:lnTo>
                  <a:pt x="137" y="358"/>
                </a:lnTo>
                <a:lnTo>
                  <a:pt x="130" y="369"/>
                </a:lnTo>
                <a:lnTo>
                  <a:pt x="138" y="371"/>
                </a:lnTo>
                <a:lnTo>
                  <a:pt x="146" y="366"/>
                </a:lnTo>
                <a:lnTo>
                  <a:pt x="149" y="360"/>
                </a:lnTo>
                <a:lnTo>
                  <a:pt x="146" y="357"/>
                </a:lnTo>
                <a:close/>
                <a:moveTo>
                  <a:pt x="110" y="373"/>
                </a:moveTo>
                <a:lnTo>
                  <a:pt x="103" y="376"/>
                </a:lnTo>
                <a:lnTo>
                  <a:pt x="103" y="382"/>
                </a:lnTo>
                <a:lnTo>
                  <a:pt x="98" y="383"/>
                </a:lnTo>
                <a:lnTo>
                  <a:pt x="96" y="390"/>
                </a:lnTo>
                <a:lnTo>
                  <a:pt x="92" y="398"/>
                </a:lnTo>
                <a:lnTo>
                  <a:pt x="87" y="396"/>
                </a:lnTo>
                <a:lnTo>
                  <a:pt x="80" y="385"/>
                </a:lnTo>
                <a:lnTo>
                  <a:pt x="67" y="385"/>
                </a:lnTo>
                <a:lnTo>
                  <a:pt x="69" y="387"/>
                </a:lnTo>
                <a:lnTo>
                  <a:pt x="66" y="398"/>
                </a:lnTo>
                <a:lnTo>
                  <a:pt x="60" y="406"/>
                </a:lnTo>
                <a:lnTo>
                  <a:pt x="53" y="406"/>
                </a:lnTo>
                <a:lnTo>
                  <a:pt x="62" y="417"/>
                </a:lnTo>
                <a:lnTo>
                  <a:pt x="67" y="422"/>
                </a:lnTo>
                <a:lnTo>
                  <a:pt x="78" y="424"/>
                </a:lnTo>
                <a:lnTo>
                  <a:pt x="89" y="444"/>
                </a:lnTo>
                <a:lnTo>
                  <a:pt x="89" y="456"/>
                </a:lnTo>
                <a:lnTo>
                  <a:pt x="94" y="454"/>
                </a:lnTo>
                <a:lnTo>
                  <a:pt x="99" y="449"/>
                </a:lnTo>
                <a:lnTo>
                  <a:pt x="103" y="456"/>
                </a:lnTo>
                <a:lnTo>
                  <a:pt x="108" y="460"/>
                </a:lnTo>
                <a:lnTo>
                  <a:pt x="114" y="463"/>
                </a:lnTo>
                <a:lnTo>
                  <a:pt x="126" y="467"/>
                </a:lnTo>
                <a:lnTo>
                  <a:pt x="130" y="465"/>
                </a:lnTo>
                <a:lnTo>
                  <a:pt x="124" y="456"/>
                </a:lnTo>
                <a:lnTo>
                  <a:pt x="122" y="451"/>
                </a:lnTo>
                <a:lnTo>
                  <a:pt x="130" y="451"/>
                </a:lnTo>
                <a:lnTo>
                  <a:pt x="142" y="454"/>
                </a:lnTo>
                <a:lnTo>
                  <a:pt x="147" y="442"/>
                </a:lnTo>
                <a:lnTo>
                  <a:pt x="147" y="435"/>
                </a:lnTo>
                <a:lnTo>
                  <a:pt x="140" y="435"/>
                </a:lnTo>
                <a:lnTo>
                  <a:pt x="110" y="433"/>
                </a:lnTo>
                <a:lnTo>
                  <a:pt x="135" y="429"/>
                </a:lnTo>
                <a:lnTo>
                  <a:pt x="146" y="433"/>
                </a:lnTo>
                <a:lnTo>
                  <a:pt x="151" y="431"/>
                </a:lnTo>
                <a:lnTo>
                  <a:pt x="154" y="419"/>
                </a:lnTo>
                <a:lnTo>
                  <a:pt x="144" y="421"/>
                </a:lnTo>
                <a:lnTo>
                  <a:pt x="144" y="414"/>
                </a:lnTo>
                <a:lnTo>
                  <a:pt x="144" y="410"/>
                </a:lnTo>
                <a:lnTo>
                  <a:pt x="135" y="406"/>
                </a:lnTo>
                <a:lnTo>
                  <a:pt x="137" y="401"/>
                </a:lnTo>
                <a:lnTo>
                  <a:pt x="133" y="398"/>
                </a:lnTo>
                <a:lnTo>
                  <a:pt x="137" y="394"/>
                </a:lnTo>
                <a:lnTo>
                  <a:pt x="142" y="389"/>
                </a:lnTo>
                <a:lnTo>
                  <a:pt x="144" y="382"/>
                </a:lnTo>
                <a:lnTo>
                  <a:pt x="138" y="374"/>
                </a:lnTo>
                <a:lnTo>
                  <a:pt x="131" y="376"/>
                </a:lnTo>
                <a:lnTo>
                  <a:pt x="126" y="383"/>
                </a:lnTo>
                <a:lnTo>
                  <a:pt x="121" y="385"/>
                </a:lnTo>
                <a:lnTo>
                  <a:pt x="124" y="390"/>
                </a:lnTo>
                <a:lnTo>
                  <a:pt x="121" y="394"/>
                </a:lnTo>
                <a:lnTo>
                  <a:pt x="114" y="396"/>
                </a:lnTo>
                <a:lnTo>
                  <a:pt x="112" y="392"/>
                </a:lnTo>
                <a:lnTo>
                  <a:pt x="107" y="390"/>
                </a:lnTo>
                <a:lnTo>
                  <a:pt x="107" y="385"/>
                </a:lnTo>
                <a:lnTo>
                  <a:pt x="110" y="378"/>
                </a:lnTo>
                <a:lnTo>
                  <a:pt x="110" y="373"/>
                </a:lnTo>
                <a:close/>
                <a:moveTo>
                  <a:pt x="87" y="382"/>
                </a:moveTo>
                <a:lnTo>
                  <a:pt x="83" y="385"/>
                </a:lnTo>
                <a:lnTo>
                  <a:pt x="89" y="389"/>
                </a:lnTo>
                <a:lnTo>
                  <a:pt x="94" y="382"/>
                </a:lnTo>
                <a:lnTo>
                  <a:pt x="87" y="382"/>
                </a:lnTo>
                <a:close/>
                <a:moveTo>
                  <a:pt x="327" y="383"/>
                </a:moveTo>
                <a:lnTo>
                  <a:pt x="327" y="394"/>
                </a:lnTo>
                <a:lnTo>
                  <a:pt x="320" y="401"/>
                </a:lnTo>
                <a:lnTo>
                  <a:pt x="312" y="401"/>
                </a:lnTo>
                <a:lnTo>
                  <a:pt x="307" y="408"/>
                </a:lnTo>
                <a:lnTo>
                  <a:pt x="312" y="422"/>
                </a:lnTo>
                <a:lnTo>
                  <a:pt x="314" y="431"/>
                </a:lnTo>
                <a:lnTo>
                  <a:pt x="321" y="431"/>
                </a:lnTo>
                <a:lnTo>
                  <a:pt x="316" y="442"/>
                </a:lnTo>
                <a:lnTo>
                  <a:pt x="312" y="445"/>
                </a:lnTo>
                <a:lnTo>
                  <a:pt x="316" y="454"/>
                </a:lnTo>
                <a:lnTo>
                  <a:pt x="316" y="461"/>
                </a:lnTo>
                <a:lnTo>
                  <a:pt x="311" y="458"/>
                </a:lnTo>
                <a:lnTo>
                  <a:pt x="309" y="465"/>
                </a:lnTo>
                <a:lnTo>
                  <a:pt x="302" y="470"/>
                </a:lnTo>
                <a:lnTo>
                  <a:pt x="302" y="461"/>
                </a:lnTo>
                <a:lnTo>
                  <a:pt x="295" y="469"/>
                </a:lnTo>
                <a:lnTo>
                  <a:pt x="277" y="445"/>
                </a:lnTo>
                <a:lnTo>
                  <a:pt x="272" y="429"/>
                </a:lnTo>
                <a:lnTo>
                  <a:pt x="259" y="421"/>
                </a:lnTo>
                <a:lnTo>
                  <a:pt x="252" y="444"/>
                </a:lnTo>
                <a:lnTo>
                  <a:pt x="259" y="447"/>
                </a:lnTo>
                <a:lnTo>
                  <a:pt x="273" y="463"/>
                </a:lnTo>
                <a:lnTo>
                  <a:pt x="272" y="469"/>
                </a:lnTo>
                <a:lnTo>
                  <a:pt x="266" y="463"/>
                </a:lnTo>
                <a:lnTo>
                  <a:pt x="256" y="463"/>
                </a:lnTo>
                <a:lnTo>
                  <a:pt x="259" y="481"/>
                </a:lnTo>
                <a:lnTo>
                  <a:pt x="268" y="493"/>
                </a:lnTo>
                <a:lnTo>
                  <a:pt x="265" y="497"/>
                </a:lnTo>
                <a:lnTo>
                  <a:pt x="259" y="490"/>
                </a:lnTo>
                <a:lnTo>
                  <a:pt x="256" y="493"/>
                </a:lnTo>
                <a:lnTo>
                  <a:pt x="250" y="483"/>
                </a:lnTo>
                <a:lnTo>
                  <a:pt x="238" y="458"/>
                </a:lnTo>
                <a:lnTo>
                  <a:pt x="231" y="463"/>
                </a:lnTo>
                <a:lnTo>
                  <a:pt x="234" y="483"/>
                </a:lnTo>
                <a:lnTo>
                  <a:pt x="222" y="481"/>
                </a:lnTo>
                <a:lnTo>
                  <a:pt x="220" y="495"/>
                </a:lnTo>
                <a:lnTo>
                  <a:pt x="229" y="499"/>
                </a:lnTo>
                <a:lnTo>
                  <a:pt x="231" y="509"/>
                </a:lnTo>
                <a:lnTo>
                  <a:pt x="229" y="511"/>
                </a:lnTo>
                <a:lnTo>
                  <a:pt x="233" y="518"/>
                </a:lnTo>
                <a:lnTo>
                  <a:pt x="238" y="518"/>
                </a:lnTo>
                <a:lnTo>
                  <a:pt x="252" y="527"/>
                </a:lnTo>
                <a:lnTo>
                  <a:pt x="263" y="538"/>
                </a:lnTo>
                <a:lnTo>
                  <a:pt x="268" y="534"/>
                </a:lnTo>
                <a:lnTo>
                  <a:pt x="268" y="515"/>
                </a:lnTo>
                <a:lnTo>
                  <a:pt x="277" y="509"/>
                </a:lnTo>
                <a:lnTo>
                  <a:pt x="279" y="522"/>
                </a:lnTo>
                <a:lnTo>
                  <a:pt x="286" y="509"/>
                </a:lnTo>
                <a:lnTo>
                  <a:pt x="289" y="520"/>
                </a:lnTo>
                <a:lnTo>
                  <a:pt x="291" y="536"/>
                </a:lnTo>
                <a:lnTo>
                  <a:pt x="305" y="532"/>
                </a:lnTo>
                <a:lnTo>
                  <a:pt x="307" y="541"/>
                </a:lnTo>
                <a:lnTo>
                  <a:pt x="295" y="541"/>
                </a:lnTo>
                <a:lnTo>
                  <a:pt x="288" y="547"/>
                </a:lnTo>
                <a:lnTo>
                  <a:pt x="286" y="557"/>
                </a:lnTo>
                <a:lnTo>
                  <a:pt x="289" y="559"/>
                </a:lnTo>
                <a:lnTo>
                  <a:pt x="312" y="602"/>
                </a:lnTo>
                <a:lnTo>
                  <a:pt x="325" y="596"/>
                </a:lnTo>
                <a:lnTo>
                  <a:pt x="318" y="612"/>
                </a:lnTo>
                <a:lnTo>
                  <a:pt x="343" y="609"/>
                </a:lnTo>
                <a:lnTo>
                  <a:pt x="351" y="609"/>
                </a:lnTo>
                <a:lnTo>
                  <a:pt x="353" y="602"/>
                </a:lnTo>
                <a:lnTo>
                  <a:pt x="364" y="603"/>
                </a:lnTo>
                <a:lnTo>
                  <a:pt x="366" y="626"/>
                </a:lnTo>
                <a:lnTo>
                  <a:pt x="371" y="630"/>
                </a:lnTo>
                <a:lnTo>
                  <a:pt x="385" y="609"/>
                </a:lnTo>
                <a:lnTo>
                  <a:pt x="385" y="591"/>
                </a:lnTo>
                <a:lnTo>
                  <a:pt x="392" y="603"/>
                </a:lnTo>
                <a:lnTo>
                  <a:pt x="396" y="614"/>
                </a:lnTo>
                <a:lnTo>
                  <a:pt x="414" y="614"/>
                </a:lnTo>
                <a:lnTo>
                  <a:pt x="399" y="628"/>
                </a:lnTo>
                <a:lnTo>
                  <a:pt x="389" y="646"/>
                </a:lnTo>
                <a:lnTo>
                  <a:pt x="382" y="660"/>
                </a:lnTo>
                <a:lnTo>
                  <a:pt x="383" y="678"/>
                </a:lnTo>
                <a:lnTo>
                  <a:pt x="401" y="673"/>
                </a:lnTo>
                <a:lnTo>
                  <a:pt x="412" y="662"/>
                </a:lnTo>
                <a:lnTo>
                  <a:pt x="426" y="641"/>
                </a:lnTo>
                <a:lnTo>
                  <a:pt x="435" y="639"/>
                </a:lnTo>
                <a:lnTo>
                  <a:pt x="438" y="623"/>
                </a:lnTo>
                <a:lnTo>
                  <a:pt x="437" y="614"/>
                </a:lnTo>
                <a:lnTo>
                  <a:pt x="446" y="618"/>
                </a:lnTo>
                <a:lnTo>
                  <a:pt x="467" y="603"/>
                </a:lnTo>
                <a:lnTo>
                  <a:pt x="470" y="591"/>
                </a:lnTo>
                <a:lnTo>
                  <a:pt x="470" y="579"/>
                </a:lnTo>
                <a:lnTo>
                  <a:pt x="460" y="579"/>
                </a:lnTo>
                <a:lnTo>
                  <a:pt x="453" y="573"/>
                </a:lnTo>
                <a:lnTo>
                  <a:pt x="424" y="586"/>
                </a:lnTo>
                <a:lnTo>
                  <a:pt x="415" y="586"/>
                </a:lnTo>
                <a:lnTo>
                  <a:pt x="412" y="577"/>
                </a:lnTo>
                <a:lnTo>
                  <a:pt x="396" y="573"/>
                </a:lnTo>
                <a:lnTo>
                  <a:pt x="391" y="566"/>
                </a:lnTo>
                <a:lnTo>
                  <a:pt x="378" y="571"/>
                </a:lnTo>
                <a:lnTo>
                  <a:pt x="385" y="561"/>
                </a:lnTo>
                <a:lnTo>
                  <a:pt x="383" y="554"/>
                </a:lnTo>
                <a:lnTo>
                  <a:pt x="371" y="550"/>
                </a:lnTo>
                <a:lnTo>
                  <a:pt x="371" y="541"/>
                </a:lnTo>
                <a:lnTo>
                  <a:pt x="364" y="527"/>
                </a:lnTo>
                <a:lnTo>
                  <a:pt x="369" y="520"/>
                </a:lnTo>
                <a:lnTo>
                  <a:pt x="367" y="513"/>
                </a:lnTo>
                <a:lnTo>
                  <a:pt x="351" y="516"/>
                </a:lnTo>
                <a:lnTo>
                  <a:pt x="353" y="508"/>
                </a:lnTo>
                <a:lnTo>
                  <a:pt x="364" y="504"/>
                </a:lnTo>
                <a:lnTo>
                  <a:pt x="367" y="463"/>
                </a:lnTo>
                <a:lnTo>
                  <a:pt x="371" y="437"/>
                </a:lnTo>
                <a:lnTo>
                  <a:pt x="360" y="415"/>
                </a:lnTo>
                <a:lnTo>
                  <a:pt x="351" y="414"/>
                </a:lnTo>
                <a:lnTo>
                  <a:pt x="343" y="390"/>
                </a:lnTo>
                <a:lnTo>
                  <a:pt x="334" y="385"/>
                </a:lnTo>
                <a:lnTo>
                  <a:pt x="327" y="383"/>
                </a:lnTo>
                <a:close/>
                <a:moveTo>
                  <a:pt x="156" y="390"/>
                </a:moveTo>
                <a:lnTo>
                  <a:pt x="153" y="392"/>
                </a:lnTo>
                <a:lnTo>
                  <a:pt x="153" y="396"/>
                </a:lnTo>
                <a:lnTo>
                  <a:pt x="144" y="394"/>
                </a:lnTo>
                <a:lnTo>
                  <a:pt x="140" y="398"/>
                </a:lnTo>
                <a:lnTo>
                  <a:pt x="140" y="401"/>
                </a:lnTo>
                <a:lnTo>
                  <a:pt x="142" y="405"/>
                </a:lnTo>
                <a:lnTo>
                  <a:pt x="147" y="406"/>
                </a:lnTo>
                <a:lnTo>
                  <a:pt x="153" y="403"/>
                </a:lnTo>
                <a:lnTo>
                  <a:pt x="151" y="408"/>
                </a:lnTo>
                <a:lnTo>
                  <a:pt x="156" y="414"/>
                </a:lnTo>
                <a:lnTo>
                  <a:pt x="165" y="399"/>
                </a:lnTo>
                <a:lnTo>
                  <a:pt x="162" y="398"/>
                </a:lnTo>
                <a:lnTo>
                  <a:pt x="158" y="398"/>
                </a:lnTo>
                <a:lnTo>
                  <a:pt x="156" y="390"/>
                </a:lnTo>
                <a:close/>
                <a:moveTo>
                  <a:pt x="410" y="440"/>
                </a:moveTo>
                <a:lnTo>
                  <a:pt x="401" y="461"/>
                </a:lnTo>
                <a:lnTo>
                  <a:pt x="407" y="469"/>
                </a:lnTo>
                <a:lnTo>
                  <a:pt x="414" y="445"/>
                </a:lnTo>
                <a:lnTo>
                  <a:pt x="410" y="440"/>
                </a:lnTo>
                <a:close/>
                <a:moveTo>
                  <a:pt x="131" y="456"/>
                </a:moveTo>
                <a:lnTo>
                  <a:pt x="131" y="460"/>
                </a:lnTo>
                <a:lnTo>
                  <a:pt x="133" y="463"/>
                </a:lnTo>
                <a:lnTo>
                  <a:pt x="131" y="469"/>
                </a:lnTo>
                <a:lnTo>
                  <a:pt x="135" y="470"/>
                </a:lnTo>
                <a:lnTo>
                  <a:pt x="140" y="465"/>
                </a:lnTo>
                <a:lnTo>
                  <a:pt x="137" y="461"/>
                </a:lnTo>
                <a:lnTo>
                  <a:pt x="138" y="460"/>
                </a:lnTo>
                <a:lnTo>
                  <a:pt x="137" y="456"/>
                </a:lnTo>
                <a:lnTo>
                  <a:pt x="131" y="456"/>
                </a:lnTo>
                <a:close/>
                <a:moveTo>
                  <a:pt x="98" y="456"/>
                </a:moveTo>
                <a:lnTo>
                  <a:pt x="89" y="460"/>
                </a:lnTo>
                <a:lnTo>
                  <a:pt x="87" y="465"/>
                </a:lnTo>
                <a:lnTo>
                  <a:pt x="82" y="465"/>
                </a:lnTo>
                <a:lnTo>
                  <a:pt x="80" y="470"/>
                </a:lnTo>
                <a:lnTo>
                  <a:pt x="80" y="476"/>
                </a:lnTo>
                <a:lnTo>
                  <a:pt x="83" y="486"/>
                </a:lnTo>
                <a:lnTo>
                  <a:pt x="105" y="499"/>
                </a:lnTo>
                <a:lnTo>
                  <a:pt x="112" y="499"/>
                </a:lnTo>
                <a:lnTo>
                  <a:pt x="115" y="497"/>
                </a:lnTo>
                <a:lnTo>
                  <a:pt x="119" y="495"/>
                </a:lnTo>
                <a:lnTo>
                  <a:pt x="126" y="493"/>
                </a:lnTo>
                <a:lnTo>
                  <a:pt x="128" y="488"/>
                </a:lnTo>
                <a:lnTo>
                  <a:pt x="124" y="484"/>
                </a:lnTo>
                <a:lnTo>
                  <a:pt x="117" y="483"/>
                </a:lnTo>
                <a:lnTo>
                  <a:pt x="117" y="486"/>
                </a:lnTo>
                <a:lnTo>
                  <a:pt x="110" y="483"/>
                </a:lnTo>
                <a:lnTo>
                  <a:pt x="114" y="477"/>
                </a:lnTo>
                <a:lnTo>
                  <a:pt x="117" y="477"/>
                </a:lnTo>
                <a:lnTo>
                  <a:pt x="122" y="479"/>
                </a:lnTo>
                <a:lnTo>
                  <a:pt x="126" y="476"/>
                </a:lnTo>
                <a:lnTo>
                  <a:pt x="130" y="474"/>
                </a:lnTo>
                <a:lnTo>
                  <a:pt x="119" y="469"/>
                </a:lnTo>
                <a:lnTo>
                  <a:pt x="114" y="467"/>
                </a:lnTo>
                <a:lnTo>
                  <a:pt x="107" y="463"/>
                </a:lnTo>
                <a:lnTo>
                  <a:pt x="98" y="456"/>
                </a:lnTo>
                <a:close/>
                <a:moveTo>
                  <a:pt x="403" y="472"/>
                </a:moveTo>
                <a:lnTo>
                  <a:pt x="392" y="479"/>
                </a:lnTo>
                <a:lnTo>
                  <a:pt x="396" y="488"/>
                </a:lnTo>
                <a:lnTo>
                  <a:pt x="394" y="492"/>
                </a:lnTo>
                <a:lnTo>
                  <a:pt x="387" y="490"/>
                </a:lnTo>
                <a:lnTo>
                  <a:pt x="380" y="508"/>
                </a:lnTo>
                <a:lnTo>
                  <a:pt x="378" y="538"/>
                </a:lnTo>
                <a:lnTo>
                  <a:pt x="385" y="547"/>
                </a:lnTo>
                <a:lnTo>
                  <a:pt x="399" y="536"/>
                </a:lnTo>
                <a:lnTo>
                  <a:pt x="394" y="524"/>
                </a:lnTo>
                <a:lnTo>
                  <a:pt x="392" y="504"/>
                </a:lnTo>
                <a:lnTo>
                  <a:pt x="405" y="479"/>
                </a:lnTo>
                <a:lnTo>
                  <a:pt x="403" y="472"/>
                </a:lnTo>
                <a:close/>
                <a:moveTo>
                  <a:pt x="85" y="492"/>
                </a:moveTo>
                <a:lnTo>
                  <a:pt x="85" y="495"/>
                </a:lnTo>
                <a:lnTo>
                  <a:pt x="73" y="502"/>
                </a:lnTo>
                <a:lnTo>
                  <a:pt x="80" y="518"/>
                </a:lnTo>
                <a:lnTo>
                  <a:pt x="80" y="538"/>
                </a:lnTo>
                <a:lnTo>
                  <a:pt x="73" y="543"/>
                </a:lnTo>
                <a:lnTo>
                  <a:pt x="69" y="559"/>
                </a:lnTo>
                <a:lnTo>
                  <a:pt x="62" y="563"/>
                </a:lnTo>
                <a:lnTo>
                  <a:pt x="67" y="566"/>
                </a:lnTo>
                <a:lnTo>
                  <a:pt x="71" y="611"/>
                </a:lnTo>
                <a:lnTo>
                  <a:pt x="73" y="612"/>
                </a:lnTo>
                <a:lnTo>
                  <a:pt x="73" y="618"/>
                </a:lnTo>
                <a:lnTo>
                  <a:pt x="76" y="623"/>
                </a:lnTo>
                <a:lnTo>
                  <a:pt x="89" y="623"/>
                </a:lnTo>
                <a:lnTo>
                  <a:pt x="94" y="621"/>
                </a:lnTo>
                <a:lnTo>
                  <a:pt x="110" y="628"/>
                </a:lnTo>
                <a:lnTo>
                  <a:pt x="110" y="625"/>
                </a:lnTo>
                <a:lnTo>
                  <a:pt x="114" y="619"/>
                </a:lnTo>
                <a:lnTo>
                  <a:pt x="112" y="614"/>
                </a:lnTo>
                <a:lnTo>
                  <a:pt x="107" y="618"/>
                </a:lnTo>
                <a:lnTo>
                  <a:pt x="108" y="612"/>
                </a:lnTo>
                <a:lnTo>
                  <a:pt x="101" y="607"/>
                </a:lnTo>
                <a:lnTo>
                  <a:pt x="89" y="609"/>
                </a:lnTo>
                <a:lnTo>
                  <a:pt x="85" y="607"/>
                </a:lnTo>
                <a:lnTo>
                  <a:pt x="85" y="602"/>
                </a:lnTo>
                <a:lnTo>
                  <a:pt x="94" y="602"/>
                </a:lnTo>
                <a:lnTo>
                  <a:pt x="103" y="603"/>
                </a:lnTo>
                <a:lnTo>
                  <a:pt x="108" y="598"/>
                </a:lnTo>
                <a:lnTo>
                  <a:pt x="108" y="591"/>
                </a:lnTo>
                <a:lnTo>
                  <a:pt x="105" y="587"/>
                </a:lnTo>
                <a:lnTo>
                  <a:pt x="107" y="580"/>
                </a:lnTo>
                <a:lnTo>
                  <a:pt x="105" y="579"/>
                </a:lnTo>
                <a:lnTo>
                  <a:pt x="99" y="577"/>
                </a:lnTo>
                <a:lnTo>
                  <a:pt x="99" y="571"/>
                </a:lnTo>
                <a:lnTo>
                  <a:pt x="105" y="573"/>
                </a:lnTo>
                <a:lnTo>
                  <a:pt x="112" y="563"/>
                </a:lnTo>
                <a:lnTo>
                  <a:pt x="110" y="559"/>
                </a:lnTo>
                <a:lnTo>
                  <a:pt x="117" y="550"/>
                </a:lnTo>
                <a:lnTo>
                  <a:pt x="122" y="550"/>
                </a:lnTo>
                <a:lnTo>
                  <a:pt x="126" y="543"/>
                </a:lnTo>
                <a:lnTo>
                  <a:pt x="124" y="541"/>
                </a:lnTo>
                <a:lnTo>
                  <a:pt x="119" y="541"/>
                </a:lnTo>
                <a:lnTo>
                  <a:pt x="117" y="532"/>
                </a:lnTo>
                <a:lnTo>
                  <a:pt x="112" y="529"/>
                </a:lnTo>
                <a:lnTo>
                  <a:pt x="117" y="525"/>
                </a:lnTo>
                <a:lnTo>
                  <a:pt x="110" y="520"/>
                </a:lnTo>
                <a:lnTo>
                  <a:pt x="117" y="520"/>
                </a:lnTo>
                <a:lnTo>
                  <a:pt x="103" y="511"/>
                </a:lnTo>
                <a:lnTo>
                  <a:pt x="110" y="509"/>
                </a:lnTo>
                <a:lnTo>
                  <a:pt x="99" y="504"/>
                </a:lnTo>
                <a:lnTo>
                  <a:pt x="108" y="502"/>
                </a:lnTo>
                <a:lnTo>
                  <a:pt x="101" y="500"/>
                </a:lnTo>
                <a:lnTo>
                  <a:pt x="85" y="492"/>
                </a:lnTo>
                <a:close/>
                <a:moveTo>
                  <a:pt x="130" y="495"/>
                </a:moveTo>
                <a:lnTo>
                  <a:pt x="122" y="497"/>
                </a:lnTo>
                <a:lnTo>
                  <a:pt x="119" y="502"/>
                </a:lnTo>
                <a:lnTo>
                  <a:pt x="128" y="502"/>
                </a:lnTo>
                <a:lnTo>
                  <a:pt x="130" y="495"/>
                </a:lnTo>
                <a:close/>
                <a:moveTo>
                  <a:pt x="396" y="550"/>
                </a:moveTo>
                <a:lnTo>
                  <a:pt x="391" y="557"/>
                </a:lnTo>
                <a:lnTo>
                  <a:pt x="399" y="568"/>
                </a:lnTo>
                <a:lnTo>
                  <a:pt x="412" y="568"/>
                </a:lnTo>
                <a:lnTo>
                  <a:pt x="414" y="561"/>
                </a:lnTo>
                <a:lnTo>
                  <a:pt x="405" y="552"/>
                </a:lnTo>
                <a:lnTo>
                  <a:pt x="396" y="550"/>
                </a:lnTo>
                <a:close/>
                <a:moveTo>
                  <a:pt x="341" y="614"/>
                </a:moveTo>
                <a:lnTo>
                  <a:pt x="332" y="619"/>
                </a:lnTo>
                <a:lnTo>
                  <a:pt x="341" y="630"/>
                </a:lnTo>
                <a:lnTo>
                  <a:pt x="344" y="623"/>
                </a:lnTo>
                <a:lnTo>
                  <a:pt x="348" y="621"/>
                </a:lnTo>
                <a:lnTo>
                  <a:pt x="351" y="618"/>
                </a:lnTo>
                <a:lnTo>
                  <a:pt x="348" y="614"/>
                </a:lnTo>
                <a:lnTo>
                  <a:pt x="341" y="614"/>
                </a:lnTo>
                <a:close/>
                <a:moveTo>
                  <a:pt x="101" y="630"/>
                </a:moveTo>
                <a:lnTo>
                  <a:pt x="91" y="630"/>
                </a:lnTo>
                <a:lnTo>
                  <a:pt x="91" y="642"/>
                </a:lnTo>
                <a:lnTo>
                  <a:pt x="94" y="646"/>
                </a:lnTo>
                <a:lnTo>
                  <a:pt x="98" y="642"/>
                </a:lnTo>
                <a:lnTo>
                  <a:pt x="101" y="630"/>
                </a:lnTo>
                <a:close/>
                <a:moveTo>
                  <a:pt x="55" y="641"/>
                </a:moveTo>
                <a:lnTo>
                  <a:pt x="55" y="655"/>
                </a:lnTo>
                <a:lnTo>
                  <a:pt x="50" y="658"/>
                </a:lnTo>
                <a:lnTo>
                  <a:pt x="37" y="658"/>
                </a:lnTo>
                <a:lnTo>
                  <a:pt x="43" y="669"/>
                </a:lnTo>
                <a:lnTo>
                  <a:pt x="39" y="669"/>
                </a:lnTo>
                <a:lnTo>
                  <a:pt x="39" y="674"/>
                </a:lnTo>
                <a:lnTo>
                  <a:pt x="32" y="676"/>
                </a:lnTo>
                <a:lnTo>
                  <a:pt x="28" y="681"/>
                </a:lnTo>
                <a:lnTo>
                  <a:pt x="39" y="687"/>
                </a:lnTo>
                <a:lnTo>
                  <a:pt x="43" y="681"/>
                </a:lnTo>
                <a:lnTo>
                  <a:pt x="44" y="683"/>
                </a:lnTo>
                <a:lnTo>
                  <a:pt x="46" y="687"/>
                </a:lnTo>
                <a:lnTo>
                  <a:pt x="53" y="687"/>
                </a:lnTo>
                <a:lnTo>
                  <a:pt x="59" y="685"/>
                </a:lnTo>
                <a:lnTo>
                  <a:pt x="55" y="681"/>
                </a:lnTo>
                <a:lnTo>
                  <a:pt x="60" y="681"/>
                </a:lnTo>
                <a:lnTo>
                  <a:pt x="62" y="676"/>
                </a:lnTo>
                <a:lnTo>
                  <a:pt x="66" y="676"/>
                </a:lnTo>
                <a:lnTo>
                  <a:pt x="64" y="669"/>
                </a:lnTo>
                <a:lnTo>
                  <a:pt x="60" y="664"/>
                </a:lnTo>
                <a:lnTo>
                  <a:pt x="67" y="664"/>
                </a:lnTo>
                <a:lnTo>
                  <a:pt x="59" y="655"/>
                </a:lnTo>
                <a:lnTo>
                  <a:pt x="62" y="653"/>
                </a:lnTo>
                <a:lnTo>
                  <a:pt x="64" y="648"/>
                </a:lnTo>
                <a:lnTo>
                  <a:pt x="60" y="644"/>
                </a:lnTo>
                <a:lnTo>
                  <a:pt x="60" y="641"/>
                </a:lnTo>
                <a:lnTo>
                  <a:pt x="55" y="641"/>
                </a:lnTo>
                <a:close/>
                <a:moveTo>
                  <a:pt x="73" y="641"/>
                </a:moveTo>
                <a:lnTo>
                  <a:pt x="67" y="648"/>
                </a:lnTo>
                <a:lnTo>
                  <a:pt x="73" y="648"/>
                </a:lnTo>
                <a:lnTo>
                  <a:pt x="76" y="644"/>
                </a:lnTo>
                <a:lnTo>
                  <a:pt x="73" y="641"/>
                </a:lnTo>
                <a:close/>
                <a:moveTo>
                  <a:pt x="266" y="650"/>
                </a:moveTo>
                <a:lnTo>
                  <a:pt x="252" y="653"/>
                </a:lnTo>
                <a:lnTo>
                  <a:pt x="252" y="660"/>
                </a:lnTo>
                <a:lnTo>
                  <a:pt x="259" y="662"/>
                </a:lnTo>
                <a:lnTo>
                  <a:pt x="268" y="658"/>
                </a:lnTo>
                <a:lnTo>
                  <a:pt x="279" y="666"/>
                </a:lnTo>
                <a:lnTo>
                  <a:pt x="282" y="660"/>
                </a:lnTo>
                <a:lnTo>
                  <a:pt x="279" y="653"/>
                </a:lnTo>
                <a:lnTo>
                  <a:pt x="266" y="650"/>
                </a:lnTo>
                <a:close/>
                <a:moveTo>
                  <a:pt x="80" y="658"/>
                </a:moveTo>
                <a:lnTo>
                  <a:pt x="78" y="660"/>
                </a:lnTo>
                <a:lnTo>
                  <a:pt x="83" y="666"/>
                </a:lnTo>
                <a:lnTo>
                  <a:pt x="85" y="662"/>
                </a:lnTo>
                <a:lnTo>
                  <a:pt x="80" y="658"/>
                </a:lnTo>
                <a:close/>
                <a:moveTo>
                  <a:pt x="316" y="660"/>
                </a:moveTo>
                <a:lnTo>
                  <a:pt x="305" y="662"/>
                </a:lnTo>
                <a:lnTo>
                  <a:pt x="289" y="674"/>
                </a:lnTo>
                <a:lnTo>
                  <a:pt x="289" y="685"/>
                </a:lnTo>
                <a:lnTo>
                  <a:pt x="304" y="696"/>
                </a:lnTo>
                <a:lnTo>
                  <a:pt x="312" y="710"/>
                </a:lnTo>
                <a:lnTo>
                  <a:pt x="325" y="712"/>
                </a:lnTo>
                <a:lnTo>
                  <a:pt x="332" y="699"/>
                </a:lnTo>
                <a:lnTo>
                  <a:pt x="336" y="683"/>
                </a:lnTo>
                <a:lnTo>
                  <a:pt x="332" y="673"/>
                </a:lnTo>
                <a:lnTo>
                  <a:pt x="316" y="660"/>
                </a:lnTo>
                <a:close/>
                <a:moveTo>
                  <a:pt x="69" y="667"/>
                </a:moveTo>
                <a:lnTo>
                  <a:pt x="67" y="667"/>
                </a:lnTo>
                <a:lnTo>
                  <a:pt x="67" y="673"/>
                </a:lnTo>
                <a:lnTo>
                  <a:pt x="71" y="674"/>
                </a:lnTo>
                <a:lnTo>
                  <a:pt x="71" y="669"/>
                </a:lnTo>
                <a:lnTo>
                  <a:pt x="69" y="667"/>
                </a:lnTo>
                <a:close/>
                <a:moveTo>
                  <a:pt x="27" y="685"/>
                </a:moveTo>
                <a:lnTo>
                  <a:pt x="25" y="690"/>
                </a:lnTo>
                <a:lnTo>
                  <a:pt x="32" y="694"/>
                </a:lnTo>
                <a:lnTo>
                  <a:pt x="30" y="696"/>
                </a:lnTo>
                <a:lnTo>
                  <a:pt x="27" y="696"/>
                </a:lnTo>
                <a:lnTo>
                  <a:pt x="30" y="701"/>
                </a:lnTo>
                <a:lnTo>
                  <a:pt x="41" y="697"/>
                </a:lnTo>
                <a:lnTo>
                  <a:pt x="34" y="696"/>
                </a:lnTo>
                <a:lnTo>
                  <a:pt x="37" y="694"/>
                </a:lnTo>
                <a:lnTo>
                  <a:pt x="46" y="694"/>
                </a:lnTo>
                <a:lnTo>
                  <a:pt x="34" y="690"/>
                </a:lnTo>
                <a:lnTo>
                  <a:pt x="34" y="687"/>
                </a:lnTo>
                <a:lnTo>
                  <a:pt x="27" y="685"/>
                </a:lnTo>
                <a:close/>
                <a:moveTo>
                  <a:pt x="37" y="706"/>
                </a:moveTo>
                <a:lnTo>
                  <a:pt x="32" y="706"/>
                </a:lnTo>
                <a:lnTo>
                  <a:pt x="36" y="715"/>
                </a:lnTo>
                <a:lnTo>
                  <a:pt x="43" y="712"/>
                </a:lnTo>
                <a:lnTo>
                  <a:pt x="37" y="706"/>
                </a:lnTo>
                <a:close/>
                <a:moveTo>
                  <a:pt x="357" y="710"/>
                </a:moveTo>
                <a:lnTo>
                  <a:pt x="348" y="712"/>
                </a:lnTo>
                <a:lnTo>
                  <a:pt x="351" y="719"/>
                </a:lnTo>
                <a:lnTo>
                  <a:pt x="344" y="721"/>
                </a:lnTo>
                <a:lnTo>
                  <a:pt x="341" y="731"/>
                </a:lnTo>
                <a:lnTo>
                  <a:pt x="348" y="738"/>
                </a:lnTo>
                <a:lnTo>
                  <a:pt x="359" y="742"/>
                </a:lnTo>
                <a:lnTo>
                  <a:pt x="364" y="722"/>
                </a:lnTo>
                <a:lnTo>
                  <a:pt x="357" y="710"/>
                </a:lnTo>
                <a:close/>
                <a:moveTo>
                  <a:pt x="9" y="735"/>
                </a:moveTo>
                <a:lnTo>
                  <a:pt x="2" y="737"/>
                </a:lnTo>
                <a:lnTo>
                  <a:pt x="0" y="745"/>
                </a:lnTo>
                <a:lnTo>
                  <a:pt x="5" y="749"/>
                </a:lnTo>
                <a:lnTo>
                  <a:pt x="9" y="745"/>
                </a:lnTo>
                <a:lnTo>
                  <a:pt x="11" y="738"/>
                </a:lnTo>
                <a:lnTo>
                  <a:pt x="9" y="735"/>
                </a:lnTo>
                <a:close/>
                <a:moveTo>
                  <a:pt x="332" y="747"/>
                </a:moveTo>
                <a:lnTo>
                  <a:pt x="325" y="749"/>
                </a:lnTo>
                <a:lnTo>
                  <a:pt x="321" y="749"/>
                </a:lnTo>
                <a:lnTo>
                  <a:pt x="323" y="756"/>
                </a:lnTo>
                <a:lnTo>
                  <a:pt x="330" y="761"/>
                </a:lnTo>
                <a:lnTo>
                  <a:pt x="337" y="754"/>
                </a:lnTo>
                <a:lnTo>
                  <a:pt x="332" y="747"/>
                </a:lnTo>
                <a:close/>
                <a:moveTo>
                  <a:pt x="4" y="751"/>
                </a:moveTo>
                <a:lnTo>
                  <a:pt x="0" y="752"/>
                </a:lnTo>
                <a:lnTo>
                  <a:pt x="4" y="754"/>
                </a:lnTo>
                <a:lnTo>
                  <a:pt x="11" y="754"/>
                </a:lnTo>
                <a:lnTo>
                  <a:pt x="4" y="751"/>
                </a:lnTo>
                <a:close/>
                <a:moveTo>
                  <a:pt x="266" y="811"/>
                </a:moveTo>
                <a:lnTo>
                  <a:pt x="250" y="822"/>
                </a:lnTo>
                <a:lnTo>
                  <a:pt x="243" y="829"/>
                </a:lnTo>
                <a:lnTo>
                  <a:pt x="233" y="838"/>
                </a:lnTo>
                <a:lnTo>
                  <a:pt x="220" y="847"/>
                </a:lnTo>
                <a:lnTo>
                  <a:pt x="206" y="863"/>
                </a:lnTo>
                <a:lnTo>
                  <a:pt x="215" y="863"/>
                </a:lnTo>
                <a:lnTo>
                  <a:pt x="224" y="855"/>
                </a:lnTo>
                <a:lnTo>
                  <a:pt x="233" y="859"/>
                </a:lnTo>
                <a:lnTo>
                  <a:pt x="247" y="852"/>
                </a:lnTo>
                <a:lnTo>
                  <a:pt x="254" y="838"/>
                </a:lnTo>
                <a:lnTo>
                  <a:pt x="259" y="839"/>
                </a:lnTo>
                <a:lnTo>
                  <a:pt x="273" y="820"/>
                </a:lnTo>
                <a:lnTo>
                  <a:pt x="275" y="813"/>
                </a:lnTo>
                <a:lnTo>
                  <a:pt x="266" y="811"/>
                </a:lnTo>
                <a:close/>
                <a:moveTo>
                  <a:pt x="344" y="831"/>
                </a:moveTo>
                <a:lnTo>
                  <a:pt x="327" y="839"/>
                </a:lnTo>
                <a:lnTo>
                  <a:pt x="332" y="857"/>
                </a:lnTo>
                <a:lnTo>
                  <a:pt x="318" y="848"/>
                </a:lnTo>
                <a:lnTo>
                  <a:pt x="302" y="850"/>
                </a:lnTo>
                <a:lnTo>
                  <a:pt x="309" y="863"/>
                </a:lnTo>
                <a:lnTo>
                  <a:pt x="298" y="871"/>
                </a:lnTo>
                <a:lnTo>
                  <a:pt x="307" y="886"/>
                </a:lnTo>
                <a:lnTo>
                  <a:pt x="323" y="884"/>
                </a:lnTo>
                <a:lnTo>
                  <a:pt x="343" y="898"/>
                </a:lnTo>
                <a:lnTo>
                  <a:pt x="346" y="907"/>
                </a:lnTo>
                <a:lnTo>
                  <a:pt x="373" y="898"/>
                </a:lnTo>
                <a:lnTo>
                  <a:pt x="376" y="907"/>
                </a:lnTo>
                <a:lnTo>
                  <a:pt x="362" y="918"/>
                </a:lnTo>
                <a:lnTo>
                  <a:pt x="344" y="919"/>
                </a:lnTo>
                <a:lnTo>
                  <a:pt x="337" y="935"/>
                </a:lnTo>
                <a:lnTo>
                  <a:pt x="325" y="946"/>
                </a:lnTo>
                <a:lnTo>
                  <a:pt x="328" y="953"/>
                </a:lnTo>
                <a:lnTo>
                  <a:pt x="337" y="953"/>
                </a:lnTo>
                <a:lnTo>
                  <a:pt x="360" y="949"/>
                </a:lnTo>
                <a:lnTo>
                  <a:pt x="371" y="944"/>
                </a:lnTo>
                <a:lnTo>
                  <a:pt x="373" y="951"/>
                </a:lnTo>
                <a:lnTo>
                  <a:pt x="359" y="958"/>
                </a:lnTo>
                <a:lnTo>
                  <a:pt x="334" y="965"/>
                </a:lnTo>
                <a:lnTo>
                  <a:pt x="314" y="962"/>
                </a:lnTo>
                <a:lnTo>
                  <a:pt x="316" y="973"/>
                </a:lnTo>
                <a:lnTo>
                  <a:pt x="307" y="971"/>
                </a:lnTo>
                <a:lnTo>
                  <a:pt x="309" y="967"/>
                </a:lnTo>
                <a:lnTo>
                  <a:pt x="302" y="962"/>
                </a:lnTo>
                <a:lnTo>
                  <a:pt x="291" y="960"/>
                </a:lnTo>
                <a:lnTo>
                  <a:pt x="284" y="969"/>
                </a:lnTo>
                <a:lnTo>
                  <a:pt x="289" y="976"/>
                </a:lnTo>
                <a:lnTo>
                  <a:pt x="293" y="990"/>
                </a:lnTo>
                <a:lnTo>
                  <a:pt x="307" y="994"/>
                </a:lnTo>
                <a:lnTo>
                  <a:pt x="312" y="987"/>
                </a:lnTo>
                <a:lnTo>
                  <a:pt x="336" y="989"/>
                </a:lnTo>
                <a:lnTo>
                  <a:pt x="341" y="983"/>
                </a:lnTo>
                <a:lnTo>
                  <a:pt x="353" y="981"/>
                </a:lnTo>
                <a:lnTo>
                  <a:pt x="360" y="987"/>
                </a:lnTo>
                <a:lnTo>
                  <a:pt x="375" y="974"/>
                </a:lnTo>
                <a:lnTo>
                  <a:pt x="389" y="973"/>
                </a:lnTo>
                <a:lnTo>
                  <a:pt x="401" y="962"/>
                </a:lnTo>
                <a:lnTo>
                  <a:pt x="408" y="964"/>
                </a:lnTo>
                <a:lnTo>
                  <a:pt x="398" y="974"/>
                </a:lnTo>
                <a:lnTo>
                  <a:pt x="412" y="981"/>
                </a:lnTo>
                <a:lnTo>
                  <a:pt x="442" y="960"/>
                </a:lnTo>
                <a:lnTo>
                  <a:pt x="444" y="953"/>
                </a:lnTo>
                <a:lnTo>
                  <a:pt x="437" y="953"/>
                </a:lnTo>
                <a:lnTo>
                  <a:pt x="422" y="957"/>
                </a:lnTo>
                <a:lnTo>
                  <a:pt x="433" y="946"/>
                </a:lnTo>
                <a:lnTo>
                  <a:pt x="433" y="941"/>
                </a:lnTo>
                <a:lnTo>
                  <a:pt x="440" y="939"/>
                </a:lnTo>
                <a:lnTo>
                  <a:pt x="438" y="946"/>
                </a:lnTo>
                <a:lnTo>
                  <a:pt x="447" y="951"/>
                </a:lnTo>
                <a:lnTo>
                  <a:pt x="454" y="946"/>
                </a:lnTo>
                <a:lnTo>
                  <a:pt x="453" y="937"/>
                </a:lnTo>
                <a:lnTo>
                  <a:pt x="456" y="934"/>
                </a:lnTo>
                <a:lnTo>
                  <a:pt x="454" y="923"/>
                </a:lnTo>
                <a:lnTo>
                  <a:pt x="444" y="914"/>
                </a:lnTo>
                <a:lnTo>
                  <a:pt x="430" y="905"/>
                </a:lnTo>
                <a:lnTo>
                  <a:pt x="414" y="894"/>
                </a:lnTo>
                <a:lnTo>
                  <a:pt x="396" y="893"/>
                </a:lnTo>
                <a:lnTo>
                  <a:pt x="385" y="887"/>
                </a:lnTo>
                <a:lnTo>
                  <a:pt x="383" y="882"/>
                </a:lnTo>
                <a:lnTo>
                  <a:pt x="378" y="863"/>
                </a:lnTo>
                <a:lnTo>
                  <a:pt x="369" y="848"/>
                </a:lnTo>
                <a:lnTo>
                  <a:pt x="362" y="839"/>
                </a:lnTo>
                <a:lnTo>
                  <a:pt x="353" y="832"/>
                </a:lnTo>
                <a:lnTo>
                  <a:pt x="344" y="831"/>
                </a:lnTo>
                <a:close/>
                <a:moveTo>
                  <a:pt x="201" y="864"/>
                </a:moveTo>
                <a:lnTo>
                  <a:pt x="193" y="870"/>
                </a:lnTo>
                <a:lnTo>
                  <a:pt x="181" y="870"/>
                </a:lnTo>
                <a:lnTo>
                  <a:pt x="169" y="875"/>
                </a:lnTo>
                <a:lnTo>
                  <a:pt x="151" y="871"/>
                </a:lnTo>
                <a:lnTo>
                  <a:pt x="142" y="880"/>
                </a:lnTo>
                <a:lnTo>
                  <a:pt x="144" y="903"/>
                </a:lnTo>
                <a:lnTo>
                  <a:pt x="149" y="900"/>
                </a:lnTo>
                <a:lnTo>
                  <a:pt x="158" y="909"/>
                </a:lnTo>
                <a:lnTo>
                  <a:pt x="165" y="907"/>
                </a:lnTo>
                <a:lnTo>
                  <a:pt x="170" y="891"/>
                </a:lnTo>
                <a:lnTo>
                  <a:pt x="185" y="893"/>
                </a:lnTo>
                <a:lnTo>
                  <a:pt x="190" y="877"/>
                </a:lnTo>
                <a:lnTo>
                  <a:pt x="199" y="878"/>
                </a:lnTo>
                <a:lnTo>
                  <a:pt x="206" y="870"/>
                </a:lnTo>
                <a:lnTo>
                  <a:pt x="201" y="864"/>
                </a:lnTo>
                <a:close/>
                <a:moveTo>
                  <a:pt x="511" y="880"/>
                </a:moveTo>
                <a:lnTo>
                  <a:pt x="501" y="882"/>
                </a:lnTo>
                <a:lnTo>
                  <a:pt x="490" y="898"/>
                </a:lnTo>
                <a:lnTo>
                  <a:pt x="476" y="905"/>
                </a:lnTo>
                <a:lnTo>
                  <a:pt x="470" y="921"/>
                </a:lnTo>
                <a:lnTo>
                  <a:pt x="492" y="907"/>
                </a:lnTo>
                <a:lnTo>
                  <a:pt x="511" y="880"/>
                </a:lnTo>
                <a:close/>
                <a:moveTo>
                  <a:pt x="323" y="896"/>
                </a:moveTo>
                <a:lnTo>
                  <a:pt x="318" y="898"/>
                </a:lnTo>
                <a:lnTo>
                  <a:pt x="311" y="896"/>
                </a:lnTo>
                <a:lnTo>
                  <a:pt x="304" y="896"/>
                </a:lnTo>
                <a:lnTo>
                  <a:pt x="304" y="903"/>
                </a:lnTo>
                <a:lnTo>
                  <a:pt x="320" y="910"/>
                </a:lnTo>
                <a:lnTo>
                  <a:pt x="332" y="910"/>
                </a:lnTo>
                <a:lnTo>
                  <a:pt x="339" y="912"/>
                </a:lnTo>
                <a:lnTo>
                  <a:pt x="339" y="905"/>
                </a:lnTo>
                <a:lnTo>
                  <a:pt x="332" y="903"/>
                </a:lnTo>
                <a:lnTo>
                  <a:pt x="323" y="896"/>
                </a:lnTo>
                <a:close/>
                <a:moveTo>
                  <a:pt x="492" y="937"/>
                </a:moveTo>
                <a:lnTo>
                  <a:pt x="485" y="942"/>
                </a:lnTo>
                <a:lnTo>
                  <a:pt x="476" y="944"/>
                </a:lnTo>
                <a:lnTo>
                  <a:pt x="472" y="955"/>
                </a:lnTo>
                <a:lnTo>
                  <a:pt x="478" y="958"/>
                </a:lnTo>
                <a:lnTo>
                  <a:pt x="494" y="939"/>
                </a:lnTo>
                <a:lnTo>
                  <a:pt x="492" y="937"/>
                </a:lnTo>
                <a:close/>
                <a:moveTo>
                  <a:pt x="282" y="958"/>
                </a:moveTo>
                <a:lnTo>
                  <a:pt x="272" y="960"/>
                </a:lnTo>
                <a:lnTo>
                  <a:pt x="266" y="969"/>
                </a:lnTo>
                <a:lnTo>
                  <a:pt x="273" y="974"/>
                </a:lnTo>
                <a:lnTo>
                  <a:pt x="282" y="958"/>
                </a:lnTo>
                <a:close/>
                <a:moveTo>
                  <a:pt x="282" y="978"/>
                </a:moveTo>
                <a:lnTo>
                  <a:pt x="279" y="985"/>
                </a:lnTo>
                <a:lnTo>
                  <a:pt x="284" y="987"/>
                </a:lnTo>
                <a:lnTo>
                  <a:pt x="286" y="981"/>
                </a:lnTo>
                <a:lnTo>
                  <a:pt x="282" y="978"/>
                </a:lnTo>
                <a:close/>
                <a:moveTo>
                  <a:pt x="462" y="980"/>
                </a:moveTo>
                <a:lnTo>
                  <a:pt x="453" y="990"/>
                </a:lnTo>
                <a:lnTo>
                  <a:pt x="456" y="997"/>
                </a:lnTo>
                <a:lnTo>
                  <a:pt x="460" y="1003"/>
                </a:lnTo>
                <a:lnTo>
                  <a:pt x="465" y="997"/>
                </a:lnTo>
                <a:lnTo>
                  <a:pt x="462" y="990"/>
                </a:lnTo>
                <a:lnTo>
                  <a:pt x="465" y="990"/>
                </a:lnTo>
                <a:lnTo>
                  <a:pt x="467" y="980"/>
                </a:lnTo>
                <a:lnTo>
                  <a:pt x="462" y="980"/>
                </a:lnTo>
                <a:close/>
                <a:moveTo>
                  <a:pt x="456" y="1003"/>
                </a:moveTo>
                <a:lnTo>
                  <a:pt x="451" y="1006"/>
                </a:lnTo>
                <a:lnTo>
                  <a:pt x="449" y="1022"/>
                </a:lnTo>
                <a:lnTo>
                  <a:pt x="454" y="1035"/>
                </a:lnTo>
                <a:lnTo>
                  <a:pt x="458" y="1012"/>
                </a:lnTo>
                <a:lnTo>
                  <a:pt x="456" y="1008"/>
                </a:lnTo>
                <a:lnTo>
                  <a:pt x="456" y="1003"/>
                </a:lnTo>
                <a:close/>
                <a:moveTo>
                  <a:pt x="462" y="1004"/>
                </a:moveTo>
                <a:lnTo>
                  <a:pt x="460" y="1006"/>
                </a:lnTo>
                <a:lnTo>
                  <a:pt x="462" y="1010"/>
                </a:lnTo>
                <a:lnTo>
                  <a:pt x="463" y="1006"/>
                </a:lnTo>
                <a:lnTo>
                  <a:pt x="462" y="1004"/>
                </a:lnTo>
                <a:close/>
                <a:moveTo>
                  <a:pt x="462" y="1019"/>
                </a:moveTo>
                <a:lnTo>
                  <a:pt x="460" y="1028"/>
                </a:lnTo>
                <a:lnTo>
                  <a:pt x="460" y="1033"/>
                </a:lnTo>
                <a:lnTo>
                  <a:pt x="465" y="1029"/>
                </a:lnTo>
                <a:lnTo>
                  <a:pt x="465" y="1022"/>
                </a:lnTo>
                <a:lnTo>
                  <a:pt x="462" y="1019"/>
                </a:lnTo>
                <a:close/>
                <a:moveTo>
                  <a:pt x="440" y="1020"/>
                </a:moveTo>
                <a:lnTo>
                  <a:pt x="435" y="1026"/>
                </a:lnTo>
                <a:lnTo>
                  <a:pt x="440" y="1028"/>
                </a:lnTo>
                <a:lnTo>
                  <a:pt x="442" y="1029"/>
                </a:lnTo>
                <a:lnTo>
                  <a:pt x="440" y="1020"/>
                </a:lnTo>
                <a:close/>
                <a:moveTo>
                  <a:pt x="440" y="1031"/>
                </a:moveTo>
                <a:lnTo>
                  <a:pt x="433" y="1035"/>
                </a:lnTo>
                <a:lnTo>
                  <a:pt x="428" y="1042"/>
                </a:lnTo>
                <a:lnTo>
                  <a:pt x="433" y="1045"/>
                </a:lnTo>
                <a:lnTo>
                  <a:pt x="444" y="1044"/>
                </a:lnTo>
                <a:lnTo>
                  <a:pt x="444" y="1033"/>
                </a:lnTo>
                <a:lnTo>
                  <a:pt x="440" y="1031"/>
                </a:lnTo>
                <a:close/>
                <a:moveTo>
                  <a:pt x="437" y="1051"/>
                </a:moveTo>
                <a:lnTo>
                  <a:pt x="430" y="1054"/>
                </a:lnTo>
                <a:lnTo>
                  <a:pt x="414" y="1067"/>
                </a:lnTo>
                <a:lnTo>
                  <a:pt x="391" y="1084"/>
                </a:lnTo>
                <a:lnTo>
                  <a:pt x="376" y="1095"/>
                </a:lnTo>
                <a:lnTo>
                  <a:pt x="362" y="1122"/>
                </a:lnTo>
                <a:lnTo>
                  <a:pt x="376" y="1127"/>
                </a:lnTo>
                <a:lnTo>
                  <a:pt x="369" y="1130"/>
                </a:lnTo>
                <a:lnTo>
                  <a:pt x="362" y="1130"/>
                </a:lnTo>
                <a:lnTo>
                  <a:pt x="351" y="1136"/>
                </a:lnTo>
                <a:lnTo>
                  <a:pt x="339" y="1155"/>
                </a:lnTo>
                <a:lnTo>
                  <a:pt x="341" y="1184"/>
                </a:lnTo>
                <a:lnTo>
                  <a:pt x="344" y="1193"/>
                </a:lnTo>
                <a:lnTo>
                  <a:pt x="357" y="1198"/>
                </a:lnTo>
                <a:lnTo>
                  <a:pt x="367" y="1200"/>
                </a:lnTo>
                <a:lnTo>
                  <a:pt x="373" y="1186"/>
                </a:lnTo>
                <a:lnTo>
                  <a:pt x="375" y="1170"/>
                </a:lnTo>
                <a:lnTo>
                  <a:pt x="380" y="1168"/>
                </a:lnTo>
                <a:lnTo>
                  <a:pt x="385" y="1159"/>
                </a:lnTo>
                <a:lnTo>
                  <a:pt x="389" y="1159"/>
                </a:lnTo>
                <a:lnTo>
                  <a:pt x="389" y="1162"/>
                </a:lnTo>
                <a:lnTo>
                  <a:pt x="392" y="1159"/>
                </a:lnTo>
                <a:lnTo>
                  <a:pt x="394" y="1150"/>
                </a:lnTo>
                <a:lnTo>
                  <a:pt x="399" y="1138"/>
                </a:lnTo>
                <a:lnTo>
                  <a:pt x="401" y="1125"/>
                </a:lnTo>
                <a:lnTo>
                  <a:pt x="405" y="1125"/>
                </a:lnTo>
                <a:lnTo>
                  <a:pt x="415" y="1107"/>
                </a:lnTo>
                <a:lnTo>
                  <a:pt x="440" y="1067"/>
                </a:lnTo>
                <a:lnTo>
                  <a:pt x="440" y="1060"/>
                </a:lnTo>
                <a:lnTo>
                  <a:pt x="437" y="1051"/>
                </a:lnTo>
                <a:close/>
                <a:moveTo>
                  <a:pt x="330" y="1052"/>
                </a:moveTo>
                <a:lnTo>
                  <a:pt x="321" y="1060"/>
                </a:lnTo>
                <a:lnTo>
                  <a:pt x="318" y="1063"/>
                </a:lnTo>
                <a:lnTo>
                  <a:pt x="309" y="1067"/>
                </a:lnTo>
                <a:lnTo>
                  <a:pt x="304" y="1079"/>
                </a:lnTo>
                <a:lnTo>
                  <a:pt x="296" y="1090"/>
                </a:lnTo>
                <a:lnTo>
                  <a:pt x="302" y="1099"/>
                </a:lnTo>
                <a:lnTo>
                  <a:pt x="304" y="1107"/>
                </a:lnTo>
                <a:lnTo>
                  <a:pt x="311" y="1100"/>
                </a:lnTo>
                <a:lnTo>
                  <a:pt x="316" y="1099"/>
                </a:lnTo>
                <a:lnTo>
                  <a:pt x="321" y="1084"/>
                </a:lnTo>
                <a:lnTo>
                  <a:pt x="325" y="1077"/>
                </a:lnTo>
                <a:lnTo>
                  <a:pt x="336" y="1056"/>
                </a:lnTo>
                <a:lnTo>
                  <a:pt x="330" y="1052"/>
                </a:lnTo>
                <a:close/>
                <a:moveTo>
                  <a:pt x="330" y="1136"/>
                </a:moveTo>
                <a:lnTo>
                  <a:pt x="312" y="1139"/>
                </a:lnTo>
                <a:lnTo>
                  <a:pt x="293" y="1159"/>
                </a:lnTo>
                <a:lnTo>
                  <a:pt x="282" y="1178"/>
                </a:lnTo>
                <a:lnTo>
                  <a:pt x="279" y="1177"/>
                </a:lnTo>
                <a:lnTo>
                  <a:pt x="280" y="1157"/>
                </a:lnTo>
                <a:lnTo>
                  <a:pt x="273" y="1157"/>
                </a:lnTo>
                <a:lnTo>
                  <a:pt x="265" y="1166"/>
                </a:lnTo>
                <a:lnTo>
                  <a:pt x="254" y="1166"/>
                </a:lnTo>
                <a:lnTo>
                  <a:pt x="250" y="1171"/>
                </a:lnTo>
                <a:lnTo>
                  <a:pt x="249" y="1186"/>
                </a:lnTo>
                <a:lnTo>
                  <a:pt x="243" y="1193"/>
                </a:lnTo>
                <a:lnTo>
                  <a:pt x="247" y="1198"/>
                </a:lnTo>
                <a:lnTo>
                  <a:pt x="247" y="1209"/>
                </a:lnTo>
                <a:lnTo>
                  <a:pt x="238" y="1216"/>
                </a:lnTo>
                <a:lnTo>
                  <a:pt x="238" y="1225"/>
                </a:lnTo>
                <a:lnTo>
                  <a:pt x="231" y="1232"/>
                </a:lnTo>
                <a:lnTo>
                  <a:pt x="241" y="1242"/>
                </a:lnTo>
                <a:lnTo>
                  <a:pt x="256" y="1230"/>
                </a:lnTo>
                <a:lnTo>
                  <a:pt x="273" y="1205"/>
                </a:lnTo>
                <a:lnTo>
                  <a:pt x="275" y="1196"/>
                </a:lnTo>
                <a:lnTo>
                  <a:pt x="296" y="1198"/>
                </a:lnTo>
                <a:lnTo>
                  <a:pt x="295" y="1205"/>
                </a:lnTo>
                <a:lnTo>
                  <a:pt x="279" y="1216"/>
                </a:lnTo>
                <a:lnTo>
                  <a:pt x="275" y="1225"/>
                </a:lnTo>
                <a:lnTo>
                  <a:pt x="282" y="1226"/>
                </a:lnTo>
                <a:lnTo>
                  <a:pt x="293" y="1249"/>
                </a:lnTo>
                <a:lnTo>
                  <a:pt x="282" y="1257"/>
                </a:lnTo>
                <a:lnTo>
                  <a:pt x="272" y="1278"/>
                </a:lnTo>
                <a:lnTo>
                  <a:pt x="288" y="1285"/>
                </a:lnTo>
                <a:lnTo>
                  <a:pt x="296" y="1278"/>
                </a:lnTo>
                <a:lnTo>
                  <a:pt x="304" y="1265"/>
                </a:lnTo>
                <a:lnTo>
                  <a:pt x="307" y="1264"/>
                </a:lnTo>
                <a:lnTo>
                  <a:pt x="314" y="1265"/>
                </a:lnTo>
                <a:lnTo>
                  <a:pt x="332" y="1260"/>
                </a:lnTo>
                <a:lnTo>
                  <a:pt x="337" y="1262"/>
                </a:lnTo>
                <a:lnTo>
                  <a:pt x="343" y="1251"/>
                </a:lnTo>
                <a:lnTo>
                  <a:pt x="353" y="1244"/>
                </a:lnTo>
                <a:lnTo>
                  <a:pt x="350" y="1228"/>
                </a:lnTo>
                <a:lnTo>
                  <a:pt x="343" y="1219"/>
                </a:lnTo>
                <a:lnTo>
                  <a:pt x="346" y="1209"/>
                </a:lnTo>
                <a:lnTo>
                  <a:pt x="337" y="1201"/>
                </a:lnTo>
                <a:lnTo>
                  <a:pt x="334" y="1180"/>
                </a:lnTo>
                <a:lnTo>
                  <a:pt x="330" y="1136"/>
                </a:lnTo>
                <a:close/>
                <a:moveTo>
                  <a:pt x="556" y="1154"/>
                </a:moveTo>
                <a:lnTo>
                  <a:pt x="547" y="1162"/>
                </a:lnTo>
                <a:lnTo>
                  <a:pt x="559" y="1186"/>
                </a:lnTo>
                <a:lnTo>
                  <a:pt x="568" y="1189"/>
                </a:lnTo>
                <a:lnTo>
                  <a:pt x="570" y="1217"/>
                </a:lnTo>
                <a:lnTo>
                  <a:pt x="579" y="1219"/>
                </a:lnTo>
                <a:lnTo>
                  <a:pt x="589" y="1239"/>
                </a:lnTo>
                <a:lnTo>
                  <a:pt x="595" y="1237"/>
                </a:lnTo>
                <a:lnTo>
                  <a:pt x="591" y="1226"/>
                </a:lnTo>
                <a:lnTo>
                  <a:pt x="596" y="1221"/>
                </a:lnTo>
                <a:lnTo>
                  <a:pt x="591" y="1191"/>
                </a:lnTo>
                <a:lnTo>
                  <a:pt x="586" y="1189"/>
                </a:lnTo>
                <a:lnTo>
                  <a:pt x="579" y="1180"/>
                </a:lnTo>
                <a:lnTo>
                  <a:pt x="579" y="1173"/>
                </a:lnTo>
                <a:lnTo>
                  <a:pt x="570" y="1166"/>
                </a:lnTo>
                <a:lnTo>
                  <a:pt x="556" y="1154"/>
                </a:lnTo>
                <a:close/>
                <a:moveTo>
                  <a:pt x="557" y="1203"/>
                </a:moveTo>
                <a:lnTo>
                  <a:pt x="556" y="1210"/>
                </a:lnTo>
                <a:lnTo>
                  <a:pt x="557" y="1219"/>
                </a:lnTo>
                <a:lnTo>
                  <a:pt x="563" y="1214"/>
                </a:lnTo>
                <a:lnTo>
                  <a:pt x="557" y="1203"/>
                </a:lnTo>
                <a:close/>
                <a:moveTo>
                  <a:pt x="618" y="1212"/>
                </a:moveTo>
                <a:lnTo>
                  <a:pt x="609" y="1226"/>
                </a:lnTo>
                <a:lnTo>
                  <a:pt x="609" y="1233"/>
                </a:lnTo>
                <a:lnTo>
                  <a:pt x="616" y="1228"/>
                </a:lnTo>
                <a:lnTo>
                  <a:pt x="618" y="1232"/>
                </a:lnTo>
                <a:lnTo>
                  <a:pt x="623" y="1225"/>
                </a:lnTo>
                <a:lnTo>
                  <a:pt x="621" y="1212"/>
                </a:lnTo>
                <a:lnTo>
                  <a:pt x="618" y="1212"/>
                </a:lnTo>
                <a:close/>
                <a:moveTo>
                  <a:pt x="422" y="1228"/>
                </a:moveTo>
                <a:lnTo>
                  <a:pt x="419" y="1232"/>
                </a:lnTo>
                <a:lnTo>
                  <a:pt x="421" y="1237"/>
                </a:lnTo>
                <a:lnTo>
                  <a:pt x="426" y="1232"/>
                </a:lnTo>
                <a:lnTo>
                  <a:pt x="422" y="1228"/>
                </a:lnTo>
                <a:close/>
                <a:moveTo>
                  <a:pt x="534" y="1239"/>
                </a:moveTo>
                <a:lnTo>
                  <a:pt x="527" y="1239"/>
                </a:lnTo>
                <a:lnTo>
                  <a:pt x="525" y="1242"/>
                </a:lnTo>
                <a:lnTo>
                  <a:pt x="527" y="1246"/>
                </a:lnTo>
                <a:lnTo>
                  <a:pt x="520" y="1244"/>
                </a:lnTo>
                <a:lnTo>
                  <a:pt x="517" y="1251"/>
                </a:lnTo>
                <a:lnTo>
                  <a:pt x="508" y="1257"/>
                </a:lnTo>
                <a:lnTo>
                  <a:pt x="499" y="1281"/>
                </a:lnTo>
                <a:lnTo>
                  <a:pt x="509" y="1303"/>
                </a:lnTo>
                <a:lnTo>
                  <a:pt x="511" y="1312"/>
                </a:lnTo>
                <a:lnTo>
                  <a:pt x="508" y="1317"/>
                </a:lnTo>
                <a:lnTo>
                  <a:pt x="506" y="1329"/>
                </a:lnTo>
                <a:lnTo>
                  <a:pt x="513" y="1333"/>
                </a:lnTo>
                <a:lnTo>
                  <a:pt x="517" y="1347"/>
                </a:lnTo>
                <a:lnTo>
                  <a:pt x="531" y="1359"/>
                </a:lnTo>
                <a:lnTo>
                  <a:pt x="543" y="1361"/>
                </a:lnTo>
                <a:lnTo>
                  <a:pt x="557" y="1358"/>
                </a:lnTo>
                <a:lnTo>
                  <a:pt x="565" y="1359"/>
                </a:lnTo>
                <a:lnTo>
                  <a:pt x="570" y="1354"/>
                </a:lnTo>
                <a:lnTo>
                  <a:pt x="572" y="1349"/>
                </a:lnTo>
                <a:lnTo>
                  <a:pt x="570" y="1338"/>
                </a:lnTo>
                <a:lnTo>
                  <a:pt x="573" y="1331"/>
                </a:lnTo>
                <a:lnTo>
                  <a:pt x="561" y="1322"/>
                </a:lnTo>
                <a:lnTo>
                  <a:pt x="565" y="1317"/>
                </a:lnTo>
                <a:lnTo>
                  <a:pt x="573" y="1312"/>
                </a:lnTo>
                <a:lnTo>
                  <a:pt x="566" y="1304"/>
                </a:lnTo>
                <a:lnTo>
                  <a:pt x="556" y="1297"/>
                </a:lnTo>
                <a:lnTo>
                  <a:pt x="563" y="1288"/>
                </a:lnTo>
                <a:lnTo>
                  <a:pt x="561" y="1272"/>
                </a:lnTo>
                <a:lnTo>
                  <a:pt x="557" y="1258"/>
                </a:lnTo>
                <a:lnTo>
                  <a:pt x="547" y="1248"/>
                </a:lnTo>
                <a:lnTo>
                  <a:pt x="534" y="1239"/>
                </a:lnTo>
                <a:close/>
                <a:moveTo>
                  <a:pt x="415" y="1239"/>
                </a:moveTo>
                <a:lnTo>
                  <a:pt x="408" y="1253"/>
                </a:lnTo>
                <a:lnTo>
                  <a:pt x="412" y="1264"/>
                </a:lnTo>
                <a:lnTo>
                  <a:pt x="422" y="1246"/>
                </a:lnTo>
                <a:lnTo>
                  <a:pt x="415" y="1239"/>
                </a:lnTo>
                <a:close/>
              </a:path>
            </a:pathLst>
          </a:custGeom>
          <a:solidFill>
            <a:schemeClr val="accent2"/>
          </a:solidFill>
          <a:ln w="9525">
            <a:noFill/>
            <a:round/>
            <a:headEnd/>
            <a:tailEnd/>
          </a:ln>
        </p:spPr>
        <p:txBody>
          <a:bodyPr vert="horz" wrap="square" lIns="91424" tIns="45712" rIns="91424" bIns="45712" numCol="1" anchor="t" anchorCtr="0" compatLnSpc="1">
            <a:prstTxWarp prst="textNoShape">
              <a:avLst/>
            </a:prstTxWarp>
          </a:bodyPr>
          <a:lstStyle/>
          <a:p>
            <a:endParaRPr lang="en-GB" sz="2400"/>
          </a:p>
        </p:txBody>
      </p:sp>
      <p:sp>
        <p:nvSpPr>
          <p:cNvPr id="7" name="Freeform 7"/>
          <p:cNvSpPr>
            <a:spLocks noEditPoints="1"/>
          </p:cNvSpPr>
          <p:nvPr/>
        </p:nvSpPr>
        <p:spPr bwMode="auto">
          <a:xfrm>
            <a:off x="7129070" y="3192133"/>
            <a:ext cx="488615" cy="1093075"/>
          </a:xfrm>
          <a:custGeom>
            <a:avLst/>
            <a:gdLst/>
            <a:ahLst/>
            <a:cxnLst>
              <a:cxn ang="0">
                <a:pos x="188" y="41"/>
              </a:cxn>
              <a:cxn ang="0">
                <a:pos x="147" y="76"/>
              </a:cxn>
              <a:cxn ang="0">
                <a:pos x="131" y="100"/>
              </a:cxn>
              <a:cxn ang="0">
                <a:pos x="113" y="101"/>
              </a:cxn>
              <a:cxn ang="0">
                <a:pos x="94" y="124"/>
              </a:cxn>
              <a:cxn ang="0">
                <a:pos x="51" y="181"/>
              </a:cxn>
              <a:cxn ang="0">
                <a:pos x="0" y="282"/>
              </a:cxn>
              <a:cxn ang="0">
                <a:pos x="80" y="423"/>
              </a:cxn>
              <a:cxn ang="0">
                <a:pos x="99" y="398"/>
              </a:cxn>
              <a:cxn ang="0">
                <a:pos x="90" y="433"/>
              </a:cxn>
              <a:cxn ang="0">
                <a:pos x="117" y="476"/>
              </a:cxn>
              <a:cxn ang="0">
                <a:pos x="145" y="421"/>
              </a:cxn>
              <a:cxn ang="0">
                <a:pos x="152" y="446"/>
              </a:cxn>
              <a:cxn ang="0">
                <a:pos x="188" y="424"/>
              </a:cxn>
              <a:cxn ang="0">
                <a:pos x="202" y="460"/>
              </a:cxn>
              <a:cxn ang="0">
                <a:pos x="179" y="509"/>
              </a:cxn>
              <a:cxn ang="0">
                <a:pos x="186" y="518"/>
              </a:cxn>
              <a:cxn ang="0">
                <a:pos x="183" y="533"/>
              </a:cxn>
              <a:cxn ang="0">
                <a:pos x="156" y="541"/>
              </a:cxn>
              <a:cxn ang="0">
                <a:pos x="138" y="600"/>
              </a:cxn>
              <a:cxn ang="0">
                <a:pos x="186" y="618"/>
              </a:cxn>
              <a:cxn ang="0">
                <a:pos x="163" y="634"/>
              </a:cxn>
              <a:cxn ang="0">
                <a:pos x="136" y="703"/>
              </a:cxn>
              <a:cxn ang="0">
                <a:pos x="191" y="786"/>
              </a:cxn>
              <a:cxn ang="0">
                <a:pos x="232" y="779"/>
              </a:cxn>
              <a:cxn ang="0">
                <a:pos x="202" y="804"/>
              </a:cxn>
              <a:cxn ang="0">
                <a:pos x="147" y="758"/>
              </a:cxn>
              <a:cxn ang="0">
                <a:pos x="126" y="808"/>
              </a:cxn>
              <a:cxn ang="0">
                <a:pos x="142" y="824"/>
              </a:cxn>
              <a:cxn ang="0">
                <a:pos x="179" y="877"/>
              </a:cxn>
              <a:cxn ang="0">
                <a:pos x="184" y="914"/>
              </a:cxn>
              <a:cxn ang="0">
                <a:pos x="225" y="932"/>
              </a:cxn>
              <a:cxn ang="0">
                <a:pos x="261" y="944"/>
              </a:cxn>
              <a:cxn ang="0">
                <a:pos x="305" y="919"/>
              </a:cxn>
              <a:cxn ang="0">
                <a:pos x="364" y="863"/>
              </a:cxn>
              <a:cxn ang="0">
                <a:pos x="406" y="840"/>
              </a:cxn>
              <a:cxn ang="0">
                <a:pos x="397" y="776"/>
              </a:cxn>
              <a:cxn ang="0">
                <a:pos x="403" y="746"/>
              </a:cxn>
              <a:cxn ang="0">
                <a:pos x="424" y="714"/>
              </a:cxn>
              <a:cxn ang="0">
                <a:pos x="396" y="664"/>
              </a:cxn>
              <a:cxn ang="0">
                <a:pos x="374" y="646"/>
              </a:cxn>
              <a:cxn ang="0">
                <a:pos x="369" y="600"/>
              </a:cxn>
              <a:cxn ang="0">
                <a:pos x="383" y="557"/>
              </a:cxn>
              <a:cxn ang="0">
                <a:pos x="348" y="522"/>
              </a:cxn>
              <a:cxn ang="0">
                <a:pos x="319" y="502"/>
              </a:cxn>
              <a:cxn ang="0">
                <a:pos x="287" y="474"/>
              </a:cxn>
              <a:cxn ang="0">
                <a:pos x="303" y="410"/>
              </a:cxn>
              <a:cxn ang="0">
                <a:pos x="323" y="387"/>
              </a:cxn>
              <a:cxn ang="0">
                <a:pos x="328" y="337"/>
              </a:cxn>
              <a:cxn ang="0">
                <a:pos x="364" y="305"/>
              </a:cxn>
              <a:cxn ang="0">
                <a:pos x="317" y="215"/>
              </a:cxn>
              <a:cxn ang="0">
                <a:pos x="317" y="163"/>
              </a:cxn>
              <a:cxn ang="0">
                <a:pos x="262" y="144"/>
              </a:cxn>
              <a:cxn ang="0">
                <a:pos x="264" y="87"/>
              </a:cxn>
              <a:cxn ang="0">
                <a:pos x="275" y="46"/>
              </a:cxn>
              <a:cxn ang="0">
                <a:pos x="239" y="5"/>
              </a:cxn>
              <a:cxn ang="0">
                <a:pos x="110" y="481"/>
              </a:cxn>
              <a:cxn ang="0">
                <a:pos x="119" y="792"/>
              </a:cxn>
            </a:cxnLst>
            <a:rect l="0" t="0" r="r" b="b"/>
            <a:pathLst>
              <a:path w="426" h="953">
                <a:moveTo>
                  <a:pt x="236" y="0"/>
                </a:moveTo>
                <a:lnTo>
                  <a:pt x="232" y="7"/>
                </a:lnTo>
                <a:lnTo>
                  <a:pt x="225" y="9"/>
                </a:lnTo>
                <a:lnTo>
                  <a:pt x="213" y="20"/>
                </a:lnTo>
                <a:lnTo>
                  <a:pt x="202" y="21"/>
                </a:lnTo>
                <a:lnTo>
                  <a:pt x="202" y="27"/>
                </a:lnTo>
                <a:lnTo>
                  <a:pt x="198" y="29"/>
                </a:lnTo>
                <a:lnTo>
                  <a:pt x="197" y="34"/>
                </a:lnTo>
                <a:lnTo>
                  <a:pt x="188" y="41"/>
                </a:lnTo>
                <a:lnTo>
                  <a:pt x="186" y="46"/>
                </a:lnTo>
                <a:lnTo>
                  <a:pt x="181" y="46"/>
                </a:lnTo>
                <a:lnTo>
                  <a:pt x="175" y="52"/>
                </a:lnTo>
                <a:lnTo>
                  <a:pt x="175" y="55"/>
                </a:lnTo>
                <a:lnTo>
                  <a:pt x="170" y="59"/>
                </a:lnTo>
                <a:lnTo>
                  <a:pt x="147" y="57"/>
                </a:lnTo>
                <a:lnTo>
                  <a:pt x="147" y="60"/>
                </a:lnTo>
                <a:lnTo>
                  <a:pt x="154" y="64"/>
                </a:lnTo>
                <a:lnTo>
                  <a:pt x="147" y="76"/>
                </a:lnTo>
                <a:lnTo>
                  <a:pt x="149" y="80"/>
                </a:lnTo>
                <a:lnTo>
                  <a:pt x="145" y="84"/>
                </a:lnTo>
                <a:lnTo>
                  <a:pt x="145" y="87"/>
                </a:lnTo>
                <a:lnTo>
                  <a:pt x="140" y="92"/>
                </a:lnTo>
                <a:lnTo>
                  <a:pt x="135" y="92"/>
                </a:lnTo>
                <a:lnTo>
                  <a:pt x="136" y="94"/>
                </a:lnTo>
                <a:lnTo>
                  <a:pt x="131" y="96"/>
                </a:lnTo>
                <a:lnTo>
                  <a:pt x="135" y="100"/>
                </a:lnTo>
                <a:lnTo>
                  <a:pt x="131" y="100"/>
                </a:lnTo>
                <a:lnTo>
                  <a:pt x="133" y="101"/>
                </a:lnTo>
                <a:lnTo>
                  <a:pt x="127" y="101"/>
                </a:lnTo>
                <a:lnTo>
                  <a:pt x="127" y="107"/>
                </a:lnTo>
                <a:lnTo>
                  <a:pt x="131" y="107"/>
                </a:lnTo>
                <a:lnTo>
                  <a:pt x="127" y="107"/>
                </a:lnTo>
                <a:lnTo>
                  <a:pt x="142" y="107"/>
                </a:lnTo>
                <a:lnTo>
                  <a:pt x="131" y="110"/>
                </a:lnTo>
                <a:lnTo>
                  <a:pt x="120" y="108"/>
                </a:lnTo>
                <a:lnTo>
                  <a:pt x="113" y="101"/>
                </a:lnTo>
                <a:lnTo>
                  <a:pt x="103" y="100"/>
                </a:lnTo>
                <a:lnTo>
                  <a:pt x="99" y="103"/>
                </a:lnTo>
                <a:lnTo>
                  <a:pt x="90" y="103"/>
                </a:lnTo>
                <a:lnTo>
                  <a:pt x="83" y="114"/>
                </a:lnTo>
                <a:lnTo>
                  <a:pt x="83" y="115"/>
                </a:lnTo>
                <a:lnTo>
                  <a:pt x="92" y="121"/>
                </a:lnTo>
                <a:lnTo>
                  <a:pt x="97" y="117"/>
                </a:lnTo>
                <a:lnTo>
                  <a:pt x="97" y="121"/>
                </a:lnTo>
                <a:lnTo>
                  <a:pt x="94" y="124"/>
                </a:lnTo>
                <a:lnTo>
                  <a:pt x="88" y="124"/>
                </a:lnTo>
                <a:lnTo>
                  <a:pt x="90" y="131"/>
                </a:lnTo>
                <a:lnTo>
                  <a:pt x="76" y="123"/>
                </a:lnTo>
                <a:lnTo>
                  <a:pt x="76" y="123"/>
                </a:lnTo>
                <a:lnTo>
                  <a:pt x="76" y="121"/>
                </a:lnTo>
                <a:lnTo>
                  <a:pt x="69" y="124"/>
                </a:lnTo>
                <a:lnTo>
                  <a:pt x="62" y="133"/>
                </a:lnTo>
                <a:lnTo>
                  <a:pt x="51" y="162"/>
                </a:lnTo>
                <a:lnTo>
                  <a:pt x="51" y="181"/>
                </a:lnTo>
                <a:lnTo>
                  <a:pt x="33" y="197"/>
                </a:lnTo>
                <a:lnTo>
                  <a:pt x="33" y="197"/>
                </a:lnTo>
                <a:lnTo>
                  <a:pt x="30" y="208"/>
                </a:lnTo>
                <a:lnTo>
                  <a:pt x="17" y="226"/>
                </a:lnTo>
                <a:lnTo>
                  <a:pt x="14" y="226"/>
                </a:lnTo>
                <a:lnTo>
                  <a:pt x="17" y="241"/>
                </a:lnTo>
                <a:lnTo>
                  <a:pt x="16" y="247"/>
                </a:lnTo>
                <a:lnTo>
                  <a:pt x="5" y="279"/>
                </a:lnTo>
                <a:lnTo>
                  <a:pt x="0" y="282"/>
                </a:lnTo>
                <a:lnTo>
                  <a:pt x="0" y="286"/>
                </a:lnTo>
                <a:lnTo>
                  <a:pt x="3" y="293"/>
                </a:lnTo>
                <a:lnTo>
                  <a:pt x="10" y="296"/>
                </a:lnTo>
                <a:lnTo>
                  <a:pt x="30" y="327"/>
                </a:lnTo>
                <a:lnTo>
                  <a:pt x="48" y="357"/>
                </a:lnTo>
                <a:lnTo>
                  <a:pt x="51" y="359"/>
                </a:lnTo>
                <a:lnTo>
                  <a:pt x="51" y="382"/>
                </a:lnTo>
                <a:lnTo>
                  <a:pt x="76" y="423"/>
                </a:lnTo>
                <a:lnTo>
                  <a:pt x="80" y="423"/>
                </a:lnTo>
                <a:lnTo>
                  <a:pt x="83" y="419"/>
                </a:lnTo>
                <a:lnTo>
                  <a:pt x="92" y="423"/>
                </a:lnTo>
                <a:lnTo>
                  <a:pt x="96" y="417"/>
                </a:lnTo>
                <a:lnTo>
                  <a:pt x="92" y="412"/>
                </a:lnTo>
                <a:lnTo>
                  <a:pt x="97" y="407"/>
                </a:lnTo>
                <a:lnTo>
                  <a:pt x="96" y="405"/>
                </a:lnTo>
                <a:lnTo>
                  <a:pt x="99" y="399"/>
                </a:lnTo>
                <a:lnTo>
                  <a:pt x="97" y="398"/>
                </a:lnTo>
                <a:lnTo>
                  <a:pt x="99" y="398"/>
                </a:lnTo>
                <a:lnTo>
                  <a:pt x="99" y="394"/>
                </a:lnTo>
                <a:lnTo>
                  <a:pt x="103" y="394"/>
                </a:lnTo>
                <a:lnTo>
                  <a:pt x="106" y="407"/>
                </a:lnTo>
                <a:lnTo>
                  <a:pt x="108" y="405"/>
                </a:lnTo>
                <a:lnTo>
                  <a:pt x="104" y="412"/>
                </a:lnTo>
                <a:lnTo>
                  <a:pt x="101" y="424"/>
                </a:lnTo>
                <a:lnTo>
                  <a:pt x="99" y="424"/>
                </a:lnTo>
                <a:lnTo>
                  <a:pt x="101" y="428"/>
                </a:lnTo>
                <a:lnTo>
                  <a:pt x="90" y="433"/>
                </a:lnTo>
                <a:lnTo>
                  <a:pt x="92" y="438"/>
                </a:lnTo>
                <a:lnTo>
                  <a:pt x="96" y="438"/>
                </a:lnTo>
                <a:lnTo>
                  <a:pt x="94" y="458"/>
                </a:lnTo>
                <a:lnTo>
                  <a:pt x="99" y="465"/>
                </a:lnTo>
                <a:lnTo>
                  <a:pt x="106" y="460"/>
                </a:lnTo>
                <a:lnTo>
                  <a:pt x="112" y="469"/>
                </a:lnTo>
                <a:lnTo>
                  <a:pt x="110" y="472"/>
                </a:lnTo>
                <a:lnTo>
                  <a:pt x="112" y="470"/>
                </a:lnTo>
                <a:lnTo>
                  <a:pt x="117" y="476"/>
                </a:lnTo>
                <a:lnTo>
                  <a:pt x="112" y="469"/>
                </a:lnTo>
                <a:lnTo>
                  <a:pt x="119" y="463"/>
                </a:lnTo>
                <a:lnTo>
                  <a:pt x="127" y="453"/>
                </a:lnTo>
                <a:lnTo>
                  <a:pt x="135" y="438"/>
                </a:lnTo>
                <a:lnTo>
                  <a:pt x="140" y="435"/>
                </a:lnTo>
                <a:lnTo>
                  <a:pt x="140" y="428"/>
                </a:lnTo>
                <a:lnTo>
                  <a:pt x="140" y="421"/>
                </a:lnTo>
                <a:lnTo>
                  <a:pt x="147" y="415"/>
                </a:lnTo>
                <a:lnTo>
                  <a:pt x="145" y="421"/>
                </a:lnTo>
                <a:lnTo>
                  <a:pt x="152" y="430"/>
                </a:lnTo>
                <a:lnTo>
                  <a:pt x="154" y="428"/>
                </a:lnTo>
                <a:lnTo>
                  <a:pt x="152" y="431"/>
                </a:lnTo>
                <a:lnTo>
                  <a:pt x="156" y="431"/>
                </a:lnTo>
                <a:lnTo>
                  <a:pt x="154" y="433"/>
                </a:lnTo>
                <a:lnTo>
                  <a:pt x="156" y="440"/>
                </a:lnTo>
                <a:lnTo>
                  <a:pt x="154" y="440"/>
                </a:lnTo>
                <a:lnTo>
                  <a:pt x="154" y="446"/>
                </a:lnTo>
                <a:lnTo>
                  <a:pt x="152" y="446"/>
                </a:lnTo>
                <a:lnTo>
                  <a:pt x="149" y="451"/>
                </a:lnTo>
                <a:lnTo>
                  <a:pt x="154" y="449"/>
                </a:lnTo>
                <a:lnTo>
                  <a:pt x="163" y="442"/>
                </a:lnTo>
                <a:lnTo>
                  <a:pt x="168" y="437"/>
                </a:lnTo>
                <a:lnTo>
                  <a:pt x="172" y="440"/>
                </a:lnTo>
                <a:lnTo>
                  <a:pt x="170" y="433"/>
                </a:lnTo>
                <a:lnTo>
                  <a:pt x="179" y="423"/>
                </a:lnTo>
                <a:lnTo>
                  <a:pt x="195" y="417"/>
                </a:lnTo>
                <a:lnTo>
                  <a:pt x="188" y="424"/>
                </a:lnTo>
                <a:lnTo>
                  <a:pt x="190" y="430"/>
                </a:lnTo>
                <a:lnTo>
                  <a:pt x="188" y="430"/>
                </a:lnTo>
                <a:lnTo>
                  <a:pt x="188" y="438"/>
                </a:lnTo>
                <a:lnTo>
                  <a:pt x="195" y="440"/>
                </a:lnTo>
                <a:lnTo>
                  <a:pt x="198" y="453"/>
                </a:lnTo>
                <a:lnTo>
                  <a:pt x="204" y="453"/>
                </a:lnTo>
                <a:lnTo>
                  <a:pt x="204" y="449"/>
                </a:lnTo>
                <a:lnTo>
                  <a:pt x="206" y="451"/>
                </a:lnTo>
                <a:lnTo>
                  <a:pt x="202" y="460"/>
                </a:lnTo>
                <a:lnTo>
                  <a:pt x="197" y="463"/>
                </a:lnTo>
                <a:lnTo>
                  <a:pt x="197" y="467"/>
                </a:lnTo>
                <a:lnTo>
                  <a:pt x="198" y="467"/>
                </a:lnTo>
                <a:lnTo>
                  <a:pt x="191" y="472"/>
                </a:lnTo>
                <a:lnTo>
                  <a:pt x="184" y="474"/>
                </a:lnTo>
                <a:lnTo>
                  <a:pt x="177" y="488"/>
                </a:lnTo>
                <a:lnTo>
                  <a:pt x="172" y="492"/>
                </a:lnTo>
                <a:lnTo>
                  <a:pt x="177" y="495"/>
                </a:lnTo>
                <a:lnTo>
                  <a:pt x="179" y="509"/>
                </a:lnTo>
                <a:lnTo>
                  <a:pt x="183" y="508"/>
                </a:lnTo>
                <a:lnTo>
                  <a:pt x="183" y="509"/>
                </a:lnTo>
                <a:lnTo>
                  <a:pt x="184" y="502"/>
                </a:lnTo>
                <a:lnTo>
                  <a:pt x="188" y="502"/>
                </a:lnTo>
                <a:lnTo>
                  <a:pt x="190" y="502"/>
                </a:lnTo>
                <a:lnTo>
                  <a:pt x="197" y="506"/>
                </a:lnTo>
                <a:lnTo>
                  <a:pt x="190" y="506"/>
                </a:lnTo>
                <a:lnTo>
                  <a:pt x="184" y="513"/>
                </a:lnTo>
                <a:lnTo>
                  <a:pt x="186" y="518"/>
                </a:lnTo>
                <a:lnTo>
                  <a:pt x="191" y="520"/>
                </a:lnTo>
                <a:lnTo>
                  <a:pt x="190" y="522"/>
                </a:lnTo>
                <a:lnTo>
                  <a:pt x="188" y="520"/>
                </a:lnTo>
                <a:lnTo>
                  <a:pt x="186" y="524"/>
                </a:lnTo>
                <a:lnTo>
                  <a:pt x="183" y="522"/>
                </a:lnTo>
                <a:lnTo>
                  <a:pt x="186" y="525"/>
                </a:lnTo>
                <a:lnTo>
                  <a:pt x="183" y="527"/>
                </a:lnTo>
                <a:lnTo>
                  <a:pt x="184" y="531"/>
                </a:lnTo>
                <a:lnTo>
                  <a:pt x="183" y="533"/>
                </a:lnTo>
                <a:lnTo>
                  <a:pt x="183" y="527"/>
                </a:lnTo>
                <a:lnTo>
                  <a:pt x="179" y="527"/>
                </a:lnTo>
                <a:lnTo>
                  <a:pt x="183" y="529"/>
                </a:lnTo>
                <a:lnTo>
                  <a:pt x="177" y="531"/>
                </a:lnTo>
                <a:lnTo>
                  <a:pt x="174" y="527"/>
                </a:lnTo>
                <a:lnTo>
                  <a:pt x="175" y="525"/>
                </a:lnTo>
                <a:lnTo>
                  <a:pt x="154" y="534"/>
                </a:lnTo>
                <a:lnTo>
                  <a:pt x="154" y="543"/>
                </a:lnTo>
                <a:lnTo>
                  <a:pt x="156" y="541"/>
                </a:lnTo>
                <a:lnTo>
                  <a:pt x="158" y="545"/>
                </a:lnTo>
                <a:lnTo>
                  <a:pt x="154" y="545"/>
                </a:lnTo>
                <a:lnTo>
                  <a:pt x="154" y="549"/>
                </a:lnTo>
                <a:lnTo>
                  <a:pt x="159" y="556"/>
                </a:lnTo>
                <a:lnTo>
                  <a:pt x="151" y="547"/>
                </a:lnTo>
                <a:lnTo>
                  <a:pt x="152" y="534"/>
                </a:lnTo>
                <a:lnTo>
                  <a:pt x="140" y="538"/>
                </a:lnTo>
                <a:lnTo>
                  <a:pt x="138" y="580"/>
                </a:lnTo>
                <a:lnTo>
                  <a:pt x="138" y="600"/>
                </a:lnTo>
                <a:lnTo>
                  <a:pt x="140" y="607"/>
                </a:lnTo>
                <a:lnTo>
                  <a:pt x="149" y="616"/>
                </a:lnTo>
                <a:lnTo>
                  <a:pt x="158" y="618"/>
                </a:lnTo>
                <a:lnTo>
                  <a:pt x="167" y="616"/>
                </a:lnTo>
                <a:lnTo>
                  <a:pt x="165" y="618"/>
                </a:lnTo>
                <a:lnTo>
                  <a:pt x="177" y="618"/>
                </a:lnTo>
                <a:lnTo>
                  <a:pt x="188" y="616"/>
                </a:lnTo>
                <a:lnTo>
                  <a:pt x="204" y="611"/>
                </a:lnTo>
                <a:lnTo>
                  <a:pt x="186" y="618"/>
                </a:lnTo>
                <a:lnTo>
                  <a:pt x="174" y="621"/>
                </a:lnTo>
                <a:lnTo>
                  <a:pt x="170" y="621"/>
                </a:lnTo>
                <a:lnTo>
                  <a:pt x="170" y="623"/>
                </a:lnTo>
                <a:lnTo>
                  <a:pt x="168" y="621"/>
                </a:lnTo>
                <a:lnTo>
                  <a:pt x="165" y="627"/>
                </a:lnTo>
                <a:lnTo>
                  <a:pt x="168" y="630"/>
                </a:lnTo>
                <a:lnTo>
                  <a:pt x="163" y="630"/>
                </a:lnTo>
                <a:lnTo>
                  <a:pt x="165" y="632"/>
                </a:lnTo>
                <a:lnTo>
                  <a:pt x="163" y="634"/>
                </a:lnTo>
                <a:lnTo>
                  <a:pt x="159" y="635"/>
                </a:lnTo>
                <a:lnTo>
                  <a:pt x="159" y="632"/>
                </a:lnTo>
                <a:lnTo>
                  <a:pt x="140" y="659"/>
                </a:lnTo>
                <a:lnTo>
                  <a:pt x="129" y="680"/>
                </a:lnTo>
                <a:lnTo>
                  <a:pt x="126" y="685"/>
                </a:lnTo>
                <a:lnTo>
                  <a:pt x="124" y="696"/>
                </a:lnTo>
                <a:lnTo>
                  <a:pt x="131" y="706"/>
                </a:lnTo>
                <a:lnTo>
                  <a:pt x="135" y="706"/>
                </a:lnTo>
                <a:lnTo>
                  <a:pt x="136" y="703"/>
                </a:lnTo>
                <a:lnTo>
                  <a:pt x="135" y="714"/>
                </a:lnTo>
                <a:lnTo>
                  <a:pt x="142" y="733"/>
                </a:lnTo>
                <a:lnTo>
                  <a:pt x="149" y="742"/>
                </a:lnTo>
                <a:lnTo>
                  <a:pt x="154" y="765"/>
                </a:lnTo>
                <a:lnTo>
                  <a:pt x="167" y="776"/>
                </a:lnTo>
                <a:lnTo>
                  <a:pt x="181" y="788"/>
                </a:lnTo>
                <a:lnTo>
                  <a:pt x="191" y="790"/>
                </a:lnTo>
                <a:lnTo>
                  <a:pt x="193" y="788"/>
                </a:lnTo>
                <a:lnTo>
                  <a:pt x="191" y="786"/>
                </a:lnTo>
                <a:lnTo>
                  <a:pt x="204" y="792"/>
                </a:lnTo>
                <a:lnTo>
                  <a:pt x="206" y="790"/>
                </a:lnTo>
                <a:lnTo>
                  <a:pt x="206" y="788"/>
                </a:lnTo>
                <a:lnTo>
                  <a:pt x="211" y="781"/>
                </a:lnTo>
                <a:lnTo>
                  <a:pt x="209" y="779"/>
                </a:lnTo>
                <a:lnTo>
                  <a:pt x="218" y="783"/>
                </a:lnTo>
                <a:lnTo>
                  <a:pt x="218" y="779"/>
                </a:lnTo>
                <a:lnTo>
                  <a:pt x="227" y="776"/>
                </a:lnTo>
                <a:lnTo>
                  <a:pt x="232" y="779"/>
                </a:lnTo>
                <a:lnTo>
                  <a:pt x="236" y="774"/>
                </a:lnTo>
                <a:lnTo>
                  <a:pt x="232" y="779"/>
                </a:lnTo>
                <a:lnTo>
                  <a:pt x="227" y="779"/>
                </a:lnTo>
                <a:lnTo>
                  <a:pt x="222" y="783"/>
                </a:lnTo>
                <a:lnTo>
                  <a:pt x="220" y="783"/>
                </a:lnTo>
                <a:lnTo>
                  <a:pt x="213" y="785"/>
                </a:lnTo>
                <a:lnTo>
                  <a:pt x="209" y="790"/>
                </a:lnTo>
                <a:lnTo>
                  <a:pt x="213" y="797"/>
                </a:lnTo>
                <a:lnTo>
                  <a:pt x="202" y="804"/>
                </a:lnTo>
                <a:lnTo>
                  <a:pt x="193" y="799"/>
                </a:lnTo>
                <a:lnTo>
                  <a:pt x="188" y="799"/>
                </a:lnTo>
                <a:lnTo>
                  <a:pt x="190" y="802"/>
                </a:lnTo>
                <a:lnTo>
                  <a:pt x="186" y="804"/>
                </a:lnTo>
                <a:lnTo>
                  <a:pt x="188" y="806"/>
                </a:lnTo>
                <a:lnTo>
                  <a:pt x="181" y="806"/>
                </a:lnTo>
                <a:lnTo>
                  <a:pt x="168" y="799"/>
                </a:lnTo>
                <a:lnTo>
                  <a:pt x="151" y="772"/>
                </a:lnTo>
                <a:lnTo>
                  <a:pt x="147" y="758"/>
                </a:lnTo>
                <a:lnTo>
                  <a:pt x="140" y="740"/>
                </a:lnTo>
                <a:lnTo>
                  <a:pt x="113" y="754"/>
                </a:lnTo>
                <a:lnTo>
                  <a:pt x="99" y="763"/>
                </a:lnTo>
                <a:lnTo>
                  <a:pt x="103" y="774"/>
                </a:lnTo>
                <a:lnTo>
                  <a:pt x="115" y="786"/>
                </a:lnTo>
                <a:lnTo>
                  <a:pt x="115" y="786"/>
                </a:lnTo>
                <a:lnTo>
                  <a:pt x="126" y="799"/>
                </a:lnTo>
                <a:lnTo>
                  <a:pt x="122" y="806"/>
                </a:lnTo>
                <a:lnTo>
                  <a:pt x="126" y="808"/>
                </a:lnTo>
                <a:lnTo>
                  <a:pt x="127" y="806"/>
                </a:lnTo>
                <a:lnTo>
                  <a:pt x="127" y="809"/>
                </a:lnTo>
                <a:lnTo>
                  <a:pt x="133" y="811"/>
                </a:lnTo>
                <a:lnTo>
                  <a:pt x="126" y="811"/>
                </a:lnTo>
                <a:lnTo>
                  <a:pt x="127" y="813"/>
                </a:lnTo>
                <a:lnTo>
                  <a:pt x="126" y="816"/>
                </a:lnTo>
                <a:lnTo>
                  <a:pt x="124" y="813"/>
                </a:lnTo>
                <a:lnTo>
                  <a:pt x="126" y="818"/>
                </a:lnTo>
                <a:lnTo>
                  <a:pt x="142" y="824"/>
                </a:lnTo>
                <a:lnTo>
                  <a:pt x="161" y="840"/>
                </a:lnTo>
                <a:lnTo>
                  <a:pt x="168" y="848"/>
                </a:lnTo>
                <a:lnTo>
                  <a:pt x="168" y="854"/>
                </a:lnTo>
                <a:lnTo>
                  <a:pt x="163" y="859"/>
                </a:lnTo>
                <a:lnTo>
                  <a:pt x="151" y="863"/>
                </a:lnTo>
                <a:lnTo>
                  <a:pt x="158" y="873"/>
                </a:lnTo>
                <a:lnTo>
                  <a:pt x="163" y="877"/>
                </a:lnTo>
                <a:lnTo>
                  <a:pt x="174" y="882"/>
                </a:lnTo>
                <a:lnTo>
                  <a:pt x="179" y="877"/>
                </a:lnTo>
                <a:lnTo>
                  <a:pt x="177" y="884"/>
                </a:lnTo>
                <a:lnTo>
                  <a:pt x="174" y="891"/>
                </a:lnTo>
                <a:lnTo>
                  <a:pt x="181" y="895"/>
                </a:lnTo>
                <a:lnTo>
                  <a:pt x="179" y="898"/>
                </a:lnTo>
                <a:lnTo>
                  <a:pt x="183" y="903"/>
                </a:lnTo>
                <a:lnTo>
                  <a:pt x="181" y="905"/>
                </a:lnTo>
                <a:lnTo>
                  <a:pt x="184" y="907"/>
                </a:lnTo>
                <a:lnTo>
                  <a:pt x="181" y="911"/>
                </a:lnTo>
                <a:lnTo>
                  <a:pt x="184" y="914"/>
                </a:lnTo>
                <a:lnTo>
                  <a:pt x="183" y="919"/>
                </a:lnTo>
                <a:lnTo>
                  <a:pt x="188" y="921"/>
                </a:lnTo>
                <a:lnTo>
                  <a:pt x="190" y="930"/>
                </a:lnTo>
                <a:lnTo>
                  <a:pt x="198" y="934"/>
                </a:lnTo>
                <a:lnTo>
                  <a:pt x="202" y="932"/>
                </a:lnTo>
                <a:lnTo>
                  <a:pt x="207" y="932"/>
                </a:lnTo>
                <a:lnTo>
                  <a:pt x="209" y="935"/>
                </a:lnTo>
                <a:lnTo>
                  <a:pt x="218" y="937"/>
                </a:lnTo>
                <a:lnTo>
                  <a:pt x="225" y="932"/>
                </a:lnTo>
                <a:lnTo>
                  <a:pt x="230" y="935"/>
                </a:lnTo>
                <a:lnTo>
                  <a:pt x="241" y="932"/>
                </a:lnTo>
                <a:lnTo>
                  <a:pt x="245" y="935"/>
                </a:lnTo>
                <a:lnTo>
                  <a:pt x="248" y="935"/>
                </a:lnTo>
                <a:lnTo>
                  <a:pt x="248" y="939"/>
                </a:lnTo>
                <a:lnTo>
                  <a:pt x="252" y="939"/>
                </a:lnTo>
                <a:lnTo>
                  <a:pt x="250" y="946"/>
                </a:lnTo>
                <a:lnTo>
                  <a:pt x="254" y="950"/>
                </a:lnTo>
                <a:lnTo>
                  <a:pt x="261" y="944"/>
                </a:lnTo>
                <a:lnTo>
                  <a:pt x="268" y="953"/>
                </a:lnTo>
                <a:lnTo>
                  <a:pt x="270" y="941"/>
                </a:lnTo>
                <a:lnTo>
                  <a:pt x="280" y="948"/>
                </a:lnTo>
                <a:lnTo>
                  <a:pt x="293" y="942"/>
                </a:lnTo>
                <a:lnTo>
                  <a:pt x="293" y="935"/>
                </a:lnTo>
                <a:lnTo>
                  <a:pt x="307" y="932"/>
                </a:lnTo>
                <a:lnTo>
                  <a:pt x="305" y="927"/>
                </a:lnTo>
                <a:lnTo>
                  <a:pt x="309" y="925"/>
                </a:lnTo>
                <a:lnTo>
                  <a:pt x="305" y="919"/>
                </a:lnTo>
                <a:lnTo>
                  <a:pt x="305" y="909"/>
                </a:lnTo>
                <a:lnTo>
                  <a:pt x="316" y="907"/>
                </a:lnTo>
                <a:lnTo>
                  <a:pt x="323" y="896"/>
                </a:lnTo>
                <a:lnTo>
                  <a:pt x="328" y="896"/>
                </a:lnTo>
                <a:lnTo>
                  <a:pt x="332" y="896"/>
                </a:lnTo>
                <a:lnTo>
                  <a:pt x="339" y="891"/>
                </a:lnTo>
                <a:lnTo>
                  <a:pt x="341" y="893"/>
                </a:lnTo>
                <a:lnTo>
                  <a:pt x="349" y="882"/>
                </a:lnTo>
                <a:lnTo>
                  <a:pt x="364" y="863"/>
                </a:lnTo>
                <a:lnTo>
                  <a:pt x="367" y="864"/>
                </a:lnTo>
                <a:lnTo>
                  <a:pt x="367" y="850"/>
                </a:lnTo>
                <a:lnTo>
                  <a:pt x="374" y="859"/>
                </a:lnTo>
                <a:lnTo>
                  <a:pt x="383" y="859"/>
                </a:lnTo>
                <a:lnTo>
                  <a:pt x="388" y="856"/>
                </a:lnTo>
                <a:lnTo>
                  <a:pt x="392" y="848"/>
                </a:lnTo>
                <a:lnTo>
                  <a:pt x="399" y="850"/>
                </a:lnTo>
                <a:lnTo>
                  <a:pt x="404" y="848"/>
                </a:lnTo>
                <a:lnTo>
                  <a:pt x="406" y="840"/>
                </a:lnTo>
                <a:lnTo>
                  <a:pt x="406" y="836"/>
                </a:lnTo>
                <a:lnTo>
                  <a:pt x="410" y="832"/>
                </a:lnTo>
                <a:lnTo>
                  <a:pt x="404" y="827"/>
                </a:lnTo>
                <a:lnTo>
                  <a:pt x="401" y="820"/>
                </a:lnTo>
                <a:lnTo>
                  <a:pt x="403" y="795"/>
                </a:lnTo>
                <a:lnTo>
                  <a:pt x="401" y="790"/>
                </a:lnTo>
                <a:lnTo>
                  <a:pt x="403" y="785"/>
                </a:lnTo>
                <a:lnTo>
                  <a:pt x="401" y="777"/>
                </a:lnTo>
                <a:lnTo>
                  <a:pt x="397" y="776"/>
                </a:lnTo>
                <a:lnTo>
                  <a:pt x="396" y="774"/>
                </a:lnTo>
                <a:lnTo>
                  <a:pt x="396" y="772"/>
                </a:lnTo>
                <a:lnTo>
                  <a:pt x="399" y="772"/>
                </a:lnTo>
                <a:lnTo>
                  <a:pt x="403" y="767"/>
                </a:lnTo>
                <a:lnTo>
                  <a:pt x="406" y="754"/>
                </a:lnTo>
                <a:lnTo>
                  <a:pt x="401" y="754"/>
                </a:lnTo>
                <a:lnTo>
                  <a:pt x="397" y="749"/>
                </a:lnTo>
                <a:lnTo>
                  <a:pt x="401" y="744"/>
                </a:lnTo>
                <a:lnTo>
                  <a:pt x="403" y="746"/>
                </a:lnTo>
                <a:lnTo>
                  <a:pt x="401" y="744"/>
                </a:lnTo>
                <a:lnTo>
                  <a:pt x="408" y="735"/>
                </a:lnTo>
                <a:lnTo>
                  <a:pt x="406" y="726"/>
                </a:lnTo>
                <a:lnTo>
                  <a:pt x="410" y="722"/>
                </a:lnTo>
                <a:lnTo>
                  <a:pt x="412" y="717"/>
                </a:lnTo>
                <a:lnTo>
                  <a:pt x="413" y="714"/>
                </a:lnTo>
                <a:lnTo>
                  <a:pt x="417" y="717"/>
                </a:lnTo>
                <a:lnTo>
                  <a:pt x="424" y="714"/>
                </a:lnTo>
                <a:lnTo>
                  <a:pt x="424" y="714"/>
                </a:lnTo>
                <a:lnTo>
                  <a:pt x="422" y="710"/>
                </a:lnTo>
                <a:lnTo>
                  <a:pt x="426" y="703"/>
                </a:lnTo>
                <a:lnTo>
                  <a:pt x="426" y="696"/>
                </a:lnTo>
                <a:lnTo>
                  <a:pt x="419" y="692"/>
                </a:lnTo>
                <a:lnTo>
                  <a:pt x="417" y="687"/>
                </a:lnTo>
                <a:lnTo>
                  <a:pt x="401" y="669"/>
                </a:lnTo>
                <a:lnTo>
                  <a:pt x="397" y="669"/>
                </a:lnTo>
                <a:lnTo>
                  <a:pt x="397" y="666"/>
                </a:lnTo>
                <a:lnTo>
                  <a:pt x="396" y="664"/>
                </a:lnTo>
                <a:lnTo>
                  <a:pt x="396" y="664"/>
                </a:lnTo>
                <a:lnTo>
                  <a:pt x="396" y="660"/>
                </a:lnTo>
                <a:lnTo>
                  <a:pt x="394" y="659"/>
                </a:lnTo>
                <a:lnTo>
                  <a:pt x="394" y="650"/>
                </a:lnTo>
                <a:lnTo>
                  <a:pt x="390" y="644"/>
                </a:lnTo>
                <a:lnTo>
                  <a:pt x="390" y="641"/>
                </a:lnTo>
                <a:lnTo>
                  <a:pt x="383" y="643"/>
                </a:lnTo>
                <a:lnTo>
                  <a:pt x="380" y="646"/>
                </a:lnTo>
                <a:lnTo>
                  <a:pt x="374" y="646"/>
                </a:lnTo>
                <a:lnTo>
                  <a:pt x="371" y="639"/>
                </a:lnTo>
                <a:lnTo>
                  <a:pt x="367" y="643"/>
                </a:lnTo>
                <a:lnTo>
                  <a:pt x="367" y="641"/>
                </a:lnTo>
                <a:lnTo>
                  <a:pt x="367" y="637"/>
                </a:lnTo>
                <a:lnTo>
                  <a:pt x="364" y="634"/>
                </a:lnTo>
                <a:lnTo>
                  <a:pt x="360" y="623"/>
                </a:lnTo>
                <a:lnTo>
                  <a:pt x="367" y="618"/>
                </a:lnTo>
                <a:lnTo>
                  <a:pt x="371" y="611"/>
                </a:lnTo>
                <a:lnTo>
                  <a:pt x="369" y="600"/>
                </a:lnTo>
                <a:lnTo>
                  <a:pt x="372" y="596"/>
                </a:lnTo>
                <a:lnTo>
                  <a:pt x="371" y="591"/>
                </a:lnTo>
                <a:lnTo>
                  <a:pt x="376" y="589"/>
                </a:lnTo>
                <a:lnTo>
                  <a:pt x="388" y="580"/>
                </a:lnTo>
                <a:lnTo>
                  <a:pt x="392" y="579"/>
                </a:lnTo>
                <a:lnTo>
                  <a:pt x="392" y="570"/>
                </a:lnTo>
                <a:lnTo>
                  <a:pt x="383" y="561"/>
                </a:lnTo>
                <a:lnTo>
                  <a:pt x="381" y="563"/>
                </a:lnTo>
                <a:lnTo>
                  <a:pt x="383" y="557"/>
                </a:lnTo>
                <a:lnTo>
                  <a:pt x="378" y="552"/>
                </a:lnTo>
                <a:lnTo>
                  <a:pt x="372" y="538"/>
                </a:lnTo>
                <a:lnTo>
                  <a:pt x="364" y="538"/>
                </a:lnTo>
                <a:lnTo>
                  <a:pt x="360" y="533"/>
                </a:lnTo>
                <a:lnTo>
                  <a:pt x="358" y="534"/>
                </a:lnTo>
                <a:lnTo>
                  <a:pt x="358" y="529"/>
                </a:lnTo>
                <a:lnTo>
                  <a:pt x="358" y="527"/>
                </a:lnTo>
                <a:lnTo>
                  <a:pt x="355" y="518"/>
                </a:lnTo>
                <a:lnTo>
                  <a:pt x="348" y="522"/>
                </a:lnTo>
                <a:lnTo>
                  <a:pt x="346" y="518"/>
                </a:lnTo>
                <a:lnTo>
                  <a:pt x="348" y="515"/>
                </a:lnTo>
                <a:lnTo>
                  <a:pt x="346" y="515"/>
                </a:lnTo>
                <a:lnTo>
                  <a:pt x="330" y="517"/>
                </a:lnTo>
                <a:lnTo>
                  <a:pt x="325" y="509"/>
                </a:lnTo>
                <a:lnTo>
                  <a:pt x="319" y="511"/>
                </a:lnTo>
                <a:lnTo>
                  <a:pt x="316" y="508"/>
                </a:lnTo>
                <a:lnTo>
                  <a:pt x="316" y="501"/>
                </a:lnTo>
                <a:lnTo>
                  <a:pt x="319" y="502"/>
                </a:lnTo>
                <a:lnTo>
                  <a:pt x="317" y="499"/>
                </a:lnTo>
                <a:lnTo>
                  <a:pt x="314" y="499"/>
                </a:lnTo>
                <a:lnTo>
                  <a:pt x="314" y="488"/>
                </a:lnTo>
                <a:lnTo>
                  <a:pt x="310" y="485"/>
                </a:lnTo>
                <a:lnTo>
                  <a:pt x="298" y="490"/>
                </a:lnTo>
                <a:lnTo>
                  <a:pt x="289" y="488"/>
                </a:lnTo>
                <a:lnTo>
                  <a:pt x="285" y="486"/>
                </a:lnTo>
                <a:lnTo>
                  <a:pt x="287" y="479"/>
                </a:lnTo>
                <a:lnTo>
                  <a:pt x="287" y="474"/>
                </a:lnTo>
                <a:lnTo>
                  <a:pt x="277" y="465"/>
                </a:lnTo>
                <a:lnTo>
                  <a:pt x="273" y="465"/>
                </a:lnTo>
                <a:lnTo>
                  <a:pt x="273" y="462"/>
                </a:lnTo>
                <a:lnTo>
                  <a:pt x="262" y="451"/>
                </a:lnTo>
                <a:lnTo>
                  <a:pt x="264" y="440"/>
                </a:lnTo>
                <a:lnTo>
                  <a:pt x="271" y="438"/>
                </a:lnTo>
                <a:lnTo>
                  <a:pt x="289" y="410"/>
                </a:lnTo>
                <a:lnTo>
                  <a:pt x="296" y="412"/>
                </a:lnTo>
                <a:lnTo>
                  <a:pt x="303" y="410"/>
                </a:lnTo>
                <a:lnTo>
                  <a:pt x="305" y="405"/>
                </a:lnTo>
                <a:lnTo>
                  <a:pt x="310" y="405"/>
                </a:lnTo>
                <a:lnTo>
                  <a:pt x="310" y="401"/>
                </a:lnTo>
                <a:lnTo>
                  <a:pt x="314" y="399"/>
                </a:lnTo>
                <a:lnTo>
                  <a:pt x="319" y="405"/>
                </a:lnTo>
                <a:lnTo>
                  <a:pt x="323" y="403"/>
                </a:lnTo>
                <a:lnTo>
                  <a:pt x="325" y="398"/>
                </a:lnTo>
                <a:lnTo>
                  <a:pt x="325" y="391"/>
                </a:lnTo>
                <a:lnTo>
                  <a:pt x="323" y="387"/>
                </a:lnTo>
                <a:lnTo>
                  <a:pt x="325" y="383"/>
                </a:lnTo>
                <a:lnTo>
                  <a:pt x="323" y="375"/>
                </a:lnTo>
                <a:lnTo>
                  <a:pt x="326" y="369"/>
                </a:lnTo>
                <a:lnTo>
                  <a:pt x="312" y="355"/>
                </a:lnTo>
                <a:lnTo>
                  <a:pt x="317" y="353"/>
                </a:lnTo>
                <a:lnTo>
                  <a:pt x="325" y="346"/>
                </a:lnTo>
                <a:lnTo>
                  <a:pt x="330" y="346"/>
                </a:lnTo>
                <a:lnTo>
                  <a:pt x="332" y="341"/>
                </a:lnTo>
                <a:lnTo>
                  <a:pt x="328" y="337"/>
                </a:lnTo>
                <a:lnTo>
                  <a:pt x="328" y="328"/>
                </a:lnTo>
                <a:lnTo>
                  <a:pt x="332" y="320"/>
                </a:lnTo>
                <a:lnTo>
                  <a:pt x="337" y="320"/>
                </a:lnTo>
                <a:lnTo>
                  <a:pt x="337" y="316"/>
                </a:lnTo>
                <a:lnTo>
                  <a:pt x="342" y="314"/>
                </a:lnTo>
                <a:lnTo>
                  <a:pt x="356" y="316"/>
                </a:lnTo>
                <a:lnTo>
                  <a:pt x="360" y="311"/>
                </a:lnTo>
                <a:lnTo>
                  <a:pt x="364" y="312"/>
                </a:lnTo>
                <a:lnTo>
                  <a:pt x="364" y="305"/>
                </a:lnTo>
                <a:lnTo>
                  <a:pt x="362" y="281"/>
                </a:lnTo>
                <a:lnTo>
                  <a:pt x="355" y="281"/>
                </a:lnTo>
                <a:lnTo>
                  <a:pt x="351" y="272"/>
                </a:lnTo>
                <a:lnTo>
                  <a:pt x="328" y="252"/>
                </a:lnTo>
                <a:lnTo>
                  <a:pt x="323" y="238"/>
                </a:lnTo>
                <a:lnTo>
                  <a:pt x="333" y="231"/>
                </a:lnTo>
                <a:lnTo>
                  <a:pt x="332" y="224"/>
                </a:lnTo>
                <a:lnTo>
                  <a:pt x="323" y="222"/>
                </a:lnTo>
                <a:lnTo>
                  <a:pt x="317" y="215"/>
                </a:lnTo>
                <a:lnTo>
                  <a:pt x="316" y="210"/>
                </a:lnTo>
                <a:lnTo>
                  <a:pt x="323" y="197"/>
                </a:lnTo>
                <a:lnTo>
                  <a:pt x="323" y="195"/>
                </a:lnTo>
                <a:lnTo>
                  <a:pt x="325" y="181"/>
                </a:lnTo>
                <a:lnTo>
                  <a:pt x="328" y="178"/>
                </a:lnTo>
                <a:lnTo>
                  <a:pt x="326" y="170"/>
                </a:lnTo>
                <a:lnTo>
                  <a:pt x="325" y="169"/>
                </a:lnTo>
                <a:lnTo>
                  <a:pt x="323" y="163"/>
                </a:lnTo>
                <a:lnTo>
                  <a:pt x="317" y="163"/>
                </a:lnTo>
                <a:lnTo>
                  <a:pt x="309" y="153"/>
                </a:lnTo>
                <a:lnTo>
                  <a:pt x="303" y="142"/>
                </a:lnTo>
                <a:lnTo>
                  <a:pt x="300" y="147"/>
                </a:lnTo>
                <a:lnTo>
                  <a:pt x="291" y="151"/>
                </a:lnTo>
                <a:lnTo>
                  <a:pt x="282" y="162"/>
                </a:lnTo>
                <a:lnTo>
                  <a:pt x="273" y="163"/>
                </a:lnTo>
                <a:lnTo>
                  <a:pt x="264" y="156"/>
                </a:lnTo>
                <a:lnTo>
                  <a:pt x="261" y="147"/>
                </a:lnTo>
                <a:lnTo>
                  <a:pt x="262" y="144"/>
                </a:lnTo>
                <a:lnTo>
                  <a:pt x="255" y="130"/>
                </a:lnTo>
                <a:lnTo>
                  <a:pt x="262" y="124"/>
                </a:lnTo>
                <a:lnTo>
                  <a:pt x="266" y="115"/>
                </a:lnTo>
                <a:lnTo>
                  <a:pt x="271" y="112"/>
                </a:lnTo>
                <a:lnTo>
                  <a:pt x="264" y="107"/>
                </a:lnTo>
                <a:lnTo>
                  <a:pt x="264" y="100"/>
                </a:lnTo>
                <a:lnTo>
                  <a:pt x="259" y="96"/>
                </a:lnTo>
                <a:lnTo>
                  <a:pt x="257" y="92"/>
                </a:lnTo>
                <a:lnTo>
                  <a:pt x="264" y="87"/>
                </a:lnTo>
                <a:lnTo>
                  <a:pt x="264" y="75"/>
                </a:lnTo>
                <a:lnTo>
                  <a:pt x="275" y="68"/>
                </a:lnTo>
                <a:lnTo>
                  <a:pt x="285" y="64"/>
                </a:lnTo>
                <a:lnTo>
                  <a:pt x="280" y="55"/>
                </a:lnTo>
                <a:lnTo>
                  <a:pt x="284" y="52"/>
                </a:lnTo>
                <a:lnTo>
                  <a:pt x="282" y="50"/>
                </a:lnTo>
                <a:lnTo>
                  <a:pt x="285" y="46"/>
                </a:lnTo>
                <a:lnTo>
                  <a:pt x="282" y="43"/>
                </a:lnTo>
                <a:lnTo>
                  <a:pt x="275" y="46"/>
                </a:lnTo>
                <a:lnTo>
                  <a:pt x="268" y="46"/>
                </a:lnTo>
                <a:lnTo>
                  <a:pt x="266" y="41"/>
                </a:lnTo>
                <a:lnTo>
                  <a:pt x="262" y="41"/>
                </a:lnTo>
                <a:lnTo>
                  <a:pt x="259" y="37"/>
                </a:lnTo>
                <a:lnTo>
                  <a:pt x="259" y="29"/>
                </a:lnTo>
                <a:lnTo>
                  <a:pt x="246" y="25"/>
                </a:lnTo>
                <a:lnTo>
                  <a:pt x="239" y="14"/>
                </a:lnTo>
                <a:lnTo>
                  <a:pt x="238" y="11"/>
                </a:lnTo>
                <a:lnTo>
                  <a:pt x="239" y="5"/>
                </a:lnTo>
                <a:lnTo>
                  <a:pt x="236" y="0"/>
                </a:lnTo>
                <a:close/>
                <a:moveTo>
                  <a:pt x="92" y="438"/>
                </a:moveTo>
                <a:lnTo>
                  <a:pt x="85" y="444"/>
                </a:lnTo>
                <a:lnTo>
                  <a:pt x="87" y="458"/>
                </a:lnTo>
                <a:lnTo>
                  <a:pt x="101" y="483"/>
                </a:lnTo>
                <a:lnTo>
                  <a:pt x="110" y="483"/>
                </a:lnTo>
                <a:lnTo>
                  <a:pt x="112" y="481"/>
                </a:lnTo>
                <a:lnTo>
                  <a:pt x="110" y="483"/>
                </a:lnTo>
                <a:lnTo>
                  <a:pt x="110" y="481"/>
                </a:lnTo>
                <a:lnTo>
                  <a:pt x="103" y="481"/>
                </a:lnTo>
                <a:lnTo>
                  <a:pt x="101" y="476"/>
                </a:lnTo>
                <a:lnTo>
                  <a:pt x="99" y="476"/>
                </a:lnTo>
                <a:lnTo>
                  <a:pt x="99" y="469"/>
                </a:lnTo>
                <a:lnTo>
                  <a:pt x="92" y="462"/>
                </a:lnTo>
                <a:lnTo>
                  <a:pt x="92" y="451"/>
                </a:lnTo>
                <a:lnTo>
                  <a:pt x="88" y="442"/>
                </a:lnTo>
                <a:lnTo>
                  <a:pt x="92" y="438"/>
                </a:lnTo>
                <a:close/>
                <a:moveTo>
                  <a:pt x="119" y="792"/>
                </a:moveTo>
                <a:lnTo>
                  <a:pt x="122" y="802"/>
                </a:lnTo>
                <a:lnTo>
                  <a:pt x="126" y="799"/>
                </a:lnTo>
                <a:lnTo>
                  <a:pt x="119" y="792"/>
                </a:lnTo>
                <a:close/>
              </a:path>
            </a:pathLst>
          </a:custGeom>
          <a:solidFill>
            <a:schemeClr val="accent2"/>
          </a:solidFill>
          <a:ln w="9525">
            <a:noFill/>
            <a:round/>
            <a:headEnd/>
            <a:tailEnd/>
          </a:ln>
        </p:spPr>
        <p:txBody>
          <a:bodyPr vert="horz" wrap="square" lIns="91424" tIns="45712" rIns="91424" bIns="45712" numCol="1" anchor="t" anchorCtr="0" compatLnSpc="1">
            <a:prstTxWarp prst="textNoShape">
              <a:avLst/>
            </a:prstTxWarp>
          </a:bodyPr>
          <a:lstStyle/>
          <a:p>
            <a:endParaRPr lang="en-GB" sz="2400"/>
          </a:p>
        </p:txBody>
      </p:sp>
      <p:sp>
        <p:nvSpPr>
          <p:cNvPr id="8" name="Freeform 8"/>
          <p:cNvSpPr>
            <a:spLocks noEditPoints="1"/>
          </p:cNvSpPr>
          <p:nvPr/>
        </p:nvSpPr>
        <p:spPr bwMode="auto">
          <a:xfrm>
            <a:off x="7399757" y="2890478"/>
            <a:ext cx="535641" cy="661809"/>
          </a:xfrm>
          <a:custGeom>
            <a:avLst/>
            <a:gdLst/>
            <a:ahLst/>
            <a:cxnLst>
              <a:cxn ang="0">
                <a:pos x="138" y="31"/>
              </a:cxn>
              <a:cxn ang="0">
                <a:pos x="115" y="57"/>
              </a:cxn>
              <a:cxn ang="0">
                <a:pos x="90" y="71"/>
              </a:cxn>
              <a:cxn ang="0">
                <a:pos x="97" y="89"/>
              </a:cxn>
              <a:cxn ang="0">
                <a:pos x="119" y="137"/>
              </a:cxn>
              <a:cxn ang="0">
                <a:pos x="112" y="164"/>
              </a:cxn>
              <a:cxn ang="0">
                <a:pos x="89" y="183"/>
              </a:cxn>
              <a:cxn ang="0">
                <a:pos x="67" y="192"/>
              </a:cxn>
              <a:cxn ang="0">
                <a:pos x="28" y="219"/>
              </a:cxn>
              <a:cxn ang="0">
                <a:pos x="14" y="240"/>
              </a:cxn>
              <a:cxn ang="0">
                <a:pos x="3" y="268"/>
              </a:cxn>
              <a:cxn ang="0">
                <a:pos x="23" y="300"/>
              </a:cxn>
              <a:cxn ang="0">
                <a:pos x="46" y="306"/>
              </a:cxn>
              <a:cxn ang="0">
                <a:pos x="49" y="327"/>
              </a:cxn>
              <a:cxn ang="0">
                <a:pos x="23" y="359"/>
              </a:cxn>
              <a:cxn ang="0">
                <a:pos x="26" y="387"/>
              </a:cxn>
              <a:cxn ang="0">
                <a:pos x="37" y="426"/>
              </a:cxn>
              <a:cxn ang="0">
                <a:pos x="73" y="416"/>
              </a:cxn>
              <a:cxn ang="0">
                <a:pos x="92" y="441"/>
              </a:cxn>
              <a:cxn ang="0">
                <a:pos x="81" y="478"/>
              </a:cxn>
              <a:cxn ang="0">
                <a:pos x="92" y="515"/>
              </a:cxn>
              <a:cxn ang="0">
                <a:pos x="128" y="575"/>
              </a:cxn>
              <a:cxn ang="0">
                <a:pos x="176" y="577"/>
              </a:cxn>
              <a:cxn ang="0">
                <a:pos x="218" y="563"/>
              </a:cxn>
              <a:cxn ang="0">
                <a:pos x="243" y="542"/>
              </a:cxn>
              <a:cxn ang="0">
                <a:pos x="259" y="551"/>
              </a:cxn>
              <a:cxn ang="0">
                <a:pos x="271" y="554"/>
              </a:cxn>
              <a:cxn ang="0">
                <a:pos x="280" y="568"/>
              </a:cxn>
              <a:cxn ang="0">
                <a:pos x="289" y="567"/>
              </a:cxn>
              <a:cxn ang="0">
                <a:pos x="298" y="574"/>
              </a:cxn>
              <a:cxn ang="0">
                <a:pos x="300" y="567"/>
              </a:cxn>
              <a:cxn ang="0">
                <a:pos x="309" y="563"/>
              </a:cxn>
              <a:cxn ang="0">
                <a:pos x="321" y="559"/>
              </a:cxn>
              <a:cxn ang="0">
                <a:pos x="330" y="572"/>
              </a:cxn>
              <a:cxn ang="0">
                <a:pos x="351" y="556"/>
              </a:cxn>
              <a:cxn ang="0">
                <a:pos x="385" y="556"/>
              </a:cxn>
              <a:cxn ang="0">
                <a:pos x="422" y="556"/>
              </a:cxn>
              <a:cxn ang="0">
                <a:pos x="452" y="542"/>
              </a:cxn>
              <a:cxn ang="0">
                <a:pos x="451" y="524"/>
              </a:cxn>
              <a:cxn ang="0">
                <a:pos x="413" y="515"/>
              </a:cxn>
              <a:cxn ang="0">
                <a:pos x="376" y="501"/>
              </a:cxn>
              <a:cxn ang="0">
                <a:pos x="374" y="504"/>
              </a:cxn>
              <a:cxn ang="0">
                <a:pos x="371" y="499"/>
              </a:cxn>
              <a:cxn ang="0">
                <a:pos x="367" y="474"/>
              </a:cxn>
              <a:cxn ang="0">
                <a:pos x="339" y="442"/>
              </a:cxn>
              <a:cxn ang="0">
                <a:pos x="326" y="384"/>
              </a:cxn>
              <a:cxn ang="0">
                <a:pos x="326" y="377"/>
              </a:cxn>
              <a:cxn ang="0">
                <a:pos x="319" y="371"/>
              </a:cxn>
              <a:cxn ang="0">
                <a:pos x="314" y="339"/>
              </a:cxn>
              <a:cxn ang="0">
                <a:pos x="282" y="352"/>
              </a:cxn>
              <a:cxn ang="0">
                <a:pos x="314" y="338"/>
              </a:cxn>
              <a:cxn ang="0">
                <a:pos x="291" y="293"/>
              </a:cxn>
              <a:cxn ang="0">
                <a:pos x="284" y="276"/>
              </a:cxn>
              <a:cxn ang="0">
                <a:pos x="277" y="240"/>
              </a:cxn>
              <a:cxn ang="0">
                <a:pos x="271" y="201"/>
              </a:cxn>
              <a:cxn ang="0">
                <a:pos x="259" y="178"/>
              </a:cxn>
              <a:cxn ang="0">
                <a:pos x="266" y="135"/>
              </a:cxn>
              <a:cxn ang="0">
                <a:pos x="259" y="110"/>
              </a:cxn>
              <a:cxn ang="0">
                <a:pos x="223" y="89"/>
              </a:cxn>
              <a:cxn ang="0">
                <a:pos x="206" y="71"/>
              </a:cxn>
              <a:cxn ang="0">
                <a:pos x="177" y="34"/>
              </a:cxn>
              <a:cxn ang="0">
                <a:pos x="202" y="54"/>
              </a:cxn>
              <a:cxn ang="0">
                <a:pos x="220" y="54"/>
              </a:cxn>
            </a:cxnLst>
            <a:rect l="0" t="0" r="r" b="b"/>
            <a:pathLst>
              <a:path w="467" h="577">
                <a:moveTo>
                  <a:pt x="160" y="0"/>
                </a:moveTo>
                <a:lnTo>
                  <a:pt x="147" y="8"/>
                </a:lnTo>
                <a:lnTo>
                  <a:pt x="147" y="22"/>
                </a:lnTo>
                <a:lnTo>
                  <a:pt x="142" y="22"/>
                </a:lnTo>
                <a:lnTo>
                  <a:pt x="138" y="31"/>
                </a:lnTo>
                <a:lnTo>
                  <a:pt x="133" y="31"/>
                </a:lnTo>
                <a:lnTo>
                  <a:pt x="131" y="38"/>
                </a:lnTo>
                <a:lnTo>
                  <a:pt x="126" y="40"/>
                </a:lnTo>
                <a:lnTo>
                  <a:pt x="128" y="45"/>
                </a:lnTo>
                <a:lnTo>
                  <a:pt x="115" y="57"/>
                </a:lnTo>
                <a:lnTo>
                  <a:pt x="115" y="63"/>
                </a:lnTo>
                <a:lnTo>
                  <a:pt x="108" y="68"/>
                </a:lnTo>
                <a:lnTo>
                  <a:pt x="112" y="73"/>
                </a:lnTo>
                <a:lnTo>
                  <a:pt x="94" y="70"/>
                </a:lnTo>
                <a:lnTo>
                  <a:pt x="90" y="71"/>
                </a:lnTo>
                <a:lnTo>
                  <a:pt x="87" y="77"/>
                </a:lnTo>
                <a:lnTo>
                  <a:pt x="90" y="79"/>
                </a:lnTo>
                <a:lnTo>
                  <a:pt x="94" y="79"/>
                </a:lnTo>
                <a:lnTo>
                  <a:pt x="92" y="82"/>
                </a:lnTo>
                <a:lnTo>
                  <a:pt x="97" y="89"/>
                </a:lnTo>
                <a:lnTo>
                  <a:pt x="97" y="98"/>
                </a:lnTo>
                <a:lnTo>
                  <a:pt x="110" y="109"/>
                </a:lnTo>
                <a:lnTo>
                  <a:pt x="113" y="123"/>
                </a:lnTo>
                <a:lnTo>
                  <a:pt x="112" y="128"/>
                </a:lnTo>
                <a:lnTo>
                  <a:pt x="119" y="137"/>
                </a:lnTo>
                <a:lnTo>
                  <a:pt x="119" y="142"/>
                </a:lnTo>
                <a:lnTo>
                  <a:pt x="129" y="146"/>
                </a:lnTo>
                <a:lnTo>
                  <a:pt x="122" y="150"/>
                </a:lnTo>
                <a:lnTo>
                  <a:pt x="120" y="157"/>
                </a:lnTo>
                <a:lnTo>
                  <a:pt x="112" y="164"/>
                </a:lnTo>
                <a:lnTo>
                  <a:pt x="105" y="160"/>
                </a:lnTo>
                <a:lnTo>
                  <a:pt x="92" y="173"/>
                </a:lnTo>
                <a:lnTo>
                  <a:pt x="87" y="171"/>
                </a:lnTo>
                <a:lnTo>
                  <a:pt x="85" y="174"/>
                </a:lnTo>
                <a:lnTo>
                  <a:pt x="89" y="183"/>
                </a:lnTo>
                <a:lnTo>
                  <a:pt x="83" y="187"/>
                </a:lnTo>
                <a:lnTo>
                  <a:pt x="87" y="189"/>
                </a:lnTo>
                <a:lnTo>
                  <a:pt x="76" y="196"/>
                </a:lnTo>
                <a:lnTo>
                  <a:pt x="71" y="197"/>
                </a:lnTo>
                <a:lnTo>
                  <a:pt x="67" y="192"/>
                </a:lnTo>
                <a:lnTo>
                  <a:pt x="60" y="192"/>
                </a:lnTo>
                <a:lnTo>
                  <a:pt x="49" y="196"/>
                </a:lnTo>
                <a:lnTo>
                  <a:pt x="42" y="206"/>
                </a:lnTo>
                <a:lnTo>
                  <a:pt x="32" y="210"/>
                </a:lnTo>
                <a:lnTo>
                  <a:pt x="28" y="219"/>
                </a:lnTo>
                <a:lnTo>
                  <a:pt x="19" y="224"/>
                </a:lnTo>
                <a:lnTo>
                  <a:pt x="16" y="233"/>
                </a:lnTo>
                <a:lnTo>
                  <a:pt x="10" y="233"/>
                </a:lnTo>
                <a:lnTo>
                  <a:pt x="19" y="240"/>
                </a:lnTo>
                <a:lnTo>
                  <a:pt x="14" y="240"/>
                </a:lnTo>
                <a:lnTo>
                  <a:pt x="14" y="249"/>
                </a:lnTo>
                <a:lnTo>
                  <a:pt x="5" y="251"/>
                </a:lnTo>
                <a:lnTo>
                  <a:pt x="2" y="258"/>
                </a:lnTo>
                <a:lnTo>
                  <a:pt x="0" y="263"/>
                </a:lnTo>
                <a:lnTo>
                  <a:pt x="3" y="268"/>
                </a:lnTo>
                <a:lnTo>
                  <a:pt x="2" y="274"/>
                </a:lnTo>
                <a:lnTo>
                  <a:pt x="3" y="277"/>
                </a:lnTo>
                <a:lnTo>
                  <a:pt x="10" y="288"/>
                </a:lnTo>
                <a:lnTo>
                  <a:pt x="21" y="292"/>
                </a:lnTo>
                <a:lnTo>
                  <a:pt x="23" y="300"/>
                </a:lnTo>
                <a:lnTo>
                  <a:pt x="26" y="304"/>
                </a:lnTo>
                <a:lnTo>
                  <a:pt x="30" y="304"/>
                </a:lnTo>
                <a:lnTo>
                  <a:pt x="32" y="309"/>
                </a:lnTo>
                <a:lnTo>
                  <a:pt x="37" y="309"/>
                </a:lnTo>
                <a:lnTo>
                  <a:pt x="46" y="306"/>
                </a:lnTo>
                <a:lnTo>
                  <a:pt x="49" y="309"/>
                </a:lnTo>
                <a:lnTo>
                  <a:pt x="46" y="313"/>
                </a:lnTo>
                <a:lnTo>
                  <a:pt x="48" y="315"/>
                </a:lnTo>
                <a:lnTo>
                  <a:pt x="44" y="318"/>
                </a:lnTo>
                <a:lnTo>
                  <a:pt x="49" y="327"/>
                </a:lnTo>
                <a:lnTo>
                  <a:pt x="39" y="331"/>
                </a:lnTo>
                <a:lnTo>
                  <a:pt x="28" y="338"/>
                </a:lnTo>
                <a:lnTo>
                  <a:pt x="28" y="350"/>
                </a:lnTo>
                <a:lnTo>
                  <a:pt x="21" y="357"/>
                </a:lnTo>
                <a:lnTo>
                  <a:pt x="23" y="359"/>
                </a:lnTo>
                <a:lnTo>
                  <a:pt x="28" y="363"/>
                </a:lnTo>
                <a:lnTo>
                  <a:pt x="28" y="370"/>
                </a:lnTo>
                <a:lnTo>
                  <a:pt x="34" y="375"/>
                </a:lnTo>
                <a:lnTo>
                  <a:pt x="30" y="378"/>
                </a:lnTo>
                <a:lnTo>
                  <a:pt x="26" y="387"/>
                </a:lnTo>
                <a:lnTo>
                  <a:pt x="19" y="393"/>
                </a:lnTo>
                <a:lnTo>
                  <a:pt x="26" y="407"/>
                </a:lnTo>
                <a:lnTo>
                  <a:pt x="25" y="410"/>
                </a:lnTo>
                <a:lnTo>
                  <a:pt x="28" y="419"/>
                </a:lnTo>
                <a:lnTo>
                  <a:pt x="37" y="426"/>
                </a:lnTo>
                <a:lnTo>
                  <a:pt x="46" y="425"/>
                </a:lnTo>
                <a:lnTo>
                  <a:pt x="55" y="414"/>
                </a:lnTo>
                <a:lnTo>
                  <a:pt x="64" y="410"/>
                </a:lnTo>
                <a:lnTo>
                  <a:pt x="67" y="405"/>
                </a:lnTo>
                <a:lnTo>
                  <a:pt x="73" y="416"/>
                </a:lnTo>
                <a:lnTo>
                  <a:pt x="81" y="426"/>
                </a:lnTo>
                <a:lnTo>
                  <a:pt x="87" y="428"/>
                </a:lnTo>
                <a:lnTo>
                  <a:pt x="89" y="432"/>
                </a:lnTo>
                <a:lnTo>
                  <a:pt x="90" y="433"/>
                </a:lnTo>
                <a:lnTo>
                  <a:pt x="92" y="441"/>
                </a:lnTo>
                <a:lnTo>
                  <a:pt x="89" y="444"/>
                </a:lnTo>
                <a:lnTo>
                  <a:pt x="85" y="458"/>
                </a:lnTo>
                <a:lnTo>
                  <a:pt x="87" y="460"/>
                </a:lnTo>
                <a:lnTo>
                  <a:pt x="80" y="473"/>
                </a:lnTo>
                <a:lnTo>
                  <a:pt x="81" y="478"/>
                </a:lnTo>
                <a:lnTo>
                  <a:pt x="87" y="485"/>
                </a:lnTo>
                <a:lnTo>
                  <a:pt x="96" y="487"/>
                </a:lnTo>
                <a:lnTo>
                  <a:pt x="97" y="494"/>
                </a:lnTo>
                <a:lnTo>
                  <a:pt x="87" y="501"/>
                </a:lnTo>
                <a:lnTo>
                  <a:pt x="92" y="515"/>
                </a:lnTo>
                <a:lnTo>
                  <a:pt x="115" y="535"/>
                </a:lnTo>
                <a:lnTo>
                  <a:pt x="119" y="544"/>
                </a:lnTo>
                <a:lnTo>
                  <a:pt x="126" y="544"/>
                </a:lnTo>
                <a:lnTo>
                  <a:pt x="128" y="568"/>
                </a:lnTo>
                <a:lnTo>
                  <a:pt x="128" y="575"/>
                </a:lnTo>
                <a:lnTo>
                  <a:pt x="138" y="574"/>
                </a:lnTo>
                <a:lnTo>
                  <a:pt x="158" y="563"/>
                </a:lnTo>
                <a:lnTo>
                  <a:pt x="156" y="568"/>
                </a:lnTo>
                <a:lnTo>
                  <a:pt x="168" y="572"/>
                </a:lnTo>
                <a:lnTo>
                  <a:pt x="176" y="577"/>
                </a:lnTo>
                <a:lnTo>
                  <a:pt x="181" y="577"/>
                </a:lnTo>
                <a:lnTo>
                  <a:pt x="202" y="565"/>
                </a:lnTo>
                <a:lnTo>
                  <a:pt x="202" y="556"/>
                </a:lnTo>
                <a:lnTo>
                  <a:pt x="207" y="554"/>
                </a:lnTo>
                <a:lnTo>
                  <a:pt x="218" y="563"/>
                </a:lnTo>
                <a:lnTo>
                  <a:pt x="223" y="554"/>
                </a:lnTo>
                <a:lnTo>
                  <a:pt x="222" y="544"/>
                </a:lnTo>
                <a:lnTo>
                  <a:pt x="234" y="545"/>
                </a:lnTo>
                <a:lnTo>
                  <a:pt x="236" y="538"/>
                </a:lnTo>
                <a:lnTo>
                  <a:pt x="243" y="542"/>
                </a:lnTo>
                <a:lnTo>
                  <a:pt x="247" y="544"/>
                </a:lnTo>
                <a:lnTo>
                  <a:pt x="252" y="542"/>
                </a:lnTo>
                <a:lnTo>
                  <a:pt x="254" y="547"/>
                </a:lnTo>
                <a:lnTo>
                  <a:pt x="257" y="545"/>
                </a:lnTo>
                <a:lnTo>
                  <a:pt x="259" y="551"/>
                </a:lnTo>
                <a:lnTo>
                  <a:pt x="264" y="549"/>
                </a:lnTo>
                <a:lnTo>
                  <a:pt x="266" y="549"/>
                </a:lnTo>
                <a:lnTo>
                  <a:pt x="266" y="552"/>
                </a:lnTo>
                <a:lnTo>
                  <a:pt x="271" y="551"/>
                </a:lnTo>
                <a:lnTo>
                  <a:pt x="271" y="554"/>
                </a:lnTo>
                <a:lnTo>
                  <a:pt x="268" y="556"/>
                </a:lnTo>
                <a:lnTo>
                  <a:pt x="271" y="554"/>
                </a:lnTo>
                <a:lnTo>
                  <a:pt x="271" y="558"/>
                </a:lnTo>
                <a:lnTo>
                  <a:pt x="277" y="563"/>
                </a:lnTo>
                <a:lnTo>
                  <a:pt x="280" y="568"/>
                </a:lnTo>
                <a:lnTo>
                  <a:pt x="286" y="568"/>
                </a:lnTo>
                <a:lnTo>
                  <a:pt x="284" y="567"/>
                </a:lnTo>
                <a:lnTo>
                  <a:pt x="284" y="563"/>
                </a:lnTo>
                <a:lnTo>
                  <a:pt x="287" y="563"/>
                </a:lnTo>
                <a:lnTo>
                  <a:pt x="289" y="567"/>
                </a:lnTo>
                <a:lnTo>
                  <a:pt x="293" y="563"/>
                </a:lnTo>
                <a:lnTo>
                  <a:pt x="291" y="567"/>
                </a:lnTo>
                <a:lnTo>
                  <a:pt x="298" y="568"/>
                </a:lnTo>
                <a:lnTo>
                  <a:pt x="300" y="574"/>
                </a:lnTo>
                <a:lnTo>
                  <a:pt x="298" y="574"/>
                </a:lnTo>
                <a:lnTo>
                  <a:pt x="298" y="575"/>
                </a:lnTo>
                <a:lnTo>
                  <a:pt x="302" y="577"/>
                </a:lnTo>
                <a:lnTo>
                  <a:pt x="300" y="572"/>
                </a:lnTo>
                <a:lnTo>
                  <a:pt x="303" y="570"/>
                </a:lnTo>
                <a:lnTo>
                  <a:pt x="300" y="567"/>
                </a:lnTo>
                <a:lnTo>
                  <a:pt x="302" y="559"/>
                </a:lnTo>
                <a:lnTo>
                  <a:pt x="298" y="556"/>
                </a:lnTo>
                <a:lnTo>
                  <a:pt x="302" y="556"/>
                </a:lnTo>
                <a:lnTo>
                  <a:pt x="307" y="559"/>
                </a:lnTo>
                <a:lnTo>
                  <a:pt x="309" y="563"/>
                </a:lnTo>
                <a:lnTo>
                  <a:pt x="309" y="565"/>
                </a:lnTo>
                <a:lnTo>
                  <a:pt x="312" y="567"/>
                </a:lnTo>
                <a:lnTo>
                  <a:pt x="314" y="559"/>
                </a:lnTo>
                <a:lnTo>
                  <a:pt x="318" y="563"/>
                </a:lnTo>
                <a:lnTo>
                  <a:pt x="321" y="559"/>
                </a:lnTo>
                <a:lnTo>
                  <a:pt x="323" y="563"/>
                </a:lnTo>
                <a:lnTo>
                  <a:pt x="323" y="568"/>
                </a:lnTo>
                <a:lnTo>
                  <a:pt x="325" y="570"/>
                </a:lnTo>
                <a:lnTo>
                  <a:pt x="330" y="568"/>
                </a:lnTo>
                <a:lnTo>
                  <a:pt x="330" y="572"/>
                </a:lnTo>
                <a:lnTo>
                  <a:pt x="337" y="567"/>
                </a:lnTo>
                <a:lnTo>
                  <a:pt x="341" y="567"/>
                </a:lnTo>
                <a:lnTo>
                  <a:pt x="346" y="559"/>
                </a:lnTo>
                <a:lnTo>
                  <a:pt x="351" y="561"/>
                </a:lnTo>
                <a:lnTo>
                  <a:pt x="351" y="556"/>
                </a:lnTo>
                <a:lnTo>
                  <a:pt x="355" y="556"/>
                </a:lnTo>
                <a:lnTo>
                  <a:pt x="357" y="552"/>
                </a:lnTo>
                <a:lnTo>
                  <a:pt x="358" y="551"/>
                </a:lnTo>
                <a:lnTo>
                  <a:pt x="378" y="556"/>
                </a:lnTo>
                <a:lnTo>
                  <a:pt x="385" y="556"/>
                </a:lnTo>
                <a:lnTo>
                  <a:pt x="392" y="552"/>
                </a:lnTo>
                <a:lnTo>
                  <a:pt x="406" y="558"/>
                </a:lnTo>
                <a:lnTo>
                  <a:pt x="408" y="554"/>
                </a:lnTo>
                <a:lnTo>
                  <a:pt x="413" y="554"/>
                </a:lnTo>
                <a:lnTo>
                  <a:pt x="422" y="556"/>
                </a:lnTo>
                <a:lnTo>
                  <a:pt x="426" y="559"/>
                </a:lnTo>
                <a:lnTo>
                  <a:pt x="440" y="556"/>
                </a:lnTo>
                <a:lnTo>
                  <a:pt x="454" y="559"/>
                </a:lnTo>
                <a:lnTo>
                  <a:pt x="451" y="554"/>
                </a:lnTo>
                <a:lnTo>
                  <a:pt x="452" y="542"/>
                </a:lnTo>
                <a:lnTo>
                  <a:pt x="458" y="535"/>
                </a:lnTo>
                <a:lnTo>
                  <a:pt x="463" y="533"/>
                </a:lnTo>
                <a:lnTo>
                  <a:pt x="467" y="529"/>
                </a:lnTo>
                <a:lnTo>
                  <a:pt x="461" y="529"/>
                </a:lnTo>
                <a:lnTo>
                  <a:pt x="451" y="524"/>
                </a:lnTo>
                <a:lnTo>
                  <a:pt x="440" y="524"/>
                </a:lnTo>
                <a:lnTo>
                  <a:pt x="433" y="519"/>
                </a:lnTo>
                <a:lnTo>
                  <a:pt x="424" y="519"/>
                </a:lnTo>
                <a:lnTo>
                  <a:pt x="419" y="517"/>
                </a:lnTo>
                <a:lnTo>
                  <a:pt x="413" y="515"/>
                </a:lnTo>
                <a:lnTo>
                  <a:pt x="401" y="506"/>
                </a:lnTo>
                <a:lnTo>
                  <a:pt x="385" y="501"/>
                </a:lnTo>
                <a:lnTo>
                  <a:pt x="380" y="497"/>
                </a:lnTo>
                <a:lnTo>
                  <a:pt x="381" y="501"/>
                </a:lnTo>
                <a:lnTo>
                  <a:pt x="376" y="501"/>
                </a:lnTo>
                <a:lnTo>
                  <a:pt x="378" y="508"/>
                </a:lnTo>
                <a:lnTo>
                  <a:pt x="374" y="512"/>
                </a:lnTo>
                <a:lnTo>
                  <a:pt x="365" y="520"/>
                </a:lnTo>
                <a:lnTo>
                  <a:pt x="374" y="510"/>
                </a:lnTo>
                <a:lnTo>
                  <a:pt x="374" y="504"/>
                </a:lnTo>
                <a:lnTo>
                  <a:pt x="371" y="504"/>
                </a:lnTo>
                <a:lnTo>
                  <a:pt x="364" y="504"/>
                </a:lnTo>
                <a:lnTo>
                  <a:pt x="367" y="499"/>
                </a:lnTo>
                <a:lnTo>
                  <a:pt x="373" y="499"/>
                </a:lnTo>
                <a:lnTo>
                  <a:pt x="371" y="499"/>
                </a:lnTo>
                <a:lnTo>
                  <a:pt x="373" y="494"/>
                </a:lnTo>
                <a:lnTo>
                  <a:pt x="374" y="494"/>
                </a:lnTo>
                <a:lnTo>
                  <a:pt x="369" y="489"/>
                </a:lnTo>
                <a:lnTo>
                  <a:pt x="365" y="480"/>
                </a:lnTo>
                <a:lnTo>
                  <a:pt x="367" y="474"/>
                </a:lnTo>
                <a:lnTo>
                  <a:pt x="365" y="471"/>
                </a:lnTo>
                <a:lnTo>
                  <a:pt x="371" y="474"/>
                </a:lnTo>
                <a:lnTo>
                  <a:pt x="371" y="471"/>
                </a:lnTo>
                <a:lnTo>
                  <a:pt x="355" y="462"/>
                </a:lnTo>
                <a:lnTo>
                  <a:pt x="339" y="442"/>
                </a:lnTo>
                <a:lnTo>
                  <a:pt x="334" y="412"/>
                </a:lnTo>
                <a:lnTo>
                  <a:pt x="328" y="403"/>
                </a:lnTo>
                <a:lnTo>
                  <a:pt x="325" y="396"/>
                </a:lnTo>
                <a:lnTo>
                  <a:pt x="325" y="387"/>
                </a:lnTo>
                <a:lnTo>
                  <a:pt x="326" y="384"/>
                </a:lnTo>
                <a:lnTo>
                  <a:pt x="326" y="384"/>
                </a:lnTo>
                <a:lnTo>
                  <a:pt x="326" y="378"/>
                </a:lnTo>
                <a:lnTo>
                  <a:pt x="321" y="382"/>
                </a:lnTo>
                <a:lnTo>
                  <a:pt x="323" y="377"/>
                </a:lnTo>
                <a:lnTo>
                  <a:pt x="326" y="377"/>
                </a:lnTo>
                <a:lnTo>
                  <a:pt x="323" y="375"/>
                </a:lnTo>
                <a:lnTo>
                  <a:pt x="323" y="368"/>
                </a:lnTo>
                <a:lnTo>
                  <a:pt x="319" y="371"/>
                </a:lnTo>
                <a:lnTo>
                  <a:pt x="314" y="370"/>
                </a:lnTo>
                <a:lnTo>
                  <a:pt x="319" y="371"/>
                </a:lnTo>
                <a:lnTo>
                  <a:pt x="326" y="363"/>
                </a:lnTo>
                <a:lnTo>
                  <a:pt x="323" y="355"/>
                </a:lnTo>
                <a:lnTo>
                  <a:pt x="319" y="352"/>
                </a:lnTo>
                <a:lnTo>
                  <a:pt x="310" y="345"/>
                </a:lnTo>
                <a:lnTo>
                  <a:pt x="314" y="339"/>
                </a:lnTo>
                <a:lnTo>
                  <a:pt x="309" y="343"/>
                </a:lnTo>
                <a:lnTo>
                  <a:pt x="309" y="341"/>
                </a:lnTo>
                <a:lnTo>
                  <a:pt x="302" y="352"/>
                </a:lnTo>
                <a:lnTo>
                  <a:pt x="302" y="352"/>
                </a:lnTo>
                <a:lnTo>
                  <a:pt x="282" y="352"/>
                </a:lnTo>
                <a:lnTo>
                  <a:pt x="289" y="350"/>
                </a:lnTo>
                <a:lnTo>
                  <a:pt x="302" y="348"/>
                </a:lnTo>
                <a:lnTo>
                  <a:pt x="303" y="343"/>
                </a:lnTo>
                <a:lnTo>
                  <a:pt x="307" y="339"/>
                </a:lnTo>
                <a:lnTo>
                  <a:pt x="314" y="338"/>
                </a:lnTo>
                <a:lnTo>
                  <a:pt x="307" y="331"/>
                </a:lnTo>
                <a:lnTo>
                  <a:pt x="298" y="313"/>
                </a:lnTo>
                <a:lnTo>
                  <a:pt x="296" y="307"/>
                </a:lnTo>
                <a:lnTo>
                  <a:pt x="289" y="299"/>
                </a:lnTo>
                <a:lnTo>
                  <a:pt x="291" y="293"/>
                </a:lnTo>
                <a:lnTo>
                  <a:pt x="284" y="283"/>
                </a:lnTo>
                <a:lnTo>
                  <a:pt x="293" y="295"/>
                </a:lnTo>
                <a:lnTo>
                  <a:pt x="282" y="277"/>
                </a:lnTo>
                <a:lnTo>
                  <a:pt x="280" y="276"/>
                </a:lnTo>
                <a:lnTo>
                  <a:pt x="284" y="276"/>
                </a:lnTo>
                <a:lnTo>
                  <a:pt x="286" y="267"/>
                </a:lnTo>
                <a:lnTo>
                  <a:pt x="289" y="265"/>
                </a:lnTo>
                <a:lnTo>
                  <a:pt x="284" y="256"/>
                </a:lnTo>
                <a:lnTo>
                  <a:pt x="282" y="247"/>
                </a:lnTo>
                <a:lnTo>
                  <a:pt x="277" y="240"/>
                </a:lnTo>
                <a:lnTo>
                  <a:pt x="271" y="228"/>
                </a:lnTo>
                <a:lnTo>
                  <a:pt x="277" y="208"/>
                </a:lnTo>
                <a:lnTo>
                  <a:pt x="271" y="203"/>
                </a:lnTo>
                <a:lnTo>
                  <a:pt x="264" y="199"/>
                </a:lnTo>
                <a:lnTo>
                  <a:pt x="271" y="201"/>
                </a:lnTo>
                <a:lnTo>
                  <a:pt x="268" y="197"/>
                </a:lnTo>
                <a:lnTo>
                  <a:pt x="263" y="181"/>
                </a:lnTo>
                <a:lnTo>
                  <a:pt x="261" y="183"/>
                </a:lnTo>
                <a:lnTo>
                  <a:pt x="259" y="180"/>
                </a:lnTo>
                <a:lnTo>
                  <a:pt x="259" y="178"/>
                </a:lnTo>
                <a:lnTo>
                  <a:pt x="263" y="181"/>
                </a:lnTo>
                <a:lnTo>
                  <a:pt x="270" y="173"/>
                </a:lnTo>
                <a:lnTo>
                  <a:pt x="270" y="162"/>
                </a:lnTo>
                <a:lnTo>
                  <a:pt x="266" y="158"/>
                </a:lnTo>
                <a:lnTo>
                  <a:pt x="266" y="135"/>
                </a:lnTo>
                <a:lnTo>
                  <a:pt x="261" y="134"/>
                </a:lnTo>
                <a:lnTo>
                  <a:pt x="261" y="123"/>
                </a:lnTo>
                <a:lnTo>
                  <a:pt x="255" y="116"/>
                </a:lnTo>
                <a:lnTo>
                  <a:pt x="255" y="110"/>
                </a:lnTo>
                <a:lnTo>
                  <a:pt x="259" y="110"/>
                </a:lnTo>
                <a:lnTo>
                  <a:pt x="254" y="102"/>
                </a:lnTo>
                <a:lnTo>
                  <a:pt x="254" y="100"/>
                </a:lnTo>
                <a:lnTo>
                  <a:pt x="234" y="82"/>
                </a:lnTo>
                <a:lnTo>
                  <a:pt x="229" y="82"/>
                </a:lnTo>
                <a:lnTo>
                  <a:pt x="223" y="89"/>
                </a:lnTo>
                <a:lnTo>
                  <a:pt x="220" y="84"/>
                </a:lnTo>
                <a:lnTo>
                  <a:pt x="223" y="79"/>
                </a:lnTo>
                <a:lnTo>
                  <a:pt x="220" y="71"/>
                </a:lnTo>
                <a:lnTo>
                  <a:pt x="213" y="75"/>
                </a:lnTo>
                <a:lnTo>
                  <a:pt x="206" y="71"/>
                </a:lnTo>
                <a:lnTo>
                  <a:pt x="199" y="63"/>
                </a:lnTo>
                <a:lnTo>
                  <a:pt x="199" y="55"/>
                </a:lnTo>
                <a:lnTo>
                  <a:pt x="195" y="54"/>
                </a:lnTo>
                <a:lnTo>
                  <a:pt x="195" y="50"/>
                </a:lnTo>
                <a:lnTo>
                  <a:pt x="177" y="34"/>
                </a:lnTo>
                <a:lnTo>
                  <a:pt x="170" y="22"/>
                </a:lnTo>
                <a:lnTo>
                  <a:pt x="172" y="20"/>
                </a:lnTo>
                <a:lnTo>
                  <a:pt x="160" y="0"/>
                </a:lnTo>
                <a:close/>
                <a:moveTo>
                  <a:pt x="220" y="54"/>
                </a:moveTo>
                <a:lnTo>
                  <a:pt x="202" y="54"/>
                </a:lnTo>
                <a:lnTo>
                  <a:pt x="206" y="57"/>
                </a:lnTo>
                <a:lnTo>
                  <a:pt x="211" y="55"/>
                </a:lnTo>
                <a:lnTo>
                  <a:pt x="215" y="61"/>
                </a:lnTo>
                <a:lnTo>
                  <a:pt x="220" y="61"/>
                </a:lnTo>
                <a:lnTo>
                  <a:pt x="220" y="54"/>
                </a:lnTo>
                <a:close/>
                <a:moveTo>
                  <a:pt x="92" y="460"/>
                </a:moveTo>
                <a:lnTo>
                  <a:pt x="89" y="462"/>
                </a:lnTo>
                <a:lnTo>
                  <a:pt x="89" y="462"/>
                </a:lnTo>
                <a:lnTo>
                  <a:pt x="92" y="460"/>
                </a:lnTo>
                <a:close/>
              </a:path>
            </a:pathLst>
          </a:custGeom>
          <a:solidFill>
            <a:schemeClr val="accent2"/>
          </a:solidFill>
          <a:ln w="9525">
            <a:noFill/>
            <a:round/>
            <a:headEnd/>
            <a:tailEnd/>
          </a:ln>
        </p:spPr>
        <p:txBody>
          <a:bodyPr vert="horz" wrap="square" lIns="91424" tIns="45712" rIns="91424" bIns="45712" numCol="1" anchor="t" anchorCtr="0" compatLnSpc="1">
            <a:prstTxWarp prst="textNoShape">
              <a:avLst/>
            </a:prstTxWarp>
          </a:bodyPr>
          <a:lstStyle/>
          <a:p>
            <a:endParaRPr lang="en-GB" sz="2400"/>
          </a:p>
        </p:txBody>
      </p:sp>
      <p:sp>
        <p:nvSpPr>
          <p:cNvPr id="9" name="Freeform 9"/>
          <p:cNvSpPr>
            <a:spLocks noEditPoints="1"/>
          </p:cNvSpPr>
          <p:nvPr/>
        </p:nvSpPr>
        <p:spPr bwMode="auto">
          <a:xfrm>
            <a:off x="7429579" y="3497231"/>
            <a:ext cx="784536" cy="614783"/>
          </a:xfrm>
          <a:custGeom>
            <a:avLst/>
            <a:gdLst/>
            <a:ahLst/>
            <a:cxnLst>
              <a:cxn ang="0">
                <a:pos x="414" y="27"/>
              </a:cxn>
              <a:cxn ang="0">
                <a:pos x="359" y="27"/>
              </a:cxn>
              <a:cxn ang="0">
                <a:pos x="320" y="30"/>
              </a:cxn>
              <a:cxn ang="0">
                <a:pos x="297" y="34"/>
              </a:cxn>
              <a:cxn ang="0">
                <a:pos x="281" y="30"/>
              </a:cxn>
              <a:cxn ang="0">
                <a:pos x="276" y="48"/>
              </a:cxn>
              <a:cxn ang="0">
                <a:pos x="263" y="38"/>
              </a:cxn>
              <a:cxn ang="0">
                <a:pos x="245" y="29"/>
              </a:cxn>
              <a:cxn ang="0">
                <a:pos x="238" y="20"/>
              </a:cxn>
              <a:cxn ang="0">
                <a:pos x="210" y="9"/>
              </a:cxn>
              <a:cxn ang="0">
                <a:pos x="176" y="36"/>
              </a:cxn>
              <a:cxn ang="0">
                <a:pos x="102" y="46"/>
              </a:cxn>
              <a:cxn ang="0">
                <a:pos x="66" y="62"/>
              </a:cxn>
              <a:cxn ang="0">
                <a:pos x="64" y="103"/>
              </a:cxn>
              <a:cxn ang="0">
                <a:pos x="57" y="139"/>
              </a:cxn>
              <a:cxn ang="0">
                <a:pos x="27" y="144"/>
              </a:cxn>
              <a:cxn ang="0">
                <a:pos x="25" y="208"/>
              </a:cxn>
              <a:cxn ang="0">
                <a:pos x="52" y="233"/>
              </a:cxn>
              <a:cxn ang="0">
                <a:pos x="68" y="251"/>
              </a:cxn>
              <a:cxn ang="0">
                <a:pos x="96" y="263"/>
              </a:cxn>
              <a:cxn ang="0">
                <a:pos x="119" y="297"/>
              </a:cxn>
              <a:cxn ang="0">
                <a:pos x="110" y="330"/>
              </a:cxn>
              <a:cxn ang="0">
                <a:pos x="105" y="375"/>
              </a:cxn>
              <a:cxn ang="0">
                <a:pos x="128" y="378"/>
              </a:cxn>
              <a:cxn ang="0">
                <a:pos x="139" y="403"/>
              </a:cxn>
              <a:cxn ang="0">
                <a:pos x="181" y="444"/>
              </a:cxn>
              <a:cxn ang="0">
                <a:pos x="201" y="467"/>
              </a:cxn>
              <a:cxn ang="0">
                <a:pos x="228" y="508"/>
              </a:cxn>
              <a:cxn ang="0">
                <a:pos x="244" y="533"/>
              </a:cxn>
              <a:cxn ang="0">
                <a:pos x="274" y="529"/>
              </a:cxn>
              <a:cxn ang="0">
                <a:pos x="297" y="522"/>
              </a:cxn>
              <a:cxn ang="0">
                <a:pos x="316" y="522"/>
              </a:cxn>
              <a:cxn ang="0">
                <a:pos x="338" y="533"/>
              </a:cxn>
              <a:cxn ang="0">
                <a:pos x="361" y="511"/>
              </a:cxn>
              <a:cxn ang="0">
                <a:pos x="373" y="483"/>
              </a:cxn>
              <a:cxn ang="0">
                <a:pos x="410" y="449"/>
              </a:cxn>
              <a:cxn ang="0">
                <a:pos x="450" y="465"/>
              </a:cxn>
              <a:cxn ang="0">
                <a:pos x="487" y="455"/>
              </a:cxn>
              <a:cxn ang="0">
                <a:pos x="545" y="440"/>
              </a:cxn>
              <a:cxn ang="0">
                <a:pos x="529" y="424"/>
              </a:cxn>
              <a:cxn ang="0">
                <a:pos x="568" y="400"/>
              </a:cxn>
              <a:cxn ang="0">
                <a:pos x="600" y="419"/>
              </a:cxn>
              <a:cxn ang="0">
                <a:pos x="609" y="462"/>
              </a:cxn>
              <a:cxn ang="0">
                <a:pos x="623" y="451"/>
              </a:cxn>
              <a:cxn ang="0">
                <a:pos x="647" y="428"/>
              </a:cxn>
              <a:cxn ang="0">
                <a:pos x="595" y="387"/>
              </a:cxn>
              <a:cxn ang="0">
                <a:pos x="513" y="373"/>
              </a:cxn>
              <a:cxn ang="0">
                <a:pos x="462" y="362"/>
              </a:cxn>
              <a:cxn ang="0">
                <a:pos x="526" y="355"/>
              </a:cxn>
              <a:cxn ang="0">
                <a:pos x="584" y="348"/>
              </a:cxn>
              <a:cxn ang="0">
                <a:pos x="679" y="393"/>
              </a:cxn>
              <a:cxn ang="0">
                <a:pos x="595" y="251"/>
              </a:cxn>
              <a:cxn ang="0">
                <a:pos x="622" y="185"/>
              </a:cxn>
              <a:cxn ang="0">
                <a:pos x="576" y="144"/>
              </a:cxn>
              <a:cxn ang="0">
                <a:pos x="535" y="94"/>
              </a:cxn>
              <a:cxn ang="0">
                <a:pos x="490" y="29"/>
              </a:cxn>
              <a:cxn ang="0">
                <a:pos x="441" y="0"/>
              </a:cxn>
            </a:cxnLst>
            <a:rect l="0" t="0" r="r" b="b"/>
            <a:pathLst>
              <a:path w="684" h="536">
                <a:moveTo>
                  <a:pt x="441" y="0"/>
                </a:moveTo>
                <a:lnTo>
                  <a:pt x="437" y="4"/>
                </a:lnTo>
                <a:lnTo>
                  <a:pt x="432" y="6"/>
                </a:lnTo>
                <a:lnTo>
                  <a:pt x="426" y="13"/>
                </a:lnTo>
                <a:lnTo>
                  <a:pt x="425" y="25"/>
                </a:lnTo>
                <a:lnTo>
                  <a:pt x="428" y="30"/>
                </a:lnTo>
                <a:lnTo>
                  <a:pt x="414" y="27"/>
                </a:lnTo>
                <a:lnTo>
                  <a:pt x="400" y="30"/>
                </a:lnTo>
                <a:lnTo>
                  <a:pt x="396" y="27"/>
                </a:lnTo>
                <a:lnTo>
                  <a:pt x="387" y="25"/>
                </a:lnTo>
                <a:lnTo>
                  <a:pt x="382" y="25"/>
                </a:lnTo>
                <a:lnTo>
                  <a:pt x="380" y="29"/>
                </a:lnTo>
                <a:lnTo>
                  <a:pt x="366" y="23"/>
                </a:lnTo>
                <a:lnTo>
                  <a:pt x="359" y="27"/>
                </a:lnTo>
                <a:lnTo>
                  <a:pt x="352" y="27"/>
                </a:lnTo>
                <a:lnTo>
                  <a:pt x="332" y="22"/>
                </a:lnTo>
                <a:lnTo>
                  <a:pt x="331" y="23"/>
                </a:lnTo>
                <a:lnTo>
                  <a:pt x="329" y="27"/>
                </a:lnTo>
                <a:lnTo>
                  <a:pt x="325" y="27"/>
                </a:lnTo>
                <a:lnTo>
                  <a:pt x="325" y="32"/>
                </a:lnTo>
                <a:lnTo>
                  <a:pt x="320" y="30"/>
                </a:lnTo>
                <a:lnTo>
                  <a:pt x="315" y="38"/>
                </a:lnTo>
                <a:lnTo>
                  <a:pt x="311" y="38"/>
                </a:lnTo>
                <a:lnTo>
                  <a:pt x="304" y="43"/>
                </a:lnTo>
                <a:lnTo>
                  <a:pt x="304" y="39"/>
                </a:lnTo>
                <a:lnTo>
                  <a:pt x="299" y="41"/>
                </a:lnTo>
                <a:lnTo>
                  <a:pt x="297" y="39"/>
                </a:lnTo>
                <a:lnTo>
                  <a:pt x="297" y="34"/>
                </a:lnTo>
                <a:lnTo>
                  <a:pt x="295" y="30"/>
                </a:lnTo>
                <a:lnTo>
                  <a:pt x="292" y="34"/>
                </a:lnTo>
                <a:lnTo>
                  <a:pt x="288" y="30"/>
                </a:lnTo>
                <a:lnTo>
                  <a:pt x="288" y="38"/>
                </a:lnTo>
                <a:lnTo>
                  <a:pt x="283" y="36"/>
                </a:lnTo>
                <a:lnTo>
                  <a:pt x="283" y="34"/>
                </a:lnTo>
                <a:lnTo>
                  <a:pt x="281" y="30"/>
                </a:lnTo>
                <a:lnTo>
                  <a:pt x="276" y="27"/>
                </a:lnTo>
                <a:lnTo>
                  <a:pt x="272" y="27"/>
                </a:lnTo>
                <a:lnTo>
                  <a:pt x="276" y="30"/>
                </a:lnTo>
                <a:lnTo>
                  <a:pt x="274" y="38"/>
                </a:lnTo>
                <a:lnTo>
                  <a:pt x="277" y="41"/>
                </a:lnTo>
                <a:lnTo>
                  <a:pt x="274" y="43"/>
                </a:lnTo>
                <a:lnTo>
                  <a:pt x="276" y="48"/>
                </a:lnTo>
                <a:lnTo>
                  <a:pt x="272" y="46"/>
                </a:lnTo>
                <a:lnTo>
                  <a:pt x="272" y="45"/>
                </a:lnTo>
                <a:lnTo>
                  <a:pt x="274" y="45"/>
                </a:lnTo>
                <a:lnTo>
                  <a:pt x="272" y="39"/>
                </a:lnTo>
                <a:lnTo>
                  <a:pt x="265" y="38"/>
                </a:lnTo>
                <a:lnTo>
                  <a:pt x="267" y="34"/>
                </a:lnTo>
                <a:lnTo>
                  <a:pt x="263" y="38"/>
                </a:lnTo>
                <a:lnTo>
                  <a:pt x="261" y="34"/>
                </a:lnTo>
                <a:lnTo>
                  <a:pt x="260" y="34"/>
                </a:lnTo>
                <a:lnTo>
                  <a:pt x="258" y="38"/>
                </a:lnTo>
                <a:lnTo>
                  <a:pt x="260" y="39"/>
                </a:lnTo>
                <a:lnTo>
                  <a:pt x="254" y="39"/>
                </a:lnTo>
                <a:lnTo>
                  <a:pt x="252" y="34"/>
                </a:lnTo>
                <a:lnTo>
                  <a:pt x="245" y="29"/>
                </a:lnTo>
                <a:lnTo>
                  <a:pt x="245" y="25"/>
                </a:lnTo>
                <a:lnTo>
                  <a:pt x="242" y="25"/>
                </a:lnTo>
                <a:lnTo>
                  <a:pt x="245" y="25"/>
                </a:lnTo>
                <a:lnTo>
                  <a:pt x="245" y="22"/>
                </a:lnTo>
                <a:lnTo>
                  <a:pt x="240" y="23"/>
                </a:lnTo>
                <a:lnTo>
                  <a:pt x="240" y="20"/>
                </a:lnTo>
                <a:lnTo>
                  <a:pt x="238" y="20"/>
                </a:lnTo>
                <a:lnTo>
                  <a:pt x="233" y="22"/>
                </a:lnTo>
                <a:lnTo>
                  <a:pt x="233" y="16"/>
                </a:lnTo>
                <a:lnTo>
                  <a:pt x="228" y="18"/>
                </a:lnTo>
                <a:lnTo>
                  <a:pt x="226" y="13"/>
                </a:lnTo>
                <a:lnTo>
                  <a:pt x="221" y="13"/>
                </a:lnTo>
                <a:lnTo>
                  <a:pt x="217" y="13"/>
                </a:lnTo>
                <a:lnTo>
                  <a:pt x="210" y="9"/>
                </a:lnTo>
                <a:lnTo>
                  <a:pt x="208" y="16"/>
                </a:lnTo>
                <a:lnTo>
                  <a:pt x="196" y="15"/>
                </a:lnTo>
                <a:lnTo>
                  <a:pt x="197" y="25"/>
                </a:lnTo>
                <a:lnTo>
                  <a:pt x="192" y="34"/>
                </a:lnTo>
                <a:lnTo>
                  <a:pt x="181" y="25"/>
                </a:lnTo>
                <a:lnTo>
                  <a:pt x="176" y="27"/>
                </a:lnTo>
                <a:lnTo>
                  <a:pt x="176" y="36"/>
                </a:lnTo>
                <a:lnTo>
                  <a:pt x="157" y="48"/>
                </a:lnTo>
                <a:lnTo>
                  <a:pt x="150" y="48"/>
                </a:lnTo>
                <a:lnTo>
                  <a:pt x="142" y="43"/>
                </a:lnTo>
                <a:lnTo>
                  <a:pt x="130" y="38"/>
                </a:lnTo>
                <a:lnTo>
                  <a:pt x="132" y="34"/>
                </a:lnTo>
                <a:lnTo>
                  <a:pt x="112" y="45"/>
                </a:lnTo>
                <a:lnTo>
                  <a:pt x="102" y="46"/>
                </a:lnTo>
                <a:lnTo>
                  <a:pt x="98" y="45"/>
                </a:lnTo>
                <a:lnTo>
                  <a:pt x="94" y="50"/>
                </a:lnTo>
                <a:lnTo>
                  <a:pt x="80" y="48"/>
                </a:lnTo>
                <a:lnTo>
                  <a:pt x="75" y="50"/>
                </a:lnTo>
                <a:lnTo>
                  <a:pt x="75" y="54"/>
                </a:lnTo>
                <a:lnTo>
                  <a:pt x="70" y="54"/>
                </a:lnTo>
                <a:lnTo>
                  <a:pt x="66" y="62"/>
                </a:lnTo>
                <a:lnTo>
                  <a:pt x="66" y="71"/>
                </a:lnTo>
                <a:lnTo>
                  <a:pt x="70" y="75"/>
                </a:lnTo>
                <a:lnTo>
                  <a:pt x="68" y="80"/>
                </a:lnTo>
                <a:lnTo>
                  <a:pt x="63" y="80"/>
                </a:lnTo>
                <a:lnTo>
                  <a:pt x="57" y="87"/>
                </a:lnTo>
                <a:lnTo>
                  <a:pt x="50" y="89"/>
                </a:lnTo>
                <a:lnTo>
                  <a:pt x="64" y="103"/>
                </a:lnTo>
                <a:lnTo>
                  <a:pt x="61" y="109"/>
                </a:lnTo>
                <a:lnTo>
                  <a:pt x="63" y="117"/>
                </a:lnTo>
                <a:lnTo>
                  <a:pt x="61" y="121"/>
                </a:lnTo>
                <a:lnTo>
                  <a:pt x="63" y="125"/>
                </a:lnTo>
                <a:lnTo>
                  <a:pt x="63" y="132"/>
                </a:lnTo>
                <a:lnTo>
                  <a:pt x="61" y="137"/>
                </a:lnTo>
                <a:lnTo>
                  <a:pt x="57" y="139"/>
                </a:lnTo>
                <a:lnTo>
                  <a:pt x="52" y="133"/>
                </a:lnTo>
                <a:lnTo>
                  <a:pt x="48" y="135"/>
                </a:lnTo>
                <a:lnTo>
                  <a:pt x="48" y="139"/>
                </a:lnTo>
                <a:lnTo>
                  <a:pt x="43" y="139"/>
                </a:lnTo>
                <a:lnTo>
                  <a:pt x="41" y="144"/>
                </a:lnTo>
                <a:lnTo>
                  <a:pt x="34" y="146"/>
                </a:lnTo>
                <a:lnTo>
                  <a:pt x="27" y="144"/>
                </a:lnTo>
                <a:lnTo>
                  <a:pt x="9" y="172"/>
                </a:lnTo>
                <a:lnTo>
                  <a:pt x="2" y="174"/>
                </a:lnTo>
                <a:lnTo>
                  <a:pt x="0" y="185"/>
                </a:lnTo>
                <a:lnTo>
                  <a:pt x="11" y="196"/>
                </a:lnTo>
                <a:lnTo>
                  <a:pt x="11" y="199"/>
                </a:lnTo>
                <a:lnTo>
                  <a:pt x="15" y="199"/>
                </a:lnTo>
                <a:lnTo>
                  <a:pt x="25" y="208"/>
                </a:lnTo>
                <a:lnTo>
                  <a:pt x="25" y="213"/>
                </a:lnTo>
                <a:lnTo>
                  <a:pt x="23" y="220"/>
                </a:lnTo>
                <a:lnTo>
                  <a:pt x="27" y="222"/>
                </a:lnTo>
                <a:lnTo>
                  <a:pt x="36" y="224"/>
                </a:lnTo>
                <a:lnTo>
                  <a:pt x="48" y="219"/>
                </a:lnTo>
                <a:lnTo>
                  <a:pt x="52" y="222"/>
                </a:lnTo>
                <a:lnTo>
                  <a:pt x="52" y="233"/>
                </a:lnTo>
                <a:lnTo>
                  <a:pt x="55" y="233"/>
                </a:lnTo>
                <a:lnTo>
                  <a:pt x="57" y="236"/>
                </a:lnTo>
                <a:lnTo>
                  <a:pt x="54" y="236"/>
                </a:lnTo>
                <a:lnTo>
                  <a:pt x="54" y="242"/>
                </a:lnTo>
                <a:lnTo>
                  <a:pt x="57" y="245"/>
                </a:lnTo>
                <a:lnTo>
                  <a:pt x="63" y="243"/>
                </a:lnTo>
                <a:lnTo>
                  <a:pt x="68" y="251"/>
                </a:lnTo>
                <a:lnTo>
                  <a:pt x="84" y="249"/>
                </a:lnTo>
                <a:lnTo>
                  <a:pt x="86" y="249"/>
                </a:lnTo>
                <a:lnTo>
                  <a:pt x="84" y="252"/>
                </a:lnTo>
                <a:lnTo>
                  <a:pt x="86" y="256"/>
                </a:lnTo>
                <a:lnTo>
                  <a:pt x="93" y="252"/>
                </a:lnTo>
                <a:lnTo>
                  <a:pt x="96" y="261"/>
                </a:lnTo>
                <a:lnTo>
                  <a:pt x="96" y="263"/>
                </a:lnTo>
                <a:lnTo>
                  <a:pt x="96" y="268"/>
                </a:lnTo>
                <a:lnTo>
                  <a:pt x="98" y="267"/>
                </a:lnTo>
                <a:lnTo>
                  <a:pt x="102" y="272"/>
                </a:lnTo>
                <a:lnTo>
                  <a:pt x="110" y="272"/>
                </a:lnTo>
                <a:lnTo>
                  <a:pt x="116" y="286"/>
                </a:lnTo>
                <a:lnTo>
                  <a:pt x="121" y="291"/>
                </a:lnTo>
                <a:lnTo>
                  <a:pt x="119" y="297"/>
                </a:lnTo>
                <a:lnTo>
                  <a:pt x="121" y="295"/>
                </a:lnTo>
                <a:lnTo>
                  <a:pt x="130" y="304"/>
                </a:lnTo>
                <a:lnTo>
                  <a:pt x="130" y="313"/>
                </a:lnTo>
                <a:lnTo>
                  <a:pt x="126" y="314"/>
                </a:lnTo>
                <a:lnTo>
                  <a:pt x="114" y="323"/>
                </a:lnTo>
                <a:lnTo>
                  <a:pt x="109" y="325"/>
                </a:lnTo>
                <a:lnTo>
                  <a:pt x="110" y="330"/>
                </a:lnTo>
                <a:lnTo>
                  <a:pt x="107" y="334"/>
                </a:lnTo>
                <a:lnTo>
                  <a:pt x="109" y="345"/>
                </a:lnTo>
                <a:lnTo>
                  <a:pt x="105" y="352"/>
                </a:lnTo>
                <a:lnTo>
                  <a:pt x="98" y="357"/>
                </a:lnTo>
                <a:lnTo>
                  <a:pt x="102" y="368"/>
                </a:lnTo>
                <a:lnTo>
                  <a:pt x="105" y="371"/>
                </a:lnTo>
                <a:lnTo>
                  <a:pt x="105" y="375"/>
                </a:lnTo>
                <a:lnTo>
                  <a:pt x="105" y="377"/>
                </a:lnTo>
                <a:lnTo>
                  <a:pt x="109" y="373"/>
                </a:lnTo>
                <a:lnTo>
                  <a:pt x="112" y="380"/>
                </a:lnTo>
                <a:lnTo>
                  <a:pt x="118" y="380"/>
                </a:lnTo>
                <a:lnTo>
                  <a:pt x="121" y="377"/>
                </a:lnTo>
                <a:lnTo>
                  <a:pt x="128" y="375"/>
                </a:lnTo>
                <a:lnTo>
                  <a:pt x="128" y="378"/>
                </a:lnTo>
                <a:lnTo>
                  <a:pt x="132" y="384"/>
                </a:lnTo>
                <a:lnTo>
                  <a:pt x="132" y="393"/>
                </a:lnTo>
                <a:lnTo>
                  <a:pt x="134" y="394"/>
                </a:lnTo>
                <a:lnTo>
                  <a:pt x="134" y="398"/>
                </a:lnTo>
                <a:lnTo>
                  <a:pt x="135" y="400"/>
                </a:lnTo>
                <a:lnTo>
                  <a:pt x="135" y="403"/>
                </a:lnTo>
                <a:lnTo>
                  <a:pt x="139" y="403"/>
                </a:lnTo>
                <a:lnTo>
                  <a:pt x="155" y="421"/>
                </a:lnTo>
                <a:lnTo>
                  <a:pt x="157" y="426"/>
                </a:lnTo>
                <a:lnTo>
                  <a:pt x="164" y="430"/>
                </a:lnTo>
                <a:lnTo>
                  <a:pt x="164" y="437"/>
                </a:lnTo>
                <a:lnTo>
                  <a:pt x="169" y="439"/>
                </a:lnTo>
                <a:lnTo>
                  <a:pt x="174" y="435"/>
                </a:lnTo>
                <a:lnTo>
                  <a:pt x="181" y="444"/>
                </a:lnTo>
                <a:lnTo>
                  <a:pt x="187" y="444"/>
                </a:lnTo>
                <a:lnTo>
                  <a:pt x="187" y="446"/>
                </a:lnTo>
                <a:lnTo>
                  <a:pt x="192" y="448"/>
                </a:lnTo>
                <a:lnTo>
                  <a:pt x="190" y="449"/>
                </a:lnTo>
                <a:lnTo>
                  <a:pt x="194" y="451"/>
                </a:lnTo>
                <a:lnTo>
                  <a:pt x="192" y="460"/>
                </a:lnTo>
                <a:lnTo>
                  <a:pt x="201" y="467"/>
                </a:lnTo>
                <a:lnTo>
                  <a:pt x="206" y="469"/>
                </a:lnTo>
                <a:lnTo>
                  <a:pt x="206" y="483"/>
                </a:lnTo>
                <a:lnTo>
                  <a:pt x="210" y="488"/>
                </a:lnTo>
                <a:lnTo>
                  <a:pt x="217" y="488"/>
                </a:lnTo>
                <a:lnTo>
                  <a:pt x="217" y="492"/>
                </a:lnTo>
                <a:lnTo>
                  <a:pt x="229" y="497"/>
                </a:lnTo>
                <a:lnTo>
                  <a:pt x="228" y="508"/>
                </a:lnTo>
                <a:lnTo>
                  <a:pt x="245" y="517"/>
                </a:lnTo>
                <a:lnTo>
                  <a:pt x="240" y="519"/>
                </a:lnTo>
                <a:lnTo>
                  <a:pt x="235" y="527"/>
                </a:lnTo>
                <a:lnTo>
                  <a:pt x="237" y="531"/>
                </a:lnTo>
                <a:lnTo>
                  <a:pt x="242" y="527"/>
                </a:lnTo>
                <a:lnTo>
                  <a:pt x="244" y="529"/>
                </a:lnTo>
                <a:lnTo>
                  <a:pt x="244" y="533"/>
                </a:lnTo>
                <a:lnTo>
                  <a:pt x="247" y="527"/>
                </a:lnTo>
                <a:lnTo>
                  <a:pt x="249" y="533"/>
                </a:lnTo>
                <a:lnTo>
                  <a:pt x="252" y="531"/>
                </a:lnTo>
                <a:lnTo>
                  <a:pt x="252" y="535"/>
                </a:lnTo>
                <a:lnTo>
                  <a:pt x="260" y="535"/>
                </a:lnTo>
                <a:lnTo>
                  <a:pt x="268" y="529"/>
                </a:lnTo>
                <a:lnTo>
                  <a:pt x="274" y="529"/>
                </a:lnTo>
                <a:lnTo>
                  <a:pt x="277" y="529"/>
                </a:lnTo>
                <a:lnTo>
                  <a:pt x="281" y="527"/>
                </a:lnTo>
                <a:lnTo>
                  <a:pt x="279" y="524"/>
                </a:lnTo>
                <a:lnTo>
                  <a:pt x="283" y="520"/>
                </a:lnTo>
                <a:lnTo>
                  <a:pt x="290" y="522"/>
                </a:lnTo>
                <a:lnTo>
                  <a:pt x="292" y="519"/>
                </a:lnTo>
                <a:lnTo>
                  <a:pt x="297" y="522"/>
                </a:lnTo>
                <a:lnTo>
                  <a:pt x="297" y="529"/>
                </a:lnTo>
                <a:lnTo>
                  <a:pt x="304" y="531"/>
                </a:lnTo>
                <a:lnTo>
                  <a:pt x="306" y="527"/>
                </a:lnTo>
                <a:lnTo>
                  <a:pt x="309" y="529"/>
                </a:lnTo>
                <a:lnTo>
                  <a:pt x="313" y="524"/>
                </a:lnTo>
                <a:lnTo>
                  <a:pt x="315" y="526"/>
                </a:lnTo>
                <a:lnTo>
                  <a:pt x="316" y="522"/>
                </a:lnTo>
                <a:lnTo>
                  <a:pt x="320" y="522"/>
                </a:lnTo>
                <a:lnTo>
                  <a:pt x="320" y="522"/>
                </a:lnTo>
                <a:lnTo>
                  <a:pt x="322" y="526"/>
                </a:lnTo>
                <a:lnTo>
                  <a:pt x="320" y="531"/>
                </a:lnTo>
                <a:lnTo>
                  <a:pt x="323" y="533"/>
                </a:lnTo>
                <a:lnTo>
                  <a:pt x="334" y="536"/>
                </a:lnTo>
                <a:lnTo>
                  <a:pt x="338" y="533"/>
                </a:lnTo>
                <a:lnTo>
                  <a:pt x="345" y="535"/>
                </a:lnTo>
                <a:lnTo>
                  <a:pt x="345" y="531"/>
                </a:lnTo>
                <a:lnTo>
                  <a:pt x="361" y="519"/>
                </a:lnTo>
                <a:lnTo>
                  <a:pt x="361" y="517"/>
                </a:lnTo>
                <a:lnTo>
                  <a:pt x="355" y="517"/>
                </a:lnTo>
                <a:lnTo>
                  <a:pt x="355" y="511"/>
                </a:lnTo>
                <a:lnTo>
                  <a:pt x="361" y="511"/>
                </a:lnTo>
                <a:lnTo>
                  <a:pt x="359" y="506"/>
                </a:lnTo>
                <a:lnTo>
                  <a:pt x="363" y="504"/>
                </a:lnTo>
                <a:lnTo>
                  <a:pt x="361" y="497"/>
                </a:lnTo>
                <a:lnTo>
                  <a:pt x="366" y="495"/>
                </a:lnTo>
                <a:lnTo>
                  <a:pt x="366" y="490"/>
                </a:lnTo>
                <a:lnTo>
                  <a:pt x="368" y="490"/>
                </a:lnTo>
                <a:lnTo>
                  <a:pt x="373" y="483"/>
                </a:lnTo>
                <a:lnTo>
                  <a:pt x="387" y="480"/>
                </a:lnTo>
                <a:lnTo>
                  <a:pt x="387" y="483"/>
                </a:lnTo>
                <a:lnTo>
                  <a:pt x="391" y="481"/>
                </a:lnTo>
                <a:lnTo>
                  <a:pt x="396" y="478"/>
                </a:lnTo>
                <a:lnTo>
                  <a:pt x="398" y="464"/>
                </a:lnTo>
                <a:lnTo>
                  <a:pt x="407" y="456"/>
                </a:lnTo>
                <a:lnTo>
                  <a:pt x="410" y="449"/>
                </a:lnTo>
                <a:lnTo>
                  <a:pt x="419" y="460"/>
                </a:lnTo>
                <a:lnTo>
                  <a:pt x="416" y="465"/>
                </a:lnTo>
                <a:lnTo>
                  <a:pt x="416" y="467"/>
                </a:lnTo>
                <a:lnTo>
                  <a:pt x="426" y="467"/>
                </a:lnTo>
                <a:lnTo>
                  <a:pt x="428" y="465"/>
                </a:lnTo>
                <a:lnTo>
                  <a:pt x="446" y="469"/>
                </a:lnTo>
                <a:lnTo>
                  <a:pt x="450" y="465"/>
                </a:lnTo>
                <a:lnTo>
                  <a:pt x="450" y="460"/>
                </a:lnTo>
                <a:lnTo>
                  <a:pt x="453" y="458"/>
                </a:lnTo>
                <a:lnTo>
                  <a:pt x="453" y="451"/>
                </a:lnTo>
                <a:lnTo>
                  <a:pt x="458" y="449"/>
                </a:lnTo>
                <a:lnTo>
                  <a:pt x="460" y="440"/>
                </a:lnTo>
                <a:lnTo>
                  <a:pt x="490" y="444"/>
                </a:lnTo>
                <a:lnTo>
                  <a:pt x="487" y="455"/>
                </a:lnTo>
                <a:lnTo>
                  <a:pt x="489" y="467"/>
                </a:lnTo>
                <a:lnTo>
                  <a:pt x="505" y="467"/>
                </a:lnTo>
                <a:lnTo>
                  <a:pt x="529" y="458"/>
                </a:lnTo>
                <a:lnTo>
                  <a:pt x="526" y="456"/>
                </a:lnTo>
                <a:lnTo>
                  <a:pt x="526" y="449"/>
                </a:lnTo>
                <a:lnTo>
                  <a:pt x="524" y="446"/>
                </a:lnTo>
                <a:lnTo>
                  <a:pt x="545" y="440"/>
                </a:lnTo>
                <a:lnTo>
                  <a:pt x="544" y="433"/>
                </a:lnTo>
                <a:lnTo>
                  <a:pt x="540" y="433"/>
                </a:lnTo>
                <a:lnTo>
                  <a:pt x="538" y="428"/>
                </a:lnTo>
                <a:lnTo>
                  <a:pt x="521" y="433"/>
                </a:lnTo>
                <a:lnTo>
                  <a:pt x="524" y="430"/>
                </a:lnTo>
                <a:lnTo>
                  <a:pt x="529" y="428"/>
                </a:lnTo>
                <a:lnTo>
                  <a:pt x="529" y="424"/>
                </a:lnTo>
                <a:lnTo>
                  <a:pt x="533" y="423"/>
                </a:lnTo>
                <a:lnTo>
                  <a:pt x="538" y="416"/>
                </a:lnTo>
                <a:lnTo>
                  <a:pt x="542" y="421"/>
                </a:lnTo>
                <a:lnTo>
                  <a:pt x="560" y="423"/>
                </a:lnTo>
                <a:lnTo>
                  <a:pt x="563" y="423"/>
                </a:lnTo>
                <a:lnTo>
                  <a:pt x="570" y="407"/>
                </a:lnTo>
                <a:lnTo>
                  <a:pt x="568" y="400"/>
                </a:lnTo>
                <a:lnTo>
                  <a:pt x="572" y="400"/>
                </a:lnTo>
                <a:lnTo>
                  <a:pt x="584" y="407"/>
                </a:lnTo>
                <a:lnTo>
                  <a:pt x="583" y="410"/>
                </a:lnTo>
                <a:lnTo>
                  <a:pt x="588" y="410"/>
                </a:lnTo>
                <a:lnTo>
                  <a:pt x="592" y="417"/>
                </a:lnTo>
                <a:lnTo>
                  <a:pt x="597" y="416"/>
                </a:lnTo>
                <a:lnTo>
                  <a:pt x="600" y="419"/>
                </a:lnTo>
                <a:lnTo>
                  <a:pt x="592" y="433"/>
                </a:lnTo>
                <a:lnTo>
                  <a:pt x="595" y="433"/>
                </a:lnTo>
                <a:lnTo>
                  <a:pt x="597" y="442"/>
                </a:lnTo>
                <a:lnTo>
                  <a:pt x="595" y="453"/>
                </a:lnTo>
                <a:lnTo>
                  <a:pt x="600" y="453"/>
                </a:lnTo>
                <a:lnTo>
                  <a:pt x="602" y="460"/>
                </a:lnTo>
                <a:lnTo>
                  <a:pt x="609" y="462"/>
                </a:lnTo>
                <a:lnTo>
                  <a:pt x="611" y="469"/>
                </a:lnTo>
                <a:lnTo>
                  <a:pt x="615" y="474"/>
                </a:lnTo>
                <a:lnTo>
                  <a:pt x="618" y="474"/>
                </a:lnTo>
                <a:lnTo>
                  <a:pt x="627" y="467"/>
                </a:lnTo>
                <a:lnTo>
                  <a:pt x="622" y="458"/>
                </a:lnTo>
                <a:lnTo>
                  <a:pt x="625" y="455"/>
                </a:lnTo>
                <a:lnTo>
                  <a:pt x="623" y="451"/>
                </a:lnTo>
                <a:lnTo>
                  <a:pt x="629" y="451"/>
                </a:lnTo>
                <a:lnTo>
                  <a:pt x="631" y="439"/>
                </a:lnTo>
                <a:lnTo>
                  <a:pt x="636" y="437"/>
                </a:lnTo>
                <a:lnTo>
                  <a:pt x="638" y="440"/>
                </a:lnTo>
                <a:lnTo>
                  <a:pt x="650" y="437"/>
                </a:lnTo>
                <a:lnTo>
                  <a:pt x="652" y="435"/>
                </a:lnTo>
                <a:lnTo>
                  <a:pt x="647" y="428"/>
                </a:lnTo>
                <a:lnTo>
                  <a:pt x="634" y="414"/>
                </a:lnTo>
                <a:lnTo>
                  <a:pt x="632" y="410"/>
                </a:lnTo>
                <a:lnTo>
                  <a:pt x="629" y="410"/>
                </a:lnTo>
                <a:lnTo>
                  <a:pt x="627" y="414"/>
                </a:lnTo>
                <a:lnTo>
                  <a:pt x="623" y="412"/>
                </a:lnTo>
                <a:lnTo>
                  <a:pt x="618" y="409"/>
                </a:lnTo>
                <a:lnTo>
                  <a:pt x="595" y="387"/>
                </a:lnTo>
                <a:lnTo>
                  <a:pt x="572" y="357"/>
                </a:lnTo>
                <a:lnTo>
                  <a:pt x="547" y="362"/>
                </a:lnTo>
                <a:lnTo>
                  <a:pt x="547" y="364"/>
                </a:lnTo>
                <a:lnTo>
                  <a:pt x="528" y="364"/>
                </a:lnTo>
                <a:lnTo>
                  <a:pt x="522" y="368"/>
                </a:lnTo>
                <a:lnTo>
                  <a:pt x="517" y="373"/>
                </a:lnTo>
                <a:lnTo>
                  <a:pt x="513" y="373"/>
                </a:lnTo>
                <a:lnTo>
                  <a:pt x="497" y="368"/>
                </a:lnTo>
                <a:lnTo>
                  <a:pt x="490" y="359"/>
                </a:lnTo>
                <a:lnTo>
                  <a:pt x="471" y="366"/>
                </a:lnTo>
                <a:lnTo>
                  <a:pt x="473" y="377"/>
                </a:lnTo>
                <a:lnTo>
                  <a:pt x="469" y="371"/>
                </a:lnTo>
                <a:lnTo>
                  <a:pt x="469" y="366"/>
                </a:lnTo>
                <a:lnTo>
                  <a:pt x="462" y="362"/>
                </a:lnTo>
                <a:lnTo>
                  <a:pt x="471" y="362"/>
                </a:lnTo>
                <a:lnTo>
                  <a:pt x="476" y="355"/>
                </a:lnTo>
                <a:lnTo>
                  <a:pt x="489" y="352"/>
                </a:lnTo>
                <a:lnTo>
                  <a:pt x="487" y="350"/>
                </a:lnTo>
                <a:lnTo>
                  <a:pt x="499" y="353"/>
                </a:lnTo>
                <a:lnTo>
                  <a:pt x="506" y="361"/>
                </a:lnTo>
                <a:lnTo>
                  <a:pt x="526" y="355"/>
                </a:lnTo>
                <a:lnTo>
                  <a:pt x="529" y="355"/>
                </a:lnTo>
                <a:lnTo>
                  <a:pt x="533" y="357"/>
                </a:lnTo>
                <a:lnTo>
                  <a:pt x="561" y="346"/>
                </a:lnTo>
                <a:lnTo>
                  <a:pt x="572" y="345"/>
                </a:lnTo>
                <a:lnTo>
                  <a:pt x="583" y="345"/>
                </a:lnTo>
                <a:lnTo>
                  <a:pt x="584" y="339"/>
                </a:lnTo>
                <a:lnTo>
                  <a:pt x="584" y="348"/>
                </a:lnTo>
                <a:lnTo>
                  <a:pt x="586" y="350"/>
                </a:lnTo>
                <a:lnTo>
                  <a:pt x="588" y="359"/>
                </a:lnTo>
                <a:lnTo>
                  <a:pt x="618" y="387"/>
                </a:lnTo>
                <a:lnTo>
                  <a:pt x="632" y="391"/>
                </a:lnTo>
                <a:lnTo>
                  <a:pt x="655" y="382"/>
                </a:lnTo>
                <a:lnTo>
                  <a:pt x="666" y="385"/>
                </a:lnTo>
                <a:lnTo>
                  <a:pt x="679" y="393"/>
                </a:lnTo>
                <a:lnTo>
                  <a:pt x="682" y="398"/>
                </a:lnTo>
                <a:lnTo>
                  <a:pt x="684" y="401"/>
                </a:lnTo>
                <a:lnTo>
                  <a:pt x="684" y="398"/>
                </a:lnTo>
                <a:lnTo>
                  <a:pt x="682" y="393"/>
                </a:lnTo>
                <a:lnTo>
                  <a:pt x="675" y="375"/>
                </a:lnTo>
                <a:lnTo>
                  <a:pt x="604" y="275"/>
                </a:lnTo>
                <a:lnTo>
                  <a:pt x="595" y="251"/>
                </a:lnTo>
                <a:lnTo>
                  <a:pt x="588" y="231"/>
                </a:lnTo>
                <a:lnTo>
                  <a:pt x="588" y="210"/>
                </a:lnTo>
                <a:lnTo>
                  <a:pt x="592" y="201"/>
                </a:lnTo>
                <a:lnTo>
                  <a:pt x="595" y="201"/>
                </a:lnTo>
                <a:lnTo>
                  <a:pt x="599" y="192"/>
                </a:lnTo>
                <a:lnTo>
                  <a:pt x="615" y="190"/>
                </a:lnTo>
                <a:lnTo>
                  <a:pt x="622" y="185"/>
                </a:lnTo>
                <a:lnTo>
                  <a:pt x="616" y="180"/>
                </a:lnTo>
                <a:lnTo>
                  <a:pt x="590" y="169"/>
                </a:lnTo>
                <a:lnTo>
                  <a:pt x="588" y="167"/>
                </a:lnTo>
                <a:lnTo>
                  <a:pt x="574" y="160"/>
                </a:lnTo>
                <a:lnTo>
                  <a:pt x="568" y="149"/>
                </a:lnTo>
                <a:lnTo>
                  <a:pt x="570" y="142"/>
                </a:lnTo>
                <a:lnTo>
                  <a:pt x="576" y="144"/>
                </a:lnTo>
                <a:lnTo>
                  <a:pt x="563" y="139"/>
                </a:lnTo>
                <a:lnTo>
                  <a:pt x="547" y="130"/>
                </a:lnTo>
                <a:lnTo>
                  <a:pt x="547" y="128"/>
                </a:lnTo>
                <a:lnTo>
                  <a:pt x="540" y="119"/>
                </a:lnTo>
                <a:lnTo>
                  <a:pt x="544" y="114"/>
                </a:lnTo>
                <a:lnTo>
                  <a:pt x="537" y="110"/>
                </a:lnTo>
                <a:lnTo>
                  <a:pt x="535" y="94"/>
                </a:lnTo>
                <a:lnTo>
                  <a:pt x="531" y="91"/>
                </a:lnTo>
                <a:lnTo>
                  <a:pt x="522" y="71"/>
                </a:lnTo>
                <a:lnTo>
                  <a:pt x="515" y="62"/>
                </a:lnTo>
                <a:lnTo>
                  <a:pt x="508" y="61"/>
                </a:lnTo>
                <a:lnTo>
                  <a:pt x="505" y="52"/>
                </a:lnTo>
                <a:lnTo>
                  <a:pt x="508" y="46"/>
                </a:lnTo>
                <a:lnTo>
                  <a:pt x="490" y="29"/>
                </a:lnTo>
                <a:lnTo>
                  <a:pt x="485" y="27"/>
                </a:lnTo>
                <a:lnTo>
                  <a:pt x="471" y="25"/>
                </a:lnTo>
                <a:lnTo>
                  <a:pt x="467" y="16"/>
                </a:lnTo>
                <a:lnTo>
                  <a:pt x="458" y="11"/>
                </a:lnTo>
                <a:lnTo>
                  <a:pt x="451" y="13"/>
                </a:lnTo>
                <a:lnTo>
                  <a:pt x="444" y="0"/>
                </a:lnTo>
                <a:lnTo>
                  <a:pt x="441" y="0"/>
                </a:lnTo>
                <a:close/>
                <a:moveTo>
                  <a:pt x="265" y="526"/>
                </a:moveTo>
                <a:lnTo>
                  <a:pt x="267" y="527"/>
                </a:lnTo>
                <a:lnTo>
                  <a:pt x="267" y="527"/>
                </a:lnTo>
                <a:lnTo>
                  <a:pt x="265" y="526"/>
                </a:lnTo>
                <a:close/>
              </a:path>
            </a:pathLst>
          </a:custGeom>
          <a:solidFill>
            <a:schemeClr val="accent2"/>
          </a:solidFill>
          <a:ln w="9525">
            <a:noFill/>
            <a:round/>
            <a:headEnd/>
            <a:tailEnd/>
          </a:ln>
        </p:spPr>
        <p:txBody>
          <a:bodyPr vert="horz" wrap="square" lIns="91424" tIns="45712" rIns="91424" bIns="45712" numCol="1" anchor="t" anchorCtr="0" compatLnSpc="1">
            <a:prstTxWarp prst="textNoShape">
              <a:avLst/>
            </a:prstTxWarp>
          </a:bodyPr>
          <a:lstStyle/>
          <a:p>
            <a:endParaRPr lang="en-GB" sz="2400"/>
          </a:p>
        </p:txBody>
      </p:sp>
      <p:sp>
        <p:nvSpPr>
          <p:cNvPr id="10" name="Freeform 10"/>
          <p:cNvSpPr>
            <a:spLocks noEditPoints="1"/>
          </p:cNvSpPr>
          <p:nvPr/>
        </p:nvSpPr>
        <p:spPr bwMode="auto">
          <a:xfrm>
            <a:off x="6583106" y="4037461"/>
            <a:ext cx="814358" cy="1004757"/>
          </a:xfrm>
          <a:custGeom>
            <a:avLst/>
            <a:gdLst/>
            <a:ahLst/>
            <a:cxnLst>
              <a:cxn ang="0">
                <a:pos x="229" y="48"/>
              </a:cxn>
              <a:cxn ang="0">
                <a:pos x="199" y="48"/>
              </a:cxn>
              <a:cxn ang="0">
                <a:pos x="229" y="71"/>
              </a:cxn>
              <a:cxn ang="0">
                <a:pos x="263" y="113"/>
              </a:cxn>
              <a:cxn ang="0">
                <a:pos x="346" y="78"/>
              </a:cxn>
              <a:cxn ang="0">
                <a:pos x="298" y="30"/>
              </a:cxn>
              <a:cxn ang="0">
                <a:pos x="534" y="40"/>
              </a:cxn>
              <a:cxn ang="0">
                <a:pos x="412" y="62"/>
              </a:cxn>
              <a:cxn ang="0">
                <a:pos x="309" y="111"/>
              </a:cxn>
              <a:cxn ang="0">
                <a:pos x="263" y="184"/>
              </a:cxn>
              <a:cxn ang="0">
                <a:pos x="181" y="250"/>
              </a:cxn>
              <a:cxn ang="0">
                <a:pos x="241" y="264"/>
              </a:cxn>
              <a:cxn ang="0">
                <a:pos x="282" y="229"/>
              </a:cxn>
              <a:cxn ang="0">
                <a:pos x="332" y="229"/>
              </a:cxn>
              <a:cxn ang="0">
                <a:pos x="362" y="301"/>
              </a:cxn>
              <a:cxn ang="0">
                <a:pos x="367" y="383"/>
              </a:cxn>
              <a:cxn ang="0">
                <a:pos x="264" y="514"/>
              </a:cxn>
              <a:cxn ang="0">
                <a:pos x="177" y="560"/>
              </a:cxn>
              <a:cxn ang="0">
                <a:pos x="115" y="598"/>
              </a:cxn>
              <a:cxn ang="0">
                <a:pos x="76" y="598"/>
              </a:cxn>
              <a:cxn ang="0">
                <a:pos x="18" y="635"/>
              </a:cxn>
              <a:cxn ang="0">
                <a:pos x="44" y="656"/>
              </a:cxn>
              <a:cxn ang="0">
                <a:pos x="28" y="718"/>
              </a:cxn>
              <a:cxn ang="0">
                <a:pos x="48" y="722"/>
              </a:cxn>
              <a:cxn ang="0">
                <a:pos x="103" y="727"/>
              </a:cxn>
              <a:cxn ang="0">
                <a:pos x="108" y="694"/>
              </a:cxn>
              <a:cxn ang="0">
                <a:pos x="135" y="720"/>
              </a:cxn>
              <a:cxn ang="0">
                <a:pos x="110" y="733"/>
              </a:cxn>
              <a:cxn ang="0">
                <a:pos x="59" y="731"/>
              </a:cxn>
              <a:cxn ang="0">
                <a:pos x="114" y="765"/>
              </a:cxn>
              <a:cxn ang="0">
                <a:pos x="174" y="733"/>
              </a:cxn>
              <a:cxn ang="0">
                <a:pos x="257" y="697"/>
              </a:cxn>
              <a:cxn ang="0">
                <a:pos x="279" y="745"/>
              </a:cxn>
              <a:cxn ang="0">
                <a:pos x="321" y="759"/>
              </a:cxn>
              <a:cxn ang="0">
                <a:pos x="282" y="766"/>
              </a:cxn>
              <a:cxn ang="0">
                <a:pos x="311" y="795"/>
              </a:cxn>
              <a:cxn ang="0">
                <a:pos x="371" y="777"/>
              </a:cxn>
              <a:cxn ang="0">
                <a:pos x="424" y="832"/>
              </a:cxn>
              <a:cxn ang="0">
                <a:pos x="541" y="875"/>
              </a:cxn>
              <a:cxn ang="0">
                <a:pos x="586" y="830"/>
              </a:cxn>
              <a:cxn ang="0">
                <a:pos x="689" y="795"/>
              </a:cxn>
              <a:cxn ang="0">
                <a:pos x="699" y="743"/>
              </a:cxn>
              <a:cxn ang="0">
                <a:pos x="692" y="685"/>
              </a:cxn>
              <a:cxn ang="0">
                <a:pos x="625" y="646"/>
              </a:cxn>
              <a:cxn ang="0">
                <a:pos x="595" y="553"/>
              </a:cxn>
              <a:cxn ang="0">
                <a:pos x="634" y="502"/>
              </a:cxn>
              <a:cxn ang="0">
                <a:pos x="561" y="422"/>
              </a:cxn>
              <a:cxn ang="0">
                <a:pos x="600" y="388"/>
              </a:cxn>
              <a:cxn ang="0">
                <a:pos x="611" y="330"/>
              </a:cxn>
              <a:cxn ang="0">
                <a:pos x="619" y="294"/>
              </a:cxn>
              <a:cxn ang="0">
                <a:pos x="580" y="273"/>
              </a:cxn>
              <a:cxn ang="0">
                <a:pos x="621" y="211"/>
              </a:cxn>
              <a:cxn ang="0">
                <a:pos x="685" y="198"/>
              </a:cxn>
              <a:cxn ang="0">
                <a:pos x="650" y="152"/>
              </a:cxn>
              <a:cxn ang="0">
                <a:pos x="605" y="88"/>
              </a:cxn>
              <a:cxn ang="0">
                <a:pos x="575" y="65"/>
              </a:cxn>
              <a:cxn ang="0">
                <a:pos x="296" y="805"/>
              </a:cxn>
              <a:cxn ang="0">
                <a:pos x="2" y="660"/>
              </a:cxn>
              <a:cxn ang="0">
                <a:pos x="16" y="711"/>
              </a:cxn>
            </a:cxnLst>
            <a:rect l="0" t="0" r="r" b="b"/>
            <a:pathLst>
              <a:path w="710" h="876">
                <a:moveTo>
                  <a:pt x="264" y="0"/>
                </a:moveTo>
                <a:lnTo>
                  <a:pt x="259" y="3"/>
                </a:lnTo>
                <a:lnTo>
                  <a:pt x="259" y="7"/>
                </a:lnTo>
                <a:lnTo>
                  <a:pt x="252" y="3"/>
                </a:lnTo>
                <a:lnTo>
                  <a:pt x="248" y="7"/>
                </a:lnTo>
                <a:lnTo>
                  <a:pt x="245" y="9"/>
                </a:lnTo>
                <a:lnTo>
                  <a:pt x="243" y="5"/>
                </a:lnTo>
                <a:lnTo>
                  <a:pt x="238" y="10"/>
                </a:lnTo>
                <a:lnTo>
                  <a:pt x="229" y="9"/>
                </a:lnTo>
                <a:lnTo>
                  <a:pt x="227" y="12"/>
                </a:lnTo>
                <a:lnTo>
                  <a:pt x="232" y="23"/>
                </a:lnTo>
                <a:lnTo>
                  <a:pt x="227" y="39"/>
                </a:lnTo>
                <a:lnTo>
                  <a:pt x="224" y="40"/>
                </a:lnTo>
                <a:lnTo>
                  <a:pt x="229" y="48"/>
                </a:lnTo>
                <a:lnTo>
                  <a:pt x="227" y="53"/>
                </a:lnTo>
                <a:lnTo>
                  <a:pt x="234" y="51"/>
                </a:lnTo>
                <a:lnTo>
                  <a:pt x="232" y="55"/>
                </a:lnTo>
                <a:lnTo>
                  <a:pt x="229" y="53"/>
                </a:lnTo>
                <a:lnTo>
                  <a:pt x="225" y="60"/>
                </a:lnTo>
                <a:lnTo>
                  <a:pt x="220" y="51"/>
                </a:lnTo>
                <a:lnTo>
                  <a:pt x="216" y="53"/>
                </a:lnTo>
                <a:lnTo>
                  <a:pt x="215" y="48"/>
                </a:lnTo>
                <a:lnTo>
                  <a:pt x="213" y="46"/>
                </a:lnTo>
                <a:lnTo>
                  <a:pt x="211" y="48"/>
                </a:lnTo>
                <a:lnTo>
                  <a:pt x="208" y="44"/>
                </a:lnTo>
                <a:lnTo>
                  <a:pt x="204" y="46"/>
                </a:lnTo>
                <a:lnTo>
                  <a:pt x="199" y="42"/>
                </a:lnTo>
                <a:lnTo>
                  <a:pt x="199" y="48"/>
                </a:lnTo>
                <a:lnTo>
                  <a:pt x="193" y="49"/>
                </a:lnTo>
                <a:lnTo>
                  <a:pt x="199" y="53"/>
                </a:lnTo>
                <a:lnTo>
                  <a:pt x="197" y="58"/>
                </a:lnTo>
                <a:lnTo>
                  <a:pt x="197" y="60"/>
                </a:lnTo>
                <a:lnTo>
                  <a:pt x="206" y="58"/>
                </a:lnTo>
                <a:lnTo>
                  <a:pt x="215" y="62"/>
                </a:lnTo>
                <a:lnTo>
                  <a:pt x="211" y="67"/>
                </a:lnTo>
                <a:lnTo>
                  <a:pt x="216" y="72"/>
                </a:lnTo>
                <a:lnTo>
                  <a:pt x="215" y="76"/>
                </a:lnTo>
                <a:lnTo>
                  <a:pt x="218" y="79"/>
                </a:lnTo>
                <a:lnTo>
                  <a:pt x="229" y="78"/>
                </a:lnTo>
                <a:lnTo>
                  <a:pt x="225" y="71"/>
                </a:lnTo>
                <a:lnTo>
                  <a:pt x="231" y="67"/>
                </a:lnTo>
                <a:lnTo>
                  <a:pt x="229" y="71"/>
                </a:lnTo>
                <a:lnTo>
                  <a:pt x="231" y="74"/>
                </a:lnTo>
                <a:lnTo>
                  <a:pt x="229" y="76"/>
                </a:lnTo>
                <a:lnTo>
                  <a:pt x="238" y="83"/>
                </a:lnTo>
                <a:lnTo>
                  <a:pt x="238" y="87"/>
                </a:lnTo>
                <a:lnTo>
                  <a:pt x="243" y="94"/>
                </a:lnTo>
                <a:lnTo>
                  <a:pt x="241" y="103"/>
                </a:lnTo>
                <a:lnTo>
                  <a:pt x="245" y="103"/>
                </a:lnTo>
                <a:lnTo>
                  <a:pt x="247" y="106"/>
                </a:lnTo>
                <a:lnTo>
                  <a:pt x="252" y="104"/>
                </a:lnTo>
                <a:lnTo>
                  <a:pt x="257" y="117"/>
                </a:lnTo>
                <a:lnTo>
                  <a:pt x="272" y="103"/>
                </a:lnTo>
                <a:lnTo>
                  <a:pt x="275" y="101"/>
                </a:lnTo>
                <a:lnTo>
                  <a:pt x="272" y="111"/>
                </a:lnTo>
                <a:lnTo>
                  <a:pt x="263" y="113"/>
                </a:lnTo>
                <a:lnTo>
                  <a:pt x="266" y="122"/>
                </a:lnTo>
                <a:lnTo>
                  <a:pt x="263" y="126"/>
                </a:lnTo>
                <a:lnTo>
                  <a:pt x="268" y="122"/>
                </a:lnTo>
                <a:lnTo>
                  <a:pt x="286" y="129"/>
                </a:lnTo>
                <a:lnTo>
                  <a:pt x="280" y="126"/>
                </a:lnTo>
                <a:lnTo>
                  <a:pt x="284" y="119"/>
                </a:lnTo>
                <a:lnTo>
                  <a:pt x="288" y="122"/>
                </a:lnTo>
                <a:lnTo>
                  <a:pt x="293" y="122"/>
                </a:lnTo>
                <a:lnTo>
                  <a:pt x="307" y="108"/>
                </a:lnTo>
                <a:lnTo>
                  <a:pt x="314" y="106"/>
                </a:lnTo>
                <a:lnTo>
                  <a:pt x="319" y="94"/>
                </a:lnTo>
                <a:lnTo>
                  <a:pt x="327" y="88"/>
                </a:lnTo>
                <a:lnTo>
                  <a:pt x="330" y="85"/>
                </a:lnTo>
                <a:lnTo>
                  <a:pt x="346" y="78"/>
                </a:lnTo>
                <a:lnTo>
                  <a:pt x="353" y="62"/>
                </a:lnTo>
                <a:lnTo>
                  <a:pt x="362" y="55"/>
                </a:lnTo>
                <a:lnTo>
                  <a:pt x="341" y="49"/>
                </a:lnTo>
                <a:lnTo>
                  <a:pt x="335" y="55"/>
                </a:lnTo>
                <a:lnTo>
                  <a:pt x="319" y="60"/>
                </a:lnTo>
                <a:lnTo>
                  <a:pt x="318" y="58"/>
                </a:lnTo>
                <a:lnTo>
                  <a:pt x="319" y="51"/>
                </a:lnTo>
                <a:lnTo>
                  <a:pt x="316" y="49"/>
                </a:lnTo>
                <a:lnTo>
                  <a:pt x="314" y="40"/>
                </a:lnTo>
                <a:lnTo>
                  <a:pt x="312" y="40"/>
                </a:lnTo>
                <a:lnTo>
                  <a:pt x="314" y="32"/>
                </a:lnTo>
                <a:lnTo>
                  <a:pt x="305" y="32"/>
                </a:lnTo>
                <a:lnTo>
                  <a:pt x="302" y="26"/>
                </a:lnTo>
                <a:lnTo>
                  <a:pt x="298" y="30"/>
                </a:lnTo>
                <a:lnTo>
                  <a:pt x="305" y="17"/>
                </a:lnTo>
                <a:lnTo>
                  <a:pt x="300" y="7"/>
                </a:lnTo>
                <a:lnTo>
                  <a:pt x="298" y="9"/>
                </a:lnTo>
                <a:lnTo>
                  <a:pt x="291" y="7"/>
                </a:lnTo>
                <a:lnTo>
                  <a:pt x="288" y="9"/>
                </a:lnTo>
                <a:lnTo>
                  <a:pt x="288" y="5"/>
                </a:lnTo>
                <a:lnTo>
                  <a:pt x="282" y="7"/>
                </a:lnTo>
                <a:lnTo>
                  <a:pt x="280" y="3"/>
                </a:lnTo>
                <a:lnTo>
                  <a:pt x="273" y="1"/>
                </a:lnTo>
                <a:lnTo>
                  <a:pt x="272" y="5"/>
                </a:lnTo>
                <a:lnTo>
                  <a:pt x="270" y="1"/>
                </a:lnTo>
                <a:lnTo>
                  <a:pt x="264" y="0"/>
                </a:lnTo>
                <a:close/>
                <a:moveTo>
                  <a:pt x="547" y="39"/>
                </a:moveTo>
                <a:lnTo>
                  <a:pt x="534" y="40"/>
                </a:lnTo>
                <a:lnTo>
                  <a:pt x="504" y="49"/>
                </a:lnTo>
                <a:lnTo>
                  <a:pt x="497" y="56"/>
                </a:lnTo>
                <a:lnTo>
                  <a:pt x="470" y="65"/>
                </a:lnTo>
                <a:lnTo>
                  <a:pt x="445" y="64"/>
                </a:lnTo>
                <a:lnTo>
                  <a:pt x="440" y="60"/>
                </a:lnTo>
                <a:lnTo>
                  <a:pt x="438" y="55"/>
                </a:lnTo>
                <a:lnTo>
                  <a:pt x="431" y="53"/>
                </a:lnTo>
                <a:lnTo>
                  <a:pt x="430" y="48"/>
                </a:lnTo>
                <a:lnTo>
                  <a:pt x="419" y="49"/>
                </a:lnTo>
                <a:lnTo>
                  <a:pt x="415" y="44"/>
                </a:lnTo>
                <a:lnTo>
                  <a:pt x="403" y="42"/>
                </a:lnTo>
                <a:lnTo>
                  <a:pt x="412" y="51"/>
                </a:lnTo>
                <a:lnTo>
                  <a:pt x="417" y="69"/>
                </a:lnTo>
                <a:lnTo>
                  <a:pt x="412" y="62"/>
                </a:lnTo>
                <a:lnTo>
                  <a:pt x="401" y="64"/>
                </a:lnTo>
                <a:lnTo>
                  <a:pt x="392" y="71"/>
                </a:lnTo>
                <a:lnTo>
                  <a:pt x="371" y="79"/>
                </a:lnTo>
                <a:lnTo>
                  <a:pt x="369" y="81"/>
                </a:lnTo>
                <a:lnTo>
                  <a:pt x="350" y="90"/>
                </a:lnTo>
                <a:lnTo>
                  <a:pt x="348" y="85"/>
                </a:lnTo>
                <a:lnTo>
                  <a:pt x="344" y="87"/>
                </a:lnTo>
                <a:lnTo>
                  <a:pt x="343" y="85"/>
                </a:lnTo>
                <a:lnTo>
                  <a:pt x="343" y="87"/>
                </a:lnTo>
                <a:lnTo>
                  <a:pt x="339" y="85"/>
                </a:lnTo>
                <a:lnTo>
                  <a:pt x="319" y="95"/>
                </a:lnTo>
                <a:lnTo>
                  <a:pt x="318" y="104"/>
                </a:lnTo>
                <a:lnTo>
                  <a:pt x="316" y="106"/>
                </a:lnTo>
                <a:lnTo>
                  <a:pt x="309" y="111"/>
                </a:lnTo>
                <a:lnTo>
                  <a:pt x="298" y="124"/>
                </a:lnTo>
                <a:lnTo>
                  <a:pt x="289" y="129"/>
                </a:lnTo>
                <a:lnTo>
                  <a:pt x="289" y="138"/>
                </a:lnTo>
                <a:lnTo>
                  <a:pt x="291" y="138"/>
                </a:lnTo>
                <a:lnTo>
                  <a:pt x="288" y="143"/>
                </a:lnTo>
                <a:lnTo>
                  <a:pt x="288" y="142"/>
                </a:lnTo>
                <a:lnTo>
                  <a:pt x="288" y="142"/>
                </a:lnTo>
                <a:lnTo>
                  <a:pt x="284" y="135"/>
                </a:lnTo>
                <a:lnTo>
                  <a:pt x="288" y="133"/>
                </a:lnTo>
                <a:lnTo>
                  <a:pt x="284" y="131"/>
                </a:lnTo>
                <a:lnTo>
                  <a:pt x="280" y="135"/>
                </a:lnTo>
                <a:lnTo>
                  <a:pt x="282" y="158"/>
                </a:lnTo>
                <a:lnTo>
                  <a:pt x="279" y="170"/>
                </a:lnTo>
                <a:lnTo>
                  <a:pt x="263" y="184"/>
                </a:lnTo>
                <a:lnTo>
                  <a:pt x="256" y="182"/>
                </a:lnTo>
                <a:lnTo>
                  <a:pt x="247" y="197"/>
                </a:lnTo>
                <a:lnTo>
                  <a:pt x="234" y="207"/>
                </a:lnTo>
                <a:lnTo>
                  <a:pt x="224" y="207"/>
                </a:lnTo>
                <a:lnTo>
                  <a:pt x="222" y="204"/>
                </a:lnTo>
                <a:lnTo>
                  <a:pt x="222" y="207"/>
                </a:lnTo>
                <a:lnTo>
                  <a:pt x="209" y="214"/>
                </a:lnTo>
                <a:lnTo>
                  <a:pt x="204" y="221"/>
                </a:lnTo>
                <a:lnTo>
                  <a:pt x="201" y="220"/>
                </a:lnTo>
                <a:lnTo>
                  <a:pt x="195" y="232"/>
                </a:lnTo>
                <a:lnTo>
                  <a:pt x="190" y="234"/>
                </a:lnTo>
                <a:lnTo>
                  <a:pt x="188" y="239"/>
                </a:lnTo>
                <a:lnTo>
                  <a:pt x="179" y="243"/>
                </a:lnTo>
                <a:lnTo>
                  <a:pt x="181" y="250"/>
                </a:lnTo>
                <a:lnTo>
                  <a:pt x="169" y="266"/>
                </a:lnTo>
                <a:lnTo>
                  <a:pt x="177" y="273"/>
                </a:lnTo>
                <a:lnTo>
                  <a:pt x="181" y="264"/>
                </a:lnTo>
                <a:lnTo>
                  <a:pt x="188" y="266"/>
                </a:lnTo>
                <a:lnTo>
                  <a:pt x="188" y="268"/>
                </a:lnTo>
                <a:lnTo>
                  <a:pt x="195" y="262"/>
                </a:lnTo>
                <a:lnTo>
                  <a:pt x="201" y="266"/>
                </a:lnTo>
                <a:lnTo>
                  <a:pt x="211" y="255"/>
                </a:lnTo>
                <a:lnTo>
                  <a:pt x="227" y="266"/>
                </a:lnTo>
                <a:lnTo>
                  <a:pt x="225" y="273"/>
                </a:lnTo>
                <a:lnTo>
                  <a:pt x="229" y="276"/>
                </a:lnTo>
                <a:lnTo>
                  <a:pt x="232" y="269"/>
                </a:lnTo>
                <a:lnTo>
                  <a:pt x="241" y="269"/>
                </a:lnTo>
                <a:lnTo>
                  <a:pt x="241" y="264"/>
                </a:lnTo>
                <a:lnTo>
                  <a:pt x="238" y="262"/>
                </a:lnTo>
                <a:lnTo>
                  <a:pt x="238" y="255"/>
                </a:lnTo>
                <a:lnTo>
                  <a:pt x="236" y="257"/>
                </a:lnTo>
                <a:lnTo>
                  <a:pt x="240" y="250"/>
                </a:lnTo>
                <a:lnTo>
                  <a:pt x="245" y="246"/>
                </a:lnTo>
                <a:lnTo>
                  <a:pt x="245" y="243"/>
                </a:lnTo>
                <a:lnTo>
                  <a:pt x="248" y="237"/>
                </a:lnTo>
                <a:lnTo>
                  <a:pt x="264" y="232"/>
                </a:lnTo>
                <a:lnTo>
                  <a:pt x="261" y="232"/>
                </a:lnTo>
                <a:lnTo>
                  <a:pt x="263" y="232"/>
                </a:lnTo>
                <a:lnTo>
                  <a:pt x="263" y="232"/>
                </a:lnTo>
                <a:lnTo>
                  <a:pt x="264" y="230"/>
                </a:lnTo>
                <a:lnTo>
                  <a:pt x="266" y="227"/>
                </a:lnTo>
                <a:lnTo>
                  <a:pt x="282" y="229"/>
                </a:lnTo>
                <a:lnTo>
                  <a:pt x="286" y="221"/>
                </a:lnTo>
                <a:lnTo>
                  <a:pt x="300" y="221"/>
                </a:lnTo>
                <a:lnTo>
                  <a:pt x="311" y="218"/>
                </a:lnTo>
                <a:lnTo>
                  <a:pt x="328" y="225"/>
                </a:lnTo>
                <a:lnTo>
                  <a:pt x="334" y="220"/>
                </a:lnTo>
                <a:lnTo>
                  <a:pt x="334" y="218"/>
                </a:lnTo>
                <a:lnTo>
                  <a:pt x="339" y="218"/>
                </a:lnTo>
                <a:lnTo>
                  <a:pt x="341" y="223"/>
                </a:lnTo>
                <a:lnTo>
                  <a:pt x="351" y="218"/>
                </a:lnTo>
                <a:lnTo>
                  <a:pt x="346" y="221"/>
                </a:lnTo>
                <a:lnTo>
                  <a:pt x="348" y="225"/>
                </a:lnTo>
                <a:lnTo>
                  <a:pt x="346" y="229"/>
                </a:lnTo>
                <a:lnTo>
                  <a:pt x="335" y="229"/>
                </a:lnTo>
                <a:lnTo>
                  <a:pt x="332" y="229"/>
                </a:lnTo>
                <a:lnTo>
                  <a:pt x="334" y="227"/>
                </a:lnTo>
                <a:lnTo>
                  <a:pt x="328" y="229"/>
                </a:lnTo>
                <a:lnTo>
                  <a:pt x="335" y="248"/>
                </a:lnTo>
                <a:lnTo>
                  <a:pt x="334" y="259"/>
                </a:lnTo>
                <a:lnTo>
                  <a:pt x="335" y="257"/>
                </a:lnTo>
                <a:lnTo>
                  <a:pt x="339" y="259"/>
                </a:lnTo>
                <a:lnTo>
                  <a:pt x="335" y="257"/>
                </a:lnTo>
                <a:lnTo>
                  <a:pt x="330" y="262"/>
                </a:lnTo>
                <a:lnTo>
                  <a:pt x="332" y="259"/>
                </a:lnTo>
                <a:lnTo>
                  <a:pt x="327" y="264"/>
                </a:lnTo>
                <a:lnTo>
                  <a:pt x="327" y="266"/>
                </a:lnTo>
                <a:lnTo>
                  <a:pt x="343" y="289"/>
                </a:lnTo>
                <a:lnTo>
                  <a:pt x="350" y="305"/>
                </a:lnTo>
                <a:lnTo>
                  <a:pt x="362" y="301"/>
                </a:lnTo>
                <a:lnTo>
                  <a:pt x="351" y="312"/>
                </a:lnTo>
                <a:lnTo>
                  <a:pt x="351" y="307"/>
                </a:lnTo>
                <a:lnTo>
                  <a:pt x="350" y="310"/>
                </a:lnTo>
                <a:lnTo>
                  <a:pt x="350" y="319"/>
                </a:lnTo>
                <a:lnTo>
                  <a:pt x="339" y="326"/>
                </a:lnTo>
                <a:lnTo>
                  <a:pt x="330" y="349"/>
                </a:lnTo>
                <a:lnTo>
                  <a:pt x="337" y="353"/>
                </a:lnTo>
                <a:lnTo>
                  <a:pt x="330" y="351"/>
                </a:lnTo>
                <a:lnTo>
                  <a:pt x="346" y="381"/>
                </a:lnTo>
                <a:lnTo>
                  <a:pt x="373" y="372"/>
                </a:lnTo>
                <a:lnTo>
                  <a:pt x="378" y="374"/>
                </a:lnTo>
                <a:lnTo>
                  <a:pt x="376" y="376"/>
                </a:lnTo>
                <a:lnTo>
                  <a:pt x="374" y="374"/>
                </a:lnTo>
                <a:lnTo>
                  <a:pt x="367" y="383"/>
                </a:lnTo>
                <a:lnTo>
                  <a:pt x="359" y="387"/>
                </a:lnTo>
                <a:lnTo>
                  <a:pt x="353" y="387"/>
                </a:lnTo>
                <a:lnTo>
                  <a:pt x="351" y="390"/>
                </a:lnTo>
                <a:lnTo>
                  <a:pt x="348" y="383"/>
                </a:lnTo>
                <a:lnTo>
                  <a:pt x="348" y="406"/>
                </a:lnTo>
                <a:lnTo>
                  <a:pt x="341" y="422"/>
                </a:lnTo>
                <a:lnTo>
                  <a:pt x="337" y="434"/>
                </a:lnTo>
                <a:lnTo>
                  <a:pt x="337" y="440"/>
                </a:lnTo>
                <a:lnTo>
                  <a:pt x="323" y="472"/>
                </a:lnTo>
                <a:lnTo>
                  <a:pt x="305" y="497"/>
                </a:lnTo>
                <a:lnTo>
                  <a:pt x="291" y="504"/>
                </a:lnTo>
                <a:lnTo>
                  <a:pt x="273" y="518"/>
                </a:lnTo>
                <a:lnTo>
                  <a:pt x="268" y="518"/>
                </a:lnTo>
                <a:lnTo>
                  <a:pt x="264" y="514"/>
                </a:lnTo>
                <a:lnTo>
                  <a:pt x="261" y="516"/>
                </a:lnTo>
                <a:lnTo>
                  <a:pt x="243" y="534"/>
                </a:lnTo>
                <a:lnTo>
                  <a:pt x="238" y="536"/>
                </a:lnTo>
                <a:lnTo>
                  <a:pt x="238" y="532"/>
                </a:lnTo>
                <a:lnTo>
                  <a:pt x="236" y="539"/>
                </a:lnTo>
                <a:lnTo>
                  <a:pt x="222" y="548"/>
                </a:lnTo>
                <a:lnTo>
                  <a:pt x="215" y="550"/>
                </a:lnTo>
                <a:lnTo>
                  <a:pt x="209" y="544"/>
                </a:lnTo>
                <a:lnTo>
                  <a:pt x="206" y="546"/>
                </a:lnTo>
                <a:lnTo>
                  <a:pt x="190" y="546"/>
                </a:lnTo>
                <a:lnTo>
                  <a:pt x="179" y="550"/>
                </a:lnTo>
                <a:lnTo>
                  <a:pt x="177" y="560"/>
                </a:lnTo>
                <a:lnTo>
                  <a:pt x="181" y="564"/>
                </a:lnTo>
                <a:lnTo>
                  <a:pt x="177" y="560"/>
                </a:lnTo>
                <a:lnTo>
                  <a:pt x="172" y="562"/>
                </a:lnTo>
                <a:lnTo>
                  <a:pt x="172" y="562"/>
                </a:lnTo>
                <a:lnTo>
                  <a:pt x="177" y="560"/>
                </a:lnTo>
                <a:lnTo>
                  <a:pt x="167" y="553"/>
                </a:lnTo>
                <a:lnTo>
                  <a:pt x="154" y="575"/>
                </a:lnTo>
                <a:lnTo>
                  <a:pt x="149" y="580"/>
                </a:lnTo>
                <a:lnTo>
                  <a:pt x="140" y="580"/>
                </a:lnTo>
                <a:lnTo>
                  <a:pt x="137" y="585"/>
                </a:lnTo>
                <a:lnTo>
                  <a:pt x="137" y="592"/>
                </a:lnTo>
                <a:lnTo>
                  <a:pt x="144" y="596"/>
                </a:lnTo>
                <a:lnTo>
                  <a:pt x="131" y="592"/>
                </a:lnTo>
                <a:lnTo>
                  <a:pt x="126" y="594"/>
                </a:lnTo>
                <a:lnTo>
                  <a:pt x="119" y="587"/>
                </a:lnTo>
                <a:lnTo>
                  <a:pt x="115" y="598"/>
                </a:lnTo>
                <a:lnTo>
                  <a:pt x="103" y="601"/>
                </a:lnTo>
                <a:lnTo>
                  <a:pt x="103" y="603"/>
                </a:lnTo>
                <a:lnTo>
                  <a:pt x="98" y="601"/>
                </a:lnTo>
                <a:lnTo>
                  <a:pt x="99" y="599"/>
                </a:lnTo>
                <a:lnTo>
                  <a:pt x="96" y="599"/>
                </a:lnTo>
                <a:lnTo>
                  <a:pt x="99" y="596"/>
                </a:lnTo>
                <a:lnTo>
                  <a:pt x="103" y="596"/>
                </a:lnTo>
                <a:lnTo>
                  <a:pt x="98" y="594"/>
                </a:lnTo>
                <a:lnTo>
                  <a:pt x="98" y="591"/>
                </a:lnTo>
                <a:lnTo>
                  <a:pt x="89" y="592"/>
                </a:lnTo>
                <a:lnTo>
                  <a:pt x="76" y="587"/>
                </a:lnTo>
                <a:lnTo>
                  <a:pt x="76" y="589"/>
                </a:lnTo>
                <a:lnTo>
                  <a:pt x="71" y="594"/>
                </a:lnTo>
                <a:lnTo>
                  <a:pt x="76" y="598"/>
                </a:lnTo>
                <a:lnTo>
                  <a:pt x="69" y="603"/>
                </a:lnTo>
                <a:lnTo>
                  <a:pt x="73" y="607"/>
                </a:lnTo>
                <a:lnTo>
                  <a:pt x="71" y="614"/>
                </a:lnTo>
                <a:lnTo>
                  <a:pt x="67" y="614"/>
                </a:lnTo>
                <a:lnTo>
                  <a:pt x="66" y="617"/>
                </a:lnTo>
                <a:lnTo>
                  <a:pt x="55" y="615"/>
                </a:lnTo>
                <a:lnTo>
                  <a:pt x="53" y="621"/>
                </a:lnTo>
                <a:lnTo>
                  <a:pt x="43" y="619"/>
                </a:lnTo>
                <a:lnTo>
                  <a:pt x="41" y="624"/>
                </a:lnTo>
                <a:lnTo>
                  <a:pt x="37" y="624"/>
                </a:lnTo>
                <a:lnTo>
                  <a:pt x="37" y="628"/>
                </a:lnTo>
                <a:lnTo>
                  <a:pt x="32" y="628"/>
                </a:lnTo>
                <a:lnTo>
                  <a:pt x="25" y="635"/>
                </a:lnTo>
                <a:lnTo>
                  <a:pt x="18" y="635"/>
                </a:lnTo>
                <a:lnTo>
                  <a:pt x="11" y="639"/>
                </a:lnTo>
                <a:lnTo>
                  <a:pt x="12" y="639"/>
                </a:lnTo>
                <a:lnTo>
                  <a:pt x="14" y="642"/>
                </a:lnTo>
                <a:lnTo>
                  <a:pt x="9" y="647"/>
                </a:lnTo>
                <a:lnTo>
                  <a:pt x="12" y="649"/>
                </a:lnTo>
                <a:lnTo>
                  <a:pt x="9" y="655"/>
                </a:lnTo>
                <a:lnTo>
                  <a:pt x="9" y="656"/>
                </a:lnTo>
                <a:lnTo>
                  <a:pt x="18" y="655"/>
                </a:lnTo>
                <a:lnTo>
                  <a:pt x="18" y="653"/>
                </a:lnTo>
                <a:lnTo>
                  <a:pt x="35" y="653"/>
                </a:lnTo>
                <a:lnTo>
                  <a:pt x="39" y="656"/>
                </a:lnTo>
                <a:lnTo>
                  <a:pt x="43" y="653"/>
                </a:lnTo>
                <a:lnTo>
                  <a:pt x="41" y="656"/>
                </a:lnTo>
                <a:lnTo>
                  <a:pt x="44" y="656"/>
                </a:lnTo>
                <a:lnTo>
                  <a:pt x="44" y="658"/>
                </a:lnTo>
                <a:lnTo>
                  <a:pt x="57" y="658"/>
                </a:lnTo>
                <a:lnTo>
                  <a:pt x="60" y="667"/>
                </a:lnTo>
                <a:lnTo>
                  <a:pt x="60" y="672"/>
                </a:lnTo>
                <a:lnTo>
                  <a:pt x="64" y="681"/>
                </a:lnTo>
                <a:lnTo>
                  <a:pt x="62" y="695"/>
                </a:lnTo>
                <a:lnTo>
                  <a:pt x="60" y="699"/>
                </a:lnTo>
                <a:lnTo>
                  <a:pt x="48" y="695"/>
                </a:lnTo>
                <a:lnTo>
                  <a:pt x="41" y="704"/>
                </a:lnTo>
                <a:lnTo>
                  <a:pt x="37" y="702"/>
                </a:lnTo>
                <a:lnTo>
                  <a:pt x="34" y="711"/>
                </a:lnTo>
                <a:lnTo>
                  <a:pt x="23" y="710"/>
                </a:lnTo>
                <a:lnTo>
                  <a:pt x="30" y="717"/>
                </a:lnTo>
                <a:lnTo>
                  <a:pt x="28" y="718"/>
                </a:lnTo>
                <a:lnTo>
                  <a:pt x="34" y="717"/>
                </a:lnTo>
                <a:lnTo>
                  <a:pt x="37" y="718"/>
                </a:lnTo>
                <a:lnTo>
                  <a:pt x="35" y="722"/>
                </a:lnTo>
                <a:lnTo>
                  <a:pt x="41" y="722"/>
                </a:lnTo>
                <a:lnTo>
                  <a:pt x="39" y="731"/>
                </a:lnTo>
                <a:lnTo>
                  <a:pt x="43" y="734"/>
                </a:lnTo>
                <a:lnTo>
                  <a:pt x="44" y="733"/>
                </a:lnTo>
                <a:lnTo>
                  <a:pt x="48" y="733"/>
                </a:lnTo>
                <a:lnTo>
                  <a:pt x="48" y="725"/>
                </a:lnTo>
                <a:lnTo>
                  <a:pt x="50" y="725"/>
                </a:lnTo>
                <a:lnTo>
                  <a:pt x="44" y="724"/>
                </a:lnTo>
                <a:lnTo>
                  <a:pt x="44" y="720"/>
                </a:lnTo>
                <a:lnTo>
                  <a:pt x="46" y="717"/>
                </a:lnTo>
                <a:lnTo>
                  <a:pt x="48" y="722"/>
                </a:lnTo>
                <a:lnTo>
                  <a:pt x="57" y="720"/>
                </a:lnTo>
                <a:lnTo>
                  <a:pt x="59" y="722"/>
                </a:lnTo>
                <a:lnTo>
                  <a:pt x="62" y="720"/>
                </a:lnTo>
                <a:lnTo>
                  <a:pt x="62" y="717"/>
                </a:lnTo>
                <a:lnTo>
                  <a:pt x="67" y="725"/>
                </a:lnTo>
                <a:lnTo>
                  <a:pt x="71" y="725"/>
                </a:lnTo>
                <a:lnTo>
                  <a:pt x="73" y="727"/>
                </a:lnTo>
                <a:lnTo>
                  <a:pt x="74" y="727"/>
                </a:lnTo>
                <a:lnTo>
                  <a:pt x="73" y="724"/>
                </a:lnTo>
                <a:lnTo>
                  <a:pt x="83" y="725"/>
                </a:lnTo>
                <a:lnTo>
                  <a:pt x="85" y="722"/>
                </a:lnTo>
                <a:lnTo>
                  <a:pt x="85" y="727"/>
                </a:lnTo>
                <a:lnTo>
                  <a:pt x="94" y="729"/>
                </a:lnTo>
                <a:lnTo>
                  <a:pt x="103" y="727"/>
                </a:lnTo>
                <a:lnTo>
                  <a:pt x="103" y="722"/>
                </a:lnTo>
                <a:lnTo>
                  <a:pt x="105" y="725"/>
                </a:lnTo>
                <a:lnTo>
                  <a:pt x="110" y="727"/>
                </a:lnTo>
                <a:lnTo>
                  <a:pt x="117" y="725"/>
                </a:lnTo>
                <a:lnTo>
                  <a:pt x="119" y="718"/>
                </a:lnTo>
                <a:lnTo>
                  <a:pt x="119" y="715"/>
                </a:lnTo>
                <a:lnTo>
                  <a:pt x="114" y="710"/>
                </a:lnTo>
                <a:lnTo>
                  <a:pt x="117" y="710"/>
                </a:lnTo>
                <a:lnTo>
                  <a:pt x="112" y="702"/>
                </a:lnTo>
                <a:lnTo>
                  <a:pt x="117" y="702"/>
                </a:lnTo>
                <a:lnTo>
                  <a:pt x="114" y="699"/>
                </a:lnTo>
                <a:lnTo>
                  <a:pt x="106" y="701"/>
                </a:lnTo>
                <a:lnTo>
                  <a:pt x="105" y="699"/>
                </a:lnTo>
                <a:lnTo>
                  <a:pt x="108" y="694"/>
                </a:lnTo>
                <a:lnTo>
                  <a:pt x="106" y="701"/>
                </a:lnTo>
                <a:lnTo>
                  <a:pt x="110" y="697"/>
                </a:lnTo>
                <a:lnTo>
                  <a:pt x="115" y="699"/>
                </a:lnTo>
                <a:lnTo>
                  <a:pt x="117" y="701"/>
                </a:lnTo>
                <a:lnTo>
                  <a:pt x="130" y="694"/>
                </a:lnTo>
                <a:lnTo>
                  <a:pt x="124" y="701"/>
                </a:lnTo>
                <a:lnTo>
                  <a:pt x="121" y="701"/>
                </a:lnTo>
                <a:lnTo>
                  <a:pt x="122" y="704"/>
                </a:lnTo>
                <a:lnTo>
                  <a:pt x="119" y="706"/>
                </a:lnTo>
                <a:lnTo>
                  <a:pt x="117" y="713"/>
                </a:lnTo>
                <a:lnTo>
                  <a:pt x="124" y="717"/>
                </a:lnTo>
                <a:lnTo>
                  <a:pt x="121" y="717"/>
                </a:lnTo>
                <a:lnTo>
                  <a:pt x="121" y="722"/>
                </a:lnTo>
                <a:lnTo>
                  <a:pt x="135" y="720"/>
                </a:lnTo>
                <a:lnTo>
                  <a:pt x="128" y="724"/>
                </a:lnTo>
                <a:lnTo>
                  <a:pt x="126" y="722"/>
                </a:lnTo>
                <a:lnTo>
                  <a:pt x="130" y="725"/>
                </a:lnTo>
                <a:lnTo>
                  <a:pt x="130" y="729"/>
                </a:lnTo>
                <a:lnTo>
                  <a:pt x="135" y="731"/>
                </a:lnTo>
                <a:lnTo>
                  <a:pt x="131" y="731"/>
                </a:lnTo>
                <a:lnTo>
                  <a:pt x="131" y="733"/>
                </a:lnTo>
                <a:lnTo>
                  <a:pt x="130" y="729"/>
                </a:lnTo>
                <a:lnTo>
                  <a:pt x="128" y="733"/>
                </a:lnTo>
                <a:lnTo>
                  <a:pt x="130" y="729"/>
                </a:lnTo>
                <a:lnTo>
                  <a:pt x="122" y="722"/>
                </a:lnTo>
                <a:lnTo>
                  <a:pt x="110" y="729"/>
                </a:lnTo>
                <a:lnTo>
                  <a:pt x="119" y="733"/>
                </a:lnTo>
                <a:lnTo>
                  <a:pt x="110" y="733"/>
                </a:lnTo>
                <a:lnTo>
                  <a:pt x="110" y="729"/>
                </a:lnTo>
                <a:lnTo>
                  <a:pt x="106" y="727"/>
                </a:lnTo>
                <a:lnTo>
                  <a:pt x="105" y="731"/>
                </a:lnTo>
                <a:lnTo>
                  <a:pt x="99" y="729"/>
                </a:lnTo>
                <a:lnTo>
                  <a:pt x="87" y="734"/>
                </a:lnTo>
                <a:lnTo>
                  <a:pt x="82" y="731"/>
                </a:lnTo>
                <a:lnTo>
                  <a:pt x="76" y="731"/>
                </a:lnTo>
                <a:lnTo>
                  <a:pt x="74" y="733"/>
                </a:lnTo>
                <a:lnTo>
                  <a:pt x="78" y="736"/>
                </a:lnTo>
                <a:lnTo>
                  <a:pt x="76" y="738"/>
                </a:lnTo>
                <a:lnTo>
                  <a:pt x="67" y="736"/>
                </a:lnTo>
                <a:lnTo>
                  <a:pt x="66" y="734"/>
                </a:lnTo>
                <a:lnTo>
                  <a:pt x="67" y="733"/>
                </a:lnTo>
                <a:lnTo>
                  <a:pt x="59" y="731"/>
                </a:lnTo>
                <a:lnTo>
                  <a:pt x="60" y="733"/>
                </a:lnTo>
                <a:lnTo>
                  <a:pt x="57" y="734"/>
                </a:lnTo>
                <a:lnTo>
                  <a:pt x="57" y="740"/>
                </a:lnTo>
                <a:lnTo>
                  <a:pt x="59" y="738"/>
                </a:lnTo>
                <a:lnTo>
                  <a:pt x="71" y="743"/>
                </a:lnTo>
                <a:lnTo>
                  <a:pt x="74" y="754"/>
                </a:lnTo>
                <a:lnTo>
                  <a:pt x="73" y="761"/>
                </a:lnTo>
                <a:lnTo>
                  <a:pt x="85" y="766"/>
                </a:lnTo>
                <a:lnTo>
                  <a:pt x="94" y="766"/>
                </a:lnTo>
                <a:lnTo>
                  <a:pt x="101" y="773"/>
                </a:lnTo>
                <a:lnTo>
                  <a:pt x="106" y="773"/>
                </a:lnTo>
                <a:lnTo>
                  <a:pt x="108" y="766"/>
                </a:lnTo>
                <a:lnTo>
                  <a:pt x="115" y="768"/>
                </a:lnTo>
                <a:lnTo>
                  <a:pt x="114" y="765"/>
                </a:lnTo>
                <a:lnTo>
                  <a:pt x="115" y="761"/>
                </a:lnTo>
                <a:lnTo>
                  <a:pt x="124" y="756"/>
                </a:lnTo>
                <a:lnTo>
                  <a:pt x="124" y="752"/>
                </a:lnTo>
                <a:lnTo>
                  <a:pt x="138" y="754"/>
                </a:lnTo>
                <a:lnTo>
                  <a:pt x="145" y="757"/>
                </a:lnTo>
                <a:lnTo>
                  <a:pt x="147" y="756"/>
                </a:lnTo>
                <a:lnTo>
                  <a:pt x="153" y="756"/>
                </a:lnTo>
                <a:lnTo>
                  <a:pt x="153" y="750"/>
                </a:lnTo>
                <a:lnTo>
                  <a:pt x="165" y="752"/>
                </a:lnTo>
                <a:lnTo>
                  <a:pt x="163" y="749"/>
                </a:lnTo>
                <a:lnTo>
                  <a:pt x="170" y="743"/>
                </a:lnTo>
                <a:lnTo>
                  <a:pt x="167" y="743"/>
                </a:lnTo>
                <a:lnTo>
                  <a:pt x="169" y="738"/>
                </a:lnTo>
                <a:lnTo>
                  <a:pt x="174" y="733"/>
                </a:lnTo>
                <a:lnTo>
                  <a:pt x="169" y="727"/>
                </a:lnTo>
                <a:lnTo>
                  <a:pt x="176" y="720"/>
                </a:lnTo>
                <a:lnTo>
                  <a:pt x="186" y="718"/>
                </a:lnTo>
                <a:lnTo>
                  <a:pt x="192" y="717"/>
                </a:lnTo>
                <a:lnTo>
                  <a:pt x="201" y="718"/>
                </a:lnTo>
                <a:lnTo>
                  <a:pt x="206" y="715"/>
                </a:lnTo>
                <a:lnTo>
                  <a:pt x="236" y="720"/>
                </a:lnTo>
                <a:lnTo>
                  <a:pt x="243" y="715"/>
                </a:lnTo>
                <a:lnTo>
                  <a:pt x="232" y="708"/>
                </a:lnTo>
                <a:lnTo>
                  <a:pt x="232" y="701"/>
                </a:lnTo>
                <a:lnTo>
                  <a:pt x="236" y="704"/>
                </a:lnTo>
                <a:lnTo>
                  <a:pt x="247" y="710"/>
                </a:lnTo>
                <a:lnTo>
                  <a:pt x="254" y="702"/>
                </a:lnTo>
                <a:lnTo>
                  <a:pt x="257" y="697"/>
                </a:lnTo>
                <a:lnTo>
                  <a:pt x="270" y="692"/>
                </a:lnTo>
                <a:lnTo>
                  <a:pt x="257" y="697"/>
                </a:lnTo>
                <a:lnTo>
                  <a:pt x="254" y="711"/>
                </a:lnTo>
                <a:lnTo>
                  <a:pt x="257" y="718"/>
                </a:lnTo>
                <a:lnTo>
                  <a:pt x="268" y="720"/>
                </a:lnTo>
                <a:lnTo>
                  <a:pt x="270" y="718"/>
                </a:lnTo>
                <a:lnTo>
                  <a:pt x="268" y="722"/>
                </a:lnTo>
                <a:lnTo>
                  <a:pt x="263" y="722"/>
                </a:lnTo>
                <a:lnTo>
                  <a:pt x="254" y="720"/>
                </a:lnTo>
                <a:lnTo>
                  <a:pt x="252" y="724"/>
                </a:lnTo>
                <a:lnTo>
                  <a:pt x="268" y="745"/>
                </a:lnTo>
                <a:lnTo>
                  <a:pt x="279" y="749"/>
                </a:lnTo>
                <a:lnTo>
                  <a:pt x="284" y="747"/>
                </a:lnTo>
                <a:lnTo>
                  <a:pt x="279" y="745"/>
                </a:lnTo>
                <a:lnTo>
                  <a:pt x="286" y="745"/>
                </a:lnTo>
                <a:lnTo>
                  <a:pt x="286" y="743"/>
                </a:lnTo>
                <a:lnTo>
                  <a:pt x="288" y="745"/>
                </a:lnTo>
                <a:lnTo>
                  <a:pt x="300" y="743"/>
                </a:lnTo>
                <a:lnTo>
                  <a:pt x="314" y="756"/>
                </a:lnTo>
                <a:lnTo>
                  <a:pt x="316" y="752"/>
                </a:lnTo>
                <a:lnTo>
                  <a:pt x="330" y="754"/>
                </a:lnTo>
                <a:lnTo>
                  <a:pt x="332" y="741"/>
                </a:lnTo>
                <a:lnTo>
                  <a:pt x="335" y="750"/>
                </a:lnTo>
                <a:lnTo>
                  <a:pt x="330" y="754"/>
                </a:lnTo>
                <a:lnTo>
                  <a:pt x="334" y="757"/>
                </a:lnTo>
                <a:lnTo>
                  <a:pt x="330" y="756"/>
                </a:lnTo>
                <a:lnTo>
                  <a:pt x="325" y="756"/>
                </a:lnTo>
                <a:lnTo>
                  <a:pt x="321" y="759"/>
                </a:lnTo>
                <a:lnTo>
                  <a:pt x="323" y="761"/>
                </a:lnTo>
                <a:lnTo>
                  <a:pt x="311" y="765"/>
                </a:lnTo>
                <a:lnTo>
                  <a:pt x="309" y="768"/>
                </a:lnTo>
                <a:lnTo>
                  <a:pt x="307" y="766"/>
                </a:lnTo>
                <a:lnTo>
                  <a:pt x="302" y="768"/>
                </a:lnTo>
                <a:lnTo>
                  <a:pt x="302" y="766"/>
                </a:lnTo>
                <a:lnTo>
                  <a:pt x="295" y="763"/>
                </a:lnTo>
                <a:lnTo>
                  <a:pt x="296" y="766"/>
                </a:lnTo>
                <a:lnTo>
                  <a:pt x="293" y="766"/>
                </a:lnTo>
                <a:lnTo>
                  <a:pt x="295" y="768"/>
                </a:lnTo>
                <a:lnTo>
                  <a:pt x="288" y="765"/>
                </a:lnTo>
                <a:lnTo>
                  <a:pt x="291" y="761"/>
                </a:lnTo>
                <a:lnTo>
                  <a:pt x="288" y="757"/>
                </a:lnTo>
                <a:lnTo>
                  <a:pt x="282" y="766"/>
                </a:lnTo>
                <a:lnTo>
                  <a:pt x="268" y="773"/>
                </a:lnTo>
                <a:lnTo>
                  <a:pt x="272" y="773"/>
                </a:lnTo>
                <a:lnTo>
                  <a:pt x="275" y="786"/>
                </a:lnTo>
                <a:lnTo>
                  <a:pt x="275" y="791"/>
                </a:lnTo>
                <a:lnTo>
                  <a:pt x="270" y="793"/>
                </a:lnTo>
                <a:lnTo>
                  <a:pt x="277" y="795"/>
                </a:lnTo>
                <a:lnTo>
                  <a:pt x="288" y="802"/>
                </a:lnTo>
                <a:lnTo>
                  <a:pt x="296" y="805"/>
                </a:lnTo>
                <a:lnTo>
                  <a:pt x="296" y="802"/>
                </a:lnTo>
                <a:lnTo>
                  <a:pt x="300" y="800"/>
                </a:lnTo>
                <a:lnTo>
                  <a:pt x="311" y="804"/>
                </a:lnTo>
                <a:lnTo>
                  <a:pt x="312" y="802"/>
                </a:lnTo>
                <a:lnTo>
                  <a:pt x="309" y="798"/>
                </a:lnTo>
                <a:lnTo>
                  <a:pt x="311" y="795"/>
                </a:lnTo>
                <a:lnTo>
                  <a:pt x="323" y="789"/>
                </a:lnTo>
                <a:lnTo>
                  <a:pt x="325" y="795"/>
                </a:lnTo>
                <a:lnTo>
                  <a:pt x="334" y="798"/>
                </a:lnTo>
                <a:lnTo>
                  <a:pt x="343" y="793"/>
                </a:lnTo>
                <a:lnTo>
                  <a:pt x="344" y="795"/>
                </a:lnTo>
                <a:lnTo>
                  <a:pt x="348" y="793"/>
                </a:lnTo>
                <a:lnTo>
                  <a:pt x="357" y="795"/>
                </a:lnTo>
                <a:lnTo>
                  <a:pt x="359" y="795"/>
                </a:lnTo>
                <a:lnTo>
                  <a:pt x="351" y="788"/>
                </a:lnTo>
                <a:lnTo>
                  <a:pt x="351" y="784"/>
                </a:lnTo>
                <a:lnTo>
                  <a:pt x="353" y="781"/>
                </a:lnTo>
                <a:lnTo>
                  <a:pt x="364" y="775"/>
                </a:lnTo>
                <a:lnTo>
                  <a:pt x="371" y="775"/>
                </a:lnTo>
                <a:lnTo>
                  <a:pt x="371" y="777"/>
                </a:lnTo>
                <a:lnTo>
                  <a:pt x="382" y="772"/>
                </a:lnTo>
                <a:lnTo>
                  <a:pt x="385" y="773"/>
                </a:lnTo>
                <a:lnTo>
                  <a:pt x="396" y="772"/>
                </a:lnTo>
                <a:lnTo>
                  <a:pt x="390" y="775"/>
                </a:lnTo>
                <a:lnTo>
                  <a:pt x="401" y="788"/>
                </a:lnTo>
                <a:lnTo>
                  <a:pt x="405" y="788"/>
                </a:lnTo>
                <a:lnTo>
                  <a:pt x="399" y="789"/>
                </a:lnTo>
                <a:lnTo>
                  <a:pt x="403" y="789"/>
                </a:lnTo>
                <a:lnTo>
                  <a:pt x="405" y="793"/>
                </a:lnTo>
                <a:lnTo>
                  <a:pt x="406" y="795"/>
                </a:lnTo>
                <a:lnTo>
                  <a:pt x="414" y="809"/>
                </a:lnTo>
                <a:lnTo>
                  <a:pt x="417" y="823"/>
                </a:lnTo>
                <a:lnTo>
                  <a:pt x="421" y="825"/>
                </a:lnTo>
                <a:lnTo>
                  <a:pt x="424" y="832"/>
                </a:lnTo>
                <a:lnTo>
                  <a:pt x="435" y="836"/>
                </a:lnTo>
                <a:lnTo>
                  <a:pt x="440" y="832"/>
                </a:lnTo>
                <a:lnTo>
                  <a:pt x="445" y="839"/>
                </a:lnTo>
                <a:lnTo>
                  <a:pt x="447" y="843"/>
                </a:lnTo>
                <a:lnTo>
                  <a:pt x="458" y="851"/>
                </a:lnTo>
                <a:lnTo>
                  <a:pt x="461" y="857"/>
                </a:lnTo>
                <a:lnTo>
                  <a:pt x="467" y="867"/>
                </a:lnTo>
                <a:lnTo>
                  <a:pt x="504" y="873"/>
                </a:lnTo>
                <a:lnTo>
                  <a:pt x="508" y="876"/>
                </a:lnTo>
                <a:lnTo>
                  <a:pt x="524" y="876"/>
                </a:lnTo>
                <a:lnTo>
                  <a:pt x="532" y="873"/>
                </a:lnTo>
                <a:lnTo>
                  <a:pt x="538" y="875"/>
                </a:lnTo>
                <a:lnTo>
                  <a:pt x="540" y="871"/>
                </a:lnTo>
                <a:lnTo>
                  <a:pt x="541" y="875"/>
                </a:lnTo>
                <a:lnTo>
                  <a:pt x="556" y="867"/>
                </a:lnTo>
                <a:lnTo>
                  <a:pt x="564" y="869"/>
                </a:lnTo>
                <a:lnTo>
                  <a:pt x="570" y="867"/>
                </a:lnTo>
                <a:lnTo>
                  <a:pt x="570" y="860"/>
                </a:lnTo>
                <a:lnTo>
                  <a:pt x="570" y="850"/>
                </a:lnTo>
                <a:lnTo>
                  <a:pt x="566" y="850"/>
                </a:lnTo>
                <a:lnTo>
                  <a:pt x="568" y="850"/>
                </a:lnTo>
                <a:lnTo>
                  <a:pt x="568" y="850"/>
                </a:lnTo>
                <a:lnTo>
                  <a:pt x="570" y="841"/>
                </a:lnTo>
                <a:lnTo>
                  <a:pt x="572" y="843"/>
                </a:lnTo>
                <a:lnTo>
                  <a:pt x="573" y="848"/>
                </a:lnTo>
                <a:lnTo>
                  <a:pt x="579" y="841"/>
                </a:lnTo>
                <a:lnTo>
                  <a:pt x="579" y="839"/>
                </a:lnTo>
                <a:lnTo>
                  <a:pt x="586" y="830"/>
                </a:lnTo>
                <a:lnTo>
                  <a:pt x="593" y="827"/>
                </a:lnTo>
                <a:lnTo>
                  <a:pt x="596" y="827"/>
                </a:lnTo>
                <a:lnTo>
                  <a:pt x="618" y="812"/>
                </a:lnTo>
                <a:lnTo>
                  <a:pt x="618" y="807"/>
                </a:lnTo>
                <a:lnTo>
                  <a:pt x="618" y="807"/>
                </a:lnTo>
                <a:lnTo>
                  <a:pt x="623" y="804"/>
                </a:lnTo>
                <a:lnTo>
                  <a:pt x="621" y="809"/>
                </a:lnTo>
                <a:lnTo>
                  <a:pt x="628" y="812"/>
                </a:lnTo>
                <a:lnTo>
                  <a:pt x="639" y="811"/>
                </a:lnTo>
                <a:lnTo>
                  <a:pt x="635" y="812"/>
                </a:lnTo>
                <a:lnTo>
                  <a:pt x="641" y="814"/>
                </a:lnTo>
                <a:lnTo>
                  <a:pt x="662" y="805"/>
                </a:lnTo>
                <a:lnTo>
                  <a:pt x="680" y="795"/>
                </a:lnTo>
                <a:lnTo>
                  <a:pt x="689" y="795"/>
                </a:lnTo>
                <a:lnTo>
                  <a:pt x="692" y="793"/>
                </a:lnTo>
                <a:lnTo>
                  <a:pt x="696" y="784"/>
                </a:lnTo>
                <a:lnTo>
                  <a:pt x="705" y="782"/>
                </a:lnTo>
                <a:lnTo>
                  <a:pt x="706" y="777"/>
                </a:lnTo>
                <a:lnTo>
                  <a:pt x="705" y="773"/>
                </a:lnTo>
                <a:lnTo>
                  <a:pt x="703" y="766"/>
                </a:lnTo>
                <a:lnTo>
                  <a:pt x="701" y="766"/>
                </a:lnTo>
                <a:lnTo>
                  <a:pt x="705" y="759"/>
                </a:lnTo>
                <a:lnTo>
                  <a:pt x="699" y="759"/>
                </a:lnTo>
                <a:lnTo>
                  <a:pt x="699" y="757"/>
                </a:lnTo>
                <a:lnTo>
                  <a:pt x="706" y="756"/>
                </a:lnTo>
                <a:lnTo>
                  <a:pt x="703" y="752"/>
                </a:lnTo>
                <a:lnTo>
                  <a:pt x="703" y="747"/>
                </a:lnTo>
                <a:lnTo>
                  <a:pt x="699" y="743"/>
                </a:lnTo>
                <a:lnTo>
                  <a:pt x="705" y="741"/>
                </a:lnTo>
                <a:lnTo>
                  <a:pt x="699" y="731"/>
                </a:lnTo>
                <a:lnTo>
                  <a:pt x="703" y="729"/>
                </a:lnTo>
                <a:lnTo>
                  <a:pt x="706" y="722"/>
                </a:lnTo>
                <a:lnTo>
                  <a:pt x="701" y="715"/>
                </a:lnTo>
                <a:lnTo>
                  <a:pt x="705" y="704"/>
                </a:lnTo>
                <a:lnTo>
                  <a:pt x="701" y="701"/>
                </a:lnTo>
                <a:lnTo>
                  <a:pt x="706" y="697"/>
                </a:lnTo>
                <a:lnTo>
                  <a:pt x="706" y="692"/>
                </a:lnTo>
                <a:lnTo>
                  <a:pt x="710" y="690"/>
                </a:lnTo>
                <a:lnTo>
                  <a:pt x="705" y="686"/>
                </a:lnTo>
                <a:lnTo>
                  <a:pt x="698" y="686"/>
                </a:lnTo>
                <a:lnTo>
                  <a:pt x="698" y="683"/>
                </a:lnTo>
                <a:lnTo>
                  <a:pt x="692" y="685"/>
                </a:lnTo>
                <a:lnTo>
                  <a:pt x="690" y="681"/>
                </a:lnTo>
                <a:lnTo>
                  <a:pt x="685" y="686"/>
                </a:lnTo>
                <a:lnTo>
                  <a:pt x="676" y="674"/>
                </a:lnTo>
                <a:lnTo>
                  <a:pt x="678" y="667"/>
                </a:lnTo>
                <a:lnTo>
                  <a:pt x="669" y="663"/>
                </a:lnTo>
                <a:lnTo>
                  <a:pt x="666" y="656"/>
                </a:lnTo>
                <a:lnTo>
                  <a:pt x="660" y="656"/>
                </a:lnTo>
                <a:lnTo>
                  <a:pt x="659" y="651"/>
                </a:lnTo>
                <a:lnTo>
                  <a:pt x="653" y="653"/>
                </a:lnTo>
                <a:lnTo>
                  <a:pt x="659" y="649"/>
                </a:lnTo>
                <a:lnTo>
                  <a:pt x="650" y="644"/>
                </a:lnTo>
                <a:lnTo>
                  <a:pt x="630" y="656"/>
                </a:lnTo>
                <a:lnTo>
                  <a:pt x="625" y="656"/>
                </a:lnTo>
                <a:lnTo>
                  <a:pt x="625" y="646"/>
                </a:lnTo>
                <a:lnTo>
                  <a:pt x="616" y="646"/>
                </a:lnTo>
                <a:lnTo>
                  <a:pt x="611" y="633"/>
                </a:lnTo>
                <a:lnTo>
                  <a:pt x="600" y="623"/>
                </a:lnTo>
                <a:lnTo>
                  <a:pt x="600" y="623"/>
                </a:lnTo>
                <a:lnTo>
                  <a:pt x="593" y="605"/>
                </a:lnTo>
                <a:lnTo>
                  <a:pt x="596" y="598"/>
                </a:lnTo>
                <a:lnTo>
                  <a:pt x="595" y="594"/>
                </a:lnTo>
                <a:lnTo>
                  <a:pt x="586" y="582"/>
                </a:lnTo>
                <a:lnTo>
                  <a:pt x="588" y="571"/>
                </a:lnTo>
                <a:lnTo>
                  <a:pt x="591" y="571"/>
                </a:lnTo>
                <a:lnTo>
                  <a:pt x="591" y="566"/>
                </a:lnTo>
                <a:lnTo>
                  <a:pt x="582" y="560"/>
                </a:lnTo>
                <a:lnTo>
                  <a:pt x="584" y="557"/>
                </a:lnTo>
                <a:lnTo>
                  <a:pt x="595" y="553"/>
                </a:lnTo>
                <a:lnTo>
                  <a:pt x="600" y="550"/>
                </a:lnTo>
                <a:lnTo>
                  <a:pt x="596" y="546"/>
                </a:lnTo>
                <a:lnTo>
                  <a:pt x="593" y="550"/>
                </a:lnTo>
                <a:lnTo>
                  <a:pt x="588" y="546"/>
                </a:lnTo>
                <a:lnTo>
                  <a:pt x="595" y="537"/>
                </a:lnTo>
                <a:lnTo>
                  <a:pt x="593" y="528"/>
                </a:lnTo>
                <a:lnTo>
                  <a:pt x="600" y="525"/>
                </a:lnTo>
                <a:lnTo>
                  <a:pt x="600" y="516"/>
                </a:lnTo>
                <a:lnTo>
                  <a:pt x="609" y="514"/>
                </a:lnTo>
                <a:lnTo>
                  <a:pt x="607" y="509"/>
                </a:lnTo>
                <a:lnTo>
                  <a:pt x="611" y="507"/>
                </a:lnTo>
                <a:lnTo>
                  <a:pt x="618" y="504"/>
                </a:lnTo>
                <a:lnTo>
                  <a:pt x="627" y="505"/>
                </a:lnTo>
                <a:lnTo>
                  <a:pt x="634" y="502"/>
                </a:lnTo>
                <a:lnTo>
                  <a:pt x="616" y="497"/>
                </a:lnTo>
                <a:lnTo>
                  <a:pt x="619" y="479"/>
                </a:lnTo>
                <a:lnTo>
                  <a:pt x="628" y="475"/>
                </a:lnTo>
                <a:lnTo>
                  <a:pt x="632" y="468"/>
                </a:lnTo>
                <a:lnTo>
                  <a:pt x="627" y="465"/>
                </a:lnTo>
                <a:lnTo>
                  <a:pt x="611" y="470"/>
                </a:lnTo>
                <a:lnTo>
                  <a:pt x="605" y="468"/>
                </a:lnTo>
                <a:lnTo>
                  <a:pt x="591" y="456"/>
                </a:lnTo>
                <a:lnTo>
                  <a:pt x="580" y="450"/>
                </a:lnTo>
                <a:lnTo>
                  <a:pt x="573" y="442"/>
                </a:lnTo>
                <a:lnTo>
                  <a:pt x="564" y="436"/>
                </a:lnTo>
                <a:lnTo>
                  <a:pt x="559" y="427"/>
                </a:lnTo>
                <a:lnTo>
                  <a:pt x="561" y="422"/>
                </a:lnTo>
                <a:lnTo>
                  <a:pt x="561" y="422"/>
                </a:lnTo>
                <a:lnTo>
                  <a:pt x="570" y="413"/>
                </a:lnTo>
                <a:lnTo>
                  <a:pt x="575" y="413"/>
                </a:lnTo>
                <a:lnTo>
                  <a:pt x="593" y="404"/>
                </a:lnTo>
                <a:lnTo>
                  <a:pt x="614" y="402"/>
                </a:lnTo>
                <a:lnTo>
                  <a:pt x="612" y="394"/>
                </a:lnTo>
                <a:lnTo>
                  <a:pt x="621" y="394"/>
                </a:lnTo>
                <a:lnTo>
                  <a:pt x="623" y="381"/>
                </a:lnTo>
                <a:lnTo>
                  <a:pt x="618" y="372"/>
                </a:lnTo>
                <a:lnTo>
                  <a:pt x="612" y="372"/>
                </a:lnTo>
                <a:lnTo>
                  <a:pt x="605" y="379"/>
                </a:lnTo>
                <a:lnTo>
                  <a:pt x="598" y="381"/>
                </a:lnTo>
                <a:lnTo>
                  <a:pt x="596" y="385"/>
                </a:lnTo>
                <a:lnTo>
                  <a:pt x="600" y="387"/>
                </a:lnTo>
                <a:lnTo>
                  <a:pt x="600" y="388"/>
                </a:lnTo>
                <a:lnTo>
                  <a:pt x="588" y="392"/>
                </a:lnTo>
                <a:lnTo>
                  <a:pt x="586" y="388"/>
                </a:lnTo>
                <a:lnTo>
                  <a:pt x="593" y="385"/>
                </a:lnTo>
                <a:lnTo>
                  <a:pt x="586" y="367"/>
                </a:lnTo>
                <a:lnTo>
                  <a:pt x="591" y="367"/>
                </a:lnTo>
                <a:lnTo>
                  <a:pt x="598" y="362"/>
                </a:lnTo>
                <a:lnTo>
                  <a:pt x="598" y="356"/>
                </a:lnTo>
                <a:lnTo>
                  <a:pt x="603" y="349"/>
                </a:lnTo>
                <a:lnTo>
                  <a:pt x="607" y="347"/>
                </a:lnTo>
                <a:lnTo>
                  <a:pt x="600" y="344"/>
                </a:lnTo>
                <a:lnTo>
                  <a:pt x="609" y="340"/>
                </a:lnTo>
                <a:lnTo>
                  <a:pt x="611" y="333"/>
                </a:lnTo>
                <a:lnTo>
                  <a:pt x="612" y="330"/>
                </a:lnTo>
                <a:lnTo>
                  <a:pt x="611" y="330"/>
                </a:lnTo>
                <a:lnTo>
                  <a:pt x="611" y="323"/>
                </a:lnTo>
                <a:lnTo>
                  <a:pt x="616" y="316"/>
                </a:lnTo>
                <a:lnTo>
                  <a:pt x="618" y="308"/>
                </a:lnTo>
                <a:lnTo>
                  <a:pt x="623" y="310"/>
                </a:lnTo>
                <a:lnTo>
                  <a:pt x="628" y="307"/>
                </a:lnTo>
                <a:lnTo>
                  <a:pt x="628" y="312"/>
                </a:lnTo>
                <a:lnTo>
                  <a:pt x="632" y="312"/>
                </a:lnTo>
                <a:lnTo>
                  <a:pt x="632" y="305"/>
                </a:lnTo>
                <a:lnTo>
                  <a:pt x="630" y="303"/>
                </a:lnTo>
                <a:lnTo>
                  <a:pt x="627" y="305"/>
                </a:lnTo>
                <a:lnTo>
                  <a:pt x="623" y="303"/>
                </a:lnTo>
                <a:lnTo>
                  <a:pt x="625" y="300"/>
                </a:lnTo>
                <a:lnTo>
                  <a:pt x="618" y="296"/>
                </a:lnTo>
                <a:lnTo>
                  <a:pt x="619" y="294"/>
                </a:lnTo>
                <a:lnTo>
                  <a:pt x="618" y="291"/>
                </a:lnTo>
                <a:lnTo>
                  <a:pt x="614" y="291"/>
                </a:lnTo>
                <a:lnTo>
                  <a:pt x="612" y="289"/>
                </a:lnTo>
                <a:lnTo>
                  <a:pt x="611" y="291"/>
                </a:lnTo>
                <a:lnTo>
                  <a:pt x="609" y="287"/>
                </a:lnTo>
                <a:lnTo>
                  <a:pt x="607" y="289"/>
                </a:lnTo>
                <a:lnTo>
                  <a:pt x="605" y="287"/>
                </a:lnTo>
                <a:lnTo>
                  <a:pt x="603" y="289"/>
                </a:lnTo>
                <a:lnTo>
                  <a:pt x="600" y="285"/>
                </a:lnTo>
                <a:lnTo>
                  <a:pt x="600" y="278"/>
                </a:lnTo>
                <a:lnTo>
                  <a:pt x="593" y="284"/>
                </a:lnTo>
                <a:lnTo>
                  <a:pt x="582" y="276"/>
                </a:lnTo>
                <a:lnTo>
                  <a:pt x="584" y="273"/>
                </a:lnTo>
                <a:lnTo>
                  <a:pt x="580" y="273"/>
                </a:lnTo>
                <a:lnTo>
                  <a:pt x="580" y="273"/>
                </a:lnTo>
                <a:lnTo>
                  <a:pt x="580" y="268"/>
                </a:lnTo>
                <a:lnTo>
                  <a:pt x="584" y="257"/>
                </a:lnTo>
                <a:lnTo>
                  <a:pt x="580" y="255"/>
                </a:lnTo>
                <a:lnTo>
                  <a:pt x="591" y="246"/>
                </a:lnTo>
                <a:lnTo>
                  <a:pt x="584" y="243"/>
                </a:lnTo>
                <a:lnTo>
                  <a:pt x="589" y="239"/>
                </a:lnTo>
                <a:lnTo>
                  <a:pt x="586" y="236"/>
                </a:lnTo>
                <a:lnTo>
                  <a:pt x="595" y="236"/>
                </a:lnTo>
                <a:lnTo>
                  <a:pt x="595" y="225"/>
                </a:lnTo>
                <a:lnTo>
                  <a:pt x="600" y="220"/>
                </a:lnTo>
                <a:lnTo>
                  <a:pt x="603" y="223"/>
                </a:lnTo>
                <a:lnTo>
                  <a:pt x="614" y="221"/>
                </a:lnTo>
                <a:lnTo>
                  <a:pt x="621" y="211"/>
                </a:lnTo>
                <a:lnTo>
                  <a:pt x="628" y="209"/>
                </a:lnTo>
                <a:lnTo>
                  <a:pt x="630" y="204"/>
                </a:lnTo>
                <a:lnTo>
                  <a:pt x="634" y="213"/>
                </a:lnTo>
                <a:lnTo>
                  <a:pt x="643" y="218"/>
                </a:lnTo>
                <a:lnTo>
                  <a:pt x="653" y="213"/>
                </a:lnTo>
                <a:lnTo>
                  <a:pt x="653" y="214"/>
                </a:lnTo>
                <a:lnTo>
                  <a:pt x="664" y="216"/>
                </a:lnTo>
                <a:lnTo>
                  <a:pt x="674" y="236"/>
                </a:lnTo>
                <a:lnTo>
                  <a:pt x="687" y="225"/>
                </a:lnTo>
                <a:lnTo>
                  <a:pt x="694" y="223"/>
                </a:lnTo>
                <a:lnTo>
                  <a:pt x="694" y="211"/>
                </a:lnTo>
                <a:lnTo>
                  <a:pt x="692" y="205"/>
                </a:lnTo>
                <a:lnTo>
                  <a:pt x="694" y="198"/>
                </a:lnTo>
                <a:lnTo>
                  <a:pt x="685" y="198"/>
                </a:lnTo>
                <a:lnTo>
                  <a:pt x="683" y="195"/>
                </a:lnTo>
                <a:lnTo>
                  <a:pt x="678" y="193"/>
                </a:lnTo>
                <a:lnTo>
                  <a:pt x="674" y="197"/>
                </a:lnTo>
                <a:lnTo>
                  <a:pt x="666" y="193"/>
                </a:lnTo>
                <a:lnTo>
                  <a:pt x="664" y="184"/>
                </a:lnTo>
                <a:lnTo>
                  <a:pt x="660" y="182"/>
                </a:lnTo>
                <a:lnTo>
                  <a:pt x="662" y="175"/>
                </a:lnTo>
                <a:lnTo>
                  <a:pt x="657" y="172"/>
                </a:lnTo>
                <a:lnTo>
                  <a:pt x="660" y="168"/>
                </a:lnTo>
                <a:lnTo>
                  <a:pt x="657" y="168"/>
                </a:lnTo>
                <a:lnTo>
                  <a:pt x="660" y="166"/>
                </a:lnTo>
                <a:lnTo>
                  <a:pt x="655" y="159"/>
                </a:lnTo>
                <a:lnTo>
                  <a:pt x="657" y="158"/>
                </a:lnTo>
                <a:lnTo>
                  <a:pt x="650" y="152"/>
                </a:lnTo>
                <a:lnTo>
                  <a:pt x="653" y="147"/>
                </a:lnTo>
                <a:lnTo>
                  <a:pt x="655" y="140"/>
                </a:lnTo>
                <a:lnTo>
                  <a:pt x="650" y="143"/>
                </a:lnTo>
                <a:lnTo>
                  <a:pt x="639" y="140"/>
                </a:lnTo>
                <a:lnTo>
                  <a:pt x="634" y="135"/>
                </a:lnTo>
                <a:lnTo>
                  <a:pt x="627" y="126"/>
                </a:lnTo>
                <a:lnTo>
                  <a:pt x="639" y="122"/>
                </a:lnTo>
                <a:lnTo>
                  <a:pt x="646" y="117"/>
                </a:lnTo>
                <a:lnTo>
                  <a:pt x="644" y="111"/>
                </a:lnTo>
                <a:lnTo>
                  <a:pt x="639" y="103"/>
                </a:lnTo>
                <a:lnTo>
                  <a:pt x="619" y="87"/>
                </a:lnTo>
                <a:lnTo>
                  <a:pt x="609" y="85"/>
                </a:lnTo>
                <a:lnTo>
                  <a:pt x="600" y="83"/>
                </a:lnTo>
                <a:lnTo>
                  <a:pt x="605" y="88"/>
                </a:lnTo>
                <a:lnTo>
                  <a:pt x="611" y="87"/>
                </a:lnTo>
                <a:lnTo>
                  <a:pt x="607" y="88"/>
                </a:lnTo>
                <a:lnTo>
                  <a:pt x="609" y="90"/>
                </a:lnTo>
                <a:lnTo>
                  <a:pt x="605" y="88"/>
                </a:lnTo>
                <a:lnTo>
                  <a:pt x="602" y="87"/>
                </a:lnTo>
                <a:lnTo>
                  <a:pt x="605" y="90"/>
                </a:lnTo>
                <a:lnTo>
                  <a:pt x="607" y="92"/>
                </a:lnTo>
                <a:lnTo>
                  <a:pt x="611" y="95"/>
                </a:lnTo>
                <a:lnTo>
                  <a:pt x="621" y="103"/>
                </a:lnTo>
                <a:lnTo>
                  <a:pt x="611" y="97"/>
                </a:lnTo>
                <a:lnTo>
                  <a:pt x="602" y="92"/>
                </a:lnTo>
                <a:lnTo>
                  <a:pt x="591" y="83"/>
                </a:lnTo>
                <a:lnTo>
                  <a:pt x="593" y="81"/>
                </a:lnTo>
                <a:lnTo>
                  <a:pt x="575" y="65"/>
                </a:lnTo>
                <a:lnTo>
                  <a:pt x="561" y="56"/>
                </a:lnTo>
                <a:lnTo>
                  <a:pt x="559" y="51"/>
                </a:lnTo>
                <a:lnTo>
                  <a:pt x="557" y="55"/>
                </a:lnTo>
                <a:lnTo>
                  <a:pt x="556" y="53"/>
                </a:lnTo>
                <a:lnTo>
                  <a:pt x="548" y="48"/>
                </a:lnTo>
                <a:lnTo>
                  <a:pt x="547" y="39"/>
                </a:lnTo>
                <a:close/>
                <a:moveTo>
                  <a:pt x="405" y="793"/>
                </a:moveTo>
                <a:lnTo>
                  <a:pt x="405" y="793"/>
                </a:lnTo>
                <a:lnTo>
                  <a:pt x="399" y="791"/>
                </a:lnTo>
                <a:lnTo>
                  <a:pt x="405" y="793"/>
                </a:lnTo>
                <a:close/>
                <a:moveTo>
                  <a:pt x="296" y="805"/>
                </a:moveTo>
                <a:lnTo>
                  <a:pt x="296" y="805"/>
                </a:lnTo>
                <a:lnTo>
                  <a:pt x="296" y="805"/>
                </a:lnTo>
                <a:lnTo>
                  <a:pt x="296" y="805"/>
                </a:lnTo>
                <a:close/>
                <a:moveTo>
                  <a:pt x="176" y="253"/>
                </a:moveTo>
                <a:lnTo>
                  <a:pt x="176" y="253"/>
                </a:lnTo>
                <a:lnTo>
                  <a:pt x="176" y="253"/>
                </a:lnTo>
                <a:lnTo>
                  <a:pt x="176" y="253"/>
                </a:lnTo>
                <a:lnTo>
                  <a:pt x="176" y="253"/>
                </a:lnTo>
                <a:close/>
                <a:moveTo>
                  <a:pt x="161" y="278"/>
                </a:moveTo>
                <a:lnTo>
                  <a:pt x="158" y="287"/>
                </a:lnTo>
                <a:lnTo>
                  <a:pt x="165" y="278"/>
                </a:lnTo>
                <a:lnTo>
                  <a:pt x="161" y="278"/>
                </a:lnTo>
                <a:close/>
                <a:moveTo>
                  <a:pt x="5" y="649"/>
                </a:moveTo>
                <a:lnTo>
                  <a:pt x="0" y="649"/>
                </a:lnTo>
                <a:lnTo>
                  <a:pt x="2" y="653"/>
                </a:lnTo>
                <a:lnTo>
                  <a:pt x="0" y="655"/>
                </a:lnTo>
                <a:lnTo>
                  <a:pt x="2" y="660"/>
                </a:lnTo>
                <a:lnTo>
                  <a:pt x="5" y="660"/>
                </a:lnTo>
                <a:lnTo>
                  <a:pt x="5" y="649"/>
                </a:lnTo>
                <a:close/>
                <a:moveTo>
                  <a:pt x="122" y="701"/>
                </a:moveTo>
                <a:lnTo>
                  <a:pt x="122" y="701"/>
                </a:lnTo>
                <a:lnTo>
                  <a:pt x="122" y="701"/>
                </a:lnTo>
                <a:lnTo>
                  <a:pt x="122" y="701"/>
                </a:lnTo>
                <a:close/>
                <a:moveTo>
                  <a:pt x="121" y="704"/>
                </a:moveTo>
                <a:lnTo>
                  <a:pt x="121" y="704"/>
                </a:lnTo>
                <a:lnTo>
                  <a:pt x="121" y="704"/>
                </a:lnTo>
                <a:close/>
                <a:moveTo>
                  <a:pt x="11" y="706"/>
                </a:moveTo>
                <a:lnTo>
                  <a:pt x="7" y="710"/>
                </a:lnTo>
                <a:lnTo>
                  <a:pt x="12" y="713"/>
                </a:lnTo>
                <a:lnTo>
                  <a:pt x="16" y="710"/>
                </a:lnTo>
                <a:lnTo>
                  <a:pt x="16" y="711"/>
                </a:lnTo>
                <a:lnTo>
                  <a:pt x="19" y="710"/>
                </a:lnTo>
                <a:lnTo>
                  <a:pt x="11" y="706"/>
                </a:lnTo>
                <a:close/>
                <a:moveTo>
                  <a:pt x="165" y="756"/>
                </a:moveTo>
                <a:lnTo>
                  <a:pt x="167" y="761"/>
                </a:lnTo>
                <a:lnTo>
                  <a:pt x="172" y="761"/>
                </a:lnTo>
                <a:lnTo>
                  <a:pt x="174" y="757"/>
                </a:lnTo>
                <a:lnTo>
                  <a:pt x="165" y="756"/>
                </a:lnTo>
                <a:close/>
              </a:path>
            </a:pathLst>
          </a:custGeom>
          <a:solidFill>
            <a:schemeClr val="accent2">
              <a:lumMod val="60000"/>
              <a:lumOff val="40000"/>
            </a:schemeClr>
          </a:solidFill>
          <a:ln w="9525">
            <a:noFill/>
            <a:round/>
            <a:headEnd/>
            <a:tailEnd/>
          </a:ln>
        </p:spPr>
        <p:txBody>
          <a:bodyPr vert="horz" wrap="square" lIns="91424" tIns="45712" rIns="91424" bIns="45712" numCol="1" anchor="t" anchorCtr="0" compatLnSpc="1">
            <a:prstTxWarp prst="textNoShape">
              <a:avLst/>
            </a:prstTxWarp>
          </a:bodyPr>
          <a:lstStyle/>
          <a:p>
            <a:endParaRPr lang="en-GB" sz="2400"/>
          </a:p>
        </p:txBody>
      </p:sp>
      <p:sp>
        <p:nvSpPr>
          <p:cNvPr id="11" name="Freeform 11"/>
          <p:cNvSpPr>
            <a:spLocks/>
          </p:cNvSpPr>
          <p:nvPr/>
        </p:nvSpPr>
        <p:spPr bwMode="auto">
          <a:xfrm>
            <a:off x="7224270" y="4148718"/>
            <a:ext cx="614783" cy="680161"/>
          </a:xfrm>
          <a:custGeom>
            <a:avLst/>
            <a:gdLst/>
            <a:ahLst/>
            <a:cxnLst>
              <a:cxn ang="0">
                <a:pos x="307" y="22"/>
              </a:cxn>
              <a:cxn ang="0">
                <a:pos x="268" y="46"/>
              </a:cxn>
              <a:cxn ang="0">
                <a:pos x="233" y="71"/>
              </a:cxn>
              <a:cxn ang="0">
                <a:pos x="210" y="101"/>
              </a:cxn>
              <a:cxn ang="0">
                <a:pos x="171" y="114"/>
              </a:cxn>
              <a:cxn ang="0">
                <a:pos x="160" y="96"/>
              </a:cxn>
              <a:cxn ang="0">
                <a:pos x="135" y="126"/>
              </a:cxn>
              <a:cxn ang="0">
                <a:pos x="84" y="121"/>
              </a:cxn>
              <a:cxn ang="0">
                <a:pos x="44" y="126"/>
              </a:cxn>
              <a:cxn ang="0">
                <a:pos x="25" y="146"/>
              </a:cxn>
              <a:cxn ang="0">
                <a:pos x="21" y="176"/>
              </a:cxn>
              <a:cxn ang="0">
                <a:pos x="44" y="192"/>
              </a:cxn>
              <a:cxn ang="0">
                <a:pos x="55" y="194"/>
              </a:cxn>
              <a:cxn ang="0">
                <a:pos x="68" y="208"/>
              </a:cxn>
              <a:cxn ang="0">
                <a:pos x="64" y="213"/>
              </a:cxn>
              <a:cxn ang="0">
                <a:pos x="52" y="236"/>
              </a:cxn>
              <a:cxn ang="0">
                <a:pos x="39" y="265"/>
              </a:cxn>
              <a:cxn ang="0">
                <a:pos x="41" y="291"/>
              </a:cxn>
              <a:cxn ang="0">
                <a:pos x="59" y="275"/>
              </a:cxn>
              <a:cxn ang="0">
                <a:pos x="16" y="316"/>
              </a:cxn>
              <a:cxn ang="0">
                <a:pos x="21" y="353"/>
              </a:cxn>
              <a:cxn ang="0">
                <a:pos x="73" y="371"/>
              </a:cxn>
              <a:cxn ang="0">
                <a:pos x="59" y="407"/>
              </a:cxn>
              <a:cxn ang="0">
                <a:pos x="34" y="431"/>
              </a:cxn>
              <a:cxn ang="0">
                <a:pos x="36" y="456"/>
              </a:cxn>
              <a:cxn ang="0">
                <a:pos x="27" y="485"/>
              </a:cxn>
              <a:cxn ang="0">
                <a:pos x="57" y="549"/>
              </a:cxn>
              <a:cxn ang="0">
                <a:pos x="94" y="556"/>
              </a:cxn>
              <a:cxn ang="0">
                <a:pos x="117" y="577"/>
              </a:cxn>
              <a:cxn ang="0">
                <a:pos x="146" y="589"/>
              </a:cxn>
              <a:cxn ang="0">
                <a:pos x="169" y="579"/>
              </a:cxn>
              <a:cxn ang="0">
                <a:pos x="204" y="554"/>
              </a:cxn>
              <a:cxn ang="0">
                <a:pos x="197" y="522"/>
              </a:cxn>
              <a:cxn ang="0">
                <a:pos x="206" y="522"/>
              </a:cxn>
              <a:cxn ang="0">
                <a:pos x="236" y="518"/>
              </a:cxn>
              <a:cxn ang="0">
                <a:pos x="263" y="522"/>
              </a:cxn>
              <a:cxn ang="0">
                <a:pos x="273" y="502"/>
              </a:cxn>
              <a:cxn ang="0">
                <a:pos x="282" y="518"/>
              </a:cxn>
              <a:cxn ang="0">
                <a:pos x="311" y="518"/>
              </a:cxn>
              <a:cxn ang="0">
                <a:pos x="364" y="517"/>
              </a:cxn>
              <a:cxn ang="0">
                <a:pos x="359" y="490"/>
              </a:cxn>
              <a:cxn ang="0">
                <a:pos x="382" y="472"/>
              </a:cxn>
              <a:cxn ang="0">
                <a:pos x="400" y="490"/>
              </a:cxn>
              <a:cxn ang="0">
                <a:pos x="421" y="508"/>
              </a:cxn>
              <a:cxn ang="0">
                <a:pos x="431" y="531"/>
              </a:cxn>
              <a:cxn ang="0">
                <a:pos x="453" y="495"/>
              </a:cxn>
              <a:cxn ang="0">
                <a:pos x="481" y="479"/>
              </a:cxn>
              <a:cxn ang="0">
                <a:pos x="495" y="447"/>
              </a:cxn>
              <a:cxn ang="0">
                <a:pos x="508" y="419"/>
              </a:cxn>
              <a:cxn ang="0">
                <a:pos x="520" y="396"/>
              </a:cxn>
              <a:cxn ang="0">
                <a:pos x="536" y="366"/>
              </a:cxn>
              <a:cxn ang="0">
                <a:pos x="472" y="293"/>
              </a:cxn>
              <a:cxn ang="0">
                <a:pos x="433" y="258"/>
              </a:cxn>
              <a:cxn ang="0">
                <a:pos x="428" y="226"/>
              </a:cxn>
              <a:cxn ang="0">
                <a:pos x="396" y="210"/>
              </a:cxn>
              <a:cxn ang="0">
                <a:pos x="417" y="190"/>
              </a:cxn>
              <a:cxn ang="0">
                <a:pos x="421" y="174"/>
              </a:cxn>
              <a:cxn ang="0">
                <a:pos x="392" y="155"/>
              </a:cxn>
              <a:cxn ang="0">
                <a:pos x="364" y="144"/>
              </a:cxn>
              <a:cxn ang="0">
                <a:pos x="382" y="96"/>
              </a:cxn>
              <a:cxn ang="0">
                <a:pos x="375" y="59"/>
              </a:cxn>
              <a:cxn ang="0">
                <a:pos x="346" y="13"/>
              </a:cxn>
            </a:cxnLst>
            <a:rect l="0" t="0" r="r" b="b"/>
            <a:pathLst>
              <a:path w="536" h="593">
                <a:moveTo>
                  <a:pt x="330" y="0"/>
                </a:moveTo>
                <a:lnTo>
                  <a:pt x="325" y="6"/>
                </a:lnTo>
                <a:lnTo>
                  <a:pt x="321" y="14"/>
                </a:lnTo>
                <a:lnTo>
                  <a:pt x="316" y="16"/>
                </a:lnTo>
                <a:lnTo>
                  <a:pt x="309" y="14"/>
                </a:lnTo>
                <a:lnTo>
                  <a:pt x="307" y="22"/>
                </a:lnTo>
                <a:lnTo>
                  <a:pt x="302" y="23"/>
                </a:lnTo>
                <a:lnTo>
                  <a:pt x="293" y="25"/>
                </a:lnTo>
                <a:lnTo>
                  <a:pt x="284" y="16"/>
                </a:lnTo>
                <a:lnTo>
                  <a:pt x="286" y="30"/>
                </a:lnTo>
                <a:lnTo>
                  <a:pt x="282" y="29"/>
                </a:lnTo>
                <a:lnTo>
                  <a:pt x="268" y="46"/>
                </a:lnTo>
                <a:lnTo>
                  <a:pt x="258" y="57"/>
                </a:lnTo>
                <a:lnTo>
                  <a:pt x="256" y="55"/>
                </a:lnTo>
                <a:lnTo>
                  <a:pt x="249" y="62"/>
                </a:lnTo>
                <a:lnTo>
                  <a:pt x="245" y="62"/>
                </a:lnTo>
                <a:lnTo>
                  <a:pt x="240" y="62"/>
                </a:lnTo>
                <a:lnTo>
                  <a:pt x="233" y="71"/>
                </a:lnTo>
                <a:lnTo>
                  <a:pt x="224" y="75"/>
                </a:lnTo>
                <a:lnTo>
                  <a:pt x="222" y="85"/>
                </a:lnTo>
                <a:lnTo>
                  <a:pt x="226" y="89"/>
                </a:lnTo>
                <a:lnTo>
                  <a:pt x="224" y="93"/>
                </a:lnTo>
                <a:lnTo>
                  <a:pt x="224" y="96"/>
                </a:lnTo>
                <a:lnTo>
                  <a:pt x="210" y="101"/>
                </a:lnTo>
                <a:lnTo>
                  <a:pt x="210" y="108"/>
                </a:lnTo>
                <a:lnTo>
                  <a:pt x="197" y="114"/>
                </a:lnTo>
                <a:lnTo>
                  <a:pt x="188" y="107"/>
                </a:lnTo>
                <a:lnTo>
                  <a:pt x="185" y="117"/>
                </a:lnTo>
                <a:lnTo>
                  <a:pt x="178" y="110"/>
                </a:lnTo>
                <a:lnTo>
                  <a:pt x="171" y="114"/>
                </a:lnTo>
                <a:lnTo>
                  <a:pt x="169" y="112"/>
                </a:lnTo>
                <a:lnTo>
                  <a:pt x="169" y="103"/>
                </a:lnTo>
                <a:lnTo>
                  <a:pt x="165" y="105"/>
                </a:lnTo>
                <a:lnTo>
                  <a:pt x="165" y="100"/>
                </a:lnTo>
                <a:lnTo>
                  <a:pt x="162" y="101"/>
                </a:lnTo>
                <a:lnTo>
                  <a:pt x="160" y="96"/>
                </a:lnTo>
                <a:lnTo>
                  <a:pt x="149" y="101"/>
                </a:lnTo>
                <a:lnTo>
                  <a:pt x="142" y="98"/>
                </a:lnTo>
                <a:lnTo>
                  <a:pt x="135" y="101"/>
                </a:lnTo>
                <a:lnTo>
                  <a:pt x="133" y="108"/>
                </a:lnTo>
                <a:lnTo>
                  <a:pt x="135" y="114"/>
                </a:lnTo>
                <a:lnTo>
                  <a:pt x="135" y="126"/>
                </a:lnTo>
                <a:lnTo>
                  <a:pt x="128" y="128"/>
                </a:lnTo>
                <a:lnTo>
                  <a:pt x="115" y="139"/>
                </a:lnTo>
                <a:lnTo>
                  <a:pt x="105" y="119"/>
                </a:lnTo>
                <a:lnTo>
                  <a:pt x="94" y="117"/>
                </a:lnTo>
                <a:lnTo>
                  <a:pt x="94" y="116"/>
                </a:lnTo>
                <a:lnTo>
                  <a:pt x="84" y="121"/>
                </a:lnTo>
                <a:lnTo>
                  <a:pt x="75" y="116"/>
                </a:lnTo>
                <a:lnTo>
                  <a:pt x="71" y="107"/>
                </a:lnTo>
                <a:lnTo>
                  <a:pt x="69" y="112"/>
                </a:lnTo>
                <a:lnTo>
                  <a:pt x="62" y="114"/>
                </a:lnTo>
                <a:lnTo>
                  <a:pt x="55" y="124"/>
                </a:lnTo>
                <a:lnTo>
                  <a:pt x="44" y="126"/>
                </a:lnTo>
                <a:lnTo>
                  <a:pt x="41" y="123"/>
                </a:lnTo>
                <a:lnTo>
                  <a:pt x="36" y="128"/>
                </a:lnTo>
                <a:lnTo>
                  <a:pt x="36" y="139"/>
                </a:lnTo>
                <a:lnTo>
                  <a:pt x="27" y="139"/>
                </a:lnTo>
                <a:lnTo>
                  <a:pt x="30" y="142"/>
                </a:lnTo>
                <a:lnTo>
                  <a:pt x="25" y="146"/>
                </a:lnTo>
                <a:lnTo>
                  <a:pt x="32" y="151"/>
                </a:lnTo>
                <a:lnTo>
                  <a:pt x="21" y="158"/>
                </a:lnTo>
                <a:lnTo>
                  <a:pt x="25" y="160"/>
                </a:lnTo>
                <a:lnTo>
                  <a:pt x="21" y="171"/>
                </a:lnTo>
                <a:lnTo>
                  <a:pt x="21" y="176"/>
                </a:lnTo>
                <a:lnTo>
                  <a:pt x="21" y="176"/>
                </a:lnTo>
                <a:lnTo>
                  <a:pt x="25" y="176"/>
                </a:lnTo>
                <a:lnTo>
                  <a:pt x="23" y="179"/>
                </a:lnTo>
                <a:lnTo>
                  <a:pt x="34" y="187"/>
                </a:lnTo>
                <a:lnTo>
                  <a:pt x="41" y="181"/>
                </a:lnTo>
                <a:lnTo>
                  <a:pt x="41" y="188"/>
                </a:lnTo>
                <a:lnTo>
                  <a:pt x="44" y="192"/>
                </a:lnTo>
                <a:lnTo>
                  <a:pt x="46" y="190"/>
                </a:lnTo>
                <a:lnTo>
                  <a:pt x="48" y="192"/>
                </a:lnTo>
                <a:lnTo>
                  <a:pt x="50" y="190"/>
                </a:lnTo>
                <a:lnTo>
                  <a:pt x="52" y="194"/>
                </a:lnTo>
                <a:lnTo>
                  <a:pt x="53" y="192"/>
                </a:lnTo>
                <a:lnTo>
                  <a:pt x="55" y="194"/>
                </a:lnTo>
                <a:lnTo>
                  <a:pt x="59" y="192"/>
                </a:lnTo>
                <a:lnTo>
                  <a:pt x="60" y="197"/>
                </a:lnTo>
                <a:lnTo>
                  <a:pt x="59" y="199"/>
                </a:lnTo>
                <a:lnTo>
                  <a:pt x="66" y="203"/>
                </a:lnTo>
                <a:lnTo>
                  <a:pt x="64" y="206"/>
                </a:lnTo>
                <a:lnTo>
                  <a:pt x="68" y="208"/>
                </a:lnTo>
                <a:lnTo>
                  <a:pt x="71" y="206"/>
                </a:lnTo>
                <a:lnTo>
                  <a:pt x="73" y="208"/>
                </a:lnTo>
                <a:lnTo>
                  <a:pt x="73" y="215"/>
                </a:lnTo>
                <a:lnTo>
                  <a:pt x="69" y="215"/>
                </a:lnTo>
                <a:lnTo>
                  <a:pt x="69" y="210"/>
                </a:lnTo>
                <a:lnTo>
                  <a:pt x="64" y="213"/>
                </a:lnTo>
                <a:lnTo>
                  <a:pt x="59" y="211"/>
                </a:lnTo>
                <a:lnTo>
                  <a:pt x="57" y="219"/>
                </a:lnTo>
                <a:lnTo>
                  <a:pt x="52" y="226"/>
                </a:lnTo>
                <a:lnTo>
                  <a:pt x="52" y="233"/>
                </a:lnTo>
                <a:lnTo>
                  <a:pt x="53" y="233"/>
                </a:lnTo>
                <a:lnTo>
                  <a:pt x="52" y="236"/>
                </a:lnTo>
                <a:lnTo>
                  <a:pt x="50" y="243"/>
                </a:lnTo>
                <a:lnTo>
                  <a:pt x="41" y="247"/>
                </a:lnTo>
                <a:lnTo>
                  <a:pt x="48" y="250"/>
                </a:lnTo>
                <a:lnTo>
                  <a:pt x="44" y="252"/>
                </a:lnTo>
                <a:lnTo>
                  <a:pt x="39" y="259"/>
                </a:lnTo>
                <a:lnTo>
                  <a:pt x="39" y="265"/>
                </a:lnTo>
                <a:lnTo>
                  <a:pt x="32" y="270"/>
                </a:lnTo>
                <a:lnTo>
                  <a:pt x="27" y="270"/>
                </a:lnTo>
                <a:lnTo>
                  <a:pt x="34" y="288"/>
                </a:lnTo>
                <a:lnTo>
                  <a:pt x="27" y="291"/>
                </a:lnTo>
                <a:lnTo>
                  <a:pt x="29" y="295"/>
                </a:lnTo>
                <a:lnTo>
                  <a:pt x="41" y="291"/>
                </a:lnTo>
                <a:lnTo>
                  <a:pt x="41" y="290"/>
                </a:lnTo>
                <a:lnTo>
                  <a:pt x="37" y="288"/>
                </a:lnTo>
                <a:lnTo>
                  <a:pt x="39" y="284"/>
                </a:lnTo>
                <a:lnTo>
                  <a:pt x="46" y="282"/>
                </a:lnTo>
                <a:lnTo>
                  <a:pt x="53" y="275"/>
                </a:lnTo>
                <a:lnTo>
                  <a:pt x="59" y="275"/>
                </a:lnTo>
                <a:lnTo>
                  <a:pt x="64" y="284"/>
                </a:lnTo>
                <a:lnTo>
                  <a:pt x="62" y="297"/>
                </a:lnTo>
                <a:lnTo>
                  <a:pt x="53" y="297"/>
                </a:lnTo>
                <a:lnTo>
                  <a:pt x="55" y="305"/>
                </a:lnTo>
                <a:lnTo>
                  <a:pt x="34" y="307"/>
                </a:lnTo>
                <a:lnTo>
                  <a:pt x="16" y="316"/>
                </a:lnTo>
                <a:lnTo>
                  <a:pt x="11" y="316"/>
                </a:lnTo>
                <a:lnTo>
                  <a:pt x="2" y="325"/>
                </a:lnTo>
                <a:lnTo>
                  <a:pt x="0" y="330"/>
                </a:lnTo>
                <a:lnTo>
                  <a:pt x="5" y="339"/>
                </a:lnTo>
                <a:lnTo>
                  <a:pt x="14" y="345"/>
                </a:lnTo>
                <a:lnTo>
                  <a:pt x="21" y="353"/>
                </a:lnTo>
                <a:lnTo>
                  <a:pt x="32" y="359"/>
                </a:lnTo>
                <a:lnTo>
                  <a:pt x="46" y="371"/>
                </a:lnTo>
                <a:lnTo>
                  <a:pt x="52" y="373"/>
                </a:lnTo>
                <a:lnTo>
                  <a:pt x="68" y="368"/>
                </a:lnTo>
                <a:lnTo>
                  <a:pt x="73" y="371"/>
                </a:lnTo>
                <a:lnTo>
                  <a:pt x="73" y="371"/>
                </a:lnTo>
                <a:lnTo>
                  <a:pt x="69" y="378"/>
                </a:lnTo>
                <a:lnTo>
                  <a:pt x="60" y="382"/>
                </a:lnTo>
                <a:lnTo>
                  <a:pt x="57" y="400"/>
                </a:lnTo>
                <a:lnTo>
                  <a:pt x="75" y="405"/>
                </a:lnTo>
                <a:lnTo>
                  <a:pt x="68" y="408"/>
                </a:lnTo>
                <a:lnTo>
                  <a:pt x="59" y="407"/>
                </a:lnTo>
                <a:lnTo>
                  <a:pt x="52" y="410"/>
                </a:lnTo>
                <a:lnTo>
                  <a:pt x="48" y="412"/>
                </a:lnTo>
                <a:lnTo>
                  <a:pt x="50" y="417"/>
                </a:lnTo>
                <a:lnTo>
                  <a:pt x="41" y="419"/>
                </a:lnTo>
                <a:lnTo>
                  <a:pt x="41" y="428"/>
                </a:lnTo>
                <a:lnTo>
                  <a:pt x="34" y="431"/>
                </a:lnTo>
                <a:lnTo>
                  <a:pt x="36" y="440"/>
                </a:lnTo>
                <a:lnTo>
                  <a:pt x="29" y="449"/>
                </a:lnTo>
                <a:lnTo>
                  <a:pt x="34" y="453"/>
                </a:lnTo>
                <a:lnTo>
                  <a:pt x="37" y="449"/>
                </a:lnTo>
                <a:lnTo>
                  <a:pt x="41" y="453"/>
                </a:lnTo>
                <a:lnTo>
                  <a:pt x="36" y="456"/>
                </a:lnTo>
                <a:lnTo>
                  <a:pt x="25" y="460"/>
                </a:lnTo>
                <a:lnTo>
                  <a:pt x="23" y="463"/>
                </a:lnTo>
                <a:lnTo>
                  <a:pt x="32" y="469"/>
                </a:lnTo>
                <a:lnTo>
                  <a:pt x="32" y="474"/>
                </a:lnTo>
                <a:lnTo>
                  <a:pt x="29" y="474"/>
                </a:lnTo>
                <a:lnTo>
                  <a:pt x="27" y="485"/>
                </a:lnTo>
                <a:lnTo>
                  <a:pt x="36" y="497"/>
                </a:lnTo>
                <a:lnTo>
                  <a:pt x="37" y="501"/>
                </a:lnTo>
                <a:lnTo>
                  <a:pt x="34" y="508"/>
                </a:lnTo>
                <a:lnTo>
                  <a:pt x="41" y="526"/>
                </a:lnTo>
                <a:lnTo>
                  <a:pt x="52" y="536"/>
                </a:lnTo>
                <a:lnTo>
                  <a:pt x="57" y="549"/>
                </a:lnTo>
                <a:lnTo>
                  <a:pt x="66" y="549"/>
                </a:lnTo>
                <a:lnTo>
                  <a:pt x="66" y="559"/>
                </a:lnTo>
                <a:lnTo>
                  <a:pt x="71" y="559"/>
                </a:lnTo>
                <a:lnTo>
                  <a:pt x="91" y="547"/>
                </a:lnTo>
                <a:lnTo>
                  <a:pt x="100" y="552"/>
                </a:lnTo>
                <a:lnTo>
                  <a:pt x="94" y="556"/>
                </a:lnTo>
                <a:lnTo>
                  <a:pt x="100" y="554"/>
                </a:lnTo>
                <a:lnTo>
                  <a:pt x="101" y="559"/>
                </a:lnTo>
                <a:lnTo>
                  <a:pt x="107" y="559"/>
                </a:lnTo>
                <a:lnTo>
                  <a:pt x="110" y="566"/>
                </a:lnTo>
                <a:lnTo>
                  <a:pt x="119" y="570"/>
                </a:lnTo>
                <a:lnTo>
                  <a:pt x="117" y="577"/>
                </a:lnTo>
                <a:lnTo>
                  <a:pt x="126" y="589"/>
                </a:lnTo>
                <a:lnTo>
                  <a:pt x="131" y="584"/>
                </a:lnTo>
                <a:lnTo>
                  <a:pt x="133" y="588"/>
                </a:lnTo>
                <a:lnTo>
                  <a:pt x="139" y="586"/>
                </a:lnTo>
                <a:lnTo>
                  <a:pt x="139" y="589"/>
                </a:lnTo>
                <a:lnTo>
                  <a:pt x="146" y="589"/>
                </a:lnTo>
                <a:lnTo>
                  <a:pt x="151" y="593"/>
                </a:lnTo>
                <a:lnTo>
                  <a:pt x="155" y="586"/>
                </a:lnTo>
                <a:lnTo>
                  <a:pt x="156" y="588"/>
                </a:lnTo>
                <a:lnTo>
                  <a:pt x="163" y="581"/>
                </a:lnTo>
                <a:lnTo>
                  <a:pt x="169" y="584"/>
                </a:lnTo>
                <a:lnTo>
                  <a:pt x="169" y="579"/>
                </a:lnTo>
                <a:lnTo>
                  <a:pt x="181" y="579"/>
                </a:lnTo>
                <a:lnTo>
                  <a:pt x="188" y="568"/>
                </a:lnTo>
                <a:lnTo>
                  <a:pt x="194" y="570"/>
                </a:lnTo>
                <a:lnTo>
                  <a:pt x="199" y="566"/>
                </a:lnTo>
                <a:lnTo>
                  <a:pt x="206" y="565"/>
                </a:lnTo>
                <a:lnTo>
                  <a:pt x="204" y="554"/>
                </a:lnTo>
                <a:lnTo>
                  <a:pt x="199" y="550"/>
                </a:lnTo>
                <a:lnTo>
                  <a:pt x="199" y="540"/>
                </a:lnTo>
                <a:lnTo>
                  <a:pt x="190" y="536"/>
                </a:lnTo>
                <a:lnTo>
                  <a:pt x="192" y="534"/>
                </a:lnTo>
                <a:lnTo>
                  <a:pt x="192" y="527"/>
                </a:lnTo>
                <a:lnTo>
                  <a:pt x="197" y="522"/>
                </a:lnTo>
                <a:lnTo>
                  <a:pt x="192" y="515"/>
                </a:lnTo>
                <a:lnTo>
                  <a:pt x="195" y="511"/>
                </a:lnTo>
                <a:lnTo>
                  <a:pt x="199" y="510"/>
                </a:lnTo>
                <a:lnTo>
                  <a:pt x="201" y="513"/>
                </a:lnTo>
                <a:lnTo>
                  <a:pt x="208" y="515"/>
                </a:lnTo>
                <a:lnTo>
                  <a:pt x="206" y="522"/>
                </a:lnTo>
                <a:lnTo>
                  <a:pt x="213" y="522"/>
                </a:lnTo>
                <a:lnTo>
                  <a:pt x="217" y="522"/>
                </a:lnTo>
                <a:lnTo>
                  <a:pt x="218" y="515"/>
                </a:lnTo>
                <a:lnTo>
                  <a:pt x="229" y="511"/>
                </a:lnTo>
                <a:lnTo>
                  <a:pt x="229" y="515"/>
                </a:lnTo>
                <a:lnTo>
                  <a:pt x="236" y="518"/>
                </a:lnTo>
                <a:lnTo>
                  <a:pt x="236" y="531"/>
                </a:lnTo>
                <a:lnTo>
                  <a:pt x="240" y="531"/>
                </a:lnTo>
                <a:lnTo>
                  <a:pt x="243" y="534"/>
                </a:lnTo>
                <a:lnTo>
                  <a:pt x="250" y="534"/>
                </a:lnTo>
                <a:lnTo>
                  <a:pt x="256" y="534"/>
                </a:lnTo>
                <a:lnTo>
                  <a:pt x="263" y="522"/>
                </a:lnTo>
                <a:lnTo>
                  <a:pt x="273" y="524"/>
                </a:lnTo>
                <a:lnTo>
                  <a:pt x="273" y="520"/>
                </a:lnTo>
                <a:lnTo>
                  <a:pt x="279" y="522"/>
                </a:lnTo>
                <a:lnTo>
                  <a:pt x="272" y="511"/>
                </a:lnTo>
                <a:lnTo>
                  <a:pt x="275" y="511"/>
                </a:lnTo>
                <a:lnTo>
                  <a:pt x="273" y="502"/>
                </a:lnTo>
                <a:lnTo>
                  <a:pt x="277" y="501"/>
                </a:lnTo>
                <a:lnTo>
                  <a:pt x="279" y="499"/>
                </a:lnTo>
                <a:lnTo>
                  <a:pt x="286" y="501"/>
                </a:lnTo>
                <a:lnTo>
                  <a:pt x="291" y="504"/>
                </a:lnTo>
                <a:lnTo>
                  <a:pt x="284" y="508"/>
                </a:lnTo>
                <a:lnTo>
                  <a:pt x="282" y="518"/>
                </a:lnTo>
                <a:lnTo>
                  <a:pt x="284" y="520"/>
                </a:lnTo>
                <a:lnTo>
                  <a:pt x="291" y="513"/>
                </a:lnTo>
                <a:lnTo>
                  <a:pt x="298" y="517"/>
                </a:lnTo>
                <a:lnTo>
                  <a:pt x="305" y="515"/>
                </a:lnTo>
                <a:lnTo>
                  <a:pt x="309" y="518"/>
                </a:lnTo>
                <a:lnTo>
                  <a:pt x="311" y="518"/>
                </a:lnTo>
                <a:lnTo>
                  <a:pt x="325" y="506"/>
                </a:lnTo>
                <a:lnTo>
                  <a:pt x="334" y="504"/>
                </a:lnTo>
                <a:lnTo>
                  <a:pt x="339" y="508"/>
                </a:lnTo>
                <a:lnTo>
                  <a:pt x="344" y="501"/>
                </a:lnTo>
                <a:lnTo>
                  <a:pt x="357" y="515"/>
                </a:lnTo>
                <a:lnTo>
                  <a:pt x="364" y="517"/>
                </a:lnTo>
                <a:lnTo>
                  <a:pt x="368" y="508"/>
                </a:lnTo>
                <a:lnTo>
                  <a:pt x="364" y="502"/>
                </a:lnTo>
                <a:lnTo>
                  <a:pt x="357" y="497"/>
                </a:lnTo>
                <a:lnTo>
                  <a:pt x="357" y="494"/>
                </a:lnTo>
                <a:lnTo>
                  <a:pt x="353" y="490"/>
                </a:lnTo>
                <a:lnTo>
                  <a:pt x="359" y="490"/>
                </a:lnTo>
                <a:lnTo>
                  <a:pt x="360" y="487"/>
                </a:lnTo>
                <a:lnTo>
                  <a:pt x="366" y="490"/>
                </a:lnTo>
                <a:lnTo>
                  <a:pt x="369" y="485"/>
                </a:lnTo>
                <a:lnTo>
                  <a:pt x="369" y="487"/>
                </a:lnTo>
                <a:lnTo>
                  <a:pt x="376" y="476"/>
                </a:lnTo>
                <a:lnTo>
                  <a:pt x="382" y="472"/>
                </a:lnTo>
                <a:lnTo>
                  <a:pt x="387" y="479"/>
                </a:lnTo>
                <a:lnTo>
                  <a:pt x="389" y="481"/>
                </a:lnTo>
                <a:lnTo>
                  <a:pt x="392" y="478"/>
                </a:lnTo>
                <a:lnTo>
                  <a:pt x="391" y="488"/>
                </a:lnTo>
                <a:lnTo>
                  <a:pt x="396" y="492"/>
                </a:lnTo>
                <a:lnTo>
                  <a:pt x="400" y="490"/>
                </a:lnTo>
                <a:lnTo>
                  <a:pt x="398" y="495"/>
                </a:lnTo>
                <a:lnTo>
                  <a:pt x="403" y="499"/>
                </a:lnTo>
                <a:lnTo>
                  <a:pt x="401" y="504"/>
                </a:lnTo>
                <a:lnTo>
                  <a:pt x="408" y="508"/>
                </a:lnTo>
                <a:lnTo>
                  <a:pt x="419" y="504"/>
                </a:lnTo>
                <a:lnTo>
                  <a:pt x="421" y="508"/>
                </a:lnTo>
                <a:lnTo>
                  <a:pt x="408" y="524"/>
                </a:lnTo>
                <a:lnTo>
                  <a:pt x="408" y="526"/>
                </a:lnTo>
                <a:lnTo>
                  <a:pt x="423" y="540"/>
                </a:lnTo>
                <a:lnTo>
                  <a:pt x="428" y="533"/>
                </a:lnTo>
                <a:lnTo>
                  <a:pt x="426" y="529"/>
                </a:lnTo>
                <a:lnTo>
                  <a:pt x="431" y="531"/>
                </a:lnTo>
                <a:lnTo>
                  <a:pt x="439" y="527"/>
                </a:lnTo>
                <a:lnTo>
                  <a:pt x="437" y="524"/>
                </a:lnTo>
                <a:lnTo>
                  <a:pt x="442" y="522"/>
                </a:lnTo>
                <a:lnTo>
                  <a:pt x="446" y="524"/>
                </a:lnTo>
                <a:lnTo>
                  <a:pt x="446" y="522"/>
                </a:lnTo>
                <a:lnTo>
                  <a:pt x="453" y="495"/>
                </a:lnTo>
                <a:lnTo>
                  <a:pt x="451" y="490"/>
                </a:lnTo>
                <a:lnTo>
                  <a:pt x="458" y="478"/>
                </a:lnTo>
                <a:lnTo>
                  <a:pt x="465" y="478"/>
                </a:lnTo>
                <a:lnTo>
                  <a:pt x="463" y="472"/>
                </a:lnTo>
                <a:lnTo>
                  <a:pt x="471" y="471"/>
                </a:lnTo>
                <a:lnTo>
                  <a:pt x="481" y="479"/>
                </a:lnTo>
                <a:lnTo>
                  <a:pt x="488" y="476"/>
                </a:lnTo>
                <a:lnTo>
                  <a:pt x="485" y="471"/>
                </a:lnTo>
                <a:lnTo>
                  <a:pt x="479" y="469"/>
                </a:lnTo>
                <a:lnTo>
                  <a:pt x="487" y="462"/>
                </a:lnTo>
                <a:lnTo>
                  <a:pt x="492" y="462"/>
                </a:lnTo>
                <a:lnTo>
                  <a:pt x="495" y="447"/>
                </a:lnTo>
                <a:lnTo>
                  <a:pt x="501" y="439"/>
                </a:lnTo>
                <a:lnTo>
                  <a:pt x="508" y="439"/>
                </a:lnTo>
                <a:lnTo>
                  <a:pt x="515" y="435"/>
                </a:lnTo>
                <a:lnTo>
                  <a:pt x="513" y="428"/>
                </a:lnTo>
                <a:lnTo>
                  <a:pt x="510" y="424"/>
                </a:lnTo>
                <a:lnTo>
                  <a:pt x="508" y="419"/>
                </a:lnTo>
                <a:lnTo>
                  <a:pt x="513" y="419"/>
                </a:lnTo>
                <a:lnTo>
                  <a:pt x="515" y="414"/>
                </a:lnTo>
                <a:lnTo>
                  <a:pt x="522" y="412"/>
                </a:lnTo>
                <a:lnTo>
                  <a:pt x="526" y="407"/>
                </a:lnTo>
                <a:lnTo>
                  <a:pt x="524" y="398"/>
                </a:lnTo>
                <a:lnTo>
                  <a:pt x="520" y="396"/>
                </a:lnTo>
                <a:lnTo>
                  <a:pt x="527" y="385"/>
                </a:lnTo>
                <a:lnTo>
                  <a:pt x="513" y="380"/>
                </a:lnTo>
                <a:lnTo>
                  <a:pt x="513" y="378"/>
                </a:lnTo>
                <a:lnTo>
                  <a:pt x="524" y="371"/>
                </a:lnTo>
                <a:lnTo>
                  <a:pt x="536" y="368"/>
                </a:lnTo>
                <a:lnTo>
                  <a:pt x="536" y="366"/>
                </a:lnTo>
                <a:lnTo>
                  <a:pt x="529" y="352"/>
                </a:lnTo>
                <a:lnTo>
                  <a:pt x="518" y="334"/>
                </a:lnTo>
                <a:lnTo>
                  <a:pt x="518" y="332"/>
                </a:lnTo>
                <a:lnTo>
                  <a:pt x="501" y="311"/>
                </a:lnTo>
                <a:lnTo>
                  <a:pt x="495" y="307"/>
                </a:lnTo>
                <a:lnTo>
                  <a:pt x="472" y="293"/>
                </a:lnTo>
                <a:lnTo>
                  <a:pt x="462" y="286"/>
                </a:lnTo>
                <a:lnTo>
                  <a:pt x="444" y="277"/>
                </a:lnTo>
                <a:lnTo>
                  <a:pt x="444" y="274"/>
                </a:lnTo>
                <a:lnTo>
                  <a:pt x="435" y="266"/>
                </a:lnTo>
                <a:lnTo>
                  <a:pt x="437" y="259"/>
                </a:lnTo>
                <a:lnTo>
                  <a:pt x="433" y="258"/>
                </a:lnTo>
                <a:lnTo>
                  <a:pt x="431" y="250"/>
                </a:lnTo>
                <a:lnTo>
                  <a:pt x="439" y="247"/>
                </a:lnTo>
                <a:lnTo>
                  <a:pt x="439" y="243"/>
                </a:lnTo>
                <a:lnTo>
                  <a:pt x="437" y="236"/>
                </a:lnTo>
                <a:lnTo>
                  <a:pt x="428" y="229"/>
                </a:lnTo>
                <a:lnTo>
                  <a:pt x="428" y="226"/>
                </a:lnTo>
                <a:lnTo>
                  <a:pt x="424" y="224"/>
                </a:lnTo>
                <a:lnTo>
                  <a:pt x="423" y="224"/>
                </a:lnTo>
                <a:lnTo>
                  <a:pt x="416" y="222"/>
                </a:lnTo>
                <a:lnTo>
                  <a:pt x="410" y="224"/>
                </a:lnTo>
                <a:lnTo>
                  <a:pt x="410" y="213"/>
                </a:lnTo>
                <a:lnTo>
                  <a:pt x="396" y="210"/>
                </a:lnTo>
                <a:lnTo>
                  <a:pt x="401" y="204"/>
                </a:lnTo>
                <a:lnTo>
                  <a:pt x="400" y="201"/>
                </a:lnTo>
                <a:lnTo>
                  <a:pt x="407" y="187"/>
                </a:lnTo>
                <a:lnTo>
                  <a:pt x="412" y="190"/>
                </a:lnTo>
                <a:lnTo>
                  <a:pt x="414" y="187"/>
                </a:lnTo>
                <a:lnTo>
                  <a:pt x="417" y="190"/>
                </a:lnTo>
                <a:lnTo>
                  <a:pt x="419" y="187"/>
                </a:lnTo>
                <a:lnTo>
                  <a:pt x="421" y="188"/>
                </a:lnTo>
                <a:lnTo>
                  <a:pt x="421" y="187"/>
                </a:lnTo>
                <a:lnTo>
                  <a:pt x="426" y="181"/>
                </a:lnTo>
                <a:lnTo>
                  <a:pt x="426" y="176"/>
                </a:lnTo>
                <a:lnTo>
                  <a:pt x="421" y="174"/>
                </a:lnTo>
                <a:lnTo>
                  <a:pt x="428" y="167"/>
                </a:lnTo>
                <a:lnTo>
                  <a:pt x="417" y="158"/>
                </a:lnTo>
                <a:lnTo>
                  <a:pt x="401" y="153"/>
                </a:lnTo>
                <a:lnTo>
                  <a:pt x="398" y="155"/>
                </a:lnTo>
                <a:lnTo>
                  <a:pt x="398" y="153"/>
                </a:lnTo>
                <a:lnTo>
                  <a:pt x="392" y="155"/>
                </a:lnTo>
                <a:lnTo>
                  <a:pt x="387" y="151"/>
                </a:lnTo>
                <a:lnTo>
                  <a:pt x="378" y="146"/>
                </a:lnTo>
                <a:lnTo>
                  <a:pt x="376" y="148"/>
                </a:lnTo>
                <a:lnTo>
                  <a:pt x="373" y="144"/>
                </a:lnTo>
                <a:lnTo>
                  <a:pt x="369" y="148"/>
                </a:lnTo>
                <a:lnTo>
                  <a:pt x="364" y="144"/>
                </a:lnTo>
                <a:lnTo>
                  <a:pt x="364" y="140"/>
                </a:lnTo>
                <a:lnTo>
                  <a:pt x="359" y="130"/>
                </a:lnTo>
                <a:lnTo>
                  <a:pt x="359" y="124"/>
                </a:lnTo>
                <a:lnTo>
                  <a:pt x="364" y="119"/>
                </a:lnTo>
                <a:lnTo>
                  <a:pt x="366" y="105"/>
                </a:lnTo>
                <a:lnTo>
                  <a:pt x="382" y="96"/>
                </a:lnTo>
                <a:lnTo>
                  <a:pt x="384" y="84"/>
                </a:lnTo>
                <a:lnTo>
                  <a:pt x="378" y="77"/>
                </a:lnTo>
                <a:lnTo>
                  <a:pt x="376" y="75"/>
                </a:lnTo>
                <a:lnTo>
                  <a:pt x="378" y="71"/>
                </a:lnTo>
                <a:lnTo>
                  <a:pt x="376" y="69"/>
                </a:lnTo>
                <a:lnTo>
                  <a:pt x="375" y="59"/>
                </a:lnTo>
                <a:lnTo>
                  <a:pt x="376" y="57"/>
                </a:lnTo>
                <a:lnTo>
                  <a:pt x="376" y="52"/>
                </a:lnTo>
                <a:lnTo>
                  <a:pt x="368" y="38"/>
                </a:lnTo>
                <a:lnTo>
                  <a:pt x="368" y="29"/>
                </a:lnTo>
                <a:lnTo>
                  <a:pt x="353" y="13"/>
                </a:lnTo>
                <a:lnTo>
                  <a:pt x="346" y="13"/>
                </a:lnTo>
                <a:lnTo>
                  <a:pt x="332" y="6"/>
                </a:lnTo>
                <a:lnTo>
                  <a:pt x="330" y="0"/>
                </a:lnTo>
                <a:close/>
              </a:path>
            </a:pathLst>
          </a:custGeom>
          <a:solidFill>
            <a:schemeClr val="accent2">
              <a:lumMod val="60000"/>
              <a:lumOff val="40000"/>
            </a:schemeClr>
          </a:solidFill>
          <a:ln w="9525">
            <a:noFill/>
            <a:round/>
            <a:headEnd/>
            <a:tailEnd/>
          </a:ln>
        </p:spPr>
        <p:txBody>
          <a:bodyPr vert="horz" wrap="square" lIns="91424" tIns="45712" rIns="91424" bIns="45712" numCol="1" anchor="t" anchorCtr="0" compatLnSpc="1">
            <a:prstTxWarp prst="textNoShape">
              <a:avLst/>
            </a:prstTxWarp>
          </a:bodyPr>
          <a:lstStyle/>
          <a:p>
            <a:endParaRPr lang="en-GB" sz="2400"/>
          </a:p>
        </p:txBody>
      </p:sp>
      <p:sp>
        <p:nvSpPr>
          <p:cNvPr id="12" name="Freeform 12"/>
          <p:cNvSpPr>
            <a:spLocks/>
          </p:cNvSpPr>
          <p:nvPr/>
        </p:nvSpPr>
        <p:spPr bwMode="auto">
          <a:xfrm>
            <a:off x="7583275" y="3953730"/>
            <a:ext cx="697365" cy="801741"/>
          </a:xfrm>
          <a:custGeom>
            <a:avLst/>
            <a:gdLst/>
            <a:ahLst/>
            <a:cxnLst>
              <a:cxn ang="0">
                <a:pos x="401" y="25"/>
              </a:cxn>
              <a:cxn ang="0">
                <a:pos x="411" y="35"/>
              </a:cxn>
              <a:cxn ang="0">
                <a:pos x="355" y="69"/>
              </a:cxn>
              <a:cxn ang="0">
                <a:pos x="316" y="62"/>
              </a:cxn>
              <a:cxn ang="0">
                <a:pos x="282" y="67"/>
              </a:cxn>
              <a:cxn ang="0">
                <a:pos x="253" y="83"/>
              </a:cxn>
              <a:cxn ang="0">
                <a:pos x="229" y="105"/>
              </a:cxn>
              <a:cxn ang="0">
                <a:pos x="213" y="133"/>
              </a:cxn>
              <a:cxn ang="0">
                <a:pos x="186" y="124"/>
              </a:cxn>
              <a:cxn ang="0">
                <a:pos x="163" y="129"/>
              </a:cxn>
              <a:cxn ang="0">
                <a:pos x="143" y="131"/>
              </a:cxn>
              <a:cxn ang="0">
                <a:pos x="113" y="129"/>
              </a:cxn>
              <a:cxn ang="0">
                <a:pos x="111" y="119"/>
              </a:cxn>
              <a:cxn ang="0">
                <a:pos x="72" y="69"/>
              </a:cxn>
              <a:cxn ang="0">
                <a:pos x="53" y="44"/>
              </a:cxn>
              <a:cxn ang="0">
                <a:pos x="28" y="50"/>
              </a:cxn>
              <a:cxn ang="0">
                <a:pos x="7" y="78"/>
              </a:cxn>
              <a:cxn ang="0">
                <a:pos x="3" y="106"/>
              </a:cxn>
              <a:cxn ang="0">
                <a:pos x="8" y="131"/>
              </a:cxn>
              <a:cxn ang="0">
                <a:pos x="19" y="176"/>
              </a:cxn>
              <a:cxn ang="0">
                <a:pos x="62" y="229"/>
              </a:cxn>
              <a:cxn ang="0">
                <a:pos x="53" y="275"/>
              </a:cxn>
              <a:cxn ang="0">
                <a:pos x="60" y="314"/>
              </a:cxn>
              <a:cxn ang="0">
                <a:pos x="88" y="323"/>
              </a:cxn>
              <a:cxn ang="0">
                <a:pos x="108" y="358"/>
              </a:cxn>
              <a:cxn ang="0">
                <a:pos x="88" y="374"/>
              </a:cxn>
              <a:cxn ang="0">
                <a:pos x="115" y="396"/>
              </a:cxn>
              <a:cxn ang="0">
                <a:pos x="124" y="429"/>
              </a:cxn>
              <a:cxn ang="0">
                <a:pos x="188" y="481"/>
              </a:cxn>
              <a:cxn ang="0">
                <a:pos x="200" y="548"/>
              </a:cxn>
              <a:cxn ang="0">
                <a:pos x="202" y="584"/>
              </a:cxn>
              <a:cxn ang="0">
                <a:pos x="188" y="609"/>
              </a:cxn>
              <a:cxn ang="0">
                <a:pos x="188" y="667"/>
              </a:cxn>
              <a:cxn ang="0">
                <a:pos x="227" y="692"/>
              </a:cxn>
              <a:cxn ang="0">
                <a:pos x="259" y="657"/>
              </a:cxn>
              <a:cxn ang="0">
                <a:pos x="301" y="676"/>
              </a:cxn>
              <a:cxn ang="0">
                <a:pos x="303" y="646"/>
              </a:cxn>
              <a:cxn ang="0">
                <a:pos x="317" y="628"/>
              </a:cxn>
              <a:cxn ang="0">
                <a:pos x="346" y="607"/>
              </a:cxn>
              <a:cxn ang="0">
                <a:pos x="388" y="577"/>
              </a:cxn>
              <a:cxn ang="0">
                <a:pos x="403" y="541"/>
              </a:cxn>
              <a:cxn ang="0">
                <a:pos x="418" y="511"/>
              </a:cxn>
              <a:cxn ang="0">
                <a:pos x="434" y="470"/>
              </a:cxn>
              <a:cxn ang="0">
                <a:pos x="415" y="438"/>
              </a:cxn>
              <a:cxn ang="0">
                <a:pos x="403" y="412"/>
              </a:cxn>
              <a:cxn ang="0">
                <a:pos x="458" y="408"/>
              </a:cxn>
              <a:cxn ang="0">
                <a:pos x="507" y="397"/>
              </a:cxn>
              <a:cxn ang="0">
                <a:pos x="546" y="376"/>
              </a:cxn>
              <a:cxn ang="0">
                <a:pos x="578" y="335"/>
              </a:cxn>
              <a:cxn ang="0">
                <a:pos x="536" y="300"/>
              </a:cxn>
              <a:cxn ang="0">
                <a:pos x="541" y="287"/>
              </a:cxn>
              <a:cxn ang="0">
                <a:pos x="575" y="239"/>
              </a:cxn>
              <a:cxn ang="0">
                <a:pos x="608" y="174"/>
              </a:cxn>
              <a:cxn ang="0">
                <a:pos x="562" y="73"/>
              </a:cxn>
              <a:cxn ang="0">
                <a:pos x="552" y="48"/>
              </a:cxn>
              <a:cxn ang="0">
                <a:pos x="541" y="50"/>
              </a:cxn>
              <a:cxn ang="0">
                <a:pos x="527" y="41"/>
              </a:cxn>
              <a:cxn ang="0">
                <a:pos x="498" y="39"/>
              </a:cxn>
              <a:cxn ang="0">
                <a:pos x="482" y="74"/>
              </a:cxn>
              <a:cxn ang="0">
                <a:pos x="461" y="35"/>
              </a:cxn>
              <a:cxn ang="0">
                <a:pos x="450" y="9"/>
              </a:cxn>
            </a:cxnLst>
            <a:rect l="0" t="0" r="r" b="b"/>
            <a:pathLst>
              <a:path w="608" h="699">
                <a:moveTo>
                  <a:pt x="434" y="0"/>
                </a:moveTo>
                <a:lnTo>
                  <a:pt x="438" y="9"/>
                </a:lnTo>
                <a:lnTo>
                  <a:pt x="429" y="25"/>
                </a:lnTo>
                <a:lnTo>
                  <a:pt x="426" y="25"/>
                </a:lnTo>
                <a:lnTo>
                  <a:pt x="408" y="23"/>
                </a:lnTo>
                <a:lnTo>
                  <a:pt x="406" y="18"/>
                </a:lnTo>
                <a:lnTo>
                  <a:pt x="401" y="25"/>
                </a:lnTo>
                <a:lnTo>
                  <a:pt x="395" y="26"/>
                </a:lnTo>
                <a:lnTo>
                  <a:pt x="395" y="28"/>
                </a:lnTo>
                <a:lnTo>
                  <a:pt x="390" y="30"/>
                </a:lnTo>
                <a:lnTo>
                  <a:pt x="387" y="34"/>
                </a:lnTo>
                <a:lnTo>
                  <a:pt x="404" y="30"/>
                </a:lnTo>
                <a:lnTo>
                  <a:pt x="408" y="35"/>
                </a:lnTo>
                <a:lnTo>
                  <a:pt x="411" y="35"/>
                </a:lnTo>
                <a:lnTo>
                  <a:pt x="411" y="42"/>
                </a:lnTo>
                <a:lnTo>
                  <a:pt x="390" y="48"/>
                </a:lnTo>
                <a:lnTo>
                  <a:pt x="392" y="51"/>
                </a:lnTo>
                <a:lnTo>
                  <a:pt x="392" y="58"/>
                </a:lnTo>
                <a:lnTo>
                  <a:pt x="395" y="60"/>
                </a:lnTo>
                <a:lnTo>
                  <a:pt x="372" y="67"/>
                </a:lnTo>
                <a:lnTo>
                  <a:pt x="355" y="69"/>
                </a:lnTo>
                <a:lnTo>
                  <a:pt x="355" y="57"/>
                </a:lnTo>
                <a:lnTo>
                  <a:pt x="356" y="44"/>
                </a:lnTo>
                <a:lnTo>
                  <a:pt x="328" y="42"/>
                </a:lnTo>
                <a:lnTo>
                  <a:pt x="324" y="51"/>
                </a:lnTo>
                <a:lnTo>
                  <a:pt x="321" y="51"/>
                </a:lnTo>
                <a:lnTo>
                  <a:pt x="319" y="60"/>
                </a:lnTo>
                <a:lnTo>
                  <a:pt x="316" y="62"/>
                </a:lnTo>
                <a:lnTo>
                  <a:pt x="316" y="66"/>
                </a:lnTo>
                <a:lnTo>
                  <a:pt x="314" y="71"/>
                </a:lnTo>
                <a:lnTo>
                  <a:pt x="314" y="71"/>
                </a:lnTo>
                <a:lnTo>
                  <a:pt x="294" y="66"/>
                </a:lnTo>
                <a:lnTo>
                  <a:pt x="294" y="67"/>
                </a:lnTo>
                <a:lnTo>
                  <a:pt x="284" y="69"/>
                </a:lnTo>
                <a:lnTo>
                  <a:pt x="282" y="67"/>
                </a:lnTo>
                <a:lnTo>
                  <a:pt x="287" y="62"/>
                </a:lnTo>
                <a:lnTo>
                  <a:pt x="278" y="51"/>
                </a:lnTo>
                <a:lnTo>
                  <a:pt x="273" y="58"/>
                </a:lnTo>
                <a:lnTo>
                  <a:pt x="264" y="64"/>
                </a:lnTo>
                <a:lnTo>
                  <a:pt x="262" y="80"/>
                </a:lnTo>
                <a:lnTo>
                  <a:pt x="259" y="83"/>
                </a:lnTo>
                <a:lnTo>
                  <a:pt x="253" y="83"/>
                </a:lnTo>
                <a:lnTo>
                  <a:pt x="253" y="82"/>
                </a:lnTo>
                <a:lnTo>
                  <a:pt x="239" y="83"/>
                </a:lnTo>
                <a:lnTo>
                  <a:pt x="234" y="92"/>
                </a:lnTo>
                <a:lnTo>
                  <a:pt x="232" y="92"/>
                </a:lnTo>
                <a:lnTo>
                  <a:pt x="232" y="96"/>
                </a:lnTo>
                <a:lnTo>
                  <a:pt x="229" y="99"/>
                </a:lnTo>
                <a:lnTo>
                  <a:pt x="229" y="105"/>
                </a:lnTo>
                <a:lnTo>
                  <a:pt x="225" y="108"/>
                </a:lnTo>
                <a:lnTo>
                  <a:pt x="227" y="113"/>
                </a:lnTo>
                <a:lnTo>
                  <a:pt x="221" y="113"/>
                </a:lnTo>
                <a:lnTo>
                  <a:pt x="223" y="119"/>
                </a:lnTo>
                <a:lnTo>
                  <a:pt x="227" y="117"/>
                </a:lnTo>
                <a:lnTo>
                  <a:pt x="227" y="121"/>
                </a:lnTo>
                <a:lnTo>
                  <a:pt x="213" y="133"/>
                </a:lnTo>
                <a:lnTo>
                  <a:pt x="211" y="137"/>
                </a:lnTo>
                <a:lnTo>
                  <a:pt x="204" y="135"/>
                </a:lnTo>
                <a:lnTo>
                  <a:pt x="200" y="137"/>
                </a:lnTo>
                <a:lnTo>
                  <a:pt x="191" y="135"/>
                </a:lnTo>
                <a:lnTo>
                  <a:pt x="188" y="131"/>
                </a:lnTo>
                <a:lnTo>
                  <a:pt x="189" y="126"/>
                </a:lnTo>
                <a:lnTo>
                  <a:pt x="186" y="124"/>
                </a:lnTo>
                <a:lnTo>
                  <a:pt x="182" y="124"/>
                </a:lnTo>
                <a:lnTo>
                  <a:pt x="181" y="128"/>
                </a:lnTo>
                <a:lnTo>
                  <a:pt x="181" y="126"/>
                </a:lnTo>
                <a:lnTo>
                  <a:pt x="177" y="131"/>
                </a:lnTo>
                <a:lnTo>
                  <a:pt x="172" y="129"/>
                </a:lnTo>
                <a:lnTo>
                  <a:pt x="170" y="131"/>
                </a:lnTo>
                <a:lnTo>
                  <a:pt x="163" y="129"/>
                </a:lnTo>
                <a:lnTo>
                  <a:pt x="165" y="124"/>
                </a:lnTo>
                <a:lnTo>
                  <a:pt x="158" y="121"/>
                </a:lnTo>
                <a:lnTo>
                  <a:pt x="156" y="124"/>
                </a:lnTo>
                <a:lnTo>
                  <a:pt x="150" y="122"/>
                </a:lnTo>
                <a:lnTo>
                  <a:pt x="145" y="126"/>
                </a:lnTo>
                <a:lnTo>
                  <a:pt x="147" y="129"/>
                </a:lnTo>
                <a:lnTo>
                  <a:pt x="143" y="131"/>
                </a:lnTo>
                <a:lnTo>
                  <a:pt x="140" y="131"/>
                </a:lnTo>
                <a:lnTo>
                  <a:pt x="134" y="131"/>
                </a:lnTo>
                <a:lnTo>
                  <a:pt x="126" y="137"/>
                </a:lnTo>
                <a:lnTo>
                  <a:pt x="120" y="135"/>
                </a:lnTo>
                <a:lnTo>
                  <a:pt x="120" y="131"/>
                </a:lnTo>
                <a:lnTo>
                  <a:pt x="115" y="133"/>
                </a:lnTo>
                <a:lnTo>
                  <a:pt x="113" y="129"/>
                </a:lnTo>
                <a:lnTo>
                  <a:pt x="110" y="133"/>
                </a:lnTo>
                <a:lnTo>
                  <a:pt x="110" y="131"/>
                </a:lnTo>
                <a:lnTo>
                  <a:pt x="108" y="129"/>
                </a:lnTo>
                <a:lnTo>
                  <a:pt x="103" y="131"/>
                </a:lnTo>
                <a:lnTo>
                  <a:pt x="101" y="129"/>
                </a:lnTo>
                <a:lnTo>
                  <a:pt x="106" y="121"/>
                </a:lnTo>
                <a:lnTo>
                  <a:pt x="111" y="119"/>
                </a:lnTo>
                <a:lnTo>
                  <a:pt x="94" y="110"/>
                </a:lnTo>
                <a:lnTo>
                  <a:pt x="95" y="99"/>
                </a:lnTo>
                <a:lnTo>
                  <a:pt x="83" y="94"/>
                </a:lnTo>
                <a:lnTo>
                  <a:pt x="83" y="90"/>
                </a:lnTo>
                <a:lnTo>
                  <a:pt x="76" y="89"/>
                </a:lnTo>
                <a:lnTo>
                  <a:pt x="72" y="85"/>
                </a:lnTo>
                <a:lnTo>
                  <a:pt x="72" y="69"/>
                </a:lnTo>
                <a:lnTo>
                  <a:pt x="67" y="69"/>
                </a:lnTo>
                <a:lnTo>
                  <a:pt x="58" y="62"/>
                </a:lnTo>
                <a:lnTo>
                  <a:pt x="60" y="53"/>
                </a:lnTo>
                <a:lnTo>
                  <a:pt x="56" y="51"/>
                </a:lnTo>
                <a:lnTo>
                  <a:pt x="58" y="50"/>
                </a:lnTo>
                <a:lnTo>
                  <a:pt x="55" y="48"/>
                </a:lnTo>
                <a:lnTo>
                  <a:pt x="53" y="44"/>
                </a:lnTo>
                <a:lnTo>
                  <a:pt x="47" y="46"/>
                </a:lnTo>
                <a:lnTo>
                  <a:pt x="40" y="37"/>
                </a:lnTo>
                <a:lnTo>
                  <a:pt x="35" y="39"/>
                </a:lnTo>
                <a:lnTo>
                  <a:pt x="31" y="37"/>
                </a:lnTo>
                <a:lnTo>
                  <a:pt x="26" y="44"/>
                </a:lnTo>
                <a:lnTo>
                  <a:pt x="30" y="48"/>
                </a:lnTo>
                <a:lnTo>
                  <a:pt x="28" y="50"/>
                </a:lnTo>
                <a:lnTo>
                  <a:pt x="21" y="51"/>
                </a:lnTo>
                <a:lnTo>
                  <a:pt x="17" y="50"/>
                </a:lnTo>
                <a:lnTo>
                  <a:pt x="16" y="51"/>
                </a:lnTo>
                <a:lnTo>
                  <a:pt x="16" y="58"/>
                </a:lnTo>
                <a:lnTo>
                  <a:pt x="12" y="62"/>
                </a:lnTo>
                <a:lnTo>
                  <a:pt x="14" y="69"/>
                </a:lnTo>
                <a:lnTo>
                  <a:pt x="7" y="78"/>
                </a:lnTo>
                <a:lnTo>
                  <a:pt x="7" y="82"/>
                </a:lnTo>
                <a:lnTo>
                  <a:pt x="5" y="80"/>
                </a:lnTo>
                <a:lnTo>
                  <a:pt x="1" y="83"/>
                </a:lnTo>
                <a:lnTo>
                  <a:pt x="5" y="90"/>
                </a:lnTo>
                <a:lnTo>
                  <a:pt x="10" y="90"/>
                </a:lnTo>
                <a:lnTo>
                  <a:pt x="7" y="103"/>
                </a:lnTo>
                <a:lnTo>
                  <a:pt x="3" y="106"/>
                </a:lnTo>
                <a:lnTo>
                  <a:pt x="0" y="106"/>
                </a:lnTo>
                <a:lnTo>
                  <a:pt x="1" y="110"/>
                </a:lnTo>
                <a:lnTo>
                  <a:pt x="1" y="112"/>
                </a:lnTo>
                <a:lnTo>
                  <a:pt x="7" y="112"/>
                </a:lnTo>
                <a:lnTo>
                  <a:pt x="7" y="119"/>
                </a:lnTo>
                <a:lnTo>
                  <a:pt x="5" y="124"/>
                </a:lnTo>
                <a:lnTo>
                  <a:pt x="8" y="131"/>
                </a:lnTo>
                <a:lnTo>
                  <a:pt x="5" y="156"/>
                </a:lnTo>
                <a:lnTo>
                  <a:pt x="8" y="161"/>
                </a:lnTo>
                <a:lnTo>
                  <a:pt x="16" y="168"/>
                </a:lnTo>
                <a:lnTo>
                  <a:pt x="10" y="172"/>
                </a:lnTo>
                <a:lnTo>
                  <a:pt x="12" y="176"/>
                </a:lnTo>
                <a:lnTo>
                  <a:pt x="17" y="170"/>
                </a:lnTo>
                <a:lnTo>
                  <a:pt x="19" y="176"/>
                </a:lnTo>
                <a:lnTo>
                  <a:pt x="33" y="183"/>
                </a:lnTo>
                <a:lnTo>
                  <a:pt x="40" y="183"/>
                </a:lnTo>
                <a:lnTo>
                  <a:pt x="55" y="199"/>
                </a:lnTo>
                <a:lnTo>
                  <a:pt x="55" y="208"/>
                </a:lnTo>
                <a:lnTo>
                  <a:pt x="63" y="222"/>
                </a:lnTo>
                <a:lnTo>
                  <a:pt x="63" y="227"/>
                </a:lnTo>
                <a:lnTo>
                  <a:pt x="62" y="229"/>
                </a:lnTo>
                <a:lnTo>
                  <a:pt x="63" y="239"/>
                </a:lnTo>
                <a:lnTo>
                  <a:pt x="65" y="241"/>
                </a:lnTo>
                <a:lnTo>
                  <a:pt x="63" y="245"/>
                </a:lnTo>
                <a:lnTo>
                  <a:pt x="65" y="247"/>
                </a:lnTo>
                <a:lnTo>
                  <a:pt x="71" y="254"/>
                </a:lnTo>
                <a:lnTo>
                  <a:pt x="69" y="266"/>
                </a:lnTo>
                <a:lnTo>
                  <a:pt x="53" y="275"/>
                </a:lnTo>
                <a:lnTo>
                  <a:pt x="51" y="289"/>
                </a:lnTo>
                <a:lnTo>
                  <a:pt x="46" y="294"/>
                </a:lnTo>
                <a:lnTo>
                  <a:pt x="46" y="300"/>
                </a:lnTo>
                <a:lnTo>
                  <a:pt x="51" y="310"/>
                </a:lnTo>
                <a:lnTo>
                  <a:pt x="51" y="314"/>
                </a:lnTo>
                <a:lnTo>
                  <a:pt x="56" y="318"/>
                </a:lnTo>
                <a:lnTo>
                  <a:pt x="60" y="314"/>
                </a:lnTo>
                <a:lnTo>
                  <a:pt x="63" y="318"/>
                </a:lnTo>
                <a:lnTo>
                  <a:pt x="65" y="316"/>
                </a:lnTo>
                <a:lnTo>
                  <a:pt x="74" y="321"/>
                </a:lnTo>
                <a:lnTo>
                  <a:pt x="79" y="325"/>
                </a:lnTo>
                <a:lnTo>
                  <a:pt x="85" y="323"/>
                </a:lnTo>
                <a:lnTo>
                  <a:pt x="85" y="325"/>
                </a:lnTo>
                <a:lnTo>
                  <a:pt x="88" y="323"/>
                </a:lnTo>
                <a:lnTo>
                  <a:pt x="104" y="328"/>
                </a:lnTo>
                <a:lnTo>
                  <a:pt x="115" y="337"/>
                </a:lnTo>
                <a:lnTo>
                  <a:pt x="108" y="344"/>
                </a:lnTo>
                <a:lnTo>
                  <a:pt x="113" y="346"/>
                </a:lnTo>
                <a:lnTo>
                  <a:pt x="113" y="351"/>
                </a:lnTo>
                <a:lnTo>
                  <a:pt x="108" y="357"/>
                </a:lnTo>
                <a:lnTo>
                  <a:pt x="108" y="358"/>
                </a:lnTo>
                <a:lnTo>
                  <a:pt x="106" y="357"/>
                </a:lnTo>
                <a:lnTo>
                  <a:pt x="104" y="360"/>
                </a:lnTo>
                <a:lnTo>
                  <a:pt x="101" y="357"/>
                </a:lnTo>
                <a:lnTo>
                  <a:pt x="99" y="360"/>
                </a:lnTo>
                <a:lnTo>
                  <a:pt x="94" y="357"/>
                </a:lnTo>
                <a:lnTo>
                  <a:pt x="87" y="371"/>
                </a:lnTo>
                <a:lnTo>
                  <a:pt x="88" y="374"/>
                </a:lnTo>
                <a:lnTo>
                  <a:pt x="83" y="380"/>
                </a:lnTo>
                <a:lnTo>
                  <a:pt x="97" y="383"/>
                </a:lnTo>
                <a:lnTo>
                  <a:pt x="97" y="394"/>
                </a:lnTo>
                <a:lnTo>
                  <a:pt x="103" y="392"/>
                </a:lnTo>
                <a:lnTo>
                  <a:pt x="110" y="394"/>
                </a:lnTo>
                <a:lnTo>
                  <a:pt x="111" y="394"/>
                </a:lnTo>
                <a:lnTo>
                  <a:pt x="115" y="396"/>
                </a:lnTo>
                <a:lnTo>
                  <a:pt x="115" y="399"/>
                </a:lnTo>
                <a:lnTo>
                  <a:pt x="124" y="406"/>
                </a:lnTo>
                <a:lnTo>
                  <a:pt x="126" y="413"/>
                </a:lnTo>
                <a:lnTo>
                  <a:pt x="126" y="417"/>
                </a:lnTo>
                <a:lnTo>
                  <a:pt x="118" y="420"/>
                </a:lnTo>
                <a:lnTo>
                  <a:pt x="120" y="428"/>
                </a:lnTo>
                <a:lnTo>
                  <a:pt x="124" y="429"/>
                </a:lnTo>
                <a:lnTo>
                  <a:pt x="122" y="436"/>
                </a:lnTo>
                <a:lnTo>
                  <a:pt x="131" y="444"/>
                </a:lnTo>
                <a:lnTo>
                  <a:pt x="131" y="447"/>
                </a:lnTo>
                <a:lnTo>
                  <a:pt x="149" y="456"/>
                </a:lnTo>
                <a:lnTo>
                  <a:pt x="159" y="463"/>
                </a:lnTo>
                <a:lnTo>
                  <a:pt x="182" y="477"/>
                </a:lnTo>
                <a:lnTo>
                  <a:pt x="188" y="481"/>
                </a:lnTo>
                <a:lnTo>
                  <a:pt x="205" y="502"/>
                </a:lnTo>
                <a:lnTo>
                  <a:pt x="205" y="504"/>
                </a:lnTo>
                <a:lnTo>
                  <a:pt x="216" y="522"/>
                </a:lnTo>
                <a:lnTo>
                  <a:pt x="223" y="536"/>
                </a:lnTo>
                <a:lnTo>
                  <a:pt x="223" y="538"/>
                </a:lnTo>
                <a:lnTo>
                  <a:pt x="211" y="541"/>
                </a:lnTo>
                <a:lnTo>
                  <a:pt x="200" y="548"/>
                </a:lnTo>
                <a:lnTo>
                  <a:pt x="198" y="550"/>
                </a:lnTo>
                <a:lnTo>
                  <a:pt x="214" y="555"/>
                </a:lnTo>
                <a:lnTo>
                  <a:pt x="207" y="566"/>
                </a:lnTo>
                <a:lnTo>
                  <a:pt x="211" y="568"/>
                </a:lnTo>
                <a:lnTo>
                  <a:pt x="213" y="577"/>
                </a:lnTo>
                <a:lnTo>
                  <a:pt x="209" y="582"/>
                </a:lnTo>
                <a:lnTo>
                  <a:pt x="202" y="584"/>
                </a:lnTo>
                <a:lnTo>
                  <a:pt x="198" y="589"/>
                </a:lnTo>
                <a:lnTo>
                  <a:pt x="195" y="589"/>
                </a:lnTo>
                <a:lnTo>
                  <a:pt x="197" y="594"/>
                </a:lnTo>
                <a:lnTo>
                  <a:pt x="200" y="598"/>
                </a:lnTo>
                <a:lnTo>
                  <a:pt x="202" y="605"/>
                </a:lnTo>
                <a:lnTo>
                  <a:pt x="195" y="609"/>
                </a:lnTo>
                <a:lnTo>
                  <a:pt x="188" y="609"/>
                </a:lnTo>
                <a:lnTo>
                  <a:pt x="182" y="619"/>
                </a:lnTo>
                <a:lnTo>
                  <a:pt x="205" y="648"/>
                </a:lnTo>
                <a:lnTo>
                  <a:pt x="198" y="648"/>
                </a:lnTo>
                <a:lnTo>
                  <a:pt x="186" y="653"/>
                </a:lnTo>
                <a:lnTo>
                  <a:pt x="186" y="657"/>
                </a:lnTo>
                <a:lnTo>
                  <a:pt x="191" y="657"/>
                </a:lnTo>
                <a:lnTo>
                  <a:pt x="188" y="667"/>
                </a:lnTo>
                <a:lnTo>
                  <a:pt x="197" y="683"/>
                </a:lnTo>
                <a:lnTo>
                  <a:pt x="195" y="694"/>
                </a:lnTo>
                <a:lnTo>
                  <a:pt x="197" y="699"/>
                </a:lnTo>
                <a:lnTo>
                  <a:pt x="207" y="696"/>
                </a:lnTo>
                <a:lnTo>
                  <a:pt x="220" y="699"/>
                </a:lnTo>
                <a:lnTo>
                  <a:pt x="225" y="697"/>
                </a:lnTo>
                <a:lnTo>
                  <a:pt x="227" y="692"/>
                </a:lnTo>
                <a:lnTo>
                  <a:pt x="236" y="690"/>
                </a:lnTo>
                <a:lnTo>
                  <a:pt x="239" y="681"/>
                </a:lnTo>
                <a:lnTo>
                  <a:pt x="234" y="680"/>
                </a:lnTo>
                <a:lnTo>
                  <a:pt x="237" y="671"/>
                </a:lnTo>
                <a:lnTo>
                  <a:pt x="253" y="662"/>
                </a:lnTo>
                <a:lnTo>
                  <a:pt x="262" y="662"/>
                </a:lnTo>
                <a:lnTo>
                  <a:pt x="259" y="657"/>
                </a:lnTo>
                <a:lnTo>
                  <a:pt x="278" y="658"/>
                </a:lnTo>
                <a:lnTo>
                  <a:pt x="282" y="653"/>
                </a:lnTo>
                <a:lnTo>
                  <a:pt x="285" y="657"/>
                </a:lnTo>
                <a:lnTo>
                  <a:pt x="289" y="671"/>
                </a:lnTo>
                <a:lnTo>
                  <a:pt x="294" y="680"/>
                </a:lnTo>
                <a:lnTo>
                  <a:pt x="300" y="674"/>
                </a:lnTo>
                <a:lnTo>
                  <a:pt x="301" y="676"/>
                </a:lnTo>
                <a:lnTo>
                  <a:pt x="303" y="671"/>
                </a:lnTo>
                <a:lnTo>
                  <a:pt x="308" y="667"/>
                </a:lnTo>
                <a:lnTo>
                  <a:pt x="305" y="662"/>
                </a:lnTo>
                <a:lnTo>
                  <a:pt x="312" y="660"/>
                </a:lnTo>
                <a:lnTo>
                  <a:pt x="314" y="657"/>
                </a:lnTo>
                <a:lnTo>
                  <a:pt x="310" y="649"/>
                </a:lnTo>
                <a:lnTo>
                  <a:pt x="303" y="646"/>
                </a:lnTo>
                <a:lnTo>
                  <a:pt x="303" y="641"/>
                </a:lnTo>
                <a:lnTo>
                  <a:pt x="300" y="641"/>
                </a:lnTo>
                <a:lnTo>
                  <a:pt x="301" y="635"/>
                </a:lnTo>
                <a:lnTo>
                  <a:pt x="301" y="635"/>
                </a:lnTo>
                <a:lnTo>
                  <a:pt x="314" y="632"/>
                </a:lnTo>
                <a:lnTo>
                  <a:pt x="314" y="626"/>
                </a:lnTo>
                <a:lnTo>
                  <a:pt x="317" y="628"/>
                </a:lnTo>
                <a:lnTo>
                  <a:pt x="319" y="621"/>
                </a:lnTo>
                <a:lnTo>
                  <a:pt x="324" y="623"/>
                </a:lnTo>
                <a:lnTo>
                  <a:pt x="326" y="617"/>
                </a:lnTo>
                <a:lnTo>
                  <a:pt x="330" y="616"/>
                </a:lnTo>
                <a:lnTo>
                  <a:pt x="332" y="619"/>
                </a:lnTo>
                <a:lnTo>
                  <a:pt x="335" y="617"/>
                </a:lnTo>
                <a:lnTo>
                  <a:pt x="346" y="607"/>
                </a:lnTo>
                <a:lnTo>
                  <a:pt x="356" y="605"/>
                </a:lnTo>
                <a:lnTo>
                  <a:pt x="363" y="591"/>
                </a:lnTo>
                <a:lnTo>
                  <a:pt x="358" y="573"/>
                </a:lnTo>
                <a:lnTo>
                  <a:pt x="371" y="570"/>
                </a:lnTo>
                <a:lnTo>
                  <a:pt x="376" y="571"/>
                </a:lnTo>
                <a:lnTo>
                  <a:pt x="381" y="578"/>
                </a:lnTo>
                <a:lnTo>
                  <a:pt x="388" y="577"/>
                </a:lnTo>
                <a:lnTo>
                  <a:pt x="390" y="571"/>
                </a:lnTo>
                <a:lnTo>
                  <a:pt x="388" y="564"/>
                </a:lnTo>
                <a:lnTo>
                  <a:pt x="395" y="554"/>
                </a:lnTo>
                <a:lnTo>
                  <a:pt x="394" y="552"/>
                </a:lnTo>
                <a:lnTo>
                  <a:pt x="408" y="550"/>
                </a:lnTo>
                <a:lnTo>
                  <a:pt x="406" y="543"/>
                </a:lnTo>
                <a:lnTo>
                  <a:pt x="403" y="541"/>
                </a:lnTo>
                <a:lnTo>
                  <a:pt x="404" y="538"/>
                </a:lnTo>
                <a:lnTo>
                  <a:pt x="399" y="534"/>
                </a:lnTo>
                <a:lnTo>
                  <a:pt x="401" y="527"/>
                </a:lnTo>
                <a:lnTo>
                  <a:pt x="399" y="525"/>
                </a:lnTo>
                <a:lnTo>
                  <a:pt x="413" y="522"/>
                </a:lnTo>
                <a:lnTo>
                  <a:pt x="420" y="515"/>
                </a:lnTo>
                <a:lnTo>
                  <a:pt x="418" y="511"/>
                </a:lnTo>
                <a:lnTo>
                  <a:pt x="420" y="511"/>
                </a:lnTo>
                <a:lnTo>
                  <a:pt x="433" y="502"/>
                </a:lnTo>
                <a:lnTo>
                  <a:pt x="431" y="500"/>
                </a:lnTo>
                <a:lnTo>
                  <a:pt x="434" y="490"/>
                </a:lnTo>
                <a:lnTo>
                  <a:pt x="438" y="488"/>
                </a:lnTo>
                <a:lnTo>
                  <a:pt x="433" y="477"/>
                </a:lnTo>
                <a:lnTo>
                  <a:pt x="434" y="470"/>
                </a:lnTo>
                <a:lnTo>
                  <a:pt x="418" y="463"/>
                </a:lnTo>
                <a:lnTo>
                  <a:pt x="422" y="458"/>
                </a:lnTo>
                <a:lnTo>
                  <a:pt x="422" y="454"/>
                </a:lnTo>
                <a:lnTo>
                  <a:pt x="417" y="449"/>
                </a:lnTo>
                <a:lnTo>
                  <a:pt x="420" y="447"/>
                </a:lnTo>
                <a:lnTo>
                  <a:pt x="418" y="440"/>
                </a:lnTo>
                <a:lnTo>
                  <a:pt x="415" y="438"/>
                </a:lnTo>
                <a:lnTo>
                  <a:pt x="403" y="444"/>
                </a:lnTo>
                <a:lnTo>
                  <a:pt x="397" y="438"/>
                </a:lnTo>
                <a:lnTo>
                  <a:pt x="403" y="424"/>
                </a:lnTo>
                <a:lnTo>
                  <a:pt x="403" y="420"/>
                </a:lnTo>
                <a:lnTo>
                  <a:pt x="397" y="415"/>
                </a:lnTo>
                <a:lnTo>
                  <a:pt x="397" y="415"/>
                </a:lnTo>
                <a:lnTo>
                  <a:pt x="403" y="412"/>
                </a:lnTo>
                <a:lnTo>
                  <a:pt x="408" y="410"/>
                </a:lnTo>
                <a:lnTo>
                  <a:pt x="408" y="408"/>
                </a:lnTo>
                <a:lnTo>
                  <a:pt x="420" y="412"/>
                </a:lnTo>
                <a:lnTo>
                  <a:pt x="434" y="405"/>
                </a:lnTo>
                <a:lnTo>
                  <a:pt x="438" y="399"/>
                </a:lnTo>
                <a:lnTo>
                  <a:pt x="450" y="401"/>
                </a:lnTo>
                <a:lnTo>
                  <a:pt x="458" y="408"/>
                </a:lnTo>
                <a:lnTo>
                  <a:pt x="472" y="401"/>
                </a:lnTo>
                <a:lnTo>
                  <a:pt x="475" y="408"/>
                </a:lnTo>
                <a:lnTo>
                  <a:pt x="479" y="405"/>
                </a:lnTo>
                <a:lnTo>
                  <a:pt x="488" y="408"/>
                </a:lnTo>
                <a:lnTo>
                  <a:pt x="498" y="399"/>
                </a:lnTo>
                <a:lnTo>
                  <a:pt x="502" y="401"/>
                </a:lnTo>
                <a:lnTo>
                  <a:pt x="507" y="397"/>
                </a:lnTo>
                <a:lnTo>
                  <a:pt x="516" y="401"/>
                </a:lnTo>
                <a:lnTo>
                  <a:pt x="516" y="403"/>
                </a:lnTo>
                <a:lnTo>
                  <a:pt x="530" y="401"/>
                </a:lnTo>
                <a:lnTo>
                  <a:pt x="537" y="394"/>
                </a:lnTo>
                <a:lnTo>
                  <a:pt x="536" y="380"/>
                </a:lnTo>
                <a:lnTo>
                  <a:pt x="539" y="374"/>
                </a:lnTo>
                <a:lnTo>
                  <a:pt x="546" y="376"/>
                </a:lnTo>
                <a:lnTo>
                  <a:pt x="557" y="369"/>
                </a:lnTo>
                <a:lnTo>
                  <a:pt x="568" y="367"/>
                </a:lnTo>
                <a:lnTo>
                  <a:pt x="571" y="371"/>
                </a:lnTo>
                <a:lnTo>
                  <a:pt x="592" y="353"/>
                </a:lnTo>
                <a:lnTo>
                  <a:pt x="585" y="349"/>
                </a:lnTo>
                <a:lnTo>
                  <a:pt x="591" y="337"/>
                </a:lnTo>
                <a:lnTo>
                  <a:pt x="578" y="335"/>
                </a:lnTo>
                <a:lnTo>
                  <a:pt x="576" y="349"/>
                </a:lnTo>
                <a:lnTo>
                  <a:pt x="578" y="330"/>
                </a:lnTo>
                <a:lnTo>
                  <a:pt x="566" y="310"/>
                </a:lnTo>
                <a:lnTo>
                  <a:pt x="561" y="309"/>
                </a:lnTo>
                <a:lnTo>
                  <a:pt x="553" y="305"/>
                </a:lnTo>
                <a:lnTo>
                  <a:pt x="545" y="305"/>
                </a:lnTo>
                <a:lnTo>
                  <a:pt x="536" y="300"/>
                </a:lnTo>
                <a:lnTo>
                  <a:pt x="532" y="302"/>
                </a:lnTo>
                <a:lnTo>
                  <a:pt x="532" y="298"/>
                </a:lnTo>
                <a:lnTo>
                  <a:pt x="529" y="302"/>
                </a:lnTo>
                <a:lnTo>
                  <a:pt x="534" y="294"/>
                </a:lnTo>
                <a:lnTo>
                  <a:pt x="530" y="291"/>
                </a:lnTo>
                <a:lnTo>
                  <a:pt x="534" y="293"/>
                </a:lnTo>
                <a:lnTo>
                  <a:pt x="541" y="287"/>
                </a:lnTo>
                <a:lnTo>
                  <a:pt x="532" y="287"/>
                </a:lnTo>
                <a:lnTo>
                  <a:pt x="541" y="287"/>
                </a:lnTo>
                <a:lnTo>
                  <a:pt x="545" y="277"/>
                </a:lnTo>
                <a:lnTo>
                  <a:pt x="543" y="277"/>
                </a:lnTo>
                <a:lnTo>
                  <a:pt x="561" y="252"/>
                </a:lnTo>
                <a:lnTo>
                  <a:pt x="571" y="243"/>
                </a:lnTo>
                <a:lnTo>
                  <a:pt x="575" y="239"/>
                </a:lnTo>
                <a:lnTo>
                  <a:pt x="594" y="222"/>
                </a:lnTo>
                <a:lnTo>
                  <a:pt x="591" y="222"/>
                </a:lnTo>
                <a:lnTo>
                  <a:pt x="600" y="218"/>
                </a:lnTo>
                <a:lnTo>
                  <a:pt x="596" y="216"/>
                </a:lnTo>
                <a:lnTo>
                  <a:pt x="603" y="218"/>
                </a:lnTo>
                <a:lnTo>
                  <a:pt x="607" y="215"/>
                </a:lnTo>
                <a:lnTo>
                  <a:pt x="608" y="174"/>
                </a:lnTo>
                <a:lnTo>
                  <a:pt x="607" y="168"/>
                </a:lnTo>
                <a:lnTo>
                  <a:pt x="603" y="154"/>
                </a:lnTo>
                <a:lnTo>
                  <a:pt x="578" y="99"/>
                </a:lnTo>
                <a:lnTo>
                  <a:pt x="573" y="85"/>
                </a:lnTo>
                <a:lnTo>
                  <a:pt x="566" y="80"/>
                </a:lnTo>
                <a:lnTo>
                  <a:pt x="569" y="78"/>
                </a:lnTo>
                <a:lnTo>
                  <a:pt x="562" y="73"/>
                </a:lnTo>
                <a:lnTo>
                  <a:pt x="566" y="73"/>
                </a:lnTo>
                <a:lnTo>
                  <a:pt x="562" y="69"/>
                </a:lnTo>
                <a:lnTo>
                  <a:pt x="564" y="67"/>
                </a:lnTo>
                <a:lnTo>
                  <a:pt x="555" y="55"/>
                </a:lnTo>
                <a:lnTo>
                  <a:pt x="557" y="55"/>
                </a:lnTo>
                <a:lnTo>
                  <a:pt x="555" y="53"/>
                </a:lnTo>
                <a:lnTo>
                  <a:pt x="552" y="48"/>
                </a:lnTo>
                <a:lnTo>
                  <a:pt x="552" y="53"/>
                </a:lnTo>
                <a:lnTo>
                  <a:pt x="546" y="53"/>
                </a:lnTo>
                <a:lnTo>
                  <a:pt x="550" y="48"/>
                </a:lnTo>
                <a:lnTo>
                  <a:pt x="543" y="44"/>
                </a:lnTo>
                <a:lnTo>
                  <a:pt x="545" y="50"/>
                </a:lnTo>
                <a:lnTo>
                  <a:pt x="543" y="51"/>
                </a:lnTo>
                <a:lnTo>
                  <a:pt x="541" y="50"/>
                </a:lnTo>
                <a:lnTo>
                  <a:pt x="537" y="50"/>
                </a:lnTo>
                <a:lnTo>
                  <a:pt x="534" y="44"/>
                </a:lnTo>
                <a:lnTo>
                  <a:pt x="537" y="41"/>
                </a:lnTo>
                <a:lnTo>
                  <a:pt x="534" y="39"/>
                </a:lnTo>
                <a:lnTo>
                  <a:pt x="534" y="41"/>
                </a:lnTo>
                <a:lnTo>
                  <a:pt x="523" y="35"/>
                </a:lnTo>
                <a:lnTo>
                  <a:pt x="527" y="41"/>
                </a:lnTo>
                <a:lnTo>
                  <a:pt x="529" y="39"/>
                </a:lnTo>
                <a:lnTo>
                  <a:pt x="529" y="42"/>
                </a:lnTo>
                <a:lnTo>
                  <a:pt x="518" y="35"/>
                </a:lnTo>
                <a:lnTo>
                  <a:pt x="516" y="37"/>
                </a:lnTo>
                <a:lnTo>
                  <a:pt x="504" y="41"/>
                </a:lnTo>
                <a:lnTo>
                  <a:pt x="502" y="39"/>
                </a:lnTo>
                <a:lnTo>
                  <a:pt x="498" y="39"/>
                </a:lnTo>
                <a:lnTo>
                  <a:pt x="495" y="51"/>
                </a:lnTo>
                <a:lnTo>
                  <a:pt x="491" y="53"/>
                </a:lnTo>
                <a:lnTo>
                  <a:pt x="491" y="57"/>
                </a:lnTo>
                <a:lnTo>
                  <a:pt x="488" y="60"/>
                </a:lnTo>
                <a:lnTo>
                  <a:pt x="495" y="67"/>
                </a:lnTo>
                <a:lnTo>
                  <a:pt x="484" y="76"/>
                </a:lnTo>
                <a:lnTo>
                  <a:pt x="482" y="74"/>
                </a:lnTo>
                <a:lnTo>
                  <a:pt x="477" y="71"/>
                </a:lnTo>
                <a:lnTo>
                  <a:pt x="475" y="62"/>
                </a:lnTo>
                <a:lnTo>
                  <a:pt x="468" y="62"/>
                </a:lnTo>
                <a:lnTo>
                  <a:pt x="466" y="55"/>
                </a:lnTo>
                <a:lnTo>
                  <a:pt x="461" y="53"/>
                </a:lnTo>
                <a:lnTo>
                  <a:pt x="463" y="42"/>
                </a:lnTo>
                <a:lnTo>
                  <a:pt x="461" y="35"/>
                </a:lnTo>
                <a:lnTo>
                  <a:pt x="459" y="34"/>
                </a:lnTo>
                <a:lnTo>
                  <a:pt x="466" y="21"/>
                </a:lnTo>
                <a:lnTo>
                  <a:pt x="465" y="18"/>
                </a:lnTo>
                <a:lnTo>
                  <a:pt x="458" y="19"/>
                </a:lnTo>
                <a:lnTo>
                  <a:pt x="454" y="12"/>
                </a:lnTo>
                <a:lnTo>
                  <a:pt x="450" y="12"/>
                </a:lnTo>
                <a:lnTo>
                  <a:pt x="450" y="9"/>
                </a:lnTo>
                <a:lnTo>
                  <a:pt x="440" y="0"/>
                </a:lnTo>
                <a:lnTo>
                  <a:pt x="434" y="0"/>
                </a:lnTo>
                <a:close/>
              </a:path>
            </a:pathLst>
          </a:custGeom>
          <a:solidFill>
            <a:schemeClr val="accent2">
              <a:lumMod val="60000"/>
              <a:lumOff val="40000"/>
            </a:schemeClr>
          </a:solidFill>
          <a:ln w="9525">
            <a:noFill/>
            <a:round/>
            <a:headEnd/>
            <a:tailEnd/>
          </a:ln>
        </p:spPr>
        <p:txBody>
          <a:bodyPr vert="horz" wrap="square" lIns="91424" tIns="45712" rIns="91424" bIns="45712" numCol="1" anchor="t" anchorCtr="0" compatLnSpc="1">
            <a:prstTxWarp prst="textNoShape">
              <a:avLst/>
            </a:prstTxWarp>
          </a:bodyPr>
          <a:lstStyle/>
          <a:p>
            <a:endParaRPr lang="en-GB" sz="2400"/>
          </a:p>
        </p:txBody>
      </p:sp>
      <p:sp>
        <p:nvSpPr>
          <p:cNvPr id="13" name="Freeform 13"/>
          <p:cNvSpPr>
            <a:spLocks noEditPoints="1"/>
          </p:cNvSpPr>
          <p:nvPr/>
        </p:nvSpPr>
        <p:spPr bwMode="auto">
          <a:xfrm>
            <a:off x="7972102" y="4250798"/>
            <a:ext cx="738657" cy="751274"/>
          </a:xfrm>
          <a:custGeom>
            <a:avLst/>
            <a:gdLst/>
            <a:ahLst/>
            <a:cxnLst>
              <a:cxn ang="0">
                <a:pos x="356" y="0"/>
              </a:cxn>
              <a:cxn ang="0">
                <a:pos x="442" y="11"/>
              </a:cxn>
              <a:cxn ang="0">
                <a:pos x="410" y="5"/>
              </a:cxn>
              <a:cxn ang="0">
                <a:pos x="406" y="7"/>
              </a:cxn>
              <a:cxn ang="0">
                <a:pos x="374" y="4"/>
              </a:cxn>
              <a:cxn ang="0">
                <a:pos x="355" y="5"/>
              </a:cxn>
              <a:cxn ang="0">
                <a:pos x="326" y="5"/>
              </a:cxn>
              <a:cxn ang="0">
                <a:pos x="289" y="69"/>
              </a:cxn>
              <a:cxn ang="0">
                <a:pos x="252" y="78"/>
              </a:cxn>
              <a:cxn ang="0">
                <a:pos x="198" y="135"/>
              </a:cxn>
              <a:cxn ang="0">
                <a:pos x="133" y="142"/>
              </a:cxn>
              <a:cxn ang="0">
                <a:pos x="64" y="161"/>
              </a:cxn>
              <a:cxn ang="0">
                <a:pos x="79" y="204"/>
              </a:cxn>
              <a:cxn ang="0">
                <a:pos x="74" y="263"/>
              </a:cxn>
              <a:cxn ang="0">
                <a:pos x="49" y="305"/>
              </a:cxn>
              <a:cxn ang="0">
                <a:pos x="28" y="351"/>
              </a:cxn>
              <a:cxn ang="0">
                <a:pos x="24" y="419"/>
              </a:cxn>
              <a:cxn ang="0">
                <a:pos x="10" y="467"/>
              </a:cxn>
              <a:cxn ang="0">
                <a:pos x="49" y="499"/>
              </a:cxn>
              <a:cxn ang="0">
                <a:pos x="5" y="506"/>
              </a:cxn>
              <a:cxn ang="0">
                <a:pos x="51" y="545"/>
              </a:cxn>
              <a:cxn ang="0">
                <a:pos x="60" y="573"/>
              </a:cxn>
              <a:cxn ang="0">
                <a:pos x="97" y="589"/>
              </a:cxn>
              <a:cxn ang="0">
                <a:pos x="143" y="566"/>
              </a:cxn>
              <a:cxn ang="0">
                <a:pos x="204" y="582"/>
              </a:cxn>
              <a:cxn ang="0">
                <a:pos x="264" y="584"/>
              </a:cxn>
              <a:cxn ang="0">
                <a:pos x="266" y="626"/>
              </a:cxn>
              <a:cxn ang="0">
                <a:pos x="278" y="646"/>
              </a:cxn>
              <a:cxn ang="0">
                <a:pos x="337" y="625"/>
              </a:cxn>
              <a:cxn ang="0">
                <a:pos x="367" y="621"/>
              </a:cxn>
              <a:cxn ang="0">
                <a:pos x="403" y="619"/>
              </a:cxn>
              <a:cxn ang="0">
                <a:pos x="415" y="587"/>
              </a:cxn>
              <a:cxn ang="0">
                <a:pos x="408" y="577"/>
              </a:cxn>
              <a:cxn ang="0">
                <a:pos x="433" y="525"/>
              </a:cxn>
              <a:cxn ang="0">
                <a:pos x="395" y="545"/>
              </a:cxn>
              <a:cxn ang="0">
                <a:pos x="401" y="529"/>
              </a:cxn>
              <a:cxn ang="0">
                <a:pos x="417" y="516"/>
              </a:cxn>
              <a:cxn ang="0">
                <a:pos x="431" y="509"/>
              </a:cxn>
              <a:cxn ang="0">
                <a:pos x="452" y="481"/>
              </a:cxn>
              <a:cxn ang="0">
                <a:pos x="472" y="499"/>
              </a:cxn>
              <a:cxn ang="0">
                <a:pos x="534" y="465"/>
              </a:cxn>
              <a:cxn ang="0">
                <a:pos x="525" y="467"/>
              </a:cxn>
              <a:cxn ang="0">
                <a:pos x="523" y="467"/>
              </a:cxn>
              <a:cxn ang="0">
                <a:pos x="523" y="470"/>
              </a:cxn>
              <a:cxn ang="0">
                <a:pos x="513" y="460"/>
              </a:cxn>
              <a:cxn ang="0">
                <a:pos x="534" y="438"/>
              </a:cxn>
              <a:cxn ang="0">
                <a:pos x="488" y="440"/>
              </a:cxn>
              <a:cxn ang="0">
                <a:pos x="520" y="429"/>
              </a:cxn>
              <a:cxn ang="0">
                <a:pos x="529" y="415"/>
              </a:cxn>
              <a:cxn ang="0">
                <a:pos x="568" y="408"/>
              </a:cxn>
              <a:cxn ang="0">
                <a:pos x="607" y="371"/>
              </a:cxn>
              <a:cxn ang="0">
                <a:pos x="633" y="167"/>
              </a:cxn>
              <a:cxn ang="0">
                <a:pos x="507" y="14"/>
              </a:cxn>
              <a:cxn ang="0">
                <a:pos x="530" y="463"/>
              </a:cxn>
              <a:cxn ang="0">
                <a:pos x="525" y="465"/>
              </a:cxn>
              <a:cxn ang="0">
                <a:pos x="527" y="465"/>
              </a:cxn>
              <a:cxn ang="0">
                <a:pos x="443" y="500"/>
              </a:cxn>
              <a:cxn ang="0">
                <a:pos x="388" y="538"/>
              </a:cxn>
              <a:cxn ang="0">
                <a:pos x="422" y="595"/>
              </a:cxn>
              <a:cxn ang="0">
                <a:pos x="415" y="602"/>
              </a:cxn>
            </a:cxnLst>
            <a:rect l="0" t="0" r="r" b="b"/>
            <a:pathLst>
              <a:path w="644" h="655">
                <a:moveTo>
                  <a:pt x="360" y="0"/>
                </a:moveTo>
                <a:lnTo>
                  <a:pt x="356" y="0"/>
                </a:lnTo>
                <a:lnTo>
                  <a:pt x="356" y="4"/>
                </a:lnTo>
                <a:lnTo>
                  <a:pt x="360" y="0"/>
                </a:lnTo>
                <a:lnTo>
                  <a:pt x="365" y="4"/>
                </a:lnTo>
                <a:lnTo>
                  <a:pt x="374" y="4"/>
                </a:lnTo>
                <a:lnTo>
                  <a:pt x="360" y="0"/>
                </a:lnTo>
                <a:close/>
                <a:moveTo>
                  <a:pt x="356" y="0"/>
                </a:moveTo>
                <a:lnTo>
                  <a:pt x="351" y="0"/>
                </a:lnTo>
                <a:lnTo>
                  <a:pt x="356" y="0"/>
                </a:lnTo>
                <a:lnTo>
                  <a:pt x="356" y="0"/>
                </a:lnTo>
                <a:close/>
                <a:moveTo>
                  <a:pt x="433" y="0"/>
                </a:moveTo>
                <a:lnTo>
                  <a:pt x="431" y="0"/>
                </a:lnTo>
                <a:lnTo>
                  <a:pt x="431" y="4"/>
                </a:lnTo>
                <a:lnTo>
                  <a:pt x="436" y="0"/>
                </a:lnTo>
                <a:lnTo>
                  <a:pt x="433" y="0"/>
                </a:lnTo>
                <a:close/>
                <a:moveTo>
                  <a:pt x="436" y="0"/>
                </a:moveTo>
                <a:lnTo>
                  <a:pt x="447" y="5"/>
                </a:lnTo>
                <a:lnTo>
                  <a:pt x="443" y="5"/>
                </a:lnTo>
                <a:lnTo>
                  <a:pt x="442" y="11"/>
                </a:lnTo>
                <a:lnTo>
                  <a:pt x="433" y="9"/>
                </a:lnTo>
                <a:lnTo>
                  <a:pt x="435" y="7"/>
                </a:lnTo>
                <a:lnTo>
                  <a:pt x="422" y="9"/>
                </a:lnTo>
                <a:lnTo>
                  <a:pt x="417" y="7"/>
                </a:lnTo>
                <a:lnTo>
                  <a:pt x="417" y="9"/>
                </a:lnTo>
                <a:lnTo>
                  <a:pt x="406" y="9"/>
                </a:lnTo>
                <a:lnTo>
                  <a:pt x="413" y="7"/>
                </a:lnTo>
                <a:lnTo>
                  <a:pt x="411" y="5"/>
                </a:lnTo>
                <a:lnTo>
                  <a:pt x="410" y="5"/>
                </a:lnTo>
                <a:lnTo>
                  <a:pt x="410" y="5"/>
                </a:lnTo>
                <a:lnTo>
                  <a:pt x="408" y="7"/>
                </a:lnTo>
                <a:lnTo>
                  <a:pt x="408" y="7"/>
                </a:lnTo>
                <a:lnTo>
                  <a:pt x="410" y="5"/>
                </a:lnTo>
                <a:lnTo>
                  <a:pt x="404" y="2"/>
                </a:lnTo>
                <a:lnTo>
                  <a:pt x="401" y="11"/>
                </a:lnTo>
                <a:lnTo>
                  <a:pt x="403" y="5"/>
                </a:lnTo>
                <a:lnTo>
                  <a:pt x="406" y="7"/>
                </a:lnTo>
                <a:lnTo>
                  <a:pt x="406" y="5"/>
                </a:lnTo>
                <a:lnTo>
                  <a:pt x="408" y="7"/>
                </a:lnTo>
                <a:lnTo>
                  <a:pt x="406" y="7"/>
                </a:lnTo>
                <a:lnTo>
                  <a:pt x="406" y="9"/>
                </a:lnTo>
                <a:lnTo>
                  <a:pt x="404" y="11"/>
                </a:lnTo>
                <a:lnTo>
                  <a:pt x="399" y="11"/>
                </a:lnTo>
                <a:lnTo>
                  <a:pt x="399" y="4"/>
                </a:lnTo>
                <a:lnTo>
                  <a:pt x="392" y="4"/>
                </a:lnTo>
                <a:lnTo>
                  <a:pt x="395" y="2"/>
                </a:lnTo>
                <a:lnTo>
                  <a:pt x="390" y="2"/>
                </a:lnTo>
                <a:lnTo>
                  <a:pt x="390" y="5"/>
                </a:lnTo>
                <a:lnTo>
                  <a:pt x="381" y="4"/>
                </a:lnTo>
                <a:lnTo>
                  <a:pt x="374" y="4"/>
                </a:lnTo>
                <a:lnTo>
                  <a:pt x="376" y="4"/>
                </a:lnTo>
                <a:lnTo>
                  <a:pt x="376" y="7"/>
                </a:lnTo>
                <a:lnTo>
                  <a:pt x="369" y="11"/>
                </a:lnTo>
                <a:lnTo>
                  <a:pt x="369" y="5"/>
                </a:lnTo>
                <a:lnTo>
                  <a:pt x="364" y="5"/>
                </a:lnTo>
                <a:lnTo>
                  <a:pt x="360" y="4"/>
                </a:lnTo>
                <a:lnTo>
                  <a:pt x="355" y="7"/>
                </a:lnTo>
                <a:lnTo>
                  <a:pt x="358" y="7"/>
                </a:lnTo>
                <a:lnTo>
                  <a:pt x="353" y="7"/>
                </a:lnTo>
                <a:lnTo>
                  <a:pt x="355" y="5"/>
                </a:lnTo>
                <a:lnTo>
                  <a:pt x="340" y="5"/>
                </a:lnTo>
                <a:lnTo>
                  <a:pt x="342" y="7"/>
                </a:lnTo>
                <a:lnTo>
                  <a:pt x="340" y="9"/>
                </a:lnTo>
                <a:lnTo>
                  <a:pt x="340" y="5"/>
                </a:lnTo>
                <a:lnTo>
                  <a:pt x="333" y="5"/>
                </a:lnTo>
                <a:lnTo>
                  <a:pt x="337" y="9"/>
                </a:lnTo>
                <a:lnTo>
                  <a:pt x="333" y="11"/>
                </a:lnTo>
                <a:lnTo>
                  <a:pt x="332" y="7"/>
                </a:lnTo>
                <a:lnTo>
                  <a:pt x="328" y="11"/>
                </a:lnTo>
                <a:lnTo>
                  <a:pt x="326" y="5"/>
                </a:lnTo>
                <a:lnTo>
                  <a:pt x="321" y="7"/>
                </a:lnTo>
                <a:lnTo>
                  <a:pt x="307" y="21"/>
                </a:lnTo>
                <a:lnTo>
                  <a:pt x="298" y="50"/>
                </a:lnTo>
                <a:lnTo>
                  <a:pt x="298" y="62"/>
                </a:lnTo>
                <a:lnTo>
                  <a:pt x="294" y="66"/>
                </a:lnTo>
                <a:lnTo>
                  <a:pt x="294" y="62"/>
                </a:lnTo>
                <a:lnTo>
                  <a:pt x="291" y="64"/>
                </a:lnTo>
                <a:lnTo>
                  <a:pt x="293" y="66"/>
                </a:lnTo>
                <a:lnTo>
                  <a:pt x="289" y="67"/>
                </a:lnTo>
                <a:lnTo>
                  <a:pt x="289" y="69"/>
                </a:lnTo>
                <a:lnTo>
                  <a:pt x="285" y="69"/>
                </a:lnTo>
                <a:lnTo>
                  <a:pt x="280" y="75"/>
                </a:lnTo>
                <a:lnTo>
                  <a:pt x="282" y="78"/>
                </a:lnTo>
                <a:lnTo>
                  <a:pt x="280" y="78"/>
                </a:lnTo>
                <a:lnTo>
                  <a:pt x="278" y="83"/>
                </a:lnTo>
                <a:lnTo>
                  <a:pt x="280" y="90"/>
                </a:lnTo>
                <a:lnTo>
                  <a:pt x="278" y="85"/>
                </a:lnTo>
                <a:lnTo>
                  <a:pt x="268" y="76"/>
                </a:lnTo>
                <a:lnTo>
                  <a:pt x="257" y="76"/>
                </a:lnTo>
                <a:lnTo>
                  <a:pt x="252" y="78"/>
                </a:lnTo>
                <a:lnTo>
                  <a:pt x="246" y="90"/>
                </a:lnTo>
                <a:lnTo>
                  <a:pt x="253" y="94"/>
                </a:lnTo>
                <a:lnTo>
                  <a:pt x="232" y="112"/>
                </a:lnTo>
                <a:lnTo>
                  <a:pt x="229" y="110"/>
                </a:lnTo>
                <a:lnTo>
                  <a:pt x="229" y="108"/>
                </a:lnTo>
                <a:lnTo>
                  <a:pt x="218" y="110"/>
                </a:lnTo>
                <a:lnTo>
                  <a:pt x="207" y="117"/>
                </a:lnTo>
                <a:lnTo>
                  <a:pt x="200" y="115"/>
                </a:lnTo>
                <a:lnTo>
                  <a:pt x="197" y="121"/>
                </a:lnTo>
                <a:lnTo>
                  <a:pt x="198" y="135"/>
                </a:lnTo>
                <a:lnTo>
                  <a:pt x="191" y="142"/>
                </a:lnTo>
                <a:lnTo>
                  <a:pt x="177" y="144"/>
                </a:lnTo>
                <a:lnTo>
                  <a:pt x="177" y="142"/>
                </a:lnTo>
                <a:lnTo>
                  <a:pt x="168" y="138"/>
                </a:lnTo>
                <a:lnTo>
                  <a:pt x="163" y="142"/>
                </a:lnTo>
                <a:lnTo>
                  <a:pt x="159" y="140"/>
                </a:lnTo>
                <a:lnTo>
                  <a:pt x="149" y="149"/>
                </a:lnTo>
                <a:lnTo>
                  <a:pt x="140" y="146"/>
                </a:lnTo>
                <a:lnTo>
                  <a:pt x="136" y="149"/>
                </a:lnTo>
                <a:lnTo>
                  <a:pt x="133" y="142"/>
                </a:lnTo>
                <a:lnTo>
                  <a:pt x="119" y="149"/>
                </a:lnTo>
                <a:lnTo>
                  <a:pt x="111" y="142"/>
                </a:lnTo>
                <a:lnTo>
                  <a:pt x="99" y="140"/>
                </a:lnTo>
                <a:lnTo>
                  <a:pt x="95" y="146"/>
                </a:lnTo>
                <a:lnTo>
                  <a:pt x="81" y="153"/>
                </a:lnTo>
                <a:lnTo>
                  <a:pt x="69" y="149"/>
                </a:lnTo>
                <a:lnTo>
                  <a:pt x="69" y="151"/>
                </a:lnTo>
                <a:lnTo>
                  <a:pt x="64" y="153"/>
                </a:lnTo>
                <a:lnTo>
                  <a:pt x="58" y="156"/>
                </a:lnTo>
                <a:lnTo>
                  <a:pt x="64" y="161"/>
                </a:lnTo>
                <a:lnTo>
                  <a:pt x="64" y="165"/>
                </a:lnTo>
                <a:lnTo>
                  <a:pt x="58" y="179"/>
                </a:lnTo>
                <a:lnTo>
                  <a:pt x="64" y="185"/>
                </a:lnTo>
                <a:lnTo>
                  <a:pt x="76" y="179"/>
                </a:lnTo>
                <a:lnTo>
                  <a:pt x="79" y="181"/>
                </a:lnTo>
                <a:lnTo>
                  <a:pt x="81" y="188"/>
                </a:lnTo>
                <a:lnTo>
                  <a:pt x="78" y="190"/>
                </a:lnTo>
                <a:lnTo>
                  <a:pt x="83" y="195"/>
                </a:lnTo>
                <a:lnTo>
                  <a:pt x="83" y="199"/>
                </a:lnTo>
                <a:lnTo>
                  <a:pt x="79" y="204"/>
                </a:lnTo>
                <a:lnTo>
                  <a:pt x="95" y="211"/>
                </a:lnTo>
                <a:lnTo>
                  <a:pt x="94" y="218"/>
                </a:lnTo>
                <a:lnTo>
                  <a:pt x="99" y="229"/>
                </a:lnTo>
                <a:lnTo>
                  <a:pt x="95" y="231"/>
                </a:lnTo>
                <a:lnTo>
                  <a:pt x="92" y="241"/>
                </a:lnTo>
                <a:lnTo>
                  <a:pt x="94" y="243"/>
                </a:lnTo>
                <a:lnTo>
                  <a:pt x="81" y="252"/>
                </a:lnTo>
                <a:lnTo>
                  <a:pt x="79" y="252"/>
                </a:lnTo>
                <a:lnTo>
                  <a:pt x="81" y="256"/>
                </a:lnTo>
                <a:lnTo>
                  <a:pt x="74" y="263"/>
                </a:lnTo>
                <a:lnTo>
                  <a:pt x="60" y="266"/>
                </a:lnTo>
                <a:lnTo>
                  <a:pt x="62" y="268"/>
                </a:lnTo>
                <a:lnTo>
                  <a:pt x="60" y="275"/>
                </a:lnTo>
                <a:lnTo>
                  <a:pt x="65" y="279"/>
                </a:lnTo>
                <a:lnTo>
                  <a:pt x="64" y="282"/>
                </a:lnTo>
                <a:lnTo>
                  <a:pt x="67" y="284"/>
                </a:lnTo>
                <a:lnTo>
                  <a:pt x="69" y="291"/>
                </a:lnTo>
                <a:lnTo>
                  <a:pt x="55" y="293"/>
                </a:lnTo>
                <a:lnTo>
                  <a:pt x="56" y="295"/>
                </a:lnTo>
                <a:lnTo>
                  <a:pt x="49" y="305"/>
                </a:lnTo>
                <a:lnTo>
                  <a:pt x="51" y="312"/>
                </a:lnTo>
                <a:lnTo>
                  <a:pt x="49" y="318"/>
                </a:lnTo>
                <a:lnTo>
                  <a:pt x="42" y="319"/>
                </a:lnTo>
                <a:lnTo>
                  <a:pt x="37" y="312"/>
                </a:lnTo>
                <a:lnTo>
                  <a:pt x="32" y="311"/>
                </a:lnTo>
                <a:lnTo>
                  <a:pt x="19" y="314"/>
                </a:lnTo>
                <a:lnTo>
                  <a:pt x="24" y="332"/>
                </a:lnTo>
                <a:lnTo>
                  <a:pt x="17" y="346"/>
                </a:lnTo>
                <a:lnTo>
                  <a:pt x="23" y="348"/>
                </a:lnTo>
                <a:lnTo>
                  <a:pt x="28" y="351"/>
                </a:lnTo>
                <a:lnTo>
                  <a:pt x="26" y="362"/>
                </a:lnTo>
                <a:lnTo>
                  <a:pt x="24" y="364"/>
                </a:lnTo>
                <a:lnTo>
                  <a:pt x="26" y="369"/>
                </a:lnTo>
                <a:lnTo>
                  <a:pt x="33" y="371"/>
                </a:lnTo>
                <a:lnTo>
                  <a:pt x="37" y="382"/>
                </a:lnTo>
                <a:lnTo>
                  <a:pt x="33" y="389"/>
                </a:lnTo>
                <a:lnTo>
                  <a:pt x="28" y="394"/>
                </a:lnTo>
                <a:lnTo>
                  <a:pt x="17" y="408"/>
                </a:lnTo>
                <a:lnTo>
                  <a:pt x="24" y="412"/>
                </a:lnTo>
                <a:lnTo>
                  <a:pt x="24" y="419"/>
                </a:lnTo>
                <a:lnTo>
                  <a:pt x="23" y="421"/>
                </a:lnTo>
                <a:lnTo>
                  <a:pt x="24" y="424"/>
                </a:lnTo>
                <a:lnTo>
                  <a:pt x="19" y="428"/>
                </a:lnTo>
                <a:lnTo>
                  <a:pt x="24" y="440"/>
                </a:lnTo>
                <a:lnTo>
                  <a:pt x="23" y="442"/>
                </a:lnTo>
                <a:lnTo>
                  <a:pt x="21" y="447"/>
                </a:lnTo>
                <a:lnTo>
                  <a:pt x="17" y="447"/>
                </a:lnTo>
                <a:lnTo>
                  <a:pt x="17" y="453"/>
                </a:lnTo>
                <a:lnTo>
                  <a:pt x="16" y="453"/>
                </a:lnTo>
                <a:lnTo>
                  <a:pt x="10" y="467"/>
                </a:lnTo>
                <a:lnTo>
                  <a:pt x="12" y="470"/>
                </a:lnTo>
                <a:lnTo>
                  <a:pt x="17" y="470"/>
                </a:lnTo>
                <a:lnTo>
                  <a:pt x="23" y="476"/>
                </a:lnTo>
                <a:lnTo>
                  <a:pt x="32" y="477"/>
                </a:lnTo>
                <a:lnTo>
                  <a:pt x="35" y="481"/>
                </a:lnTo>
                <a:lnTo>
                  <a:pt x="42" y="483"/>
                </a:lnTo>
                <a:lnTo>
                  <a:pt x="53" y="499"/>
                </a:lnTo>
                <a:lnTo>
                  <a:pt x="53" y="502"/>
                </a:lnTo>
                <a:lnTo>
                  <a:pt x="49" y="500"/>
                </a:lnTo>
                <a:lnTo>
                  <a:pt x="49" y="499"/>
                </a:lnTo>
                <a:lnTo>
                  <a:pt x="42" y="509"/>
                </a:lnTo>
                <a:lnTo>
                  <a:pt x="28" y="504"/>
                </a:lnTo>
                <a:lnTo>
                  <a:pt x="24" y="508"/>
                </a:lnTo>
                <a:lnTo>
                  <a:pt x="19" y="506"/>
                </a:lnTo>
                <a:lnTo>
                  <a:pt x="12" y="495"/>
                </a:lnTo>
                <a:lnTo>
                  <a:pt x="14" y="492"/>
                </a:lnTo>
                <a:lnTo>
                  <a:pt x="12" y="488"/>
                </a:lnTo>
                <a:lnTo>
                  <a:pt x="7" y="490"/>
                </a:lnTo>
                <a:lnTo>
                  <a:pt x="0" y="495"/>
                </a:lnTo>
                <a:lnTo>
                  <a:pt x="5" y="506"/>
                </a:lnTo>
                <a:lnTo>
                  <a:pt x="8" y="504"/>
                </a:lnTo>
                <a:lnTo>
                  <a:pt x="16" y="513"/>
                </a:lnTo>
                <a:lnTo>
                  <a:pt x="14" y="516"/>
                </a:lnTo>
                <a:lnTo>
                  <a:pt x="19" y="527"/>
                </a:lnTo>
                <a:lnTo>
                  <a:pt x="35" y="536"/>
                </a:lnTo>
                <a:lnTo>
                  <a:pt x="42" y="532"/>
                </a:lnTo>
                <a:lnTo>
                  <a:pt x="46" y="539"/>
                </a:lnTo>
                <a:lnTo>
                  <a:pt x="48" y="538"/>
                </a:lnTo>
                <a:lnTo>
                  <a:pt x="49" y="541"/>
                </a:lnTo>
                <a:lnTo>
                  <a:pt x="51" y="545"/>
                </a:lnTo>
                <a:lnTo>
                  <a:pt x="48" y="550"/>
                </a:lnTo>
                <a:lnTo>
                  <a:pt x="53" y="555"/>
                </a:lnTo>
                <a:lnTo>
                  <a:pt x="53" y="563"/>
                </a:lnTo>
                <a:lnTo>
                  <a:pt x="58" y="563"/>
                </a:lnTo>
                <a:lnTo>
                  <a:pt x="58" y="564"/>
                </a:lnTo>
                <a:lnTo>
                  <a:pt x="62" y="563"/>
                </a:lnTo>
                <a:lnTo>
                  <a:pt x="64" y="566"/>
                </a:lnTo>
                <a:lnTo>
                  <a:pt x="62" y="570"/>
                </a:lnTo>
                <a:lnTo>
                  <a:pt x="60" y="568"/>
                </a:lnTo>
                <a:lnTo>
                  <a:pt x="60" y="573"/>
                </a:lnTo>
                <a:lnTo>
                  <a:pt x="55" y="571"/>
                </a:lnTo>
                <a:lnTo>
                  <a:pt x="56" y="577"/>
                </a:lnTo>
                <a:lnTo>
                  <a:pt x="55" y="580"/>
                </a:lnTo>
                <a:lnTo>
                  <a:pt x="60" y="595"/>
                </a:lnTo>
                <a:lnTo>
                  <a:pt x="65" y="596"/>
                </a:lnTo>
                <a:lnTo>
                  <a:pt x="65" y="584"/>
                </a:lnTo>
                <a:lnTo>
                  <a:pt x="78" y="591"/>
                </a:lnTo>
                <a:lnTo>
                  <a:pt x="81" y="587"/>
                </a:lnTo>
                <a:lnTo>
                  <a:pt x="90" y="591"/>
                </a:lnTo>
                <a:lnTo>
                  <a:pt x="97" y="589"/>
                </a:lnTo>
                <a:lnTo>
                  <a:pt x="101" y="587"/>
                </a:lnTo>
                <a:lnTo>
                  <a:pt x="101" y="586"/>
                </a:lnTo>
                <a:lnTo>
                  <a:pt x="113" y="579"/>
                </a:lnTo>
                <a:lnTo>
                  <a:pt x="117" y="580"/>
                </a:lnTo>
                <a:lnTo>
                  <a:pt x="119" y="580"/>
                </a:lnTo>
                <a:lnTo>
                  <a:pt x="127" y="577"/>
                </a:lnTo>
                <a:lnTo>
                  <a:pt x="129" y="579"/>
                </a:lnTo>
                <a:lnTo>
                  <a:pt x="131" y="571"/>
                </a:lnTo>
                <a:lnTo>
                  <a:pt x="142" y="570"/>
                </a:lnTo>
                <a:lnTo>
                  <a:pt x="143" y="566"/>
                </a:lnTo>
                <a:lnTo>
                  <a:pt x="147" y="568"/>
                </a:lnTo>
                <a:lnTo>
                  <a:pt x="149" y="566"/>
                </a:lnTo>
                <a:lnTo>
                  <a:pt x="152" y="564"/>
                </a:lnTo>
                <a:lnTo>
                  <a:pt x="154" y="557"/>
                </a:lnTo>
                <a:lnTo>
                  <a:pt x="165" y="557"/>
                </a:lnTo>
                <a:lnTo>
                  <a:pt x="168" y="555"/>
                </a:lnTo>
                <a:lnTo>
                  <a:pt x="193" y="559"/>
                </a:lnTo>
                <a:lnTo>
                  <a:pt x="195" y="575"/>
                </a:lnTo>
                <a:lnTo>
                  <a:pt x="204" y="579"/>
                </a:lnTo>
                <a:lnTo>
                  <a:pt x="204" y="582"/>
                </a:lnTo>
                <a:lnTo>
                  <a:pt x="209" y="587"/>
                </a:lnTo>
                <a:lnTo>
                  <a:pt x="216" y="591"/>
                </a:lnTo>
                <a:lnTo>
                  <a:pt x="222" y="591"/>
                </a:lnTo>
                <a:lnTo>
                  <a:pt x="222" y="587"/>
                </a:lnTo>
                <a:lnTo>
                  <a:pt x="232" y="584"/>
                </a:lnTo>
                <a:lnTo>
                  <a:pt x="234" y="584"/>
                </a:lnTo>
                <a:lnTo>
                  <a:pt x="250" y="582"/>
                </a:lnTo>
                <a:lnTo>
                  <a:pt x="250" y="582"/>
                </a:lnTo>
                <a:lnTo>
                  <a:pt x="257" y="579"/>
                </a:lnTo>
                <a:lnTo>
                  <a:pt x="264" y="584"/>
                </a:lnTo>
                <a:lnTo>
                  <a:pt x="268" y="589"/>
                </a:lnTo>
                <a:lnTo>
                  <a:pt x="264" y="591"/>
                </a:lnTo>
                <a:lnTo>
                  <a:pt x="269" y="593"/>
                </a:lnTo>
                <a:lnTo>
                  <a:pt x="275" y="607"/>
                </a:lnTo>
                <a:lnTo>
                  <a:pt x="280" y="605"/>
                </a:lnTo>
                <a:lnTo>
                  <a:pt x="287" y="616"/>
                </a:lnTo>
                <a:lnTo>
                  <a:pt x="284" y="616"/>
                </a:lnTo>
                <a:lnTo>
                  <a:pt x="269" y="621"/>
                </a:lnTo>
                <a:lnTo>
                  <a:pt x="268" y="626"/>
                </a:lnTo>
                <a:lnTo>
                  <a:pt x="266" y="626"/>
                </a:lnTo>
                <a:lnTo>
                  <a:pt x="264" y="623"/>
                </a:lnTo>
                <a:lnTo>
                  <a:pt x="264" y="626"/>
                </a:lnTo>
                <a:lnTo>
                  <a:pt x="261" y="626"/>
                </a:lnTo>
                <a:lnTo>
                  <a:pt x="262" y="632"/>
                </a:lnTo>
                <a:lnTo>
                  <a:pt x="259" y="632"/>
                </a:lnTo>
                <a:lnTo>
                  <a:pt x="261" y="635"/>
                </a:lnTo>
                <a:lnTo>
                  <a:pt x="255" y="637"/>
                </a:lnTo>
                <a:lnTo>
                  <a:pt x="255" y="639"/>
                </a:lnTo>
                <a:lnTo>
                  <a:pt x="275" y="651"/>
                </a:lnTo>
                <a:lnTo>
                  <a:pt x="278" y="646"/>
                </a:lnTo>
                <a:lnTo>
                  <a:pt x="285" y="644"/>
                </a:lnTo>
                <a:lnTo>
                  <a:pt x="289" y="653"/>
                </a:lnTo>
                <a:lnTo>
                  <a:pt x="294" y="655"/>
                </a:lnTo>
                <a:lnTo>
                  <a:pt x="314" y="650"/>
                </a:lnTo>
                <a:lnTo>
                  <a:pt x="317" y="634"/>
                </a:lnTo>
                <a:lnTo>
                  <a:pt x="316" y="632"/>
                </a:lnTo>
                <a:lnTo>
                  <a:pt x="319" y="630"/>
                </a:lnTo>
                <a:lnTo>
                  <a:pt x="333" y="630"/>
                </a:lnTo>
                <a:lnTo>
                  <a:pt x="342" y="626"/>
                </a:lnTo>
                <a:lnTo>
                  <a:pt x="337" y="625"/>
                </a:lnTo>
                <a:lnTo>
                  <a:pt x="333" y="616"/>
                </a:lnTo>
                <a:lnTo>
                  <a:pt x="332" y="614"/>
                </a:lnTo>
                <a:lnTo>
                  <a:pt x="328" y="612"/>
                </a:lnTo>
                <a:lnTo>
                  <a:pt x="333" y="614"/>
                </a:lnTo>
                <a:lnTo>
                  <a:pt x="335" y="619"/>
                </a:lnTo>
                <a:lnTo>
                  <a:pt x="339" y="625"/>
                </a:lnTo>
                <a:lnTo>
                  <a:pt x="342" y="623"/>
                </a:lnTo>
                <a:lnTo>
                  <a:pt x="346" y="628"/>
                </a:lnTo>
                <a:lnTo>
                  <a:pt x="351" y="628"/>
                </a:lnTo>
                <a:lnTo>
                  <a:pt x="367" y="621"/>
                </a:lnTo>
                <a:lnTo>
                  <a:pt x="362" y="623"/>
                </a:lnTo>
                <a:lnTo>
                  <a:pt x="365" y="621"/>
                </a:lnTo>
                <a:lnTo>
                  <a:pt x="356" y="619"/>
                </a:lnTo>
                <a:lnTo>
                  <a:pt x="358" y="616"/>
                </a:lnTo>
                <a:lnTo>
                  <a:pt x="353" y="616"/>
                </a:lnTo>
                <a:lnTo>
                  <a:pt x="348" y="612"/>
                </a:lnTo>
                <a:lnTo>
                  <a:pt x="364" y="616"/>
                </a:lnTo>
                <a:lnTo>
                  <a:pt x="369" y="614"/>
                </a:lnTo>
                <a:lnTo>
                  <a:pt x="381" y="616"/>
                </a:lnTo>
                <a:lnTo>
                  <a:pt x="403" y="619"/>
                </a:lnTo>
                <a:lnTo>
                  <a:pt x="408" y="619"/>
                </a:lnTo>
                <a:lnTo>
                  <a:pt x="424" y="605"/>
                </a:lnTo>
                <a:lnTo>
                  <a:pt x="415" y="603"/>
                </a:lnTo>
                <a:lnTo>
                  <a:pt x="411" y="596"/>
                </a:lnTo>
                <a:lnTo>
                  <a:pt x="408" y="598"/>
                </a:lnTo>
                <a:lnTo>
                  <a:pt x="411" y="593"/>
                </a:lnTo>
                <a:lnTo>
                  <a:pt x="403" y="595"/>
                </a:lnTo>
                <a:lnTo>
                  <a:pt x="415" y="587"/>
                </a:lnTo>
                <a:lnTo>
                  <a:pt x="411" y="584"/>
                </a:lnTo>
                <a:lnTo>
                  <a:pt x="415" y="587"/>
                </a:lnTo>
                <a:lnTo>
                  <a:pt x="427" y="587"/>
                </a:lnTo>
                <a:lnTo>
                  <a:pt x="426" y="580"/>
                </a:lnTo>
                <a:lnTo>
                  <a:pt x="404" y="577"/>
                </a:lnTo>
                <a:lnTo>
                  <a:pt x="399" y="571"/>
                </a:lnTo>
                <a:lnTo>
                  <a:pt x="392" y="575"/>
                </a:lnTo>
                <a:lnTo>
                  <a:pt x="388" y="573"/>
                </a:lnTo>
                <a:lnTo>
                  <a:pt x="387" y="570"/>
                </a:lnTo>
                <a:lnTo>
                  <a:pt x="394" y="568"/>
                </a:lnTo>
                <a:lnTo>
                  <a:pt x="399" y="568"/>
                </a:lnTo>
                <a:lnTo>
                  <a:pt x="408" y="577"/>
                </a:lnTo>
                <a:lnTo>
                  <a:pt x="410" y="575"/>
                </a:lnTo>
                <a:lnTo>
                  <a:pt x="424" y="577"/>
                </a:lnTo>
                <a:lnTo>
                  <a:pt x="436" y="577"/>
                </a:lnTo>
                <a:lnTo>
                  <a:pt x="445" y="570"/>
                </a:lnTo>
                <a:lnTo>
                  <a:pt x="443" y="559"/>
                </a:lnTo>
                <a:lnTo>
                  <a:pt x="447" y="550"/>
                </a:lnTo>
                <a:lnTo>
                  <a:pt x="443" y="541"/>
                </a:lnTo>
                <a:lnTo>
                  <a:pt x="447" y="531"/>
                </a:lnTo>
                <a:lnTo>
                  <a:pt x="442" y="524"/>
                </a:lnTo>
                <a:lnTo>
                  <a:pt x="433" y="525"/>
                </a:lnTo>
                <a:lnTo>
                  <a:pt x="420" y="538"/>
                </a:lnTo>
                <a:lnTo>
                  <a:pt x="411" y="536"/>
                </a:lnTo>
                <a:lnTo>
                  <a:pt x="406" y="538"/>
                </a:lnTo>
                <a:lnTo>
                  <a:pt x="406" y="541"/>
                </a:lnTo>
                <a:lnTo>
                  <a:pt x="399" y="543"/>
                </a:lnTo>
                <a:lnTo>
                  <a:pt x="397" y="548"/>
                </a:lnTo>
                <a:lnTo>
                  <a:pt x="392" y="550"/>
                </a:lnTo>
                <a:lnTo>
                  <a:pt x="392" y="548"/>
                </a:lnTo>
                <a:lnTo>
                  <a:pt x="394" y="548"/>
                </a:lnTo>
                <a:lnTo>
                  <a:pt x="395" y="545"/>
                </a:lnTo>
                <a:lnTo>
                  <a:pt x="399" y="541"/>
                </a:lnTo>
                <a:lnTo>
                  <a:pt x="385" y="539"/>
                </a:lnTo>
                <a:lnTo>
                  <a:pt x="378" y="532"/>
                </a:lnTo>
                <a:lnTo>
                  <a:pt x="383" y="536"/>
                </a:lnTo>
                <a:lnTo>
                  <a:pt x="385" y="529"/>
                </a:lnTo>
                <a:lnTo>
                  <a:pt x="390" y="532"/>
                </a:lnTo>
                <a:lnTo>
                  <a:pt x="394" y="531"/>
                </a:lnTo>
                <a:lnTo>
                  <a:pt x="395" y="529"/>
                </a:lnTo>
                <a:lnTo>
                  <a:pt x="397" y="527"/>
                </a:lnTo>
                <a:lnTo>
                  <a:pt x="401" y="529"/>
                </a:lnTo>
                <a:lnTo>
                  <a:pt x="401" y="525"/>
                </a:lnTo>
                <a:lnTo>
                  <a:pt x="404" y="529"/>
                </a:lnTo>
                <a:lnTo>
                  <a:pt x="404" y="525"/>
                </a:lnTo>
                <a:lnTo>
                  <a:pt x="411" y="529"/>
                </a:lnTo>
                <a:lnTo>
                  <a:pt x="420" y="527"/>
                </a:lnTo>
                <a:lnTo>
                  <a:pt x="419" y="524"/>
                </a:lnTo>
                <a:lnTo>
                  <a:pt x="422" y="525"/>
                </a:lnTo>
                <a:lnTo>
                  <a:pt x="429" y="520"/>
                </a:lnTo>
                <a:lnTo>
                  <a:pt x="422" y="516"/>
                </a:lnTo>
                <a:lnTo>
                  <a:pt x="417" y="516"/>
                </a:lnTo>
                <a:lnTo>
                  <a:pt x="417" y="515"/>
                </a:lnTo>
                <a:lnTo>
                  <a:pt x="422" y="515"/>
                </a:lnTo>
                <a:lnTo>
                  <a:pt x="415" y="513"/>
                </a:lnTo>
                <a:lnTo>
                  <a:pt x="422" y="513"/>
                </a:lnTo>
                <a:lnTo>
                  <a:pt x="422" y="515"/>
                </a:lnTo>
                <a:lnTo>
                  <a:pt x="431" y="515"/>
                </a:lnTo>
                <a:lnTo>
                  <a:pt x="426" y="509"/>
                </a:lnTo>
                <a:lnTo>
                  <a:pt x="424" y="504"/>
                </a:lnTo>
                <a:lnTo>
                  <a:pt x="431" y="511"/>
                </a:lnTo>
                <a:lnTo>
                  <a:pt x="431" y="509"/>
                </a:lnTo>
                <a:lnTo>
                  <a:pt x="433" y="499"/>
                </a:lnTo>
                <a:lnTo>
                  <a:pt x="435" y="500"/>
                </a:lnTo>
                <a:lnTo>
                  <a:pt x="442" y="499"/>
                </a:lnTo>
                <a:lnTo>
                  <a:pt x="440" y="497"/>
                </a:lnTo>
                <a:lnTo>
                  <a:pt x="451" y="495"/>
                </a:lnTo>
                <a:lnTo>
                  <a:pt x="443" y="492"/>
                </a:lnTo>
                <a:lnTo>
                  <a:pt x="449" y="492"/>
                </a:lnTo>
                <a:lnTo>
                  <a:pt x="445" y="486"/>
                </a:lnTo>
                <a:lnTo>
                  <a:pt x="454" y="493"/>
                </a:lnTo>
                <a:lnTo>
                  <a:pt x="452" y="481"/>
                </a:lnTo>
                <a:lnTo>
                  <a:pt x="456" y="484"/>
                </a:lnTo>
                <a:lnTo>
                  <a:pt x="454" y="488"/>
                </a:lnTo>
                <a:lnTo>
                  <a:pt x="458" y="493"/>
                </a:lnTo>
                <a:lnTo>
                  <a:pt x="465" y="497"/>
                </a:lnTo>
                <a:lnTo>
                  <a:pt x="474" y="495"/>
                </a:lnTo>
                <a:lnTo>
                  <a:pt x="474" y="492"/>
                </a:lnTo>
                <a:lnTo>
                  <a:pt x="475" y="490"/>
                </a:lnTo>
                <a:lnTo>
                  <a:pt x="475" y="493"/>
                </a:lnTo>
                <a:lnTo>
                  <a:pt x="472" y="497"/>
                </a:lnTo>
                <a:lnTo>
                  <a:pt x="472" y="499"/>
                </a:lnTo>
                <a:lnTo>
                  <a:pt x="463" y="499"/>
                </a:lnTo>
                <a:lnTo>
                  <a:pt x="468" y="504"/>
                </a:lnTo>
                <a:lnTo>
                  <a:pt x="470" y="511"/>
                </a:lnTo>
                <a:lnTo>
                  <a:pt x="466" y="504"/>
                </a:lnTo>
                <a:lnTo>
                  <a:pt x="470" y="511"/>
                </a:lnTo>
                <a:lnTo>
                  <a:pt x="484" y="509"/>
                </a:lnTo>
                <a:lnTo>
                  <a:pt x="493" y="508"/>
                </a:lnTo>
                <a:lnTo>
                  <a:pt x="520" y="490"/>
                </a:lnTo>
                <a:lnTo>
                  <a:pt x="532" y="472"/>
                </a:lnTo>
                <a:lnTo>
                  <a:pt x="534" y="465"/>
                </a:lnTo>
                <a:lnTo>
                  <a:pt x="527" y="465"/>
                </a:lnTo>
                <a:lnTo>
                  <a:pt x="529" y="469"/>
                </a:lnTo>
                <a:lnTo>
                  <a:pt x="527" y="469"/>
                </a:lnTo>
                <a:lnTo>
                  <a:pt x="527" y="469"/>
                </a:lnTo>
                <a:lnTo>
                  <a:pt x="527" y="469"/>
                </a:lnTo>
                <a:lnTo>
                  <a:pt x="527" y="469"/>
                </a:lnTo>
                <a:lnTo>
                  <a:pt x="527" y="469"/>
                </a:lnTo>
                <a:lnTo>
                  <a:pt x="527" y="469"/>
                </a:lnTo>
                <a:lnTo>
                  <a:pt x="527" y="467"/>
                </a:lnTo>
                <a:lnTo>
                  <a:pt x="525" y="467"/>
                </a:lnTo>
                <a:lnTo>
                  <a:pt x="525" y="467"/>
                </a:lnTo>
                <a:lnTo>
                  <a:pt x="525" y="467"/>
                </a:lnTo>
                <a:lnTo>
                  <a:pt x="525" y="467"/>
                </a:lnTo>
                <a:lnTo>
                  <a:pt x="523" y="467"/>
                </a:lnTo>
                <a:lnTo>
                  <a:pt x="523" y="467"/>
                </a:lnTo>
                <a:lnTo>
                  <a:pt x="523" y="467"/>
                </a:lnTo>
                <a:lnTo>
                  <a:pt x="523" y="467"/>
                </a:lnTo>
                <a:lnTo>
                  <a:pt x="523" y="467"/>
                </a:lnTo>
                <a:lnTo>
                  <a:pt x="523" y="467"/>
                </a:lnTo>
                <a:lnTo>
                  <a:pt x="523" y="467"/>
                </a:lnTo>
                <a:lnTo>
                  <a:pt x="525" y="469"/>
                </a:lnTo>
                <a:lnTo>
                  <a:pt x="525" y="469"/>
                </a:lnTo>
                <a:lnTo>
                  <a:pt x="525" y="469"/>
                </a:lnTo>
                <a:lnTo>
                  <a:pt x="527" y="469"/>
                </a:lnTo>
                <a:lnTo>
                  <a:pt x="527" y="470"/>
                </a:lnTo>
                <a:lnTo>
                  <a:pt x="527" y="470"/>
                </a:lnTo>
                <a:lnTo>
                  <a:pt x="527" y="470"/>
                </a:lnTo>
                <a:lnTo>
                  <a:pt x="523" y="470"/>
                </a:lnTo>
                <a:lnTo>
                  <a:pt x="523" y="474"/>
                </a:lnTo>
                <a:lnTo>
                  <a:pt x="523" y="470"/>
                </a:lnTo>
                <a:lnTo>
                  <a:pt x="520" y="470"/>
                </a:lnTo>
                <a:lnTo>
                  <a:pt x="518" y="474"/>
                </a:lnTo>
                <a:lnTo>
                  <a:pt x="518" y="467"/>
                </a:lnTo>
                <a:lnTo>
                  <a:pt x="513" y="469"/>
                </a:lnTo>
                <a:lnTo>
                  <a:pt x="516" y="463"/>
                </a:lnTo>
                <a:lnTo>
                  <a:pt x="513" y="467"/>
                </a:lnTo>
                <a:lnTo>
                  <a:pt x="504" y="467"/>
                </a:lnTo>
                <a:lnTo>
                  <a:pt x="513" y="465"/>
                </a:lnTo>
                <a:lnTo>
                  <a:pt x="509" y="461"/>
                </a:lnTo>
                <a:lnTo>
                  <a:pt x="513" y="460"/>
                </a:lnTo>
                <a:lnTo>
                  <a:pt x="516" y="460"/>
                </a:lnTo>
                <a:lnTo>
                  <a:pt x="513" y="456"/>
                </a:lnTo>
                <a:lnTo>
                  <a:pt x="516" y="454"/>
                </a:lnTo>
                <a:lnTo>
                  <a:pt x="518" y="454"/>
                </a:lnTo>
                <a:lnTo>
                  <a:pt x="518" y="454"/>
                </a:lnTo>
                <a:lnTo>
                  <a:pt x="518" y="454"/>
                </a:lnTo>
                <a:lnTo>
                  <a:pt x="522" y="456"/>
                </a:lnTo>
                <a:lnTo>
                  <a:pt x="523" y="447"/>
                </a:lnTo>
                <a:lnTo>
                  <a:pt x="530" y="440"/>
                </a:lnTo>
                <a:lnTo>
                  <a:pt x="534" y="438"/>
                </a:lnTo>
                <a:lnTo>
                  <a:pt x="532" y="433"/>
                </a:lnTo>
                <a:lnTo>
                  <a:pt x="529" y="438"/>
                </a:lnTo>
                <a:lnTo>
                  <a:pt x="522" y="435"/>
                </a:lnTo>
                <a:lnTo>
                  <a:pt x="516" y="438"/>
                </a:lnTo>
                <a:lnTo>
                  <a:pt x="513" y="438"/>
                </a:lnTo>
                <a:lnTo>
                  <a:pt x="513" y="437"/>
                </a:lnTo>
                <a:lnTo>
                  <a:pt x="506" y="438"/>
                </a:lnTo>
                <a:lnTo>
                  <a:pt x="504" y="438"/>
                </a:lnTo>
                <a:lnTo>
                  <a:pt x="500" y="435"/>
                </a:lnTo>
                <a:lnTo>
                  <a:pt x="488" y="440"/>
                </a:lnTo>
                <a:lnTo>
                  <a:pt x="472" y="438"/>
                </a:lnTo>
                <a:lnTo>
                  <a:pt x="468" y="431"/>
                </a:lnTo>
                <a:lnTo>
                  <a:pt x="472" y="437"/>
                </a:lnTo>
                <a:lnTo>
                  <a:pt x="479" y="431"/>
                </a:lnTo>
                <a:lnTo>
                  <a:pt x="490" y="433"/>
                </a:lnTo>
                <a:lnTo>
                  <a:pt x="498" y="426"/>
                </a:lnTo>
                <a:lnTo>
                  <a:pt x="506" y="431"/>
                </a:lnTo>
                <a:lnTo>
                  <a:pt x="511" y="431"/>
                </a:lnTo>
                <a:lnTo>
                  <a:pt x="513" y="433"/>
                </a:lnTo>
                <a:lnTo>
                  <a:pt x="520" y="429"/>
                </a:lnTo>
                <a:lnTo>
                  <a:pt x="529" y="431"/>
                </a:lnTo>
                <a:lnTo>
                  <a:pt x="525" y="417"/>
                </a:lnTo>
                <a:lnTo>
                  <a:pt x="511" y="413"/>
                </a:lnTo>
                <a:lnTo>
                  <a:pt x="500" y="408"/>
                </a:lnTo>
                <a:lnTo>
                  <a:pt x="495" y="399"/>
                </a:lnTo>
                <a:lnTo>
                  <a:pt x="502" y="405"/>
                </a:lnTo>
                <a:lnTo>
                  <a:pt x="511" y="410"/>
                </a:lnTo>
                <a:lnTo>
                  <a:pt x="523" y="413"/>
                </a:lnTo>
                <a:lnTo>
                  <a:pt x="523" y="412"/>
                </a:lnTo>
                <a:lnTo>
                  <a:pt x="529" y="415"/>
                </a:lnTo>
                <a:lnTo>
                  <a:pt x="530" y="426"/>
                </a:lnTo>
                <a:lnTo>
                  <a:pt x="539" y="433"/>
                </a:lnTo>
                <a:lnTo>
                  <a:pt x="539" y="440"/>
                </a:lnTo>
                <a:lnTo>
                  <a:pt x="546" y="429"/>
                </a:lnTo>
                <a:lnTo>
                  <a:pt x="557" y="421"/>
                </a:lnTo>
                <a:lnTo>
                  <a:pt x="557" y="415"/>
                </a:lnTo>
                <a:lnTo>
                  <a:pt x="550" y="408"/>
                </a:lnTo>
                <a:lnTo>
                  <a:pt x="557" y="412"/>
                </a:lnTo>
                <a:lnTo>
                  <a:pt x="559" y="415"/>
                </a:lnTo>
                <a:lnTo>
                  <a:pt x="568" y="408"/>
                </a:lnTo>
                <a:lnTo>
                  <a:pt x="575" y="390"/>
                </a:lnTo>
                <a:lnTo>
                  <a:pt x="573" y="390"/>
                </a:lnTo>
                <a:lnTo>
                  <a:pt x="585" y="380"/>
                </a:lnTo>
                <a:lnTo>
                  <a:pt x="587" y="380"/>
                </a:lnTo>
                <a:lnTo>
                  <a:pt x="589" y="376"/>
                </a:lnTo>
                <a:lnTo>
                  <a:pt x="598" y="374"/>
                </a:lnTo>
                <a:lnTo>
                  <a:pt x="582" y="385"/>
                </a:lnTo>
                <a:lnTo>
                  <a:pt x="575" y="392"/>
                </a:lnTo>
                <a:lnTo>
                  <a:pt x="582" y="385"/>
                </a:lnTo>
                <a:lnTo>
                  <a:pt x="607" y="371"/>
                </a:lnTo>
                <a:lnTo>
                  <a:pt x="614" y="328"/>
                </a:lnTo>
                <a:lnTo>
                  <a:pt x="614" y="293"/>
                </a:lnTo>
                <a:lnTo>
                  <a:pt x="623" y="275"/>
                </a:lnTo>
                <a:lnTo>
                  <a:pt x="624" y="273"/>
                </a:lnTo>
                <a:lnTo>
                  <a:pt x="637" y="236"/>
                </a:lnTo>
                <a:lnTo>
                  <a:pt x="637" y="218"/>
                </a:lnTo>
                <a:lnTo>
                  <a:pt x="642" y="206"/>
                </a:lnTo>
                <a:lnTo>
                  <a:pt x="644" y="202"/>
                </a:lnTo>
                <a:lnTo>
                  <a:pt x="637" y="181"/>
                </a:lnTo>
                <a:lnTo>
                  <a:pt x="633" y="167"/>
                </a:lnTo>
                <a:lnTo>
                  <a:pt x="635" y="163"/>
                </a:lnTo>
                <a:lnTo>
                  <a:pt x="635" y="161"/>
                </a:lnTo>
                <a:lnTo>
                  <a:pt x="637" y="163"/>
                </a:lnTo>
                <a:lnTo>
                  <a:pt x="633" y="131"/>
                </a:lnTo>
                <a:lnTo>
                  <a:pt x="623" y="103"/>
                </a:lnTo>
                <a:lnTo>
                  <a:pt x="616" y="92"/>
                </a:lnTo>
                <a:lnTo>
                  <a:pt x="591" y="67"/>
                </a:lnTo>
                <a:lnTo>
                  <a:pt x="550" y="35"/>
                </a:lnTo>
                <a:lnTo>
                  <a:pt x="527" y="21"/>
                </a:lnTo>
                <a:lnTo>
                  <a:pt x="507" y="14"/>
                </a:lnTo>
                <a:lnTo>
                  <a:pt x="472" y="11"/>
                </a:lnTo>
                <a:lnTo>
                  <a:pt x="436" y="0"/>
                </a:lnTo>
                <a:close/>
                <a:moveTo>
                  <a:pt x="518" y="454"/>
                </a:moveTo>
                <a:lnTo>
                  <a:pt x="518" y="454"/>
                </a:lnTo>
                <a:lnTo>
                  <a:pt x="518" y="460"/>
                </a:lnTo>
                <a:lnTo>
                  <a:pt x="522" y="458"/>
                </a:lnTo>
                <a:lnTo>
                  <a:pt x="518" y="454"/>
                </a:lnTo>
                <a:close/>
                <a:moveTo>
                  <a:pt x="527" y="461"/>
                </a:moveTo>
                <a:lnTo>
                  <a:pt x="529" y="465"/>
                </a:lnTo>
                <a:lnTo>
                  <a:pt x="530" y="463"/>
                </a:lnTo>
                <a:lnTo>
                  <a:pt x="527" y="461"/>
                </a:lnTo>
                <a:close/>
                <a:moveTo>
                  <a:pt x="525" y="463"/>
                </a:moveTo>
                <a:lnTo>
                  <a:pt x="518" y="463"/>
                </a:lnTo>
                <a:lnTo>
                  <a:pt x="516" y="465"/>
                </a:lnTo>
                <a:lnTo>
                  <a:pt x="522" y="469"/>
                </a:lnTo>
                <a:lnTo>
                  <a:pt x="525" y="463"/>
                </a:lnTo>
                <a:close/>
                <a:moveTo>
                  <a:pt x="525" y="463"/>
                </a:moveTo>
                <a:lnTo>
                  <a:pt x="525" y="463"/>
                </a:lnTo>
                <a:lnTo>
                  <a:pt x="525" y="463"/>
                </a:lnTo>
                <a:lnTo>
                  <a:pt x="525" y="465"/>
                </a:lnTo>
                <a:lnTo>
                  <a:pt x="525" y="465"/>
                </a:lnTo>
                <a:lnTo>
                  <a:pt x="525" y="465"/>
                </a:lnTo>
                <a:lnTo>
                  <a:pt x="523" y="465"/>
                </a:lnTo>
                <a:lnTo>
                  <a:pt x="523" y="465"/>
                </a:lnTo>
                <a:lnTo>
                  <a:pt x="523" y="465"/>
                </a:lnTo>
                <a:lnTo>
                  <a:pt x="525" y="465"/>
                </a:lnTo>
                <a:lnTo>
                  <a:pt x="523" y="465"/>
                </a:lnTo>
                <a:lnTo>
                  <a:pt x="527" y="467"/>
                </a:lnTo>
                <a:lnTo>
                  <a:pt x="527" y="467"/>
                </a:lnTo>
                <a:lnTo>
                  <a:pt x="527" y="465"/>
                </a:lnTo>
                <a:lnTo>
                  <a:pt x="527" y="465"/>
                </a:lnTo>
                <a:lnTo>
                  <a:pt x="527" y="463"/>
                </a:lnTo>
                <a:lnTo>
                  <a:pt x="525" y="463"/>
                </a:lnTo>
                <a:close/>
                <a:moveTo>
                  <a:pt x="529" y="470"/>
                </a:moveTo>
                <a:lnTo>
                  <a:pt x="529" y="470"/>
                </a:lnTo>
                <a:lnTo>
                  <a:pt x="527" y="470"/>
                </a:lnTo>
                <a:lnTo>
                  <a:pt x="527" y="470"/>
                </a:lnTo>
                <a:lnTo>
                  <a:pt x="529" y="470"/>
                </a:lnTo>
                <a:close/>
                <a:moveTo>
                  <a:pt x="451" y="497"/>
                </a:moveTo>
                <a:lnTo>
                  <a:pt x="443" y="500"/>
                </a:lnTo>
                <a:lnTo>
                  <a:pt x="443" y="497"/>
                </a:lnTo>
                <a:lnTo>
                  <a:pt x="433" y="509"/>
                </a:lnTo>
                <a:lnTo>
                  <a:pt x="433" y="513"/>
                </a:lnTo>
                <a:lnTo>
                  <a:pt x="445" y="511"/>
                </a:lnTo>
                <a:lnTo>
                  <a:pt x="456" y="506"/>
                </a:lnTo>
                <a:lnTo>
                  <a:pt x="459" y="500"/>
                </a:lnTo>
                <a:lnTo>
                  <a:pt x="451" y="497"/>
                </a:lnTo>
                <a:close/>
                <a:moveTo>
                  <a:pt x="387" y="532"/>
                </a:moveTo>
                <a:lnTo>
                  <a:pt x="383" y="538"/>
                </a:lnTo>
                <a:lnTo>
                  <a:pt x="388" y="538"/>
                </a:lnTo>
                <a:lnTo>
                  <a:pt x="387" y="532"/>
                </a:lnTo>
                <a:close/>
                <a:moveTo>
                  <a:pt x="395" y="534"/>
                </a:moveTo>
                <a:lnTo>
                  <a:pt x="399" y="538"/>
                </a:lnTo>
                <a:lnTo>
                  <a:pt x="404" y="536"/>
                </a:lnTo>
                <a:lnTo>
                  <a:pt x="395" y="534"/>
                </a:lnTo>
                <a:close/>
                <a:moveTo>
                  <a:pt x="451" y="577"/>
                </a:moveTo>
                <a:lnTo>
                  <a:pt x="429" y="580"/>
                </a:lnTo>
                <a:lnTo>
                  <a:pt x="427" y="589"/>
                </a:lnTo>
                <a:lnTo>
                  <a:pt x="420" y="589"/>
                </a:lnTo>
                <a:lnTo>
                  <a:pt x="422" y="595"/>
                </a:lnTo>
                <a:lnTo>
                  <a:pt x="419" y="596"/>
                </a:lnTo>
                <a:lnTo>
                  <a:pt x="417" y="602"/>
                </a:lnTo>
                <a:lnTo>
                  <a:pt x="420" y="603"/>
                </a:lnTo>
                <a:lnTo>
                  <a:pt x="420" y="602"/>
                </a:lnTo>
                <a:lnTo>
                  <a:pt x="426" y="605"/>
                </a:lnTo>
                <a:lnTo>
                  <a:pt x="443" y="589"/>
                </a:lnTo>
                <a:lnTo>
                  <a:pt x="451" y="577"/>
                </a:lnTo>
                <a:close/>
                <a:moveTo>
                  <a:pt x="417" y="589"/>
                </a:moveTo>
                <a:lnTo>
                  <a:pt x="411" y="593"/>
                </a:lnTo>
                <a:lnTo>
                  <a:pt x="415" y="602"/>
                </a:lnTo>
                <a:lnTo>
                  <a:pt x="419" y="593"/>
                </a:lnTo>
                <a:lnTo>
                  <a:pt x="419" y="589"/>
                </a:lnTo>
                <a:lnTo>
                  <a:pt x="417" y="589"/>
                </a:lnTo>
                <a:close/>
              </a:path>
            </a:pathLst>
          </a:custGeom>
          <a:solidFill>
            <a:schemeClr val="accent2">
              <a:lumMod val="60000"/>
              <a:lumOff val="40000"/>
            </a:schemeClr>
          </a:solidFill>
          <a:ln w="9525">
            <a:noFill/>
            <a:round/>
            <a:headEnd/>
            <a:tailEnd/>
          </a:ln>
        </p:spPr>
        <p:txBody>
          <a:bodyPr vert="horz" wrap="square" lIns="91424" tIns="45712" rIns="91424" bIns="45712" numCol="1" anchor="t" anchorCtr="0" compatLnSpc="1">
            <a:prstTxWarp prst="textNoShape">
              <a:avLst/>
            </a:prstTxWarp>
          </a:bodyPr>
          <a:lstStyle/>
          <a:p>
            <a:endParaRPr lang="en-GB" sz="2400"/>
          </a:p>
        </p:txBody>
      </p:sp>
      <p:sp>
        <p:nvSpPr>
          <p:cNvPr id="14" name="Freeform 14"/>
          <p:cNvSpPr>
            <a:spLocks/>
          </p:cNvSpPr>
          <p:nvPr/>
        </p:nvSpPr>
        <p:spPr bwMode="auto">
          <a:xfrm>
            <a:off x="8045509" y="4886228"/>
            <a:ext cx="253484" cy="197281"/>
          </a:xfrm>
          <a:custGeom>
            <a:avLst/>
            <a:gdLst/>
            <a:ahLst/>
            <a:cxnLst>
              <a:cxn ang="0">
                <a:pos x="101" y="1"/>
              </a:cxn>
              <a:cxn ang="0">
                <a:pos x="92" y="5"/>
              </a:cxn>
              <a:cxn ang="0">
                <a:pos x="88" y="3"/>
              </a:cxn>
              <a:cxn ang="0">
                <a:pos x="83" y="10"/>
              </a:cxn>
              <a:cxn ang="0">
                <a:pos x="78" y="10"/>
              </a:cxn>
              <a:cxn ang="0">
                <a:pos x="65" y="17"/>
              </a:cxn>
              <a:cxn ang="0">
                <a:pos x="63" y="21"/>
              </a:cxn>
              <a:cxn ang="0">
                <a:pos x="51" y="25"/>
              </a:cxn>
              <a:cxn ang="0">
                <a:pos x="37" y="32"/>
              </a:cxn>
              <a:cxn ang="0">
                <a:pos x="33" y="33"/>
              </a:cxn>
              <a:cxn ang="0">
                <a:pos x="15" y="33"/>
              </a:cxn>
              <a:cxn ang="0">
                <a:pos x="1" y="30"/>
              </a:cxn>
              <a:cxn ang="0">
                <a:pos x="3" y="51"/>
              </a:cxn>
              <a:cxn ang="0">
                <a:pos x="3" y="69"/>
              </a:cxn>
              <a:cxn ang="0">
                <a:pos x="7" y="81"/>
              </a:cxn>
              <a:cxn ang="0">
                <a:pos x="1" y="92"/>
              </a:cxn>
              <a:cxn ang="0">
                <a:pos x="12" y="103"/>
              </a:cxn>
              <a:cxn ang="0">
                <a:pos x="15" y="110"/>
              </a:cxn>
              <a:cxn ang="0">
                <a:pos x="24" y="113"/>
              </a:cxn>
              <a:cxn ang="0">
                <a:pos x="31" y="119"/>
              </a:cxn>
              <a:cxn ang="0">
                <a:pos x="40" y="120"/>
              </a:cxn>
              <a:cxn ang="0">
                <a:pos x="51" y="129"/>
              </a:cxn>
              <a:cxn ang="0">
                <a:pos x="47" y="149"/>
              </a:cxn>
              <a:cxn ang="0">
                <a:pos x="49" y="158"/>
              </a:cxn>
              <a:cxn ang="0">
                <a:pos x="58" y="142"/>
              </a:cxn>
              <a:cxn ang="0">
                <a:pos x="71" y="135"/>
              </a:cxn>
              <a:cxn ang="0">
                <a:pos x="76" y="143"/>
              </a:cxn>
              <a:cxn ang="0">
                <a:pos x="74" y="152"/>
              </a:cxn>
              <a:cxn ang="0">
                <a:pos x="83" y="149"/>
              </a:cxn>
              <a:cxn ang="0">
                <a:pos x="94" y="158"/>
              </a:cxn>
              <a:cxn ang="0">
                <a:pos x="99" y="167"/>
              </a:cxn>
              <a:cxn ang="0">
                <a:pos x="111" y="167"/>
              </a:cxn>
              <a:cxn ang="0">
                <a:pos x="122" y="158"/>
              </a:cxn>
              <a:cxn ang="0">
                <a:pos x="126" y="151"/>
              </a:cxn>
              <a:cxn ang="0">
                <a:pos x="133" y="154"/>
              </a:cxn>
              <a:cxn ang="0">
                <a:pos x="136" y="154"/>
              </a:cxn>
              <a:cxn ang="0">
                <a:pos x="145" y="163"/>
              </a:cxn>
              <a:cxn ang="0">
                <a:pos x="159" y="168"/>
              </a:cxn>
              <a:cxn ang="0">
                <a:pos x="166" y="152"/>
              </a:cxn>
              <a:cxn ang="0">
                <a:pos x="172" y="147"/>
              </a:cxn>
              <a:cxn ang="0">
                <a:pos x="173" y="126"/>
              </a:cxn>
              <a:cxn ang="0">
                <a:pos x="175" y="119"/>
              </a:cxn>
              <a:cxn ang="0">
                <a:pos x="179" y="110"/>
              </a:cxn>
              <a:cxn ang="0">
                <a:pos x="188" y="99"/>
              </a:cxn>
              <a:cxn ang="0">
                <a:pos x="189" y="83"/>
              </a:cxn>
              <a:cxn ang="0">
                <a:pos x="195" y="80"/>
              </a:cxn>
              <a:cxn ang="0">
                <a:pos x="198" y="76"/>
              </a:cxn>
              <a:cxn ang="0">
                <a:pos x="198" y="71"/>
              </a:cxn>
              <a:cxn ang="0">
                <a:pos x="200" y="72"/>
              </a:cxn>
              <a:cxn ang="0">
                <a:pos x="204" y="65"/>
              </a:cxn>
              <a:cxn ang="0">
                <a:pos x="221" y="62"/>
              </a:cxn>
              <a:cxn ang="0">
                <a:pos x="211" y="51"/>
              </a:cxn>
              <a:cxn ang="0">
                <a:pos x="200" y="37"/>
              </a:cxn>
              <a:cxn ang="0">
                <a:pos x="200" y="30"/>
              </a:cxn>
              <a:cxn ang="0">
                <a:pos x="186" y="26"/>
              </a:cxn>
              <a:cxn ang="0">
                <a:pos x="170" y="28"/>
              </a:cxn>
              <a:cxn ang="0">
                <a:pos x="158" y="32"/>
              </a:cxn>
              <a:cxn ang="0">
                <a:pos x="152" y="37"/>
              </a:cxn>
              <a:cxn ang="0">
                <a:pos x="138" y="26"/>
              </a:cxn>
              <a:cxn ang="0">
                <a:pos x="129" y="19"/>
              </a:cxn>
              <a:cxn ang="0">
                <a:pos x="104" y="0"/>
              </a:cxn>
            </a:cxnLst>
            <a:rect l="0" t="0" r="r" b="b"/>
            <a:pathLst>
              <a:path w="221" h="172">
                <a:moveTo>
                  <a:pt x="104" y="0"/>
                </a:moveTo>
                <a:lnTo>
                  <a:pt x="101" y="1"/>
                </a:lnTo>
                <a:lnTo>
                  <a:pt x="88" y="3"/>
                </a:lnTo>
                <a:lnTo>
                  <a:pt x="92" y="5"/>
                </a:lnTo>
                <a:lnTo>
                  <a:pt x="92" y="5"/>
                </a:lnTo>
                <a:lnTo>
                  <a:pt x="88" y="3"/>
                </a:lnTo>
                <a:lnTo>
                  <a:pt x="86" y="9"/>
                </a:lnTo>
                <a:lnTo>
                  <a:pt x="83" y="10"/>
                </a:lnTo>
                <a:lnTo>
                  <a:pt x="81" y="12"/>
                </a:lnTo>
                <a:lnTo>
                  <a:pt x="78" y="10"/>
                </a:lnTo>
                <a:lnTo>
                  <a:pt x="76" y="14"/>
                </a:lnTo>
                <a:lnTo>
                  <a:pt x="65" y="17"/>
                </a:lnTo>
                <a:lnTo>
                  <a:pt x="65" y="23"/>
                </a:lnTo>
                <a:lnTo>
                  <a:pt x="63" y="21"/>
                </a:lnTo>
                <a:lnTo>
                  <a:pt x="55" y="26"/>
                </a:lnTo>
                <a:lnTo>
                  <a:pt x="51" y="25"/>
                </a:lnTo>
                <a:lnTo>
                  <a:pt x="49" y="25"/>
                </a:lnTo>
                <a:lnTo>
                  <a:pt x="37" y="32"/>
                </a:lnTo>
                <a:lnTo>
                  <a:pt x="35" y="33"/>
                </a:lnTo>
                <a:lnTo>
                  <a:pt x="33" y="33"/>
                </a:lnTo>
                <a:lnTo>
                  <a:pt x="26" y="35"/>
                </a:lnTo>
                <a:lnTo>
                  <a:pt x="15" y="33"/>
                </a:lnTo>
                <a:lnTo>
                  <a:pt x="12" y="37"/>
                </a:lnTo>
                <a:lnTo>
                  <a:pt x="1" y="30"/>
                </a:lnTo>
                <a:lnTo>
                  <a:pt x="1" y="42"/>
                </a:lnTo>
                <a:lnTo>
                  <a:pt x="3" y="51"/>
                </a:lnTo>
                <a:lnTo>
                  <a:pt x="7" y="60"/>
                </a:lnTo>
                <a:lnTo>
                  <a:pt x="3" y="69"/>
                </a:lnTo>
                <a:lnTo>
                  <a:pt x="3" y="78"/>
                </a:lnTo>
                <a:lnTo>
                  <a:pt x="7" y="81"/>
                </a:lnTo>
                <a:lnTo>
                  <a:pt x="5" y="87"/>
                </a:lnTo>
                <a:lnTo>
                  <a:pt x="1" y="92"/>
                </a:lnTo>
                <a:lnTo>
                  <a:pt x="0" y="97"/>
                </a:lnTo>
                <a:lnTo>
                  <a:pt x="12" y="103"/>
                </a:lnTo>
                <a:lnTo>
                  <a:pt x="14" y="110"/>
                </a:lnTo>
                <a:lnTo>
                  <a:pt x="15" y="110"/>
                </a:lnTo>
                <a:lnTo>
                  <a:pt x="17" y="113"/>
                </a:lnTo>
                <a:lnTo>
                  <a:pt x="24" y="113"/>
                </a:lnTo>
                <a:lnTo>
                  <a:pt x="31" y="117"/>
                </a:lnTo>
                <a:lnTo>
                  <a:pt x="31" y="119"/>
                </a:lnTo>
                <a:lnTo>
                  <a:pt x="31" y="122"/>
                </a:lnTo>
                <a:lnTo>
                  <a:pt x="40" y="120"/>
                </a:lnTo>
                <a:lnTo>
                  <a:pt x="47" y="129"/>
                </a:lnTo>
                <a:lnTo>
                  <a:pt x="51" y="129"/>
                </a:lnTo>
                <a:lnTo>
                  <a:pt x="55" y="135"/>
                </a:lnTo>
                <a:lnTo>
                  <a:pt x="47" y="149"/>
                </a:lnTo>
                <a:lnTo>
                  <a:pt x="47" y="156"/>
                </a:lnTo>
                <a:lnTo>
                  <a:pt x="49" y="158"/>
                </a:lnTo>
                <a:lnTo>
                  <a:pt x="55" y="154"/>
                </a:lnTo>
                <a:lnTo>
                  <a:pt x="58" y="142"/>
                </a:lnTo>
                <a:lnTo>
                  <a:pt x="65" y="135"/>
                </a:lnTo>
                <a:lnTo>
                  <a:pt x="71" y="135"/>
                </a:lnTo>
                <a:lnTo>
                  <a:pt x="71" y="140"/>
                </a:lnTo>
                <a:lnTo>
                  <a:pt x="76" y="143"/>
                </a:lnTo>
                <a:lnTo>
                  <a:pt x="78" y="149"/>
                </a:lnTo>
                <a:lnTo>
                  <a:pt x="74" y="152"/>
                </a:lnTo>
                <a:lnTo>
                  <a:pt x="78" y="156"/>
                </a:lnTo>
                <a:lnTo>
                  <a:pt x="83" y="149"/>
                </a:lnTo>
                <a:lnTo>
                  <a:pt x="86" y="151"/>
                </a:lnTo>
                <a:lnTo>
                  <a:pt x="94" y="158"/>
                </a:lnTo>
                <a:lnTo>
                  <a:pt x="95" y="167"/>
                </a:lnTo>
                <a:lnTo>
                  <a:pt x="99" y="167"/>
                </a:lnTo>
                <a:lnTo>
                  <a:pt x="102" y="172"/>
                </a:lnTo>
                <a:lnTo>
                  <a:pt x="111" y="167"/>
                </a:lnTo>
                <a:lnTo>
                  <a:pt x="115" y="158"/>
                </a:lnTo>
                <a:lnTo>
                  <a:pt x="122" y="158"/>
                </a:lnTo>
                <a:lnTo>
                  <a:pt x="122" y="152"/>
                </a:lnTo>
                <a:lnTo>
                  <a:pt x="126" y="151"/>
                </a:lnTo>
                <a:lnTo>
                  <a:pt x="129" y="151"/>
                </a:lnTo>
                <a:lnTo>
                  <a:pt x="133" y="154"/>
                </a:lnTo>
                <a:lnTo>
                  <a:pt x="133" y="152"/>
                </a:lnTo>
                <a:lnTo>
                  <a:pt x="136" y="154"/>
                </a:lnTo>
                <a:lnTo>
                  <a:pt x="140" y="170"/>
                </a:lnTo>
                <a:lnTo>
                  <a:pt x="145" y="163"/>
                </a:lnTo>
                <a:lnTo>
                  <a:pt x="147" y="168"/>
                </a:lnTo>
                <a:lnTo>
                  <a:pt x="159" y="168"/>
                </a:lnTo>
                <a:lnTo>
                  <a:pt x="159" y="159"/>
                </a:lnTo>
                <a:lnTo>
                  <a:pt x="166" y="152"/>
                </a:lnTo>
                <a:lnTo>
                  <a:pt x="166" y="147"/>
                </a:lnTo>
                <a:lnTo>
                  <a:pt x="172" y="147"/>
                </a:lnTo>
                <a:lnTo>
                  <a:pt x="175" y="135"/>
                </a:lnTo>
                <a:lnTo>
                  <a:pt x="173" y="126"/>
                </a:lnTo>
                <a:lnTo>
                  <a:pt x="179" y="126"/>
                </a:lnTo>
                <a:lnTo>
                  <a:pt x="175" y="119"/>
                </a:lnTo>
                <a:lnTo>
                  <a:pt x="175" y="110"/>
                </a:lnTo>
                <a:lnTo>
                  <a:pt x="179" y="110"/>
                </a:lnTo>
                <a:lnTo>
                  <a:pt x="181" y="104"/>
                </a:lnTo>
                <a:lnTo>
                  <a:pt x="188" y="99"/>
                </a:lnTo>
                <a:lnTo>
                  <a:pt x="191" y="88"/>
                </a:lnTo>
                <a:lnTo>
                  <a:pt x="189" y="83"/>
                </a:lnTo>
                <a:lnTo>
                  <a:pt x="191" y="81"/>
                </a:lnTo>
                <a:lnTo>
                  <a:pt x="195" y="80"/>
                </a:lnTo>
                <a:lnTo>
                  <a:pt x="193" y="76"/>
                </a:lnTo>
                <a:lnTo>
                  <a:pt x="198" y="76"/>
                </a:lnTo>
                <a:lnTo>
                  <a:pt x="197" y="71"/>
                </a:lnTo>
                <a:lnTo>
                  <a:pt x="198" y="71"/>
                </a:lnTo>
                <a:lnTo>
                  <a:pt x="200" y="67"/>
                </a:lnTo>
                <a:lnTo>
                  <a:pt x="200" y="72"/>
                </a:lnTo>
                <a:lnTo>
                  <a:pt x="204" y="72"/>
                </a:lnTo>
                <a:lnTo>
                  <a:pt x="204" y="65"/>
                </a:lnTo>
                <a:lnTo>
                  <a:pt x="218" y="62"/>
                </a:lnTo>
                <a:lnTo>
                  <a:pt x="221" y="62"/>
                </a:lnTo>
                <a:lnTo>
                  <a:pt x="216" y="51"/>
                </a:lnTo>
                <a:lnTo>
                  <a:pt x="211" y="51"/>
                </a:lnTo>
                <a:lnTo>
                  <a:pt x="204" y="37"/>
                </a:lnTo>
                <a:lnTo>
                  <a:pt x="200" y="37"/>
                </a:lnTo>
                <a:lnTo>
                  <a:pt x="202" y="33"/>
                </a:lnTo>
                <a:lnTo>
                  <a:pt x="200" y="30"/>
                </a:lnTo>
                <a:lnTo>
                  <a:pt x="191" y="25"/>
                </a:lnTo>
                <a:lnTo>
                  <a:pt x="186" y="26"/>
                </a:lnTo>
                <a:lnTo>
                  <a:pt x="184" y="26"/>
                </a:lnTo>
                <a:lnTo>
                  <a:pt x="170" y="28"/>
                </a:lnTo>
                <a:lnTo>
                  <a:pt x="166" y="28"/>
                </a:lnTo>
                <a:lnTo>
                  <a:pt x="158" y="32"/>
                </a:lnTo>
                <a:lnTo>
                  <a:pt x="156" y="35"/>
                </a:lnTo>
                <a:lnTo>
                  <a:pt x="152" y="37"/>
                </a:lnTo>
                <a:lnTo>
                  <a:pt x="143" y="32"/>
                </a:lnTo>
                <a:lnTo>
                  <a:pt x="138" y="26"/>
                </a:lnTo>
                <a:lnTo>
                  <a:pt x="140" y="23"/>
                </a:lnTo>
                <a:lnTo>
                  <a:pt x="129" y="19"/>
                </a:lnTo>
                <a:lnTo>
                  <a:pt x="129" y="5"/>
                </a:lnTo>
                <a:lnTo>
                  <a:pt x="104" y="0"/>
                </a:lnTo>
                <a:close/>
              </a:path>
            </a:pathLst>
          </a:custGeom>
          <a:solidFill>
            <a:schemeClr val="accent2">
              <a:lumMod val="75000"/>
            </a:schemeClr>
          </a:solidFill>
          <a:ln w="9525">
            <a:noFill/>
            <a:round/>
            <a:headEnd/>
            <a:tailEnd/>
          </a:ln>
        </p:spPr>
        <p:txBody>
          <a:bodyPr vert="horz" wrap="square" lIns="91424" tIns="45712" rIns="91424" bIns="45712" numCol="1" anchor="t" anchorCtr="0" compatLnSpc="1">
            <a:prstTxWarp prst="textNoShape">
              <a:avLst/>
            </a:prstTxWarp>
          </a:bodyPr>
          <a:lstStyle/>
          <a:p>
            <a:endParaRPr lang="en-GB" sz="2400"/>
          </a:p>
        </p:txBody>
      </p:sp>
      <p:sp>
        <p:nvSpPr>
          <p:cNvPr id="15" name="Freeform 15"/>
          <p:cNvSpPr>
            <a:spLocks noEditPoints="1"/>
          </p:cNvSpPr>
          <p:nvPr/>
        </p:nvSpPr>
        <p:spPr bwMode="auto">
          <a:xfrm>
            <a:off x="6428263" y="4688947"/>
            <a:ext cx="1321324" cy="1025402"/>
          </a:xfrm>
          <a:custGeom>
            <a:avLst/>
            <a:gdLst/>
            <a:ahLst/>
            <a:cxnLst>
              <a:cxn ang="0">
                <a:pos x="1056" y="46"/>
              </a:cxn>
              <a:cxn ang="0">
                <a:pos x="978" y="37"/>
              </a:cxn>
              <a:cxn ang="0">
                <a:pos x="944" y="62"/>
              </a:cxn>
              <a:cxn ang="0">
                <a:pos x="893" y="37"/>
              </a:cxn>
              <a:cxn ang="0">
                <a:pos x="881" y="95"/>
              </a:cxn>
              <a:cxn ang="0">
                <a:pos x="840" y="152"/>
              </a:cxn>
              <a:cxn ang="0">
                <a:pos x="838" y="204"/>
              </a:cxn>
              <a:cxn ang="0">
                <a:pos x="779" y="296"/>
              </a:cxn>
              <a:cxn ang="0">
                <a:pos x="746" y="335"/>
              </a:cxn>
              <a:cxn ang="0">
                <a:pos x="714" y="381"/>
              </a:cxn>
              <a:cxn ang="0">
                <a:pos x="543" y="365"/>
              </a:cxn>
              <a:cxn ang="0">
                <a:pos x="428" y="378"/>
              </a:cxn>
              <a:cxn ang="0">
                <a:pos x="431" y="443"/>
              </a:cxn>
              <a:cxn ang="0">
                <a:pos x="339" y="450"/>
              </a:cxn>
              <a:cxn ang="0">
                <a:pos x="300" y="569"/>
              </a:cxn>
              <a:cxn ang="0">
                <a:pos x="245" y="628"/>
              </a:cxn>
              <a:cxn ang="0">
                <a:pos x="208" y="651"/>
              </a:cxn>
              <a:cxn ang="0">
                <a:pos x="186" y="699"/>
              </a:cxn>
              <a:cxn ang="0">
                <a:pos x="158" y="731"/>
              </a:cxn>
              <a:cxn ang="0">
                <a:pos x="91" y="773"/>
              </a:cxn>
              <a:cxn ang="0">
                <a:pos x="4" y="818"/>
              </a:cxn>
              <a:cxn ang="0">
                <a:pos x="50" y="835"/>
              </a:cxn>
              <a:cxn ang="0">
                <a:pos x="110" y="841"/>
              </a:cxn>
              <a:cxn ang="0">
                <a:pos x="151" y="876"/>
              </a:cxn>
              <a:cxn ang="0">
                <a:pos x="158" y="837"/>
              </a:cxn>
              <a:cxn ang="0">
                <a:pos x="158" y="835"/>
              </a:cxn>
              <a:cxn ang="0">
                <a:pos x="209" y="795"/>
              </a:cxn>
              <a:cxn ang="0">
                <a:pos x="259" y="759"/>
              </a:cxn>
              <a:cxn ang="0">
                <a:pos x="289" y="747"/>
              </a:cxn>
              <a:cxn ang="0">
                <a:pos x="343" y="743"/>
              </a:cxn>
              <a:cxn ang="0">
                <a:pos x="426" y="743"/>
              </a:cxn>
              <a:cxn ang="0">
                <a:pos x="415" y="706"/>
              </a:cxn>
              <a:cxn ang="0">
                <a:pos x="419" y="722"/>
              </a:cxn>
              <a:cxn ang="0">
                <a:pos x="442" y="736"/>
              </a:cxn>
              <a:cxn ang="0">
                <a:pos x="485" y="761"/>
              </a:cxn>
              <a:cxn ang="0">
                <a:pos x="536" y="791"/>
              </a:cxn>
              <a:cxn ang="0">
                <a:pos x="595" y="750"/>
              </a:cxn>
              <a:cxn ang="0">
                <a:pos x="598" y="695"/>
              </a:cxn>
              <a:cxn ang="0">
                <a:pos x="620" y="610"/>
              </a:cxn>
              <a:cxn ang="0">
                <a:pos x="676" y="608"/>
              </a:cxn>
              <a:cxn ang="0">
                <a:pos x="865" y="628"/>
              </a:cxn>
              <a:cxn ang="0">
                <a:pos x="900" y="626"/>
              </a:cxn>
              <a:cxn ang="0">
                <a:pos x="1008" y="646"/>
              </a:cxn>
              <a:cxn ang="0">
                <a:pos x="1015" y="610"/>
              </a:cxn>
              <a:cxn ang="0">
                <a:pos x="998" y="605"/>
              </a:cxn>
              <a:cxn ang="0">
                <a:pos x="1012" y="589"/>
              </a:cxn>
              <a:cxn ang="0">
                <a:pos x="1083" y="594"/>
              </a:cxn>
              <a:cxn ang="0">
                <a:pos x="1065" y="553"/>
              </a:cxn>
              <a:cxn ang="0">
                <a:pos x="1062" y="516"/>
              </a:cxn>
              <a:cxn ang="0">
                <a:pos x="1054" y="470"/>
              </a:cxn>
              <a:cxn ang="0">
                <a:pos x="1117" y="479"/>
              </a:cxn>
              <a:cxn ang="0">
                <a:pos x="1104" y="418"/>
              </a:cxn>
              <a:cxn ang="0">
                <a:pos x="1138" y="362"/>
              </a:cxn>
              <a:cxn ang="0">
                <a:pos x="1131" y="298"/>
              </a:cxn>
              <a:cxn ang="0">
                <a:pos x="1097" y="223"/>
              </a:cxn>
              <a:cxn ang="0">
                <a:pos x="1097" y="157"/>
              </a:cxn>
              <a:cxn ang="0">
                <a:pos x="1111" y="67"/>
              </a:cxn>
              <a:cxn ang="0">
                <a:pos x="1085" y="17"/>
              </a:cxn>
              <a:cxn ang="0">
                <a:pos x="1078" y="587"/>
              </a:cxn>
              <a:cxn ang="0">
                <a:pos x="1008" y="601"/>
              </a:cxn>
              <a:cxn ang="0">
                <a:pos x="898" y="656"/>
              </a:cxn>
            </a:cxnLst>
            <a:rect l="0" t="0" r="r" b="b"/>
            <a:pathLst>
              <a:path w="1152" h="894">
                <a:moveTo>
                  <a:pt x="1076" y="0"/>
                </a:moveTo>
                <a:lnTo>
                  <a:pt x="1070" y="3"/>
                </a:lnTo>
                <a:lnTo>
                  <a:pt x="1063" y="14"/>
                </a:lnTo>
                <a:lnTo>
                  <a:pt x="1062" y="12"/>
                </a:lnTo>
                <a:lnTo>
                  <a:pt x="1058" y="17"/>
                </a:lnTo>
                <a:lnTo>
                  <a:pt x="1054" y="14"/>
                </a:lnTo>
                <a:lnTo>
                  <a:pt x="1053" y="17"/>
                </a:lnTo>
                <a:lnTo>
                  <a:pt x="1047" y="17"/>
                </a:lnTo>
                <a:lnTo>
                  <a:pt x="1051" y="21"/>
                </a:lnTo>
                <a:lnTo>
                  <a:pt x="1051" y="24"/>
                </a:lnTo>
                <a:lnTo>
                  <a:pt x="1058" y="30"/>
                </a:lnTo>
                <a:lnTo>
                  <a:pt x="1060" y="35"/>
                </a:lnTo>
                <a:lnTo>
                  <a:pt x="1056" y="46"/>
                </a:lnTo>
                <a:lnTo>
                  <a:pt x="1051" y="42"/>
                </a:lnTo>
                <a:lnTo>
                  <a:pt x="1037" y="30"/>
                </a:lnTo>
                <a:lnTo>
                  <a:pt x="1033" y="35"/>
                </a:lnTo>
                <a:lnTo>
                  <a:pt x="1028" y="31"/>
                </a:lnTo>
                <a:lnTo>
                  <a:pt x="1019" y="33"/>
                </a:lnTo>
                <a:lnTo>
                  <a:pt x="1005" y="46"/>
                </a:lnTo>
                <a:lnTo>
                  <a:pt x="1001" y="46"/>
                </a:lnTo>
                <a:lnTo>
                  <a:pt x="999" y="42"/>
                </a:lnTo>
                <a:lnTo>
                  <a:pt x="992" y="44"/>
                </a:lnTo>
                <a:lnTo>
                  <a:pt x="985" y="42"/>
                </a:lnTo>
                <a:lnTo>
                  <a:pt x="978" y="47"/>
                </a:lnTo>
                <a:lnTo>
                  <a:pt x="975" y="46"/>
                </a:lnTo>
                <a:lnTo>
                  <a:pt x="978" y="37"/>
                </a:lnTo>
                <a:lnTo>
                  <a:pt x="983" y="31"/>
                </a:lnTo>
                <a:lnTo>
                  <a:pt x="980" y="28"/>
                </a:lnTo>
                <a:lnTo>
                  <a:pt x="973" y="26"/>
                </a:lnTo>
                <a:lnTo>
                  <a:pt x="969" y="28"/>
                </a:lnTo>
                <a:lnTo>
                  <a:pt x="967" y="30"/>
                </a:lnTo>
                <a:lnTo>
                  <a:pt x="969" y="39"/>
                </a:lnTo>
                <a:lnTo>
                  <a:pt x="966" y="40"/>
                </a:lnTo>
                <a:lnTo>
                  <a:pt x="971" y="49"/>
                </a:lnTo>
                <a:lnTo>
                  <a:pt x="967" y="47"/>
                </a:lnTo>
                <a:lnTo>
                  <a:pt x="966" y="51"/>
                </a:lnTo>
                <a:lnTo>
                  <a:pt x="957" y="49"/>
                </a:lnTo>
                <a:lnTo>
                  <a:pt x="948" y="62"/>
                </a:lnTo>
                <a:lnTo>
                  <a:pt x="944" y="62"/>
                </a:lnTo>
                <a:lnTo>
                  <a:pt x="936" y="62"/>
                </a:lnTo>
                <a:lnTo>
                  <a:pt x="932" y="58"/>
                </a:lnTo>
                <a:lnTo>
                  <a:pt x="928" y="58"/>
                </a:lnTo>
                <a:lnTo>
                  <a:pt x="930" y="46"/>
                </a:lnTo>
                <a:lnTo>
                  <a:pt x="923" y="42"/>
                </a:lnTo>
                <a:lnTo>
                  <a:pt x="923" y="39"/>
                </a:lnTo>
                <a:lnTo>
                  <a:pt x="911" y="42"/>
                </a:lnTo>
                <a:lnTo>
                  <a:pt x="911" y="49"/>
                </a:lnTo>
                <a:lnTo>
                  <a:pt x="907" y="49"/>
                </a:lnTo>
                <a:lnTo>
                  <a:pt x="900" y="49"/>
                </a:lnTo>
                <a:lnTo>
                  <a:pt x="900" y="42"/>
                </a:lnTo>
                <a:lnTo>
                  <a:pt x="893" y="42"/>
                </a:lnTo>
                <a:lnTo>
                  <a:pt x="893" y="37"/>
                </a:lnTo>
                <a:lnTo>
                  <a:pt x="889" y="39"/>
                </a:lnTo>
                <a:lnTo>
                  <a:pt x="886" y="42"/>
                </a:lnTo>
                <a:lnTo>
                  <a:pt x="891" y="49"/>
                </a:lnTo>
                <a:lnTo>
                  <a:pt x="886" y="55"/>
                </a:lnTo>
                <a:lnTo>
                  <a:pt x="886" y="63"/>
                </a:lnTo>
                <a:lnTo>
                  <a:pt x="884" y="63"/>
                </a:lnTo>
                <a:lnTo>
                  <a:pt x="893" y="69"/>
                </a:lnTo>
                <a:lnTo>
                  <a:pt x="893" y="78"/>
                </a:lnTo>
                <a:lnTo>
                  <a:pt x="896" y="81"/>
                </a:lnTo>
                <a:lnTo>
                  <a:pt x="898" y="92"/>
                </a:lnTo>
                <a:lnTo>
                  <a:pt x="893" y="94"/>
                </a:lnTo>
                <a:lnTo>
                  <a:pt x="886" y="99"/>
                </a:lnTo>
                <a:lnTo>
                  <a:pt x="881" y="95"/>
                </a:lnTo>
                <a:lnTo>
                  <a:pt x="875" y="106"/>
                </a:lnTo>
                <a:lnTo>
                  <a:pt x="863" y="106"/>
                </a:lnTo>
                <a:lnTo>
                  <a:pt x="861" y="111"/>
                </a:lnTo>
                <a:lnTo>
                  <a:pt x="857" y="108"/>
                </a:lnTo>
                <a:lnTo>
                  <a:pt x="850" y="115"/>
                </a:lnTo>
                <a:lnTo>
                  <a:pt x="847" y="113"/>
                </a:lnTo>
                <a:lnTo>
                  <a:pt x="843" y="120"/>
                </a:lnTo>
                <a:lnTo>
                  <a:pt x="841" y="122"/>
                </a:lnTo>
                <a:lnTo>
                  <a:pt x="841" y="127"/>
                </a:lnTo>
                <a:lnTo>
                  <a:pt x="836" y="131"/>
                </a:lnTo>
                <a:lnTo>
                  <a:pt x="838" y="134"/>
                </a:lnTo>
                <a:lnTo>
                  <a:pt x="836" y="145"/>
                </a:lnTo>
                <a:lnTo>
                  <a:pt x="840" y="152"/>
                </a:lnTo>
                <a:lnTo>
                  <a:pt x="838" y="159"/>
                </a:lnTo>
                <a:lnTo>
                  <a:pt x="834" y="161"/>
                </a:lnTo>
                <a:lnTo>
                  <a:pt x="838" y="172"/>
                </a:lnTo>
                <a:lnTo>
                  <a:pt x="834" y="173"/>
                </a:lnTo>
                <a:lnTo>
                  <a:pt x="838" y="177"/>
                </a:lnTo>
                <a:lnTo>
                  <a:pt x="838" y="182"/>
                </a:lnTo>
                <a:lnTo>
                  <a:pt x="841" y="186"/>
                </a:lnTo>
                <a:lnTo>
                  <a:pt x="834" y="188"/>
                </a:lnTo>
                <a:lnTo>
                  <a:pt x="834" y="189"/>
                </a:lnTo>
                <a:lnTo>
                  <a:pt x="840" y="189"/>
                </a:lnTo>
                <a:lnTo>
                  <a:pt x="836" y="197"/>
                </a:lnTo>
                <a:lnTo>
                  <a:pt x="838" y="198"/>
                </a:lnTo>
                <a:lnTo>
                  <a:pt x="838" y="204"/>
                </a:lnTo>
                <a:lnTo>
                  <a:pt x="841" y="207"/>
                </a:lnTo>
                <a:lnTo>
                  <a:pt x="838" y="213"/>
                </a:lnTo>
                <a:lnTo>
                  <a:pt x="849" y="214"/>
                </a:lnTo>
                <a:lnTo>
                  <a:pt x="840" y="228"/>
                </a:lnTo>
                <a:lnTo>
                  <a:pt x="836" y="241"/>
                </a:lnTo>
                <a:lnTo>
                  <a:pt x="824" y="255"/>
                </a:lnTo>
                <a:lnTo>
                  <a:pt x="829" y="262"/>
                </a:lnTo>
                <a:lnTo>
                  <a:pt x="822" y="257"/>
                </a:lnTo>
                <a:lnTo>
                  <a:pt x="820" y="262"/>
                </a:lnTo>
                <a:lnTo>
                  <a:pt x="809" y="260"/>
                </a:lnTo>
                <a:lnTo>
                  <a:pt x="802" y="266"/>
                </a:lnTo>
                <a:lnTo>
                  <a:pt x="781" y="287"/>
                </a:lnTo>
                <a:lnTo>
                  <a:pt x="779" y="296"/>
                </a:lnTo>
                <a:lnTo>
                  <a:pt x="770" y="303"/>
                </a:lnTo>
                <a:lnTo>
                  <a:pt x="765" y="305"/>
                </a:lnTo>
                <a:lnTo>
                  <a:pt x="765" y="301"/>
                </a:lnTo>
                <a:lnTo>
                  <a:pt x="754" y="305"/>
                </a:lnTo>
                <a:lnTo>
                  <a:pt x="758" y="308"/>
                </a:lnTo>
                <a:lnTo>
                  <a:pt x="760" y="312"/>
                </a:lnTo>
                <a:lnTo>
                  <a:pt x="758" y="315"/>
                </a:lnTo>
                <a:lnTo>
                  <a:pt x="751" y="319"/>
                </a:lnTo>
                <a:lnTo>
                  <a:pt x="753" y="323"/>
                </a:lnTo>
                <a:lnTo>
                  <a:pt x="753" y="339"/>
                </a:lnTo>
                <a:lnTo>
                  <a:pt x="751" y="333"/>
                </a:lnTo>
                <a:lnTo>
                  <a:pt x="740" y="330"/>
                </a:lnTo>
                <a:lnTo>
                  <a:pt x="746" y="335"/>
                </a:lnTo>
                <a:lnTo>
                  <a:pt x="742" y="358"/>
                </a:lnTo>
                <a:lnTo>
                  <a:pt x="747" y="367"/>
                </a:lnTo>
                <a:lnTo>
                  <a:pt x="749" y="374"/>
                </a:lnTo>
                <a:lnTo>
                  <a:pt x="749" y="374"/>
                </a:lnTo>
                <a:lnTo>
                  <a:pt x="744" y="381"/>
                </a:lnTo>
                <a:lnTo>
                  <a:pt x="740" y="388"/>
                </a:lnTo>
                <a:lnTo>
                  <a:pt x="735" y="390"/>
                </a:lnTo>
                <a:lnTo>
                  <a:pt x="740" y="386"/>
                </a:lnTo>
                <a:lnTo>
                  <a:pt x="744" y="378"/>
                </a:lnTo>
                <a:lnTo>
                  <a:pt x="740" y="378"/>
                </a:lnTo>
                <a:lnTo>
                  <a:pt x="735" y="385"/>
                </a:lnTo>
                <a:lnTo>
                  <a:pt x="728" y="385"/>
                </a:lnTo>
                <a:lnTo>
                  <a:pt x="714" y="381"/>
                </a:lnTo>
                <a:lnTo>
                  <a:pt x="699" y="385"/>
                </a:lnTo>
                <a:lnTo>
                  <a:pt x="694" y="385"/>
                </a:lnTo>
                <a:lnTo>
                  <a:pt x="675" y="394"/>
                </a:lnTo>
                <a:lnTo>
                  <a:pt x="641" y="392"/>
                </a:lnTo>
                <a:lnTo>
                  <a:pt x="630" y="381"/>
                </a:lnTo>
                <a:lnTo>
                  <a:pt x="623" y="379"/>
                </a:lnTo>
                <a:lnTo>
                  <a:pt x="616" y="372"/>
                </a:lnTo>
                <a:lnTo>
                  <a:pt x="604" y="369"/>
                </a:lnTo>
                <a:lnTo>
                  <a:pt x="595" y="369"/>
                </a:lnTo>
                <a:lnTo>
                  <a:pt x="582" y="376"/>
                </a:lnTo>
                <a:lnTo>
                  <a:pt x="580" y="372"/>
                </a:lnTo>
                <a:lnTo>
                  <a:pt x="556" y="367"/>
                </a:lnTo>
                <a:lnTo>
                  <a:pt x="543" y="365"/>
                </a:lnTo>
                <a:lnTo>
                  <a:pt x="538" y="362"/>
                </a:lnTo>
                <a:lnTo>
                  <a:pt x="531" y="369"/>
                </a:lnTo>
                <a:lnTo>
                  <a:pt x="522" y="367"/>
                </a:lnTo>
                <a:lnTo>
                  <a:pt x="511" y="370"/>
                </a:lnTo>
                <a:lnTo>
                  <a:pt x="502" y="367"/>
                </a:lnTo>
                <a:lnTo>
                  <a:pt x="494" y="372"/>
                </a:lnTo>
                <a:lnTo>
                  <a:pt x="474" y="372"/>
                </a:lnTo>
                <a:lnTo>
                  <a:pt x="472" y="378"/>
                </a:lnTo>
                <a:lnTo>
                  <a:pt x="458" y="372"/>
                </a:lnTo>
                <a:lnTo>
                  <a:pt x="456" y="374"/>
                </a:lnTo>
                <a:lnTo>
                  <a:pt x="449" y="374"/>
                </a:lnTo>
                <a:lnTo>
                  <a:pt x="435" y="379"/>
                </a:lnTo>
                <a:lnTo>
                  <a:pt x="428" y="378"/>
                </a:lnTo>
                <a:lnTo>
                  <a:pt x="424" y="383"/>
                </a:lnTo>
                <a:lnTo>
                  <a:pt x="421" y="383"/>
                </a:lnTo>
                <a:lnTo>
                  <a:pt x="424" y="388"/>
                </a:lnTo>
                <a:lnTo>
                  <a:pt x="423" y="399"/>
                </a:lnTo>
                <a:lnTo>
                  <a:pt x="421" y="402"/>
                </a:lnTo>
                <a:lnTo>
                  <a:pt x="410" y="402"/>
                </a:lnTo>
                <a:lnTo>
                  <a:pt x="417" y="406"/>
                </a:lnTo>
                <a:lnTo>
                  <a:pt x="417" y="411"/>
                </a:lnTo>
                <a:lnTo>
                  <a:pt x="421" y="413"/>
                </a:lnTo>
                <a:lnTo>
                  <a:pt x="423" y="431"/>
                </a:lnTo>
                <a:lnTo>
                  <a:pt x="430" y="436"/>
                </a:lnTo>
                <a:lnTo>
                  <a:pt x="431" y="434"/>
                </a:lnTo>
                <a:lnTo>
                  <a:pt x="431" y="443"/>
                </a:lnTo>
                <a:lnTo>
                  <a:pt x="426" y="449"/>
                </a:lnTo>
                <a:lnTo>
                  <a:pt x="430" y="440"/>
                </a:lnTo>
                <a:lnTo>
                  <a:pt x="424" y="441"/>
                </a:lnTo>
                <a:lnTo>
                  <a:pt x="424" y="438"/>
                </a:lnTo>
                <a:lnTo>
                  <a:pt x="421" y="436"/>
                </a:lnTo>
                <a:lnTo>
                  <a:pt x="415" y="445"/>
                </a:lnTo>
                <a:lnTo>
                  <a:pt x="410" y="447"/>
                </a:lnTo>
                <a:lnTo>
                  <a:pt x="399" y="463"/>
                </a:lnTo>
                <a:lnTo>
                  <a:pt x="389" y="466"/>
                </a:lnTo>
                <a:lnTo>
                  <a:pt x="378" y="466"/>
                </a:lnTo>
                <a:lnTo>
                  <a:pt x="366" y="456"/>
                </a:lnTo>
                <a:lnTo>
                  <a:pt x="353" y="452"/>
                </a:lnTo>
                <a:lnTo>
                  <a:pt x="339" y="450"/>
                </a:lnTo>
                <a:lnTo>
                  <a:pt x="336" y="457"/>
                </a:lnTo>
                <a:lnTo>
                  <a:pt x="336" y="475"/>
                </a:lnTo>
                <a:lnTo>
                  <a:pt x="330" y="486"/>
                </a:lnTo>
                <a:lnTo>
                  <a:pt x="332" y="491"/>
                </a:lnTo>
                <a:lnTo>
                  <a:pt x="330" y="491"/>
                </a:lnTo>
                <a:lnTo>
                  <a:pt x="325" y="502"/>
                </a:lnTo>
                <a:lnTo>
                  <a:pt x="328" y="530"/>
                </a:lnTo>
                <a:lnTo>
                  <a:pt x="330" y="532"/>
                </a:lnTo>
                <a:lnTo>
                  <a:pt x="327" y="534"/>
                </a:lnTo>
                <a:lnTo>
                  <a:pt x="325" y="553"/>
                </a:lnTo>
                <a:lnTo>
                  <a:pt x="305" y="566"/>
                </a:lnTo>
                <a:lnTo>
                  <a:pt x="305" y="569"/>
                </a:lnTo>
                <a:lnTo>
                  <a:pt x="300" y="569"/>
                </a:lnTo>
                <a:lnTo>
                  <a:pt x="300" y="580"/>
                </a:lnTo>
                <a:lnTo>
                  <a:pt x="293" y="585"/>
                </a:lnTo>
                <a:lnTo>
                  <a:pt x="293" y="589"/>
                </a:lnTo>
                <a:lnTo>
                  <a:pt x="280" y="592"/>
                </a:lnTo>
                <a:lnTo>
                  <a:pt x="277" y="598"/>
                </a:lnTo>
                <a:lnTo>
                  <a:pt x="275" y="596"/>
                </a:lnTo>
                <a:lnTo>
                  <a:pt x="270" y="598"/>
                </a:lnTo>
                <a:lnTo>
                  <a:pt x="268" y="605"/>
                </a:lnTo>
                <a:lnTo>
                  <a:pt x="270" y="605"/>
                </a:lnTo>
                <a:lnTo>
                  <a:pt x="266" y="619"/>
                </a:lnTo>
                <a:lnTo>
                  <a:pt x="259" y="628"/>
                </a:lnTo>
                <a:lnTo>
                  <a:pt x="250" y="630"/>
                </a:lnTo>
                <a:lnTo>
                  <a:pt x="245" y="628"/>
                </a:lnTo>
                <a:lnTo>
                  <a:pt x="240" y="630"/>
                </a:lnTo>
                <a:lnTo>
                  <a:pt x="240" y="631"/>
                </a:lnTo>
                <a:lnTo>
                  <a:pt x="236" y="635"/>
                </a:lnTo>
                <a:lnTo>
                  <a:pt x="229" y="633"/>
                </a:lnTo>
                <a:lnTo>
                  <a:pt x="227" y="628"/>
                </a:lnTo>
                <a:lnTo>
                  <a:pt x="222" y="631"/>
                </a:lnTo>
                <a:lnTo>
                  <a:pt x="227" y="637"/>
                </a:lnTo>
                <a:lnTo>
                  <a:pt x="222" y="640"/>
                </a:lnTo>
                <a:lnTo>
                  <a:pt x="224" y="649"/>
                </a:lnTo>
                <a:lnTo>
                  <a:pt x="222" y="647"/>
                </a:lnTo>
                <a:lnTo>
                  <a:pt x="217" y="644"/>
                </a:lnTo>
                <a:lnTo>
                  <a:pt x="218" y="638"/>
                </a:lnTo>
                <a:lnTo>
                  <a:pt x="208" y="651"/>
                </a:lnTo>
                <a:lnTo>
                  <a:pt x="194" y="646"/>
                </a:lnTo>
                <a:lnTo>
                  <a:pt x="194" y="647"/>
                </a:lnTo>
                <a:lnTo>
                  <a:pt x="197" y="651"/>
                </a:lnTo>
                <a:lnTo>
                  <a:pt x="195" y="662"/>
                </a:lnTo>
                <a:lnTo>
                  <a:pt x="197" y="663"/>
                </a:lnTo>
                <a:lnTo>
                  <a:pt x="194" y="663"/>
                </a:lnTo>
                <a:lnTo>
                  <a:pt x="190" y="669"/>
                </a:lnTo>
                <a:lnTo>
                  <a:pt x="194" y="670"/>
                </a:lnTo>
                <a:lnTo>
                  <a:pt x="194" y="676"/>
                </a:lnTo>
                <a:lnTo>
                  <a:pt x="190" y="690"/>
                </a:lnTo>
                <a:lnTo>
                  <a:pt x="186" y="697"/>
                </a:lnTo>
                <a:lnTo>
                  <a:pt x="185" y="697"/>
                </a:lnTo>
                <a:lnTo>
                  <a:pt x="186" y="699"/>
                </a:lnTo>
                <a:lnTo>
                  <a:pt x="179" y="702"/>
                </a:lnTo>
                <a:lnTo>
                  <a:pt x="174" y="699"/>
                </a:lnTo>
                <a:lnTo>
                  <a:pt x="174" y="702"/>
                </a:lnTo>
                <a:lnTo>
                  <a:pt x="167" y="704"/>
                </a:lnTo>
                <a:lnTo>
                  <a:pt x="172" y="706"/>
                </a:lnTo>
                <a:lnTo>
                  <a:pt x="167" y="708"/>
                </a:lnTo>
                <a:lnTo>
                  <a:pt x="165" y="706"/>
                </a:lnTo>
                <a:lnTo>
                  <a:pt x="165" y="708"/>
                </a:lnTo>
                <a:lnTo>
                  <a:pt x="162" y="706"/>
                </a:lnTo>
                <a:lnTo>
                  <a:pt x="162" y="713"/>
                </a:lnTo>
                <a:lnTo>
                  <a:pt x="158" y="713"/>
                </a:lnTo>
                <a:lnTo>
                  <a:pt x="162" y="718"/>
                </a:lnTo>
                <a:lnTo>
                  <a:pt x="158" y="731"/>
                </a:lnTo>
                <a:lnTo>
                  <a:pt x="151" y="733"/>
                </a:lnTo>
                <a:lnTo>
                  <a:pt x="146" y="741"/>
                </a:lnTo>
                <a:lnTo>
                  <a:pt x="137" y="741"/>
                </a:lnTo>
                <a:lnTo>
                  <a:pt x="135" y="750"/>
                </a:lnTo>
                <a:lnTo>
                  <a:pt x="131" y="757"/>
                </a:lnTo>
                <a:lnTo>
                  <a:pt x="130" y="757"/>
                </a:lnTo>
                <a:lnTo>
                  <a:pt x="124" y="761"/>
                </a:lnTo>
                <a:lnTo>
                  <a:pt x="121" y="766"/>
                </a:lnTo>
                <a:lnTo>
                  <a:pt x="117" y="764"/>
                </a:lnTo>
                <a:lnTo>
                  <a:pt x="107" y="775"/>
                </a:lnTo>
                <a:lnTo>
                  <a:pt x="98" y="775"/>
                </a:lnTo>
                <a:lnTo>
                  <a:pt x="96" y="772"/>
                </a:lnTo>
                <a:lnTo>
                  <a:pt x="91" y="773"/>
                </a:lnTo>
                <a:lnTo>
                  <a:pt x="91" y="780"/>
                </a:lnTo>
                <a:lnTo>
                  <a:pt x="80" y="793"/>
                </a:lnTo>
                <a:lnTo>
                  <a:pt x="78" y="793"/>
                </a:lnTo>
                <a:lnTo>
                  <a:pt x="69" y="789"/>
                </a:lnTo>
                <a:lnTo>
                  <a:pt x="69" y="782"/>
                </a:lnTo>
                <a:lnTo>
                  <a:pt x="66" y="782"/>
                </a:lnTo>
                <a:lnTo>
                  <a:pt x="62" y="780"/>
                </a:lnTo>
                <a:lnTo>
                  <a:pt x="51" y="782"/>
                </a:lnTo>
                <a:lnTo>
                  <a:pt x="37" y="793"/>
                </a:lnTo>
                <a:lnTo>
                  <a:pt x="34" y="791"/>
                </a:lnTo>
                <a:lnTo>
                  <a:pt x="27" y="802"/>
                </a:lnTo>
                <a:lnTo>
                  <a:pt x="14" y="802"/>
                </a:lnTo>
                <a:lnTo>
                  <a:pt x="4" y="818"/>
                </a:lnTo>
                <a:lnTo>
                  <a:pt x="9" y="834"/>
                </a:lnTo>
                <a:lnTo>
                  <a:pt x="0" y="841"/>
                </a:lnTo>
                <a:lnTo>
                  <a:pt x="2" y="846"/>
                </a:lnTo>
                <a:lnTo>
                  <a:pt x="5" y="848"/>
                </a:lnTo>
                <a:lnTo>
                  <a:pt x="7" y="855"/>
                </a:lnTo>
                <a:lnTo>
                  <a:pt x="11" y="857"/>
                </a:lnTo>
                <a:lnTo>
                  <a:pt x="18" y="853"/>
                </a:lnTo>
                <a:lnTo>
                  <a:pt x="21" y="855"/>
                </a:lnTo>
                <a:lnTo>
                  <a:pt x="27" y="851"/>
                </a:lnTo>
                <a:lnTo>
                  <a:pt x="37" y="851"/>
                </a:lnTo>
                <a:lnTo>
                  <a:pt x="41" y="846"/>
                </a:lnTo>
                <a:lnTo>
                  <a:pt x="44" y="848"/>
                </a:lnTo>
                <a:lnTo>
                  <a:pt x="50" y="835"/>
                </a:lnTo>
                <a:lnTo>
                  <a:pt x="46" y="828"/>
                </a:lnTo>
                <a:lnTo>
                  <a:pt x="51" y="825"/>
                </a:lnTo>
                <a:lnTo>
                  <a:pt x="53" y="819"/>
                </a:lnTo>
                <a:lnTo>
                  <a:pt x="71" y="821"/>
                </a:lnTo>
                <a:lnTo>
                  <a:pt x="80" y="830"/>
                </a:lnTo>
                <a:lnTo>
                  <a:pt x="78" y="834"/>
                </a:lnTo>
                <a:lnTo>
                  <a:pt x="83" y="832"/>
                </a:lnTo>
                <a:lnTo>
                  <a:pt x="82" y="830"/>
                </a:lnTo>
                <a:lnTo>
                  <a:pt x="92" y="832"/>
                </a:lnTo>
                <a:lnTo>
                  <a:pt x="98" y="837"/>
                </a:lnTo>
                <a:lnTo>
                  <a:pt x="103" y="837"/>
                </a:lnTo>
                <a:lnTo>
                  <a:pt x="108" y="841"/>
                </a:lnTo>
                <a:lnTo>
                  <a:pt x="110" y="841"/>
                </a:lnTo>
                <a:lnTo>
                  <a:pt x="119" y="853"/>
                </a:lnTo>
                <a:lnTo>
                  <a:pt x="119" y="859"/>
                </a:lnTo>
                <a:lnTo>
                  <a:pt x="124" y="862"/>
                </a:lnTo>
                <a:lnTo>
                  <a:pt x="122" y="864"/>
                </a:lnTo>
                <a:lnTo>
                  <a:pt x="124" y="867"/>
                </a:lnTo>
                <a:lnTo>
                  <a:pt x="121" y="876"/>
                </a:lnTo>
                <a:lnTo>
                  <a:pt x="124" y="878"/>
                </a:lnTo>
                <a:lnTo>
                  <a:pt x="126" y="887"/>
                </a:lnTo>
                <a:lnTo>
                  <a:pt x="133" y="889"/>
                </a:lnTo>
                <a:lnTo>
                  <a:pt x="135" y="894"/>
                </a:lnTo>
                <a:lnTo>
                  <a:pt x="144" y="894"/>
                </a:lnTo>
                <a:lnTo>
                  <a:pt x="144" y="887"/>
                </a:lnTo>
                <a:lnTo>
                  <a:pt x="151" y="876"/>
                </a:lnTo>
                <a:lnTo>
                  <a:pt x="162" y="874"/>
                </a:lnTo>
                <a:lnTo>
                  <a:pt x="167" y="876"/>
                </a:lnTo>
                <a:lnTo>
                  <a:pt x="170" y="873"/>
                </a:lnTo>
                <a:lnTo>
                  <a:pt x="169" y="867"/>
                </a:lnTo>
                <a:lnTo>
                  <a:pt x="176" y="864"/>
                </a:lnTo>
                <a:lnTo>
                  <a:pt x="179" y="857"/>
                </a:lnTo>
                <a:lnTo>
                  <a:pt x="178" y="850"/>
                </a:lnTo>
                <a:lnTo>
                  <a:pt x="174" y="850"/>
                </a:lnTo>
                <a:lnTo>
                  <a:pt x="176" y="843"/>
                </a:lnTo>
                <a:lnTo>
                  <a:pt x="165" y="841"/>
                </a:lnTo>
                <a:lnTo>
                  <a:pt x="163" y="837"/>
                </a:lnTo>
                <a:lnTo>
                  <a:pt x="160" y="839"/>
                </a:lnTo>
                <a:lnTo>
                  <a:pt x="158" y="837"/>
                </a:lnTo>
                <a:lnTo>
                  <a:pt x="154" y="837"/>
                </a:lnTo>
                <a:lnTo>
                  <a:pt x="156" y="843"/>
                </a:lnTo>
                <a:lnTo>
                  <a:pt x="154" y="839"/>
                </a:lnTo>
                <a:lnTo>
                  <a:pt x="147" y="841"/>
                </a:lnTo>
                <a:lnTo>
                  <a:pt x="140" y="839"/>
                </a:lnTo>
                <a:lnTo>
                  <a:pt x="153" y="839"/>
                </a:lnTo>
                <a:lnTo>
                  <a:pt x="149" y="835"/>
                </a:lnTo>
                <a:lnTo>
                  <a:pt x="151" y="830"/>
                </a:lnTo>
                <a:lnTo>
                  <a:pt x="151" y="837"/>
                </a:lnTo>
                <a:lnTo>
                  <a:pt x="156" y="835"/>
                </a:lnTo>
                <a:lnTo>
                  <a:pt x="158" y="830"/>
                </a:lnTo>
                <a:lnTo>
                  <a:pt x="162" y="832"/>
                </a:lnTo>
                <a:lnTo>
                  <a:pt x="158" y="835"/>
                </a:lnTo>
                <a:lnTo>
                  <a:pt x="165" y="834"/>
                </a:lnTo>
                <a:lnTo>
                  <a:pt x="169" y="837"/>
                </a:lnTo>
                <a:lnTo>
                  <a:pt x="174" y="832"/>
                </a:lnTo>
                <a:lnTo>
                  <a:pt x="170" y="825"/>
                </a:lnTo>
                <a:lnTo>
                  <a:pt x="178" y="818"/>
                </a:lnTo>
                <a:lnTo>
                  <a:pt x="183" y="816"/>
                </a:lnTo>
                <a:lnTo>
                  <a:pt x="185" y="818"/>
                </a:lnTo>
                <a:lnTo>
                  <a:pt x="190" y="809"/>
                </a:lnTo>
                <a:lnTo>
                  <a:pt x="192" y="816"/>
                </a:lnTo>
                <a:lnTo>
                  <a:pt x="194" y="821"/>
                </a:lnTo>
                <a:lnTo>
                  <a:pt x="202" y="816"/>
                </a:lnTo>
                <a:lnTo>
                  <a:pt x="204" y="802"/>
                </a:lnTo>
                <a:lnTo>
                  <a:pt x="209" y="795"/>
                </a:lnTo>
                <a:lnTo>
                  <a:pt x="217" y="793"/>
                </a:lnTo>
                <a:lnTo>
                  <a:pt x="220" y="798"/>
                </a:lnTo>
                <a:lnTo>
                  <a:pt x="236" y="782"/>
                </a:lnTo>
                <a:lnTo>
                  <a:pt x="249" y="784"/>
                </a:lnTo>
                <a:lnTo>
                  <a:pt x="252" y="789"/>
                </a:lnTo>
                <a:lnTo>
                  <a:pt x="254" y="784"/>
                </a:lnTo>
                <a:lnTo>
                  <a:pt x="257" y="782"/>
                </a:lnTo>
                <a:lnTo>
                  <a:pt x="257" y="779"/>
                </a:lnTo>
                <a:lnTo>
                  <a:pt x="261" y="775"/>
                </a:lnTo>
                <a:lnTo>
                  <a:pt x="257" y="772"/>
                </a:lnTo>
                <a:lnTo>
                  <a:pt x="257" y="768"/>
                </a:lnTo>
                <a:lnTo>
                  <a:pt x="259" y="764"/>
                </a:lnTo>
                <a:lnTo>
                  <a:pt x="259" y="759"/>
                </a:lnTo>
                <a:lnTo>
                  <a:pt x="265" y="756"/>
                </a:lnTo>
                <a:lnTo>
                  <a:pt x="266" y="756"/>
                </a:lnTo>
                <a:lnTo>
                  <a:pt x="263" y="747"/>
                </a:lnTo>
                <a:lnTo>
                  <a:pt x="266" y="741"/>
                </a:lnTo>
                <a:lnTo>
                  <a:pt x="275" y="740"/>
                </a:lnTo>
                <a:lnTo>
                  <a:pt x="275" y="740"/>
                </a:lnTo>
                <a:lnTo>
                  <a:pt x="280" y="738"/>
                </a:lnTo>
                <a:lnTo>
                  <a:pt x="280" y="734"/>
                </a:lnTo>
                <a:lnTo>
                  <a:pt x="282" y="736"/>
                </a:lnTo>
                <a:lnTo>
                  <a:pt x="286" y="740"/>
                </a:lnTo>
                <a:lnTo>
                  <a:pt x="286" y="747"/>
                </a:lnTo>
                <a:lnTo>
                  <a:pt x="289" y="750"/>
                </a:lnTo>
                <a:lnTo>
                  <a:pt x="289" y="747"/>
                </a:lnTo>
                <a:lnTo>
                  <a:pt x="295" y="747"/>
                </a:lnTo>
                <a:lnTo>
                  <a:pt x="300" y="740"/>
                </a:lnTo>
                <a:lnTo>
                  <a:pt x="300" y="741"/>
                </a:lnTo>
                <a:lnTo>
                  <a:pt x="302" y="741"/>
                </a:lnTo>
                <a:lnTo>
                  <a:pt x="298" y="743"/>
                </a:lnTo>
                <a:lnTo>
                  <a:pt x="300" y="747"/>
                </a:lnTo>
                <a:lnTo>
                  <a:pt x="307" y="745"/>
                </a:lnTo>
                <a:lnTo>
                  <a:pt x="309" y="747"/>
                </a:lnTo>
                <a:lnTo>
                  <a:pt x="314" y="743"/>
                </a:lnTo>
                <a:lnTo>
                  <a:pt x="325" y="747"/>
                </a:lnTo>
                <a:lnTo>
                  <a:pt x="336" y="745"/>
                </a:lnTo>
                <a:lnTo>
                  <a:pt x="337" y="741"/>
                </a:lnTo>
                <a:lnTo>
                  <a:pt x="343" y="743"/>
                </a:lnTo>
                <a:lnTo>
                  <a:pt x="350" y="738"/>
                </a:lnTo>
                <a:lnTo>
                  <a:pt x="346" y="733"/>
                </a:lnTo>
                <a:lnTo>
                  <a:pt x="348" y="731"/>
                </a:lnTo>
                <a:lnTo>
                  <a:pt x="350" y="736"/>
                </a:lnTo>
                <a:lnTo>
                  <a:pt x="353" y="733"/>
                </a:lnTo>
                <a:lnTo>
                  <a:pt x="367" y="731"/>
                </a:lnTo>
                <a:lnTo>
                  <a:pt x="396" y="736"/>
                </a:lnTo>
                <a:lnTo>
                  <a:pt x="410" y="747"/>
                </a:lnTo>
                <a:lnTo>
                  <a:pt x="410" y="756"/>
                </a:lnTo>
                <a:lnTo>
                  <a:pt x="414" y="752"/>
                </a:lnTo>
                <a:lnTo>
                  <a:pt x="421" y="752"/>
                </a:lnTo>
                <a:lnTo>
                  <a:pt x="417" y="747"/>
                </a:lnTo>
                <a:lnTo>
                  <a:pt x="426" y="743"/>
                </a:lnTo>
                <a:lnTo>
                  <a:pt x="426" y="736"/>
                </a:lnTo>
                <a:lnTo>
                  <a:pt x="415" y="740"/>
                </a:lnTo>
                <a:lnTo>
                  <a:pt x="419" y="734"/>
                </a:lnTo>
                <a:lnTo>
                  <a:pt x="415" y="733"/>
                </a:lnTo>
                <a:lnTo>
                  <a:pt x="419" y="729"/>
                </a:lnTo>
                <a:lnTo>
                  <a:pt x="419" y="725"/>
                </a:lnTo>
                <a:lnTo>
                  <a:pt x="415" y="724"/>
                </a:lnTo>
                <a:lnTo>
                  <a:pt x="417" y="722"/>
                </a:lnTo>
                <a:lnTo>
                  <a:pt x="408" y="720"/>
                </a:lnTo>
                <a:lnTo>
                  <a:pt x="410" y="720"/>
                </a:lnTo>
                <a:lnTo>
                  <a:pt x="417" y="715"/>
                </a:lnTo>
                <a:lnTo>
                  <a:pt x="414" y="711"/>
                </a:lnTo>
                <a:lnTo>
                  <a:pt x="415" y="706"/>
                </a:lnTo>
                <a:lnTo>
                  <a:pt x="412" y="706"/>
                </a:lnTo>
                <a:lnTo>
                  <a:pt x="419" y="702"/>
                </a:lnTo>
                <a:lnTo>
                  <a:pt x="419" y="699"/>
                </a:lnTo>
                <a:lnTo>
                  <a:pt x="423" y="704"/>
                </a:lnTo>
                <a:lnTo>
                  <a:pt x="426" y="708"/>
                </a:lnTo>
                <a:lnTo>
                  <a:pt x="428" y="706"/>
                </a:lnTo>
                <a:lnTo>
                  <a:pt x="431" y="702"/>
                </a:lnTo>
                <a:lnTo>
                  <a:pt x="428" y="706"/>
                </a:lnTo>
                <a:lnTo>
                  <a:pt x="426" y="709"/>
                </a:lnTo>
                <a:lnTo>
                  <a:pt x="428" y="709"/>
                </a:lnTo>
                <a:lnTo>
                  <a:pt x="421" y="708"/>
                </a:lnTo>
                <a:lnTo>
                  <a:pt x="417" y="718"/>
                </a:lnTo>
                <a:lnTo>
                  <a:pt x="419" y="722"/>
                </a:lnTo>
                <a:lnTo>
                  <a:pt x="423" y="727"/>
                </a:lnTo>
                <a:lnTo>
                  <a:pt x="423" y="731"/>
                </a:lnTo>
                <a:lnTo>
                  <a:pt x="421" y="733"/>
                </a:lnTo>
                <a:lnTo>
                  <a:pt x="426" y="733"/>
                </a:lnTo>
                <a:lnTo>
                  <a:pt x="426" y="734"/>
                </a:lnTo>
                <a:lnTo>
                  <a:pt x="430" y="733"/>
                </a:lnTo>
                <a:lnTo>
                  <a:pt x="435" y="734"/>
                </a:lnTo>
                <a:lnTo>
                  <a:pt x="437" y="731"/>
                </a:lnTo>
                <a:lnTo>
                  <a:pt x="440" y="734"/>
                </a:lnTo>
                <a:lnTo>
                  <a:pt x="446" y="725"/>
                </a:lnTo>
                <a:lnTo>
                  <a:pt x="449" y="724"/>
                </a:lnTo>
                <a:lnTo>
                  <a:pt x="442" y="733"/>
                </a:lnTo>
                <a:lnTo>
                  <a:pt x="442" y="736"/>
                </a:lnTo>
                <a:lnTo>
                  <a:pt x="444" y="738"/>
                </a:lnTo>
                <a:lnTo>
                  <a:pt x="435" y="736"/>
                </a:lnTo>
                <a:lnTo>
                  <a:pt x="437" y="741"/>
                </a:lnTo>
                <a:lnTo>
                  <a:pt x="438" y="752"/>
                </a:lnTo>
                <a:lnTo>
                  <a:pt x="462" y="756"/>
                </a:lnTo>
                <a:lnTo>
                  <a:pt x="451" y="757"/>
                </a:lnTo>
                <a:lnTo>
                  <a:pt x="458" y="764"/>
                </a:lnTo>
                <a:lnTo>
                  <a:pt x="465" y="764"/>
                </a:lnTo>
                <a:lnTo>
                  <a:pt x="467" y="761"/>
                </a:lnTo>
                <a:lnTo>
                  <a:pt x="474" y="759"/>
                </a:lnTo>
                <a:lnTo>
                  <a:pt x="483" y="761"/>
                </a:lnTo>
                <a:lnTo>
                  <a:pt x="486" y="757"/>
                </a:lnTo>
                <a:lnTo>
                  <a:pt x="485" y="761"/>
                </a:lnTo>
                <a:lnTo>
                  <a:pt x="486" y="764"/>
                </a:lnTo>
                <a:lnTo>
                  <a:pt x="492" y="764"/>
                </a:lnTo>
                <a:lnTo>
                  <a:pt x="499" y="770"/>
                </a:lnTo>
                <a:lnTo>
                  <a:pt x="504" y="770"/>
                </a:lnTo>
                <a:lnTo>
                  <a:pt x="502" y="773"/>
                </a:lnTo>
                <a:lnTo>
                  <a:pt x="509" y="779"/>
                </a:lnTo>
                <a:lnTo>
                  <a:pt x="509" y="788"/>
                </a:lnTo>
                <a:lnTo>
                  <a:pt x="506" y="788"/>
                </a:lnTo>
                <a:lnTo>
                  <a:pt x="518" y="798"/>
                </a:lnTo>
                <a:lnTo>
                  <a:pt x="527" y="802"/>
                </a:lnTo>
                <a:lnTo>
                  <a:pt x="531" y="798"/>
                </a:lnTo>
                <a:lnTo>
                  <a:pt x="529" y="793"/>
                </a:lnTo>
                <a:lnTo>
                  <a:pt x="536" y="791"/>
                </a:lnTo>
                <a:lnTo>
                  <a:pt x="533" y="796"/>
                </a:lnTo>
                <a:lnTo>
                  <a:pt x="541" y="800"/>
                </a:lnTo>
                <a:lnTo>
                  <a:pt x="547" y="805"/>
                </a:lnTo>
                <a:lnTo>
                  <a:pt x="557" y="796"/>
                </a:lnTo>
                <a:lnTo>
                  <a:pt x="565" y="798"/>
                </a:lnTo>
                <a:lnTo>
                  <a:pt x="568" y="796"/>
                </a:lnTo>
                <a:lnTo>
                  <a:pt x="563" y="791"/>
                </a:lnTo>
                <a:lnTo>
                  <a:pt x="568" y="768"/>
                </a:lnTo>
                <a:lnTo>
                  <a:pt x="577" y="756"/>
                </a:lnTo>
                <a:lnTo>
                  <a:pt x="586" y="754"/>
                </a:lnTo>
                <a:lnTo>
                  <a:pt x="589" y="750"/>
                </a:lnTo>
                <a:lnTo>
                  <a:pt x="588" y="743"/>
                </a:lnTo>
                <a:lnTo>
                  <a:pt x="595" y="750"/>
                </a:lnTo>
                <a:lnTo>
                  <a:pt x="602" y="745"/>
                </a:lnTo>
                <a:lnTo>
                  <a:pt x="602" y="740"/>
                </a:lnTo>
                <a:lnTo>
                  <a:pt x="605" y="731"/>
                </a:lnTo>
                <a:lnTo>
                  <a:pt x="609" y="731"/>
                </a:lnTo>
                <a:lnTo>
                  <a:pt x="607" y="727"/>
                </a:lnTo>
                <a:lnTo>
                  <a:pt x="612" y="722"/>
                </a:lnTo>
                <a:lnTo>
                  <a:pt x="604" y="720"/>
                </a:lnTo>
                <a:lnTo>
                  <a:pt x="607" y="722"/>
                </a:lnTo>
                <a:lnTo>
                  <a:pt x="605" y="724"/>
                </a:lnTo>
                <a:lnTo>
                  <a:pt x="602" y="722"/>
                </a:lnTo>
                <a:lnTo>
                  <a:pt x="593" y="720"/>
                </a:lnTo>
                <a:lnTo>
                  <a:pt x="593" y="704"/>
                </a:lnTo>
                <a:lnTo>
                  <a:pt x="598" y="695"/>
                </a:lnTo>
                <a:lnTo>
                  <a:pt x="604" y="699"/>
                </a:lnTo>
                <a:lnTo>
                  <a:pt x="614" y="695"/>
                </a:lnTo>
                <a:lnTo>
                  <a:pt x="605" y="688"/>
                </a:lnTo>
                <a:lnTo>
                  <a:pt x="607" y="672"/>
                </a:lnTo>
                <a:lnTo>
                  <a:pt x="611" y="663"/>
                </a:lnTo>
                <a:lnTo>
                  <a:pt x="607" y="662"/>
                </a:lnTo>
                <a:lnTo>
                  <a:pt x="611" y="663"/>
                </a:lnTo>
                <a:lnTo>
                  <a:pt x="618" y="654"/>
                </a:lnTo>
                <a:lnTo>
                  <a:pt x="620" y="646"/>
                </a:lnTo>
                <a:lnTo>
                  <a:pt x="630" y="633"/>
                </a:lnTo>
                <a:lnTo>
                  <a:pt x="625" y="637"/>
                </a:lnTo>
                <a:lnTo>
                  <a:pt x="623" y="617"/>
                </a:lnTo>
                <a:lnTo>
                  <a:pt x="620" y="610"/>
                </a:lnTo>
                <a:lnTo>
                  <a:pt x="620" y="603"/>
                </a:lnTo>
                <a:lnTo>
                  <a:pt x="620" y="603"/>
                </a:lnTo>
                <a:lnTo>
                  <a:pt x="621" y="606"/>
                </a:lnTo>
                <a:lnTo>
                  <a:pt x="623" y="603"/>
                </a:lnTo>
                <a:lnTo>
                  <a:pt x="625" y="605"/>
                </a:lnTo>
                <a:lnTo>
                  <a:pt x="623" y="606"/>
                </a:lnTo>
                <a:lnTo>
                  <a:pt x="632" y="626"/>
                </a:lnTo>
                <a:lnTo>
                  <a:pt x="630" y="630"/>
                </a:lnTo>
                <a:lnTo>
                  <a:pt x="648" y="635"/>
                </a:lnTo>
                <a:lnTo>
                  <a:pt x="650" y="630"/>
                </a:lnTo>
                <a:lnTo>
                  <a:pt x="664" y="626"/>
                </a:lnTo>
                <a:lnTo>
                  <a:pt x="671" y="612"/>
                </a:lnTo>
                <a:lnTo>
                  <a:pt x="676" y="608"/>
                </a:lnTo>
                <a:lnTo>
                  <a:pt x="696" y="603"/>
                </a:lnTo>
                <a:lnTo>
                  <a:pt x="719" y="603"/>
                </a:lnTo>
                <a:lnTo>
                  <a:pt x="724" y="596"/>
                </a:lnTo>
                <a:lnTo>
                  <a:pt x="740" y="598"/>
                </a:lnTo>
                <a:lnTo>
                  <a:pt x="758" y="592"/>
                </a:lnTo>
                <a:lnTo>
                  <a:pt x="760" y="591"/>
                </a:lnTo>
                <a:lnTo>
                  <a:pt x="769" y="583"/>
                </a:lnTo>
                <a:lnTo>
                  <a:pt x="809" y="594"/>
                </a:lnTo>
                <a:lnTo>
                  <a:pt x="845" y="615"/>
                </a:lnTo>
                <a:lnTo>
                  <a:pt x="879" y="642"/>
                </a:lnTo>
                <a:lnTo>
                  <a:pt x="850" y="619"/>
                </a:lnTo>
                <a:lnTo>
                  <a:pt x="863" y="624"/>
                </a:lnTo>
                <a:lnTo>
                  <a:pt x="865" y="628"/>
                </a:lnTo>
                <a:lnTo>
                  <a:pt x="868" y="628"/>
                </a:lnTo>
                <a:lnTo>
                  <a:pt x="866" y="631"/>
                </a:lnTo>
                <a:lnTo>
                  <a:pt x="875" y="633"/>
                </a:lnTo>
                <a:lnTo>
                  <a:pt x="882" y="646"/>
                </a:lnTo>
                <a:lnTo>
                  <a:pt x="882" y="646"/>
                </a:lnTo>
                <a:lnTo>
                  <a:pt x="888" y="649"/>
                </a:lnTo>
                <a:lnTo>
                  <a:pt x="893" y="640"/>
                </a:lnTo>
                <a:lnTo>
                  <a:pt x="898" y="644"/>
                </a:lnTo>
                <a:lnTo>
                  <a:pt x="893" y="640"/>
                </a:lnTo>
                <a:lnTo>
                  <a:pt x="896" y="637"/>
                </a:lnTo>
                <a:lnTo>
                  <a:pt x="893" y="637"/>
                </a:lnTo>
                <a:lnTo>
                  <a:pt x="895" y="631"/>
                </a:lnTo>
                <a:lnTo>
                  <a:pt x="900" y="626"/>
                </a:lnTo>
                <a:lnTo>
                  <a:pt x="904" y="628"/>
                </a:lnTo>
                <a:lnTo>
                  <a:pt x="923" y="628"/>
                </a:lnTo>
                <a:lnTo>
                  <a:pt x="927" y="631"/>
                </a:lnTo>
                <a:lnTo>
                  <a:pt x="952" y="635"/>
                </a:lnTo>
                <a:lnTo>
                  <a:pt x="960" y="631"/>
                </a:lnTo>
                <a:lnTo>
                  <a:pt x="964" y="635"/>
                </a:lnTo>
                <a:lnTo>
                  <a:pt x="973" y="635"/>
                </a:lnTo>
                <a:lnTo>
                  <a:pt x="975" y="638"/>
                </a:lnTo>
                <a:lnTo>
                  <a:pt x="978" y="637"/>
                </a:lnTo>
                <a:lnTo>
                  <a:pt x="983" y="642"/>
                </a:lnTo>
                <a:lnTo>
                  <a:pt x="998" y="644"/>
                </a:lnTo>
                <a:lnTo>
                  <a:pt x="999" y="653"/>
                </a:lnTo>
                <a:lnTo>
                  <a:pt x="1008" y="646"/>
                </a:lnTo>
                <a:lnTo>
                  <a:pt x="1028" y="644"/>
                </a:lnTo>
                <a:lnTo>
                  <a:pt x="1030" y="638"/>
                </a:lnTo>
                <a:lnTo>
                  <a:pt x="1026" y="638"/>
                </a:lnTo>
                <a:lnTo>
                  <a:pt x="1026" y="635"/>
                </a:lnTo>
                <a:lnTo>
                  <a:pt x="1035" y="624"/>
                </a:lnTo>
                <a:lnTo>
                  <a:pt x="1028" y="622"/>
                </a:lnTo>
                <a:lnTo>
                  <a:pt x="1030" y="610"/>
                </a:lnTo>
                <a:lnTo>
                  <a:pt x="1028" y="608"/>
                </a:lnTo>
                <a:lnTo>
                  <a:pt x="1021" y="614"/>
                </a:lnTo>
                <a:lnTo>
                  <a:pt x="1019" y="612"/>
                </a:lnTo>
                <a:lnTo>
                  <a:pt x="1021" y="608"/>
                </a:lnTo>
                <a:lnTo>
                  <a:pt x="1015" y="614"/>
                </a:lnTo>
                <a:lnTo>
                  <a:pt x="1015" y="610"/>
                </a:lnTo>
                <a:lnTo>
                  <a:pt x="1014" y="608"/>
                </a:lnTo>
                <a:lnTo>
                  <a:pt x="1012" y="606"/>
                </a:lnTo>
                <a:lnTo>
                  <a:pt x="1008" y="606"/>
                </a:lnTo>
                <a:lnTo>
                  <a:pt x="1008" y="608"/>
                </a:lnTo>
                <a:lnTo>
                  <a:pt x="1008" y="606"/>
                </a:lnTo>
                <a:lnTo>
                  <a:pt x="1001" y="610"/>
                </a:lnTo>
                <a:lnTo>
                  <a:pt x="1001" y="608"/>
                </a:lnTo>
                <a:lnTo>
                  <a:pt x="1008" y="605"/>
                </a:lnTo>
                <a:lnTo>
                  <a:pt x="1007" y="598"/>
                </a:lnTo>
                <a:lnTo>
                  <a:pt x="1010" y="599"/>
                </a:lnTo>
                <a:lnTo>
                  <a:pt x="1008" y="596"/>
                </a:lnTo>
                <a:lnTo>
                  <a:pt x="999" y="599"/>
                </a:lnTo>
                <a:lnTo>
                  <a:pt x="998" y="605"/>
                </a:lnTo>
                <a:lnTo>
                  <a:pt x="992" y="605"/>
                </a:lnTo>
                <a:lnTo>
                  <a:pt x="996" y="598"/>
                </a:lnTo>
                <a:lnTo>
                  <a:pt x="999" y="598"/>
                </a:lnTo>
                <a:lnTo>
                  <a:pt x="996" y="596"/>
                </a:lnTo>
                <a:lnTo>
                  <a:pt x="998" y="592"/>
                </a:lnTo>
                <a:lnTo>
                  <a:pt x="1003" y="594"/>
                </a:lnTo>
                <a:lnTo>
                  <a:pt x="1003" y="589"/>
                </a:lnTo>
                <a:lnTo>
                  <a:pt x="1001" y="591"/>
                </a:lnTo>
                <a:lnTo>
                  <a:pt x="1001" y="587"/>
                </a:lnTo>
                <a:lnTo>
                  <a:pt x="1008" y="587"/>
                </a:lnTo>
                <a:lnTo>
                  <a:pt x="1005" y="592"/>
                </a:lnTo>
                <a:lnTo>
                  <a:pt x="1019" y="596"/>
                </a:lnTo>
                <a:lnTo>
                  <a:pt x="1012" y="589"/>
                </a:lnTo>
                <a:lnTo>
                  <a:pt x="1012" y="585"/>
                </a:lnTo>
                <a:lnTo>
                  <a:pt x="1015" y="583"/>
                </a:lnTo>
                <a:lnTo>
                  <a:pt x="1019" y="591"/>
                </a:lnTo>
                <a:lnTo>
                  <a:pt x="1017" y="594"/>
                </a:lnTo>
                <a:lnTo>
                  <a:pt x="1026" y="592"/>
                </a:lnTo>
                <a:lnTo>
                  <a:pt x="1028" y="596"/>
                </a:lnTo>
                <a:lnTo>
                  <a:pt x="1028" y="598"/>
                </a:lnTo>
                <a:lnTo>
                  <a:pt x="1033" y="599"/>
                </a:lnTo>
                <a:lnTo>
                  <a:pt x="1030" y="606"/>
                </a:lnTo>
                <a:lnTo>
                  <a:pt x="1042" y="596"/>
                </a:lnTo>
                <a:lnTo>
                  <a:pt x="1056" y="591"/>
                </a:lnTo>
                <a:lnTo>
                  <a:pt x="1060" y="591"/>
                </a:lnTo>
                <a:lnTo>
                  <a:pt x="1083" y="594"/>
                </a:lnTo>
                <a:lnTo>
                  <a:pt x="1085" y="591"/>
                </a:lnTo>
                <a:lnTo>
                  <a:pt x="1085" y="589"/>
                </a:lnTo>
                <a:lnTo>
                  <a:pt x="1094" y="583"/>
                </a:lnTo>
                <a:lnTo>
                  <a:pt x="1097" y="583"/>
                </a:lnTo>
                <a:lnTo>
                  <a:pt x="1101" y="578"/>
                </a:lnTo>
                <a:lnTo>
                  <a:pt x="1083" y="578"/>
                </a:lnTo>
                <a:lnTo>
                  <a:pt x="1085" y="573"/>
                </a:lnTo>
                <a:lnTo>
                  <a:pt x="1083" y="566"/>
                </a:lnTo>
                <a:lnTo>
                  <a:pt x="1072" y="571"/>
                </a:lnTo>
                <a:lnTo>
                  <a:pt x="1072" y="566"/>
                </a:lnTo>
                <a:lnTo>
                  <a:pt x="1067" y="560"/>
                </a:lnTo>
                <a:lnTo>
                  <a:pt x="1067" y="559"/>
                </a:lnTo>
                <a:lnTo>
                  <a:pt x="1065" y="553"/>
                </a:lnTo>
                <a:lnTo>
                  <a:pt x="1067" y="551"/>
                </a:lnTo>
                <a:lnTo>
                  <a:pt x="1067" y="544"/>
                </a:lnTo>
                <a:lnTo>
                  <a:pt x="1070" y="541"/>
                </a:lnTo>
                <a:lnTo>
                  <a:pt x="1067" y="539"/>
                </a:lnTo>
                <a:lnTo>
                  <a:pt x="1067" y="530"/>
                </a:lnTo>
                <a:lnTo>
                  <a:pt x="1060" y="534"/>
                </a:lnTo>
                <a:lnTo>
                  <a:pt x="1054" y="532"/>
                </a:lnTo>
                <a:lnTo>
                  <a:pt x="1054" y="528"/>
                </a:lnTo>
                <a:lnTo>
                  <a:pt x="1056" y="520"/>
                </a:lnTo>
                <a:lnTo>
                  <a:pt x="1056" y="520"/>
                </a:lnTo>
                <a:lnTo>
                  <a:pt x="1056" y="520"/>
                </a:lnTo>
                <a:lnTo>
                  <a:pt x="1056" y="516"/>
                </a:lnTo>
                <a:lnTo>
                  <a:pt x="1062" y="516"/>
                </a:lnTo>
                <a:lnTo>
                  <a:pt x="1063" y="512"/>
                </a:lnTo>
                <a:lnTo>
                  <a:pt x="1065" y="504"/>
                </a:lnTo>
                <a:lnTo>
                  <a:pt x="1056" y="502"/>
                </a:lnTo>
                <a:lnTo>
                  <a:pt x="1049" y="507"/>
                </a:lnTo>
                <a:lnTo>
                  <a:pt x="1037" y="488"/>
                </a:lnTo>
                <a:lnTo>
                  <a:pt x="1026" y="480"/>
                </a:lnTo>
                <a:lnTo>
                  <a:pt x="1026" y="477"/>
                </a:lnTo>
                <a:lnTo>
                  <a:pt x="1028" y="480"/>
                </a:lnTo>
                <a:lnTo>
                  <a:pt x="1035" y="473"/>
                </a:lnTo>
                <a:lnTo>
                  <a:pt x="1046" y="472"/>
                </a:lnTo>
                <a:lnTo>
                  <a:pt x="1049" y="470"/>
                </a:lnTo>
                <a:lnTo>
                  <a:pt x="1049" y="479"/>
                </a:lnTo>
                <a:lnTo>
                  <a:pt x="1054" y="470"/>
                </a:lnTo>
                <a:lnTo>
                  <a:pt x="1058" y="468"/>
                </a:lnTo>
                <a:lnTo>
                  <a:pt x="1063" y="479"/>
                </a:lnTo>
                <a:lnTo>
                  <a:pt x="1069" y="475"/>
                </a:lnTo>
                <a:lnTo>
                  <a:pt x="1081" y="482"/>
                </a:lnTo>
                <a:lnTo>
                  <a:pt x="1090" y="482"/>
                </a:lnTo>
                <a:lnTo>
                  <a:pt x="1097" y="491"/>
                </a:lnTo>
                <a:lnTo>
                  <a:pt x="1101" y="493"/>
                </a:lnTo>
                <a:lnTo>
                  <a:pt x="1106" y="495"/>
                </a:lnTo>
                <a:lnTo>
                  <a:pt x="1113" y="489"/>
                </a:lnTo>
                <a:lnTo>
                  <a:pt x="1117" y="491"/>
                </a:lnTo>
                <a:lnTo>
                  <a:pt x="1117" y="489"/>
                </a:lnTo>
                <a:lnTo>
                  <a:pt x="1120" y="480"/>
                </a:lnTo>
                <a:lnTo>
                  <a:pt x="1117" y="479"/>
                </a:lnTo>
                <a:lnTo>
                  <a:pt x="1115" y="472"/>
                </a:lnTo>
                <a:lnTo>
                  <a:pt x="1120" y="472"/>
                </a:lnTo>
                <a:lnTo>
                  <a:pt x="1118" y="468"/>
                </a:lnTo>
                <a:lnTo>
                  <a:pt x="1120" y="468"/>
                </a:lnTo>
                <a:lnTo>
                  <a:pt x="1122" y="468"/>
                </a:lnTo>
                <a:lnTo>
                  <a:pt x="1120" y="465"/>
                </a:lnTo>
                <a:lnTo>
                  <a:pt x="1122" y="461"/>
                </a:lnTo>
                <a:lnTo>
                  <a:pt x="1113" y="457"/>
                </a:lnTo>
                <a:lnTo>
                  <a:pt x="1113" y="454"/>
                </a:lnTo>
                <a:lnTo>
                  <a:pt x="1115" y="438"/>
                </a:lnTo>
                <a:lnTo>
                  <a:pt x="1111" y="433"/>
                </a:lnTo>
                <a:lnTo>
                  <a:pt x="1115" y="422"/>
                </a:lnTo>
                <a:lnTo>
                  <a:pt x="1104" y="418"/>
                </a:lnTo>
                <a:lnTo>
                  <a:pt x="1108" y="406"/>
                </a:lnTo>
                <a:lnTo>
                  <a:pt x="1106" y="404"/>
                </a:lnTo>
                <a:lnTo>
                  <a:pt x="1102" y="395"/>
                </a:lnTo>
                <a:lnTo>
                  <a:pt x="1102" y="392"/>
                </a:lnTo>
                <a:lnTo>
                  <a:pt x="1097" y="385"/>
                </a:lnTo>
                <a:lnTo>
                  <a:pt x="1097" y="381"/>
                </a:lnTo>
                <a:lnTo>
                  <a:pt x="1113" y="379"/>
                </a:lnTo>
                <a:lnTo>
                  <a:pt x="1118" y="365"/>
                </a:lnTo>
                <a:lnTo>
                  <a:pt x="1127" y="363"/>
                </a:lnTo>
                <a:lnTo>
                  <a:pt x="1136" y="369"/>
                </a:lnTo>
                <a:lnTo>
                  <a:pt x="1138" y="367"/>
                </a:lnTo>
                <a:lnTo>
                  <a:pt x="1140" y="362"/>
                </a:lnTo>
                <a:lnTo>
                  <a:pt x="1138" y="362"/>
                </a:lnTo>
                <a:lnTo>
                  <a:pt x="1136" y="353"/>
                </a:lnTo>
                <a:lnTo>
                  <a:pt x="1141" y="349"/>
                </a:lnTo>
                <a:lnTo>
                  <a:pt x="1143" y="346"/>
                </a:lnTo>
                <a:lnTo>
                  <a:pt x="1138" y="337"/>
                </a:lnTo>
                <a:lnTo>
                  <a:pt x="1140" y="328"/>
                </a:lnTo>
                <a:lnTo>
                  <a:pt x="1149" y="331"/>
                </a:lnTo>
                <a:lnTo>
                  <a:pt x="1152" y="324"/>
                </a:lnTo>
                <a:lnTo>
                  <a:pt x="1147" y="321"/>
                </a:lnTo>
                <a:lnTo>
                  <a:pt x="1149" y="315"/>
                </a:lnTo>
                <a:lnTo>
                  <a:pt x="1143" y="314"/>
                </a:lnTo>
                <a:lnTo>
                  <a:pt x="1133" y="305"/>
                </a:lnTo>
                <a:lnTo>
                  <a:pt x="1133" y="298"/>
                </a:lnTo>
                <a:lnTo>
                  <a:pt x="1131" y="298"/>
                </a:lnTo>
                <a:lnTo>
                  <a:pt x="1129" y="296"/>
                </a:lnTo>
                <a:lnTo>
                  <a:pt x="1131" y="292"/>
                </a:lnTo>
                <a:lnTo>
                  <a:pt x="1140" y="292"/>
                </a:lnTo>
                <a:lnTo>
                  <a:pt x="1141" y="282"/>
                </a:lnTo>
                <a:lnTo>
                  <a:pt x="1131" y="273"/>
                </a:lnTo>
                <a:lnTo>
                  <a:pt x="1125" y="262"/>
                </a:lnTo>
                <a:lnTo>
                  <a:pt x="1125" y="250"/>
                </a:lnTo>
                <a:lnTo>
                  <a:pt x="1120" y="252"/>
                </a:lnTo>
                <a:lnTo>
                  <a:pt x="1108" y="228"/>
                </a:lnTo>
                <a:lnTo>
                  <a:pt x="1106" y="227"/>
                </a:lnTo>
                <a:lnTo>
                  <a:pt x="1101" y="230"/>
                </a:lnTo>
                <a:lnTo>
                  <a:pt x="1097" y="225"/>
                </a:lnTo>
                <a:lnTo>
                  <a:pt x="1097" y="223"/>
                </a:lnTo>
                <a:lnTo>
                  <a:pt x="1097" y="214"/>
                </a:lnTo>
                <a:lnTo>
                  <a:pt x="1102" y="211"/>
                </a:lnTo>
                <a:lnTo>
                  <a:pt x="1101" y="207"/>
                </a:lnTo>
                <a:lnTo>
                  <a:pt x="1104" y="202"/>
                </a:lnTo>
                <a:lnTo>
                  <a:pt x="1095" y="195"/>
                </a:lnTo>
                <a:lnTo>
                  <a:pt x="1094" y="186"/>
                </a:lnTo>
                <a:lnTo>
                  <a:pt x="1097" y="181"/>
                </a:lnTo>
                <a:lnTo>
                  <a:pt x="1104" y="184"/>
                </a:lnTo>
                <a:lnTo>
                  <a:pt x="1108" y="182"/>
                </a:lnTo>
                <a:lnTo>
                  <a:pt x="1104" y="177"/>
                </a:lnTo>
                <a:lnTo>
                  <a:pt x="1097" y="170"/>
                </a:lnTo>
                <a:lnTo>
                  <a:pt x="1095" y="165"/>
                </a:lnTo>
                <a:lnTo>
                  <a:pt x="1097" y="157"/>
                </a:lnTo>
                <a:lnTo>
                  <a:pt x="1094" y="145"/>
                </a:lnTo>
                <a:lnTo>
                  <a:pt x="1088" y="140"/>
                </a:lnTo>
                <a:lnTo>
                  <a:pt x="1099" y="131"/>
                </a:lnTo>
                <a:lnTo>
                  <a:pt x="1099" y="126"/>
                </a:lnTo>
                <a:lnTo>
                  <a:pt x="1097" y="118"/>
                </a:lnTo>
                <a:lnTo>
                  <a:pt x="1101" y="111"/>
                </a:lnTo>
                <a:lnTo>
                  <a:pt x="1097" y="104"/>
                </a:lnTo>
                <a:lnTo>
                  <a:pt x="1102" y="99"/>
                </a:lnTo>
                <a:lnTo>
                  <a:pt x="1104" y="92"/>
                </a:lnTo>
                <a:lnTo>
                  <a:pt x="1111" y="90"/>
                </a:lnTo>
                <a:lnTo>
                  <a:pt x="1108" y="81"/>
                </a:lnTo>
                <a:lnTo>
                  <a:pt x="1115" y="74"/>
                </a:lnTo>
                <a:lnTo>
                  <a:pt x="1111" y="67"/>
                </a:lnTo>
                <a:lnTo>
                  <a:pt x="1104" y="65"/>
                </a:lnTo>
                <a:lnTo>
                  <a:pt x="1102" y="63"/>
                </a:lnTo>
                <a:lnTo>
                  <a:pt x="1102" y="53"/>
                </a:lnTo>
                <a:lnTo>
                  <a:pt x="1101" y="51"/>
                </a:lnTo>
                <a:lnTo>
                  <a:pt x="1115" y="35"/>
                </a:lnTo>
                <a:lnTo>
                  <a:pt x="1113" y="31"/>
                </a:lnTo>
                <a:lnTo>
                  <a:pt x="1102" y="35"/>
                </a:lnTo>
                <a:lnTo>
                  <a:pt x="1095" y="31"/>
                </a:lnTo>
                <a:lnTo>
                  <a:pt x="1097" y="26"/>
                </a:lnTo>
                <a:lnTo>
                  <a:pt x="1092" y="23"/>
                </a:lnTo>
                <a:lnTo>
                  <a:pt x="1094" y="17"/>
                </a:lnTo>
                <a:lnTo>
                  <a:pt x="1090" y="19"/>
                </a:lnTo>
                <a:lnTo>
                  <a:pt x="1085" y="17"/>
                </a:lnTo>
                <a:lnTo>
                  <a:pt x="1086" y="5"/>
                </a:lnTo>
                <a:lnTo>
                  <a:pt x="1083" y="8"/>
                </a:lnTo>
                <a:lnTo>
                  <a:pt x="1079" y="7"/>
                </a:lnTo>
                <a:lnTo>
                  <a:pt x="1076" y="0"/>
                </a:lnTo>
                <a:close/>
                <a:moveTo>
                  <a:pt x="1012" y="606"/>
                </a:moveTo>
                <a:lnTo>
                  <a:pt x="1012" y="606"/>
                </a:lnTo>
                <a:lnTo>
                  <a:pt x="1012" y="606"/>
                </a:lnTo>
                <a:lnTo>
                  <a:pt x="1012" y="606"/>
                </a:lnTo>
                <a:lnTo>
                  <a:pt x="1012" y="606"/>
                </a:lnTo>
                <a:lnTo>
                  <a:pt x="1012" y="606"/>
                </a:lnTo>
                <a:lnTo>
                  <a:pt x="1012" y="606"/>
                </a:lnTo>
                <a:lnTo>
                  <a:pt x="1012" y="606"/>
                </a:lnTo>
                <a:close/>
                <a:moveTo>
                  <a:pt x="1078" y="587"/>
                </a:moveTo>
                <a:lnTo>
                  <a:pt x="1078" y="589"/>
                </a:lnTo>
                <a:lnTo>
                  <a:pt x="1079" y="587"/>
                </a:lnTo>
                <a:lnTo>
                  <a:pt x="1085" y="589"/>
                </a:lnTo>
                <a:lnTo>
                  <a:pt x="1085" y="591"/>
                </a:lnTo>
                <a:lnTo>
                  <a:pt x="1083" y="592"/>
                </a:lnTo>
                <a:lnTo>
                  <a:pt x="1079" y="592"/>
                </a:lnTo>
                <a:lnTo>
                  <a:pt x="1078" y="587"/>
                </a:lnTo>
                <a:close/>
                <a:moveTo>
                  <a:pt x="1021" y="601"/>
                </a:moveTo>
                <a:lnTo>
                  <a:pt x="1017" y="603"/>
                </a:lnTo>
                <a:lnTo>
                  <a:pt x="1024" y="605"/>
                </a:lnTo>
                <a:lnTo>
                  <a:pt x="1026" y="603"/>
                </a:lnTo>
                <a:lnTo>
                  <a:pt x="1021" y="601"/>
                </a:lnTo>
                <a:close/>
                <a:moveTo>
                  <a:pt x="1008" y="601"/>
                </a:moveTo>
                <a:lnTo>
                  <a:pt x="1010" y="606"/>
                </a:lnTo>
                <a:lnTo>
                  <a:pt x="1012" y="605"/>
                </a:lnTo>
                <a:lnTo>
                  <a:pt x="1008" y="601"/>
                </a:lnTo>
                <a:close/>
                <a:moveTo>
                  <a:pt x="991" y="605"/>
                </a:moveTo>
                <a:lnTo>
                  <a:pt x="989" y="608"/>
                </a:lnTo>
                <a:lnTo>
                  <a:pt x="989" y="608"/>
                </a:lnTo>
                <a:lnTo>
                  <a:pt x="991" y="605"/>
                </a:lnTo>
                <a:close/>
                <a:moveTo>
                  <a:pt x="879" y="642"/>
                </a:moveTo>
                <a:lnTo>
                  <a:pt x="893" y="658"/>
                </a:lnTo>
                <a:lnTo>
                  <a:pt x="891" y="677"/>
                </a:lnTo>
                <a:lnTo>
                  <a:pt x="898" y="669"/>
                </a:lnTo>
                <a:lnTo>
                  <a:pt x="902" y="663"/>
                </a:lnTo>
                <a:lnTo>
                  <a:pt x="898" y="656"/>
                </a:lnTo>
                <a:lnTo>
                  <a:pt x="900" y="654"/>
                </a:lnTo>
                <a:lnTo>
                  <a:pt x="891" y="654"/>
                </a:lnTo>
                <a:lnTo>
                  <a:pt x="879" y="642"/>
                </a:lnTo>
                <a:close/>
              </a:path>
            </a:pathLst>
          </a:custGeom>
          <a:solidFill>
            <a:schemeClr val="accent2">
              <a:lumMod val="75000"/>
            </a:schemeClr>
          </a:solidFill>
          <a:ln w="9525">
            <a:noFill/>
            <a:round/>
            <a:headEnd/>
            <a:tailEnd/>
          </a:ln>
        </p:spPr>
        <p:txBody>
          <a:bodyPr vert="horz" wrap="square" lIns="91424" tIns="45712" rIns="91424" bIns="45712" numCol="1" anchor="t" anchorCtr="0" compatLnSpc="1">
            <a:prstTxWarp prst="textNoShape">
              <a:avLst/>
            </a:prstTxWarp>
          </a:bodyPr>
          <a:lstStyle/>
          <a:p>
            <a:endParaRPr lang="en-GB" sz="2400"/>
          </a:p>
        </p:txBody>
      </p:sp>
      <p:sp>
        <p:nvSpPr>
          <p:cNvPr id="16" name="Freeform 16"/>
          <p:cNvSpPr>
            <a:spLocks noEditPoints="1"/>
          </p:cNvSpPr>
          <p:nvPr/>
        </p:nvSpPr>
        <p:spPr bwMode="auto">
          <a:xfrm>
            <a:off x="7605067" y="4645361"/>
            <a:ext cx="1038020" cy="790271"/>
          </a:xfrm>
          <a:custGeom>
            <a:avLst/>
            <a:gdLst/>
            <a:ahLst/>
            <a:cxnLst>
              <a:cxn ang="0">
                <a:pos x="281" y="30"/>
              </a:cxn>
              <a:cxn ang="0">
                <a:pos x="275" y="75"/>
              </a:cxn>
              <a:cxn ang="0">
                <a:pos x="208" y="87"/>
              </a:cxn>
              <a:cxn ang="0">
                <a:pos x="185" y="43"/>
              </a:cxn>
              <a:cxn ang="0">
                <a:pos x="119" y="55"/>
              </a:cxn>
              <a:cxn ang="0">
                <a:pos x="76" y="101"/>
              </a:cxn>
              <a:cxn ang="0">
                <a:pos x="73" y="169"/>
              </a:cxn>
              <a:cxn ang="0">
                <a:pos x="78" y="240"/>
              </a:cxn>
              <a:cxn ang="0">
                <a:pos x="105" y="311"/>
              </a:cxn>
              <a:cxn ang="0">
                <a:pos x="123" y="369"/>
              </a:cxn>
              <a:cxn ang="0">
                <a:pos x="87" y="417"/>
              </a:cxn>
              <a:cxn ang="0">
                <a:pos x="87" y="495"/>
              </a:cxn>
              <a:cxn ang="0">
                <a:pos x="91" y="529"/>
              </a:cxn>
              <a:cxn ang="0">
                <a:pos x="23" y="508"/>
              </a:cxn>
              <a:cxn ang="0">
                <a:pos x="30" y="554"/>
              </a:cxn>
              <a:cxn ang="0">
                <a:pos x="41" y="597"/>
              </a:cxn>
              <a:cxn ang="0">
                <a:pos x="108" y="627"/>
              </a:cxn>
              <a:cxn ang="0">
                <a:pos x="172" y="586"/>
              </a:cxn>
              <a:cxn ang="0">
                <a:pos x="128" y="547"/>
              </a:cxn>
              <a:cxn ang="0">
                <a:pos x="153" y="549"/>
              </a:cxn>
              <a:cxn ang="0">
                <a:pos x="220" y="605"/>
              </a:cxn>
              <a:cxn ang="0">
                <a:pos x="224" y="577"/>
              </a:cxn>
              <a:cxn ang="0">
                <a:pos x="233" y="589"/>
              </a:cxn>
              <a:cxn ang="0">
                <a:pos x="252" y="575"/>
              </a:cxn>
              <a:cxn ang="0">
                <a:pos x="293" y="581"/>
              </a:cxn>
              <a:cxn ang="0">
                <a:pos x="289" y="589"/>
              </a:cxn>
              <a:cxn ang="0">
                <a:pos x="321" y="605"/>
              </a:cxn>
              <a:cxn ang="0">
                <a:pos x="497" y="584"/>
              </a:cxn>
              <a:cxn ang="0">
                <a:pos x="660" y="565"/>
              </a:cxn>
              <a:cxn ang="0">
                <a:pos x="811" y="465"/>
              </a:cxn>
              <a:cxn ang="0">
                <a:pos x="884" y="357"/>
              </a:cxn>
              <a:cxn ang="0">
                <a:pos x="902" y="325"/>
              </a:cxn>
              <a:cxn ang="0">
                <a:pos x="749" y="345"/>
              </a:cxn>
              <a:cxn ang="0">
                <a:pos x="705" y="323"/>
              </a:cxn>
              <a:cxn ang="0">
                <a:pos x="682" y="337"/>
              </a:cxn>
              <a:cxn ang="0">
                <a:pos x="696" y="309"/>
              </a:cxn>
              <a:cxn ang="0">
                <a:pos x="671" y="293"/>
              </a:cxn>
              <a:cxn ang="0">
                <a:pos x="577" y="297"/>
              </a:cxn>
              <a:cxn ang="0">
                <a:pos x="543" y="368"/>
              </a:cxn>
              <a:cxn ang="0">
                <a:pos x="499" y="368"/>
              </a:cxn>
              <a:cxn ang="0">
                <a:pos x="455" y="348"/>
              </a:cxn>
              <a:cxn ang="0">
                <a:pos x="415" y="332"/>
              </a:cxn>
              <a:cxn ang="0">
                <a:pos x="389" y="286"/>
              </a:cxn>
              <a:cxn ang="0">
                <a:pos x="378" y="222"/>
              </a:cxn>
              <a:cxn ang="0">
                <a:pos x="364" y="194"/>
              </a:cxn>
              <a:cxn ang="0">
                <a:pos x="332" y="149"/>
              </a:cxn>
              <a:cxn ang="0">
                <a:pos x="343" y="130"/>
              </a:cxn>
              <a:cxn ang="0">
                <a:pos x="343" y="75"/>
              </a:cxn>
              <a:cxn ang="0">
                <a:pos x="343" y="2"/>
              </a:cxn>
              <a:cxn ang="0">
                <a:pos x="105" y="632"/>
              </a:cxn>
              <a:cxn ang="0">
                <a:pos x="744" y="341"/>
              </a:cxn>
              <a:cxn ang="0">
                <a:pos x="696" y="318"/>
              </a:cxn>
              <a:cxn ang="0">
                <a:pos x="259" y="595"/>
              </a:cxn>
              <a:cxn ang="0">
                <a:pos x="270" y="589"/>
              </a:cxn>
              <a:cxn ang="0">
                <a:pos x="231" y="584"/>
              </a:cxn>
              <a:cxn ang="0">
                <a:pos x="131" y="632"/>
              </a:cxn>
              <a:cxn ang="0">
                <a:pos x="215" y="657"/>
              </a:cxn>
              <a:cxn ang="0">
                <a:pos x="201" y="620"/>
              </a:cxn>
            </a:cxnLst>
            <a:rect l="0" t="0" r="r" b="b"/>
            <a:pathLst>
              <a:path w="905" h="689">
                <a:moveTo>
                  <a:pt x="336" y="0"/>
                </a:moveTo>
                <a:lnTo>
                  <a:pt x="327" y="2"/>
                </a:lnTo>
                <a:lnTo>
                  <a:pt x="314" y="13"/>
                </a:lnTo>
                <a:lnTo>
                  <a:pt x="313" y="14"/>
                </a:lnTo>
                <a:lnTo>
                  <a:pt x="311" y="11"/>
                </a:lnTo>
                <a:lnTo>
                  <a:pt x="305" y="13"/>
                </a:lnTo>
                <a:lnTo>
                  <a:pt x="304" y="20"/>
                </a:lnTo>
                <a:lnTo>
                  <a:pt x="300" y="16"/>
                </a:lnTo>
                <a:lnTo>
                  <a:pt x="298" y="23"/>
                </a:lnTo>
                <a:lnTo>
                  <a:pt x="293" y="23"/>
                </a:lnTo>
                <a:lnTo>
                  <a:pt x="295" y="27"/>
                </a:lnTo>
                <a:lnTo>
                  <a:pt x="281" y="30"/>
                </a:lnTo>
                <a:lnTo>
                  <a:pt x="279" y="36"/>
                </a:lnTo>
                <a:lnTo>
                  <a:pt x="284" y="36"/>
                </a:lnTo>
                <a:lnTo>
                  <a:pt x="284" y="41"/>
                </a:lnTo>
                <a:lnTo>
                  <a:pt x="289" y="45"/>
                </a:lnTo>
                <a:lnTo>
                  <a:pt x="295" y="54"/>
                </a:lnTo>
                <a:lnTo>
                  <a:pt x="293" y="57"/>
                </a:lnTo>
                <a:lnTo>
                  <a:pt x="286" y="57"/>
                </a:lnTo>
                <a:lnTo>
                  <a:pt x="289" y="62"/>
                </a:lnTo>
                <a:lnTo>
                  <a:pt x="284" y="66"/>
                </a:lnTo>
                <a:lnTo>
                  <a:pt x="282" y="71"/>
                </a:lnTo>
                <a:lnTo>
                  <a:pt x="279" y="69"/>
                </a:lnTo>
                <a:lnTo>
                  <a:pt x="275" y="75"/>
                </a:lnTo>
                <a:lnTo>
                  <a:pt x="268" y="66"/>
                </a:lnTo>
                <a:lnTo>
                  <a:pt x="266" y="52"/>
                </a:lnTo>
                <a:lnTo>
                  <a:pt x="263" y="50"/>
                </a:lnTo>
                <a:lnTo>
                  <a:pt x="259" y="54"/>
                </a:lnTo>
                <a:lnTo>
                  <a:pt x="240" y="54"/>
                </a:lnTo>
                <a:lnTo>
                  <a:pt x="243" y="57"/>
                </a:lnTo>
                <a:lnTo>
                  <a:pt x="234" y="57"/>
                </a:lnTo>
                <a:lnTo>
                  <a:pt x="218" y="66"/>
                </a:lnTo>
                <a:lnTo>
                  <a:pt x="215" y="75"/>
                </a:lnTo>
                <a:lnTo>
                  <a:pt x="220" y="77"/>
                </a:lnTo>
                <a:lnTo>
                  <a:pt x="215" y="85"/>
                </a:lnTo>
                <a:lnTo>
                  <a:pt x="208" y="87"/>
                </a:lnTo>
                <a:lnTo>
                  <a:pt x="204" y="93"/>
                </a:lnTo>
                <a:lnTo>
                  <a:pt x="199" y="94"/>
                </a:lnTo>
                <a:lnTo>
                  <a:pt x="188" y="91"/>
                </a:lnTo>
                <a:lnTo>
                  <a:pt x="178" y="94"/>
                </a:lnTo>
                <a:lnTo>
                  <a:pt x="176" y="89"/>
                </a:lnTo>
                <a:lnTo>
                  <a:pt x="178" y="78"/>
                </a:lnTo>
                <a:lnTo>
                  <a:pt x="169" y="62"/>
                </a:lnTo>
                <a:lnTo>
                  <a:pt x="172" y="52"/>
                </a:lnTo>
                <a:lnTo>
                  <a:pt x="167" y="52"/>
                </a:lnTo>
                <a:lnTo>
                  <a:pt x="167" y="48"/>
                </a:lnTo>
                <a:lnTo>
                  <a:pt x="179" y="43"/>
                </a:lnTo>
                <a:lnTo>
                  <a:pt x="185" y="43"/>
                </a:lnTo>
                <a:lnTo>
                  <a:pt x="163" y="13"/>
                </a:lnTo>
                <a:lnTo>
                  <a:pt x="158" y="27"/>
                </a:lnTo>
                <a:lnTo>
                  <a:pt x="155" y="27"/>
                </a:lnTo>
                <a:lnTo>
                  <a:pt x="147" y="34"/>
                </a:lnTo>
                <a:lnTo>
                  <a:pt x="153" y="36"/>
                </a:lnTo>
                <a:lnTo>
                  <a:pt x="156" y="43"/>
                </a:lnTo>
                <a:lnTo>
                  <a:pt x="149" y="45"/>
                </a:lnTo>
                <a:lnTo>
                  <a:pt x="139" y="36"/>
                </a:lnTo>
                <a:lnTo>
                  <a:pt x="131" y="38"/>
                </a:lnTo>
                <a:lnTo>
                  <a:pt x="133" y="45"/>
                </a:lnTo>
                <a:lnTo>
                  <a:pt x="126" y="43"/>
                </a:lnTo>
                <a:lnTo>
                  <a:pt x="119" y="55"/>
                </a:lnTo>
                <a:lnTo>
                  <a:pt x="121" y="61"/>
                </a:lnTo>
                <a:lnTo>
                  <a:pt x="114" y="87"/>
                </a:lnTo>
                <a:lnTo>
                  <a:pt x="112" y="89"/>
                </a:lnTo>
                <a:lnTo>
                  <a:pt x="108" y="87"/>
                </a:lnTo>
                <a:lnTo>
                  <a:pt x="105" y="89"/>
                </a:lnTo>
                <a:lnTo>
                  <a:pt x="107" y="94"/>
                </a:lnTo>
                <a:lnTo>
                  <a:pt x="99" y="98"/>
                </a:lnTo>
                <a:lnTo>
                  <a:pt x="94" y="96"/>
                </a:lnTo>
                <a:lnTo>
                  <a:pt x="96" y="98"/>
                </a:lnTo>
                <a:lnTo>
                  <a:pt x="91" y="105"/>
                </a:lnTo>
                <a:lnTo>
                  <a:pt x="76" y="91"/>
                </a:lnTo>
                <a:lnTo>
                  <a:pt x="76" y="101"/>
                </a:lnTo>
                <a:lnTo>
                  <a:pt x="78" y="103"/>
                </a:lnTo>
                <a:lnTo>
                  <a:pt x="85" y="105"/>
                </a:lnTo>
                <a:lnTo>
                  <a:pt x="91" y="112"/>
                </a:lnTo>
                <a:lnTo>
                  <a:pt x="82" y="119"/>
                </a:lnTo>
                <a:lnTo>
                  <a:pt x="85" y="128"/>
                </a:lnTo>
                <a:lnTo>
                  <a:pt x="78" y="130"/>
                </a:lnTo>
                <a:lnTo>
                  <a:pt x="76" y="137"/>
                </a:lnTo>
                <a:lnTo>
                  <a:pt x="71" y="142"/>
                </a:lnTo>
                <a:lnTo>
                  <a:pt x="75" y="149"/>
                </a:lnTo>
                <a:lnTo>
                  <a:pt x="71" y="156"/>
                </a:lnTo>
                <a:lnTo>
                  <a:pt x="73" y="164"/>
                </a:lnTo>
                <a:lnTo>
                  <a:pt x="73" y="169"/>
                </a:lnTo>
                <a:lnTo>
                  <a:pt x="62" y="178"/>
                </a:lnTo>
                <a:lnTo>
                  <a:pt x="68" y="183"/>
                </a:lnTo>
                <a:lnTo>
                  <a:pt x="71" y="195"/>
                </a:lnTo>
                <a:lnTo>
                  <a:pt x="69" y="203"/>
                </a:lnTo>
                <a:lnTo>
                  <a:pt x="71" y="208"/>
                </a:lnTo>
                <a:lnTo>
                  <a:pt x="78" y="215"/>
                </a:lnTo>
                <a:lnTo>
                  <a:pt x="82" y="220"/>
                </a:lnTo>
                <a:lnTo>
                  <a:pt x="78" y="222"/>
                </a:lnTo>
                <a:lnTo>
                  <a:pt x="71" y="217"/>
                </a:lnTo>
                <a:lnTo>
                  <a:pt x="68" y="224"/>
                </a:lnTo>
                <a:lnTo>
                  <a:pt x="69" y="233"/>
                </a:lnTo>
                <a:lnTo>
                  <a:pt x="78" y="240"/>
                </a:lnTo>
                <a:lnTo>
                  <a:pt x="75" y="245"/>
                </a:lnTo>
                <a:lnTo>
                  <a:pt x="76" y="249"/>
                </a:lnTo>
                <a:lnTo>
                  <a:pt x="71" y="252"/>
                </a:lnTo>
                <a:lnTo>
                  <a:pt x="71" y="261"/>
                </a:lnTo>
                <a:lnTo>
                  <a:pt x="71" y="263"/>
                </a:lnTo>
                <a:lnTo>
                  <a:pt x="75" y="268"/>
                </a:lnTo>
                <a:lnTo>
                  <a:pt x="80" y="265"/>
                </a:lnTo>
                <a:lnTo>
                  <a:pt x="82" y="266"/>
                </a:lnTo>
                <a:lnTo>
                  <a:pt x="94" y="290"/>
                </a:lnTo>
                <a:lnTo>
                  <a:pt x="99" y="288"/>
                </a:lnTo>
                <a:lnTo>
                  <a:pt x="99" y="300"/>
                </a:lnTo>
                <a:lnTo>
                  <a:pt x="105" y="311"/>
                </a:lnTo>
                <a:lnTo>
                  <a:pt x="115" y="320"/>
                </a:lnTo>
                <a:lnTo>
                  <a:pt x="114" y="330"/>
                </a:lnTo>
                <a:lnTo>
                  <a:pt x="105" y="330"/>
                </a:lnTo>
                <a:lnTo>
                  <a:pt x="103" y="334"/>
                </a:lnTo>
                <a:lnTo>
                  <a:pt x="105" y="336"/>
                </a:lnTo>
                <a:lnTo>
                  <a:pt x="107" y="336"/>
                </a:lnTo>
                <a:lnTo>
                  <a:pt x="107" y="343"/>
                </a:lnTo>
                <a:lnTo>
                  <a:pt x="117" y="352"/>
                </a:lnTo>
                <a:lnTo>
                  <a:pt x="123" y="353"/>
                </a:lnTo>
                <a:lnTo>
                  <a:pt x="121" y="359"/>
                </a:lnTo>
                <a:lnTo>
                  <a:pt x="126" y="362"/>
                </a:lnTo>
                <a:lnTo>
                  <a:pt x="123" y="369"/>
                </a:lnTo>
                <a:lnTo>
                  <a:pt x="114" y="366"/>
                </a:lnTo>
                <a:lnTo>
                  <a:pt x="114" y="375"/>
                </a:lnTo>
                <a:lnTo>
                  <a:pt x="117" y="384"/>
                </a:lnTo>
                <a:lnTo>
                  <a:pt x="115" y="387"/>
                </a:lnTo>
                <a:lnTo>
                  <a:pt x="110" y="391"/>
                </a:lnTo>
                <a:lnTo>
                  <a:pt x="112" y="400"/>
                </a:lnTo>
                <a:lnTo>
                  <a:pt x="114" y="400"/>
                </a:lnTo>
                <a:lnTo>
                  <a:pt x="112" y="405"/>
                </a:lnTo>
                <a:lnTo>
                  <a:pt x="110" y="405"/>
                </a:lnTo>
                <a:lnTo>
                  <a:pt x="101" y="401"/>
                </a:lnTo>
                <a:lnTo>
                  <a:pt x="92" y="403"/>
                </a:lnTo>
                <a:lnTo>
                  <a:pt x="87" y="417"/>
                </a:lnTo>
                <a:lnTo>
                  <a:pt x="71" y="419"/>
                </a:lnTo>
                <a:lnTo>
                  <a:pt x="71" y="423"/>
                </a:lnTo>
                <a:lnTo>
                  <a:pt x="76" y="430"/>
                </a:lnTo>
                <a:lnTo>
                  <a:pt x="76" y="433"/>
                </a:lnTo>
                <a:lnTo>
                  <a:pt x="80" y="442"/>
                </a:lnTo>
                <a:lnTo>
                  <a:pt x="82" y="444"/>
                </a:lnTo>
                <a:lnTo>
                  <a:pt x="78" y="456"/>
                </a:lnTo>
                <a:lnTo>
                  <a:pt x="89" y="460"/>
                </a:lnTo>
                <a:lnTo>
                  <a:pt x="85" y="471"/>
                </a:lnTo>
                <a:lnTo>
                  <a:pt x="89" y="476"/>
                </a:lnTo>
                <a:lnTo>
                  <a:pt x="87" y="492"/>
                </a:lnTo>
                <a:lnTo>
                  <a:pt x="87" y="495"/>
                </a:lnTo>
                <a:lnTo>
                  <a:pt x="96" y="499"/>
                </a:lnTo>
                <a:lnTo>
                  <a:pt x="94" y="503"/>
                </a:lnTo>
                <a:lnTo>
                  <a:pt x="96" y="506"/>
                </a:lnTo>
                <a:lnTo>
                  <a:pt x="94" y="506"/>
                </a:lnTo>
                <a:lnTo>
                  <a:pt x="92" y="506"/>
                </a:lnTo>
                <a:lnTo>
                  <a:pt x="94" y="510"/>
                </a:lnTo>
                <a:lnTo>
                  <a:pt x="89" y="510"/>
                </a:lnTo>
                <a:lnTo>
                  <a:pt x="91" y="517"/>
                </a:lnTo>
                <a:lnTo>
                  <a:pt x="94" y="518"/>
                </a:lnTo>
                <a:lnTo>
                  <a:pt x="91" y="527"/>
                </a:lnTo>
                <a:lnTo>
                  <a:pt x="91" y="527"/>
                </a:lnTo>
                <a:lnTo>
                  <a:pt x="91" y="529"/>
                </a:lnTo>
                <a:lnTo>
                  <a:pt x="87" y="527"/>
                </a:lnTo>
                <a:lnTo>
                  <a:pt x="80" y="533"/>
                </a:lnTo>
                <a:lnTo>
                  <a:pt x="75" y="531"/>
                </a:lnTo>
                <a:lnTo>
                  <a:pt x="71" y="529"/>
                </a:lnTo>
                <a:lnTo>
                  <a:pt x="64" y="520"/>
                </a:lnTo>
                <a:lnTo>
                  <a:pt x="55" y="520"/>
                </a:lnTo>
                <a:lnTo>
                  <a:pt x="43" y="513"/>
                </a:lnTo>
                <a:lnTo>
                  <a:pt x="37" y="517"/>
                </a:lnTo>
                <a:lnTo>
                  <a:pt x="32" y="506"/>
                </a:lnTo>
                <a:lnTo>
                  <a:pt x="28" y="508"/>
                </a:lnTo>
                <a:lnTo>
                  <a:pt x="23" y="517"/>
                </a:lnTo>
                <a:lnTo>
                  <a:pt x="23" y="508"/>
                </a:lnTo>
                <a:lnTo>
                  <a:pt x="20" y="510"/>
                </a:lnTo>
                <a:lnTo>
                  <a:pt x="9" y="511"/>
                </a:lnTo>
                <a:lnTo>
                  <a:pt x="2" y="518"/>
                </a:lnTo>
                <a:lnTo>
                  <a:pt x="0" y="515"/>
                </a:lnTo>
                <a:lnTo>
                  <a:pt x="0" y="520"/>
                </a:lnTo>
                <a:lnTo>
                  <a:pt x="11" y="526"/>
                </a:lnTo>
                <a:lnTo>
                  <a:pt x="23" y="545"/>
                </a:lnTo>
                <a:lnTo>
                  <a:pt x="30" y="540"/>
                </a:lnTo>
                <a:lnTo>
                  <a:pt x="39" y="542"/>
                </a:lnTo>
                <a:lnTo>
                  <a:pt x="37" y="550"/>
                </a:lnTo>
                <a:lnTo>
                  <a:pt x="36" y="554"/>
                </a:lnTo>
                <a:lnTo>
                  <a:pt x="30" y="554"/>
                </a:lnTo>
                <a:lnTo>
                  <a:pt x="30" y="558"/>
                </a:lnTo>
                <a:lnTo>
                  <a:pt x="30" y="558"/>
                </a:lnTo>
                <a:lnTo>
                  <a:pt x="28" y="566"/>
                </a:lnTo>
                <a:lnTo>
                  <a:pt x="28" y="570"/>
                </a:lnTo>
                <a:lnTo>
                  <a:pt x="34" y="572"/>
                </a:lnTo>
                <a:lnTo>
                  <a:pt x="41" y="568"/>
                </a:lnTo>
                <a:lnTo>
                  <a:pt x="41" y="577"/>
                </a:lnTo>
                <a:lnTo>
                  <a:pt x="44" y="579"/>
                </a:lnTo>
                <a:lnTo>
                  <a:pt x="41" y="582"/>
                </a:lnTo>
                <a:lnTo>
                  <a:pt x="41" y="589"/>
                </a:lnTo>
                <a:lnTo>
                  <a:pt x="39" y="591"/>
                </a:lnTo>
                <a:lnTo>
                  <a:pt x="41" y="597"/>
                </a:lnTo>
                <a:lnTo>
                  <a:pt x="41" y="598"/>
                </a:lnTo>
                <a:lnTo>
                  <a:pt x="46" y="604"/>
                </a:lnTo>
                <a:lnTo>
                  <a:pt x="46" y="609"/>
                </a:lnTo>
                <a:lnTo>
                  <a:pt x="57" y="604"/>
                </a:lnTo>
                <a:lnTo>
                  <a:pt x="59" y="611"/>
                </a:lnTo>
                <a:lnTo>
                  <a:pt x="57" y="616"/>
                </a:lnTo>
                <a:lnTo>
                  <a:pt x="75" y="616"/>
                </a:lnTo>
                <a:lnTo>
                  <a:pt x="71" y="621"/>
                </a:lnTo>
                <a:lnTo>
                  <a:pt x="85" y="623"/>
                </a:lnTo>
                <a:lnTo>
                  <a:pt x="105" y="632"/>
                </a:lnTo>
                <a:lnTo>
                  <a:pt x="101" y="630"/>
                </a:lnTo>
                <a:lnTo>
                  <a:pt x="108" y="627"/>
                </a:lnTo>
                <a:lnTo>
                  <a:pt x="115" y="621"/>
                </a:lnTo>
                <a:lnTo>
                  <a:pt x="112" y="620"/>
                </a:lnTo>
                <a:lnTo>
                  <a:pt x="115" y="618"/>
                </a:lnTo>
                <a:lnTo>
                  <a:pt x="114" y="609"/>
                </a:lnTo>
                <a:lnTo>
                  <a:pt x="117" y="614"/>
                </a:lnTo>
                <a:lnTo>
                  <a:pt x="123" y="614"/>
                </a:lnTo>
                <a:lnTo>
                  <a:pt x="151" y="605"/>
                </a:lnTo>
                <a:lnTo>
                  <a:pt x="153" y="604"/>
                </a:lnTo>
                <a:lnTo>
                  <a:pt x="149" y="602"/>
                </a:lnTo>
                <a:lnTo>
                  <a:pt x="163" y="600"/>
                </a:lnTo>
                <a:lnTo>
                  <a:pt x="174" y="588"/>
                </a:lnTo>
                <a:lnTo>
                  <a:pt x="172" y="586"/>
                </a:lnTo>
                <a:lnTo>
                  <a:pt x="172" y="588"/>
                </a:lnTo>
                <a:lnTo>
                  <a:pt x="170" y="588"/>
                </a:lnTo>
                <a:lnTo>
                  <a:pt x="169" y="584"/>
                </a:lnTo>
                <a:lnTo>
                  <a:pt x="172" y="584"/>
                </a:lnTo>
                <a:lnTo>
                  <a:pt x="167" y="582"/>
                </a:lnTo>
                <a:lnTo>
                  <a:pt x="167" y="579"/>
                </a:lnTo>
                <a:lnTo>
                  <a:pt x="165" y="575"/>
                </a:lnTo>
                <a:lnTo>
                  <a:pt x="160" y="575"/>
                </a:lnTo>
                <a:lnTo>
                  <a:pt x="163" y="574"/>
                </a:lnTo>
                <a:lnTo>
                  <a:pt x="156" y="572"/>
                </a:lnTo>
                <a:lnTo>
                  <a:pt x="144" y="554"/>
                </a:lnTo>
                <a:lnTo>
                  <a:pt x="128" y="547"/>
                </a:lnTo>
                <a:lnTo>
                  <a:pt x="130" y="545"/>
                </a:lnTo>
                <a:lnTo>
                  <a:pt x="130" y="540"/>
                </a:lnTo>
                <a:lnTo>
                  <a:pt x="131" y="547"/>
                </a:lnTo>
                <a:lnTo>
                  <a:pt x="137" y="550"/>
                </a:lnTo>
                <a:lnTo>
                  <a:pt x="139" y="549"/>
                </a:lnTo>
                <a:lnTo>
                  <a:pt x="139" y="547"/>
                </a:lnTo>
                <a:lnTo>
                  <a:pt x="139" y="547"/>
                </a:lnTo>
                <a:lnTo>
                  <a:pt x="139" y="549"/>
                </a:lnTo>
                <a:lnTo>
                  <a:pt x="149" y="556"/>
                </a:lnTo>
                <a:lnTo>
                  <a:pt x="149" y="554"/>
                </a:lnTo>
                <a:lnTo>
                  <a:pt x="151" y="559"/>
                </a:lnTo>
                <a:lnTo>
                  <a:pt x="153" y="549"/>
                </a:lnTo>
                <a:lnTo>
                  <a:pt x="158" y="547"/>
                </a:lnTo>
                <a:lnTo>
                  <a:pt x="155" y="550"/>
                </a:lnTo>
                <a:lnTo>
                  <a:pt x="155" y="556"/>
                </a:lnTo>
                <a:lnTo>
                  <a:pt x="160" y="559"/>
                </a:lnTo>
                <a:lnTo>
                  <a:pt x="172" y="574"/>
                </a:lnTo>
                <a:lnTo>
                  <a:pt x="172" y="561"/>
                </a:lnTo>
                <a:lnTo>
                  <a:pt x="176" y="561"/>
                </a:lnTo>
                <a:lnTo>
                  <a:pt x="176" y="577"/>
                </a:lnTo>
                <a:lnTo>
                  <a:pt x="192" y="586"/>
                </a:lnTo>
                <a:lnTo>
                  <a:pt x="199" y="589"/>
                </a:lnTo>
                <a:lnTo>
                  <a:pt x="208" y="598"/>
                </a:lnTo>
                <a:lnTo>
                  <a:pt x="220" y="605"/>
                </a:lnTo>
                <a:lnTo>
                  <a:pt x="227" y="598"/>
                </a:lnTo>
                <a:lnTo>
                  <a:pt x="220" y="600"/>
                </a:lnTo>
                <a:lnTo>
                  <a:pt x="226" y="595"/>
                </a:lnTo>
                <a:lnTo>
                  <a:pt x="224" y="591"/>
                </a:lnTo>
                <a:lnTo>
                  <a:pt x="220" y="593"/>
                </a:lnTo>
                <a:lnTo>
                  <a:pt x="224" y="591"/>
                </a:lnTo>
                <a:lnTo>
                  <a:pt x="218" y="582"/>
                </a:lnTo>
                <a:lnTo>
                  <a:pt x="215" y="584"/>
                </a:lnTo>
                <a:lnTo>
                  <a:pt x="217" y="579"/>
                </a:lnTo>
                <a:lnTo>
                  <a:pt x="210" y="577"/>
                </a:lnTo>
                <a:lnTo>
                  <a:pt x="217" y="575"/>
                </a:lnTo>
                <a:lnTo>
                  <a:pt x="224" y="577"/>
                </a:lnTo>
                <a:lnTo>
                  <a:pt x="227" y="579"/>
                </a:lnTo>
                <a:lnTo>
                  <a:pt x="226" y="575"/>
                </a:lnTo>
                <a:lnTo>
                  <a:pt x="229" y="574"/>
                </a:lnTo>
                <a:lnTo>
                  <a:pt x="229" y="577"/>
                </a:lnTo>
                <a:lnTo>
                  <a:pt x="233" y="581"/>
                </a:lnTo>
                <a:lnTo>
                  <a:pt x="236" y="577"/>
                </a:lnTo>
                <a:lnTo>
                  <a:pt x="245" y="579"/>
                </a:lnTo>
                <a:lnTo>
                  <a:pt x="236" y="577"/>
                </a:lnTo>
                <a:lnTo>
                  <a:pt x="234" y="582"/>
                </a:lnTo>
                <a:lnTo>
                  <a:pt x="231" y="582"/>
                </a:lnTo>
                <a:lnTo>
                  <a:pt x="233" y="586"/>
                </a:lnTo>
                <a:lnTo>
                  <a:pt x="233" y="589"/>
                </a:lnTo>
                <a:lnTo>
                  <a:pt x="227" y="591"/>
                </a:lnTo>
                <a:lnTo>
                  <a:pt x="227" y="597"/>
                </a:lnTo>
                <a:lnTo>
                  <a:pt x="234" y="604"/>
                </a:lnTo>
                <a:lnTo>
                  <a:pt x="250" y="598"/>
                </a:lnTo>
                <a:lnTo>
                  <a:pt x="249" y="595"/>
                </a:lnTo>
                <a:lnTo>
                  <a:pt x="245" y="597"/>
                </a:lnTo>
                <a:lnTo>
                  <a:pt x="245" y="589"/>
                </a:lnTo>
                <a:lnTo>
                  <a:pt x="245" y="579"/>
                </a:lnTo>
                <a:lnTo>
                  <a:pt x="247" y="579"/>
                </a:lnTo>
                <a:lnTo>
                  <a:pt x="250" y="582"/>
                </a:lnTo>
                <a:lnTo>
                  <a:pt x="250" y="572"/>
                </a:lnTo>
                <a:lnTo>
                  <a:pt x="252" y="575"/>
                </a:lnTo>
                <a:lnTo>
                  <a:pt x="257" y="575"/>
                </a:lnTo>
                <a:lnTo>
                  <a:pt x="263" y="579"/>
                </a:lnTo>
                <a:lnTo>
                  <a:pt x="265" y="575"/>
                </a:lnTo>
                <a:lnTo>
                  <a:pt x="275" y="575"/>
                </a:lnTo>
                <a:lnTo>
                  <a:pt x="275" y="581"/>
                </a:lnTo>
                <a:lnTo>
                  <a:pt x="279" y="579"/>
                </a:lnTo>
                <a:lnTo>
                  <a:pt x="281" y="581"/>
                </a:lnTo>
                <a:lnTo>
                  <a:pt x="281" y="575"/>
                </a:lnTo>
                <a:lnTo>
                  <a:pt x="286" y="577"/>
                </a:lnTo>
                <a:lnTo>
                  <a:pt x="286" y="584"/>
                </a:lnTo>
                <a:lnTo>
                  <a:pt x="291" y="588"/>
                </a:lnTo>
                <a:lnTo>
                  <a:pt x="293" y="581"/>
                </a:lnTo>
                <a:lnTo>
                  <a:pt x="291" y="575"/>
                </a:lnTo>
                <a:lnTo>
                  <a:pt x="295" y="575"/>
                </a:lnTo>
                <a:lnTo>
                  <a:pt x="295" y="581"/>
                </a:lnTo>
                <a:lnTo>
                  <a:pt x="298" y="581"/>
                </a:lnTo>
                <a:lnTo>
                  <a:pt x="293" y="586"/>
                </a:lnTo>
                <a:lnTo>
                  <a:pt x="300" y="591"/>
                </a:lnTo>
                <a:lnTo>
                  <a:pt x="305" y="584"/>
                </a:lnTo>
                <a:lnTo>
                  <a:pt x="307" y="579"/>
                </a:lnTo>
                <a:lnTo>
                  <a:pt x="309" y="579"/>
                </a:lnTo>
                <a:lnTo>
                  <a:pt x="304" y="591"/>
                </a:lnTo>
                <a:lnTo>
                  <a:pt x="300" y="593"/>
                </a:lnTo>
                <a:lnTo>
                  <a:pt x="289" y="589"/>
                </a:lnTo>
                <a:lnTo>
                  <a:pt x="284" y="600"/>
                </a:lnTo>
                <a:lnTo>
                  <a:pt x="281" y="602"/>
                </a:lnTo>
                <a:lnTo>
                  <a:pt x="281" y="597"/>
                </a:lnTo>
                <a:lnTo>
                  <a:pt x="281" y="602"/>
                </a:lnTo>
                <a:lnTo>
                  <a:pt x="300" y="613"/>
                </a:lnTo>
                <a:lnTo>
                  <a:pt x="316" y="625"/>
                </a:lnTo>
                <a:lnTo>
                  <a:pt x="323" y="611"/>
                </a:lnTo>
                <a:lnTo>
                  <a:pt x="321" y="613"/>
                </a:lnTo>
                <a:lnTo>
                  <a:pt x="320" y="609"/>
                </a:lnTo>
                <a:lnTo>
                  <a:pt x="316" y="609"/>
                </a:lnTo>
                <a:lnTo>
                  <a:pt x="316" y="605"/>
                </a:lnTo>
                <a:lnTo>
                  <a:pt x="321" y="605"/>
                </a:lnTo>
                <a:lnTo>
                  <a:pt x="325" y="609"/>
                </a:lnTo>
                <a:lnTo>
                  <a:pt x="337" y="602"/>
                </a:lnTo>
                <a:lnTo>
                  <a:pt x="380" y="591"/>
                </a:lnTo>
                <a:lnTo>
                  <a:pt x="385" y="589"/>
                </a:lnTo>
                <a:lnTo>
                  <a:pt x="410" y="589"/>
                </a:lnTo>
                <a:lnTo>
                  <a:pt x="430" y="586"/>
                </a:lnTo>
                <a:lnTo>
                  <a:pt x="451" y="579"/>
                </a:lnTo>
                <a:lnTo>
                  <a:pt x="460" y="579"/>
                </a:lnTo>
                <a:lnTo>
                  <a:pt x="469" y="577"/>
                </a:lnTo>
                <a:lnTo>
                  <a:pt x="485" y="579"/>
                </a:lnTo>
                <a:lnTo>
                  <a:pt x="490" y="581"/>
                </a:lnTo>
                <a:lnTo>
                  <a:pt x="497" y="584"/>
                </a:lnTo>
                <a:lnTo>
                  <a:pt x="501" y="582"/>
                </a:lnTo>
                <a:lnTo>
                  <a:pt x="517" y="588"/>
                </a:lnTo>
                <a:lnTo>
                  <a:pt x="534" y="595"/>
                </a:lnTo>
                <a:lnTo>
                  <a:pt x="543" y="597"/>
                </a:lnTo>
                <a:lnTo>
                  <a:pt x="542" y="595"/>
                </a:lnTo>
                <a:lnTo>
                  <a:pt x="559" y="604"/>
                </a:lnTo>
                <a:lnTo>
                  <a:pt x="566" y="604"/>
                </a:lnTo>
                <a:lnTo>
                  <a:pt x="586" y="611"/>
                </a:lnTo>
                <a:lnTo>
                  <a:pt x="597" y="613"/>
                </a:lnTo>
                <a:lnTo>
                  <a:pt x="618" y="586"/>
                </a:lnTo>
                <a:lnTo>
                  <a:pt x="628" y="575"/>
                </a:lnTo>
                <a:lnTo>
                  <a:pt x="660" y="565"/>
                </a:lnTo>
                <a:lnTo>
                  <a:pt x="689" y="558"/>
                </a:lnTo>
                <a:lnTo>
                  <a:pt x="699" y="552"/>
                </a:lnTo>
                <a:lnTo>
                  <a:pt x="705" y="552"/>
                </a:lnTo>
                <a:lnTo>
                  <a:pt x="721" y="533"/>
                </a:lnTo>
                <a:lnTo>
                  <a:pt x="733" y="527"/>
                </a:lnTo>
                <a:lnTo>
                  <a:pt x="731" y="526"/>
                </a:lnTo>
                <a:lnTo>
                  <a:pt x="755" y="527"/>
                </a:lnTo>
                <a:lnTo>
                  <a:pt x="786" y="531"/>
                </a:lnTo>
                <a:lnTo>
                  <a:pt x="788" y="529"/>
                </a:lnTo>
                <a:lnTo>
                  <a:pt x="783" y="508"/>
                </a:lnTo>
                <a:lnTo>
                  <a:pt x="790" y="485"/>
                </a:lnTo>
                <a:lnTo>
                  <a:pt x="811" y="465"/>
                </a:lnTo>
                <a:lnTo>
                  <a:pt x="843" y="460"/>
                </a:lnTo>
                <a:lnTo>
                  <a:pt x="840" y="458"/>
                </a:lnTo>
                <a:lnTo>
                  <a:pt x="849" y="449"/>
                </a:lnTo>
                <a:lnTo>
                  <a:pt x="861" y="448"/>
                </a:lnTo>
                <a:lnTo>
                  <a:pt x="870" y="442"/>
                </a:lnTo>
                <a:lnTo>
                  <a:pt x="877" y="442"/>
                </a:lnTo>
                <a:lnTo>
                  <a:pt x="873" y="439"/>
                </a:lnTo>
                <a:lnTo>
                  <a:pt x="891" y="430"/>
                </a:lnTo>
                <a:lnTo>
                  <a:pt x="897" y="419"/>
                </a:lnTo>
                <a:lnTo>
                  <a:pt x="895" y="389"/>
                </a:lnTo>
                <a:lnTo>
                  <a:pt x="895" y="387"/>
                </a:lnTo>
                <a:lnTo>
                  <a:pt x="884" y="357"/>
                </a:lnTo>
                <a:lnTo>
                  <a:pt x="879" y="362"/>
                </a:lnTo>
                <a:lnTo>
                  <a:pt x="879" y="362"/>
                </a:lnTo>
                <a:lnTo>
                  <a:pt x="879" y="359"/>
                </a:lnTo>
                <a:lnTo>
                  <a:pt x="882" y="357"/>
                </a:lnTo>
                <a:lnTo>
                  <a:pt x="884" y="352"/>
                </a:lnTo>
                <a:lnTo>
                  <a:pt x="886" y="350"/>
                </a:lnTo>
                <a:lnTo>
                  <a:pt x="897" y="352"/>
                </a:lnTo>
                <a:lnTo>
                  <a:pt x="898" y="348"/>
                </a:lnTo>
                <a:lnTo>
                  <a:pt x="898" y="350"/>
                </a:lnTo>
                <a:lnTo>
                  <a:pt x="904" y="337"/>
                </a:lnTo>
                <a:lnTo>
                  <a:pt x="905" y="329"/>
                </a:lnTo>
                <a:lnTo>
                  <a:pt x="902" y="325"/>
                </a:lnTo>
                <a:lnTo>
                  <a:pt x="900" y="323"/>
                </a:lnTo>
                <a:lnTo>
                  <a:pt x="898" y="321"/>
                </a:lnTo>
                <a:lnTo>
                  <a:pt x="868" y="329"/>
                </a:lnTo>
                <a:lnTo>
                  <a:pt x="845" y="330"/>
                </a:lnTo>
                <a:lnTo>
                  <a:pt x="808" y="337"/>
                </a:lnTo>
                <a:lnTo>
                  <a:pt x="794" y="337"/>
                </a:lnTo>
                <a:lnTo>
                  <a:pt x="788" y="345"/>
                </a:lnTo>
                <a:lnTo>
                  <a:pt x="772" y="348"/>
                </a:lnTo>
                <a:lnTo>
                  <a:pt x="760" y="350"/>
                </a:lnTo>
                <a:lnTo>
                  <a:pt x="758" y="352"/>
                </a:lnTo>
                <a:lnTo>
                  <a:pt x="758" y="348"/>
                </a:lnTo>
                <a:lnTo>
                  <a:pt x="749" y="345"/>
                </a:lnTo>
                <a:lnTo>
                  <a:pt x="737" y="345"/>
                </a:lnTo>
                <a:lnTo>
                  <a:pt x="724" y="343"/>
                </a:lnTo>
                <a:lnTo>
                  <a:pt x="721" y="346"/>
                </a:lnTo>
                <a:lnTo>
                  <a:pt x="723" y="334"/>
                </a:lnTo>
                <a:lnTo>
                  <a:pt x="712" y="327"/>
                </a:lnTo>
                <a:lnTo>
                  <a:pt x="710" y="321"/>
                </a:lnTo>
                <a:lnTo>
                  <a:pt x="714" y="320"/>
                </a:lnTo>
                <a:lnTo>
                  <a:pt x="708" y="318"/>
                </a:lnTo>
                <a:lnTo>
                  <a:pt x="712" y="316"/>
                </a:lnTo>
                <a:lnTo>
                  <a:pt x="705" y="320"/>
                </a:lnTo>
                <a:lnTo>
                  <a:pt x="707" y="323"/>
                </a:lnTo>
                <a:lnTo>
                  <a:pt x="705" y="323"/>
                </a:lnTo>
                <a:lnTo>
                  <a:pt x="707" y="329"/>
                </a:lnTo>
                <a:lnTo>
                  <a:pt x="710" y="332"/>
                </a:lnTo>
                <a:lnTo>
                  <a:pt x="710" y="334"/>
                </a:lnTo>
                <a:lnTo>
                  <a:pt x="705" y="336"/>
                </a:lnTo>
                <a:lnTo>
                  <a:pt x="707" y="330"/>
                </a:lnTo>
                <a:lnTo>
                  <a:pt x="701" y="330"/>
                </a:lnTo>
                <a:lnTo>
                  <a:pt x="698" y="339"/>
                </a:lnTo>
                <a:lnTo>
                  <a:pt x="694" y="330"/>
                </a:lnTo>
                <a:lnTo>
                  <a:pt x="689" y="330"/>
                </a:lnTo>
                <a:lnTo>
                  <a:pt x="689" y="332"/>
                </a:lnTo>
                <a:lnTo>
                  <a:pt x="684" y="332"/>
                </a:lnTo>
                <a:lnTo>
                  <a:pt x="682" y="337"/>
                </a:lnTo>
                <a:lnTo>
                  <a:pt x="678" y="334"/>
                </a:lnTo>
                <a:lnTo>
                  <a:pt x="669" y="330"/>
                </a:lnTo>
                <a:lnTo>
                  <a:pt x="662" y="325"/>
                </a:lnTo>
                <a:lnTo>
                  <a:pt x="662" y="325"/>
                </a:lnTo>
                <a:lnTo>
                  <a:pt x="657" y="330"/>
                </a:lnTo>
                <a:lnTo>
                  <a:pt x="662" y="323"/>
                </a:lnTo>
                <a:lnTo>
                  <a:pt x="682" y="321"/>
                </a:lnTo>
                <a:lnTo>
                  <a:pt x="685" y="318"/>
                </a:lnTo>
                <a:lnTo>
                  <a:pt x="684" y="316"/>
                </a:lnTo>
                <a:lnTo>
                  <a:pt x="687" y="309"/>
                </a:lnTo>
                <a:lnTo>
                  <a:pt x="692" y="307"/>
                </a:lnTo>
                <a:lnTo>
                  <a:pt x="696" y="309"/>
                </a:lnTo>
                <a:lnTo>
                  <a:pt x="696" y="307"/>
                </a:lnTo>
                <a:lnTo>
                  <a:pt x="699" y="313"/>
                </a:lnTo>
                <a:lnTo>
                  <a:pt x="708" y="313"/>
                </a:lnTo>
                <a:lnTo>
                  <a:pt x="710" y="309"/>
                </a:lnTo>
                <a:lnTo>
                  <a:pt x="710" y="302"/>
                </a:lnTo>
                <a:lnTo>
                  <a:pt x="705" y="297"/>
                </a:lnTo>
                <a:lnTo>
                  <a:pt x="696" y="297"/>
                </a:lnTo>
                <a:lnTo>
                  <a:pt x="694" y="295"/>
                </a:lnTo>
                <a:lnTo>
                  <a:pt x="682" y="297"/>
                </a:lnTo>
                <a:lnTo>
                  <a:pt x="673" y="293"/>
                </a:lnTo>
                <a:lnTo>
                  <a:pt x="673" y="295"/>
                </a:lnTo>
                <a:lnTo>
                  <a:pt x="671" y="293"/>
                </a:lnTo>
                <a:lnTo>
                  <a:pt x="666" y="295"/>
                </a:lnTo>
                <a:lnTo>
                  <a:pt x="664" y="291"/>
                </a:lnTo>
                <a:lnTo>
                  <a:pt x="643" y="295"/>
                </a:lnTo>
                <a:lnTo>
                  <a:pt x="641" y="300"/>
                </a:lnTo>
                <a:lnTo>
                  <a:pt x="643" y="302"/>
                </a:lnTo>
                <a:lnTo>
                  <a:pt x="639" y="302"/>
                </a:lnTo>
                <a:lnTo>
                  <a:pt x="641" y="306"/>
                </a:lnTo>
                <a:lnTo>
                  <a:pt x="620" y="313"/>
                </a:lnTo>
                <a:lnTo>
                  <a:pt x="605" y="309"/>
                </a:lnTo>
                <a:lnTo>
                  <a:pt x="602" y="304"/>
                </a:lnTo>
                <a:lnTo>
                  <a:pt x="591" y="309"/>
                </a:lnTo>
                <a:lnTo>
                  <a:pt x="577" y="297"/>
                </a:lnTo>
                <a:lnTo>
                  <a:pt x="573" y="309"/>
                </a:lnTo>
                <a:lnTo>
                  <a:pt x="565" y="313"/>
                </a:lnTo>
                <a:lnTo>
                  <a:pt x="563" y="320"/>
                </a:lnTo>
                <a:lnTo>
                  <a:pt x="561" y="320"/>
                </a:lnTo>
                <a:lnTo>
                  <a:pt x="559" y="329"/>
                </a:lnTo>
                <a:lnTo>
                  <a:pt x="563" y="336"/>
                </a:lnTo>
                <a:lnTo>
                  <a:pt x="559" y="336"/>
                </a:lnTo>
                <a:lnTo>
                  <a:pt x="561" y="345"/>
                </a:lnTo>
                <a:lnTo>
                  <a:pt x="557" y="355"/>
                </a:lnTo>
                <a:lnTo>
                  <a:pt x="552" y="355"/>
                </a:lnTo>
                <a:lnTo>
                  <a:pt x="552" y="362"/>
                </a:lnTo>
                <a:lnTo>
                  <a:pt x="543" y="368"/>
                </a:lnTo>
                <a:lnTo>
                  <a:pt x="543" y="378"/>
                </a:lnTo>
                <a:lnTo>
                  <a:pt x="533" y="378"/>
                </a:lnTo>
                <a:lnTo>
                  <a:pt x="529" y="371"/>
                </a:lnTo>
                <a:lnTo>
                  <a:pt x="526" y="378"/>
                </a:lnTo>
                <a:lnTo>
                  <a:pt x="520" y="362"/>
                </a:lnTo>
                <a:lnTo>
                  <a:pt x="517" y="361"/>
                </a:lnTo>
                <a:lnTo>
                  <a:pt x="517" y="362"/>
                </a:lnTo>
                <a:lnTo>
                  <a:pt x="515" y="361"/>
                </a:lnTo>
                <a:lnTo>
                  <a:pt x="510" y="359"/>
                </a:lnTo>
                <a:lnTo>
                  <a:pt x="508" y="362"/>
                </a:lnTo>
                <a:lnTo>
                  <a:pt x="506" y="366"/>
                </a:lnTo>
                <a:lnTo>
                  <a:pt x="499" y="368"/>
                </a:lnTo>
                <a:lnTo>
                  <a:pt x="497" y="375"/>
                </a:lnTo>
                <a:lnTo>
                  <a:pt x="488" y="382"/>
                </a:lnTo>
                <a:lnTo>
                  <a:pt x="485" y="377"/>
                </a:lnTo>
                <a:lnTo>
                  <a:pt x="479" y="377"/>
                </a:lnTo>
                <a:lnTo>
                  <a:pt x="479" y="368"/>
                </a:lnTo>
                <a:lnTo>
                  <a:pt x="470" y="359"/>
                </a:lnTo>
                <a:lnTo>
                  <a:pt x="467" y="359"/>
                </a:lnTo>
                <a:lnTo>
                  <a:pt x="462" y="364"/>
                </a:lnTo>
                <a:lnTo>
                  <a:pt x="460" y="362"/>
                </a:lnTo>
                <a:lnTo>
                  <a:pt x="462" y="359"/>
                </a:lnTo>
                <a:lnTo>
                  <a:pt x="462" y="353"/>
                </a:lnTo>
                <a:lnTo>
                  <a:pt x="455" y="348"/>
                </a:lnTo>
                <a:lnTo>
                  <a:pt x="455" y="343"/>
                </a:lnTo>
                <a:lnTo>
                  <a:pt x="451" y="343"/>
                </a:lnTo>
                <a:lnTo>
                  <a:pt x="444" y="352"/>
                </a:lnTo>
                <a:lnTo>
                  <a:pt x="439" y="362"/>
                </a:lnTo>
                <a:lnTo>
                  <a:pt x="435" y="366"/>
                </a:lnTo>
                <a:lnTo>
                  <a:pt x="433" y="366"/>
                </a:lnTo>
                <a:lnTo>
                  <a:pt x="433" y="357"/>
                </a:lnTo>
                <a:lnTo>
                  <a:pt x="439" y="345"/>
                </a:lnTo>
                <a:lnTo>
                  <a:pt x="435" y="337"/>
                </a:lnTo>
                <a:lnTo>
                  <a:pt x="433" y="339"/>
                </a:lnTo>
                <a:lnTo>
                  <a:pt x="424" y="330"/>
                </a:lnTo>
                <a:lnTo>
                  <a:pt x="415" y="332"/>
                </a:lnTo>
                <a:lnTo>
                  <a:pt x="417" y="327"/>
                </a:lnTo>
                <a:lnTo>
                  <a:pt x="415" y="325"/>
                </a:lnTo>
                <a:lnTo>
                  <a:pt x="408" y="321"/>
                </a:lnTo>
                <a:lnTo>
                  <a:pt x="403" y="323"/>
                </a:lnTo>
                <a:lnTo>
                  <a:pt x="401" y="320"/>
                </a:lnTo>
                <a:lnTo>
                  <a:pt x="398" y="320"/>
                </a:lnTo>
                <a:lnTo>
                  <a:pt x="398" y="313"/>
                </a:lnTo>
                <a:lnTo>
                  <a:pt x="384" y="307"/>
                </a:lnTo>
                <a:lnTo>
                  <a:pt x="385" y="302"/>
                </a:lnTo>
                <a:lnTo>
                  <a:pt x="389" y="297"/>
                </a:lnTo>
                <a:lnTo>
                  <a:pt x="391" y="291"/>
                </a:lnTo>
                <a:lnTo>
                  <a:pt x="389" y="286"/>
                </a:lnTo>
                <a:lnTo>
                  <a:pt x="387" y="277"/>
                </a:lnTo>
                <a:lnTo>
                  <a:pt x="392" y="270"/>
                </a:lnTo>
                <a:lnTo>
                  <a:pt x="389" y="261"/>
                </a:lnTo>
                <a:lnTo>
                  <a:pt x="385" y="252"/>
                </a:lnTo>
                <a:lnTo>
                  <a:pt x="380" y="249"/>
                </a:lnTo>
                <a:lnTo>
                  <a:pt x="375" y="256"/>
                </a:lnTo>
                <a:lnTo>
                  <a:pt x="378" y="249"/>
                </a:lnTo>
                <a:lnTo>
                  <a:pt x="375" y="236"/>
                </a:lnTo>
                <a:lnTo>
                  <a:pt x="376" y="231"/>
                </a:lnTo>
                <a:lnTo>
                  <a:pt x="375" y="226"/>
                </a:lnTo>
                <a:lnTo>
                  <a:pt x="378" y="227"/>
                </a:lnTo>
                <a:lnTo>
                  <a:pt x="378" y="222"/>
                </a:lnTo>
                <a:lnTo>
                  <a:pt x="380" y="224"/>
                </a:lnTo>
                <a:lnTo>
                  <a:pt x="384" y="220"/>
                </a:lnTo>
                <a:lnTo>
                  <a:pt x="382" y="217"/>
                </a:lnTo>
                <a:lnTo>
                  <a:pt x="378" y="219"/>
                </a:lnTo>
                <a:lnTo>
                  <a:pt x="378" y="217"/>
                </a:lnTo>
                <a:lnTo>
                  <a:pt x="373" y="217"/>
                </a:lnTo>
                <a:lnTo>
                  <a:pt x="373" y="211"/>
                </a:lnTo>
                <a:lnTo>
                  <a:pt x="368" y="204"/>
                </a:lnTo>
                <a:lnTo>
                  <a:pt x="371" y="199"/>
                </a:lnTo>
                <a:lnTo>
                  <a:pt x="369" y="195"/>
                </a:lnTo>
                <a:lnTo>
                  <a:pt x="368" y="192"/>
                </a:lnTo>
                <a:lnTo>
                  <a:pt x="364" y="194"/>
                </a:lnTo>
                <a:lnTo>
                  <a:pt x="360" y="188"/>
                </a:lnTo>
                <a:lnTo>
                  <a:pt x="353" y="190"/>
                </a:lnTo>
                <a:lnTo>
                  <a:pt x="337" y="181"/>
                </a:lnTo>
                <a:lnTo>
                  <a:pt x="334" y="171"/>
                </a:lnTo>
                <a:lnTo>
                  <a:pt x="334" y="167"/>
                </a:lnTo>
                <a:lnTo>
                  <a:pt x="328" y="158"/>
                </a:lnTo>
                <a:lnTo>
                  <a:pt x="325" y="160"/>
                </a:lnTo>
                <a:lnTo>
                  <a:pt x="318" y="149"/>
                </a:lnTo>
                <a:lnTo>
                  <a:pt x="327" y="144"/>
                </a:lnTo>
                <a:lnTo>
                  <a:pt x="332" y="142"/>
                </a:lnTo>
                <a:lnTo>
                  <a:pt x="334" y="148"/>
                </a:lnTo>
                <a:lnTo>
                  <a:pt x="332" y="149"/>
                </a:lnTo>
                <a:lnTo>
                  <a:pt x="339" y="160"/>
                </a:lnTo>
                <a:lnTo>
                  <a:pt x="344" y="162"/>
                </a:lnTo>
                <a:lnTo>
                  <a:pt x="348" y="158"/>
                </a:lnTo>
                <a:lnTo>
                  <a:pt x="362" y="164"/>
                </a:lnTo>
                <a:lnTo>
                  <a:pt x="368" y="153"/>
                </a:lnTo>
                <a:lnTo>
                  <a:pt x="369" y="156"/>
                </a:lnTo>
                <a:lnTo>
                  <a:pt x="371" y="156"/>
                </a:lnTo>
                <a:lnTo>
                  <a:pt x="373" y="153"/>
                </a:lnTo>
                <a:lnTo>
                  <a:pt x="360" y="137"/>
                </a:lnTo>
                <a:lnTo>
                  <a:pt x="353" y="135"/>
                </a:lnTo>
                <a:lnTo>
                  <a:pt x="352" y="132"/>
                </a:lnTo>
                <a:lnTo>
                  <a:pt x="343" y="130"/>
                </a:lnTo>
                <a:lnTo>
                  <a:pt x="337" y="125"/>
                </a:lnTo>
                <a:lnTo>
                  <a:pt x="332" y="125"/>
                </a:lnTo>
                <a:lnTo>
                  <a:pt x="328" y="121"/>
                </a:lnTo>
                <a:lnTo>
                  <a:pt x="334" y="107"/>
                </a:lnTo>
                <a:lnTo>
                  <a:pt x="337" y="107"/>
                </a:lnTo>
                <a:lnTo>
                  <a:pt x="337" y="101"/>
                </a:lnTo>
                <a:lnTo>
                  <a:pt x="339" y="101"/>
                </a:lnTo>
                <a:lnTo>
                  <a:pt x="341" y="96"/>
                </a:lnTo>
                <a:lnTo>
                  <a:pt x="344" y="94"/>
                </a:lnTo>
                <a:lnTo>
                  <a:pt x="339" y="82"/>
                </a:lnTo>
                <a:lnTo>
                  <a:pt x="344" y="78"/>
                </a:lnTo>
                <a:lnTo>
                  <a:pt x="343" y="75"/>
                </a:lnTo>
                <a:lnTo>
                  <a:pt x="344" y="73"/>
                </a:lnTo>
                <a:lnTo>
                  <a:pt x="344" y="66"/>
                </a:lnTo>
                <a:lnTo>
                  <a:pt x="337" y="62"/>
                </a:lnTo>
                <a:lnTo>
                  <a:pt x="346" y="48"/>
                </a:lnTo>
                <a:lnTo>
                  <a:pt x="353" y="43"/>
                </a:lnTo>
                <a:lnTo>
                  <a:pt x="357" y="36"/>
                </a:lnTo>
                <a:lnTo>
                  <a:pt x="352" y="25"/>
                </a:lnTo>
                <a:lnTo>
                  <a:pt x="344" y="23"/>
                </a:lnTo>
                <a:lnTo>
                  <a:pt x="343" y="18"/>
                </a:lnTo>
                <a:lnTo>
                  <a:pt x="346" y="16"/>
                </a:lnTo>
                <a:lnTo>
                  <a:pt x="346" y="6"/>
                </a:lnTo>
                <a:lnTo>
                  <a:pt x="343" y="2"/>
                </a:lnTo>
                <a:lnTo>
                  <a:pt x="336" y="0"/>
                </a:lnTo>
                <a:close/>
                <a:moveTo>
                  <a:pt x="174" y="588"/>
                </a:moveTo>
                <a:lnTo>
                  <a:pt x="174" y="588"/>
                </a:lnTo>
                <a:lnTo>
                  <a:pt x="174" y="588"/>
                </a:lnTo>
                <a:lnTo>
                  <a:pt x="174" y="588"/>
                </a:lnTo>
                <a:lnTo>
                  <a:pt x="176" y="586"/>
                </a:lnTo>
                <a:lnTo>
                  <a:pt x="174" y="588"/>
                </a:lnTo>
                <a:lnTo>
                  <a:pt x="174" y="588"/>
                </a:lnTo>
                <a:close/>
                <a:moveTo>
                  <a:pt x="105" y="632"/>
                </a:moveTo>
                <a:lnTo>
                  <a:pt x="108" y="634"/>
                </a:lnTo>
                <a:lnTo>
                  <a:pt x="107" y="632"/>
                </a:lnTo>
                <a:lnTo>
                  <a:pt x="105" y="632"/>
                </a:lnTo>
                <a:close/>
                <a:moveTo>
                  <a:pt x="715" y="307"/>
                </a:moveTo>
                <a:lnTo>
                  <a:pt x="717" y="311"/>
                </a:lnTo>
                <a:lnTo>
                  <a:pt x="714" y="316"/>
                </a:lnTo>
                <a:lnTo>
                  <a:pt x="717" y="320"/>
                </a:lnTo>
                <a:lnTo>
                  <a:pt x="714" y="323"/>
                </a:lnTo>
                <a:lnTo>
                  <a:pt x="710" y="321"/>
                </a:lnTo>
                <a:lnTo>
                  <a:pt x="714" y="327"/>
                </a:lnTo>
                <a:lnTo>
                  <a:pt x="723" y="332"/>
                </a:lnTo>
                <a:lnTo>
                  <a:pt x="724" y="339"/>
                </a:lnTo>
                <a:lnTo>
                  <a:pt x="733" y="339"/>
                </a:lnTo>
                <a:lnTo>
                  <a:pt x="733" y="339"/>
                </a:lnTo>
                <a:lnTo>
                  <a:pt x="744" y="341"/>
                </a:lnTo>
                <a:lnTo>
                  <a:pt x="747" y="341"/>
                </a:lnTo>
                <a:lnTo>
                  <a:pt x="758" y="345"/>
                </a:lnTo>
                <a:lnTo>
                  <a:pt x="772" y="336"/>
                </a:lnTo>
                <a:lnTo>
                  <a:pt x="758" y="318"/>
                </a:lnTo>
                <a:lnTo>
                  <a:pt x="739" y="314"/>
                </a:lnTo>
                <a:lnTo>
                  <a:pt x="730" y="309"/>
                </a:lnTo>
                <a:lnTo>
                  <a:pt x="715" y="307"/>
                </a:lnTo>
                <a:close/>
                <a:moveTo>
                  <a:pt x="696" y="318"/>
                </a:moveTo>
                <a:lnTo>
                  <a:pt x="694" y="320"/>
                </a:lnTo>
                <a:lnTo>
                  <a:pt x="701" y="321"/>
                </a:lnTo>
                <a:lnTo>
                  <a:pt x="701" y="318"/>
                </a:lnTo>
                <a:lnTo>
                  <a:pt x="696" y="318"/>
                </a:lnTo>
                <a:close/>
                <a:moveTo>
                  <a:pt x="703" y="321"/>
                </a:moveTo>
                <a:lnTo>
                  <a:pt x="696" y="325"/>
                </a:lnTo>
                <a:lnTo>
                  <a:pt x="698" y="329"/>
                </a:lnTo>
                <a:lnTo>
                  <a:pt x="705" y="329"/>
                </a:lnTo>
                <a:lnTo>
                  <a:pt x="703" y="321"/>
                </a:lnTo>
                <a:close/>
                <a:moveTo>
                  <a:pt x="669" y="325"/>
                </a:moveTo>
                <a:lnTo>
                  <a:pt x="668" y="327"/>
                </a:lnTo>
                <a:lnTo>
                  <a:pt x="675" y="327"/>
                </a:lnTo>
                <a:lnTo>
                  <a:pt x="669" y="325"/>
                </a:lnTo>
                <a:close/>
                <a:moveTo>
                  <a:pt x="266" y="579"/>
                </a:moveTo>
                <a:lnTo>
                  <a:pt x="261" y="582"/>
                </a:lnTo>
                <a:lnTo>
                  <a:pt x="259" y="595"/>
                </a:lnTo>
                <a:lnTo>
                  <a:pt x="250" y="595"/>
                </a:lnTo>
                <a:lnTo>
                  <a:pt x="252" y="598"/>
                </a:lnTo>
                <a:lnTo>
                  <a:pt x="275" y="602"/>
                </a:lnTo>
                <a:lnTo>
                  <a:pt x="275" y="598"/>
                </a:lnTo>
                <a:lnTo>
                  <a:pt x="268" y="600"/>
                </a:lnTo>
                <a:lnTo>
                  <a:pt x="270" y="598"/>
                </a:lnTo>
                <a:lnTo>
                  <a:pt x="266" y="598"/>
                </a:lnTo>
                <a:lnTo>
                  <a:pt x="270" y="593"/>
                </a:lnTo>
                <a:lnTo>
                  <a:pt x="266" y="591"/>
                </a:lnTo>
                <a:lnTo>
                  <a:pt x="265" y="589"/>
                </a:lnTo>
                <a:lnTo>
                  <a:pt x="268" y="589"/>
                </a:lnTo>
                <a:lnTo>
                  <a:pt x="270" y="589"/>
                </a:lnTo>
                <a:lnTo>
                  <a:pt x="270" y="582"/>
                </a:lnTo>
                <a:lnTo>
                  <a:pt x="266" y="579"/>
                </a:lnTo>
                <a:close/>
                <a:moveTo>
                  <a:pt x="273" y="581"/>
                </a:moveTo>
                <a:lnTo>
                  <a:pt x="273" y="586"/>
                </a:lnTo>
                <a:lnTo>
                  <a:pt x="281" y="591"/>
                </a:lnTo>
                <a:lnTo>
                  <a:pt x="282" y="586"/>
                </a:lnTo>
                <a:lnTo>
                  <a:pt x="281" y="581"/>
                </a:lnTo>
                <a:lnTo>
                  <a:pt x="273" y="581"/>
                </a:lnTo>
                <a:close/>
                <a:moveTo>
                  <a:pt x="231" y="584"/>
                </a:moveTo>
                <a:lnTo>
                  <a:pt x="231" y="588"/>
                </a:lnTo>
                <a:lnTo>
                  <a:pt x="233" y="588"/>
                </a:lnTo>
                <a:lnTo>
                  <a:pt x="231" y="584"/>
                </a:lnTo>
                <a:close/>
                <a:moveTo>
                  <a:pt x="178" y="609"/>
                </a:moveTo>
                <a:lnTo>
                  <a:pt x="172" y="609"/>
                </a:lnTo>
                <a:lnTo>
                  <a:pt x="163" y="620"/>
                </a:lnTo>
                <a:lnTo>
                  <a:pt x="147" y="627"/>
                </a:lnTo>
                <a:lnTo>
                  <a:pt x="155" y="627"/>
                </a:lnTo>
                <a:lnTo>
                  <a:pt x="149" y="629"/>
                </a:lnTo>
                <a:lnTo>
                  <a:pt x="146" y="632"/>
                </a:lnTo>
                <a:lnTo>
                  <a:pt x="147" y="629"/>
                </a:lnTo>
                <a:lnTo>
                  <a:pt x="144" y="627"/>
                </a:lnTo>
                <a:lnTo>
                  <a:pt x="146" y="627"/>
                </a:lnTo>
                <a:lnTo>
                  <a:pt x="144" y="625"/>
                </a:lnTo>
                <a:lnTo>
                  <a:pt x="131" y="632"/>
                </a:lnTo>
                <a:lnTo>
                  <a:pt x="123" y="634"/>
                </a:lnTo>
                <a:lnTo>
                  <a:pt x="123" y="636"/>
                </a:lnTo>
                <a:lnTo>
                  <a:pt x="123" y="634"/>
                </a:lnTo>
                <a:lnTo>
                  <a:pt x="117" y="634"/>
                </a:lnTo>
                <a:lnTo>
                  <a:pt x="110" y="646"/>
                </a:lnTo>
                <a:lnTo>
                  <a:pt x="99" y="653"/>
                </a:lnTo>
                <a:lnTo>
                  <a:pt x="128" y="652"/>
                </a:lnTo>
                <a:lnTo>
                  <a:pt x="137" y="660"/>
                </a:lnTo>
                <a:lnTo>
                  <a:pt x="155" y="668"/>
                </a:lnTo>
                <a:lnTo>
                  <a:pt x="179" y="689"/>
                </a:lnTo>
                <a:lnTo>
                  <a:pt x="210" y="680"/>
                </a:lnTo>
                <a:lnTo>
                  <a:pt x="215" y="657"/>
                </a:lnTo>
                <a:lnTo>
                  <a:pt x="222" y="652"/>
                </a:lnTo>
                <a:lnTo>
                  <a:pt x="233" y="650"/>
                </a:lnTo>
                <a:lnTo>
                  <a:pt x="240" y="643"/>
                </a:lnTo>
                <a:lnTo>
                  <a:pt x="236" y="637"/>
                </a:lnTo>
                <a:lnTo>
                  <a:pt x="229" y="639"/>
                </a:lnTo>
                <a:lnTo>
                  <a:pt x="231" y="636"/>
                </a:lnTo>
                <a:lnTo>
                  <a:pt x="231" y="637"/>
                </a:lnTo>
                <a:lnTo>
                  <a:pt x="229" y="627"/>
                </a:lnTo>
                <a:lnTo>
                  <a:pt x="215" y="621"/>
                </a:lnTo>
                <a:lnTo>
                  <a:pt x="201" y="621"/>
                </a:lnTo>
                <a:lnTo>
                  <a:pt x="199" y="623"/>
                </a:lnTo>
                <a:lnTo>
                  <a:pt x="201" y="620"/>
                </a:lnTo>
                <a:lnTo>
                  <a:pt x="194" y="618"/>
                </a:lnTo>
                <a:lnTo>
                  <a:pt x="192" y="614"/>
                </a:lnTo>
                <a:lnTo>
                  <a:pt x="183" y="609"/>
                </a:lnTo>
                <a:lnTo>
                  <a:pt x="179" y="609"/>
                </a:lnTo>
                <a:lnTo>
                  <a:pt x="181" y="623"/>
                </a:lnTo>
                <a:lnTo>
                  <a:pt x="178" y="609"/>
                </a:lnTo>
                <a:close/>
                <a:moveTo>
                  <a:pt x="108" y="632"/>
                </a:moveTo>
                <a:lnTo>
                  <a:pt x="110" y="634"/>
                </a:lnTo>
                <a:lnTo>
                  <a:pt x="110" y="634"/>
                </a:lnTo>
                <a:lnTo>
                  <a:pt x="108" y="632"/>
                </a:lnTo>
                <a:close/>
              </a:path>
            </a:pathLst>
          </a:custGeom>
          <a:solidFill>
            <a:schemeClr val="accent2">
              <a:lumMod val="75000"/>
            </a:schemeClr>
          </a:solidFill>
          <a:ln w="9525">
            <a:noFill/>
            <a:round/>
            <a:headEnd/>
            <a:tailEnd/>
          </a:ln>
        </p:spPr>
        <p:txBody>
          <a:bodyPr vert="horz" wrap="square" lIns="91424" tIns="45712" rIns="91424" bIns="45712" numCol="1" anchor="t" anchorCtr="0" compatLnSpc="1">
            <a:prstTxWarp prst="textNoShape">
              <a:avLst/>
            </a:prstTxWarp>
          </a:bodyPr>
          <a:lstStyle/>
          <a:p>
            <a:endParaRPr lang="en-GB" sz="2400"/>
          </a:p>
        </p:txBody>
      </p:sp>
      <p:grpSp>
        <p:nvGrpSpPr>
          <p:cNvPr id="24" name="Group 23"/>
          <p:cNvGrpSpPr/>
          <p:nvPr/>
        </p:nvGrpSpPr>
        <p:grpSpPr>
          <a:xfrm>
            <a:off x="650886" y="4966280"/>
            <a:ext cx="406800" cy="406800"/>
            <a:chOff x="570547" y="4843984"/>
            <a:chExt cx="406800" cy="406800"/>
          </a:xfrm>
        </p:grpSpPr>
        <p:sp>
          <p:nvSpPr>
            <p:cNvPr id="18" name="Oval 17"/>
            <p:cNvSpPr/>
            <p:nvPr/>
          </p:nvSpPr>
          <p:spPr>
            <a:xfrm>
              <a:off x="570547" y="4843984"/>
              <a:ext cx="406800" cy="4068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a:p>
          </p:txBody>
        </p:sp>
        <p:sp>
          <p:nvSpPr>
            <p:cNvPr id="28" name="TextBox 27"/>
            <p:cNvSpPr txBox="1"/>
            <p:nvPr/>
          </p:nvSpPr>
          <p:spPr>
            <a:xfrm>
              <a:off x="593927" y="4939372"/>
              <a:ext cx="360040" cy="216024"/>
            </a:xfrm>
            <a:prstGeom prst="rect">
              <a:avLst/>
            </a:prstGeom>
            <a:noFill/>
          </p:spPr>
          <p:txBody>
            <a:bodyPr wrap="square" lIns="0" tIns="0" rIns="0" bIns="0" rtlCol="0">
              <a:normAutofit fontScale="85000" lnSpcReduction="10000"/>
            </a:bodyPr>
            <a:lstStyle/>
            <a:p>
              <a:pPr algn="ctr">
                <a:spcBef>
                  <a:spcPts val="900"/>
                </a:spcBef>
              </a:pPr>
              <a:r>
                <a:rPr lang="en-GB" sz="1600" b="1" dirty="0">
                  <a:solidFill>
                    <a:schemeClr val="bg1"/>
                  </a:solidFill>
                  <a:latin typeface="+mj-lt"/>
                </a:rPr>
                <a:t>12%</a:t>
              </a:r>
            </a:p>
          </p:txBody>
        </p:sp>
      </p:grpSp>
      <p:sp>
        <p:nvSpPr>
          <p:cNvPr id="34" name="TextBox 33"/>
          <p:cNvSpPr txBox="1"/>
          <p:nvPr/>
        </p:nvSpPr>
        <p:spPr>
          <a:xfrm>
            <a:off x="601944" y="5445224"/>
            <a:ext cx="451280" cy="144016"/>
          </a:xfrm>
          <a:prstGeom prst="rect">
            <a:avLst/>
          </a:prstGeom>
          <a:noFill/>
        </p:spPr>
        <p:txBody>
          <a:bodyPr wrap="square" lIns="0" tIns="0" rIns="0" bIns="0" rtlCol="0">
            <a:noAutofit/>
          </a:bodyPr>
          <a:lstStyle/>
          <a:p>
            <a:pPr algn="ctr">
              <a:spcBef>
                <a:spcPts val="900"/>
              </a:spcBef>
            </a:pPr>
            <a:r>
              <a:rPr lang="en-GB" sz="1200" b="1" i="1" dirty="0"/>
              <a:t>18-24</a:t>
            </a:r>
          </a:p>
        </p:txBody>
      </p:sp>
      <p:grpSp>
        <p:nvGrpSpPr>
          <p:cNvPr id="27" name="Group 26"/>
          <p:cNvGrpSpPr/>
          <p:nvPr/>
        </p:nvGrpSpPr>
        <p:grpSpPr>
          <a:xfrm>
            <a:off x="1253508" y="4897880"/>
            <a:ext cx="475200" cy="475200"/>
            <a:chOff x="1332145" y="5013477"/>
            <a:chExt cx="475200" cy="475200"/>
          </a:xfrm>
        </p:grpSpPr>
        <p:sp>
          <p:nvSpPr>
            <p:cNvPr id="19" name="Oval 18"/>
            <p:cNvSpPr/>
            <p:nvPr/>
          </p:nvSpPr>
          <p:spPr>
            <a:xfrm>
              <a:off x="1332145" y="5013477"/>
              <a:ext cx="475200" cy="475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a:p>
          </p:txBody>
        </p:sp>
        <p:sp>
          <p:nvSpPr>
            <p:cNvPr id="29" name="TextBox 28"/>
            <p:cNvSpPr txBox="1"/>
            <p:nvPr/>
          </p:nvSpPr>
          <p:spPr>
            <a:xfrm>
              <a:off x="1389725" y="5143065"/>
              <a:ext cx="360040" cy="216024"/>
            </a:xfrm>
            <a:prstGeom prst="rect">
              <a:avLst/>
            </a:prstGeom>
            <a:noFill/>
          </p:spPr>
          <p:txBody>
            <a:bodyPr wrap="square" lIns="0" tIns="0" rIns="0" bIns="0" rtlCol="0">
              <a:normAutofit fontScale="70000" lnSpcReduction="20000"/>
            </a:bodyPr>
            <a:lstStyle/>
            <a:p>
              <a:pPr algn="ctr">
                <a:spcBef>
                  <a:spcPts val="900"/>
                </a:spcBef>
              </a:pPr>
              <a:r>
                <a:rPr lang="en-GB" sz="2100" b="1" dirty="0">
                  <a:solidFill>
                    <a:schemeClr val="bg1"/>
                  </a:solidFill>
                  <a:latin typeface="+mj-lt"/>
                </a:rPr>
                <a:t>14</a:t>
              </a:r>
              <a:r>
                <a:rPr lang="en-GB" sz="1600" b="1" dirty="0">
                  <a:solidFill>
                    <a:schemeClr val="bg1"/>
                  </a:solidFill>
                  <a:latin typeface="+mj-lt"/>
                </a:rPr>
                <a:t>%</a:t>
              </a:r>
            </a:p>
          </p:txBody>
        </p:sp>
      </p:grpSp>
      <p:sp>
        <p:nvSpPr>
          <p:cNvPr id="35" name="TextBox 34"/>
          <p:cNvSpPr txBox="1"/>
          <p:nvPr/>
        </p:nvSpPr>
        <p:spPr>
          <a:xfrm>
            <a:off x="1265468" y="5454840"/>
            <a:ext cx="451280" cy="144016"/>
          </a:xfrm>
          <a:prstGeom prst="rect">
            <a:avLst/>
          </a:prstGeom>
          <a:noFill/>
        </p:spPr>
        <p:txBody>
          <a:bodyPr wrap="square" lIns="0" tIns="0" rIns="0" bIns="0" rtlCol="0">
            <a:noAutofit/>
          </a:bodyPr>
          <a:lstStyle/>
          <a:p>
            <a:pPr algn="ctr">
              <a:spcBef>
                <a:spcPts val="900"/>
              </a:spcBef>
            </a:pPr>
            <a:r>
              <a:rPr lang="en-GB" sz="1200" b="1" i="1" dirty="0"/>
              <a:t>25-34</a:t>
            </a:r>
          </a:p>
        </p:txBody>
      </p:sp>
      <p:grpSp>
        <p:nvGrpSpPr>
          <p:cNvPr id="40" name="Group 39"/>
          <p:cNvGrpSpPr/>
          <p:nvPr/>
        </p:nvGrpSpPr>
        <p:grpSpPr>
          <a:xfrm>
            <a:off x="1756260" y="4761080"/>
            <a:ext cx="612000" cy="612000"/>
            <a:chOff x="2038873" y="4674639"/>
            <a:chExt cx="612000" cy="612000"/>
          </a:xfrm>
        </p:grpSpPr>
        <p:sp>
          <p:nvSpPr>
            <p:cNvPr id="20" name="Oval 19"/>
            <p:cNvSpPr/>
            <p:nvPr/>
          </p:nvSpPr>
          <p:spPr>
            <a:xfrm>
              <a:off x="2038873" y="4674639"/>
              <a:ext cx="612000" cy="612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a:p>
          </p:txBody>
        </p:sp>
        <p:sp>
          <p:nvSpPr>
            <p:cNvPr id="30" name="TextBox 29"/>
            <p:cNvSpPr txBox="1"/>
            <p:nvPr/>
          </p:nvSpPr>
          <p:spPr>
            <a:xfrm>
              <a:off x="2047873" y="4782719"/>
              <a:ext cx="594000" cy="315935"/>
            </a:xfrm>
            <a:prstGeom prst="rect">
              <a:avLst/>
            </a:prstGeom>
            <a:noFill/>
          </p:spPr>
          <p:txBody>
            <a:bodyPr wrap="square" lIns="0" tIns="0" rIns="0" bIns="0" rtlCol="0">
              <a:noAutofit/>
            </a:bodyPr>
            <a:lstStyle/>
            <a:p>
              <a:pPr algn="ctr">
                <a:spcBef>
                  <a:spcPts val="900"/>
                </a:spcBef>
              </a:pPr>
              <a:r>
                <a:rPr lang="en-GB" sz="2000" b="1" dirty="0">
                  <a:solidFill>
                    <a:schemeClr val="bg1"/>
                  </a:solidFill>
                  <a:latin typeface="+mj-lt"/>
                </a:rPr>
                <a:t>18%</a:t>
              </a:r>
            </a:p>
          </p:txBody>
        </p:sp>
      </p:grpSp>
      <p:sp>
        <p:nvSpPr>
          <p:cNvPr id="36" name="TextBox 35"/>
          <p:cNvSpPr txBox="1"/>
          <p:nvPr/>
        </p:nvSpPr>
        <p:spPr>
          <a:xfrm>
            <a:off x="1826080" y="5445224"/>
            <a:ext cx="451280" cy="144016"/>
          </a:xfrm>
          <a:prstGeom prst="rect">
            <a:avLst/>
          </a:prstGeom>
          <a:noFill/>
        </p:spPr>
        <p:txBody>
          <a:bodyPr wrap="square" lIns="0" tIns="0" rIns="0" bIns="0" rtlCol="0">
            <a:noAutofit/>
          </a:bodyPr>
          <a:lstStyle/>
          <a:p>
            <a:pPr algn="ctr">
              <a:spcBef>
                <a:spcPts val="900"/>
              </a:spcBef>
            </a:pPr>
            <a:r>
              <a:rPr lang="en-GB" sz="1200" b="1" i="1" dirty="0"/>
              <a:t>35-44</a:t>
            </a:r>
          </a:p>
        </p:txBody>
      </p:sp>
      <p:grpSp>
        <p:nvGrpSpPr>
          <p:cNvPr id="23" name="Group 22"/>
          <p:cNvGrpSpPr/>
          <p:nvPr/>
        </p:nvGrpSpPr>
        <p:grpSpPr>
          <a:xfrm>
            <a:off x="2443482" y="4559480"/>
            <a:ext cx="823572" cy="813600"/>
            <a:chOff x="2970976" y="4606592"/>
            <a:chExt cx="823572" cy="813600"/>
          </a:xfrm>
        </p:grpSpPr>
        <p:sp>
          <p:nvSpPr>
            <p:cNvPr id="21" name="Oval 20"/>
            <p:cNvSpPr/>
            <p:nvPr/>
          </p:nvSpPr>
          <p:spPr>
            <a:xfrm>
              <a:off x="2970976" y="4606592"/>
              <a:ext cx="813600" cy="8136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a:p>
          </p:txBody>
        </p:sp>
        <p:sp>
          <p:nvSpPr>
            <p:cNvPr id="31" name="TextBox 30"/>
            <p:cNvSpPr txBox="1"/>
            <p:nvPr/>
          </p:nvSpPr>
          <p:spPr>
            <a:xfrm>
              <a:off x="3155278" y="4844264"/>
              <a:ext cx="639270" cy="311412"/>
            </a:xfrm>
            <a:prstGeom prst="rect">
              <a:avLst/>
            </a:prstGeom>
            <a:noFill/>
            <a:ln>
              <a:noFill/>
            </a:ln>
          </p:spPr>
          <p:txBody>
            <a:bodyPr wrap="square" lIns="0" tIns="0" rIns="0" bIns="0" rtlCol="0">
              <a:noAutofit/>
            </a:bodyPr>
            <a:lstStyle/>
            <a:p>
              <a:pPr>
                <a:spcBef>
                  <a:spcPts val="900"/>
                </a:spcBef>
              </a:pPr>
              <a:r>
                <a:rPr lang="en-GB" sz="2000" b="1" dirty="0">
                  <a:solidFill>
                    <a:schemeClr val="bg1"/>
                  </a:solidFill>
                  <a:latin typeface="+mj-lt"/>
                </a:rPr>
                <a:t>24%</a:t>
              </a:r>
            </a:p>
          </p:txBody>
        </p:sp>
      </p:grpSp>
      <p:sp>
        <p:nvSpPr>
          <p:cNvPr id="37" name="TextBox 36"/>
          <p:cNvSpPr txBox="1"/>
          <p:nvPr/>
        </p:nvSpPr>
        <p:spPr>
          <a:xfrm>
            <a:off x="2624642" y="5454840"/>
            <a:ext cx="451280" cy="144016"/>
          </a:xfrm>
          <a:prstGeom prst="rect">
            <a:avLst/>
          </a:prstGeom>
          <a:noFill/>
        </p:spPr>
        <p:txBody>
          <a:bodyPr wrap="square" lIns="0" tIns="0" rIns="0" bIns="0" rtlCol="0">
            <a:noAutofit/>
          </a:bodyPr>
          <a:lstStyle/>
          <a:p>
            <a:pPr algn="ctr">
              <a:spcBef>
                <a:spcPts val="900"/>
              </a:spcBef>
            </a:pPr>
            <a:r>
              <a:rPr lang="en-GB" sz="1200" b="1" i="1" dirty="0"/>
              <a:t>45-54</a:t>
            </a:r>
          </a:p>
        </p:txBody>
      </p:sp>
      <p:grpSp>
        <p:nvGrpSpPr>
          <p:cNvPr id="41" name="Group 40"/>
          <p:cNvGrpSpPr/>
          <p:nvPr/>
        </p:nvGrpSpPr>
        <p:grpSpPr>
          <a:xfrm>
            <a:off x="3309532" y="4285880"/>
            <a:ext cx="1087200" cy="1087200"/>
            <a:chOff x="3894551" y="4343213"/>
            <a:chExt cx="1087200" cy="1087200"/>
          </a:xfrm>
        </p:grpSpPr>
        <p:sp>
          <p:nvSpPr>
            <p:cNvPr id="22" name="Oval 21"/>
            <p:cNvSpPr/>
            <p:nvPr/>
          </p:nvSpPr>
          <p:spPr>
            <a:xfrm>
              <a:off x="3894551" y="4343213"/>
              <a:ext cx="1087200" cy="1087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a:p>
          </p:txBody>
        </p:sp>
        <p:sp>
          <p:nvSpPr>
            <p:cNvPr id="32" name="TextBox 31"/>
            <p:cNvSpPr txBox="1"/>
            <p:nvPr/>
          </p:nvSpPr>
          <p:spPr>
            <a:xfrm>
              <a:off x="4220915" y="4710469"/>
              <a:ext cx="616333" cy="177730"/>
            </a:xfrm>
            <a:prstGeom prst="rect">
              <a:avLst/>
            </a:prstGeom>
            <a:noFill/>
            <a:ln>
              <a:noFill/>
            </a:ln>
          </p:spPr>
          <p:txBody>
            <a:bodyPr wrap="square" lIns="0" tIns="0" rIns="0" bIns="0" rtlCol="0">
              <a:noAutofit/>
            </a:bodyPr>
            <a:lstStyle/>
            <a:p>
              <a:pPr>
                <a:spcBef>
                  <a:spcPts val="900"/>
                </a:spcBef>
              </a:pPr>
              <a:r>
                <a:rPr lang="en-GB" sz="2400" b="1" dirty="0">
                  <a:solidFill>
                    <a:schemeClr val="bg1"/>
                  </a:solidFill>
                  <a:latin typeface="+mj-lt"/>
                </a:rPr>
                <a:t>32%</a:t>
              </a:r>
            </a:p>
          </p:txBody>
        </p:sp>
      </p:grpSp>
      <p:sp>
        <p:nvSpPr>
          <p:cNvPr id="38" name="TextBox 37"/>
          <p:cNvSpPr txBox="1"/>
          <p:nvPr/>
        </p:nvSpPr>
        <p:spPr>
          <a:xfrm>
            <a:off x="3627492" y="5454840"/>
            <a:ext cx="451280" cy="144016"/>
          </a:xfrm>
          <a:prstGeom prst="rect">
            <a:avLst/>
          </a:prstGeom>
          <a:noFill/>
        </p:spPr>
        <p:txBody>
          <a:bodyPr wrap="square" lIns="0" tIns="0" rIns="0" bIns="0" rtlCol="0">
            <a:noAutofit/>
          </a:bodyPr>
          <a:lstStyle/>
          <a:p>
            <a:pPr algn="ctr">
              <a:spcBef>
                <a:spcPts val="900"/>
              </a:spcBef>
            </a:pPr>
            <a:r>
              <a:rPr lang="en-GB" sz="1200" b="1" i="1" dirty="0"/>
              <a:t>55-64</a:t>
            </a:r>
          </a:p>
        </p:txBody>
      </p:sp>
      <p:grpSp>
        <p:nvGrpSpPr>
          <p:cNvPr id="42" name="Group 41"/>
          <p:cNvGrpSpPr/>
          <p:nvPr/>
        </p:nvGrpSpPr>
        <p:grpSpPr>
          <a:xfrm>
            <a:off x="4500128" y="4149080"/>
            <a:ext cx="1424302" cy="1224000"/>
            <a:chOff x="4986128" y="4553764"/>
            <a:chExt cx="1424302" cy="1224000"/>
          </a:xfrm>
        </p:grpSpPr>
        <p:sp>
          <p:nvSpPr>
            <p:cNvPr id="26" name="Oval 25"/>
            <p:cNvSpPr/>
            <p:nvPr/>
          </p:nvSpPr>
          <p:spPr>
            <a:xfrm>
              <a:off x="4986128" y="4553764"/>
              <a:ext cx="1224000" cy="1224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p>
          </p:txBody>
        </p:sp>
        <p:sp>
          <p:nvSpPr>
            <p:cNvPr id="33" name="TextBox 32"/>
            <p:cNvSpPr txBox="1"/>
            <p:nvPr/>
          </p:nvSpPr>
          <p:spPr>
            <a:xfrm>
              <a:off x="5274024" y="4938523"/>
              <a:ext cx="1136406" cy="479337"/>
            </a:xfrm>
            <a:prstGeom prst="rect">
              <a:avLst/>
            </a:prstGeom>
            <a:noFill/>
            <a:ln>
              <a:noFill/>
            </a:ln>
          </p:spPr>
          <p:txBody>
            <a:bodyPr wrap="square" lIns="0" tIns="0" rIns="0" bIns="0" rtlCol="0">
              <a:noAutofit/>
            </a:bodyPr>
            <a:lstStyle/>
            <a:p>
              <a:pPr>
                <a:spcBef>
                  <a:spcPts val="900"/>
                </a:spcBef>
              </a:pPr>
              <a:r>
                <a:rPr lang="en-GB" sz="3200" b="1" dirty="0">
                  <a:solidFill>
                    <a:schemeClr val="bg1"/>
                  </a:solidFill>
                  <a:latin typeface="+mj-lt"/>
                </a:rPr>
                <a:t>36%</a:t>
              </a:r>
            </a:p>
          </p:txBody>
        </p:sp>
      </p:grpSp>
      <p:sp>
        <p:nvSpPr>
          <p:cNvPr id="39" name="TextBox 38"/>
          <p:cNvSpPr txBox="1"/>
          <p:nvPr/>
        </p:nvSpPr>
        <p:spPr>
          <a:xfrm>
            <a:off x="4886488" y="5454840"/>
            <a:ext cx="451280" cy="144016"/>
          </a:xfrm>
          <a:prstGeom prst="rect">
            <a:avLst/>
          </a:prstGeom>
          <a:noFill/>
        </p:spPr>
        <p:txBody>
          <a:bodyPr wrap="square" lIns="0" tIns="0" rIns="0" bIns="0" rtlCol="0">
            <a:noAutofit/>
          </a:bodyPr>
          <a:lstStyle/>
          <a:p>
            <a:pPr algn="ctr">
              <a:spcBef>
                <a:spcPts val="900"/>
              </a:spcBef>
            </a:pPr>
            <a:r>
              <a:rPr lang="en-GB" sz="1400" b="1" i="1" dirty="0"/>
              <a:t>65</a:t>
            </a:r>
            <a:r>
              <a:rPr lang="en-GB" sz="1600" b="1" i="1" dirty="0"/>
              <a:t>+</a:t>
            </a:r>
          </a:p>
        </p:txBody>
      </p:sp>
      <p:sp>
        <p:nvSpPr>
          <p:cNvPr id="52" name="TextBox 51"/>
          <p:cNvSpPr txBox="1"/>
          <p:nvPr/>
        </p:nvSpPr>
        <p:spPr>
          <a:xfrm>
            <a:off x="539552" y="4149443"/>
            <a:ext cx="3168352" cy="282383"/>
          </a:xfrm>
          <a:prstGeom prst="rect">
            <a:avLst/>
          </a:prstGeom>
          <a:noFill/>
        </p:spPr>
        <p:txBody>
          <a:bodyPr wrap="square" lIns="0" tIns="0" rIns="0" bIns="0" rtlCol="0">
            <a:noAutofit/>
          </a:bodyPr>
          <a:lstStyle/>
          <a:p>
            <a:pPr>
              <a:spcBef>
                <a:spcPts val="900"/>
              </a:spcBef>
            </a:pPr>
            <a:r>
              <a:rPr lang="en-GB" sz="1400" b="1" dirty="0">
                <a:latin typeface="+mj-lt"/>
              </a:rPr>
              <a:t>Concern about EU/Europe by age group:</a:t>
            </a:r>
          </a:p>
        </p:txBody>
      </p:sp>
      <p:sp>
        <p:nvSpPr>
          <p:cNvPr id="54" name="Rounded Rectangle 53"/>
          <p:cNvSpPr/>
          <p:nvPr/>
        </p:nvSpPr>
        <p:spPr>
          <a:xfrm>
            <a:off x="395536" y="4077072"/>
            <a:ext cx="5400600" cy="1656547"/>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GB" sz="2000" b="1"/>
          </a:p>
        </p:txBody>
      </p:sp>
      <p:sp>
        <p:nvSpPr>
          <p:cNvPr id="55" name="TextBox 54"/>
          <p:cNvSpPr txBox="1"/>
          <p:nvPr/>
        </p:nvSpPr>
        <p:spPr>
          <a:xfrm>
            <a:off x="6854599" y="2256951"/>
            <a:ext cx="714967" cy="216024"/>
          </a:xfrm>
          <a:prstGeom prst="rect">
            <a:avLst/>
          </a:prstGeom>
          <a:noFill/>
        </p:spPr>
        <p:txBody>
          <a:bodyPr wrap="square" lIns="0" tIns="0" rIns="0" bIns="0" rtlCol="0">
            <a:noAutofit/>
          </a:bodyPr>
          <a:lstStyle/>
          <a:p>
            <a:pPr algn="ctr">
              <a:spcBef>
                <a:spcPts val="900"/>
              </a:spcBef>
            </a:pPr>
            <a:r>
              <a:rPr lang="en-GB" b="1" dirty="0" smtClean="0">
                <a:solidFill>
                  <a:schemeClr val="bg1"/>
                </a:solidFill>
                <a:latin typeface="+mj-lt"/>
              </a:rPr>
              <a:t>23%</a:t>
            </a:r>
          </a:p>
        </p:txBody>
      </p:sp>
      <p:sp>
        <p:nvSpPr>
          <p:cNvPr id="56" name="TextBox 55"/>
          <p:cNvSpPr txBox="1"/>
          <p:nvPr/>
        </p:nvSpPr>
        <p:spPr>
          <a:xfrm>
            <a:off x="7389547" y="3464155"/>
            <a:ext cx="666978" cy="216024"/>
          </a:xfrm>
          <a:prstGeom prst="rect">
            <a:avLst/>
          </a:prstGeom>
          <a:noFill/>
          <a:ln>
            <a:noFill/>
          </a:ln>
        </p:spPr>
        <p:txBody>
          <a:bodyPr wrap="square" lIns="0" tIns="0" rIns="0" bIns="0" rtlCol="0">
            <a:noAutofit/>
          </a:bodyPr>
          <a:lstStyle/>
          <a:p>
            <a:pPr algn="ctr">
              <a:spcBef>
                <a:spcPts val="900"/>
              </a:spcBef>
            </a:pPr>
            <a:r>
              <a:rPr lang="en-GB" b="1" dirty="0" smtClean="0">
                <a:solidFill>
                  <a:schemeClr val="bg1"/>
                </a:solidFill>
                <a:latin typeface="+mj-lt"/>
              </a:rPr>
              <a:t>24%</a:t>
            </a:r>
          </a:p>
        </p:txBody>
      </p:sp>
      <p:sp>
        <p:nvSpPr>
          <p:cNvPr id="57" name="TextBox 56"/>
          <p:cNvSpPr txBox="1"/>
          <p:nvPr/>
        </p:nvSpPr>
        <p:spPr>
          <a:xfrm>
            <a:off x="7598167" y="4323815"/>
            <a:ext cx="638378" cy="164983"/>
          </a:xfrm>
          <a:prstGeom prst="rect">
            <a:avLst/>
          </a:prstGeom>
          <a:noFill/>
          <a:ln>
            <a:noFill/>
          </a:ln>
        </p:spPr>
        <p:txBody>
          <a:bodyPr wrap="square" lIns="0" tIns="0" rIns="0" bIns="0" rtlCol="0">
            <a:noAutofit/>
          </a:bodyPr>
          <a:lstStyle/>
          <a:p>
            <a:pPr algn="ctr">
              <a:spcBef>
                <a:spcPts val="900"/>
              </a:spcBef>
            </a:pPr>
            <a:r>
              <a:rPr lang="en-GB" b="1" dirty="0" smtClean="0">
                <a:solidFill>
                  <a:schemeClr val="bg1"/>
                </a:solidFill>
                <a:latin typeface="+mj-lt"/>
              </a:rPr>
              <a:t>19%</a:t>
            </a:r>
          </a:p>
        </p:txBody>
      </p:sp>
      <p:sp>
        <p:nvSpPr>
          <p:cNvPr id="58" name="TextBox 57"/>
          <p:cNvSpPr txBox="1"/>
          <p:nvPr/>
        </p:nvSpPr>
        <p:spPr>
          <a:xfrm>
            <a:off x="7596336" y="4869161"/>
            <a:ext cx="471718" cy="192508"/>
          </a:xfrm>
          <a:prstGeom prst="rect">
            <a:avLst/>
          </a:prstGeom>
          <a:noFill/>
          <a:ln>
            <a:noFill/>
          </a:ln>
        </p:spPr>
        <p:txBody>
          <a:bodyPr wrap="square" lIns="0" tIns="0" rIns="0" bIns="0" rtlCol="0">
            <a:noAutofit/>
          </a:bodyPr>
          <a:lstStyle/>
          <a:p>
            <a:pPr algn="ctr">
              <a:spcBef>
                <a:spcPts val="900"/>
              </a:spcBef>
            </a:pPr>
            <a:r>
              <a:rPr lang="en-GB" b="1" dirty="0" smtClean="0">
                <a:solidFill>
                  <a:schemeClr val="bg1"/>
                </a:solidFill>
                <a:latin typeface="+mj-lt"/>
              </a:rPr>
              <a:t>27%</a:t>
            </a:r>
          </a:p>
        </p:txBody>
      </p:sp>
      <p:sp>
        <p:nvSpPr>
          <p:cNvPr id="59" name="Rounded Rectangle 58"/>
          <p:cNvSpPr/>
          <p:nvPr/>
        </p:nvSpPr>
        <p:spPr>
          <a:xfrm>
            <a:off x="5940152" y="1340768"/>
            <a:ext cx="2880320" cy="4392851"/>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GB"/>
          </a:p>
        </p:txBody>
      </p:sp>
      <p:sp>
        <p:nvSpPr>
          <p:cNvPr id="60" name="TextBox 59"/>
          <p:cNvSpPr txBox="1"/>
          <p:nvPr/>
        </p:nvSpPr>
        <p:spPr>
          <a:xfrm>
            <a:off x="7531660" y="1412776"/>
            <a:ext cx="1072788" cy="648072"/>
          </a:xfrm>
          <a:prstGeom prst="rect">
            <a:avLst/>
          </a:prstGeom>
          <a:noFill/>
        </p:spPr>
        <p:txBody>
          <a:bodyPr wrap="square" lIns="0" tIns="0" rIns="0" bIns="0" rtlCol="0">
            <a:normAutofit fontScale="92500"/>
          </a:bodyPr>
          <a:lstStyle/>
          <a:p>
            <a:pPr algn="ctr">
              <a:spcBef>
                <a:spcPts val="900"/>
              </a:spcBef>
            </a:pPr>
            <a:r>
              <a:rPr lang="en-GB" b="1" dirty="0" smtClean="0">
                <a:latin typeface="+mj-lt"/>
              </a:rPr>
              <a:t>Concern by region:</a:t>
            </a:r>
          </a:p>
        </p:txBody>
      </p:sp>
      <p:graphicFrame>
        <p:nvGraphicFramePr>
          <p:cNvPr id="61" name="Chart 60"/>
          <p:cNvGraphicFramePr/>
          <p:nvPr>
            <p:extLst>
              <p:ext uri="{D42A27DB-BD31-4B8C-83A1-F6EECF244321}">
                <p14:modId xmlns:p14="http://schemas.microsoft.com/office/powerpoint/2010/main" val="825823126"/>
              </p:ext>
            </p:extLst>
          </p:nvPr>
        </p:nvGraphicFramePr>
        <p:xfrm>
          <a:off x="510106" y="1527393"/>
          <a:ext cx="5070006" cy="2054351"/>
        </p:xfrm>
        <a:graphic>
          <a:graphicData uri="http://schemas.openxmlformats.org/drawingml/2006/chart">
            <c:chart xmlns:c="http://schemas.openxmlformats.org/drawingml/2006/chart" xmlns:r="http://schemas.openxmlformats.org/officeDocument/2006/relationships" r:id="rId2"/>
          </a:graphicData>
        </a:graphic>
      </p:graphicFrame>
      <p:sp>
        <p:nvSpPr>
          <p:cNvPr id="62" name="TextBox 61"/>
          <p:cNvSpPr txBox="1"/>
          <p:nvPr/>
        </p:nvSpPr>
        <p:spPr>
          <a:xfrm>
            <a:off x="539552" y="3487384"/>
            <a:ext cx="576064" cy="301656"/>
          </a:xfrm>
          <a:prstGeom prst="rect">
            <a:avLst/>
          </a:prstGeom>
          <a:noFill/>
        </p:spPr>
        <p:txBody>
          <a:bodyPr wrap="square" lIns="0" tIns="0" rIns="0" bIns="0" rtlCol="0">
            <a:normAutofit/>
          </a:bodyPr>
          <a:lstStyle/>
          <a:p>
            <a:pPr algn="ctr">
              <a:spcBef>
                <a:spcPts val="900"/>
              </a:spcBef>
            </a:pPr>
            <a:r>
              <a:rPr lang="en-GB" sz="1200" b="1" i="1" dirty="0"/>
              <a:t>Overall</a:t>
            </a:r>
          </a:p>
        </p:txBody>
      </p:sp>
      <p:sp>
        <p:nvSpPr>
          <p:cNvPr id="63" name="TextBox 62"/>
          <p:cNvSpPr txBox="1"/>
          <p:nvPr/>
        </p:nvSpPr>
        <p:spPr>
          <a:xfrm>
            <a:off x="1311088" y="3487384"/>
            <a:ext cx="500378" cy="301656"/>
          </a:xfrm>
          <a:prstGeom prst="rect">
            <a:avLst/>
          </a:prstGeom>
          <a:noFill/>
        </p:spPr>
        <p:txBody>
          <a:bodyPr wrap="square" lIns="0" tIns="0" rIns="0" bIns="0" rtlCol="0">
            <a:normAutofit fontScale="92500"/>
          </a:bodyPr>
          <a:lstStyle/>
          <a:p>
            <a:pPr algn="ctr">
              <a:spcBef>
                <a:spcPts val="900"/>
              </a:spcBef>
            </a:pPr>
            <a:r>
              <a:rPr lang="en-GB" sz="1400" b="1" i="1" dirty="0"/>
              <a:t>Urban</a:t>
            </a:r>
          </a:p>
        </p:txBody>
      </p:sp>
      <p:sp>
        <p:nvSpPr>
          <p:cNvPr id="64" name="TextBox 63"/>
          <p:cNvSpPr txBox="1"/>
          <p:nvPr/>
        </p:nvSpPr>
        <p:spPr>
          <a:xfrm>
            <a:off x="1763688" y="3487384"/>
            <a:ext cx="576064" cy="301656"/>
          </a:xfrm>
          <a:prstGeom prst="rect">
            <a:avLst/>
          </a:prstGeom>
          <a:noFill/>
        </p:spPr>
        <p:txBody>
          <a:bodyPr wrap="square" lIns="0" tIns="0" rIns="0" bIns="0" rtlCol="0">
            <a:normAutofit/>
          </a:bodyPr>
          <a:lstStyle/>
          <a:p>
            <a:pPr algn="ctr">
              <a:spcBef>
                <a:spcPts val="900"/>
              </a:spcBef>
            </a:pPr>
            <a:r>
              <a:rPr lang="en-GB" sz="1400" b="1" i="1" dirty="0"/>
              <a:t>Rural</a:t>
            </a:r>
            <a:endParaRPr lang="en-GB" sz="1200" b="1" i="1" dirty="0"/>
          </a:p>
        </p:txBody>
      </p:sp>
      <p:sp>
        <p:nvSpPr>
          <p:cNvPr id="65" name="TextBox 64"/>
          <p:cNvSpPr txBox="1"/>
          <p:nvPr/>
        </p:nvSpPr>
        <p:spPr>
          <a:xfrm>
            <a:off x="2555776" y="3487384"/>
            <a:ext cx="576064" cy="301656"/>
          </a:xfrm>
          <a:prstGeom prst="rect">
            <a:avLst/>
          </a:prstGeom>
          <a:noFill/>
        </p:spPr>
        <p:txBody>
          <a:bodyPr wrap="square" lIns="0" tIns="0" rIns="0" bIns="0" rtlCol="0">
            <a:normAutofit/>
          </a:bodyPr>
          <a:lstStyle/>
          <a:p>
            <a:pPr algn="ctr">
              <a:spcBef>
                <a:spcPts val="900"/>
              </a:spcBef>
            </a:pPr>
            <a:r>
              <a:rPr lang="en-GB" sz="1200" b="1" i="1" dirty="0"/>
              <a:t>CON</a:t>
            </a:r>
          </a:p>
        </p:txBody>
      </p:sp>
      <p:sp>
        <p:nvSpPr>
          <p:cNvPr id="66" name="TextBox 65"/>
          <p:cNvSpPr txBox="1"/>
          <p:nvPr/>
        </p:nvSpPr>
        <p:spPr>
          <a:xfrm>
            <a:off x="2979945" y="3487384"/>
            <a:ext cx="576064" cy="301656"/>
          </a:xfrm>
          <a:prstGeom prst="rect">
            <a:avLst/>
          </a:prstGeom>
          <a:noFill/>
        </p:spPr>
        <p:txBody>
          <a:bodyPr wrap="square" lIns="0" tIns="0" rIns="0" bIns="0" rtlCol="0">
            <a:normAutofit/>
          </a:bodyPr>
          <a:lstStyle/>
          <a:p>
            <a:pPr algn="ctr">
              <a:spcBef>
                <a:spcPts val="900"/>
              </a:spcBef>
            </a:pPr>
            <a:r>
              <a:rPr lang="en-GB" sz="1200" b="1" i="1" dirty="0"/>
              <a:t>LAB</a:t>
            </a:r>
          </a:p>
        </p:txBody>
      </p:sp>
      <p:sp>
        <p:nvSpPr>
          <p:cNvPr id="67" name="TextBox 66"/>
          <p:cNvSpPr txBox="1"/>
          <p:nvPr/>
        </p:nvSpPr>
        <p:spPr>
          <a:xfrm>
            <a:off x="3938515" y="3487384"/>
            <a:ext cx="288032" cy="301656"/>
          </a:xfrm>
          <a:prstGeom prst="rect">
            <a:avLst/>
          </a:prstGeom>
          <a:noFill/>
        </p:spPr>
        <p:txBody>
          <a:bodyPr wrap="square" lIns="0" tIns="0" rIns="0" bIns="0" rtlCol="0">
            <a:normAutofit/>
          </a:bodyPr>
          <a:lstStyle/>
          <a:p>
            <a:pPr algn="ctr">
              <a:spcBef>
                <a:spcPts val="900"/>
              </a:spcBef>
            </a:pPr>
            <a:r>
              <a:rPr lang="en-GB" sz="1200" b="1" i="1" dirty="0"/>
              <a:t>AB</a:t>
            </a:r>
          </a:p>
        </p:txBody>
      </p:sp>
      <p:sp>
        <p:nvSpPr>
          <p:cNvPr id="68" name="TextBox 67"/>
          <p:cNvSpPr txBox="1"/>
          <p:nvPr/>
        </p:nvSpPr>
        <p:spPr>
          <a:xfrm>
            <a:off x="4299691" y="3487384"/>
            <a:ext cx="288032" cy="301656"/>
          </a:xfrm>
          <a:prstGeom prst="rect">
            <a:avLst/>
          </a:prstGeom>
          <a:noFill/>
        </p:spPr>
        <p:txBody>
          <a:bodyPr wrap="square" lIns="0" tIns="0" rIns="0" bIns="0" rtlCol="0">
            <a:normAutofit/>
          </a:bodyPr>
          <a:lstStyle/>
          <a:p>
            <a:pPr algn="ctr">
              <a:spcBef>
                <a:spcPts val="900"/>
              </a:spcBef>
            </a:pPr>
            <a:r>
              <a:rPr lang="en-GB" sz="1200" b="1" i="1" dirty="0"/>
              <a:t>C1</a:t>
            </a:r>
          </a:p>
        </p:txBody>
      </p:sp>
      <p:sp>
        <p:nvSpPr>
          <p:cNvPr id="69" name="TextBox 68"/>
          <p:cNvSpPr txBox="1"/>
          <p:nvPr/>
        </p:nvSpPr>
        <p:spPr>
          <a:xfrm>
            <a:off x="4719817" y="3487384"/>
            <a:ext cx="288032" cy="301656"/>
          </a:xfrm>
          <a:prstGeom prst="rect">
            <a:avLst/>
          </a:prstGeom>
          <a:noFill/>
        </p:spPr>
        <p:txBody>
          <a:bodyPr wrap="square" lIns="0" tIns="0" rIns="0" bIns="0" rtlCol="0">
            <a:normAutofit/>
          </a:bodyPr>
          <a:lstStyle/>
          <a:p>
            <a:pPr algn="ctr">
              <a:spcBef>
                <a:spcPts val="900"/>
              </a:spcBef>
            </a:pPr>
            <a:r>
              <a:rPr lang="en-GB" sz="1200" b="1" i="1" dirty="0"/>
              <a:t>C2</a:t>
            </a:r>
          </a:p>
        </p:txBody>
      </p:sp>
      <p:sp>
        <p:nvSpPr>
          <p:cNvPr id="70" name="TextBox 69"/>
          <p:cNvSpPr txBox="1"/>
          <p:nvPr/>
        </p:nvSpPr>
        <p:spPr>
          <a:xfrm>
            <a:off x="5137312" y="3487384"/>
            <a:ext cx="288032" cy="301656"/>
          </a:xfrm>
          <a:prstGeom prst="rect">
            <a:avLst/>
          </a:prstGeom>
          <a:noFill/>
        </p:spPr>
        <p:txBody>
          <a:bodyPr wrap="square" lIns="0" tIns="0" rIns="0" bIns="0" rtlCol="0">
            <a:normAutofit/>
          </a:bodyPr>
          <a:lstStyle/>
          <a:p>
            <a:pPr algn="ctr">
              <a:spcBef>
                <a:spcPts val="900"/>
              </a:spcBef>
            </a:pPr>
            <a:r>
              <a:rPr lang="en-GB" sz="1200" b="1" i="1" dirty="0"/>
              <a:t>DE</a:t>
            </a:r>
          </a:p>
        </p:txBody>
      </p:sp>
      <p:sp>
        <p:nvSpPr>
          <p:cNvPr id="71" name="TextBox 70"/>
          <p:cNvSpPr txBox="1"/>
          <p:nvPr/>
        </p:nvSpPr>
        <p:spPr>
          <a:xfrm>
            <a:off x="3944062" y="3703408"/>
            <a:ext cx="1481282" cy="301656"/>
          </a:xfrm>
          <a:prstGeom prst="rect">
            <a:avLst/>
          </a:prstGeom>
          <a:noFill/>
        </p:spPr>
        <p:txBody>
          <a:bodyPr wrap="square" lIns="0" tIns="0" rIns="0" bIns="0" rtlCol="0">
            <a:noAutofit/>
          </a:bodyPr>
          <a:lstStyle/>
          <a:p>
            <a:pPr algn="ctr">
              <a:spcBef>
                <a:spcPts val="900"/>
              </a:spcBef>
            </a:pPr>
            <a:r>
              <a:rPr lang="en-GB" sz="1200" b="1" dirty="0"/>
              <a:t>Social Grade</a:t>
            </a:r>
          </a:p>
        </p:txBody>
      </p:sp>
      <p:sp>
        <p:nvSpPr>
          <p:cNvPr id="72" name="TextBox 71"/>
          <p:cNvSpPr txBox="1"/>
          <p:nvPr/>
        </p:nvSpPr>
        <p:spPr>
          <a:xfrm>
            <a:off x="1405719" y="3703408"/>
            <a:ext cx="824239" cy="301656"/>
          </a:xfrm>
          <a:prstGeom prst="rect">
            <a:avLst/>
          </a:prstGeom>
          <a:noFill/>
        </p:spPr>
        <p:txBody>
          <a:bodyPr wrap="square" lIns="0" tIns="0" rIns="0" bIns="0" rtlCol="0">
            <a:normAutofit/>
          </a:bodyPr>
          <a:lstStyle/>
          <a:p>
            <a:pPr algn="ctr">
              <a:spcBef>
                <a:spcPts val="900"/>
              </a:spcBef>
            </a:pPr>
            <a:r>
              <a:rPr lang="en-GB" sz="1200" b="1" dirty="0"/>
              <a:t>Locale</a:t>
            </a:r>
          </a:p>
        </p:txBody>
      </p:sp>
      <p:sp>
        <p:nvSpPr>
          <p:cNvPr id="73" name="TextBox 72"/>
          <p:cNvSpPr txBox="1"/>
          <p:nvPr/>
        </p:nvSpPr>
        <p:spPr>
          <a:xfrm>
            <a:off x="2421376" y="3703408"/>
            <a:ext cx="1214520" cy="301656"/>
          </a:xfrm>
          <a:prstGeom prst="rect">
            <a:avLst/>
          </a:prstGeom>
          <a:noFill/>
        </p:spPr>
        <p:txBody>
          <a:bodyPr wrap="square" lIns="0" tIns="0" rIns="0" bIns="0" rtlCol="0">
            <a:noAutofit/>
          </a:bodyPr>
          <a:lstStyle/>
          <a:p>
            <a:pPr algn="ctr">
              <a:spcBef>
                <a:spcPts val="900"/>
              </a:spcBef>
            </a:pPr>
            <a:r>
              <a:rPr lang="en-GB" sz="1200" b="1" dirty="0"/>
              <a:t>Party support</a:t>
            </a:r>
          </a:p>
        </p:txBody>
      </p:sp>
      <p:sp>
        <p:nvSpPr>
          <p:cNvPr id="74" name="Rounded Rectangle 73"/>
          <p:cNvSpPr/>
          <p:nvPr/>
        </p:nvSpPr>
        <p:spPr>
          <a:xfrm>
            <a:off x="395536" y="1340769"/>
            <a:ext cx="5400600" cy="2612961"/>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GB" sz="2000" b="1"/>
          </a:p>
        </p:txBody>
      </p:sp>
      <p:sp>
        <p:nvSpPr>
          <p:cNvPr id="75" name="TextBox 74"/>
          <p:cNvSpPr txBox="1"/>
          <p:nvPr/>
        </p:nvSpPr>
        <p:spPr>
          <a:xfrm>
            <a:off x="617414" y="1412776"/>
            <a:ext cx="4379838" cy="432048"/>
          </a:xfrm>
          <a:prstGeom prst="rect">
            <a:avLst/>
          </a:prstGeom>
          <a:noFill/>
        </p:spPr>
        <p:txBody>
          <a:bodyPr wrap="square" lIns="0" tIns="0" rIns="0" bIns="0" rtlCol="0">
            <a:normAutofit/>
          </a:bodyPr>
          <a:lstStyle/>
          <a:p>
            <a:pPr>
              <a:spcBef>
                <a:spcPts val="900"/>
              </a:spcBef>
            </a:pPr>
            <a:r>
              <a:rPr lang="en-GB" sz="1400" b="1" dirty="0">
                <a:latin typeface="+mj-lt"/>
              </a:rPr>
              <a:t>EU/Europe, by key demographic groups:</a:t>
            </a:r>
          </a:p>
        </p:txBody>
      </p:sp>
      <p:sp>
        <p:nvSpPr>
          <p:cNvPr id="76" name="Freeform 14"/>
          <p:cNvSpPr>
            <a:spLocks/>
          </p:cNvSpPr>
          <p:nvPr/>
        </p:nvSpPr>
        <p:spPr bwMode="auto">
          <a:xfrm>
            <a:off x="7960201" y="2325158"/>
            <a:ext cx="628231" cy="488938"/>
          </a:xfrm>
          <a:custGeom>
            <a:avLst/>
            <a:gdLst/>
            <a:ahLst/>
            <a:cxnLst>
              <a:cxn ang="0">
                <a:pos x="101" y="1"/>
              </a:cxn>
              <a:cxn ang="0">
                <a:pos x="92" y="5"/>
              </a:cxn>
              <a:cxn ang="0">
                <a:pos x="88" y="3"/>
              </a:cxn>
              <a:cxn ang="0">
                <a:pos x="83" y="10"/>
              </a:cxn>
              <a:cxn ang="0">
                <a:pos x="78" y="10"/>
              </a:cxn>
              <a:cxn ang="0">
                <a:pos x="65" y="17"/>
              </a:cxn>
              <a:cxn ang="0">
                <a:pos x="63" y="21"/>
              </a:cxn>
              <a:cxn ang="0">
                <a:pos x="51" y="25"/>
              </a:cxn>
              <a:cxn ang="0">
                <a:pos x="37" y="32"/>
              </a:cxn>
              <a:cxn ang="0">
                <a:pos x="33" y="33"/>
              </a:cxn>
              <a:cxn ang="0">
                <a:pos x="15" y="33"/>
              </a:cxn>
              <a:cxn ang="0">
                <a:pos x="1" y="30"/>
              </a:cxn>
              <a:cxn ang="0">
                <a:pos x="3" y="51"/>
              </a:cxn>
              <a:cxn ang="0">
                <a:pos x="3" y="69"/>
              </a:cxn>
              <a:cxn ang="0">
                <a:pos x="7" y="81"/>
              </a:cxn>
              <a:cxn ang="0">
                <a:pos x="1" y="92"/>
              </a:cxn>
              <a:cxn ang="0">
                <a:pos x="12" y="103"/>
              </a:cxn>
              <a:cxn ang="0">
                <a:pos x="15" y="110"/>
              </a:cxn>
              <a:cxn ang="0">
                <a:pos x="24" y="113"/>
              </a:cxn>
              <a:cxn ang="0">
                <a:pos x="31" y="119"/>
              </a:cxn>
              <a:cxn ang="0">
                <a:pos x="40" y="120"/>
              </a:cxn>
              <a:cxn ang="0">
                <a:pos x="51" y="129"/>
              </a:cxn>
              <a:cxn ang="0">
                <a:pos x="47" y="149"/>
              </a:cxn>
              <a:cxn ang="0">
                <a:pos x="49" y="158"/>
              </a:cxn>
              <a:cxn ang="0">
                <a:pos x="58" y="142"/>
              </a:cxn>
              <a:cxn ang="0">
                <a:pos x="71" y="135"/>
              </a:cxn>
              <a:cxn ang="0">
                <a:pos x="76" y="143"/>
              </a:cxn>
              <a:cxn ang="0">
                <a:pos x="74" y="152"/>
              </a:cxn>
              <a:cxn ang="0">
                <a:pos x="83" y="149"/>
              </a:cxn>
              <a:cxn ang="0">
                <a:pos x="94" y="158"/>
              </a:cxn>
              <a:cxn ang="0">
                <a:pos x="99" y="167"/>
              </a:cxn>
              <a:cxn ang="0">
                <a:pos x="111" y="167"/>
              </a:cxn>
              <a:cxn ang="0">
                <a:pos x="122" y="158"/>
              </a:cxn>
              <a:cxn ang="0">
                <a:pos x="126" y="151"/>
              </a:cxn>
              <a:cxn ang="0">
                <a:pos x="133" y="154"/>
              </a:cxn>
              <a:cxn ang="0">
                <a:pos x="136" y="154"/>
              </a:cxn>
              <a:cxn ang="0">
                <a:pos x="145" y="163"/>
              </a:cxn>
              <a:cxn ang="0">
                <a:pos x="159" y="168"/>
              </a:cxn>
              <a:cxn ang="0">
                <a:pos x="166" y="152"/>
              </a:cxn>
              <a:cxn ang="0">
                <a:pos x="172" y="147"/>
              </a:cxn>
              <a:cxn ang="0">
                <a:pos x="173" y="126"/>
              </a:cxn>
              <a:cxn ang="0">
                <a:pos x="175" y="119"/>
              </a:cxn>
              <a:cxn ang="0">
                <a:pos x="179" y="110"/>
              </a:cxn>
              <a:cxn ang="0">
                <a:pos x="188" y="99"/>
              </a:cxn>
              <a:cxn ang="0">
                <a:pos x="189" y="83"/>
              </a:cxn>
              <a:cxn ang="0">
                <a:pos x="195" y="80"/>
              </a:cxn>
              <a:cxn ang="0">
                <a:pos x="198" y="76"/>
              </a:cxn>
              <a:cxn ang="0">
                <a:pos x="198" y="71"/>
              </a:cxn>
              <a:cxn ang="0">
                <a:pos x="200" y="72"/>
              </a:cxn>
              <a:cxn ang="0">
                <a:pos x="204" y="65"/>
              </a:cxn>
              <a:cxn ang="0">
                <a:pos x="221" y="62"/>
              </a:cxn>
              <a:cxn ang="0">
                <a:pos x="211" y="51"/>
              </a:cxn>
              <a:cxn ang="0">
                <a:pos x="200" y="37"/>
              </a:cxn>
              <a:cxn ang="0">
                <a:pos x="200" y="30"/>
              </a:cxn>
              <a:cxn ang="0">
                <a:pos x="186" y="26"/>
              </a:cxn>
              <a:cxn ang="0">
                <a:pos x="170" y="28"/>
              </a:cxn>
              <a:cxn ang="0">
                <a:pos x="158" y="32"/>
              </a:cxn>
              <a:cxn ang="0">
                <a:pos x="152" y="37"/>
              </a:cxn>
              <a:cxn ang="0">
                <a:pos x="138" y="26"/>
              </a:cxn>
              <a:cxn ang="0">
                <a:pos x="129" y="19"/>
              </a:cxn>
              <a:cxn ang="0">
                <a:pos x="104" y="0"/>
              </a:cxn>
            </a:cxnLst>
            <a:rect l="0" t="0" r="r" b="b"/>
            <a:pathLst>
              <a:path w="221" h="172">
                <a:moveTo>
                  <a:pt x="104" y="0"/>
                </a:moveTo>
                <a:lnTo>
                  <a:pt x="101" y="1"/>
                </a:lnTo>
                <a:lnTo>
                  <a:pt x="88" y="3"/>
                </a:lnTo>
                <a:lnTo>
                  <a:pt x="92" y="5"/>
                </a:lnTo>
                <a:lnTo>
                  <a:pt x="92" y="5"/>
                </a:lnTo>
                <a:lnTo>
                  <a:pt x="88" y="3"/>
                </a:lnTo>
                <a:lnTo>
                  <a:pt x="86" y="9"/>
                </a:lnTo>
                <a:lnTo>
                  <a:pt x="83" y="10"/>
                </a:lnTo>
                <a:lnTo>
                  <a:pt x="81" y="12"/>
                </a:lnTo>
                <a:lnTo>
                  <a:pt x="78" y="10"/>
                </a:lnTo>
                <a:lnTo>
                  <a:pt x="76" y="14"/>
                </a:lnTo>
                <a:lnTo>
                  <a:pt x="65" y="17"/>
                </a:lnTo>
                <a:lnTo>
                  <a:pt x="65" y="23"/>
                </a:lnTo>
                <a:lnTo>
                  <a:pt x="63" y="21"/>
                </a:lnTo>
                <a:lnTo>
                  <a:pt x="55" y="26"/>
                </a:lnTo>
                <a:lnTo>
                  <a:pt x="51" y="25"/>
                </a:lnTo>
                <a:lnTo>
                  <a:pt x="49" y="25"/>
                </a:lnTo>
                <a:lnTo>
                  <a:pt x="37" y="32"/>
                </a:lnTo>
                <a:lnTo>
                  <a:pt x="35" y="33"/>
                </a:lnTo>
                <a:lnTo>
                  <a:pt x="33" y="33"/>
                </a:lnTo>
                <a:lnTo>
                  <a:pt x="26" y="35"/>
                </a:lnTo>
                <a:lnTo>
                  <a:pt x="15" y="33"/>
                </a:lnTo>
                <a:lnTo>
                  <a:pt x="12" y="37"/>
                </a:lnTo>
                <a:lnTo>
                  <a:pt x="1" y="30"/>
                </a:lnTo>
                <a:lnTo>
                  <a:pt x="1" y="42"/>
                </a:lnTo>
                <a:lnTo>
                  <a:pt x="3" y="51"/>
                </a:lnTo>
                <a:lnTo>
                  <a:pt x="7" y="60"/>
                </a:lnTo>
                <a:lnTo>
                  <a:pt x="3" y="69"/>
                </a:lnTo>
                <a:lnTo>
                  <a:pt x="3" y="78"/>
                </a:lnTo>
                <a:lnTo>
                  <a:pt x="7" y="81"/>
                </a:lnTo>
                <a:lnTo>
                  <a:pt x="5" y="87"/>
                </a:lnTo>
                <a:lnTo>
                  <a:pt x="1" y="92"/>
                </a:lnTo>
                <a:lnTo>
                  <a:pt x="0" y="97"/>
                </a:lnTo>
                <a:lnTo>
                  <a:pt x="12" y="103"/>
                </a:lnTo>
                <a:lnTo>
                  <a:pt x="14" y="110"/>
                </a:lnTo>
                <a:lnTo>
                  <a:pt x="15" y="110"/>
                </a:lnTo>
                <a:lnTo>
                  <a:pt x="17" y="113"/>
                </a:lnTo>
                <a:lnTo>
                  <a:pt x="24" y="113"/>
                </a:lnTo>
                <a:lnTo>
                  <a:pt x="31" y="117"/>
                </a:lnTo>
                <a:lnTo>
                  <a:pt x="31" y="119"/>
                </a:lnTo>
                <a:lnTo>
                  <a:pt x="31" y="122"/>
                </a:lnTo>
                <a:lnTo>
                  <a:pt x="40" y="120"/>
                </a:lnTo>
                <a:lnTo>
                  <a:pt x="47" y="129"/>
                </a:lnTo>
                <a:lnTo>
                  <a:pt x="51" y="129"/>
                </a:lnTo>
                <a:lnTo>
                  <a:pt x="55" y="135"/>
                </a:lnTo>
                <a:lnTo>
                  <a:pt x="47" y="149"/>
                </a:lnTo>
                <a:lnTo>
                  <a:pt x="47" y="156"/>
                </a:lnTo>
                <a:lnTo>
                  <a:pt x="49" y="158"/>
                </a:lnTo>
                <a:lnTo>
                  <a:pt x="55" y="154"/>
                </a:lnTo>
                <a:lnTo>
                  <a:pt x="58" y="142"/>
                </a:lnTo>
                <a:lnTo>
                  <a:pt x="65" y="135"/>
                </a:lnTo>
                <a:lnTo>
                  <a:pt x="71" y="135"/>
                </a:lnTo>
                <a:lnTo>
                  <a:pt x="71" y="140"/>
                </a:lnTo>
                <a:lnTo>
                  <a:pt x="76" y="143"/>
                </a:lnTo>
                <a:lnTo>
                  <a:pt x="78" y="149"/>
                </a:lnTo>
                <a:lnTo>
                  <a:pt x="74" y="152"/>
                </a:lnTo>
                <a:lnTo>
                  <a:pt x="78" y="156"/>
                </a:lnTo>
                <a:lnTo>
                  <a:pt x="83" y="149"/>
                </a:lnTo>
                <a:lnTo>
                  <a:pt x="86" y="151"/>
                </a:lnTo>
                <a:lnTo>
                  <a:pt x="94" y="158"/>
                </a:lnTo>
                <a:lnTo>
                  <a:pt x="95" y="167"/>
                </a:lnTo>
                <a:lnTo>
                  <a:pt x="99" y="167"/>
                </a:lnTo>
                <a:lnTo>
                  <a:pt x="102" y="172"/>
                </a:lnTo>
                <a:lnTo>
                  <a:pt x="111" y="167"/>
                </a:lnTo>
                <a:lnTo>
                  <a:pt x="115" y="158"/>
                </a:lnTo>
                <a:lnTo>
                  <a:pt x="122" y="158"/>
                </a:lnTo>
                <a:lnTo>
                  <a:pt x="122" y="152"/>
                </a:lnTo>
                <a:lnTo>
                  <a:pt x="126" y="151"/>
                </a:lnTo>
                <a:lnTo>
                  <a:pt x="129" y="151"/>
                </a:lnTo>
                <a:lnTo>
                  <a:pt x="133" y="154"/>
                </a:lnTo>
                <a:lnTo>
                  <a:pt x="133" y="152"/>
                </a:lnTo>
                <a:lnTo>
                  <a:pt x="136" y="154"/>
                </a:lnTo>
                <a:lnTo>
                  <a:pt x="140" y="170"/>
                </a:lnTo>
                <a:lnTo>
                  <a:pt x="145" y="163"/>
                </a:lnTo>
                <a:lnTo>
                  <a:pt x="147" y="168"/>
                </a:lnTo>
                <a:lnTo>
                  <a:pt x="159" y="168"/>
                </a:lnTo>
                <a:lnTo>
                  <a:pt x="159" y="159"/>
                </a:lnTo>
                <a:lnTo>
                  <a:pt x="166" y="152"/>
                </a:lnTo>
                <a:lnTo>
                  <a:pt x="166" y="147"/>
                </a:lnTo>
                <a:lnTo>
                  <a:pt x="172" y="147"/>
                </a:lnTo>
                <a:lnTo>
                  <a:pt x="175" y="135"/>
                </a:lnTo>
                <a:lnTo>
                  <a:pt x="173" y="126"/>
                </a:lnTo>
                <a:lnTo>
                  <a:pt x="179" y="126"/>
                </a:lnTo>
                <a:lnTo>
                  <a:pt x="175" y="119"/>
                </a:lnTo>
                <a:lnTo>
                  <a:pt x="175" y="110"/>
                </a:lnTo>
                <a:lnTo>
                  <a:pt x="179" y="110"/>
                </a:lnTo>
                <a:lnTo>
                  <a:pt x="181" y="104"/>
                </a:lnTo>
                <a:lnTo>
                  <a:pt x="188" y="99"/>
                </a:lnTo>
                <a:lnTo>
                  <a:pt x="191" y="88"/>
                </a:lnTo>
                <a:lnTo>
                  <a:pt x="189" y="83"/>
                </a:lnTo>
                <a:lnTo>
                  <a:pt x="191" y="81"/>
                </a:lnTo>
                <a:lnTo>
                  <a:pt x="195" y="80"/>
                </a:lnTo>
                <a:lnTo>
                  <a:pt x="193" y="76"/>
                </a:lnTo>
                <a:lnTo>
                  <a:pt x="198" y="76"/>
                </a:lnTo>
                <a:lnTo>
                  <a:pt x="197" y="71"/>
                </a:lnTo>
                <a:lnTo>
                  <a:pt x="198" y="71"/>
                </a:lnTo>
                <a:lnTo>
                  <a:pt x="200" y="67"/>
                </a:lnTo>
                <a:lnTo>
                  <a:pt x="200" y="72"/>
                </a:lnTo>
                <a:lnTo>
                  <a:pt x="204" y="72"/>
                </a:lnTo>
                <a:lnTo>
                  <a:pt x="204" y="65"/>
                </a:lnTo>
                <a:lnTo>
                  <a:pt x="218" y="62"/>
                </a:lnTo>
                <a:lnTo>
                  <a:pt x="221" y="62"/>
                </a:lnTo>
                <a:lnTo>
                  <a:pt x="216" y="51"/>
                </a:lnTo>
                <a:lnTo>
                  <a:pt x="211" y="51"/>
                </a:lnTo>
                <a:lnTo>
                  <a:pt x="204" y="37"/>
                </a:lnTo>
                <a:lnTo>
                  <a:pt x="200" y="37"/>
                </a:lnTo>
                <a:lnTo>
                  <a:pt x="202" y="33"/>
                </a:lnTo>
                <a:lnTo>
                  <a:pt x="200" y="30"/>
                </a:lnTo>
                <a:lnTo>
                  <a:pt x="191" y="25"/>
                </a:lnTo>
                <a:lnTo>
                  <a:pt x="186" y="26"/>
                </a:lnTo>
                <a:lnTo>
                  <a:pt x="184" y="26"/>
                </a:lnTo>
                <a:lnTo>
                  <a:pt x="170" y="28"/>
                </a:lnTo>
                <a:lnTo>
                  <a:pt x="166" y="28"/>
                </a:lnTo>
                <a:lnTo>
                  <a:pt x="158" y="32"/>
                </a:lnTo>
                <a:lnTo>
                  <a:pt x="156" y="35"/>
                </a:lnTo>
                <a:lnTo>
                  <a:pt x="152" y="37"/>
                </a:lnTo>
                <a:lnTo>
                  <a:pt x="143" y="32"/>
                </a:lnTo>
                <a:lnTo>
                  <a:pt x="138" y="26"/>
                </a:lnTo>
                <a:lnTo>
                  <a:pt x="140" y="23"/>
                </a:lnTo>
                <a:lnTo>
                  <a:pt x="129" y="19"/>
                </a:lnTo>
                <a:lnTo>
                  <a:pt x="129" y="5"/>
                </a:lnTo>
                <a:lnTo>
                  <a:pt x="104" y="0"/>
                </a:lnTo>
                <a:close/>
              </a:path>
            </a:pathLst>
          </a:custGeom>
          <a:solidFill>
            <a:schemeClr val="accent2">
              <a:lumMod val="60000"/>
              <a:lumOff val="40000"/>
            </a:schemeClr>
          </a:solidFill>
          <a:ln w="9525">
            <a:noFill/>
            <a:round/>
            <a:headEnd/>
            <a:tailEnd/>
          </a:ln>
        </p:spPr>
        <p:txBody>
          <a:bodyPr vert="horz" wrap="square" lIns="91424" tIns="45712" rIns="91424" bIns="45712" numCol="1" anchor="t" anchorCtr="0" compatLnSpc="1">
            <a:prstTxWarp prst="textNoShape">
              <a:avLst/>
            </a:prstTxWarp>
          </a:bodyPr>
          <a:lstStyle/>
          <a:p>
            <a:endParaRPr lang="en-GB" sz="2400"/>
          </a:p>
        </p:txBody>
      </p:sp>
      <p:sp>
        <p:nvSpPr>
          <p:cNvPr id="77" name="Rounded Rectangle 76"/>
          <p:cNvSpPr/>
          <p:nvPr/>
        </p:nvSpPr>
        <p:spPr>
          <a:xfrm>
            <a:off x="7854475" y="2187190"/>
            <a:ext cx="839681" cy="737754"/>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GB" sz="2400"/>
          </a:p>
        </p:txBody>
      </p:sp>
      <p:sp>
        <p:nvSpPr>
          <p:cNvPr id="78" name="TextBox 77"/>
          <p:cNvSpPr txBox="1"/>
          <p:nvPr/>
        </p:nvSpPr>
        <p:spPr>
          <a:xfrm>
            <a:off x="7935399" y="2364963"/>
            <a:ext cx="653033" cy="299116"/>
          </a:xfrm>
          <a:prstGeom prst="rect">
            <a:avLst/>
          </a:prstGeom>
          <a:noFill/>
          <a:ln>
            <a:noFill/>
          </a:ln>
        </p:spPr>
        <p:txBody>
          <a:bodyPr wrap="square" lIns="0" tIns="0" rIns="0" bIns="0" rtlCol="0">
            <a:noAutofit/>
          </a:bodyPr>
          <a:lstStyle/>
          <a:p>
            <a:pPr algn="ctr">
              <a:spcBef>
                <a:spcPts val="900"/>
              </a:spcBef>
            </a:pPr>
            <a:r>
              <a:rPr lang="en-GB" b="1" dirty="0" smtClean="0">
                <a:solidFill>
                  <a:schemeClr val="bg1"/>
                </a:solidFill>
                <a:latin typeface="+mj-lt"/>
              </a:rPr>
              <a:t>16%</a:t>
            </a:r>
          </a:p>
        </p:txBody>
      </p:sp>
      <p:sp>
        <p:nvSpPr>
          <p:cNvPr id="79" name="Text Placeholder 78"/>
          <p:cNvSpPr txBox="1">
            <a:spLocks noGrp="1"/>
          </p:cNvSpPr>
          <p:nvPr>
            <p:ph type="body" sz="quarter" idx="13"/>
          </p:nvPr>
        </p:nvSpPr>
        <p:spPr>
          <a:xfrm>
            <a:off x="395537" y="836712"/>
            <a:ext cx="8568952" cy="316066"/>
          </a:xfrm>
          <a:prstGeom prst="rect">
            <a:avLst/>
          </a:prstGeom>
          <a:noFill/>
        </p:spPr>
        <p:txBody>
          <a:bodyPr wrap="square" lIns="0" tIns="0" rIns="0" bIns="0" rtlCol="0">
            <a:noAutofit/>
          </a:bodyPr>
          <a:lstStyle/>
          <a:p>
            <a:r>
              <a:rPr lang="en-US" sz="1700" i="1" dirty="0">
                <a:solidFill>
                  <a:schemeClr val="tx1"/>
                </a:solidFill>
              </a:rPr>
              <a:t>Q.  “What do you see as the most/other important issues facing Britain today?”</a:t>
            </a:r>
          </a:p>
        </p:txBody>
      </p:sp>
      <p:grpSp>
        <p:nvGrpSpPr>
          <p:cNvPr id="83" name="Group 82"/>
          <p:cNvGrpSpPr/>
          <p:nvPr/>
        </p:nvGrpSpPr>
        <p:grpSpPr>
          <a:xfrm>
            <a:off x="5101304" y="2302120"/>
            <a:ext cx="406800" cy="406800"/>
            <a:chOff x="674599" y="5092553"/>
            <a:chExt cx="406800" cy="406800"/>
          </a:xfrm>
        </p:grpSpPr>
        <p:sp>
          <p:nvSpPr>
            <p:cNvPr id="84" name="Oval 83"/>
            <p:cNvSpPr/>
            <p:nvPr/>
          </p:nvSpPr>
          <p:spPr>
            <a:xfrm>
              <a:off x="674599" y="5092553"/>
              <a:ext cx="406800" cy="4068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a:p>
          </p:txBody>
        </p:sp>
        <p:sp>
          <p:nvSpPr>
            <p:cNvPr id="85" name="TextBox 84"/>
            <p:cNvSpPr txBox="1"/>
            <p:nvPr/>
          </p:nvSpPr>
          <p:spPr>
            <a:xfrm>
              <a:off x="721359" y="5211321"/>
              <a:ext cx="360040" cy="216024"/>
            </a:xfrm>
            <a:prstGeom prst="rect">
              <a:avLst/>
            </a:prstGeom>
            <a:noFill/>
          </p:spPr>
          <p:txBody>
            <a:bodyPr wrap="square" lIns="0" tIns="0" rIns="0" bIns="0" rtlCol="0">
              <a:normAutofit fontScale="85000" lnSpcReduction="10000"/>
            </a:bodyPr>
            <a:lstStyle/>
            <a:p>
              <a:pPr algn="ctr">
                <a:spcBef>
                  <a:spcPts val="900"/>
                </a:spcBef>
              </a:pPr>
              <a:r>
                <a:rPr lang="en-GB" sz="1600" b="1" dirty="0">
                  <a:solidFill>
                    <a:schemeClr val="bg1"/>
                  </a:solidFill>
                  <a:latin typeface="+mj-lt"/>
                </a:rPr>
                <a:t>16%</a:t>
              </a:r>
            </a:p>
          </p:txBody>
        </p:sp>
      </p:grpSp>
      <p:sp>
        <p:nvSpPr>
          <p:cNvPr id="86" name="TextBox 85"/>
          <p:cNvSpPr txBox="1"/>
          <p:nvPr/>
        </p:nvSpPr>
        <p:spPr>
          <a:xfrm>
            <a:off x="3978000" y="1772817"/>
            <a:ext cx="594000" cy="315935"/>
          </a:xfrm>
          <a:prstGeom prst="rect">
            <a:avLst/>
          </a:prstGeom>
          <a:noFill/>
        </p:spPr>
        <p:txBody>
          <a:bodyPr wrap="square" lIns="0" tIns="0" rIns="0" bIns="0" rtlCol="0">
            <a:noAutofit/>
          </a:bodyPr>
          <a:lstStyle/>
          <a:p>
            <a:pPr algn="ctr">
              <a:spcBef>
                <a:spcPts val="900"/>
              </a:spcBef>
            </a:pPr>
            <a:r>
              <a:rPr lang="en-GB" sz="2000" b="1" dirty="0">
                <a:solidFill>
                  <a:schemeClr val="bg1"/>
                </a:solidFill>
                <a:latin typeface="+mj-lt"/>
              </a:rPr>
              <a:t>18%</a:t>
            </a:r>
          </a:p>
        </p:txBody>
      </p:sp>
      <p:grpSp>
        <p:nvGrpSpPr>
          <p:cNvPr id="88" name="Group 87"/>
          <p:cNvGrpSpPr/>
          <p:nvPr/>
        </p:nvGrpSpPr>
        <p:grpSpPr>
          <a:xfrm>
            <a:off x="4057981" y="1530628"/>
            <a:ext cx="612000" cy="612000"/>
            <a:chOff x="2038873" y="4674639"/>
            <a:chExt cx="612000" cy="612000"/>
          </a:xfrm>
        </p:grpSpPr>
        <p:sp>
          <p:nvSpPr>
            <p:cNvPr id="89" name="Oval 88"/>
            <p:cNvSpPr/>
            <p:nvPr/>
          </p:nvSpPr>
          <p:spPr>
            <a:xfrm>
              <a:off x="2038873" y="4674639"/>
              <a:ext cx="612000" cy="612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a:p>
          </p:txBody>
        </p:sp>
        <p:sp>
          <p:nvSpPr>
            <p:cNvPr id="90" name="TextBox 89"/>
            <p:cNvSpPr txBox="1"/>
            <p:nvPr/>
          </p:nvSpPr>
          <p:spPr>
            <a:xfrm>
              <a:off x="2047873" y="4782719"/>
              <a:ext cx="594000" cy="315935"/>
            </a:xfrm>
            <a:prstGeom prst="rect">
              <a:avLst/>
            </a:prstGeom>
            <a:noFill/>
          </p:spPr>
          <p:txBody>
            <a:bodyPr wrap="square" lIns="0" tIns="0" rIns="0" bIns="0" rtlCol="0">
              <a:noAutofit/>
            </a:bodyPr>
            <a:lstStyle/>
            <a:p>
              <a:pPr algn="ctr">
                <a:spcBef>
                  <a:spcPts val="900"/>
                </a:spcBef>
              </a:pPr>
              <a:r>
                <a:rPr lang="en-GB" sz="2000" b="1" dirty="0">
                  <a:solidFill>
                    <a:schemeClr val="bg1"/>
                  </a:solidFill>
                  <a:latin typeface="+mj-lt"/>
                </a:rPr>
                <a:t>30%</a:t>
              </a:r>
            </a:p>
          </p:txBody>
        </p:sp>
      </p:grpSp>
    </p:spTree>
    <p:extLst>
      <p:ext uri="{BB962C8B-B14F-4D97-AF65-F5344CB8AC3E}">
        <p14:creationId xmlns:p14="http://schemas.microsoft.com/office/powerpoint/2010/main" val="5869487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Should Britain vote to leave the European Union?</a:t>
            </a:r>
            <a:br>
              <a:rPr lang="en-GB" dirty="0" smtClean="0"/>
            </a:br>
            <a:r>
              <a:rPr lang="en-GB" dirty="0" smtClean="0"/>
              <a:t>Trend since 1977</a:t>
            </a:r>
            <a:endParaRPr lang="en-GB" dirty="0"/>
          </a:p>
        </p:txBody>
      </p:sp>
      <p:sp>
        <p:nvSpPr>
          <p:cNvPr id="5" name="Text Placeholder 4"/>
          <p:cNvSpPr>
            <a:spLocks noGrp="1"/>
          </p:cNvSpPr>
          <p:nvPr>
            <p:ph type="body" sz="quarter" idx="13"/>
          </p:nvPr>
        </p:nvSpPr>
        <p:spPr>
          <a:xfrm>
            <a:off x="323528" y="1196752"/>
            <a:ext cx="7992888" cy="363600"/>
          </a:xfrm>
          <a:solidFill>
            <a:schemeClr val="bg1"/>
          </a:solidFill>
        </p:spPr>
        <p:txBody>
          <a:bodyPr>
            <a:noAutofit/>
          </a:bodyPr>
          <a:lstStyle/>
          <a:p>
            <a:r>
              <a:rPr lang="en-GB" sz="1800" i="1" dirty="0">
                <a:solidFill>
                  <a:schemeClr val="tx1"/>
                </a:solidFill>
              </a:rPr>
              <a:t>Q. “</a:t>
            </a:r>
            <a:r>
              <a:rPr lang="en-GB" sz="1800" i="1" cap="none" dirty="0">
                <a:solidFill>
                  <a:schemeClr val="tx1"/>
                </a:solidFill>
                <a:latin typeface="+mn-lt"/>
              </a:rPr>
              <a:t>If there were a referendum now on whether Britain should stay in or get out of the European Union, how would you vote</a:t>
            </a:r>
            <a:r>
              <a:rPr lang="en-GB" sz="1800" i="1" dirty="0">
                <a:solidFill>
                  <a:schemeClr val="tx1"/>
                </a:solidFill>
                <a:latin typeface="+mn-lt"/>
              </a:rPr>
              <a:t>?”</a:t>
            </a:r>
          </a:p>
        </p:txBody>
      </p:sp>
      <p:graphicFrame>
        <p:nvGraphicFramePr>
          <p:cNvPr id="8" name="Object 2">
            <a:hlinkClick r:id="" action="ppaction://ole?verb=0"/>
          </p:cNvPr>
          <p:cNvGraphicFramePr>
            <a:graphicFrameLocks/>
          </p:cNvGraphicFramePr>
          <p:nvPr>
            <p:extLst>
              <p:ext uri="{D42A27DB-BD31-4B8C-83A1-F6EECF244321}">
                <p14:modId xmlns:p14="http://schemas.microsoft.com/office/powerpoint/2010/main" val="1067561837"/>
              </p:ext>
            </p:extLst>
          </p:nvPr>
        </p:nvGraphicFramePr>
        <p:xfrm>
          <a:off x="323528" y="1844824"/>
          <a:ext cx="8475984" cy="3528392"/>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 Placeholder 23"/>
          <p:cNvSpPr>
            <a:spLocks noGrp="1"/>
          </p:cNvSpPr>
          <p:nvPr>
            <p:ph type="body" sz="quarter" idx="15"/>
          </p:nvPr>
        </p:nvSpPr>
        <p:spPr>
          <a:xfrm>
            <a:off x="2599210" y="5852790"/>
            <a:ext cx="5976665" cy="298800"/>
          </a:xfrm>
        </p:spPr>
        <p:txBody>
          <a:bodyPr>
            <a:normAutofit/>
          </a:bodyPr>
          <a:lstStyle/>
          <a:p>
            <a:r>
              <a:rPr lang="en-GB" sz="1400" b="1" dirty="0"/>
              <a:t>Source: </a:t>
            </a:r>
            <a:r>
              <a:rPr lang="en-GB" sz="1400" b="1" dirty="0" err="1"/>
              <a:t>Ipsos</a:t>
            </a:r>
            <a:r>
              <a:rPr lang="en-GB" sz="1400" b="1" dirty="0"/>
              <a:t> MORI Political Monitor</a:t>
            </a:r>
          </a:p>
        </p:txBody>
      </p:sp>
      <p:graphicFrame>
        <p:nvGraphicFramePr>
          <p:cNvPr id="12" name="Table 11"/>
          <p:cNvGraphicFramePr>
            <a:graphicFrameLocks noGrp="1"/>
          </p:cNvGraphicFramePr>
          <p:nvPr>
            <p:extLst>
              <p:ext uri="{D42A27DB-BD31-4B8C-83A1-F6EECF244321}">
                <p14:modId xmlns:p14="http://schemas.microsoft.com/office/powerpoint/2010/main" val="3837695294"/>
              </p:ext>
            </p:extLst>
          </p:nvPr>
        </p:nvGraphicFramePr>
        <p:xfrm>
          <a:off x="323530" y="5254396"/>
          <a:ext cx="5679957" cy="339093"/>
        </p:xfrm>
        <a:graphic>
          <a:graphicData uri="http://schemas.openxmlformats.org/drawingml/2006/table">
            <a:tbl>
              <a:tblPr firstRow="1" bandRow="1">
                <a:tableStyleId>{5C22544A-7EE6-4342-B048-85BDC9FD1C3A}</a:tableStyleId>
              </a:tblPr>
              <a:tblGrid>
                <a:gridCol w="2839977"/>
                <a:gridCol w="2839980"/>
              </a:tblGrid>
              <a:tr h="228513">
                <a:tc>
                  <a:txBody>
                    <a:bodyPr/>
                    <a:lstStyle/>
                    <a:p>
                      <a:r>
                        <a:rPr lang="en-GB" sz="900" b="0" cap="all" baseline="0" dirty="0" smtClean="0">
                          <a:solidFill>
                            <a:schemeClr val="tx1">
                              <a:lumMod val="75000"/>
                              <a:lumOff val="25000"/>
                            </a:schemeClr>
                          </a:solidFill>
                        </a:rPr>
                        <a:t>Stay in</a:t>
                      </a:r>
                      <a:endParaRPr lang="en-GB" sz="900" b="0" cap="all" baseline="0" dirty="0">
                        <a:solidFill>
                          <a:schemeClr val="tx1">
                            <a:lumMod val="75000"/>
                            <a:lumOff val="25000"/>
                          </a:schemeClr>
                        </a:solidFill>
                      </a:endParaRPr>
                    </a:p>
                  </a:txBody>
                  <a:tcPr marL="216000" marR="72000" marB="28800" anchor="b">
                    <a:lnL w="12700" cmpd="sng">
                      <a:noFill/>
                    </a:lnL>
                    <a:lnR w="762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r>
                        <a:rPr lang="en-GB" sz="900" b="0" cap="all" baseline="0" dirty="0" smtClean="0">
                          <a:solidFill>
                            <a:schemeClr val="tx1">
                              <a:lumMod val="75000"/>
                              <a:lumOff val="25000"/>
                            </a:schemeClr>
                          </a:solidFill>
                        </a:rPr>
                        <a:t>Get out</a:t>
                      </a:r>
                      <a:endParaRPr lang="en-GB" sz="900" b="0" cap="all" baseline="0" dirty="0">
                        <a:solidFill>
                          <a:schemeClr val="tx1">
                            <a:lumMod val="75000"/>
                            <a:lumOff val="25000"/>
                          </a:schemeClr>
                        </a:solidFill>
                      </a:endParaRPr>
                    </a:p>
                  </a:txBody>
                  <a:tcPr marL="108000" marR="72000" marB="2880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r>
              <a:tr h="110580">
                <a:tc>
                  <a:txBody>
                    <a:bodyPr/>
                    <a:lstStyle/>
                    <a:p>
                      <a:endParaRPr lang="en-GB" sz="700" dirty="0"/>
                    </a:p>
                  </a:txBody>
                  <a:tcPr marT="0" marB="0" anchor="ctr">
                    <a:lnL w="12700" cmpd="sng">
                      <a:noFill/>
                    </a:lnL>
                    <a:lnR w="762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accent1"/>
                    </a:solidFill>
                  </a:tcPr>
                </a:tc>
                <a:tc>
                  <a:txBody>
                    <a:bodyPr/>
                    <a:lstStyle/>
                    <a:p>
                      <a:endParaRPr lang="en-GB" sz="700" dirty="0"/>
                    </a:p>
                  </a:txBody>
                  <a:tcPr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accent2"/>
                    </a:solidFill>
                  </a:tcPr>
                </a:tc>
              </a:tr>
            </a:tbl>
          </a:graphicData>
        </a:graphic>
      </p:graphicFrame>
    </p:spTree>
    <p:extLst>
      <p:ext uri="{BB962C8B-B14F-4D97-AF65-F5344CB8AC3E}">
        <p14:creationId xmlns:p14="http://schemas.microsoft.com/office/powerpoint/2010/main" val="3008659578"/>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Benefits of the EU?</a:t>
            </a:r>
            <a:endParaRPr lang="en-GB" dirty="0"/>
          </a:p>
        </p:txBody>
      </p:sp>
      <p:graphicFrame>
        <p:nvGraphicFramePr>
          <p:cNvPr id="8" name="Content Placeholder 7"/>
          <p:cNvGraphicFramePr>
            <a:graphicFrameLocks/>
          </p:cNvGraphicFramePr>
          <p:nvPr>
            <p:extLst>
              <p:ext uri="{D42A27DB-BD31-4B8C-83A1-F6EECF244321}">
                <p14:modId xmlns:p14="http://schemas.microsoft.com/office/powerpoint/2010/main" val="2721653294"/>
              </p:ext>
            </p:extLst>
          </p:nvPr>
        </p:nvGraphicFramePr>
        <p:xfrm>
          <a:off x="0" y="524198"/>
          <a:ext cx="9196064" cy="5472608"/>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 Placeholder 5"/>
          <p:cNvSpPr>
            <a:spLocks noGrp="1"/>
          </p:cNvSpPr>
          <p:nvPr>
            <p:ph type="body" sz="quarter" idx="13"/>
          </p:nvPr>
        </p:nvSpPr>
        <p:spPr>
          <a:xfrm>
            <a:off x="387305" y="726920"/>
            <a:ext cx="7725097" cy="363600"/>
          </a:xfrm>
          <a:solidFill>
            <a:schemeClr val="bg1"/>
          </a:solidFill>
        </p:spPr>
        <p:txBody>
          <a:bodyPr>
            <a:normAutofit/>
          </a:bodyPr>
          <a:lstStyle/>
          <a:p>
            <a:r>
              <a:rPr lang="en-GB" sz="1800" dirty="0">
                <a:solidFill>
                  <a:schemeClr val="tx1"/>
                </a:solidFill>
                <a:latin typeface="Arial MT Std Light" pitchFamily="34" charset="0"/>
              </a:rPr>
              <a:t>Q.  “</a:t>
            </a:r>
            <a:r>
              <a:rPr lang="en-GB" sz="1800" i="1" cap="none" dirty="0">
                <a:solidFill>
                  <a:schemeClr val="tx1"/>
                </a:solidFill>
                <a:latin typeface="Arial MT Std Light" pitchFamily="34" charset="0"/>
              </a:rPr>
              <a:t>What does the EU mean to you personally?”</a:t>
            </a:r>
            <a:endParaRPr lang="en-GB" sz="1800" i="1" dirty="0">
              <a:solidFill>
                <a:schemeClr val="tx1"/>
              </a:solidFill>
              <a:latin typeface="Arial MT Std Light" pitchFamily="34" charset="0"/>
            </a:endParaRPr>
          </a:p>
        </p:txBody>
      </p:sp>
      <p:sp>
        <p:nvSpPr>
          <p:cNvPr id="5" name="TextBox 4"/>
          <p:cNvSpPr txBox="1"/>
          <p:nvPr/>
        </p:nvSpPr>
        <p:spPr>
          <a:xfrm>
            <a:off x="8316416" y="836713"/>
            <a:ext cx="720080" cy="360040"/>
          </a:xfrm>
          <a:prstGeom prst="rect">
            <a:avLst/>
          </a:prstGeom>
          <a:noFill/>
        </p:spPr>
        <p:txBody>
          <a:bodyPr wrap="square" lIns="0" tIns="0" rIns="0" bIns="0" rtlCol="0">
            <a:normAutofit/>
          </a:bodyPr>
          <a:lstStyle/>
          <a:p>
            <a:pPr>
              <a:spcBef>
                <a:spcPts val="900"/>
              </a:spcBef>
            </a:pPr>
            <a:r>
              <a:rPr lang="en-GB" b="1" dirty="0" smtClean="0">
                <a:solidFill>
                  <a:schemeClr val="tx1">
                    <a:lumMod val="75000"/>
                    <a:lumOff val="25000"/>
                  </a:schemeClr>
                </a:solidFill>
              </a:rPr>
              <a:t>EU 27</a:t>
            </a:r>
          </a:p>
        </p:txBody>
      </p:sp>
      <p:cxnSp>
        <p:nvCxnSpPr>
          <p:cNvPr id="11" name="Straight Arrow Connector 10"/>
          <p:cNvCxnSpPr/>
          <p:nvPr/>
        </p:nvCxnSpPr>
        <p:spPr>
          <a:xfrm flipH="1">
            <a:off x="8100392" y="908721"/>
            <a:ext cx="144016" cy="360040"/>
          </a:xfrm>
          <a:prstGeom prst="straightConnector1">
            <a:avLst/>
          </a:prstGeom>
          <a:ln w="3810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7884368" y="1484784"/>
            <a:ext cx="51244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8468816" y="1412777"/>
            <a:ext cx="720080" cy="360040"/>
          </a:xfrm>
          <a:prstGeom prst="rect">
            <a:avLst/>
          </a:prstGeom>
          <a:noFill/>
        </p:spPr>
        <p:txBody>
          <a:bodyPr wrap="square" lIns="0" tIns="0" rIns="0" bIns="0" rtlCol="0">
            <a:normAutofit/>
          </a:bodyPr>
          <a:lstStyle/>
          <a:p>
            <a:pPr>
              <a:spcBef>
                <a:spcPts val="900"/>
              </a:spcBef>
            </a:pPr>
            <a:r>
              <a:rPr lang="en-GB" b="1" dirty="0" smtClean="0">
                <a:solidFill>
                  <a:srgbClr val="FF0000"/>
                </a:solidFill>
              </a:rPr>
              <a:t>GB</a:t>
            </a:r>
          </a:p>
        </p:txBody>
      </p:sp>
      <p:sp>
        <p:nvSpPr>
          <p:cNvPr id="16" name="Title 1"/>
          <p:cNvSpPr txBox="1">
            <a:spLocks/>
          </p:cNvSpPr>
          <p:nvPr/>
        </p:nvSpPr>
        <p:spPr bwMode="gray">
          <a:xfrm>
            <a:off x="549077" y="-243408"/>
            <a:ext cx="8594924" cy="832520"/>
          </a:xfrm>
          <a:prstGeom prst="rect">
            <a:avLst/>
          </a:prstGeom>
        </p:spPr>
        <p:txBody>
          <a:bodyPr vert="horz" lIns="0" tIns="0" rIns="0" bIns="0" rtlCol="0" anchor="b">
            <a:normAutofit/>
          </a:bodyPr>
          <a:lstStyle>
            <a:lvl1pPr algn="l" defTabSz="914400" rtl="0" eaLnBrk="1" latinLnBrk="0" hangingPunct="1">
              <a:spcBef>
                <a:spcPct val="0"/>
              </a:spcBef>
              <a:buNone/>
              <a:defRPr sz="2400" b="1" kern="1200">
                <a:solidFill>
                  <a:schemeClr val="tx1"/>
                </a:solidFill>
                <a:latin typeface="+mj-lt"/>
                <a:ea typeface="+mj-ea"/>
                <a:cs typeface="+mj-cs"/>
              </a:defRPr>
            </a:lvl1pPr>
          </a:lstStyle>
          <a:p>
            <a:r>
              <a:rPr lang="en-GB" dirty="0" smtClean="0"/>
              <a:t>Travel means more to young, Economy more to older</a:t>
            </a:r>
            <a:endParaRPr lang="en-GB" dirty="0"/>
          </a:p>
        </p:txBody>
      </p:sp>
      <p:sp>
        <p:nvSpPr>
          <p:cNvPr id="13" name="Footer Placeholder 2"/>
          <p:cNvSpPr txBox="1">
            <a:spLocks/>
          </p:cNvSpPr>
          <p:nvPr/>
        </p:nvSpPr>
        <p:spPr bwMode="gray">
          <a:xfrm>
            <a:off x="395537" y="5949280"/>
            <a:ext cx="8469057" cy="360040"/>
          </a:xfrm>
          <a:prstGeom prst="rect">
            <a:avLst/>
          </a:prstGeom>
        </p:spPr>
        <p:txBody>
          <a:bodyPr vert="horz" wrap="square" lIns="0" tIns="0" rIns="0" bIns="0" rtlCol="0" anchor="ctr" anchorCtr="0">
            <a:noAutofit/>
          </a:bodyPr>
          <a:lstStyle/>
          <a:p>
            <a:pPr>
              <a:tabLst>
                <a:tab pos="8247194" algn="r"/>
              </a:tabLst>
              <a:defRPr/>
            </a:pPr>
            <a:r>
              <a:rPr lang="en-GB" sz="1400" b="1" dirty="0">
                <a:solidFill>
                  <a:schemeClr val="tx1">
                    <a:lumMod val="75000"/>
                    <a:lumOff val="25000"/>
                  </a:schemeClr>
                </a:solidFill>
              </a:rPr>
              <a:t>Base: 985 British adults 18+, 26</a:t>
            </a:r>
            <a:r>
              <a:rPr lang="en-GB" sz="1400" b="1" baseline="30000" dirty="0">
                <a:solidFill>
                  <a:schemeClr val="tx1">
                    <a:lumMod val="75000"/>
                    <a:lumOff val="25000"/>
                  </a:schemeClr>
                </a:solidFill>
              </a:rPr>
              <a:t>th</a:t>
            </a:r>
            <a:r>
              <a:rPr lang="en-GB" sz="1400" b="1" dirty="0">
                <a:solidFill>
                  <a:schemeClr val="tx1">
                    <a:lumMod val="75000"/>
                    <a:lumOff val="25000"/>
                  </a:schemeClr>
                </a:solidFill>
              </a:rPr>
              <a:t> February – 23</a:t>
            </a:r>
            <a:r>
              <a:rPr lang="en-GB" sz="1400" b="1" baseline="30000" dirty="0">
                <a:solidFill>
                  <a:schemeClr val="tx1">
                    <a:lumMod val="75000"/>
                    <a:lumOff val="25000"/>
                  </a:schemeClr>
                </a:solidFill>
              </a:rPr>
              <a:t>rd</a:t>
            </a:r>
            <a:r>
              <a:rPr lang="en-GB" sz="1400" b="1" dirty="0">
                <a:solidFill>
                  <a:schemeClr val="tx1">
                    <a:lumMod val="75000"/>
                    <a:lumOff val="25000"/>
                  </a:schemeClr>
                </a:solidFill>
              </a:rPr>
              <a:t> March 2016           </a:t>
            </a:r>
            <a:r>
              <a:rPr lang="en-GB" sz="1400" b="1" dirty="0">
                <a:solidFill>
                  <a:schemeClr val="bg2">
                    <a:lumMod val="25000"/>
                  </a:schemeClr>
                </a:solidFill>
              </a:rPr>
              <a:t>Source: </a:t>
            </a:r>
            <a:r>
              <a:rPr lang="en-GB" sz="1400" b="1" dirty="0" err="1">
                <a:solidFill>
                  <a:schemeClr val="bg2">
                    <a:lumMod val="25000"/>
                  </a:schemeClr>
                </a:solidFill>
              </a:rPr>
              <a:t>Ipsos</a:t>
            </a:r>
            <a:r>
              <a:rPr lang="en-GB" sz="1400" b="1" dirty="0">
                <a:solidFill>
                  <a:schemeClr val="bg2">
                    <a:lumMod val="25000"/>
                  </a:schemeClr>
                </a:solidFill>
              </a:rPr>
              <a:t> MORI Issues Index</a:t>
            </a:r>
          </a:p>
          <a:p>
            <a:pPr>
              <a:tabLst>
                <a:tab pos="8247194" algn="r"/>
              </a:tabLst>
              <a:defRPr/>
            </a:pPr>
            <a:r>
              <a:rPr lang="en-GB" sz="1400" b="1" dirty="0">
                <a:solidFill>
                  <a:schemeClr val="tx1">
                    <a:lumMod val="75000"/>
                    <a:lumOff val="25000"/>
                  </a:schemeClr>
                </a:solidFill>
              </a:rPr>
              <a:t> </a:t>
            </a:r>
          </a:p>
        </p:txBody>
      </p:sp>
    </p:spTree>
    <p:extLst>
      <p:ext uri="{BB962C8B-B14F-4D97-AF65-F5344CB8AC3E}">
        <p14:creationId xmlns:p14="http://schemas.microsoft.com/office/powerpoint/2010/main" val="2111795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graphicEl>
                                              <a:chart seriesIdx="0" categoryIdx="-4" bldStep="series"/>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graphicEl>
                                              <a:chart seriesIdx="1" categoryIdx="-4" bldStep="series"/>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Chart bld="series" animBg="0"/>
        </p:bldSub>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p:cNvGraphicFramePr/>
          <p:nvPr>
            <p:extLst>
              <p:ext uri="{D42A27DB-BD31-4B8C-83A1-F6EECF244321}">
                <p14:modId xmlns:p14="http://schemas.microsoft.com/office/powerpoint/2010/main" val="2717353357"/>
              </p:ext>
            </p:extLst>
          </p:nvPr>
        </p:nvGraphicFramePr>
        <p:xfrm>
          <a:off x="0" y="1464971"/>
          <a:ext cx="8820472" cy="4460973"/>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Placeholder 4"/>
          <p:cNvSpPr>
            <a:spLocks noGrp="1"/>
          </p:cNvSpPr>
          <p:nvPr>
            <p:ph type="body" sz="quarter" idx="13"/>
          </p:nvPr>
        </p:nvSpPr>
        <p:spPr>
          <a:solidFill>
            <a:schemeClr val="bg1"/>
          </a:solidFill>
        </p:spPr>
        <p:txBody>
          <a:bodyPr>
            <a:normAutofit fontScale="92500" lnSpcReduction="20000"/>
          </a:bodyPr>
          <a:lstStyle/>
          <a:p>
            <a:r>
              <a:rPr lang="en-GB" cap="none" dirty="0" smtClean="0">
                <a:solidFill>
                  <a:schemeClr val="tx1"/>
                </a:solidFill>
              </a:rPr>
              <a:t>Q</a:t>
            </a:r>
            <a:r>
              <a:rPr lang="en-GB" sz="1500" i="1" cap="none" dirty="0">
                <a:solidFill>
                  <a:schemeClr val="tx1"/>
                </a:solidFill>
              </a:rPr>
              <a:t>.  “Which of the options best describes your own preference for Britain’s future role in Europe?”</a:t>
            </a:r>
          </a:p>
        </p:txBody>
      </p:sp>
      <p:sp>
        <p:nvSpPr>
          <p:cNvPr id="2" name="Title 1"/>
          <p:cNvSpPr>
            <a:spLocks noGrp="1"/>
          </p:cNvSpPr>
          <p:nvPr>
            <p:ph type="title"/>
          </p:nvPr>
        </p:nvSpPr>
        <p:spPr>
          <a:xfrm>
            <a:off x="540694" y="47626"/>
            <a:ext cx="8062614" cy="573062"/>
          </a:xfrm>
        </p:spPr>
        <p:txBody>
          <a:bodyPr/>
          <a:lstStyle/>
          <a:p>
            <a:r>
              <a:rPr lang="en-GB" dirty="0" smtClean="0"/>
              <a:t>Britain’s future role in Europe</a:t>
            </a:r>
            <a:endParaRPr lang="en-GB" dirty="0"/>
          </a:p>
        </p:txBody>
      </p:sp>
      <p:sp>
        <p:nvSpPr>
          <p:cNvPr id="9" name="Text Placeholder 23"/>
          <p:cNvSpPr>
            <a:spLocks noGrp="1"/>
          </p:cNvSpPr>
          <p:nvPr>
            <p:ph type="body" sz="quarter" idx="15"/>
          </p:nvPr>
        </p:nvSpPr>
        <p:spPr>
          <a:xfrm>
            <a:off x="2599210" y="5852790"/>
            <a:ext cx="5976665" cy="298800"/>
          </a:xfrm>
        </p:spPr>
        <p:txBody>
          <a:bodyPr>
            <a:normAutofit/>
          </a:bodyPr>
          <a:lstStyle/>
          <a:p>
            <a:r>
              <a:rPr lang="en-GB" sz="1400" b="1" dirty="0"/>
              <a:t>Source: </a:t>
            </a:r>
            <a:r>
              <a:rPr lang="en-GB" sz="1400" b="1" dirty="0" err="1"/>
              <a:t>Ipsos</a:t>
            </a:r>
            <a:r>
              <a:rPr lang="en-GB" sz="1400" b="1" dirty="0"/>
              <a:t> MORI Political Monitor</a:t>
            </a:r>
          </a:p>
        </p:txBody>
      </p:sp>
      <p:cxnSp>
        <p:nvCxnSpPr>
          <p:cNvPr id="11" name="Straight Connector 10"/>
          <p:cNvCxnSpPr/>
          <p:nvPr/>
        </p:nvCxnSpPr>
        <p:spPr bwMode="auto">
          <a:xfrm>
            <a:off x="323528" y="2549485"/>
            <a:ext cx="8496944" cy="0"/>
          </a:xfrm>
          <a:prstGeom prst="line">
            <a:avLst/>
          </a:prstGeom>
          <a:solidFill>
            <a:schemeClr val="accent2"/>
          </a:solidFill>
          <a:ln w="15875" cap="flat" cmpd="sng" algn="ctr">
            <a:solidFill>
              <a:schemeClr val="tx1"/>
            </a:solidFill>
            <a:prstDash val="solid"/>
            <a:round/>
            <a:headEnd type="none" w="med" len="med"/>
            <a:tailEnd type="none" w="med" len="med"/>
          </a:ln>
          <a:effectLst/>
        </p:spPr>
      </p:cxnSp>
      <p:cxnSp>
        <p:nvCxnSpPr>
          <p:cNvPr id="12" name="Straight Connector 11"/>
          <p:cNvCxnSpPr>
            <a:endCxn id="10" idx="3"/>
          </p:cNvCxnSpPr>
          <p:nvPr/>
        </p:nvCxnSpPr>
        <p:spPr bwMode="auto">
          <a:xfrm>
            <a:off x="323528" y="3695456"/>
            <a:ext cx="8496944" cy="0"/>
          </a:xfrm>
          <a:prstGeom prst="line">
            <a:avLst/>
          </a:prstGeom>
          <a:solidFill>
            <a:schemeClr val="accent2"/>
          </a:solidFill>
          <a:ln w="15875" cap="flat" cmpd="sng" algn="ctr">
            <a:solidFill>
              <a:schemeClr val="tx1"/>
            </a:solidFill>
            <a:prstDash val="solid"/>
            <a:round/>
            <a:headEnd type="none" w="med" len="med"/>
            <a:tailEnd type="none" w="med" len="med"/>
          </a:ln>
          <a:effectLst/>
        </p:spPr>
      </p:cxnSp>
      <p:cxnSp>
        <p:nvCxnSpPr>
          <p:cNvPr id="13" name="Straight Connector 12"/>
          <p:cNvCxnSpPr/>
          <p:nvPr/>
        </p:nvCxnSpPr>
        <p:spPr bwMode="auto">
          <a:xfrm>
            <a:off x="323528" y="4824403"/>
            <a:ext cx="8496944" cy="5517"/>
          </a:xfrm>
          <a:prstGeom prst="line">
            <a:avLst/>
          </a:prstGeom>
          <a:solidFill>
            <a:schemeClr val="accent2"/>
          </a:solidFill>
          <a:ln w="15875" cap="flat" cmpd="sng" algn="ctr">
            <a:solidFill>
              <a:schemeClr val="tx1"/>
            </a:solidFill>
            <a:prstDash val="solid"/>
            <a:round/>
            <a:headEnd type="none" w="med" len="med"/>
            <a:tailEnd type="none" w="med" len="med"/>
          </a:ln>
          <a:effectLst/>
        </p:spPr>
      </p:cxnSp>
      <p:sp>
        <p:nvSpPr>
          <p:cNvPr id="14" name="TextBox 13"/>
          <p:cNvSpPr txBox="1"/>
          <p:nvPr/>
        </p:nvSpPr>
        <p:spPr>
          <a:xfrm>
            <a:off x="346051" y="5103093"/>
            <a:ext cx="1555948" cy="507831"/>
          </a:xfrm>
          <a:prstGeom prst="rect">
            <a:avLst/>
          </a:prstGeom>
          <a:noFill/>
        </p:spPr>
        <p:txBody>
          <a:bodyPr wrap="square" lIns="0" tIns="0" rIns="0" bIns="0" rtlCol="0">
            <a:spAutoFit/>
          </a:bodyPr>
          <a:lstStyle/>
          <a:p>
            <a:pPr algn="l"/>
            <a:r>
              <a:rPr lang="en-GB" sz="1100" b="1" dirty="0">
                <a:latin typeface="+mj-lt"/>
              </a:rPr>
              <a:t>Britain leaving the European Union altogether</a:t>
            </a:r>
          </a:p>
        </p:txBody>
      </p:sp>
      <p:sp>
        <p:nvSpPr>
          <p:cNvPr id="15" name="TextBox 14"/>
          <p:cNvSpPr txBox="1"/>
          <p:nvPr/>
        </p:nvSpPr>
        <p:spPr>
          <a:xfrm>
            <a:off x="346051" y="2813695"/>
            <a:ext cx="1555948" cy="677108"/>
          </a:xfrm>
          <a:prstGeom prst="rect">
            <a:avLst/>
          </a:prstGeom>
          <a:noFill/>
        </p:spPr>
        <p:txBody>
          <a:bodyPr wrap="square" lIns="0" tIns="0" rIns="0" bIns="0" rtlCol="0">
            <a:spAutoFit/>
          </a:bodyPr>
          <a:lstStyle/>
          <a:p>
            <a:pPr algn="l"/>
            <a:r>
              <a:rPr lang="en-GB" sz="1100" b="1" dirty="0">
                <a:latin typeface="+mj-lt"/>
              </a:rPr>
              <a:t>Britain’s relationship with Europe remaining broadly the same as at present</a:t>
            </a:r>
          </a:p>
        </p:txBody>
      </p:sp>
      <p:sp>
        <p:nvSpPr>
          <p:cNvPr id="16" name="TextBox 15"/>
          <p:cNvSpPr txBox="1"/>
          <p:nvPr/>
        </p:nvSpPr>
        <p:spPr>
          <a:xfrm>
            <a:off x="346051" y="3950965"/>
            <a:ext cx="1512168" cy="846386"/>
          </a:xfrm>
          <a:prstGeom prst="rect">
            <a:avLst/>
          </a:prstGeom>
          <a:noFill/>
        </p:spPr>
        <p:txBody>
          <a:bodyPr wrap="square" lIns="0" tIns="0" rIns="0" bIns="0" rtlCol="0">
            <a:spAutoFit/>
          </a:bodyPr>
          <a:lstStyle/>
          <a:p>
            <a:pPr algn="l"/>
            <a:r>
              <a:rPr lang="en-GB" sz="1100" b="1" dirty="0">
                <a:latin typeface="+mj-lt"/>
              </a:rPr>
              <a:t>Britain returning to being part on economic community, without political links</a:t>
            </a:r>
          </a:p>
        </p:txBody>
      </p:sp>
      <p:sp>
        <p:nvSpPr>
          <p:cNvPr id="17" name="TextBox 16"/>
          <p:cNvSpPr txBox="1"/>
          <p:nvPr/>
        </p:nvSpPr>
        <p:spPr>
          <a:xfrm>
            <a:off x="346051" y="1514501"/>
            <a:ext cx="1555948" cy="1015663"/>
          </a:xfrm>
          <a:prstGeom prst="rect">
            <a:avLst/>
          </a:prstGeom>
          <a:noFill/>
        </p:spPr>
        <p:txBody>
          <a:bodyPr wrap="square" lIns="0" tIns="0" rIns="0" bIns="0" rtlCol="0">
            <a:spAutoFit/>
          </a:bodyPr>
          <a:lstStyle/>
          <a:p>
            <a:pPr algn="l"/>
            <a:r>
              <a:rPr lang="en-GB" sz="1100" b="1" dirty="0">
                <a:latin typeface="+mj-lt"/>
              </a:rPr>
              <a:t>Britain and other member states of the European Union moving towards closer political and economic integration</a:t>
            </a:r>
          </a:p>
        </p:txBody>
      </p:sp>
      <p:cxnSp>
        <p:nvCxnSpPr>
          <p:cNvPr id="18" name="Straight Connector 17"/>
          <p:cNvCxnSpPr/>
          <p:nvPr/>
        </p:nvCxnSpPr>
        <p:spPr bwMode="auto">
          <a:xfrm>
            <a:off x="1950424" y="1411132"/>
            <a:ext cx="0" cy="4437063"/>
          </a:xfrm>
          <a:prstGeom prst="line">
            <a:avLst/>
          </a:prstGeom>
          <a:solidFill>
            <a:schemeClr val="accent2"/>
          </a:solidFill>
          <a:ln w="15875" cap="flat" cmpd="sng" algn="ctr">
            <a:solidFill>
              <a:schemeClr val="tx1"/>
            </a:solidFill>
            <a:prstDash val="solid"/>
            <a:round/>
            <a:headEnd type="none" w="med" len="med"/>
            <a:tailEnd type="none" w="med" len="med"/>
          </a:ln>
          <a:effectLst/>
        </p:spPr>
      </p:cxnSp>
      <p:sp>
        <p:nvSpPr>
          <p:cNvPr id="19" name="TextBox 18"/>
          <p:cNvSpPr txBox="1"/>
          <p:nvPr/>
        </p:nvSpPr>
        <p:spPr>
          <a:xfrm>
            <a:off x="1975098" y="2325143"/>
            <a:ext cx="648072" cy="138499"/>
          </a:xfrm>
          <a:prstGeom prst="rect">
            <a:avLst/>
          </a:prstGeom>
          <a:noFill/>
        </p:spPr>
        <p:txBody>
          <a:bodyPr wrap="square" lIns="0" tIns="0" rIns="0" bIns="0" rtlCol="0">
            <a:spAutoFit/>
          </a:bodyPr>
          <a:lstStyle/>
          <a:p>
            <a:pPr algn="r"/>
            <a:r>
              <a:rPr lang="en-GB" sz="900" dirty="0">
                <a:latin typeface="+mj-lt"/>
              </a:rPr>
              <a:t>Apr ‘96</a:t>
            </a:r>
          </a:p>
        </p:txBody>
      </p:sp>
      <p:sp>
        <p:nvSpPr>
          <p:cNvPr id="20" name="TextBox 19"/>
          <p:cNvSpPr txBox="1"/>
          <p:nvPr/>
        </p:nvSpPr>
        <p:spPr>
          <a:xfrm>
            <a:off x="1975098" y="2164764"/>
            <a:ext cx="648072" cy="138499"/>
          </a:xfrm>
          <a:prstGeom prst="rect">
            <a:avLst/>
          </a:prstGeom>
          <a:noFill/>
        </p:spPr>
        <p:txBody>
          <a:bodyPr wrap="square" lIns="0" tIns="0" rIns="0" bIns="0" rtlCol="0">
            <a:spAutoFit/>
          </a:bodyPr>
          <a:lstStyle/>
          <a:p>
            <a:pPr algn="r"/>
            <a:r>
              <a:rPr lang="en-GB" sz="900" dirty="0">
                <a:latin typeface="+mj-lt"/>
              </a:rPr>
              <a:t>Nov ‘12</a:t>
            </a:r>
          </a:p>
        </p:txBody>
      </p:sp>
      <p:sp>
        <p:nvSpPr>
          <p:cNvPr id="21" name="TextBox 20"/>
          <p:cNvSpPr txBox="1"/>
          <p:nvPr/>
        </p:nvSpPr>
        <p:spPr>
          <a:xfrm>
            <a:off x="1975098" y="2004385"/>
            <a:ext cx="648072" cy="138499"/>
          </a:xfrm>
          <a:prstGeom prst="rect">
            <a:avLst/>
          </a:prstGeom>
          <a:noFill/>
        </p:spPr>
        <p:txBody>
          <a:bodyPr wrap="square" lIns="0" tIns="0" rIns="0" bIns="0" rtlCol="0">
            <a:spAutoFit/>
          </a:bodyPr>
          <a:lstStyle/>
          <a:p>
            <a:pPr algn="r"/>
            <a:r>
              <a:rPr lang="en-GB" sz="900" dirty="0">
                <a:latin typeface="+mj-lt"/>
              </a:rPr>
              <a:t>May ‘14</a:t>
            </a:r>
          </a:p>
        </p:txBody>
      </p:sp>
      <p:sp>
        <p:nvSpPr>
          <p:cNvPr id="22" name="TextBox 21"/>
          <p:cNvSpPr txBox="1"/>
          <p:nvPr/>
        </p:nvSpPr>
        <p:spPr>
          <a:xfrm>
            <a:off x="1975098" y="1844005"/>
            <a:ext cx="648072" cy="138499"/>
          </a:xfrm>
          <a:prstGeom prst="rect">
            <a:avLst/>
          </a:prstGeom>
          <a:noFill/>
        </p:spPr>
        <p:txBody>
          <a:bodyPr wrap="square" lIns="0" tIns="0" rIns="0" bIns="0" rtlCol="0">
            <a:spAutoFit/>
          </a:bodyPr>
          <a:lstStyle/>
          <a:p>
            <a:pPr algn="r"/>
            <a:r>
              <a:rPr lang="en-GB" sz="900" dirty="0">
                <a:latin typeface="+mj-lt"/>
              </a:rPr>
              <a:t>Oct ‘14</a:t>
            </a:r>
          </a:p>
        </p:txBody>
      </p:sp>
      <p:sp>
        <p:nvSpPr>
          <p:cNvPr id="43" name="TextBox 42"/>
          <p:cNvSpPr txBox="1"/>
          <p:nvPr/>
        </p:nvSpPr>
        <p:spPr>
          <a:xfrm>
            <a:off x="1975098" y="1683626"/>
            <a:ext cx="648072" cy="138499"/>
          </a:xfrm>
          <a:prstGeom prst="rect">
            <a:avLst/>
          </a:prstGeom>
          <a:noFill/>
        </p:spPr>
        <p:txBody>
          <a:bodyPr wrap="square" lIns="0" tIns="0" rIns="0" bIns="0" rtlCol="0">
            <a:spAutoFit/>
          </a:bodyPr>
          <a:lstStyle/>
          <a:p>
            <a:pPr algn="r"/>
            <a:r>
              <a:rPr lang="en-GB" sz="900" dirty="0">
                <a:latin typeface="+mj-lt"/>
              </a:rPr>
              <a:t>Jun ‘15</a:t>
            </a:r>
          </a:p>
        </p:txBody>
      </p:sp>
      <p:sp>
        <p:nvSpPr>
          <p:cNvPr id="36" name="TextBox 35"/>
          <p:cNvSpPr txBox="1"/>
          <p:nvPr/>
        </p:nvSpPr>
        <p:spPr>
          <a:xfrm>
            <a:off x="1975098" y="1523248"/>
            <a:ext cx="648072" cy="138499"/>
          </a:xfrm>
          <a:prstGeom prst="rect">
            <a:avLst/>
          </a:prstGeom>
          <a:noFill/>
        </p:spPr>
        <p:txBody>
          <a:bodyPr wrap="square" lIns="0" tIns="0" rIns="0" bIns="0" rtlCol="0">
            <a:spAutoFit/>
          </a:bodyPr>
          <a:lstStyle/>
          <a:p>
            <a:pPr algn="r"/>
            <a:r>
              <a:rPr lang="en-GB" sz="900" dirty="0">
                <a:latin typeface="+mj-lt"/>
              </a:rPr>
              <a:t>Oct‘15</a:t>
            </a:r>
          </a:p>
        </p:txBody>
      </p:sp>
      <p:sp>
        <p:nvSpPr>
          <p:cNvPr id="40" name="TextBox 39"/>
          <p:cNvSpPr txBox="1"/>
          <p:nvPr/>
        </p:nvSpPr>
        <p:spPr>
          <a:xfrm>
            <a:off x="1975098" y="3460026"/>
            <a:ext cx="648072" cy="138499"/>
          </a:xfrm>
          <a:prstGeom prst="rect">
            <a:avLst/>
          </a:prstGeom>
          <a:noFill/>
        </p:spPr>
        <p:txBody>
          <a:bodyPr wrap="square" lIns="0" tIns="0" rIns="0" bIns="0" rtlCol="0">
            <a:spAutoFit/>
          </a:bodyPr>
          <a:lstStyle/>
          <a:p>
            <a:pPr algn="r"/>
            <a:r>
              <a:rPr lang="en-GB" sz="900" dirty="0">
                <a:latin typeface="+mj-lt"/>
              </a:rPr>
              <a:t>Apr ‘96</a:t>
            </a:r>
          </a:p>
        </p:txBody>
      </p:sp>
      <p:sp>
        <p:nvSpPr>
          <p:cNvPr id="44" name="TextBox 43"/>
          <p:cNvSpPr txBox="1"/>
          <p:nvPr/>
        </p:nvSpPr>
        <p:spPr>
          <a:xfrm>
            <a:off x="1975098" y="3299646"/>
            <a:ext cx="648072" cy="138499"/>
          </a:xfrm>
          <a:prstGeom prst="rect">
            <a:avLst/>
          </a:prstGeom>
          <a:noFill/>
        </p:spPr>
        <p:txBody>
          <a:bodyPr wrap="square" lIns="0" tIns="0" rIns="0" bIns="0" rtlCol="0">
            <a:spAutoFit/>
          </a:bodyPr>
          <a:lstStyle/>
          <a:p>
            <a:pPr algn="r"/>
            <a:r>
              <a:rPr lang="en-GB" sz="900" dirty="0">
                <a:latin typeface="+mj-lt"/>
              </a:rPr>
              <a:t>Nov ‘12</a:t>
            </a:r>
          </a:p>
        </p:txBody>
      </p:sp>
      <p:sp>
        <p:nvSpPr>
          <p:cNvPr id="45" name="TextBox 44"/>
          <p:cNvSpPr txBox="1"/>
          <p:nvPr/>
        </p:nvSpPr>
        <p:spPr>
          <a:xfrm>
            <a:off x="1975098" y="3139268"/>
            <a:ext cx="648072" cy="138499"/>
          </a:xfrm>
          <a:prstGeom prst="rect">
            <a:avLst/>
          </a:prstGeom>
          <a:noFill/>
        </p:spPr>
        <p:txBody>
          <a:bodyPr wrap="square" lIns="0" tIns="0" rIns="0" bIns="0" rtlCol="0">
            <a:spAutoFit/>
          </a:bodyPr>
          <a:lstStyle/>
          <a:p>
            <a:pPr algn="r"/>
            <a:r>
              <a:rPr lang="en-GB" sz="900" dirty="0">
                <a:latin typeface="+mj-lt"/>
              </a:rPr>
              <a:t>May ‘14</a:t>
            </a:r>
          </a:p>
        </p:txBody>
      </p:sp>
      <p:sp>
        <p:nvSpPr>
          <p:cNvPr id="46" name="TextBox 45"/>
          <p:cNvSpPr txBox="1"/>
          <p:nvPr/>
        </p:nvSpPr>
        <p:spPr>
          <a:xfrm>
            <a:off x="1975098" y="2978888"/>
            <a:ext cx="648072" cy="138499"/>
          </a:xfrm>
          <a:prstGeom prst="rect">
            <a:avLst/>
          </a:prstGeom>
          <a:noFill/>
        </p:spPr>
        <p:txBody>
          <a:bodyPr wrap="square" lIns="0" tIns="0" rIns="0" bIns="0" rtlCol="0">
            <a:spAutoFit/>
          </a:bodyPr>
          <a:lstStyle/>
          <a:p>
            <a:pPr algn="r"/>
            <a:r>
              <a:rPr lang="en-GB" sz="900" dirty="0">
                <a:latin typeface="+mj-lt"/>
              </a:rPr>
              <a:t>Oct ‘14</a:t>
            </a:r>
          </a:p>
        </p:txBody>
      </p:sp>
      <p:sp>
        <p:nvSpPr>
          <p:cNvPr id="47" name="TextBox 46"/>
          <p:cNvSpPr txBox="1"/>
          <p:nvPr/>
        </p:nvSpPr>
        <p:spPr>
          <a:xfrm>
            <a:off x="1975098" y="2818509"/>
            <a:ext cx="648072" cy="138499"/>
          </a:xfrm>
          <a:prstGeom prst="rect">
            <a:avLst/>
          </a:prstGeom>
          <a:noFill/>
        </p:spPr>
        <p:txBody>
          <a:bodyPr wrap="square" lIns="0" tIns="0" rIns="0" bIns="0" rtlCol="0">
            <a:spAutoFit/>
          </a:bodyPr>
          <a:lstStyle/>
          <a:p>
            <a:pPr algn="r"/>
            <a:r>
              <a:rPr lang="en-GB" sz="900" dirty="0">
                <a:latin typeface="+mj-lt"/>
              </a:rPr>
              <a:t>Jun ‘15</a:t>
            </a:r>
          </a:p>
        </p:txBody>
      </p:sp>
      <p:sp>
        <p:nvSpPr>
          <p:cNvPr id="48" name="TextBox 47"/>
          <p:cNvSpPr txBox="1"/>
          <p:nvPr/>
        </p:nvSpPr>
        <p:spPr>
          <a:xfrm>
            <a:off x="1975098" y="2658131"/>
            <a:ext cx="648072" cy="138499"/>
          </a:xfrm>
          <a:prstGeom prst="rect">
            <a:avLst/>
          </a:prstGeom>
          <a:noFill/>
        </p:spPr>
        <p:txBody>
          <a:bodyPr wrap="square" lIns="0" tIns="0" rIns="0" bIns="0" rtlCol="0">
            <a:spAutoFit/>
          </a:bodyPr>
          <a:lstStyle/>
          <a:p>
            <a:pPr algn="r"/>
            <a:r>
              <a:rPr lang="en-GB" sz="900" dirty="0">
                <a:latin typeface="+mj-lt"/>
              </a:rPr>
              <a:t>Oct‘15</a:t>
            </a:r>
          </a:p>
        </p:txBody>
      </p:sp>
      <p:sp>
        <p:nvSpPr>
          <p:cNvPr id="49" name="TextBox 48"/>
          <p:cNvSpPr txBox="1"/>
          <p:nvPr/>
        </p:nvSpPr>
        <p:spPr>
          <a:xfrm>
            <a:off x="1975098" y="4595313"/>
            <a:ext cx="648072" cy="138499"/>
          </a:xfrm>
          <a:prstGeom prst="rect">
            <a:avLst/>
          </a:prstGeom>
          <a:noFill/>
        </p:spPr>
        <p:txBody>
          <a:bodyPr wrap="square" lIns="0" tIns="0" rIns="0" bIns="0" rtlCol="0">
            <a:spAutoFit/>
          </a:bodyPr>
          <a:lstStyle/>
          <a:p>
            <a:pPr algn="r"/>
            <a:r>
              <a:rPr lang="en-GB" sz="900" dirty="0">
                <a:latin typeface="+mj-lt"/>
              </a:rPr>
              <a:t>Apr ‘96</a:t>
            </a:r>
          </a:p>
        </p:txBody>
      </p:sp>
      <p:sp>
        <p:nvSpPr>
          <p:cNvPr id="50" name="TextBox 49"/>
          <p:cNvSpPr txBox="1"/>
          <p:nvPr/>
        </p:nvSpPr>
        <p:spPr>
          <a:xfrm>
            <a:off x="1975098" y="4434933"/>
            <a:ext cx="648072" cy="138499"/>
          </a:xfrm>
          <a:prstGeom prst="rect">
            <a:avLst/>
          </a:prstGeom>
          <a:noFill/>
        </p:spPr>
        <p:txBody>
          <a:bodyPr wrap="square" lIns="0" tIns="0" rIns="0" bIns="0" rtlCol="0">
            <a:spAutoFit/>
          </a:bodyPr>
          <a:lstStyle/>
          <a:p>
            <a:pPr algn="r"/>
            <a:r>
              <a:rPr lang="en-GB" sz="900" dirty="0">
                <a:latin typeface="+mj-lt"/>
              </a:rPr>
              <a:t>Nov ‘12</a:t>
            </a:r>
          </a:p>
        </p:txBody>
      </p:sp>
      <p:sp>
        <p:nvSpPr>
          <p:cNvPr id="51" name="TextBox 50"/>
          <p:cNvSpPr txBox="1"/>
          <p:nvPr/>
        </p:nvSpPr>
        <p:spPr>
          <a:xfrm>
            <a:off x="1975098" y="4274553"/>
            <a:ext cx="648072" cy="138499"/>
          </a:xfrm>
          <a:prstGeom prst="rect">
            <a:avLst/>
          </a:prstGeom>
          <a:noFill/>
        </p:spPr>
        <p:txBody>
          <a:bodyPr wrap="square" lIns="0" tIns="0" rIns="0" bIns="0" rtlCol="0">
            <a:spAutoFit/>
          </a:bodyPr>
          <a:lstStyle/>
          <a:p>
            <a:pPr algn="r"/>
            <a:r>
              <a:rPr lang="en-GB" sz="900" dirty="0">
                <a:latin typeface="+mj-lt"/>
              </a:rPr>
              <a:t>May ‘14</a:t>
            </a:r>
          </a:p>
        </p:txBody>
      </p:sp>
      <p:sp>
        <p:nvSpPr>
          <p:cNvPr id="52" name="TextBox 51"/>
          <p:cNvSpPr txBox="1"/>
          <p:nvPr/>
        </p:nvSpPr>
        <p:spPr>
          <a:xfrm>
            <a:off x="1975098" y="4114175"/>
            <a:ext cx="648072" cy="138499"/>
          </a:xfrm>
          <a:prstGeom prst="rect">
            <a:avLst/>
          </a:prstGeom>
          <a:noFill/>
        </p:spPr>
        <p:txBody>
          <a:bodyPr wrap="square" lIns="0" tIns="0" rIns="0" bIns="0" rtlCol="0">
            <a:spAutoFit/>
          </a:bodyPr>
          <a:lstStyle/>
          <a:p>
            <a:pPr algn="r"/>
            <a:r>
              <a:rPr lang="en-GB" sz="900" dirty="0">
                <a:latin typeface="+mj-lt"/>
              </a:rPr>
              <a:t>Oct ‘14</a:t>
            </a:r>
          </a:p>
        </p:txBody>
      </p:sp>
      <p:sp>
        <p:nvSpPr>
          <p:cNvPr id="53" name="TextBox 52"/>
          <p:cNvSpPr txBox="1"/>
          <p:nvPr/>
        </p:nvSpPr>
        <p:spPr>
          <a:xfrm>
            <a:off x="1975098" y="3953796"/>
            <a:ext cx="648072" cy="138499"/>
          </a:xfrm>
          <a:prstGeom prst="rect">
            <a:avLst/>
          </a:prstGeom>
          <a:noFill/>
        </p:spPr>
        <p:txBody>
          <a:bodyPr wrap="square" lIns="0" tIns="0" rIns="0" bIns="0" rtlCol="0">
            <a:spAutoFit/>
          </a:bodyPr>
          <a:lstStyle/>
          <a:p>
            <a:pPr algn="r"/>
            <a:r>
              <a:rPr lang="en-GB" sz="900" dirty="0">
                <a:latin typeface="+mj-lt"/>
              </a:rPr>
              <a:t>Jun ‘15</a:t>
            </a:r>
          </a:p>
        </p:txBody>
      </p:sp>
      <p:sp>
        <p:nvSpPr>
          <p:cNvPr id="54" name="TextBox 53"/>
          <p:cNvSpPr txBox="1"/>
          <p:nvPr/>
        </p:nvSpPr>
        <p:spPr>
          <a:xfrm>
            <a:off x="1975098" y="3793416"/>
            <a:ext cx="648072" cy="138499"/>
          </a:xfrm>
          <a:prstGeom prst="rect">
            <a:avLst/>
          </a:prstGeom>
          <a:noFill/>
        </p:spPr>
        <p:txBody>
          <a:bodyPr wrap="square" lIns="0" tIns="0" rIns="0" bIns="0" rtlCol="0">
            <a:spAutoFit/>
          </a:bodyPr>
          <a:lstStyle/>
          <a:p>
            <a:pPr algn="r"/>
            <a:r>
              <a:rPr lang="en-GB" sz="900" dirty="0">
                <a:latin typeface="+mj-lt"/>
              </a:rPr>
              <a:t>Oct‘15</a:t>
            </a:r>
          </a:p>
        </p:txBody>
      </p:sp>
      <p:sp>
        <p:nvSpPr>
          <p:cNvPr id="55" name="TextBox 54"/>
          <p:cNvSpPr txBox="1"/>
          <p:nvPr/>
        </p:nvSpPr>
        <p:spPr>
          <a:xfrm>
            <a:off x="1975098" y="5716682"/>
            <a:ext cx="648072" cy="138499"/>
          </a:xfrm>
          <a:prstGeom prst="rect">
            <a:avLst/>
          </a:prstGeom>
          <a:noFill/>
        </p:spPr>
        <p:txBody>
          <a:bodyPr wrap="square" lIns="0" tIns="0" rIns="0" bIns="0" rtlCol="0">
            <a:spAutoFit/>
          </a:bodyPr>
          <a:lstStyle/>
          <a:p>
            <a:pPr algn="r"/>
            <a:r>
              <a:rPr lang="en-GB" sz="900" dirty="0">
                <a:latin typeface="+mj-lt"/>
              </a:rPr>
              <a:t>Apr ‘96</a:t>
            </a:r>
          </a:p>
        </p:txBody>
      </p:sp>
      <p:sp>
        <p:nvSpPr>
          <p:cNvPr id="56" name="TextBox 55"/>
          <p:cNvSpPr txBox="1"/>
          <p:nvPr/>
        </p:nvSpPr>
        <p:spPr>
          <a:xfrm>
            <a:off x="1975098" y="5556303"/>
            <a:ext cx="648072" cy="138499"/>
          </a:xfrm>
          <a:prstGeom prst="rect">
            <a:avLst/>
          </a:prstGeom>
          <a:noFill/>
        </p:spPr>
        <p:txBody>
          <a:bodyPr wrap="square" lIns="0" tIns="0" rIns="0" bIns="0" rtlCol="0">
            <a:spAutoFit/>
          </a:bodyPr>
          <a:lstStyle/>
          <a:p>
            <a:pPr algn="r"/>
            <a:r>
              <a:rPr lang="en-GB" sz="900" dirty="0">
                <a:latin typeface="+mj-lt"/>
              </a:rPr>
              <a:t>Nov ‘12</a:t>
            </a:r>
          </a:p>
        </p:txBody>
      </p:sp>
      <p:sp>
        <p:nvSpPr>
          <p:cNvPr id="57" name="TextBox 56"/>
          <p:cNvSpPr txBox="1"/>
          <p:nvPr/>
        </p:nvSpPr>
        <p:spPr>
          <a:xfrm>
            <a:off x="1975098" y="5395924"/>
            <a:ext cx="648072" cy="138499"/>
          </a:xfrm>
          <a:prstGeom prst="rect">
            <a:avLst/>
          </a:prstGeom>
          <a:noFill/>
        </p:spPr>
        <p:txBody>
          <a:bodyPr wrap="square" lIns="0" tIns="0" rIns="0" bIns="0" rtlCol="0">
            <a:spAutoFit/>
          </a:bodyPr>
          <a:lstStyle/>
          <a:p>
            <a:pPr algn="r"/>
            <a:r>
              <a:rPr lang="en-GB" sz="900" dirty="0">
                <a:latin typeface="+mj-lt"/>
              </a:rPr>
              <a:t>May ‘14</a:t>
            </a:r>
          </a:p>
        </p:txBody>
      </p:sp>
      <p:sp>
        <p:nvSpPr>
          <p:cNvPr id="58" name="TextBox 57"/>
          <p:cNvSpPr txBox="1"/>
          <p:nvPr/>
        </p:nvSpPr>
        <p:spPr>
          <a:xfrm>
            <a:off x="1975098" y="5235544"/>
            <a:ext cx="648072" cy="138499"/>
          </a:xfrm>
          <a:prstGeom prst="rect">
            <a:avLst/>
          </a:prstGeom>
          <a:noFill/>
        </p:spPr>
        <p:txBody>
          <a:bodyPr wrap="square" lIns="0" tIns="0" rIns="0" bIns="0" rtlCol="0">
            <a:spAutoFit/>
          </a:bodyPr>
          <a:lstStyle/>
          <a:p>
            <a:pPr algn="r"/>
            <a:r>
              <a:rPr lang="en-GB" sz="900" dirty="0">
                <a:latin typeface="+mj-lt"/>
              </a:rPr>
              <a:t>Oct ‘14</a:t>
            </a:r>
          </a:p>
        </p:txBody>
      </p:sp>
      <p:sp>
        <p:nvSpPr>
          <p:cNvPr id="75" name="TextBox 74"/>
          <p:cNvSpPr txBox="1"/>
          <p:nvPr/>
        </p:nvSpPr>
        <p:spPr>
          <a:xfrm>
            <a:off x="1975098" y="5075165"/>
            <a:ext cx="648072" cy="138499"/>
          </a:xfrm>
          <a:prstGeom prst="rect">
            <a:avLst/>
          </a:prstGeom>
          <a:noFill/>
        </p:spPr>
        <p:txBody>
          <a:bodyPr wrap="square" lIns="0" tIns="0" rIns="0" bIns="0" rtlCol="0">
            <a:spAutoFit/>
          </a:bodyPr>
          <a:lstStyle/>
          <a:p>
            <a:pPr algn="r"/>
            <a:r>
              <a:rPr lang="en-GB" sz="900" dirty="0">
                <a:latin typeface="+mj-lt"/>
              </a:rPr>
              <a:t>Jun ‘15</a:t>
            </a:r>
          </a:p>
        </p:txBody>
      </p:sp>
      <p:sp>
        <p:nvSpPr>
          <p:cNvPr id="76" name="TextBox 75"/>
          <p:cNvSpPr txBox="1"/>
          <p:nvPr/>
        </p:nvSpPr>
        <p:spPr>
          <a:xfrm>
            <a:off x="1975098" y="4914787"/>
            <a:ext cx="648072" cy="138499"/>
          </a:xfrm>
          <a:prstGeom prst="rect">
            <a:avLst/>
          </a:prstGeom>
          <a:noFill/>
        </p:spPr>
        <p:txBody>
          <a:bodyPr wrap="square" lIns="0" tIns="0" rIns="0" bIns="0" rtlCol="0">
            <a:spAutoFit/>
          </a:bodyPr>
          <a:lstStyle/>
          <a:p>
            <a:pPr algn="r"/>
            <a:r>
              <a:rPr lang="en-GB" sz="900" dirty="0">
                <a:latin typeface="+mj-lt"/>
              </a:rPr>
              <a:t>Oct‘15</a:t>
            </a:r>
          </a:p>
        </p:txBody>
      </p:sp>
    </p:spTree>
    <p:extLst>
      <p:ext uri="{BB962C8B-B14F-4D97-AF65-F5344CB8AC3E}">
        <p14:creationId xmlns:p14="http://schemas.microsoft.com/office/powerpoint/2010/main" val="16788953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 descr="http://europa.eu/about-eu/basic-information/symbols/images/flag_yellow_high.jpg"/>
          <p:cNvPicPr>
            <a:picLocks noChangeAspect="1" noChangeArrowheads="1"/>
          </p:cNvPicPr>
          <p:nvPr/>
        </p:nvPicPr>
        <p:blipFill rotWithShape="1">
          <a:blip r:embed="rId3" cstate="screen">
            <a:grayscl/>
            <a:extLst>
              <a:ext uri="{28A0092B-C50C-407E-A947-70E740481C1C}">
                <a14:useLocalDpi xmlns:a14="http://schemas.microsoft.com/office/drawing/2010/main"/>
              </a:ext>
            </a:extLst>
          </a:blip>
          <a:srcRect/>
          <a:stretch/>
        </p:blipFill>
        <p:spPr bwMode="auto">
          <a:xfrm>
            <a:off x="6374308" y="3329818"/>
            <a:ext cx="1461144" cy="1649701"/>
          </a:xfrm>
          <a:prstGeom prst="ellipse">
            <a:avLst/>
          </a:prstGeom>
          <a:noFill/>
          <a:extLst>
            <a:ext uri="{909E8E84-426E-40DD-AFC4-6F175D3DCCD1}">
              <a14:hiddenFill xmlns:a14="http://schemas.microsoft.com/office/drawing/2010/main">
                <a:solidFill>
                  <a:srgbClr val="FFFFFF"/>
                </a:solidFill>
              </a14:hiddenFill>
            </a:ext>
          </a:extLst>
        </p:spPr>
      </p:pic>
      <p:pic>
        <p:nvPicPr>
          <p:cNvPr id="16" name="Picture 4" descr="http://europa.eu/about-eu/basic-information/symbols/images/flag_yellow_high.jpg"/>
          <p:cNvPicPr>
            <a:picLocks noChangeAspect="1" noChangeArrowheads="1"/>
          </p:cNvPicPr>
          <p:nvPr/>
        </p:nvPicPr>
        <p:blipFill rotWithShape="1">
          <a:blip r:embed="rId3" cstate="screen">
            <a:grayscl/>
            <a:extLst>
              <a:ext uri="{28A0092B-C50C-407E-A947-70E740481C1C}">
                <a14:useLocalDpi xmlns:a14="http://schemas.microsoft.com/office/drawing/2010/main"/>
              </a:ext>
            </a:extLst>
          </a:blip>
          <a:srcRect/>
          <a:stretch/>
        </p:blipFill>
        <p:spPr bwMode="auto">
          <a:xfrm>
            <a:off x="2753259" y="3412064"/>
            <a:ext cx="1461144" cy="1649701"/>
          </a:xfrm>
          <a:prstGeom prst="ellipse">
            <a:avLst/>
          </a:prstGeom>
          <a:noFill/>
          <a:extLst>
            <a:ext uri="{909E8E84-426E-40DD-AFC4-6F175D3DCCD1}">
              <a14:hiddenFill xmlns:a14="http://schemas.microsoft.com/office/drawing/2010/main">
                <a:solidFill>
                  <a:srgbClr val="FFFFFF"/>
                </a:solidFill>
              </a14:hiddenFill>
            </a:ext>
          </a:extLst>
        </p:spPr>
      </p:pic>
      <p:graphicFrame>
        <p:nvGraphicFramePr>
          <p:cNvPr id="18" name="Chart 17"/>
          <p:cNvGraphicFramePr/>
          <p:nvPr>
            <p:extLst>
              <p:ext uri="{D42A27DB-BD31-4B8C-83A1-F6EECF244321}">
                <p14:modId xmlns:p14="http://schemas.microsoft.com/office/powerpoint/2010/main" val="2577580418"/>
              </p:ext>
            </p:extLst>
          </p:nvPr>
        </p:nvGraphicFramePr>
        <p:xfrm>
          <a:off x="5615272" y="2773956"/>
          <a:ext cx="2962167" cy="277654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Chart 19"/>
          <p:cNvGraphicFramePr/>
          <p:nvPr>
            <p:extLst>
              <p:ext uri="{D42A27DB-BD31-4B8C-83A1-F6EECF244321}">
                <p14:modId xmlns:p14="http://schemas.microsoft.com/office/powerpoint/2010/main" val="942779216"/>
              </p:ext>
            </p:extLst>
          </p:nvPr>
        </p:nvGraphicFramePr>
        <p:xfrm>
          <a:off x="1985870" y="2807710"/>
          <a:ext cx="2962167" cy="2776540"/>
        </p:xfrm>
        <a:graphic>
          <a:graphicData uri="http://schemas.openxmlformats.org/drawingml/2006/chart">
            <c:chart xmlns:c="http://schemas.openxmlformats.org/drawingml/2006/chart" xmlns:r="http://schemas.openxmlformats.org/officeDocument/2006/relationships" r:id="rId5"/>
          </a:graphicData>
        </a:graphic>
      </p:graphicFrame>
      <p:sp>
        <p:nvSpPr>
          <p:cNvPr id="43" name="Rectangle 42"/>
          <p:cNvSpPr/>
          <p:nvPr/>
        </p:nvSpPr>
        <p:spPr>
          <a:xfrm>
            <a:off x="1801148" y="2556834"/>
            <a:ext cx="3302555" cy="25736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08664" tIns="34778" rIns="80119" bIns="34778" rtlCol="0" anchor="ctr">
            <a:noAutofit/>
          </a:bodyPr>
          <a:lstStyle/>
          <a:p>
            <a:pPr algn="ctr" defTabSz="801188"/>
            <a:r>
              <a:rPr lang="en-GB" sz="1400" b="1" dirty="0" err="1">
                <a:solidFill>
                  <a:srgbClr val="222223"/>
                </a:solidFill>
              </a:rPr>
              <a:t>Qa</a:t>
            </a:r>
            <a:r>
              <a:rPr lang="en-GB" sz="1400" b="1" dirty="0">
                <a:solidFill>
                  <a:srgbClr val="222223"/>
                </a:solidFill>
              </a:rPr>
              <a:t>/b) all giving a voting intention</a:t>
            </a:r>
          </a:p>
        </p:txBody>
      </p:sp>
      <p:sp>
        <p:nvSpPr>
          <p:cNvPr id="44" name="Rectangle 43"/>
          <p:cNvSpPr/>
          <p:nvPr/>
        </p:nvSpPr>
        <p:spPr>
          <a:xfrm>
            <a:off x="5394941" y="2425858"/>
            <a:ext cx="3302555" cy="51931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08664" tIns="34778" rIns="80119" bIns="34778" rtlCol="0" anchor="ctr">
            <a:spAutoFit/>
          </a:bodyPr>
          <a:lstStyle/>
          <a:p>
            <a:pPr algn="ctr" defTabSz="801188"/>
            <a:r>
              <a:rPr lang="en-GB" sz="1400" b="1" dirty="0" err="1">
                <a:solidFill>
                  <a:srgbClr val="222223"/>
                </a:solidFill>
              </a:rPr>
              <a:t>Qa</a:t>
            </a:r>
            <a:r>
              <a:rPr lang="en-GB" sz="1400" b="1" dirty="0">
                <a:solidFill>
                  <a:srgbClr val="222223"/>
                </a:solidFill>
              </a:rPr>
              <a:t>/b combined) all 9/10 and always/usually vote</a:t>
            </a:r>
          </a:p>
        </p:txBody>
      </p:sp>
      <p:sp>
        <p:nvSpPr>
          <p:cNvPr id="5" name="Text Placeholder 4"/>
          <p:cNvSpPr>
            <a:spLocks noGrp="1"/>
          </p:cNvSpPr>
          <p:nvPr>
            <p:ph type="body" sz="quarter" idx="17"/>
          </p:nvPr>
        </p:nvSpPr>
        <p:spPr>
          <a:xfrm>
            <a:off x="5004049" y="6027425"/>
            <a:ext cx="3682482" cy="65871"/>
          </a:xfrm>
        </p:spPr>
        <p:txBody>
          <a:bodyPr/>
          <a:lstStyle/>
          <a:p>
            <a:r>
              <a:rPr lang="en-GB" sz="1200" b="1" dirty="0"/>
              <a:t>Source: </a:t>
            </a:r>
            <a:r>
              <a:rPr lang="en-GB" sz="1200" b="1" dirty="0" err="1"/>
              <a:t>Ipsos</a:t>
            </a:r>
            <a:r>
              <a:rPr lang="en-GB" sz="1200" b="1" dirty="0"/>
              <a:t> MORI Political Monitor</a:t>
            </a:r>
          </a:p>
        </p:txBody>
      </p:sp>
      <p:sp>
        <p:nvSpPr>
          <p:cNvPr id="6" name="Text Placeholder 5"/>
          <p:cNvSpPr>
            <a:spLocks noGrp="1"/>
          </p:cNvSpPr>
          <p:nvPr>
            <p:ph type="body" sz="quarter" idx="14"/>
          </p:nvPr>
        </p:nvSpPr>
        <p:spPr/>
        <p:txBody>
          <a:bodyPr/>
          <a:lstStyle/>
          <a:p>
            <a:r>
              <a:rPr lang="en-GB" sz="1200" b="1" dirty="0"/>
              <a:t>Base: 1,023 British adults 18+, 19</a:t>
            </a:r>
            <a:r>
              <a:rPr lang="en-GB" sz="1200" b="1" baseline="30000" dirty="0"/>
              <a:t>th</a:t>
            </a:r>
            <a:r>
              <a:rPr lang="en-GB" sz="1200" b="1" dirty="0"/>
              <a:t> – 22</a:t>
            </a:r>
            <a:r>
              <a:rPr lang="en-GB" sz="1200" b="1" baseline="30000" dirty="0"/>
              <a:t>nd</a:t>
            </a:r>
            <a:r>
              <a:rPr lang="en-GB" sz="1200" b="1" dirty="0"/>
              <a:t> March 2016</a:t>
            </a:r>
          </a:p>
        </p:txBody>
      </p:sp>
      <p:sp>
        <p:nvSpPr>
          <p:cNvPr id="29" name="Text Placeholder 28"/>
          <p:cNvSpPr>
            <a:spLocks noGrp="1"/>
          </p:cNvSpPr>
          <p:nvPr>
            <p:ph type="body" sz="quarter" idx="18"/>
          </p:nvPr>
        </p:nvSpPr>
        <p:spPr>
          <a:xfrm>
            <a:off x="469808" y="525854"/>
            <a:ext cx="6057757" cy="423193"/>
          </a:xfrm>
        </p:spPr>
        <p:txBody>
          <a:bodyPr/>
          <a:lstStyle/>
          <a:p>
            <a:r>
              <a:rPr lang="en-GB" dirty="0" smtClean="0"/>
              <a:t>European Referendum voting intention</a:t>
            </a:r>
            <a:endParaRPr lang="en-GB" dirty="0"/>
          </a:p>
        </p:txBody>
      </p:sp>
      <p:graphicFrame>
        <p:nvGraphicFramePr>
          <p:cNvPr id="23" name="Table 22"/>
          <p:cNvGraphicFramePr>
            <a:graphicFrameLocks noGrp="1"/>
          </p:cNvGraphicFramePr>
          <p:nvPr>
            <p:extLst>
              <p:ext uri="{D42A27DB-BD31-4B8C-83A1-F6EECF244321}">
                <p14:modId xmlns:p14="http://schemas.microsoft.com/office/powerpoint/2010/main" val="2401292727"/>
              </p:ext>
            </p:extLst>
          </p:nvPr>
        </p:nvGraphicFramePr>
        <p:xfrm>
          <a:off x="470536" y="3260394"/>
          <a:ext cx="1227138" cy="2772572"/>
        </p:xfrm>
        <a:graphic>
          <a:graphicData uri="http://schemas.openxmlformats.org/drawingml/2006/table">
            <a:tbl>
              <a:tblPr firstRow="1" bandRow="1">
                <a:tableStyleId>{5C22544A-7EE6-4342-B048-85BDC9FD1C3A}</a:tableStyleId>
              </a:tblPr>
              <a:tblGrid>
                <a:gridCol w="1227138">
                  <a:extLst>
                    <a:ext uri="{9D8B030D-6E8A-4147-A177-3AD203B41FA5}">
                      <a16:colId xmlns:a16="http://schemas.microsoft.com/office/drawing/2014/main" xmlns="" val="20000"/>
                    </a:ext>
                  </a:extLst>
                </a:gridCol>
              </a:tblGrid>
              <a:tr h="242160">
                <a:tc>
                  <a:txBody>
                    <a:bodyPr/>
                    <a:lstStyle/>
                    <a:p>
                      <a:pPr algn="l"/>
                      <a:r>
                        <a:rPr lang="en-GB" sz="1100" b="1" cap="all" baseline="0" dirty="0" smtClean="0">
                          <a:solidFill>
                            <a:schemeClr val="tx1"/>
                          </a:solidFill>
                        </a:rPr>
                        <a:t>Remain</a:t>
                      </a:r>
                      <a:endParaRPr lang="en-GB" sz="1100" b="1" cap="all" baseline="0" dirty="0">
                        <a:solidFill>
                          <a:schemeClr val="tx1"/>
                        </a:solidFill>
                      </a:endParaRPr>
                    </a:p>
                  </a:txBody>
                  <a:tcPr marL="0" marR="0" marB="28800" anchor="b">
                    <a:lnL w="12700" cmpd="sng">
                      <a:noFill/>
                    </a:lnL>
                    <a:lnR w="762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152400">
                <a:tc>
                  <a:txBody>
                    <a:bodyPr/>
                    <a:lstStyle/>
                    <a:p>
                      <a:pPr algn="l"/>
                      <a:endParaRPr lang="en-GB" sz="1000" b="1" dirty="0">
                        <a:solidFill>
                          <a:schemeClr val="tx1"/>
                        </a:solidFill>
                      </a:endParaRPr>
                    </a:p>
                  </a:txBody>
                  <a:tcPr marL="86209"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4A7ECA"/>
                    </a:solidFill>
                  </a:tcPr>
                </a:tc>
                <a:extLst>
                  <a:ext uri="{0D108BD9-81ED-4DB2-BD59-A6C34878D82A}">
                    <a16:rowId xmlns:a16="http://schemas.microsoft.com/office/drawing/2014/main" xmlns="" val="10001"/>
                  </a:ext>
                </a:extLst>
              </a:tr>
              <a:tr h="152400">
                <a:tc>
                  <a:txBody>
                    <a:bodyPr/>
                    <a:lstStyle/>
                    <a:p>
                      <a:pPr algn="l"/>
                      <a:endParaRPr lang="en-GB" sz="1000" b="1" dirty="0">
                        <a:solidFill>
                          <a:schemeClr val="tx1"/>
                        </a:solidFill>
                      </a:endParaRPr>
                    </a:p>
                  </a:txBody>
                  <a:tcPr marL="86209"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242160">
                <a:tc>
                  <a:txBody>
                    <a:bodyPr/>
                    <a:lstStyle/>
                    <a:p>
                      <a:pPr algn="l"/>
                      <a:r>
                        <a:rPr lang="en-GB" sz="1100" b="1" cap="all" baseline="0" dirty="0" smtClean="0">
                          <a:solidFill>
                            <a:schemeClr val="tx1"/>
                          </a:solidFill>
                        </a:rPr>
                        <a:t>Leave</a:t>
                      </a:r>
                      <a:endParaRPr lang="en-GB" sz="1100" b="1" cap="all" baseline="0" dirty="0">
                        <a:solidFill>
                          <a:schemeClr val="tx1"/>
                        </a:solidFill>
                      </a:endParaRPr>
                    </a:p>
                  </a:txBody>
                  <a:tcPr marL="0" marR="0" marB="28800" anchor="b">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152400">
                <a:tc>
                  <a:txBody>
                    <a:bodyPr/>
                    <a:lstStyle/>
                    <a:p>
                      <a:pPr algn="l"/>
                      <a:endParaRPr lang="en-GB" sz="1000" b="1" dirty="0">
                        <a:solidFill>
                          <a:schemeClr val="tx1"/>
                        </a:solidFill>
                      </a:endParaRPr>
                    </a:p>
                  </a:txBody>
                  <a:tcPr marL="86209"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CB333B"/>
                    </a:solidFill>
                  </a:tcPr>
                </a:tc>
                <a:extLst>
                  <a:ext uri="{0D108BD9-81ED-4DB2-BD59-A6C34878D82A}">
                    <a16:rowId xmlns:a16="http://schemas.microsoft.com/office/drawing/2014/main" xmlns="" val="10004"/>
                  </a:ext>
                </a:extLst>
              </a:tr>
              <a:tr h="152400">
                <a:tc>
                  <a:txBody>
                    <a:bodyPr/>
                    <a:lstStyle/>
                    <a:p>
                      <a:pPr algn="l"/>
                      <a:endParaRPr lang="en-GB" sz="1000" b="1" dirty="0">
                        <a:solidFill>
                          <a:schemeClr val="tx1"/>
                        </a:solidFill>
                      </a:endParaRPr>
                    </a:p>
                  </a:txBody>
                  <a:tcPr marL="86209"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242160">
                <a:tc>
                  <a:txBody>
                    <a:bodyPr/>
                    <a:lstStyle/>
                    <a:p>
                      <a:pPr marL="0" algn="l" defTabSz="914400" rtl="0" eaLnBrk="1" latinLnBrk="0" hangingPunct="1"/>
                      <a:r>
                        <a:rPr lang="en-GB" sz="1100" b="1" kern="1200" cap="all" baseline="0" dirty="0" smtClean="0">
                          <a:solidFill>
                            <a:schemeClr val="tx1"/>
                          </a:solidFill>
                          <a:latin typeface="+mn-lt"/>
                          <a:ea typeface="+mn-ea"/>
                          <a:cs typeface="+mn-cs"/>
                        </a:rPr>
                        <a:t>Undecided</a:t>
                      </a:r>
                      <a:endParaRPr lang="en-GB" sz="1100" b="1" kern="1200" cap="all" baseline="0" dirty="0">
                        <a:solidFill>
                          <a:schemeClr val="tx1"/>
                        </a:solidFill>
                        <a:latin typeface="+mn-lt"/>
                        <a:ea typeface="+mn-ea"/>
                        <a:cs typeface="+mn-cs"/>
                      </a:endParaRPr>
                    </a:p>
                  </a:txBody>
                  <a:tcPr marL="0" marR="0" marB="28800" anchor="b">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152400">
                <a:tc>
                  <a:txBody>
                    <a:bodyPr/>
                    <a:lstStyle/>
                    <a:p>
                      <a:pPr algn="l"/>
                      <a:endParaRPr lang="en-GB" sz="1000" b="1" dirty="0">
                        <a:solidFill>
                          <a:schemeClr val="tx1"/>
                        </a:solidFill>
                      </a:endParaRPr>
                    </a:p>
                  </a:txBody>
                  <a:tcPr marL="86209"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xmlns="" val="10007"/>
                  </a:ext>
                </a:extLst>
              </a:tr>
              <a:tr h="152400">
                <a:tc>
                  <a:txBody>
                    <a:bodyPr/>
                    <a:lstStyle/>
                    <a:p>
                      <a:pPr algn="l"/>
                      <a:endParaRPr lang="en-GB" sz="1000" b="1" dirty="0">
                        <a:solidFill>
                          <a:schemeClr val="tx1"/>
                        </a:solidFill>
                      </a:endParaRPr>
                    </a:p>
                  </a:txBody>
                  <a:tcPr marL="86209"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8"/>
                  </a:ext>
                </a:extLst>
              </a:tr>
              <a:tr h="409800">
                <a:tc>
                  <a:txBody>
                    <a:bodyPr/>
                    <a:lstStyle/>
                    <a:p>
                      <a:pPr algn="l"/>
                      <a:r>
                        <a:rPr lang="en-GB" sz="1100" b="1" cap="all" baseline="0" dirty="0" smtClean="0">
                          <a:solidFill>
                            <a:schemeClr val="tx1"/>
                          </a:solidFill>
                        </a:rPr>
                        <a:t>Would not vote</a:t>
                      </a:r>
                      <a:endParaRPr lang="en-GB" sz="1100" b="1" cap="all" baseline="0" dirty="0">
                        <a:solidFill>
                          <a:schemeClr val="tx1"/>
                        </a:solidFill>
                      </a:endParaRPr>
                    </a:p>
                  </a:txBody>
                  <a:tcPr marL="0" marR="0" marB="28800" anchor="b">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9"/>
                  </a:ext>
                </a:extLst>
              </a:tr>
              <a:tr h="152400">
                <a:tc>
                  <a:txBody>
                    <a:bodyPr/>
                    <a:lstStyle/>
                    <a:p>
                      <a:pPr algn="l"/>
                      <a:endParaRPr lang="en-GB" sz="1000" b="1" dirty="0">
                        <a:solidFill>
                          <a:schemeClr val="tx1"/>
                        </a:solidFill>
                      </a:endParaRPr>
                    </a:p>
                  </a:txBody>
                  <a:tcPr marL="86209"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accent5">
                        <a:lumMod val="50000"/>
                      </a:schemeClr>
                    </a:solidFill>
                  </a:tcPr>
                </a:tc>
                <a:extLst>
                  <a:ext uri="{0D108BD9-81ED-4DB2-BD59-A6C34878D82A}">
                    <a16:rowId xmlns:a16="http://schemas.microsoft.com/office/drawing/2014/main" xmlns="" val="10010"/>
                  </a:ext>
                </a:extLst>
              </a:tr>
              <a:tr h="306512">
                <a:tc>
                  <a:txBody>
                    <a:bodyPr/>
                    <a:lstStyle/>
                    <a:p>
                      <a:pPr algn="l"/>
                      <a:r>
                        <a:rPr lang="en-GB" sz="1100" b="1" cap="all" baseline="0" dirty="0" smtClean="0">
                          <a:solidFill>
                            <a:schemeClr val="tx1"/>
                          </a:solidFill>
                        </a:rPr>
                        <a:t>Refused</a:t>
                      </a:r>
                      <a:endParaRPr lang="en-GB" sz="1100" b="1" cap="all" baseline="0" dirty="0">
                        <a:solidFill>
                          <a:schemeClr val="tx1"/>
                        </a:solidFill>
                      </a:endParaRPr>
                    </a:p>
                  </a:txBody>
                  <a:tcPr marL="0" marR="0" marB="28800" anchor="b">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11"/>
                  </a:ext>
                </a:extLst>
              </a:tr>
              <a:tr h="152400">
                <a:tc>
                  <a:txBody>
                    <a:bodyPr/>
                    <a:lstStyle/>
                    <a:p>
                      <a:pPr algn="l"/>
                      <a:endParaRPr lang="en-GB" sz="1000" dirty="0"/>
                    </a:p>
                  </a:txBody>
                  <a:tcPr marL="86209"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accent4"/>
                    </a:solidFill>
                  </a:tcPr>
                </a:tc>
              </a:tr>
              <a:tr h="110580">
                <a:tc>
                  <a:txBody>
                    <a:bodyPr/>
                    <a:lstStyle/>
                    <a:p>
                      <a:pPr algn="l"/>
                      <a:endParaRPr lang="en-GB" sz="700" dirty="0"/>
                    </a:p>
                  </a:txBody>
                  <a:tcPr marL="86209"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r>
            </a:tbl>
          </a:graphicData>
        </a:graphic>
      </p:graphicFrame>
      <p:sp>
        <p:nvSpPr>
          <p:cNvPr id="4" name="Rectangle 3"/>
          <p:cNvSpPr/>
          <p:nvPr/>
        </p:nvSpPr>
        <p:spPr>
          <a:xfrm>
            <a:off x="539552" y="957620"/>
            <a:ext cx="8157943" cy="1477311"/>
          </a:xfrm>
          <a:prstGeom prst="rect">
            <a:avLst/>
          </a:prstGeom>
        </p:spPr>
        <p:txBody>
          <a:bodyPr wrap="square" lIns="91424" tIns="45712" rIns="91424" bIns="45712">
            <a:spAutoFit/>
          </a:bodyPr>
          <a:lstStyle/>
          <a:p>
            <a:r>
              <a:rPr lang="en-GB" b="1" i="1" dirty="0" smtClean="0"/>
              <a:t>Q.  “As </a:t>
            </a:r>
            <a:r>
              <a:rPr lang="en-GB" b="1" i="1" dirty="0"/>
              <a:t>you may know the United Kingdom will have a referendum on its membership of the European Union on the 23rd of  June this year. How will you vote on the question – </a:t>
            </a:r>
            <a:r>
              <a:rPr lang="en-GB" b="1" i="1" dirty="0" smtClean="0"/>
              <a:t>“Should </a:t>
            </a:r>
            <a:r>
              <a:rPr lang="en-GB" b="1" i="1" dirty="0"/>
              <a:t>the </a:t>
            </a:r>
            <a:r>
              <a:rPr lang="en-GB" b="1" i="1" dirty="0" smtClean="0"/>
              <a:t>United Kingdom </a:t>
            </a:r>
            <a:r>
              <a:rPr lang="en-GB" b="1" i="1" dirty="0"/>
              <a:t>remain a member of the </a:t>
            </a:r>
            <a:r>
              <a:rPr lang="en-GB" b="1" i="1" dirty="0" smtClean="0"/>
              <a:t>European </a:t>
            </a:r>
            <a:r>
              <a:rPr lang="en-GB" b="1" i="1" dirty="0"/>
              <a:t>U</a:t>
            </a:r>
            <a:r>
              <a:rPr lang="en-GB" b="1" i="1" dirty="0" smtClean="0"/>
              <a:t>nion </a:t>
            </a:r>
            <a:r>
              <a:rPr lang="en-GB" b="1" i="1" dirty="0"/>
              <a:t>or leave the </a:t>
            </a:r>
            <a:r>
              <a:rPr lang="en-GB" b="1" i="1" dirty="0" smtClean="0"/>
              <a:t>European Union</a:t>
            </a:r>
            <a:r>
              <a:rPr lang="en-GB" b="1" i="1" dirty="0"/>
              <a:t>?  How would you be inclined to </a:t>
            </a:r>
            <a:r>
              <a:rPr lang="en-GB" b="1" i="1" dirty="0" smtClean="0"/>
              <a:t>vote”?”</a:t>
            </a:r>
            <a:endParaRPr lang="en-GB" b="1" dirty="0"/>
          </a:p>
        </p:txBody>
      </p:sp>
    </p:spTree>
    <p:extLst>
      <p:ext uri="{BB962C8B-B14F-4D97-AF65-F5344CB8AC3E}">
        <p14:creationId xmlns:p14="http://schemas.microsoft.com/office/powerpoint/2010/main" val="2377038089"/>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694" y="47626"/>
            <a:ext cx="8062614" cy="645070"/>
          </a:xfrm>
        </p:spPr>
        <p:txBody>
          <a:bodyPr/>
          <a:lstStyle/>
          <a:p>
            <a:r>
              <a:rPr lang="en-GB" dirty="0" smtClean="0"/>
              <a:t>Who is voting to remain/leave the EU (Brexit)?</a:t>
            </a:r>
            <a:endParaRPr lang="en-GB" dirty="0"/>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4259078874"/>
              </p:ext>
            </p:extLst>
          </p:nvPr>
        </p:nvGraphicFramePr>
        <p:xfrm>
          <a:off x="467544" y="1988841"/>
          <a:ext cx="8061325" cy="4024313"/>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Placeholder 4"/>
          <p:cNvSpPr>
            <a:spLocks noGrp="1"/>
          </p:cNvSpPr>
          <p:nvPr>
            <p:ph type="body" sz="quarter" idx="15"/>
          </p:nvPr>
        </p:nvSpPr>
        <p:spPr/>
        <p:txBody>
          <a:bodyPr>
            <a:normAutofit/>
          </a:bodyPr>
          <a:lstStyle/>
          <a:p>
            <a:r>
              <a:rPr lang="en-GB" sz="1400" b="1" dirty="0"/>
              <a:t>Source: </a:t>
            </a:r>
            <a:r>
              <a:rPr lang="en-GB" sz="1400" b="1" dirty="0" err="1"/>
              <a:t>Ipsos</a:t>
            </a:r>
            <a:r>
              <a:rPr lang="en-GB" sz="1400" b="1" dirty="0"/>
              <a:t> MORI Political Monitor</a:t>
            </a:r>
          </a:p>
        </p:txBody>
      </p:sp>
      <p:sp>
        <p:nvSpPr>
          <p:cNvPr id="3" name="Rectangle 2"/>
          <p:cNvSpPr/>
          <p:nvPr/>
        </p:nvSpPr>
        <p:spPr>
          <a:xfrm>
            <a:off x="467545" y="764704"/>
            <a:ext cx="8424936" cy="1754310"/>
          </a:xfrm>
          <a:prstGeom prst="rect">
            <a:avLst/>
          </a:prstGeom>
        </p:spPr>
        <p:txBody>
          <a:bodyPr wrap="square" lIns="91424" tIns="45712" rIns="91424" bIns="45712">
            <a:spAutoFit/>
          </a:bodyPr>
          <a:lstStyle/>
          <a:p>
            <a:r>
              <a:rPr lang="en-GB" b="1" i="1" dirty="0" smtClean="0"/>
              <a:t>Q</a:t>
            </a:r>
            <a:r>
              <a:rPr lang="en-GB" b="1" i="1" dirty="0"/>
              <a:t>.  “As you may know the United Kingdom will have a referendum on its membership of the European Union on the 23rd of  June this year. How will you vote on the question – “Should the United Kingdom remain a member of the European Union or leave the European Union?  How would you be inclined to </a:t>
            </a:r>
            <a:r>
              <a:rPr lang="en-GB" b="1" i="1" dirty="0" smtClean="0"/>
              <a:t>vote?”</a:t>
            </a:r>
            <a:endParaRPr lang="en-GB" b="1" dirty="0"/>
          </a:p>
          <a:p>
            <a:endParaRPr lang="en-GB" dirty="0"/>
          </a:p>
        </p:txBody>
      </p:sp>
    </p:spTree>
    <p:extLst>
      <p:ext uri="{BB962C8B-B14F-4D97-AF65-F5344CB8AC3E}">
        <p14:creationId xmlns:p14="http://schemas.microsoft.com/office/powerpoint/2010/main" val="23973928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628800"/>
            <a:ext cx="8424936" cy="645070"/>
          </a:xfrm>
        </p:spPr>
        <p:txBody>
          <a:bodyPr>
            <a:noAutofit/>
          </a:bodyPr>
          <a:lstStyle/>
          <a:p>
            <a:r>
              <a:rPr lang="en-GB" dirty="0" smtClean="0"/>
              <a:t>Who says they are ‘absolutely certain to vote?</a:t>
            </a:r>
            <a:br>
              <a:rPr lang="en-GB" dirty="0" smtClean="0"/>
            </a:br>
            <a:r>
              <a:rPr lang="en-GB" dirty="0" smtClean="0"/>
              <a:t>      And how much does their vote count?</a:t>
            </a:r>
            <a:br>
              <a:rPr lang="en-GB" dirty="0" smtClean="0"/>
            </a:br>
            <a:r>
              <a:rPr lang="en-GB" dirty="0" smtClean="0"/>
              <a:t/>
            </a:r>
            <a:br>
              <a:rPr lang="en-GB" dirty="0" smtClean="0"/>
            </a:br>
            <a:r>
              <a:rPr lang="en-GB" sz="1800" dirty="0"/>
              <a:t>In effect, </a:t>
            </a:r>
            <a:r>
              <a:rPr lang="en-GB" sz="1800" dirty="0">
                <a:solidFill>
                  <a:srgbClr val="FF0000"/>
                </a:solidFill>
              </a:rPr>
              <a:t>a 65+ voter has nearly </a:t>
            </a:r>
            <a:r>
              <a:rPr lang="en-GB" sz="1800" dirty="0" smtClean="0">
                <a:solidFill>
                  <a:srgbClr val="FF0000"/>
                </a:solidFill>
              </a:rPr>
              <a:t>FIVE </a:t>
            </a:r>
            <a:r>
              <a:rPr lang="en-GB" sz="1800" dirty="0">
                <a:solidFill>
                  <a:srgbClr val="FF0000"/>
                </a:solidFill>
              </a:rPr>
              <a:t>times the weight of the 18-24 year olds, as there are </a:t>
            </a:r>
            <a:r>
              <a:rPr lang="en-GB" sz="1800" u="sng" dirty="0">
                <a:solidFill>
                  <a:srgbClr val="FF0000"/>
                </a:solidFill>
              </a:rPr>
              <a:t>three</a:t>
            </a:r>
            <a:r>
              <a:rPr lang="en-GB" sz="1800" dirty="0">
                <a:solidFill>
                  <a:srgbClr val="FF0000"/>
                </a:solidFill>
              </a:rPr>
              <a:t> times as many of them and they are half again more likely to vote</a:t>
            </a:r>
            <a:endParaRPr lang="en-GB" dirty="0">
              <a:solidFill>
                <a:srgbClr val="FF0000"/>
              </a:solidFill>
            </a:endParaRP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4259078874"/>
              </p:ext>
            </p:extLst>
          </p:nvPr>
        </p:nvGraphicFramePr>
        <p:xfrm>
          <a:off x="395537" y="2276872"/>
          <a:ext cx="8061325" cy="4024313"/>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Placeholder 4"/>
          <p:cNvSpPr>
            <a:spLocks noGrp="1"/>
          </p:cNvSpPr>
          <p:nvPr>
            <p:ph type="body" sz="quarter" idx="15"/>
          </p:nvPr>
        </p:nvSpPr>
        <p:spPr>
          <a:xfrm>
            <a:off x="2599211" y="5852790"/>
            <a:ext cx="5933230" cy="312514"/>
          </a:xfrm>
        </p:spPr>
        <p:txBody>
          <a:bodyPr>
            <a:normAutofit/>
          </a:bodyPr>
          <a:lstStyle/>
          <a:p>
            <a:r>
              <a:rPr lang="en-GB" sz="1400" b="1" dirty="0"/>
              <a:t>Source: </a:t>
            </a:r>
            <a:r>
              <a:rPr lang="en-GB" sz="1400" b="1" dirty="0" err="1" smtClean="0"/>
              <a:t>Ipsos</a:t>
            </a:r>
            <a:r>
              <a:rPr lang="en-GB" sz="1400" b="1" dirty="0" smtClean="0"/>
              <a:t> MORI   </a:t>
            </a:r>
            <a:endParaRPr lang="en-GB" sz="1400" b="1" dirty="0"/>
          </a:p>
        </p:txBody>
      </p:sp>
      <p:sp>
        <p:nvSpPr>
          <p:cNvPr id="8" name="TextBox 7"/>
          <p:cNvSpPr txBox="1"/>
          <p:nvPr/>
        </p:nvSpPr>
        <p:spPr>
          <a:xfrm>
            <a:off x="2555776" y="2276873"/>
            <a:ext cx="3672408" cy="288032"/>
          </a:xfrm>
          <a:prstGeom prst="rect">
            <a:avLst/>
          </a:prstGeom>
          <a:noFill/>
        </p:spPr>
        <p:txBody>
          <a:bodyPr wrap="square" lIns="0" tIns="0" rIns="0" bIns="0" rtlCol="0">
            <a:normAutofit/>
          </a:bodyPr>
          <a:lstStyle/>
          <a:p>
            <a:pPr>
              <a:spcBef>
                <a:spcPts val="900"/>
              </a:spcBef>
            </a:pPr>
            <a:endParaRPr lang="en-GB" sz="1100" dirty="0">
              <a:solidFill>
                <a:schemeClr val="tx1">
                  <a:lumMod val="75000"/>
                  <a:lumOff val="25000"/>
                </a:schemeClr>
              </a:solidFill>
            </a:endParaRPr>
          </a:p>
        </p:txBody>
      </p:sp>
      <p:sp>
        <p:nvSpPr>
          <p:cNvPr id="10" name="TextBox 9"/>
          <p:cNvSpPr txBox="1"/>
          <p:nvPr/>
        </p:nvSpPr>
        <p:spPr>
          <a:xfrm>
            <a:off x="1691681" y="2636913"/>
            <a:ext cx="5976664" cy="360040"/>
          </a:xfrm>
          <a:prstGeom prst="rect">
            <a:avLst/>
          </a:prstGeom>
          <a:noFill/>
        </p:spPr>
        <p:txBody>
          <a:bodyPr wrap="square" lIns="0" tIns="0" rIns="0" bIns="0" rtlCol="0">
            <a:noAutofit/>
          </a:bodyPr>
          <a:lstStyle/>
          <a:p>
            <a:pPr>
              <a:spcBef>
                <a:spcPts val="900"/>
              </a:spcBef>
            </a:pPr>
            <a:r>
              <a:rPr lang="en-GB" sz="1400" b="1" dirty="0">
                <a:solidFill>
                  <a:schemeClr val="tx1">
                    <a:lumMod val="75000"/>
                    <a:lumOff val="25000"/>
                  </a:schemeClr>
                </a:solidFill>
              </a:rPr>
              <a:t> </a:t>
            </a:r>
            <a:r>
              <a:rPr lang="en-GB" sz="1400" b="1" dirty="0" smtClean="0">
                <a:solidFill>
                  <a:schemeClr val="tx1">
                    <a:lumMod val="75000"/>
                    <a:lumOff val="25000"/>
                  </a:schemeClr>
                </a:solidFill>
              </a:rPr>
              <a:t>(51% </a:t>
            </a:r>
            <a:r>
              <a:rPr lang="en-GB" sz="1400" b="1" dirty="0">
                <a:solidFill>
                  <a:schemeClr val="tx1">
                    <a:lumMod val="75000"/>
                    <a:lumOff val="25000"/>
                  </a:schemeClr>
                </a:solidFill>
              </a:rPr>
              <a:t>of 18-24s say they are absolutely certain to vote)</a:t>
            </a:r>
          </a:p>
        </p:txBody>
      </p:sp>
      <p:sp>
        <p:nvSpPr>
          <p:cNvPr id="12" name="TextBox 11"/>
          <p:cNvSpPr txBox="1"/>
          <p:nvPr/>
        </p:nvSpPr>
        <p:spPr>
          <a:xfrm>
            <a:off x="1547665" y="3429000"/>
            <a:ext cx="5976664" cy="360040"/>
          </a:xfrm>
          <a:prstGeom prst="rect">
            <a:avLst/>
          </a:prstGeom>
          <a:noFill/>
        </p:spPr>
        <p:txBody>
          <a:bodyPr wrap="square" lIns="0" tIns="0" rIns="0" bIns="0" rtlCol="0">
            <a:noAutofit/>
          </a:bodyPr>
          <a:lstStyle/>
          <a:p>
            <a:pPr>
              <a:spcBef>
                <a:spcPts val="900"/>
              </a:spcBef>
            </a:pPr>
            <a:r>
              <a:rPr lang="en-GB" sz="1400" b="1" dirty="0">
                <a:solidFill>
                  <a:schemeClr val="tx1">
                    <a:lumMod val="75000"/>
                    <a:lumOff val="25000"/>
                  </a:schemeClr>
                </a:solidFill>
              </a:rPr>
              <a:t>    </a:t>
            </a:r>
            <a:r>
              <a:rPr lang="en-GB" sz="1400" b="1" dirty="0" smtClean="0">
                <a:solidFill>
                  <a:schemeClr val="tx1">
                    <a:lumMod val="75000"/>
                    <a:lumOff val="25000"/>
                  </a:schemeClr>
                </a:solidFill>
              </a:rPr>
              <a:t>(66% </a:t>
            </a:r>
            <a:r>
              <a:rPr lang="en-GB" sz="1400" b="1" dirty="0">
                <a:solidFill>
                  <a:schemeClr val="tx1">
                    <a:lumMod val="75000"/>
                    <a:lumOff val="25000"/>
                  </a:schemeClr>
                </a:solidFill>
              </a:rPr>
              <a:t>of </a:t>
            </a:r>
            <a:r>
              <a:rPr lang="en-GB" sz="1400" b="1" dirty="0" smtClean="0">
                <a:solidFill>
                  <a:schemeClr val="tx1">
                    <a:lumMod val="75000"/>
                    <a:lumOff val="25000"/>
                  </a:schemeClr>
                </a:solidFill>
              </a:rPr>
              <a:t>25-44s </a:t>
            </a:r>
            <a:r>
              <a:rPr lang="en-GB" sz="1400" b="1" dirty="0">
                <a:solidFill>
                  <a:schemeClr val="tx1">
                    <a:lumMod val="75000"/>
                    <a:lumOff val="25000"/>
                  </a:schemeClr>
                </a:solidFill>
              </a:rPr>
              <a:t>say they are absolutely certain to vote)</a:t>
            </a:r>
          </a:p>
        </p:txBody>
      </p:sp>
      <p:sp>
        <p:nvSpPr>
          <p:cNvPr id="13" name="TextBox 12"/>
          <p:cNvSpPr txBox="1"/>
          <p:nvPr/>
        </p:nvSpPr>
        <p:spPr>
          <a:xfrm>
            <a:off x="1763689" y="4149080"/>
            <a:ext cx="5976664" cy="360040"/>
          </a:xfrm>
          <a:prstGeom prst="rect">
            <a:avLst/>
          </a:prstGeom>
          <a:noFill/>
        </p:spPr>
        <p:txBody>
          <a:bodyPr wrap="square" lIns="0" tIns="0" rIns="0" bIns="0" rtlCol="0">
            <a:noAutofit/>
          </a:bodyPr>
          <a:lstStyle/>
          <a:p>
            <a:pPr>
              <a:spcBef>
                <a:spcPts val="900"/>
              </a:spcBef>
            </a:pPr>
            <a:r>
              <a:rPr lang="en-GB" sz="1400" b="1" dirty="0">
                <a:solidFill>
                  <a:schemeClr val="tx1">
                    <a:lumMod val="75000"/>
                    <a:lumOff val="25000"/>
                  </a:schemeClr>
                </a:solidFill>
              </a:rPr>
              <a:t> (</a:t>
            </a:r>
            <a:r>
              <a:rPr lang="en-GB" sz="1400" b="1" dirty="0" smtClean="0">
                <a:solidFill>
                  <a:schemeClr val="tx1">
                    <a:lumMod val="75000"/>
                    <a:lumOff val="25000"/>
                  </a:schemeClr>
                </a:solidFill>
              </a:rPr>
              <a:t>75% </a:t>
            </a:r>
            <a:r>
              <a:rPr lang="en-GB" sz="1400" b="1" dirty="0">
                <a:solidFill>
                  <a:schemeClr val="tx1">
                    <a:lumMod val="75000"/>
                    <a:lumOff val="25000"/>
                  </a:schemeClr>
                </a:solidFill>
              </a:rPr>
              <a:t>of </a:t>
            </a:r>
            <a:r>
              <a:rPr lang="en-GB" sz="1400" b="1" dirty="0" smtClean="0">
                <a:solidFill>
                  <a:schemeClr val="tx1">
                    <a:lumMod val="75000"/>
                    <a:lumOff val="25000"/>
                  </a:schemeClr>
                </a:solidFill>
              </a:rPr>
              <a:t>45-64s </a:t>
            </a:r>
            <a:r>
              <a:rPr lang="en-GB" sz="1400" b="1" dirty="0">
                <a:solidFill>
                  <a:schemeClr val="tx1">
                    <a:lumMod val="75000"/>
                    <a:lumOff val="25000"/>
                  </a:schemeClr>
                </a:solidFill>
              </a:rPr>
              <a:t>say they are absolutely certain to vote) </a:t>
            </a:r>
          </a:p>
        </p:txBody>
      </p:sp>
      <p:sp>
        <p:nvSpPr>
          <p:cNvPr id="14" name="TextBox 13"/>
          <p:cNvSpPr txBox="1"/>
          <p:nvPr/>
        </p:nvSpPr>
        <p:spPr>
          <a:xfrm>
            <a:off x="1763689" y="4869161"/>
            <a:ext cx="5976664" cy="360040"/>
          </a:xfrm>
          <a:prstGeom prst="rect">
            <a:avLst/>
          </a:prstGeom>
          <a:noFill/>
        </p:spPr>
        <p:txBody>
          <a:bodyPr wrap="square" lIns="0" tIns="0" rIns="0" bIns="0" rtlCol="0">
            <a:noAutofit/>
          </a:bodyPr>
          <a:lstStyle/>
          <a:p>
            <a:pPr>
              <a:spcBef>
                <a:spcPts val="900"/>
              </a:spcBef>
            </a:pPr>
            <a:r>
              <a:rPr lang="en-GB" sz="1400" b="1" dirty="0">
                <a:solidFill>
                  <a:schemeClr val="tx1">
                    <a:lumMod val="75000"/>
                    <a:lumOff val="25000"/>
                  </a:schemeClr>
                </a:solidFill>
              </a:rPr>
              <a:t> </a:t>
            </a:r>
            <a:r>
              <a:rPr lang="en-GB" sz="1400" b="1" dirty="0" smtClean="0">
                <a:solidFill>
                  <a:schemeClr val="tx1">
                    <a:lumMod val="75000"/>
                    <a:lumOff val="25000"/>
                  </a:schemeClr>
                </a:solidFill>
              </a:rPr>
              <a:t>(70% </a:t>
            </a:r>
            <a:r>
              <a:rPr lang="en-GB" sz="1400" b="1" dirty="0">
                <a:solidFill>
                  <a:schemeClr val="tx1">
                    <a:lumMod val="75000"/>
                    <a:lumOff val="25000"/>
                  </a:schemeClr>
                </a:solidFill>
              </a:rPr>
              <a:t>of 65+s say they are absolutely certain to vote) </a:t>
            </a:r>
          </a:p>
        </p:txBody>
      </p:sp>
      <p:sp>
        <p:nvSpPr>
          <p:cNvPr id="15" name="TextBox 14"/>
          <p:cNvSpPr txBox="1"/>
          <p:nvPr/>
        </p:nvSpPr>
        <p:spPr>
          <a:xfrm>
            <a:off x="1907704" y="2276872"/>
            <a:ext cx="360040" cy="288032"/>
          </a:xfrm>
          <a:prstGeom prst="rect">
            <a:avLst/>
          </a:prstGeom>
          <a:noFill/>
        </p:spPr>
        <p:txBody>
          <a:bodyPr wrap="square" lIns="0" tIns="0" rIns="0" bIns="0" rtlCol="0">
            <a:normAutofit/>
          </a:bodyPr>
          <a:lstStyle/>
          <a:p>
            <a:pPr>
              <a:spcBef>
                <a:spcPts val="900"/>
              </a:spcBef>
            </a:pPr>
            <a:r>
              <a:rPr lang="en-GB" b="1" dirty="0" smtClean="0">
                <a:solidFill>
                  <a:srgbClr val="FF0000"/>
                </a:solidFill>
              </a:rPr>
              <a:t>8%</a:t>
            </a:r>
          </a:p>
        </p:txBody>
      </p:sp>
      <p:sp>
        <p:nvSpPr>
          <p:cNvPr id="16" name="TextBox 15"/>
          <p:cNvSpPr txBox="1"/>
          <p:nvPr/>
        </p:nvSpPr>
        <p:spPr>
          <a:xfrm>
            <a:off x="3203848" y="2996952"/>
            <a:ext cx="576064" cy="288032"/>
          </a:xfrm>
          <a:prstGeom prst="rect">
            <a:avLst/>
          </a:prstGeom>
          <a:noFill/>
        </p:spPr>
        <p:txBody>
          <a:bodyPr wrap="square" lIns="0" tIns="0" rIns="0" bIns="0" rtlCol="0">
            <a:noAutofit/>
          </a:bodyPr>
          <a:lstStyle/>
          <a:p>
            <a:pPr>
              <a:spcBef>
                <a:spcPts val="900"/>
              </a:spcBef>
            </a:pPr>
            <a:r>
              <a:rPr lang="en-GB" b="1" dirty="0" smtClean="0">
                <a:solidFill>
                  <a:srgbClr val="FF0000"/>
                </a:solidFill>
              </a:rPr>
              <a:t>42%</a:t>
            </a:r>
          </a:p>
        </p:txBody>
      </p:sp>
      <p:sp>
        <p:nvSpPr>
          <p:cNvPr id="17" name="TextBox 16"/>
          <p:cNvSpPr txBox="1"/>
          <p:nvPr/>
        </p:nvSpPr>
        <p:spPr>
          <a:xfrm>
            <a:off x="2483768" y="3717032"/>
            <a:ext cx="648072" cy="288032"/>
          </a:xfrm>
          <a:prstGeom prst="rect">
            <a:avLst/>
          </a:prstGeom>
          <a:noFill/>
        </p:spPr>
        <p:txBody>
          <a:bodyPr wrap="square" lIns="0" tIns="0" rIns="0" bIns="0" rtlCol="0">
            <a:noAutofit/>
          </a:bodyPr>
          <a:lstStyle/>
          <a:p>
            <a:pPr>
              <a:spcBef>
                <a:spcPts val="900"/>
              </a:spcBef>
            </a:pPr>
            <a:r>
              <a:rPr lang="en-GB" b="1" dirty="0" smtClean="0">
                <a:solidFill>
                  <a:srgbClr val="FF0000"/>
                </a:solidFill>
              </a:rPr>
              <a:t>27%</a:t>
            </a:r>
          </a:p>
        </p:txBody>
      </p:sp>
      <p:sp>
        <p:nvSpPr>
          <p:cNvPr id="18" name="TextBox 17"/>
          <p:cNvSpPr txBox="1"/>
          <p:nvPr/>
        </p:nvSpPr>
        <p:spPr>
          <a:xfrm>
            <a:off x="3059832" y="4437112"/>
            <a:ext cx="648072" cy="288032"/>
          </a:xfrm>
          <a:prstGeom prst="rect">
            <a:avLst/>
          </a:prstGeom>
          <a:noFill/>
        </p:spPr>
        <p:txBody>
          <a:bodyPr wrap="square" lIns="0" tIns="0" rIns="0" bIns="0" rtlCol="0">
            <a:normAutofit/>
          </a:bodyPr>
          <a:lstStyle/>
          <a:p>
            <a:pPr>
              <a:spcBef>
                <a:spcPts val="900"/>
              </a:spcBef>
            </a:pPr>
            <a:r>
              <a:rPr lang="en-GB" b="1" dirty="0" smtClean="0">
                <a:solidFill>
                  <a:srgbClr val="FF0000"/>
                </a:solidFill>
              </a:rPr>
              <a:t>24%</a:t>
            </a:r>
          </a:p>
        </p:txBody>
      </p:sp>
    </p:spTree>
    <p:extLst>
      <p:ext uri="{BB962C8B-B14F-4D97-AF65-F5344CB8AC3E}">
        <p14:creationId xmlns:p14="http://schemas.microsoft.com/office/powerpoint/2010/main" val="23973928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484784"/>
            <a:ext cx="8062614" cy="645070"/>
          </a:xfrm>
        </p:spPr>
        <p:txBody>
          <a:bodyPr>
            <a:normAutofit fontScale="90000"/>
          </a:bodyPr>
          <a:lstStyle/>
          <a:p>
            <a:r>
              <a:rPr lang="en-GB" dirty="0" smtClean="0"/>
              <a:t/>
            </a:r>
            <a:br>
              <a:rPr lang="en-GB" dirty="0" smtClean="0"/>
            </a:br>
            <a:r>
              <a:rPr lang="en-GB" dirty="0" smtClean="0"/>
              <a:t> And who are the ‘don’t knows’? Remember, most </a:t>
            </a:r>
            <a:r>
              <a:rPr lang="en-GB" dirty="0" err="1" smtClean="0"/>
              <a:t>peope</a:t>
            </a:r>
            <a:r>
              <a:rPr lang="en-GB" dirty="0" smtClean="0"/>
              <a:t> who say they ‘don’t know’ don’t vote.  Otherwise, the turnout would be over 80%!  </a:t>
            </a:r>
            <a:br>
              <a:rPr lang="en-GB" dirty="0" smtClean="0"/>
            </a:br>
            <a:r>
              <a:rPr lang="en-GB" dirty="0" smtClean="0"/>
              <a:t/>
            </a:r>
            <a:br>
              <a:rPr lang="en-GB" dirty="0" smtClean="0"/>
            </a:br>
            <a:r>
              <a:rPr lang="en-GB" dirty="0" smtClean="0"/>
              <a:t>Why don’t journalists seem to know this?	</a:t>
            </a:r>
            <a:endParaRPr lang="en-GB" dirty="0"/>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4259078874"/>
              </p:ext>
            </p:extLst>
          </p:nvPr>
        </p:nvGraphicFramePr>
        <p:xfrm>
          <a:off x="395537" y="2276872"/>
          <a:ext cx="8061325" cy="4024313"/>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Placeholder 4"/>
          <p:cNvSpPr>
            <a:spLocks noGrp="1"/>
          </p:cNvSpPr>
          <p:nvPr>
            <p:ph type="body" sz="quarter" idx="15"/>
          </p:nvPr>
        </p:nvSpPr>
        <p:spPr>
          <a:xfrm>
            <a:off x="2599209" y="5852790"/>
            <a:ext cx="5717207" cy="298800"/>
          </a:xfrm>
        </p:spPr>
        <p:txBody>
          <a:bodyPr>
            <a:normAutofit/>
          </a:bodyPr>
          <a:lstStyle/>
          <a:p>
            <a:r>
              <a:rPr lang="en-GB" sz="1400" b="1" dirty="0"/>
              <a:t>Source: </a:t>
            </a:r>
            <a:r>
              <a:rPr lang="en-GB" sz="1400" b="1" dirty="0" err="1"/>
              <a:t>Ipsos</a:t>
            </a:r>
            <a:r>
              <a:rPr lang="en-GB" sz="1400" b="1" dirty="0"/>
              <a:t> MORI        </a:t>
            </a:r>
          </a:p>
        </p:txBody>
      </p:sp>
      <p:sp>
        <p:nvSpPr>
          <p:cNvPr id="8" name="TextBox 7"/>
          <p:cNvSpPr txBox="1"/>
          <p:nvPr/>
        </p:nvSpPr>
        <p:spPr>
          <a:xfrm>
            <a:off x="2555776" y="2276873"/>
            <a:ext cx="3672408" cy="288032"/>
          </a:xfrm>
          <a:prstGeom prst="rect">
            <a:avLst/>
          </a:prstGeom>
          <a:noFill/>
        </p:spPr>
        <p:txBody>
          <a:bodyPr wrap="square" lIns="0" tIns="0" rIns="0" bIns="0" rtlCol="0">
            <a:normAutofit/>
          </a:bodyPr>
          <a:lstStyle/>
          <a:p>
            <a:pPr>
              <a:spcBef>
                <a:spcPts val="900"/>
              </a:spcBef>
            </a:pPr>
            <a:endParaRPr lang="en-GB" sz="1100" dirty="0">
              <a:solidFill>
                <a:schemeClr val="tx1">
                  <a:lumMod val="75000"/>
                  <a:lumOff val="25000"/>
                </a:schemeClr>
              </a:solidFill>
            </a:endParaRPr>
          </a:p>
        </p:txBody>
      </p:sp>
      <p:sp>
        <p:nvSpPr>
          <p:cNvPr id="10" name="TextBox 9"/>
          <p:cNvSpPr txBox="1"/>
          <p:nvPr/>
        </p:nvSpPr>
        <p:spPr>
          <a:xfrm>
            <a:off x="1691681" y="2636913"/>
            <a:ext cx="5976664" cy="360040"/>
          </a:xfrm>
          <a:prstGeom prst="rect">
            <a:avLst/>
          </a:prstGeom>
          <a:noFill/>
        </p:spPr>
        <p:txBody>
          <a:bodyPr wrap="square" lIns="0" tIns="0" rIns="0" bIns="0" rtlCol="0">
            <a:noAutofit/>
          </a:bodyPr>
          <a:lstStyle/>
          <a:p>
            <a:pPr>
              <a:spcBef>
                <a:spcPts val="900"/>
              </a:spcBef>
            </a:pPr>
            <a:r>
              <a:rPr lang="en-GB" sz="1400" b="1" dirty="0">
                <a:solidFill>
                  <a:schemeClr val="tx1">
                    <a:lumMod val="75000"/>
                    <a:lumOff val="25000"/>
                  </a:schemeClr>
                </a:solidFill>
              </a:rPr>
              <a:t> </a:t>
            </a:r>
            <a:r>
              <a:rPr lang="en-GB" sz="1400" b="1" dirty="0" smtClean="0">
                <a:solidFill>
                  <a:schemeClr val="tx1">
                    <a:lumMod val="75000"/>
                    <a:lumOff val="25000"/>
                  </a:schemeClr>
                </a:solidFill>
              </a:rPr>
              <a:t>(6% </a:t>
            </a:r>
            <a:r>
              <a:rPr lang="en-GB" sz="1400" b="1" dirty="0">
                <a:solidFill>
                  <a:schemeClr val="tx1">
                    <a:lumMod val="75000"/>
                    <a:lumOff val="25000"/>
                  </a:schemeClr>
                </a:solidFill>
              </a:rPr>
              <a:t>of </a:t>
            </a:r>
            <a:r>
              <a:rPr lang="en-GB" sz="1400" b="1" dirty="0" smtClean="0">
                <a:solidFill>
                  <a:schemeClr val="tx1">
                    <a:lumMod val="75000"/>
                    <a:lumOff val="25000"/>
                  </a:schemeClr>
                </a:solidFill>
              </a:rPr>
              <a:t>18-24s </a:t>
            </a:r>
            <a:r>
              <a:rPr lang="en-GB" sz="1400" b="1" dirty="0">
                <a:solidFill>
                  <a:schemeClr val="tx1">
                    <a:lumMod val="75000"/>
                    <a:lumOff val="25000"/>
                  </a:schemeClr>
                </a:solidFill>
              </a:rPr>
              <a:t>say they are </a:t>
            </a:r>
            <a:r>
              <a:rPr lang="en-GB" sz="1400" b="1" dirty="0" smtClean="0">
                <a:solidFill>
                  <a:schemeClr val="tx1">
                    <a:lumMod val="75000"/>
                    <a:lumOff val="25000"/>
                  </a:schemeClr>
                </a:solidFill>
              </a:rPr>
              <a:t>undecided)</a:t>
            </a:r>
            <a:endParaRPr lang="en-GB" sz="1400" b="1" dirty="0">
              <a:solidFill>
                <a:schemeClr val="tx1">
                  <a:lumMod val="75000"/>
                  <a:lumOff val="25000"/>
                </a:schemeClr>
              </a:solidFill>
            </a:endParaRPr>
          </a:p>
        </p:txBody>
      </p:sp>
      <p:sp>
        <p:nvSpPr>
          <p:cNvPr id="12" name="TextBox 11"/>
          <p:cNvSpPr txBox="1"/>
          <p:nvPr/>
        </p:nvSpPr>
        <p:spPr>
          <a:xfrm>
            <a:off x="1547665" y="3429000"/>
            <a:ext cx="5976664" cy="360040"/>
          </a:xfrm>
          <a:prstGeom prst="rect">
            <a:avLst/>
          </a:prstGeom>
          <a:noFill/>
        </p:spPr>
        <p:txBody>
          <a:bodyPr wrap="square" lIns="0" tIns="0" rIns="0" bIns="0" rtlCol="0">
            <a:noAutofit/>
          </a:bodyPr>
          <a:lstStyle/>
          <a:p>
            <a:pPr>
              <a:spcBef>
                <a:spcPts val="900"/>
              </a:spcBef>
            </a:pPr>
            <a:r>
              <a:rPr lang="en-GB" sz="1400" b="1" dirty="0">
                <a:solidFill>
                  <a:schemeClr val="tx1">
                    <a:lumMod val="75000"/>
                    <a:lumOff val="25000"/>
                  </a:schemeClr>
                </a:solidFill>
              </a:rPr>
              <a:t>    </a:t>
            </a:r>
            <a:r>
              <a:rPr lang="en-GB" sz="1400" b="1" dirty="0" smtClean="0">
                <a:solidFill>
                  <a:schemeClr val="tx1">
                    <a:lumMod val="75000"/>
                    <a:lumOff val="25000"/>
                  </a:schemeClr>
                </a:solidFill>
              </a:rPr>
              <a:t>(13% </a:t>
            </a:r>
            <a:r>
              <a:rPr lang="en-GB" sz="1400" b="1" dirty="0">
                <a:solidFill>
                  <a:schemeClr val="tx1">
                    <a:lumMod val="75000"/>
                    <a:lumOff val="25000"/>
                  </a:schemeClr>
                </a:solidFill>
              </a:rPr>
              <a:t>of </a:t>
            </a:r>
            <a:r>
              <a:rPr lang="en-GB" sz="1400" b="1" dirty="0" smtClean="0">
                <a:solidFill>
                  <a:schemeClr val="tx1">
                    <a:lumMod val="75000"/>
                    <a:lumOff val="25000"/>
                  </a:schemeClr>
                </a:solidFill>
              </a:rPr>
              <a:t>25-44s </a:t>
            </a:r>
            <a:r>
              <a:rPr lang="en-GB" sz="1400" b="1" dirty="0">
                <a:solidFill>
                  <a:schemeClr val="tx1">
                    <a:lumMod val="75000"/>
                    <a:lumOff val="25000"/>
                  </a:schemeClr>
                </a:solidFill>
              </a:rPr>
              <a:t>say they are </a:t>
            </a:r>
            <a:r>
              <a:rPr lang="en-GB" sz="1400" b="1" dirty="0" smtClean="0">
                <a:solidFill>
                  <a:schemeClr val="tx1">
                    <a:lumMod val="75000"/>
                    <a:lumOff val="25000"/>
                  </a:schemeClr>
                </a:solidFill>
              </a:rPr>
              <a:t>undecided)</a:t>
            </a:r>
            <a:endParaRPr lang="en-GB" sz="1400" b="1" dirty="0">
              <a:solidFill>
                <a:schemeClr val="tx1">
                  <a:lumMod val="75000"/>
                  <a:lumOff val="25000"/>
                </a:schemeClr>
              </a:solidFill>
            </a:endParaRPr>
          </a:p>
        </p:txBody>
      </p:sp>
      <p:sp>
        <p:nvSpPr>
          <p:cNvPr id="13" name="TextBox 12"/>
          <p:cNvSpPr txBox="1"/>
          <p:nvPr/>
        </p:nvSpPr>
        <p:spPr>
          <a:xfrm>
            <a:off x="1763689" y="4149080"/>
            <a:ext cx="5976664" cy="360040"/>
          </a:xfrm>
          <a:prstGeom prst="rect">
            <a:avLst/>
          </a:prstGeom>
          <a:noFill/>
        </p:spPr>
        <p:txBody>
          <a:bodyPr wrap="square" lIns="0" tIns="0" rIns="0" bIns="0" rtlCol="0">
            <a:noAutofit/>
          </a:bodyPr>
          <a:lstStyle/>
          <a:p>
            <a:pPr>
              <a:spcBef>
                <a:spcPts val="900"/>
              </a:spcBef>
            </a:pPr>
            <a:r>
              <a:rPr lang="en-GB" sz="1400" b="1" dirty="0">
                <a:solidFill>
                  <a:schemeClr val="tx1">
                    <a:lumMod val="75000"/>
                    <a:lumOff val="25000"/>
                  </a:schemeClr>
                </a:solidFill>
              </a:rPr>
              <a:t> </a:t>
            </a:r>
            <a:r>
              <a:rPr lang="en-GB" sz="1400" b="1" dirty="0" smtClean="0">
                <a:solidFill>
                  <a:schemeClr val="tx1">
                    <a:lumMod val="75000"/>
                    <a:lumOff val="25000"/>
                  </a:schemeClr>
                </a:solidFill>
              </a:rPr>
              <a:t>(14% </a:t>
            </a:r>
            <a:r>
              <a:rPr lang="en-GB" sz="1400" b="1" dirty="0">
                <a:solidFill>
                  <a:schemeClr val="tx1">
                    <a:lumMod val="75000"/>
                    <a:lumOff val="25000"/>
                  </a:schemeClr>
                </a:solidFill>
              </a:rPr>
              <a:t>of </a:t>
            </a:r>
            <a:r>
              <a:rPr lang="en-GB" sz="1400" b="1" dirty="0" smtClean="0">
                <a:solidFill>
                  <a:schemeClr val="tx1">
                    <a:lumMod val="75000"/>
                    <a:lumOff val="25000"/>
                  </a:schemeClr>
                </a:solidFill>
              </a:rPr>
              <a:t>45-64s </a:t>
            </a:r>
            <a:r>
              <a:rPr lang="en-GB" sz="1400" b="1" dirty="0">
                <a:solidFill>
                  <a:schemeClr val="tx1">
                    <a:lumMod val="75000"/>
                    <a:lumOff val="25000"/>
                  </a:schemeClr>
                </a:solidFill>
              </a:rPr>
              <a:t>say they are </a:t>
            </a:r>
            <a:r>
              <a:rPr lang="en-GB" sz="1400" b="1" dirty="0" smtClean="0">
                <a:solidFill>
                  <a:schemeClr val="tx1">
                    <a:lumMod val="75000"/>
                    <a:lumOff val="25000"/>
                  </a:schemeClr>
                </a:solidFill>
              </a:rPr>
              <a:t>undecided) </a:t>
            </a:r>
            <a:endParaRPr lang="en-GB" sz="1400" b="1" dirty="0">
              <a:solidFill>
                <a:schemeClr val="tx1">
                  <a:lumMod val="75000"/>
                  <a:lumOff val="25000"/>
                </a:schemeClr>
              </a:solidFill>
            </a:endParaRPr>
          </a:p>
        </p:txBody>
      </p:sp>
      <p:sp>
        <p:nvSpPr>
          <p:cNvPr id="14" name="TextBox 13"/>
          <p:cNvSpPr txBox="1"/>
          <p:nvPr/>
        </p:nvSpPr>
        <p:spPr>
          <a:xfrm>
            <a:off x="1763689" y="4869161"/>
            <a:ext cx="5976664" cy="360040"/>
          </a:xfrm>
          <a:prstGeom prst="rect">
            <a:avLst/>
          </a:prstGeom>
          <a:noFill/>
        </p:spPr>
        <p:txBody>
          <a:bodyPr wrap="square" lIns="0" tIns="0" rIns="0" bIns="0" rtlCol="0">
            <a:noAutofit/>
          </a:bodyPr>
          <a:lstStyle/>
          <a:p>
            <a:pPr>
              <a:spcBef>
                <a:spcPts val="900"/>
              </a:spcBef>
            </a:pPr>
            <a:r>
              <a:rPr lang="en-GB" sz="1400" b="1" dirty="0">
                <a:solidFill>
                  <a:schemeClr val="tx1">
                    <a:lumMod val="75000"/>
                    <a:lumOff val="25000"/>
                  </a:schemeClr>
                </a:solidFill>
              </a:rPr>
              <a:t> </a:t>
            </a:r>
            <a:r>
              <a:rPr lang="en-GB" sz="1400" b="1" dirty="0" smtClean="0">
                <a:solidFill>
                  <a:schemeClr val="tx1">
                    <a:lumMod val="75000"/>
                    <a:lumOff val="25000"/>
                  </a:schemeClr>
                </a:solidFill>
              </a:rPr>
              <a:t>(15% </a:t>
            </a:r>
            <a:r>
              <a:rPr lang="en-GB" sz="1400" b="1" dirty="0">
                <a:solidFill>
                  <a:schemeClr val="tx1">
                    <a:lumMod val="75000"/>
                    <a:lumOff val="25000"/>
                  </a:schemeClr>
                </a:solidFill>
              </a:rPr>
              <a:t>of 65+s say they are </a:t>
            </a:r>
            <a:r>
              <a:rPr lang="en-GB" sz="1400" b="1" dirty="0" smtClean="0">
                <a:solidFill>
                  <a:schemeClr val="tx1">
                    <a:lumMod val="75000"/>
                    <a:lumOff val="25000"/>
                  </a:schemeClr>
                </a:solidFill>
              </a:rPr>
              <a:t>undecided) </a:t>
            </a:r>
            <a:endParaRPr lang="en-GB" sz="1400" b="1" dirty="0">
              <a:solidFill>
                <a:schemeClr val="tx1">
                  <a:lumMod val="75000"/>
                  <a:lumOff val="25000"/>
                </a:schemeClr>
              </a:solidFill>
            </a:endParaRPr>
          </a:p>
        </p:txBody>
      </p:sp>
      <p:sp>
        <p:nvSpPr>
          <p:cNvPr id="15" name="TextBox 14"/>
          <p:cNvSpPr txBox="1"/>
          <p:nvPr/>
        </p:nvSpPr>
        <p:spPr>
          <a:xfrm>
            <a:off x="1691681" y="2276873"/>
            <a:ext cx="360040" cy="288032"/>
          </a:xfrm>
          <a:prstGeom prst="rect">
            <a:avLst/>
          </a:prstGeom>
          <a:noFill/>
        </p:spPr>
        <p:txBody>
          <a:bodyPr wrap="square" lIns="0" tIns="0" rIns="0" bIns="0" rtlCol="0">
            <a:normAutofit/>
          </a:bodyPr>
          <a:lstStyle/>
          <a:p>
            <a:pPr>
              <a:spcBef>
                <a:spcPts val="900"/>
              </a:spcBef>
            </a:pPr>
            <a:r>
              <a:rPr lang="en-GB" b="1" dirty="0" smtClean="0">
                <a:solidFill>
                  <a:srgbClr val="FF0000"/>
                </a:solidFill>
              </a:rPr>
              <a:t>8%</a:t>
            </a:r>
          </a:p>
        </p:txBody>
      </p:sp>
      <p:sp>
        <p:nvSpPr>
          <p:cNvPr id="16" name="TextBox 15"/>
          <p:cNvSpPr txBox="1"/>
          <p:nvPr/>
        </p:nvSpPr>
        <p:spPr>
          <a:xfrm>
            <a:off x="3707905" y="2996952"/>
            <a:ext cx="576064" cy="288032"/>
          </a:xfrm>
          <a:prstGeom prst="rect">
            <a:avLst/>
          </a:prstGeom>
          <a:noFill/>
        </p:spPr>
        <p:txBody>
          <a:bodyPr wrap="square" lIns="0" tIns="0" rIns="0" bIns="0" rtlCol="0">
            <a:noAutofit/>
          </a:bodyPr>
          <a:lstStyle/>
          <a:p>
            <a:pPr>
              <a:spcBef>
                <a:spcPts val="900"/>
              </a:spcBef>
            </a:pPr>
            <a:r>
              <a:rPr lang="en-GB" b="1" dirty="0" smtClean="0">
                <a:solidFill>
                  <a:srgbClr val="FF0000"/>
                </a:solidFill>
              </a:rPr>
              <a:t>42%</a:t>
            </a:r>
          </a:p>
        </p:txBody>
      </p:sp>
      <p:sp>
        <p:nvSpPr>
          <p:cNvPr id="17" name="TextBox 16"/>
          <p:cNvSpPr txBox="1"/>
          <p:nvPr/>
        </p:nvSpPr>
        <p:spPr>
          <a:xfrm>
            <a:off x="2771800" y="3717032"/>
            <a:ext cx="648072" cy="288032"/>
          </a:xfrm>
          <a:prstGeom prst="rect">
            <a:avLst/>
          </a:prstGeom>
          <a:noFill/>
        </p:spPr>
        <p:txBody>
          <a:bodyPr wrap="square" lIns="0" tIns="0" rIns="0" bIns="0" rtlCol="0">
            <a:noAutofit/>
          </a:bodyPr>
          <a:lstStyle/>
          <a:p>
            <a:pPr>
              <a:spcBef>
                <a:spcPts val="900"/>
              </a:spcBef>
            </a:pPr>
            <a:r>
              <a:rPr lang="en-GB" b="1" dirty="0" smtClean="0">
                <a:solidFill>
                  <a:srgbClr val="FF0000"/>
                </a:solidFill>
              </a:rPr>
              <a:t>27%</a:t>
            </a:r>
          </a:p>
        </p:txBody>
      </p:sp>
      <p:sp>
        <p:nvSpPr>
          <p:cNvPr id="18" name="TextBox 17"/>
          <p:cNvSpPr txBox="1"/>
          <p:nvPr/>
        </p:nvSpPr>
        <p:spPr>
          <a:xfrm>
            <a:off x="2699792" y="4509121"/>
            <a:ext cx="648072" cy="288032"/>
          </a:xfrm>
          <a:prstGeom prst="rect">
            <a:avLst/>
          </a:prstGeom>
          <a:noFill/>
        </p:spPr>
        <p:txBody>
          <a:bodyPr wrap="square" lIns="0" tIns="0" rIns="0" bIns="0" rtlCol="0">
            <a:normAutofit/>
          </a:bodyPr>
          <a:lstStyle/>
          <a:p>
            <a:pPr>
              <a:spcBef>
                <a:spcPts val="900"/>
              </a:spcBef>
            </a:pPr>
            <a:r>
              <a:rPr lang="en-GB" b="1" dirty="0" smtClean="0">
                <a:solidFill>
                  <a:srgbClr val="FF0000"/>
                </a:solidFill>
              </a:rPr>
              <a:t>24%</a:t>
            </a:r>
          </a:p>
        </p:txBody>
      </p:sp>
      <p:pic>
        <p:nvPicPr>
          <p:cNvPr id="20" name="chart"/>
          <p:cNvPicPr>
            <a:picLocks noChangeAspect="1"/>
          </p:cNvPicPr>
          <p:nvPr/>
        </p:nvPicPr>
        <p:blipFill>
          <a:blip r:embed="rId4" cstate="print"/>
          <a:stretch>
            <a:fillRect/>
          </a:stretch>
        </p:blipFill>
        <p:spPr>
          <a:xfrm>
            <a:off x="1259632" y="5805264"/>
            <a:ext cx="5256584" cy="367037"/>
          </a:xfrm>
          <a:prstGeom prst="rect">
            <a:avLst/>
          </a:prstGeom>
        </p:spPr>
      </p:pic>
    </p:spTree>
    <p:extLst>
      <p:ext uri="{BB962C8B-B14F-4D97-AF65-F5344CB8AC3E}">
        <p14:creationId xmlns:p14="http://schemas.microsoft.com/office/powerpoint/2010/main" val="23973928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http://foreignpolicyblogs.com/wp-content/uploads/eu-flag1-e1355499708449.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 name="TextBox 3"/>
          <p:cNvSpPr txBox="1"/>
          <p:nvPr/>
        </p:nvSpPr>
        <p:spPr>
          <a:xfrm>
            <a:off x="233773" y="59731"/>
            <a:ext cx="8676456" cy="2986912"/>
          </a:xfrm>
          <a:prstGeom prst="rect">
            <a:avLst/>
          </a:prstGeom>
          <a:noFill/>
        </p:spPr>
        <p:txBody>
          <a:bodyPr wrap="square" lIns="0" tIns="0" rIns="0" bIns="0" rtlCol="0">
            <a:spAutoFit/>
          </a:bodyPr>
          <a:lstStyle/>
          <a:p>
            <a:r>
              <a:rPr lang="en-GB" sz="2800" b="1" i="1" dirty="0">
                <a:solidFill>
                  <a:schemeClr val="bg1"/>
                </a:solidFill>
              </a:rPr>
              <a:t>“There are three characteristics of the public’s attitudes to Britain’s membership of the EU – changeable, ignorant and half hearted” (1975)</a:t>
            </a:r>
          </a:p>
          <a:p>
            <a:endParaRPr lang="en-GB" sz="2800" b="1" i="1" dirty="0">
              <a:solidFill>
                <a:schemeClr val="bg1"/>
              </a:solidFill>
            </a:endParaRPr>
          </a:p>
          <a:p>
            <a:r>
              <a:rPr lang="en-GB" sz="2800" b="1" i="1" dirty="0">
                <a:solidFill>
                  <a:schemeClr val="bg1"/>
                </a:solidFill>
              </a:rPr>
              <a:t>			</a:t>
            </a:r>
            <a:r>
              <a:rPr lang="en-GB" sz="2400" b="1" dirty="0">
                <a:solidFill>
                  <a:schemeClr val="bg1"/>
                </a:solidFill>
              </a:rPr>
              <a:t>Hugo Young, Political Editor, 					Sunday Times    </a:t>
            </a:r>
            <a:r>
              <a:rPr lang="en-GB" sz="2400" b="1" i="1" dirty="0">
                <a:solidFill>
                  <a:schemeClr val="bg1"/>
                </a:solidFill>
              </a:rPr>
              <a:t>“This Blessed Plot”</a:t>
            </a:r>
            <a:r>
              <a:rPr lang="en-GB" sz="2400" b="1" dirty="0">
                <a:solidFill>
                  <a:schemeClr val="bg1"/>
                </a:solidFill>
              </a:rPr>
              <a:t/>
            </a:r>
            <a:br>
              <a:rPr lang="en-GB" sz="2400" b="1" dirty="0">
                <a:solidFill>
                  <a:schemeClr val="bg1"/>
                </a:solidFill>
              </a:rPr>
            </a:br>
            <a:endParaRPr lang="en-GB" sz="2400" b="1" dirty="0">
              <a:solidFill>
                <a:schemeClr val="bg1"/>
              </a:solidFill>
            </a:endParaRPr>
          </a:p>
        </p:txBody>
      </p:sp>
    </p:spTree>
    <p:extLst>
      <p:ext uri="{BB962C8B-B14F-4D97-AF65-F5344CB8AC3E}">
        <p14:creationId xmlns:p14="http://schemas.microsoft.com/office/powerpoint/2010/main" val="17128352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376" y="444921"/>
            <a:ext cx="7911821" cy="463799"/>
          </a:xfrm>
        </p:spPr>
        <p:txBody>
          <a:bodyPr/>
          <a:lstStyle/>
          <a:p>
            <a:r>
              <a:rPr lang="en-GB" sz="2600" dirty="0"/>
              <a:t>Although few doubts among Captains of Industry</a:t>
            </a:r>
          </a:p>
        </p:txBody>
      </p:sp>
      <p:graphicFrame>
        <p:nvGraphicFramePr>
          <p:cNvPr id="15" name="Content Placeholder 14"/>
          <p:cNvGraphicFramePr>
            <a:graphicFrameLocks noGrp="1"/>
          </p:cNvGraphicFramePr>
          <p:nvPr>
            <p:ph sz="quarter" idx="16"/>
            <p:extLst>
              <p:ext uri="{D42A27DB-BD31-4B8C-83A1-F6EECF244321}">
                <p14:modId xmlns:p14="http://schemas.microsoft.com/office/powerpoint/2010/main" val="2780038870"/>
              </p:ext>
            </p:extLst>
          </p:nvPr>
        </p:nvGraphicFramePr>
        <p:xfrm>
          <a:off x="473075" y="1781176"/>
          <a:ext cx="2514600" cy="407987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Content Placeholder 15"/>
          <p:cNvGraphicFramePr>
            <a:graphicFrameLocks noGrp="1"/>
          </p:cNvGraphicFramePr>
          <p:nvPr>
            <p:ph sz="quarter" idx="17"/>
            <p:extLst>
              <p:ext uri="{D42A27DB-BD31-4B8C-83A1-F6EECF244321}">
                <p14:modId xmlns:p14="http://schemas.microsoft.com/office/powerpoint/2010/main" val="3609497377"/>
              </p:ext>
            </p:extLst>
          </p:nvPr>
        </p:nvGraphicFramePr>
        <p:xfrm>
          <a:off x="3314701" y="1781176"/>
          <a:ext cx="2514600" cy="40798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Content Placeholder 16"/>
          <p:cNvGraphicFramePr>
            <a:graphicFrameLocks noGrp="1"/>
          </p:cNvGraphicFramePr>
          <p:nvPr>
            <p:ph sz="quarter" idx="18"/>
            <p:extLst>
              <p:ext uri="{D42A27DB-BD31-4B8C-83A1-F6EECF244321}">
                <p14:modId xmlns:p14="http://schemas.microsoft.com/office/powerpoint/2010/main" val="3151328137"/>
              </p:ext>
            </p:extLst>
          </p:nvPr>
        </p:nvGraphicFramePr>
        <p:xfrm>
          <a:off x="6157913" y="1781176"/>
          <a:ext cx="2514600" cy="4079875"/>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 Placeholder 5"/>
          <p:cNvSpPr>
            <a:spLocks noGrp="1"/>
          </p:cNvSpPr>
          <p:nvPr>
            <p:ph type="body" sz="quarter" idx="14"/>
          </p:nvPr>
        </p:nvSpPr>
        <p:spPr>
          <a:xfrm>
            <a:off x="408301" y="1099298"/>
            <a:ext cx="8867210" cy="673518"/>
          </a:xfrm>
        </p:spPr>
        <p:txBody>
          <a:bodyPr/>
          <a:lstStyle/>
          <a:p>
            <a:pPr>
              <a:spcBef>
                <a:spcPts val="0"/>
              </a:spcBef>
            </a:pPr>
            <a:r>
              <a:rPr lang="en-GB" sz="1800" dirty="0"/>
              <a:t>Q. “As you may know, the government has pledged to hold a referendum on the </a:t>
            </a:r>
          </a:p>
          <a:p>
            <a:pPr>
              <a:spcBef>
                <a:spcPts val="0"/>
              </a:spcBef>
            </a:pPr>
            <a:r>
              <a:rPr lang="en-GB" sz="1800" dirty="0"/>
              <a:t>United Kingdom’s membership of the European Union by 2017”…</a:t>
            </a:r>
          </a:p>
        </p:txBody>
      </p:sp>
      <p:sp>
        <p:nvSpPr>
          <p:cNvPr id="7" name="Text Placeholder 6"/>
          <p:cNvSpPr>
            <a:spLocks noGrp="1"/>
          </p:cNvSpPr>
          <p:nvPr>
            <p:ph type="body" sz="quarter" idx="13"/>
          </p:nvPr>
        </p:nvSpPr>
        <p:spPr/>
        <p:txBody>
          <a:bodyPr/>
          <a:lstStyle/>
          <a:p>
            <a:r>
              <a:rPr lang="en-GB" sz="1400" dirty="0" smtClean="0"/>
              <a:t>Source: </a:t>
            </a:r>
            <a:r>
              <a:rPr lang="en-GB" sz="1400" dirty="0" err="1" smtClean="0"/>
              <a:t>Ipsos</a:t>
            </a:r>
            <a:r>
              <a:rPr lang="en-GB" sz="1400" dirty="0" smtClean="0"/>
              <a:t> MORI</a:t>
            </a:r>
            <a:endParaRPr lang="en-GB" sz="1400" dirty="0"/>
          </a:p>
        </p:txBody>
      </p:sp>
      <p:sp>
        <p:nvSpPr>
          <p:cNvPr id="8" name="Text Placeholder 7"/>
          <p:cNvSpPr>
            <a:spLocks noGrp="1"/>
          </p:cNvSpPr>
          <p:nvPr>
            <p:ph type="body" sz="quarter" idx="19"/>
          </p:nvPr>
        </p:nvSpPr>
        <p:spPr/>
        <p:txBody>
          <a:bodyPr/>
          <a:lstStyle/>
          <a:p>
            <a:r>
              <a:rPr lang="en-US" dirty="0"/>
              <a:t>Base: British Captains of Industry (102) Interviewed Sept – Dec </a:t>
            </a:r>
            <a:r>
              <a:rPr lang="en-US" dirty="0" smtClean="0"/>
              <a:t>2015</a:t>
            </a:r>
            <a:endParaRPr lang="en-US" dirty="0"/>
          </a:p>
        </p:txBody>
      </p:sp>
      <p:sp>
        <p:nvSpPr>
          <p:cNvPr id="21" name="Text Placeholder 3"/>
          <p:cNvSpPr txBox="1">
            <a:spLocks/>
          </p:cNvSpPr>
          <p:nvPr/>
        </p:nvSpPr>
        <p:spPr bwMode="gray">
          <a:xfrm>
            <a:off x="323528" y="2060859"/>
            <a:ext cx="2757338" cy="609379"/>
          </a:xfrm>
          <a:prstGeom prst="rect">
            <a:avLst/>
          </a:prstGeom>
          <a:solidFill>
            <a:schemeClr val="tx1"/>
          </a:solidFill>
        </p:spPr>
        <p:txBody>
          <a:bodyPr vert="horz" wrap="square" lIns="54847" tIns="27423" rIns="54847" bIns="27423" rtlCol="0" anchor="b">
            <a:spAutoFit/>
          </a:bodyPr>
          <a:lstStyle>
            <a:lvl1pPr marL="0" indent="0" algn="l" defTabSz="913916" rtl="0" eaLnBrk="1" latinLnBrk="0" hangingPunct="1">
              <a:spcBef>
                <a:spcPts val="2400"/>
              </a:spcBef>
              <a:buFont typeface="Arial" panose="020B0604020202020204" pitchFamily="34" charset="0"/>
              <a:buNone/>
              <a:defRPr lang="en-US" sz="1800" b="1" kern="1200" smtClean="0">
                <a:solidFill>
                  <a:schemeClr val="bg1"/>
                </a:solidFill>
                <a:latin typeface="Century Gothic" panose="020B0502020202020204" pitchFamily="34" charset="0"/>
                <a:ea typeface="+mn-ea"/>
                <a:cs typeface="+mn-cs"/>
              </a:defRPr>
            </a:lvl1pPr>
            <a:lvl2pPr marL="0" indent="0" algn="l" defTabSz="913916" rtl="0" eaLnBrk="1" latinLnBrk="0" hangingPunct="1">
              <a:spcBef>
                <a:spcPts val="1200"/>
              </a:spcBef>
              <a:spcAft>
                <a:spcPts val="300"/>
              </a:spcAft>
              <a:buFont typeface="Arial" panose="020B0604020202020204" pitchFamily="34" charset="0"/>
              <a:buNone/>
              <a:defRPr lang="en-US" sz="1200" kern="1200" smtClean="0">
                <a:solidFill>
                  <a:schemeClr val="tx1">
                    <a:lumMod val="75000"/>
                    <a:lumOff val="25000"/>
                  </a:schemeClr>
                </a:solidFill>
                <a:latin typeface="+mn-lt"/>
                <a:ea typeface="+mn-ea"/>
                <a:cs typeface="+mn-cs"/>
              </a:defRPr>
            </a:lvl2pPr>
            <a:lvl3pPr marL="152319" indent="-142799" algn="l" defTabSz="913916" rtl="0" eaLnBrk="1" latinLnBrk="0" hangingPunct="1">
              <a:spcBef>
                <a:spcPts val="600"/>
              </a:spcBef>
              <a:spcAft>
                <a:spcPts val="300"/>
              </a:spcAft>
              <a:buFont typeface="Arial" panose="020B0604020202020204" pitchFamily="34" charset="0"/>
              <a:buChar char="•"/>
              <a:defRPr lang="en-US" sz="1100" kern="1200" smtClean="0">
                <a:solidFill>
                  <a:schemeClr val="tx1">
                    <a:lumMod val="75000"/>
                    <a:lumOff val="25000"/>
                  </a:schemeClr>
                </a:solidFill>
                <a:latin typeface="+mn-lt"/>
                <a:ea typeface="+mn-ea"/>
                <a:cs typeface="+mn-cs"/>
              </a:defRPr>
            </a:lvl3pPr>
            <a:lvl4pPr marL="361758" indent="-180879" algn="l" defTabSz="913916" rtl="0" eaLnBrk="1" latinLnBrk="0" hangingPunct="1">
              <a:spcBef>
                <a:spcPts val="300"/>
              </a:spcBef>
              <a:spcAft>
                <a:spcPts val="300"/>
              </a:spcAft>
              <a:buFont typeface="Arial" panose="020B0604020202020204" pitchFamily="34" charset="0"/>
              <a:buChar char="•"/>
              <a:tabLst/>
              <a:defRPr lang="en-US" sz="1000" kern="1200" smtClean="0">
                <a:solidFill>
                  <a:schemeClr val="tx1">
                    <a:lumMod val="75000"/>
                    <a:lumOff val="25000"/>
                  </a:schemeClr>
                </a:solidFill>
                <a:latin typeface="+mn-lt"/>
                <a:ea typeface="+mn-ea"/>
                <a:cs typeface="+mn-cs"/>
              </a:defRPr>
            </a:lvl4pPr>
            <a:lvl5pPr marL="542639" indent="-180879" algn="l" defTabSz="913916" rtl="0" eaLnBrk="1" latinLnBrk="0" hangingPunct="1">
              <a:spcBef>
                <a:spcPts val="0"/>
              </a:spcBef>
              <a:spcAft>
                <a:spcPts val="300"/>
              </a:spcAft>
              <a:buFont typeface="Arial" panose="020B0604020202020204" pitchFamily="34" charset="0"/>
              <a:buChar char="−"/>
              <a:defRPr lang="en-GB" sz="1000" kern="1200">
                <a:solidFill>
                  <a:schemeClr val="tx1">
                    <a:lumMod val="75000"/>
                    <a:lumOff val="25000"/>
                  </a:schemeClr>
                </a:solidFill>
                <a:latin typeface="+mn-lt"/>
                <a:ea typeface="+mn-ea"/>
                <a:cs typeface="+mn-cs"/>
              </a:defRPr>
            </a:lvl5pPr>
            <a:lvl6pPr marL="2513269" indent="-228479" algn="l" defTabSz="91391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226" indent="-228479" algn="l" defTabSz="91391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185" indent="-228479" algn="l" defTabSz="91391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143" indent="-228479" algn="l" defTabSz="91391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Bef>
                <a:spcPts val="0"/>
              </a:spcBef>
              <a:defRPr/>
            </a:pPr>
            <a:r>
              <a:rPr lang="en-GB" sz="1200" dirty="0">
                <a:solidFill>
                  <a:prstClr val="white"/>
                </a:solidFill>
                <a:latin typeface="Segoe UI"/>
              </a:rPr>
              <a:t>Q. “Which outcome of the referendum do you think would be best for your business? “</a:t>
            </a:r>
          </a:p>
        </p:txBody>
      </p:sp>
      <p:sp>
        <p:nvSpPr>
          <p:cNvPr id="22" name="Text Placeholder 3"/>
          <p:cNvSpPr txBox="1">
            <a:spLocks/>
          </p:cNvSpPr>
          <p:nvPr/>
        </p:nvSpPr>
        <p:spPr bwMode="gray">
          <a:xfrm>
            <a:off x="3275857" y="2132867"/>
            <a:ext cx="2510116" cy="424713"/>
          </a:xfrm>
          <a:prstGeom prst="rect">
            <a:avLst/>
          </a:prstGeom>
          <a:solidFill>
            <a:schemeClr val="tx1"/>
          </a:solidFill>
        </p:spPr>
        <p:txBody>
          <a:bodyPr vert="horz" wrap="square" lIns="54847" tIns="27423" rIns="54847" bIns="27423" rtlCol="0" anchor="b">
            <a:spAutoFit/>
          </a:bodyPr>
          <a:lstStyle>
            <a:lvl1pPr marL="0" indent="0" algn="l" defTabSz="913916" rtl="0" eaLnBrk="1" latinLnBrk="0" hangingPunct="1">
              <a:spcBef>
                <a:spcPts val="2400"/>
              </a:spcBef>
              <a:buFont typeface="Arial" panose="020B0604020202020204" pitchFamily="34" charset="0"/>
              <a:buNone/>
              <a:defRPr lang="en-US" sz="1800" b="1" kern="1200" smtClean="0">
                <a:solidFill>
                  <a:schemeClr val="bg1"/>
                </a:solidFill>
                <a:latin typeface="Century Gothic" panose="020B0502020202020204" pitchFamily="34" charset="0"/>
                <a:ea typeface="+mn-ea"/>
                <a:cs typeface="+mn-cs"/>
              </a:defRPr>
            </a:lvl1pPr>
            <a:lvl2pPr marL="0" indent="0" algn="l" defTabSz="913916" rtl="0" eaLnBrk="1" latinLnBrk="0" hangingPunct="1">
              <a:spcBef>
                <a:spcPts val="1200"/>
              </a:spcBef>
              <a:spcAft>
                <a:spcPts val="300"/>
              </a:spcAft>
              <a:buFont typeface="Arial" panose="020B0604020202020204" pitchFamily="34" charset="0"/>
              <a:buNone/>
              <a:defRPr lang="en-US" sz="1200" kern="1200" smtClean="0">
                <a:solidFill>
                  <a:schemeClr val="tx1">
                    <a:lumMod val="75000"/>
                    <a:lumOff val="25000"/>
                  </a:schemeClr>
                </a:solidFill>
                <a:latin typeface="+mn-lt"/>
                <a:ea typeface="+mn-ea"/>
                <a:cs typeface="+mn-cs"/>
              </a:defRPr>
            </a:lvl2pPr>
            <a:lvl3pPr marL="152319" indent="-142799" algn="l" defTabSz="913916" rtl="0" eaLnBrk="1" latinLnBrk="0" hangingPunct="1">
              <a:spcBef>
                <a:spcPts val="600"/>
              </a:spcBef>
              <a:spcAft>
                <a:spcPts val="300"/>
              </a:spcAft>
              <a:buFont typeface="Arial" panose="020B0604020202020204" pitchFamily="34" charset="0"/>
              <a:buChar char="•"/>
              <a:defRPr lang="en-US" sz="1100" kern="1200" smtClean="0">
                <a:solidFill>
                  <a:schemeClr val="tx1">
                    <a:lumMod val="75000"/>
                    <a:lumOff val="25000"/>
                  </a:schemeClr>
                </a:solidFill>
                <a:latin typeface="+mn-lt"/>
                <a:ea typeface="+mn-ea"/>
                <a:cs typeface="+mn-cs"/>
              </a:defRPr>
            </a:lvl3pPr>
            <a:lvl4pPr marL="361758" indent="-180879" algn="l" defTabSz="913916" rtl="0" eaLnBrk="1" latinLnBrk="0" hangingPunct="1">
              <a:spcBef>
                <a:spcPts val="300"/>
              </a:spcBef>
              <a:spcAft>
                <a:spcPts val="300"/>
              </a:spcAft>
              <a:buFont typeface="Arial" panose="020B0604020202020204" pitchFamily="34" charset="0"/>
              <a:buChar char="•"/>
              <a:tabLst/>
              <a:defRPr lang="en-US" sz="1000" kern="1200" smtClean="0">
                <a:solidFill>
                  <a:schemeClr val="tx1">
                    <a:lumMod val="75000"/>
                    <a:lumOff val="25000"/>
                  </a:schemeClr>
                </a:solidFill>
                <a:latin typeface="+mn-lt"/>
                <a:ea typeface="+mn-ea"/>
                <a:cs typeface="+mn-cs"/>
              </a:defRPr>
            </a:lvl4pPr>
            <a:lvl5pPr marL="542639" indent="-180879" algn="l" defTabSz="913916" rtl="0" eaLnBrk="1" latinLnBrk="0" hangingPunct="1">
              <a:spcBef>
                <a:spcPts val="0"/>
              </a:spcBef>
              <a:spcAft>
                <a:spcPts val="300"/>
              </a:spcAft>
              <a:buFont typeface="Arial" panose="020B0604020202020204" pitchFamily="34" charset="0"/>
              <a:buChar char="−"/>
              <a:defRPr lang="en-GB" sz="1000" kern="1200">
                <a:solidFill>
                  <a:schemeClr val="tx1">
                    <a:lumMod val="75000"/>
                    <a:lumOff val="25000"/>
                  </a:schemeClr>
                </a:solidFill>
                <a:latin typeface="+mn-lt"/>
                <a:ea typeface="+mn-ea"/>
                <a:cs typeface="+mn-cs"/>
              </a:defRPr>
            </a:lvl5pPr>
            <a:lvl6pPr marL="2513269" indent="-228479" algn="l" defTabSz="91391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226" indent="-228479" algn="l" defTabSz="91391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185" indent="-228479" algn="l" defTabSz="91391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143" indent="-228479" algn="l" defTabSz="91391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Bef>
                <a:spcPts val="0"/>
              </a:spcBef>
              <a:defRPr/>
            </a:pPr>
            <a:r>
              <a:rPr lang="en-GB" sz="1200" dirty="0">
                <a:solidFill>
                  <a:prstClr val="white"/>
                </a:solidFill>
                <a:latin typeface="Segoe UI"/>
              </a:rPr>
              <a:t>Q “And which outcome would you personally prefer?” </a:t>
            </a:r>
          </a:p>
        </p:txBody>
      </p:sp>
      <p:sp>
        <p:nvSpPr>
          <p:cNvPr id="23" name="Text Placeholder 3"/>
          <p:cNvSpPr txBox="1">
            <a:spLocks/>
          </p:cNvSpPr>
          <p:nvPr/>
        </p:nvSpPr>
        <p:spPr bwMode="gray">
          <a:xfrm>
            <a:off x="6089091" y="1844835"/>
            <a:ext cx="2803389" cy="794045"/>
          </a:xfrm>
          <a:prstGeom prst="rect">
            <a:avLst/>
          </a:prstGeom>
          <a:solidFill>
            <a:schemeClr val="tx1"/>
          </a:solidFill>
        </p:spPr>
        <p:txBody>
          <a:bodyPr vert="horz" wrap="square" lIns="54847" tIns="27423" rIns="54847" bIns="27423" rtlCol="0" anchor="b">
            <a:spAutoFit/>
          </a:bodyPr>
          <a:lstStyle>
            <a:lvl1pPr marL="0" indent="0" algn="l" defTabSz="913916" rtl="0" eaLnBrk="1" latinLnBrk="0" hangingPunct="1">
              <a:spcBef>
                <a:spcPts val="2400"/>
              </a:spcBef>
              <a:buFont typeface="Arial" panose="020B0604020202020204" pitchFamily="34" charset="0"/>
              <a:buNone/>
              <a:defRPr lang="en-US" sz="1800" b="1" kern="1200" smtClean="0">
                <a:solidFill>
                  <a:schemeClr val="bg1"/>
                </a:solidFill>
                <a:latin typeface="Century Gothic" panose="020B0502020202020204" pitchFamily="34" charset="0"/>
                <a:ea typeface="+mn-ea"/>
                <a:cs typeface="+mn-cs"/>
              </a:defRPr>
            </a:lvl1pPr>
            <a:lvl2pPr marL="0" indent="0" algn="l" defTabSz="913916" rtl="0" eaLnBrk="1" latinLnBrk="0" hangingPunct="1">
              <a:spcBef>
                <a:spcPts val="1200"/>
              </a:spcBef>
              <a:spcAft>
                <a:spcPts val="300"/>
              </a:spcAft>
              <a:buFont typeface="Arial" panose="020B0604020202020204" pitchFamily="34" charset="0"/>
              <a:buNone/>
              <a:defRPr lang="en-US" sz="1200" kern="1200" smtClean="0">
                <a:solidFill>
                  <a:schemeClr val="tx1">
                    <a:lumMod val="75000"/>
                    <a:lumOff val="25000"/>
                  </a:schemeClr>
                </a:solidFill>
                <a:latin typeface="+mn-lt"/>
                <a:ea typeface="+mn-ea"/>
                <a:cs typeface="+mn-cs"/>
              </a:defRPr>
            </a:lvl2pPr>
            <a:lvl3pPr marL="152319" indent="-142799" algn="l" defTabSz="913916" rtl="0" eaLnBrk="1" latinLnBrk="0" hangingPunct="1">
              <a:spcBef>
                <a:spcPts val="600"/>
              </a:spcBef>
              <a:spcAft>
                <a:spcPts val="300"/>
              </a:spcAft>
              <a:buFont typeface="Arial" panose="020B0604020202020204" pitchFamily="34" charset="0"/>
              <a:buChar char="•"/>
              <a:defRPr lang="en-US" sz="1100" kern="1200" smtClean="0">
                <a:solidFill>
                  <a:schemeClr val="tx1">
                    <a:lumMod val="75000"/>
                    <a:lumOff val="25000"/>
                  </a:schemeClr>
                </a:solidFill>
                <a:latin typeface="+mn-lt"/>
                <a:ea typeface="+mn-ea"/>
                <a:cs typeface="+mn-cs"/>
              </a:defRPr>
            </a:lvl3pPr>
            <a:lvl4pPr marL="361758" indent="-180879" algn="l" defTabSz="913916" rtl="0" eaLnBrk="1" latinLnBrk="0" hangingPunct="1">
              <a:spcBef>
                <a:spcPts val="300"/>
              </a:spcBef>
              <a:spcAft>
                <a:spcPts val="300"/>
              </a:spcAft>
              <a:buFont typeface="Arial" panose="020B0604020202020204" pitchFamily="34" charset="0"/>
              <a:buChar char="•"/>
              <a:tabLst/>
              <a:defRPr lang="en-US" sz="1000" kern="1200" smtClean="0">
                <a:solidFill>
                  <a:schemeClr val="tx1">
                    <a:lumMod val="75000"/>
                    <a:lumOff val="25000"/>
                  </a:schemeClr>
                </a:solidFill>
                <a:latin typeface="+mn-lt"/>
                <a:ea typeface="+mn-ea"/>
                <a:cs typeface="+mn-cs"/>
              </a:defRPr>
            </a:lvl4pPr>
            <a:lvl5pPr marL="542639" indent="-180879" algn="l" defTabSz="913916" rtl="0" eaLnBrk="1" latinLnBrk="0" hangingPunct="1">
              <a:spcBef>
                <a:spcPts val="0"/>
              </a:spcBef>
              <a:spcAft>
                <a:spcPts val="300"/>
              </a:spcAft>
              <a:buFont typeface="Arial" panose="020B0604020202020204" pitchFamily="34" charset="0"/>
              <a:buChar char="−"/>
              <a:defRPr lang="en-GB" sz="1000" kern="1200">
                <a:solidFill>
                  <a:schemeClr val="tx1">
                    <a:lumMod val="75000"/>
                    <a:lumOff val="25000"/>
                  </a:schemeClr>
                </a:solidFill>
                <a:latin typeface="+mn-lt"/>
                <a:ea typeface="+mn-ea"/>
                <a:cs typeface="+mn-cs"/>
              </a:defRPr>
            </a:lvl5pPr>
            <a:lvl6pPr marL="2513269" indent="-228479" algn="l" defTabSz="91391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226" indent="-228479" algn="l" defTabSz="91391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185" indent="-228479" algn="l" defTabSz="91391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143" indent="-228479" algn="l" defTabSz="91391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Bef>
                <a:spcPts val="0"/>
              </a:spcBef>
              <a:defRPr/>
            </a:pPr>
            <a:r>
              <a:rPr lang="en-GB" sz="1200" dirty="0">
                <a:solidFill>
                  <a:prstClr val="white"/>
                </a:solidFill>
                <a:latin typeface="Segoe UI"/>
              </a:rPr>
              <a:t>Q “And if there were a referendum now on whether Britain should stay in or leave the European Union, how would you vote? “</a:t>
            </a:r>
          </a:p>
        </p:txBody>
      </p:sp>
      <p:graphicFrame>
        <p:nvGraphicFramePr>
          <p:cNvPr id="24" name="Table 23"/>
          <p:cNvGraphicFramePr>
            <a:graphicFrameLocks noGrp="1"/>
          </p:cNvGraphicFramePr>
          <p:nvPr>
            <p:extLst>
              <p:ext uri="{D42A27DB-BD31-4B8C-83A1-F6EECF244321}">
                <p14:modId xmlns:p14="http://schemas.microsoft.com/office/powerpoint/2010/main" val="2963767125"/>
              </p:ext>
            </p:extLst>
          </p:nvPr>
        </p:nvGraphicFramePr>
        <p:xfrm>
          <a:off x="1043609" y="5157192"/>
          <a:ext cx="7258408" cy="683754"/>
        </p:xfrm>
        <a:graphic>
          <a:graphicData uri="http://schemas.openxmlformats.org/drawingml/2006/table">
            <a:tbl>
              <a:tblPr firstRow="1" bandRow="1">
                <a:tableStyleId>{5C22544A-7EE6-4342-B048-85BDC9FD1C3A}</a:tableStyleId>
              </a:tblPr>
              <a:tblGrid>
                <a:gridCol w="1814602">
                  <a:extLst>
                    <a:ext uri="{9D8B030D-6E8A-4147-A177-3AD203B41FA5}">
                      <a16:colId xmlns:a16="http://schemas.microsoft.com/office/drawing/2014/main" xmlns="" val="20000"/>
                    </a:ext>
                  </a:extLst>
                </a:gridCol>
                <a:gridCol w="1814602"/>
                <a:gridCol w="1814602"/>
                <a:gridCol w="1814602">
                  <a:extLst>
                    <a:ext uri="{9D8B030D-6E8A-4147-A177-3AD203B41FA5}">
                      <a16:colId xmlns:a16="http://schemas.microsoft.com/office/drawing/2014/main" xmlns="" val="20001"/>
                    </a:ext>
                  </a:extLst>
                </a:gridCol>
              </a:tblGrid>
              <a:tr h="545529">
                <a:tc>
                  <a:txBody>
                    <a:bodyPr/>
                    <a:lstStyle/>
                    <a:p>
                      <a:r>
                        <a:rPr lang="en-GB" sz="1200" b="1" cap="all" baseline="0" dirty="0" err="1" smtClean="0">
                          <a:solidFill>
                            <a:schemeClr val="tx1">
                              <a:lumMod val="75000"/>
                              <a:lumOff val="25000"/>
                            </a:schemeClr>
                          </a:solidFill>
                        </a:rPr>
                        <a:t>Uk</a:t>
                      </a:r>
                      <a:r>
                        <a:rPr lang="en-GB" sz="1200" b="1" cap="all" baseline="0" dirty="0" smtClean="0">
                          <a:solidFill>
                            <a:schemeClr val="tx1">
                              <a:lumMod val="75000"/>
                              <a:lumOff val="25000"/>
                            </a:schemeClr>
                          </a:solidFill>
                        </a:rPr>
                        <a:t> staying in/Stay in</a:t>
                      </a:r>
                      <a:endParaRPr lang="en-GB" sz="1200" b="1" cap="all" baseline="0" dirty="0">
                        <a:solidFill>
                          <a:schemeClr val="tx1">
                            <a:lumMod val="75000"/>
                            <a:lumOff val="25000"/>
                          </a:schemeClr>
                        </a:solidFill>
                      </a:endParaRPr>
                    </a:p>
                  </a:txBody>
                  <a:tcPr marL="216000" marR="72000" marB="28800" anchor="b">
                    <a:lnL w="12700" cmpd="sng">
                      <a:noFill/>
                    </a:lnL>
                    <a:lnR w="762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r>
                        <a:rPr lang="en-GB" sz="1200" b="1" cap="all" baseline="0" dirty="0" err="1" smtClean="0">
                          <a:solidFill>
                            <a:schemeClr val="tx1">
                              <a:lumMod val="75000"/>
                              <a:lumOff val="25000"/>
                            </a:schemeClr>
                          </a:solidFill>
                        </a:rPr>
                        <a:t>Uk</a:t>
                      </a:r>
                      <a:r>
                        <a:rPr lang="en-GB" sz="1200" b="1" cap="all" baseline="0" dirty="0" smtClean="0">
                          <a:solidFill>
                            <a:schemeClr val="tx1">
                              <a:lumMod val="75000"/>
                              <a:lumOff val="25000"/>
                            </a:schemeClr>
                          </a:solidFill>
                        </a:rPr>
                        <a:t> leaving/Get out</a:t>
                      </a:r>
                      <a:endParaRPr lang="en-GB" sz="1200" b="1" cap="all" baseline="0" dirty="0">
                        <a:solidFill>
                          <a:schemeClr val="tx1">
                            <a:lumMod val="75000"/>
                            <a:lumOff val="25000"/>
                          </a:schemeClr>
                        </a:solidFill>
                      </a:endParaRPr>
                    </a:p>
                  </a:txBody>
                  <a:tcPr marL="216000" marR="72000" marB="2880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r>
                        <a:rPr lang="en-GB" sz="1200" b="1" cap="all" baseline="0" dirty="0" smtClean="0">
                          <a:solidFill>
                            <a:schemeClr val="tx1">
                              <a:lumMod val="75000"/>
                              <a:lumOff val="25000"/>
                            </a:schemeClr>
                          </a:solidFill>
                        </a:rPr>
                        <a:t>Don’t know</a:t>
                      </a:r>
                      <a:endParaRPr lang="en-GB" sz="1200" b="1" cap="all" baseline="0" dirty="0">
                        <a:solidFill>
                          <a:schemeClr val="tx1">
                            <a:lumMod val="75000"/>
                            <a:lumOff val="25000"/>
                          </a:schemeClr>
                        </a:solidFill>
                      </a:endParaRPr>
                    </a:p>
                  </a:txBody>
                  <a:tcPr marL="216000" marR="72000" marB="2880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r>
                        <a:rPr lang="en-GB" sz="1200" b="1" cap="all" baseline="0" dirty="0" smtClean="0">
                          <a:solidFill>
                            <a:schemeClr val="tx1">
                              <a:lumMod val="75000"/>
                              <a:lumOff val="25000"/>
                            </a:schemeClr>
                          </a:solidFill>
                        </a:rPr>
                        <a:t>refused</a:t>
                      </a:r>
                      <a:endParaRPr lang="en-GB" sz="1200" b="1" cap="all" baseline="0" dirty="0">
                        <a:solidFill>
                          <a:schemeClr val="tx1">
                            <a:lumMod val="75000"/>
                            <a:lumOff val="25000"/>
                          </a:schemeClr>
                        </a:solidFill>
                      </a:endParaRPr>
                    </a:p>
                  </a:txBody>
                  <a:tcPr marL="108000" marR="72000" marB="2880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138225">
                <a:tc>
                  <a:txBody>
                    <a:bodyPr/>
                    <a:lstStyle/>
                    <a:p>
                      <a:endParaRPr lang="en-GB" sz="900" dirty="0"/>
                    </a:p>
                  </a:txBody>
                  <a:tcPr marT="0" marB="0" anchor="ctr">
                    <a:lnL w="12700" cmpd="sng">
                      <a:noFill/>
                    </a:lnL>
                    <a:lnR w="762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accent5">
                        <a:lumMod val="60000"/>
                        <a:lumOff val="40000"/>
                      </a:schemeClr>
                    </a:solidFill>
                  </a:tcPr>
                </a:tc>
                <a:tc>
                  <a:txBody>
                    <a:bodyPr/>
                    <a:lstStyle/>
                    <a:p>
                      <a:endParaRPr lang="en-GB" sz="900" dirty="0"/>
                    </a:p>
                  </a:txBody>
                  <a:tcPr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accent3"/>
                    </a:solidFill>
                  </a:tcPr>
                </a:tc>
                <a:tc>
                  <a:txBody>
                    <a:bodyPr/>
                    <a:lstStyle/>
                    <a:p>
                      <a:endParaRPr lang="en-GB" sz="900" dirty="0"/>
                    </a:p>
                  </a:txBody>
                  <a:tcPr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tx2"/>
                    </a:solidFill>
                  </a:tcPr>
                </a:tc>
                <a:tc>
                  <a:txBody>
                    <a:bodyPr/>
                    <a:lstStyle/>
                    <a:p>
                      <a:endParaRPr lang="en-GB" sz="900" dirty="0"/>
                    </a:p>
                  </a:txBody>
                  <a:tcPr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186829081"/>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http://us.cdn1.123rf.com/168nwm/okeen/okeen0910/okeen091000007/5661927-.jpg"/>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p:blipFill>
        <p:spPr bwMode="auto">
          <a:xfrm>
            <a:off x="5161074" y="2276873"/>
            <a:ext cx="2225802" cy="214019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us.cdn1.123rf.com/168nwm/okeen/okeen0910/okeen091000007/5661927-.jpg"/>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p:blipFill>
        <p:spPr bwMode="auto">
          <a:xfrm>
            <a:off x="1259632" y="2276873"/>
            <a:ext cx="2225802" cy="214019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3" name="Chart 12"/>
          <p:cNvGraphicFramePr/>
          <p:nvPr>
            <p:extLst>
              <p:ext uri="{D42A27DB-BD31-4B8C-83A1-F6EECF244321}">
                <p14:modId xmlns:p14="http://schemas.microsoft.com/office/powerpoint/2010/main" val="601304470"/>
              </p:ext>
            </p:extLst>
          </p:nvPr>
        </p:nvGraphicFramePr>
        <p:xfrm>
          <a:off x="4427984" y="1702166"/>
          <a:ext cx="3600400" cy="3239002"/>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p:cNvSpPr>
            <a:spLocks noGrp="1"/>
          </p:cNvSpPr>
          <p:nvPr>
            <p:ph type="title"/>
          </p:nvPr>
        </p:nvSpPr>
        <p:spPr/>
        <p:txBody>
          <a:bodyPr/>
          <a:lstStyle/>
          <a:p>
            <a:r>
              <a:rPr lang="en-GB" dirty="0" smtClean="0"/>
              <a:t>Predicted outcome</a:t>
            </a:r>
            <a:endParaRPr lang="en-GB" dirty="0"/>
          </a:p>
        </p:txBody>
      </p:sp>
      <p:sp>
        <p:nvSpPr>
          <p:cNvPr id="5" name="Text Placeholder 4"/>
          <p:cNvSpPr>
            <a:spLocks noGrp="1"/>
          </p:cNvSpPr>
          <p:nvPr>
            <p:ph type="body" sz="quarter" idx="13"/>
          </p:nvPr>
        </p:nvSpPr>
        <p:spPr/>
        <p:txBody>
          <a:bodyPr>
            <a:normAutofit fontScale="92500" lnSpcReduction="20000"/>
          </a:bodyPr>
          <a:lstStyle/>
          <a:p>
            <a:r>
              <a:rPr lang="en-GB" cap="none" dirty="0" smtClean="0"/>
              <a:t>Q.  “Thinking ahead to the referendum on European Union membership, which of the following outcomes do you think is most likely?”</a:t>
            </a:r>
            <a:endParaRPr lang="en-GB" cap="none" dirty="0"/>
          </a:p>
        </p:txBody>
      </p:sp>
      <p:sp>
        <p:nvSpPr>
          <p:cNvPr id="9" name="Text Placeholder 23"/>
          <p:cNvSpPr>
            <a:spLocks noGrp="1"/>
          </p:cNvSpPr>
          <p:nvPr>
            <p:ph type="body" sz="quarter" idx="15"/>
          </p:nvPr>
        </p:nvSpPr>
        <p:spPr>
          <a:xfrm>
            <a:off x="2599210" y="5852790"/>
            <a:ext cx="5976665" cy="298800"/>
          </a:xfrm>
        </p:spPr>
        <p:txBody>
          <a:bodyPr/>
          <a:lstStyle/>
          <a:p>
            <a:r>
              <a:rPr lang="en-GB" dirty="0" smtClean="0"/>
              <a:t>Source: </a:t>
            </a:r>
            <a:r>
              <a:rPr lang="en-GB" dirty="0" err="1" smtClean="0"/>
              <a:t>Ipsos</a:t>
            </a:r>
            <a:r>
              <a:rPr lang="en-GB" dirty="0" smtClean="0"/>
              <a:t> MORI Political Monitor</a:t>
            </a:r>
            <a:endParaRPr lang="en-GB" dirty="0"/>
          </a:p>
        </p:txBody>
      </p:sp>
      <p:graphicFrame>
        <p:nvGraphicFramePr>
          <p:cNvPr id="15" name="Table 14"/>
          <p:cNvGraphicFramePr>
            <a:graphicFrameLocks noGrp="1"/>
          </p:cNvGraphicFramePr>
          <p:nvPr>
            <p:extLst>
              <p:ext uri="{D42A27DB-BD31-4B8C-83A1-F6EECF244321}">
                <p14:modId xmlns:p14="http://schemas.microsoft.com/office/powerpoint/2010/main" val="2513848580"/>
              </p:ext>
            </p:extLst>
          </p:nvPr>
        </p:nvGraphicFramePr>
        <p:xfrm>
          <a:off x="323530" y="5254395"/>
          <a:ext cx="8424934" cy="461550"/>
        </p:xfrm>
        <a:graphic>
          <a:graphicData uri="http://schemas.openxmlformats.org/drawingml/2006/table">
            <a:tbl>
              <a:tblPr firstRow="1" bandRow="1">
                <a:tableStyleId>{5C22544A-7EE6-4342-B048-85BDC9FD1C3A}</a:tableStyleId>
              </a:tblPr>
              <a:tblGrid>
                <a:gridCol w="2808310"/>
                <a:gridCol w="2808310"/>
                <a:gridCol w="2808314"/>
              </a:tblGrid>
              <a:tr h="350970">
                <a:tc>
                  <a:txBody>
                    <a:bodyPr/>
                    <a:lstStyle/>
                    <a:p>
                      <a:r>
                        <a:rPr lang="en-GB" sz="900" b="1" cap="all" baseline="0" dirty="0" smtClean="0">
                          <a:solidFill>
                            <a:schemeClr val="tx1">
                              <a:lumMod val="75000"/>
                              <a:lumOff val="25000"/>
                            </a:schemeClr>
                          </a:solidFill>
                        </a:rPr>
                        <a:t>Britain will vote to remain a member of the European Union</a:t>
                      </a:r>
                      <a:endParaRPr lang="en-GB" sz="900" b="1" cap="all" baseline="0" dirty="0">
                        <a:solidFill>
                          <a:schemeClr val="tx1">
                            <a:lumMod val="75000"/>
                            <a:lumOff val="25000"/>
                          </a:schemeClr>
                        </a:solidFill>
                      </a:endParaRPr>
                    </a:p>
                  </a:txBody>
                  <a:tcPr marL="216000" marR="72000" marB="28800" anchor="b">
                    <a:lnL w="12700" cmpd="sng">
                      <a:noFill/>
                    </a:lnL>
                    <a:lnR w="762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r>
                        <a:rPr lang="en-GB" sz="900" b="1" cap="all" baseline="0" dirty="0" smtClean="0">
                          <a:solidFill>
                            <a:schemeClr val="tx1">
                              <a:lumMod val="75000"/>
                              <a:lumOff val="25000"/>
                            </a:schemeClr>
                          </a:solidFill>
                        </a:rPr>
                        <a:t>Britain will vote to leave the European Union</a:t>
                      </a:r>
                      <a:endParaRPr lang="en-GB" sz="900" b="1" cap="all" baseline="0" dirty="0">
                        <a:solidFill>
                          <a:schemeClr val="tx1">
                            <a:lumMod val="75000"/>
                            <a:lumOff val="25000"/>
                          </a:schemeClr>
                        </a:solidFill>
                      </a:endParaRPr>
                    </a:p>
                  </a:txBody>
                  <a:tcPr marL="216000" marR="72000" marB="2880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r>
                        <a:rPr lang="en-GB" sz="900" b="1" cap="all" baseline="0" dirty="0" smtClean="0">
                          <a:solidFill>
                            <a:schemeClr val="tx1">
                              <a:lumMod val="75000"/>
                              <a:lumOff val="25000"/>
                            </a:schemeClr>
                          </a:solidFill>
                        </a:rPr>
                        <a:t>Don’t know</a:t>
                      </a:r>
                      <a:endParaRPr lang="en-GB" sz="900" b="1" cap="all" baseline="0" dirty="0">
                        <a:solidFill>
                          <a:schemeClr val="tx1">
                            <a:lumMod val="75000"/>
                            <a:lumOff val="25000"/>
                          </a:schemeClr>
                        </a:solidFill>
                      </a:endParaRPr>
                    </a:p>
                  </a:txBody>
                  <a:tcPr marL="108000" marR="72000" marB="2880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r>
              <a:tr h="110580">
                <a:tc>
                  <a:txBody>
                    <a:bodyPr/>
                    <a:lstStyle/>
                    <a:p>
                      <a:endParaRPr lang="en-GB" sz="700" dirty="0"/>
                    </a:p>
                  </a:txBody>
                  <a:tcPr marT="0" marB="0" anchor="ctr">
                    <a:lnL w="12700" cmpd="sng">
                      <a:noFill/>
                    </a:lnL>
                    <a:lnR w="762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accent1">
                        <a:lumMod val="75000"/>
                      </a:schemeClr>
                    </a:solidFill>
                  </a:tcPr>
                </a:tc>
                <a:tc>
                  <a:txBody>
                    <a:bodyPr/>
                    <a:lstStyle/>
                    <a:p>
                      <a:endParaRPr lang="en-GB" sz="700" dirty="0"/>
                    </a:p>
                  </a:txBody>
                  <a:tcPr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accent2"/>
                    </a:solidFill>
                  </a:tcPr>
                </a:tc>
                <a:tc>
                  <a:txBody>
                    <a:bodyPr/>
                    <a:lstStyle/>
                    <a:p>
                      <a:endParaRPr lang="en-GB" sz="700" dirty="0"/>
                    </a:p>
                  </a:txBody>
                  <a:tcPr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accent6"/>
                    </a:solidFill>
                  </a:tcPr>
                </a:tc>
              </a:tr>
            </a:tbl>
          </a:graphicData>
        </a:graphic>
      </p:graphicFrame>
      <p:sp>
        <p:nvSpPr>
          <p:cNvPr id="16" name="Rectangle 15"/>
          <p:cNvSpPr/>
          <p:nvPr/>
        </p:nvSpPr>
        <p:spPr>
          <a:xfrm>
            <a:off x="4807599" y="1469562"/>
            <a:ext cx="2932754" cy="298539"/>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15962" tIns="35993" rIns="91424" bIns="35993" rtlCol="0" anchor="ctr">
            <a:spAutoFit/>
          </a:bodyPr>
          <a:lstStyle/>
          <a:p>
            <a:pPr algn="ctr"/>
            <a:r>
              <a:rPr lang="en-GB" sz="1400" b="1" dirty="0">
                <a:solidFill>
                  <a:schemeClr val="tx1">
                    <a:lumMod val="75000"/>
                    <a:lumOff val="25000"/>
                  </a:schemeClr>
                </a:solidFill>
              </a:rPr>
              <a:t>Leave supporters</a:t>
            </a:r>
          </a:p>
        </p:txBody>
      </p:sp>
      <p:graphicFrame>
        <p:nvGraphicFramePr>
          <p:cNvPr id="11" name="Chart 10"/>
          <p:cNvGraphicFramePr/>
          <p:nvPr>
            <p:extLst>
              <p:ext uri="{D42A27DB-BD31-4B8C-83A1-F6EECF244321}">
                <p14:modId xmlns:p14="http://schemas.microsoft.com/office/powerpoint/2010/main" val="3607276607"/>
              </p:ext>
            </p:extLst>
          </p:nvPr>
        </p:nvGraphicFramePr>
        <p:xfrm>
          <a:off x="467544" y="1702166"/>
          <a:ext cx="3600400" cy="3239002"/>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p:cNvSpPr/>
          <p:nvPr/>
        </p:nvSpPr>
        <p:spPr>
          <a:xfrm>
            <a:off x="847158" y="1469562"/>
            <a:ext cx="2932754" cy="298539"/>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15962" tIns="35993" rIns="91424" bIns="35993" rtlCol="0" anchor="ctr">
            <a:spAutoFit/>
          </a:bodyPr>
          <a:lstStyle/>
          <a:p>
            <a:pPr algn="ctr"/>
            <a:r>
              <a:rPr lang="en-GB" sz="1400" b="1" dirty="0">
                <a:solidFill>
                  <a:schemeClr val="tx1">
                    <a:lumMod val="75000"/>
                    <a:lumOff val="25000"/>
                  </a:schemeClr>
                </a:solidFill>
              </a:rPr>
              <a:t>Remain supporters</a:t>
            </a:r>
          </a:p>
        </p:txBody>
      </p:sp>
    </p:spTree>
    <p:extLst>
      <p:ext uri="{BB962C8B-B14F-4D97-AF65-F5344CB8AC3E}">
        <p14:creationId xmlns:p14="http://schemas.microsoft.com/office/powerpoint/2010/main" val="23586542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p:txBody>
          <a:bodyPr/>
          <a:lstStyle/>
          <a:p>
            <a:r>
              <a:rPr lang="en-GB" dirty="0" smtClean="0"/>
              <a:t>Source: Ipsos Global @</a:t>
            </a:r>
            <a:r>
              <a:rPr lang="en-GB" dirty="0" err="1" smtClean="0"/>
              <a:t>dvisor</a:t>
            </a:r>
            <a:endParaRPr lang="en-GB" dirty="0"/>
          </a:p>
        </p:txBody>
      </p:sp>
      <p:sp>
        <p:nvSpPr>
          <p:cNvPr id="8" name="Text Placeholder 7"/>
          <p:cNvSpPr>
            <a:spLocks noGrp="1"/>
          </p:cNvSpPr>
          <p:nvPr>
            <p:ph type="body" sz="quarter" idx="17"/>
          </p:nvPr>
        </p:nvSpPr>
        <p:spPr>
          <a:xfrm>
            <a:off x="472403" y="5945877"/>
            <a:ext cx="8199958" cy="163258"/>
          </a:xfrm>
        </p:spPr>
        <p:txBody>
          <a:bodyPr/>
          <a:lstStyle/>
          <a:p>
            <a:r>
              <a:rPr lang="it-IT" sz="1000" b="1" dirty="0"/>
              <a:t>Base: 6017 adults aged 16-64 across</a:t>
            </a:r>
            <a:r>
              <a:rPr lang="en-US" sz="1000" b="1" dirty="0"/>
              <a:t> Belgium, France, Germany, Hungary, Italy, Poland, Spain, Sweden</a:t>
            </a:r>
            <a:r>
              <a:rPr lang="en-GB" sz="1000" b="1" dirty="0"/>
              <a:t>, March-</a:t>
            </a:r>
            <a:r>
              <a:rPr lang="it-IT" sz="1000" b="1" dirty="0"/>
              <a:t>April 2016</a:t>
            </a:r>
          </a:p>
        </p:txBody>
      </p:sp>
      <p:sp>
        <p:nvSpPr>
          <p:cNvPr id="6" name="Title 5"/>
          <p:cNvSpPr>
            <a:spLocks noGrp="1"/>
          </p:cNvSpPr>
          <p:nvPr>
            <p:ph type="title"/>
          </p:nvPr>
        </p:nvSpPr>
        <p:spPr>
          <a:xfrm>
            <a:off x="476995" y="798054"/>
            <a:ext cx="8419527" cy="417667"/>
          </a:xfrm>
        </p:spPr>
        <p:txBody>
          <a:bodyPr/>
          <a:lstStyle/>
          <a:p>
            <a:r>
              <a:rPr lang="en-US" sz="2300" dirty="0"/>
              <a:t>Who wants a referendum on the EU and would vote “OUT”?</a:t>
            </a:r>
          </a:p>
        </p:txBody>
      </p:sp>
      <p:sp>
        <p:nvSpPr>
          <p:cNvPr id="12" name="Text Placeholder 11"/>
          <p:cNvSpPr>
            <a:spLocks noGrp="1"/>
          </p:cNvSpPr>
          <p:nvPr>
            <p:ph type="body" sz="quarter" idx="19"/>
          </p:nvPr>
        </p:nvSpPr>
        <p:spPr>
          <a:xfrm>
            <a:off x="472405" y="1245308"/>
            <a:ext cx="8991542" cy="812530"/>
          </a:xfrm>
        </p:spPr>
        <p:txBody>
          <a:bodyPr/>
          <a:lstStyle/>
          <a:p>
            <a:pPr>
              <a:spcBef>
                <a:spcPts val="0"/>
              </a:spcBef>
              <a:spcAft>
                <a:spcPts val="0"/>
              </a:spcAft>
            </a:pPr>
            <a:r>
              <a:rPr lang="en-US" sz="1600" dirty="0"/>
              <a:t>Q.  “</a:t>
            </a:r>
            <a:r>
              <a:rPr lang="en-US" sz="1600" i="1" dirty="0"/>
              <a:t>Do you think your own country should or should not hold a referendum on its European </a:t>
            </a:r>
          </a:p>
          <a:p>
            <a:pPr>
              <a:spcBef>
                <a:spcPts val="0"/>
              </a:spcBef>
              <a:spcAft>
                <a:spcPts val="0"/>
              </a:spcAft>
            </a:pPr>
            <a:r>
              <a:rPr lang="en-US" sz="1600" i="1" dirty="0"/>
              <a:t>Union membership</a:t>
            </a:r>
            <a:r>
              <a:rPr lang="en-US" sz="1600" dirty="0"/>
              <a:t>?”</a:t>
            </a:r>
          </a:p>
          <a:p>
            <a:pPr>
              <a:spcBef>
                <a:spcPts val="0"/>
              </a:spcBef>
              <a:spcAft>
                <a:spcPts val="0"/>
              </a:spcAft>
            </a:pPr>
            <a:r>
              <a:rPr lang="en-US" sz="1600" dirty="0"/>
              <a:t>Q.  “</a:t>
            </a:r>
            <a:r>
              <a:rPr lang="en-US" sz="1600" i="1" dirty="0"/>
              <a:t>How would you vote if your country held such a referendum now</a:t>
            </a:r>
            <a:r>
              <a:rPr lang="en-US" sz="1600" dirty="0"/>
              <a:t>?”</a:t>
            </a:r>
            <a:endParaRPr lang="en-US" dirty="0"/>
          </a:p>
        </p:txBody>
      </p:sp>
      <p:graphicFrame>
        <p:nvGraphicFramePr>
          <p:cNvPr id="68" name="Content Placeholder 6"/>
          <p:cNvGraphicFramePr>
            <a:graphicFrameLocks noGrp="1"/>
          </p:cNvGraphicFramePr>
          <p:nvPr>
            <p:ph sz="quarter" idx="4294967295"/>
            <p:extLst>
              <p:ext uri="{D42A27DB-BD31-4B8C-83A1-F6EECF244321}">
                <p14:modId xmlns:p14="http://schemas.microsoft.com/office/powerpoint/2010/main" val="2068802067"/>
              </p:ext>
            </p:extLst>
          </p:nvPr>
        </p:nvGraphicFramePr>
        <p:xfrm>
          <a:off x="462826" y="2188097"/>
          <a:ext cx="8209536" cy="366265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58471494"/>
              </p:ext>
            </p:extLst>
          </p:nvPr>
        </p:nvGraphicFramePr>
        <p:xfrm>
          <a:off x="6158304" y="2449340"/>
          <a:ext cx="2514058" cy="1282486"/>
        </p:xfrm>
        <a:graphic>
          <a:graphicData uri="http://schemas.openxmlformats.org/drawingml/2006/table">
            <a:tbl>
              <a:tblPr firstRow="1" bandRow="1">
                <a:tableStyleId>{5C22544A-7EE6-4342-B048-85BDC9FD1C3A}</a:tableStyleId>
              </a:tblPr>
              <a:tblGrid>
                <a:gridCol w="2514058">
                  <a:extLst>
                    <a:ext uri="{9D8B030D-6E8A-4147-A177-3AD203B41FA5}">
                      <a16:colId xmlns="" xmlns:a16="http://schemas.microsoft.com/office/drawing/2014/main" val="20000"/>
                    </a:ext>
                  </a:extLst>
                </a:gridCol>
              </a:tblGrid>
              <a:tr h="350970">
                <a:tc>
                  <a:txBody>
                    <a:bodyPr/>
                    <a:lstStyle/>
                    <a:p>
                      <a:pPr algn="l"/>
                      <a:r>
                        <a:rPr lang="en-US" sz="900" b="1" cap="all" baseline="0" dirty="0" smtClean="0">
                          <a:solidFill>
                            <a:schemeClr val="tx1">
                              <a:lumMod val="75000"/>
                              <a:lumOff val="25000"/>
                            </a:schemeClr>
                          </a:solidFill>
                        </a:rPr>
                        <a:t>Think their own country should  hold a referendum on  EU membership</a:t>
                      </a:r>
                      <a:endParaRPr lang="en-GB" sz="900" b="1" cap="all" baseline="0" dirty="0">
                        <a:solidFill>
                          <a:schemeClr val="tx1">
                            <a:lumMod val="75000"/>
                            <a:lumOff val="25000"/>
                          </a:schemeClr>
                        </a:solidFill>
                      </a:endParaRPr>
                    </a:p>
                  </a:txBody>
                  <a:tcPr marL="0" marR="0" marB="28800" anchor="b">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110580">
                <a:tc>
                  <a:txBody>
                    <a:bodyPr/>
                    <a:lstStyle/>
                    <a:p>
                      <a:pPr algn="l"/>
                      <a:endParaRPr lang="en-GB" sz="700" dirty="0"/>
                    </a:p>
                  </a:txBody>
                  <a:tcPr marL="86209"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accent4"/>
                    </a:solidFill>
                  </a:tcPr>
                </a:tc>
                <a:extLst>
                  <a:ext uri="{0D108BD9-81ED-4DB2-BD59-A6C34878D82A}">
                    <a16:rowId xmlns="" xmlns:a16="http://schemas.microsoft.com/office/drawing/2014/main" val="10004"/>
                  </a:ext>
                </a:extLst>
              </a:tr>
              <a:tr h="110580">
                <a:tc>
                  <a:txBody>
                    <a:bodyPr/>
                    <a:lstStyle/>
                    <a:p>
                      <a:pPr algn="l"/>
                      <a:endParaRPr lang="en-GB" sz="700" dirty="0"/>
                    </a:p>
                  </a:txBody>
                  <a:tcPr marL="86209"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5"/>
                  </a:ext>
                </a:extLst>
              </a:tr>
              <a:tr h="489196">
                <a:tc>
                  <a:txBody>
                    <a:bodyPr/>
                    <a:lstStyle/>
                    <a:p>
                      <a:pPr marL="0" algn="l" defTabSz="914400" rtl="0" eaLnBrk="1" latinLnBrk="0" hangingPunct="1"/>
                      <a:r>
                        <a:rPr lang="en-US" sz="900" b="1" kern="1200" cap="all" baseline="0" dirty="0" smtClean="0">
                          <a:solidFill>
                            <a:schemeClr val="tx1">
                              <a:lumMod val="75000"/>
                              <a:lumOff val="25000"/>
                            </a:schemeClr>
                          </a:solidFill>
                          <a:latin typeface="+mn-lt"/>
                          <a:ea typeface="+mn-ea"/>
                          <a:cs typeface="+mn-cs"/>
                        </a:rPr>
                        <a:t>Would vote "out"  if a referendum on their country's EU membership was held now</a:t>
                      </a:r>
                      <a:endParaRPr lang="en-GB" sz="900" b="1" kern="1200" cap="all" baseline="0" dirty="0">
                        <a:solidFill>
                          <a:schemeClr val="tx1">
                            <a:lumMod val="75000"/>
                            <a:lumOff val="25000"/>
                          </a:schemeClr>
                        </a:solidFill>
                        <a:latin typeface="+mn-lt"/>
                        <a:ea typeface="+mn-ea"/>
                        <a:cs typeface="+mn-cs"/>
                      </a:endParaRPr>
                    </a:p>
                  </a:txBody>
                  <a:tcPr marL="0" marR="0" marB="28800" anchor="b">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6"/>
                  </a:ext>
                </a:extLst>
              </a:tr>
              <a:tr h="110580">
                <a:tc>
                  <a:txBody>
                    <a:bodyPr/>
                    <a:lstStyle/>
                    <a:p>
                      <a:pPr algn="l"/>
                      <a:endParaRPr lang="en-GB" sz="700" dirty="0"/>
                    </a:p>
                  </a:txBody>
                  <a:tcPr marL="86209"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accent3"/>
                    </a:solidFill>
                  </a:tcPr>
                </a:tc>
                <a:extLst>
                  <a:ext uri="{0D108BD9-81ED-4DB2-BD59-A6C34878D82A}">
                    <a16:rowId xmlns="" xmlns:a16="http://schemas.microsoft.com/office/drawing/2014/main" val="10010"/>
                  </a:ext>
                </a:extLst>
              </a:tr>
              <a:tr h="110580">
                <a:tc>
                  <a:txBody>
                    <a:bodyPr/>
                    <a:lstStyle/>
                    <a:p>
                      <a:pPr algn="l"/>
                      <a:endParaRPr lang="en-GB" sz="700" dirty="0"/>
                    </a:p>
                  </a:txBody>
                  <a:tcPr marL="86209"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14"/>
                  </a:ext>
                </a:extLst>
              </a:tr>
            </a:tbl>
          </a:graphicData>
        </a:graphic>
      </p:graphicFrame>
    </p:spTree>
    <p:extLst>
      <p:ext uri="{BB962C8B-B14F-4D97-AF65-F5344CB8AC3E}">
        <p14:creationId xmlns:p14="http://schemas.microsoft.com/office/powerpoint/2010/main" val="63816903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p:txBody>
          <a:bodyPr/>
          <a:lstStyle/>
          <a:p>
            <a:r>
              <a:rPr lang="en-GB" dirty="0" smtClean="0"/>
              <a:t>Source: Ipsos Global @</a:t>
            </a:r>
            <a:r>
              <a:rPr lang="en-GB" dirty="0" err="1" smtClean="0"/>
              <a:t>dvisor</a:t>
            </a:r>
            <a:endParaRPr lang="en-GB" dirty="0"/>
          </a:p>
        </p:txBody>
      </p:sp>
      <p:sp>
        <p:nvSpPr>
          <p:cNvPr id="8" name="Text Placeholder 7"/>
          <p:cNvSpPr>
            <a:spLocks noGrp="1"/>
          </p:cNvSpPr>
          <p:nvPr>
            <p:ph type="body" sz="quarter" idx="17"/>
          </p:nvPr>
        </p:nvSpPr>
        <p:spPr>
          <a:xfrm>
            <a:off x="472404" y="6027506"/>
            <a:ext cx="8214126" cy="163258"/>
          </a:xfrm>
        </p:spPr>
        <p:txBody>
          <a:bodyPr/>
          <a:lstStyle/>
          <a:p>
            <a:r>
              <a:rPr lang="en-GB" sz="1000" b="1" dirty="0"/>
              <a:t>Base: 11030 adults aged 16-64 across  Australia, Belgium, Canada, France, Germany, Great Britain, Hungary, India, Italy, Poland, South Africa, Spain, Sweden, United States, March-April 2016</a:t>
            </a:r>
          </a:p>
        </p:txBody>
      </p:sp>
      <p:sp>
        <p:nvSpPr>
          <p:cNvPr id="6" name="Title 5"/>
          <p:cNvSpPr>
            <a:spLocks noGrp="1"/>
          </p:cNvSpPr>
          <p:nvPr>
            <p:ph type="title"/>
          </p:nvPr>
        </p:nvSpPr>
        <p:spPr>
          <a:xfrm>
            <a:off x="476994" y="767276"/>
            <a:ext cx="4550775" cy="448445"/>
          </a:xfrm>
        </p:spPr>
        <p:txBody>
          <a:bodyPr/>
          <a:lstStyle/>
          <a:p>
            <a:r>
              <a:rPr lang="en-US" sz="2500" dirty="0"/>
              <a:t>Impact of Brexit on future EU</a:t>
            </a:r>
          </a:p>
        </p:txBody>
      </p:sp>
      <p:sp>
        <p:nvSpPr>
          <p:cNvPr id="12" name="Text Placeholder 11"/>
          <p:cNvSpPr>
            <a:spLocks noGrp="1"/>
          </p:cNvSpPr>
          <p:nvPr>
            <p:ph type="body" sz="quarter" idx="19"/>
          </p:nvPr>
        </p:nvSpPr>
        <p:spPr>
          <a:xfrm>
            <a:off x="472405" y="1245310"/>
            <a:ext cx="7315827" cy="961289"/>
          </a:xfrm>
        </p:spPr>
        <p:txBody>
          <a:bodyPr/>
          <a:lstStyle/>
          <a:p>
            <a:pPr>
              <a:spcBef>
                <a:spcPts val="0"/>
              </a:spcBef>
              <a:spcAft>
                <a:spcPts val="0"/>
              </a:spcAft>
            </a:pPr>
            <a:r>
              <a:rPr lang="en-US" sz="1600" dirty="0"/>
              <a:t>Q.  “</a:t>
            </a:r>
            <a:r>
              <a:rPr lang="en-US" sz="1600" i="1" dirty="0"/>
              <a:t>To what extent do you agree or disagree with the following statement?</a:t>
            </a:r>
          </a:p>
          <a:p>
            <a:pPr>
              <a:spcBef>
                <a:spcPts val="0"/>
              </a:spcBef>
              <a:spcAft>
                <a:spcPts val="0"/>
              </a:spcAft>
            </a:pPr>
            <a:r>
              <a:rPr lang="en-US" sz="1600" i="1" dirty="0"/>
              <a:t>If Britain left the European Union, other countries would follow</a:t>
            </a:r>
            <a:r>
              <a:rPr lang="en-US" sz="1600" dirty="0"/>
              <a:t>?”</a:t>
            </a:r>
          </a:p>
          <a:p>
            <a:endParaRPr lang="en-US" dirty="0"/>
          </a:p>
        </p:txBody>
      </p:sp>
      <p:graphicFrame>
        <p:nvGraphicFramePr>
          <p:cNvPr id="7" name="Content Placeholder 12"/>
          <p:cNvGraphicFramePr>
            <a:graphicFrameLocks noGrp="1"/>
          </p:cNvGraphicFramePr>
          <p:nvPr>
            <p:ph sz="quarter" idx="14"/>
            <p:extLst>
              <p:ext uri="{D42A27DB-BD31-4B8C-83A1-F6EECF244321}">
                <p14:modId xmlns:p14="http://schemas.microsoft.com/office/powerpoint/2010/main" val="2717017427"/>
              </p:ext>
            </p:extLst>
          </p:nvPr>
        </p:nvGraphicFramePr>
        <p:xfrm>
          <a:off x="1586377" y="2618796"/>
          <a:ext cx="3545425" cy="321635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Content Placeholder 12"/>
          <p:cNvGraphicFramePr>
            <a:graphicFrameLocks noGrp="1"/>
          </p:cNvGraphicFramePr>
          <p:nvPr>
            <p:ph sz="quarter" idx="14"/>
            <p:extLst>
              <p:ext uri="{D42A27DB-BD31-4B8C-83A1-F6EECF244321}">
                <p14:modId xmlns:p14="http://schemas.microsoft.com/office/powerpoint/2010/main" val="316860653"/>
              </p:ext>
            </p:extLst>
          </p:nvPr>
        </p:nvGraphicFramePr>
        <p:xfrm>
          <a:off x="4818298" y="2658566"/>
          <a:ext cx="3545425" cy="3216353"/>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3"/>
          <p:cNvSpPr txBox="1"/>
          <p:nvPr/>
        </p:nvSpPr>
        <p:spPr>
          <a:xfrm>
            <a:off x="1243214" y="2605557"/>
            <a:ext cx="3981689" cy="223320"/>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spcBef>
                <a:spcPts val="1052"/>
              </a:spcBef>
            </a:pPr>
            <a:r>
              <a:rPr lang="en-GB" sz="1400" b="1" i="1" dirty="0">
                <a:solidFill>
                  <a:srgbClr val="222223"/>
                </a:solidFill>
              </a:rPr>
              <a:t>European Union countries</a:t>
            </a:r>
            <a:endParaRPr lang="fr-BE" sz="1400" b="1" i="1" dirty="0" err="1">
              <a:solidFill>
                <a:srgbClr val="222223"/>
              </a:solidFill>
            </a:endParaRPr>
          </a:p>
        </p:txBody>
      </p:sp>
      <p:sp>
        <p:nvSpPr>
          <p:cNvPr id="14" name="TextBox 9"/>
          <p:cNvSpPr txBox="1"/>
          <p:nvPr/>
        </p:nvSpPr>
        <p:spPr>
          <a:xfrm>
            <a:off x="4818300" y="2618797"/>
            <a:ext cx="3872183" cy="223320"/>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spcBef>
                <a:spcPts val="1052"/>
              </a:spcBef>
            </a:pPr>
            <a:r>
              <a:rPr lang="en-GB" sz="1400" b="1" i="1" dirty="0">
                <a:solidFill>
                  <a:srgbClr val="222223"/>
                </a:solidFill>
              </a:rPr>
              <a:t>Countries outside of the European Union</a:t>
            </a:r>
            <a:endParaRPr lang="fr-BE" sz="1400" b="1" i="1" dirty="0" err="1">
              <a:solidFill>
                <a:srgbClr val="222223"/>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2171960647"/>
              </p:ext>
            </p:extLst>
          </p:nvPr>
        </p:nvGraphicFramePr>
        <p:xfrm>
          <a:off x="476995" y="3468358"/>
          <a:ext cx="1084312" cy="1449326"/>
        </p:xfrm>
        <a:graphic>
          <a:graphicData uri="http://schemas.openxmlformats.org/drawingml/2006/table">
            <a:tbl>
              <a:tblPr firstRow="1" bandRow="1">
                <a:tableStyleId>{5C22544A-7EE6-4342-B048-85BDC9FD1C3A}</a:tableStyleId>
              </a:tblPr>
              <a:tblGrid>
                <a:gridCol w="1084312">
                  <a:extLst>
                    <a:ext uri="{9D8B030D-6E8A-4147-A177-3AD203B41FA5}">
                      <a16:colId xmlns="" xmlns:a16="http://schemas.microsoft.com/office/drawing/2014/main" val="20000"/>
                    </a:ext>
                  </a:extLst>
                </a:gridCol>
              </a:tblGrid>
              <a:tr h="217438">
                <a:tc>
                  <a:txBody>
                    <a:bodyPr/>
                    <a:lstStyle/>
                    <a:p>
                      <a:pPr algn="l"/>
                      <a:r>
                        <a:rPr lang="en-GB" sz="900" b="1" cap="all" baseline="0" dirty="0" smtClean="0">
                          <a:solidFill>
                            <a:schemeClr val="tx1">
                              <a:lumMod val="75000"/>
                              <a:lumOff val="25000"/>
                            </a:schemeClr>
                          </a:solidFill>
                        </a:rPr>
                        <a:t>agree</a:t>
                      </a:r>
                      <a:endParaRPr lang="en-GB" sz="900" b="1" cap="all" baseline="0" dirty="0">
                        <a:solidFill>
                          <a:schemeClr val="tx1">
                            <a:lumMod val="75000"/>
                            <a:lumOff val="25000"/>
                          </a:schemeClr>
                        </a:solidFill>
                      </a:endParaRPr>
                    </a:p>
                  </a:txBody>
                  <a:tcPr marL="0" marR="0" marB="28800" anchor="b">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110580">
                <a:tc>
                  <a:txBody>
                    <a:bodyPr/>
                    <a:lstStyle/>
                    <a:p>
                      <a:pPr algn="l"/>
                      <a:endParaRPr lang="en-GB" sz="700" dirty="0"/>
                    </a:p>
                  </a:txBody>
                  <a:tcPr marL="86209"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accent6"/>
                    </a:solidFill>
                  </a:tcPr>
                </a:tc>
                <a:extLst>
                  <a:ext uri="{0D108BD9-81ED-4DB2-BD59-A6C34878D82A}">
                    <a16:rowId xmlns="" xmlns:a16="http://schemas.microsoft.com/office/drawing/2014/main" val="10004"/>
                  </a:ext>
                </a:extLst>
              </a:tr>
              <a:tr h="110580">
                <a:tc>
                  <a:txBody>
                    <a:bodyPr/>
                    <a:lstStyle/>
                    <a:p>
                      <a:pPr algn="l"/>
                      <a:endParaRPr lang="en-GB" sz="700" dirty="0"/>
                    </a:p>
                  </a:txBody>
                  <a:tcPr marL="86209"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5"/>
                  </a:ext>
                </a:extLst>
              </a:tr>
              <a:tr h="350970">
                <a:tc>
                  <a:txBody>
                    <a:bodyPr/>
                    <a:lstStyle/>
                    <a:p>
                      <a:pPr marL="0" algn="l" defTabSz="914400" rtl="0" eaLnBrk="1" latinLnBrk="0" hangingPunct="1"/>
                      <a:r>
                        <a:rPr lang="en-GB" sz="900" b="1" kern="1200" cap="all" baseline="0" dirty="0" smtClean="0">
                          <a:solidFill>
                            <a:schemeClr val="tx1">
                              <a:lumMod val="75000"/>
                              <a:lumOff val="25000"/>
                            </a:schemeClr>
                          </a:solidFill>
                          <a:latin typeface="+mn-lt"/>
                          <a:ea typeface="+mn-ea"/>
                          <a:cs typeface="+mn-cs"/>
                        </a:rPr>
                        <a:t>NEITHER AGREE NOR DISAGREE</a:t>
                      </a:r>
                      <a:endParaRPr lang="en-GB" sz="900" b="1" kern="1200" cap="all" baseline="0" dirty="0">
                        <a:solidFill>
                          <a:schemeClr val="tx1">
                            <a:lumMod val="75000"/>
                            <a:lumOff val="25000"/>
                          </a:schemeClr>
                        </a:solidFill>
                        <a:latin typeface="+mn-lt"/>
                        <a:ea typeface="+mn-ea"/>
                        <a:cs typeface="+mn-cs"/>
                      </a:endParaRPr>
                    </a:p>
                  </a:txBody>
                  <a:tcPr marL="0" marR="0" marB="28800" anchor="b">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6"/>
                  </a:ext>
                </a:extLst>
              </a:tr>
              <a:tr h="110580">
                <a:tc>
                  <a:txBody>
                    <a:bodyPr/>
                    <a:lstStyle/>
                    <a:p>
                      <a:pPr algn="l"/>
                      <a:endParaRPr lang="en-GB" sz="700" dirty="0"/>
                    </a:p>
                  </a:txBody>
                  <a:tcPr marL="86209"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accent4"/>
                    </a:solidFill>
                  </a:tcPr>
                </a:tc>
                <a:extLst>
                  <a:ext uri="{0D108BD9-81ED-4DB2-BD59-A6C34878D82A}">
                    <a16:rowId xmlns="" xmlns:a16="http://schemas.microsoft.com/office/drawing/2014/main" val="10007"/>
                  </a:ext>
                </a:extLst>
              </a:tr>
              <a:tr h="110580">
                <a:tc>
                  <a:txBody>
                    <a:bodyPr/>
                    <a:lstStyle/>
                    <a:p>
                      <a:pPr algn="l"/>
                      <a:endParaRPr lang="en-GB" sz="700" dirty="0"/>
                    </a:p>
                  </a:txBody>
                  <a:tcPr marL="86209"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8"/>
                  </a:ext>
                </a:extLst>
              </a:tr>
              <a:tr h="217438">
                <a:tc>
                  <a:txBody>
                    <a:bodyPr/>
                    <a:lstStyle/>
                    <a:p>
                      <a:pPr algn="l"/>
                      <a:r>
                        <a:rPr lang="en-GB" sz="900" b="1" cap="all" baseline="0" dirty="0" smtClean="0">
                          <a:solidFill>
                            <a:schemeClr val="tx1">
                              <a:lumMod val="75000"/>
                              <a:lumOff val="25000"/>
                            </a:schemeClr>
                          </a:solidFill>
                        </a:rPr>
                        <a:t>disagree</a:t>
                      </a:r>
                      <a:endParaRPr lang="en-GB" sz="900" b="1" cap="all" baseline="0" dirty="0">
                        <a:solidFill>
                          <a:schemeClr val="tx1">
                            <a:lumMod val="75000"/>
                            <a:lumOff val="25000"/>
                          </a:schemeClr>
                        </a:solidFill>
                      </a:endParaRPr>
                    </a:p>
                  </a:txBody>
                  <a:tcPr marL="0" marR="0" marB="28800" anchor="b">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9"/>
                  </a:ext>
                </a:extLst>
              </a:tr>
              <a:tr h="110580">
                <a:tc>
                  <a:txBody>
                    <a:bodyPr/>
                    <a:lstStyle/>
                    <a:p>
                      <a:pPr algn="l"/>
                      <a:endParaRPr lang="en-GB" sz="700" dirty="0"/>
                    </a:p>
                  </a:txBody>
                  <a:tcPr marL="86209"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accent3"/>
                    </a:solidFill>
                  </a:tcPr>
                </a:tc>
                <a:extLst>
                  <a:ext uri="{0D108BD9-81ED-4DB2-BD59-A6C34878D82A}">
                    <a16:rowId xmlns="" xmlns:a16="http://schemas.microsoft.com/office/drawing/2014/main" val="10010"/>
                  </a:ext>
                </a:extLst>
              </a:tr>
              <a:tr h="110580">
                <a:tc>
                  <a:txBody>
                    <a:bodyPr/>
                    <a:lstStyle/>
                    <a:p>
                      <a:pPr algn="l"/>
                      <a:endParaRPr lang="en-GB" sz="700" dirty="0"/>
                    </a:p>
                  </a:txBody>
                  <a:tcPr marL="86209"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14"/>
                  </a:ext>
                </a:extLst>
              </a:tr>
            </a:tbl>
          </a:graphicData>
        </a:graphic>
      </p:graphicFrame>
    </p:spTree>
    <p:extLst>
      <p:ext uri="{BB962C8B-B14F-4D97-AF65-F5344CB8AC3E}">
        <p14:creationId xmlns:p14="http://schemas.microsoft.com/office/powerpoint/2010/main" val="400708119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p:txBody>
          <a:bodyPr/>
          <a:lstStyle/>
          <a:p>
            <a:r>
              <a:rPr lang="en-GB" dirty="0" smtClean="0"/>
              <a:t>Source: Ipsos Global @</a:t>
            </a:r>
            <a:r>
              <a:rPr lang="en-GB" dirty="0" err="1" smtClean="0"/>
              <a:t>dvisor</a:t>
            </a:r>
            <a:endParaRPr lang="en-GB" dirty="0"/>
          </a:p>
        </p:txBody>
      </p:sp>
      <p:sp>
        <p:nvSpPr>
          <p:cNvPr id="8" name="Text Placeholder 7"/>
          <p:cNvSpPr>
            <a:spLocks noGrp="1"/>
          </p:cNvSpPr>
          <p:nvPr>
            <p:ph type="body" sz="quarter" idx="17"/>
          </p:nvPr>
        </p:nvSpPr>
        <p:spPr>
          <a:xfrm>
            <a:off x="472405" y="6139409"/>
            <a:ext cx="7917217" cy="163258"/>
          </a:xfrm>
        </p:spPr>
        <p:txBody>
          <a:bodyPr/>
          <a:lstStyle/>
          <a:p>
            <a:r>
              <a:rPr lang="en-GB" sz="1000" b="1" dirty="0"/>
              <a:t>Base: 11030 adults aged 16-64 across  Australia, Belgium, Canada, France, Germany, Great Britain, Hungary, India, Italy, Poland, South Africa, Spain, Sweden, United States, March-April 2016</a:t>
            </a:r>
          </a:p>
        </p:txBody>
      </p:sp>
      <p:sp>
        <p:nvSpPr>
          <p:cNvPr id="6" name="Title 5"/>
          <p:cNvSpPr>
            <a:spLocks noGrp="1"/>
          </p:cNvSpPr>
          <p:nvPr>
            <p:ph type="title"/>
          </p:nvPr>
        </p:nvSpPr>
        <p:spPr>
          <a:xfrm>
            <a:off x="476994" y="767276"/>
            <a:ext cx="4550775" cy="448445"/>
          </a:xfrm>
        </p:spPr>
        <p:txBody>
          <a:bodyPr/>
          <a:lstStyle/>
          <a:p>
            <a:r>
              <a:rPr lang="en-US" sz="2500" dirty="0"/>
              <a:t>Impact of Brexit on future EU</a:t>
            </a:r>
          </a:p>
        </p:txBody>
      </p:sp>
      <p:sp>
        <p:nvSpPr>
          <p:cNvPr id="12" name="Text Placeholder 11"/>
          <p:cNvSpPr>
            <a:spLocks noGrp="1"/>
          </p:cNvSpPr>
          <p:nvPr>
            <p:ph type="body" sz="quarter" idx="19"/>
          </p:nvPr>
        </p:nvSpPr>
        <p:spPr>
          <a:xfrm>
            <a:off x="472405" y="1245310"/>
            <a:ext cx="7315827" cy="961289"/>
          </a:xfrm>
        </p:spPr>
        <p:txBody>
          <a:bodyPr/>
          <a:lstStyle/>
          <a:p>
            <a:pPr>
              <a:spcBef>
                <a:spcPts val="0"/>
              </a:spcBef>
              <a:spcAft>
                <a:spcPts val="0"/>
              </a:spcAft>
            </a:pPr>
            <a:r>
              <a:rPr lang="en-US" sz="1600" dirty="0"/>
              <a:t>Q.  “</a:t>
            </a:r>
            <a:r>
              <a:rPr lang="en-US" sz="1600" i="1" dirty="0"/>
              <a:t>To what extent do you agree or disagree with the following statement?</a:t>
            </a:r>
          </a:p>
          <a:p>
            <a:pPr>
              <a:spcBef>
                <a:spcPts val="0"/>
              </a:spcBef>
              <a:spcAft>
                <a:spcPts val="0"/>
              </a:spcAft>
            </a:pPr>
            <a:r>
              <a:rPr lang="en-US" sz="1600" i="1" dirty="0"/>
              <a:t>If Britain left the European Union, other countries would follow?”</a:t>
            </a:r>
          </a:p>
          <a:p>
            <a:endParaRPr lang="en-US" dirty="0"/>
          </a:p>
        </p:txBody>
      </p:sp>
      <p:graphicFrame>
        <p:nvGraphicFramePr>
          <p:cNvPr id="10" name="Content Placeholder 6"/>
          <p:cNvGraphicFramePr>
            <a:graphicFrameLocks noGrp="1"/>
          </p:cNvGraphicFramePr>
          <p:nvPr>
            <p:ph sz="quarter" idx="4294967295"/>
            <p:extLst>
              <p:ext uri="{D42A27DB-BD31-4B8C-83A1-F6EECF244321}">
                <p14:modId xmlns:p14="http://schemas.microsoft.com/office/powerpoint/2010/main" val="4219273474"/>
              </p:ext>
            </p:extLst>
          </p:nvPr>
        </p:nvGraphicFramePr>
        <p:xfrm>
          <a:off x="972462" y="2236293"/>
          <a:ext cx="7714068" cy="3810238"/>
        </p:xfrm>
        <a:graphic>
          <a:graphicData uri="http://schemas.openxmlformats.org/drawingml/2006/chart">
            <c:chart xmlns:c="http://schemas.openxmlformats.org/drawingml/2006/chart" xmlns:r="http://schemas.openxmlformats.org/officeDocument/2006/relationships" r:id="rId2"/>
          </a:graphicData>
        </a:graphic>
      </p:graphicFrame>
      <p:sp>
        <p:nvSpPr>
          <p:cNvPr id="13" name="TextBox 3"/>
          <p:cNvSpPr txBox="1"/>
          <p:nvPr/>
        </p:nvSpPr>
        <p:spPr>
          <a:xfrm>
            <a:off x="476995" y="2236295"/>
            <a:ext cx="2919758" cy="223320"/>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1052"/>
              </a:spcBef>
            </a:pPr>
            <a:r>
              <a:rPr lang="en-GB" sz="1400" b="1" i="1" dirty="0">
                <a:solidFill>
                  <a:srgbClr val="222223"/>
                </a:solidFill>
              </a:rPr>
              <a:t>European Union countries</a:t>
            </a:r>
            <a:endParaRPr lang="fr-BE" sz="1400" b="1" i="1" dirty="0" err="1">
              <a:solidFill>
                <a:srgbClr val="222223"/>
              </a:solidFill>
            </a:endParaRPr>
          </a:p>
        </p:txBody>
      </p:sp>
      <p:sp>
        <p:nvSpPr>
          <p:cNvPr id="14" name="TextBox 9"/>
          <p:cNvSpPr txBox="1"/>
          <p:nvPr/>
        </p:nvSpPr>
        <p:spPr>
          <a:xfrm>
            <a:off x="467163" y="4577203"/>
            <a:ext cx="3412354" cy="223320"/>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1052"/>
              </a:spcBef>
            </a:pPr>
            <a:r>
              <a:rPr lang="en-GB" sz="1400" b="1" i="1" dirty="0">
                <a:solidFill>
                  <a:srgbClr val="222223"/>
                </a:solidFill>
              </a:rPr>
              <a:t>Countries outside of the European Union</a:t>
            </a:r>
            <a:endParaRPr lang="fr-BE" sz="1400" b="1" i="1" dirty="0" err="1">
              <a:solidFill>
                <a:srgbClr val="222223"/>
              </a:solidFill>
            </a:endParaRPr>
          </a:p>
        </p:txBody>
      </p:sp>
      <p:graphicFrame>
        <p:nvGraphicFramePr>
          <p:cNvPr id="11" name="Table 10"/>
          <p:cNvGraphicFramePr>
            <a:graphicFrameLocks noGrp="1"/>
          </p:cNvGraphicFramePr>
          <p:nvPr>
            <p:extLst>
              <p:ext uri="{D42A27DB-BD31-4B8C-83A1-F6EECF244321}">
                <p14:modId xmlns:p14="http://schemas.microsoft.com/office/powerpoint/2010/main" val="3869361929"/>
              </p:ext>
            </p:extLst>
          </p:nvPr>
        </p:nvGraphicFramePr>
        <p:xfrm>
          <a:off x="6469846" y="3024303"/>
          <a:ext cx="1477789" cy="2168096"/>
        </p:xfrm>
        <a:graphic>
          <a:graphicData uri="http://schemas.openxmlformats.org/drawingml/2006/table">
            <a:tbl>
              <a:tblPr firstRow="1" bandRow="1">
                <a:tableStyleId>{5C22544A-7EE6-4342-B048-85BDC9FD1C3A}</a:tableStyleId>
              </a:tblPr>
              <a:tblGrid>
                <a:gridCol w="1477789">
                  <a:extLst>
                    <a:ext uri="{9D8B030D-6E8A-4147-A177-3AD203B41FA5}">
                      <a16:colId xmlns="" xmlns:a16="http://schemas.microsoft.com/office/drawing/2014/main" val="20000"/>
                    </a:ext>
                  </a:extLst>
                </a:gridCol>
              </a:tblGrid>
              <a:tr h="217438">
                <a:tc>
                  <a:txBody>
                    <a:bodyPr/>
                    <a:lstStyle/>
                    <a:p>
                      <a:pPr algn="l"/>
                      <a:r>
                        <a:rPr lang="en-GB" sz="900" b="1" cap="all" baseline="0" dirty="0" smtClean="0">
                          <a:solidFill>
                            <a:schemeClr val="tx1">
                              <a:lumMod val="75000"/>
                              <a:lumOff val="25000"/>
                            </a:schemeClr>
                          </a:solidFill>
                        </a:rPr>
                        <a:t>% Strongly AGREE</a:t>
                      </a:r>
                      <a:endParaRPr lang="en-GB" sz="900" b="1" cap="all" baseline="0" dirty="0">
                        <a:solidFill>
                          <a:schemeClr val="tx1">
                            <a:lumMod val="75000"/>
                            <a:lumOff val="25000"/>
                          </a:schemeClr>
                        </a:solidFill>
                      </a:endParaRPr>
                    </a:p>
                  </a:txBody>
                  <a:tcPr marL="0" marR="0" marB="28800" anchor="b">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110580">
                <a:tc>
                  <a:txBody>
                    <a:bodyPr/>
                    <a:lstStyle/>
                    <a:p>
                      <a:pPr algn="l"/>
                      <a:endParaRPr lang="en-GB" sz="700" dirty="0"/>
                    </a:p>
                  </a:txBody>
                  <a:tcPr marL="86209"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accent6">
                        <a:lumMod val="50000"/>
                      </a:schemeClr>
                    </a:solidFill>
                  </a:tcPr>
                </a:tc>
                <a:extLst>
                  <a:ext uri="{0D108BD9-81ED-4DB2-BD59-A6C34878D82A}">
                    <a16:rowId xmlns="" xmlns:a16="http://schemas.microsoft.com/office/drawing/2014/main" val="10004"/>
                  </a:ext>
                </a:extLst>
              </a:tr>
              <a:tr h="110580">
                <a:tc>
                  <a:txBody>
                    <a:bodyPr/>
                    <a:lstStyle/>
                    <a:p>
                      <a:pPr algn="l"/>
                      <a:endParaRPr lang="en-GB" sz="700" dirty="0"/>
                    </a:p>
                  </a:txBody>
                  <a:tcPr marL="86209"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5"/>
                  </a:ext>
                </a:extLst>
              </a:tr>
              <a:tr h="217438">
                <a:tc>
                  <a:txBody>
                    <a:bodyPr/>
                    <a:lstStyle/>
                    <a:p>
                      <a:pPr marL="0" algn="l" defTabSz="914400" rtl="0" eaLnBrk="1" latinLnBrk="0" hangingPunct="1"/>
                      <a:r>
                        <a:rPr lang="en-GB" sz="900" b="1" kern="1200" cap="all" baseline="0" dirty="0" smtClean="0">
                          <a:solidFill>
                            <a:schemeClr val="tx1">
                              <a:lumMod val="75000"/>
                              <a:lumOff val="25000"/>
                            </a:schemeClr>
                          </a:solidFill>
                          <a:latin typeface="+mn-lt"/>
                          <a:ea typeface="+mn-ea"/>
                          <a:cs typeface="+mn-cs"/>
                        </a:rPr>
                        <a:t>% Tend to agree</a:t>
                      </a:r>
                      <a:endParaRPr lang="en-GB" sz="900" b="1" kern="1200" cap="all" baseline="0" dirty="0">
                        <a:solidFill>
                          <a:schemeClr val="tx1">
                            <a:lumMod val="75000"/>
                            <a:lumOff val="25000"/>
                          </a:schemeClr>
                        </a:solidFill>
                        <a:latin typeface="+mn-lt"/>
                        <a:ea typeface="+mn-ea"/>
                        <a:cs typeface="+mn-cs"/>
                      </a:endParaRPr>
                    </a:p>
                  </a:txBody>
                  <a:tcPr marL="0" marR="0" marB="28800" anchor="b">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6"/>
                  </a:ext>
                </a:extLst>
              </a:tr>
              <a:tr h="110580">
                <a:tc>
                  <a:txBody>
                    <a:bodyPr/>
                    <a:lstStyle/>
                    <a:p>
                      <a:pPr algn="l"/>
                      <a:endParaRPr lang="en-GB" sz="700" dirty="0"/>
                    </a:p>
                  </a:txBody>
                  <a:tcPr marL="86209"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accent6"/>
                    </a:solidFill>
                  </a:tcPr>
                </a:tc>
                <a:extLst>
                  <a:ext uri="{0D108BD9-81ED-4DB2-BD59-A6C34878D82A}">
                    <a16:rowId xmlns="" xmlns:a16="http://schemas.microsoft.com/office/drawing/2014/main" val="10007"/>
                  </a:ext>
                </a:extLst>
              </a:tr>
              <a:tr h="110580">
                <a:tc>
                  <a:txBody>
                    <a:bodyPr/>
                    <a:lstStyle/>
                    <a:p>
                      <a:pPr algn="l"/>
                      <a:endParaRPr lang="en-GB" sz="700" dirty="0"/>
                    </a:p>
                  </a:txBody>
                  <a:tcPr marL="86209"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8"/>
                  </a:ext>
                </a:extLst>
              </a:tr>
              <a:tr h="350970">
                <a:tc>
                  <a:txBody>
                    <a:bodyPr/>
                    <a:lstStyle/>
                    <a:p>
                      <a:pPr algn="l"/>
                      <a:r>
                        <a:rPr lang="en-GB" sz="900" b="1" cap="all" baseline="0" dirty="0" smtClean="0">
                          <a:solidFill>
                            <a:schemeClr val="tx1">
                              <a:lumMod val="75000"/>
                              <a:lumOff val="25000"/>
                            </a:schemeClr>
                          </a:solidFill>
                        </a:rPr>
                        <a:t>% Neither agree nor disagree</a:t>
                      </a:r>
                      <a:endParaRPr lang="en-GB" sz="900" b="1" cap="all" baseline="0" dirty="0">
                        <a:solidFill>
                          <a:schemeClr val="tx1">
                            <a:lumMod val="75000"/>
                            <a:lumOff val="25000"/>
                          </a:schemeClr>
                        </a:solidFill>
                      </a:endParaRPr>
                    </a:p>
                  </a:txBody>
                  <a:tcPr marL="0" marR="0" marB="28800" anchor="b">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9"/>
                  </a:ext>
                </a:extLst>
              </a:tr>
              <a:tr h="110580">
                <a:tc>
                  <a:txBody>
                    <a:bodyPr/>
                    <a:lstStyle/>
                    <a:p>
                      <a:pPr algn="l"/>
                      <a:endParaRPr lang="en-GB" sz="700" dirty="0"/>
                    </a:p>
                  </a:txBody>
                  <a:tcPr marL="86209"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accent4"/>
                    </a:solidFill>
                  </a:tcPr>
                </a:tc>
                <a:extLst>
                  <a:ext uri="{0D108BD9-81ED-4DB2-BD59-A6C34878D82A}">
                    <a16:rowId xmlns="" xmlns:a16="http://schemas.microsoft.com/office/drawing/2014/main" val="10010"/>
                  </a:ext>
                </a:extLst>
              </a:tr>
              <a:tr h="110580">
                <a:tc>
                  <a:txBody>
                    <a:bodyPr/>
                    <a:lstStyle/>
                    <a:p>
                      <a:pPr algn="l"/>
                      <a:endParaRPr lang="en-GB" sz="700" dirty="0"/>
                    </a:p>
                  </a:txBody>
                  <a:tcPr marL="86209"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14"/>
                  </a:ext>
                </a:extLst>
              </a:tr>
              <a:tr h="138225">
                <a:tc>
                  <a:txBody>
                    <a:bodyPr/>
                    <a:lstStyle/>
                    <a:p>
                      <a:pPr marL="0" algn="l" defTabSz="914400" rtl="0" eaLnBrk="1" latinLnBrk="0" hangingPunct="1"/>
                      <a:r>
                        <a:rPr lang="en-GB" sz="900" b="1" kern="1200" cap="all" baseline="0" dirty="0" smtClean="0">
                          <a:solidFill>
                            <a:schemeClr val="tx1">
                              <a:lumMod val="75000"/>
                              <a:lumOff val="25000"/>
                            </a:schemeClr>
                          </a:solidFill>
                          <a:latin typeface="+mn-lt"/>
                          <a:ea typeface="+mn-ea"/>
                          <a:cs typeface="+mn-cs"/>
                        </a:rPr>
                        <a:t>% Tend to disagree</a:t>
                      </a:r>
                      <a:endParaRPr lang="en-GB" sz="900" b="1" kern="1200" cap="all" baseline="0" dirty="0">
                        <a:solidFill>
                          <a:schemeClr val="tx1">
                            <a:lumMod val="75000"/>
                            <a:lumOff val="25000"/>
                          </a:schemeClr>
                        </a:solidFill>
                        <a:latin typeface="+mn-lt"/>
                        <a:ea typeface="+mn-ea"/>
                        <a:cs typeface="+mn-cs"/>
                      </a:endParaRPr>
                    </a:p>
                  </a:txBody>
                  <a:tcPr marL="0"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r>
              <a:tr h="110580">
                <a:tc>
                  <a:txBody>
                    <a:bodyPr/>
                    <a:lstStyle/>
                    <a:p>
                      <a:pPr algn="l"/>
                      <a:endParaRPr lang="en-GB" sz="700" dirty="0"/>
                    </a:p>
                  </a:txBody>
                  <a:tcPr marL="86209"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accent3"/>
                    </a:solidFill>
                  </a:tcPr>
                </a:tc>
              </a:tr>
              <a:tr h="110580">
                <a:tc>
                  <a:txBody>
                    <a:bodyPr/>
                    <a:lstStyle/>
                    <a:p>
                      <a:pPr algn="l"/>
                      <a:endParaRPr lang="en-GB" sz="700" dirty="0"/>
                    </a:p>
                  </a:txBody>
                  <a:tcPr marL="86209"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r>
              <a:tr h="13822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900" b="1" kern="1200" cap="all" baseline="0" dirty="0" smtClean="0">
                          <a:solidFill>
                            <a:schemeClr val="tx1">
                              <a:lumMod val="75000"/>
                              <a:lumOff val="25000"/>
                            </a:schemeClr>
                          </a:solidFill>
                          <a:latin typeface="+mn-lt"/>
                          <a:ea typeface="+mn-ea"/>
                          <a:cs typeface="+mn-cs"/>
                        </a:rPr>
                        <a:t>% Strongly AGREE</a:t>
                      </a:r>
                    </a:p>
                  </a:txBody>
                  <a:tcPr marL="0"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r>
              <a:tr h="110580">
                <a:tc>
                  <a:txBody>
                    <a:bodyPr/>
                    <a:lstStyle/>
                    <a:p>
                      <a:pPr algn="l"/>
                      <a:endParaRPr lang="en-GB" sz="700" dirty="0"/>
                    </a:p>
                  </a:txBody>
                  <a:tcPr marL="86209"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C00000"/>
                    </a:solidFill>
                  </a:tcPr>
                </a:tc>
              </a:tr>
              <a:tr h="110580">
                <a:tc>
                  <a:txBody>
                    <a:bodyPr/>
                    <a:lstStyle/>
                    <a:p>
                      <a:pPr algn="l"/>
                      <a:endParaRPr lang="en-GB" sz="700" dirty="0"/>
                    </a:p>
                  </a:txBody>
                  <a:tcPr marL="86209"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234159439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7"/>
          </p:nvPr>
        </p:nvSpPr>
        <p:spPr/>
        <p:txBody>
          <a:bodyPr/>
          <a:lstStyle/>
          <a:p>
            <a:r>
              <a:rPr lang="en-GB" dirty="0"/>
              <a:t>Source: Ipsos MORI Political Monitor</a:t>
            </a:r>
          </a:p>
        </p:txBody>
      </p:sp>
      <p:sp>
        <p:nvSpPr>
          <p:cNvPr id="6" name="Text Placeholder 5"/>
          <p:cNvSpPr>
            <a:spLocks noGrp="1"/>
          </p:cNvSpPr>
          <p:nvPr>
            <p:ph type="body" sz="quarter" idx="14"/>
          </p:nvPr>
        </p:nvSpPr>
        <p:spPr>
          <a:xfrm>
            <a:off x="469808" y="6027425"/>
            <a:ext cx="5395875" cy="163258"/>
          </a:xfrm>
        </p:spPr>
        <p:txBody>
          <a:bodyPr/>
          <a:lstStyle/>
          <a:p>
            <a:r>
              <a:rPr lang="en-GB" dirty="0"/>
              <a:t>Base: </a:t>
            </a:r>
            <a:r>
              <a:rPr lang="en-GB" dirty="0" smtClean="0"/>
              <a:t>All expressing an opinion on how they will vote 928 British </a:t>
            </a:r>
            <a:r>
              <a:rPr lang="en-GB" dirty="0"/>
              <a:t>adults 18+, 19</a:t>
            </a:r>
            <a:r>
              <a:rPr lang="en-GB" baseline="30000" dirty="0"/>
              <a:t>th</a:t>
            </a:r>
            <a:r>
              <a:rPr lang="en-GB" dirty="0"/>
              <a:t> – 22</a:t>
            </a:r>
            <a:r>
              <a:rPr lang="en-GB" baseline="30000" dirty="0"/>
              <a:t>nd</a:t>
            </a:r>
            <a:r>
              <a:rPr lang="en-GB" dirty="0"/>
              <a:t> March 2016</a:t>
            </a:r>
          </a:p>
        </p:txBody>
      </p:sp>
      <p:sp>
        <p:nvSpPr>
          <p:cNvPr id="10" name="Text Placeholder 9"/>
          <p:cNvSpPr>
            <a:spLocks noGrp="1"/>
          </p:cNvSpPr>
          <p:nvPr>
            <p:ph type="body" sz="quarter" idx="18"/>
          </p:nvPr>
        </p:nvSpPr>
        <p:spPr>
          <a:xfrm>
            <a:off x="469808" y="525854"/>
            <a:ext cx="6837201" cy="423193"/>
          </a:xfrm>
        </p:spPr>
        <p:txBody>
          <a:bodyPr/>
          <a:lstStyle/>
          <a:p>
            <a:r>
              <a:rPr lang="en-GB" dirty="0" smtClean="0"/>
              <a:t>Have the EU referendum voters decided yet?</a:t>
            </a:r>
            <a:endParaRPr lang="en-GB" dirty="0"/>
          </a:p>
        </p:txBody>
      </p:sp>
      <p:graphicFrame>
        <p:nvGraphicFramePr>
          <p:cNvPr id="11" name="Chart 10"/>
          <p:cNvGraphicFramePr/>
          <p:nvPr>
            <p:extLst>
              <p:ext uri="{D42A27DB-BD31-4B8C-83A1-F6EECF244321}">
                <p14:modId xmlns:p14="http://schemas.microsoft.com/office/powerpoint/2010/main" val="2080527291"/>
              </p:ext>
            </p:extLst>
          </p:nvPr>
        </p:nvGraphicFramePr>
        <p:xfrm>
          <a:off x="242311" y="2019694"/>
          <a:ext cx="8355302" cy="334436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Table 6"/>
          <p:cNvGraphicFramePr>
            <a:graphicFrameLocks noGrp="1"/>
          </p:cNvGraphicFramePr>
          <p:nvPr>
            <p:extLst>
              <p:ext uri="{D42A27DB-BD31-4B8C-83A1-F6EECF244321}">
                <p14:modId xmlns:p14="http://schemas.microsoft.com/office/powerpoint/2010/main" val="1765987600"/>
              </p:ext>
            </p:extLst>
          </p:nvPr>
        </p:nvGraphicFramePr>
        <p:xfrm>
          <a:off x="313269" y="5394964"/>
          <a:ext cx="6426714" cy="581151"/>
        </p:xfrm>
        <a:graphic>
          <a:graphicData uri="http://schemas.openxmlformats.org/drawingml/2006/table">
            <a:tbl>
              <a:tblPr firstRow="1" bandRow="1">
                <a:tableStyleId>{5C22544A-7EE6-4342-B048-85BDC9FD1C3A}</a:tableStyleId>
              </a:tblPr>
              <a:tblGrid>
                <a:gridCol w="2142238"/>
                <a:gridCol w="2142238"/>
                <a:gridCol w="2142238"/>
              </a:tblGrid>
              <a:tr h="359991">
                <a:tc>
                  <a:txBody>
                    <a:bodyPr/>
                    <a:lstStyle/>
                    <a:p>
                      <a:r>
                        <a:rPr lang="en-GB" sz="1200" b="1" cap="all" baseline="0" dirty="0" smtClean="0">
                          <a:solidFill>
                            <a:schemeClr val="tx1">
                              <a:lumMod val="75000"/>
                              <a:lumOff val="25000"/>
                            </a:schemeClr>
                          </a:solidFill>
                        </a:rPr>
                        <a:t>DEFINITELY DECIDED</a:t>
                      </a:r>
                      <a:endParaRPr lang="en-GB" sz="1200" b="1" cap="all" baseline="0" dirty="0">
                        <a:solidFill>
                          <a:schemeClr val="tx1">
                            <a:lumMod val="75000"/>
                            <a:lumOff val="25000"/>
                          </a:schemeClr>
                        </a:solidFill>
                      </a:endParaRPr>
                    </a:p>
                  </a:txBody>
                  <a:tcPr marL="216000" marR="0" marB="28800" anchor="b">
                    <a:lnL w="12700" cmpd="sng">
                      <a:noFill/>
                    </a:lnL>
                    <a:lnR w="762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cap="all" baseline="0" dirty="0" smtClean="0">
                          <a:solidFill>
                            <a:schemeClr val="tx1">
                              <a:lumMod val="75000"/>
                              <a:lumOff val="25000"/>
                            </a:schemeClr>
                          </a:solidFill>
                        </a:rPr>
                        <a:t>MAY CHANGE MIND </a:t>
                      </a:r>
                    </a:p>
                  </a:txBody>
                  <a:tcPr marL="216000" marR="0" marB="28800" anchor="b">
                    <a:lnL w="12700" cmpd="sng">
                      <a:noFill/>
                    </a:lnL>
                    <a:lnR w="762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r>
                        <a:rPr lang="en-GB" sz="1200" b="1" cap="all" baseline="0" dirty="0" smtClean="0">
                          <a:solidFill>
                            <a:schemeClr val="tx1">
                              <a:lumMod val="75000"/>
                              <a:lumOff val="25000"/>
                            </a:schemeClr>
                          </a:solidFill>
                        </a:rPr>
                        <a:t>DON’T KNOW</a:t>
                      </a:r>
                      <a:endParaRPr lang="en-GB" sz="1200" b="1" cap="all" baseline="0" dirty="0">
                        <a:solidFill>
                          <a:schemeClr val="tx1">
                            <a:lumMod val="75000"/>
                            <a:lumOff val="25000"/>
                          </a:schemeClr>
                        </a:solidFill>
                      </a:endParaRPr>
                    </a:p>
                  </a:txBody>
                  <a:tcPr marL="216000" marR="0" marB="28800" anchor="b">
                    <a:lnL w="12700" cmpd="sng">
                      <a:noFill/>
                    </a:lnL>
                    <a:lnR w="762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r>
              <a:tr h="110580">
                <a:tc>
                  <a:txBody>
                    <a:bodyPr/>
                    <a:lstStyle/>
                    <a:p>
                      <a:endParaRPr lang="en-GB" sz="700" dirty="0"/>
                    </a:p>
                  </a:txBody>
                  <a:tcPr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accent5">
                        <a:lumMod val="60000"/>
                        <a:lumOff val="40000"/>
                      </a:schemeClr>
                    </a:solidFill>
                  </a:tcPr>
                </a:tc>
                <a:tc>
                  <a:txBody>
                    <a:bodyPr/>
                    <a:lstStyle/>
                    <a:p>
                      <a:endParaRPr lang="en-GB" sz="700" dirty="0">
                        <a:solidFill>
                          <a:srgbClr val="FF0000"/>
                        </a:solidFill>
                      </a:endParaRPr>
                    </a:p>
                  </a:txBody>
                  <a:tcPr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accent3"/>
                    </a:solidFill>
                  </a:tcPr>
                </a:tc>
                <a:tc>
                  <a:txBody>
                    <a:bodyPr/>
                    <a:lstStyle/>
                    <a:p>
                      <a:endParaRPr lang="en-GB" sz="700" dirty="0"/>
                    </a:p>
                  </a:txBody>
                  <a:tcPr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tx2"/>
                    </a:solidFill>
                  </a:tcPr>
                </a:tc>
              </a:tr>
              <a:tr h="110580">
                <a:tc>
                  <a:txBody>
                    <a:bodyPr/>
                    <a:lstStyle/>
                    <a:p>
                      <a:endParaRPr lang="en-GB" sz="700" dirty="0"/>
                    </a:p>
                  </a:txBody>
                  <a:tcPr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endParaRPr lang="en-GB" sz="700" dirty="0"/>
                    </a:p>
                  </a:txBody>
                  <a:tcPr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endParaRPr lang="en-GB" sz="700" dirty="0"/>
                    </a:p>
                  </a:txBody>
                  <a:tcPr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r>
            </a:tbl>
          </a:graphicData>
        </a:graphic>
      </p:graphicFrame>
      <p:sp>
        <p:nvSpPr>
          <p:cNvPr id="8" name="TextBox 7"/>
          <p:cNvSpPr txBox="1"/>
          <p:nvPr/>
        </p:nvSpPr>
        <p:spPr>
          <a:xfrm>
            <a:off x="395536" y="1124744"/>
            <a:ext cx="8064896" cy="552719"/>
          </a:xfrm>
          <a:prstGeom prst="rect">
            <a:avLst/>
          </a:prstGeom>
          <a:noFill/>
        </p:spPr>
        <p:txBody>
          <a:bodyPr wrap="square" lIns="0" tIns="0" rIns="0" bIns="0" rtlCol="0">
            <a:spAutoFit/>
          </a:bodyPr>
          <a:lstStyle/>
          <a:p>
            <a:pPr>
              <a:lnSpc>
                <a:spcPct val="110000"/>
              </a:lnSpc>
              <a:spcBef>
                <a:spcPts val="2400"/>
              </a:spcBef>
              <a:buClr>
                <a:schemeClr val="bg2"/>
              </a:buClr>
            </a:pPr>
            <a:r>
              <a:rPr lang="en-GB" sz="1600" b="1" dirty="0"/>
              <a:t>Q. “</a:t>
            </a:r>
            <a:r>
              <a:rPr lang="en-GB" sz="1600" b="1" i="1" dirty="0"/>
              <a:t>Have you definitely decided to vote for Britain to remain/leave the European Union or is there a chance you may change your mind before you vote?</a:t>
            </a:r>
            <a:endParaRPr lang="en-GB" sz="1600" b="1" dirty="0"/>
          </a:p>
        </p:txBody>
      </p:sp>
    </p:spTree>
    <p:extLst>
      <p:ext uri="{BB962C8B-B14F-4D97-AF65-F5344CB8AC3E}">
        <p14:creationId xmlns:p14="http://schemas.microsoft.com/office/powerpoint/2010/main" val="90780214"/>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Have the public definitely decided yet?</a:t>
            </a:r>
            <a:endParaRPr lang="en-GB" dirty="0"/>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760957819"/>
              </p:ext>
            </p:extLst>
          </p:nvPr>
        </p:nvGraphicFramePr>
        <p:xfrm>
          <a:off x="541338" y="1781175"/>
          <a:ext cx="8061325" cy="4024313"/>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Placeholder 4"/>
          <p:cNvSpPr>
            <a:spLocks noGrp="1"/>
          </p:cNvSpPr>
          <p:nvPr>
            <p:ph type="body" sz="quarter" idx="15"/>
          </p:nvPr>
        </p:nvSpPr>
        <p:spPr/>
        <p:txBody>
          <a:bodyPr>
            <a:normAutofit/>
          </a:bodyPr>
          <a:lstStyle/>
          <a:p>
            <a:r>
              <a:rPr lang="en-GB" sz="1400" dirty="0" smtClean="0"/>
              <a:t>Source: </a:t>
            </a:r>
            <a:r>
              <a:rPr lang="en-GB" sz="1400" dirty="0" err="1" smtClean="0"/>
              <a:t>Ipsos</a:t>
            </a:r>
            <a:r>
              <a:rPr lang="en-GB" sz="1400" dirty="0" smtClean="0"/>
              <a:t> MORI Political Monitor</a:t>
            </a:r>
            <a:endParaRPr lang="en-GB" sz="1400" dirty="0"/>
          </a:p>
        </p:txBody>
      </p:sp>
      <p:sp>
        <p:nvSpPr>
          <p:cNvPr id="12" name="TextBox 11"/>
          <p:cNvSpPr txBox="1"/>
          <p:nvPr/>
        </p:nvSpPr>
        <p:spPr>
          <a:xfrm>
            <a:off x="395536" y="1124744"/>
            <a:ext cx="8064896" cy="552719"/>
          </a:xfrm>
          <a:prstGeom prst="rect">
            <a:avLst/>
          </a:prstGeom>
          <a:noFill/>
        </p:spPr>
        <p:txBody>
          <a:bodyPr wrap="square" lIns="0" tIns="0" rIns="0" bIns="0" rtlCol="0">
            <a:spAutoFit/>
          </a:bodyPr>
          <a:lstStyle/>
          <a:p>
            <a:pPr>
              <a:lnSpc>
                <a:spcPct val="110000"/>
              </a:lnSpc>
              <a:spcBef>
                <a:spcPts val="2400"/>
              </a:spcBef>
              <a:buClr>
                <a:srgbClr val="222223"/>
              </a:buClr>
            </a:pPr>
            <a:r>
              <a:rPr lang="en-GB" sz="1600" b="1" dirty="0">
                <a:solidFill>
                  <a:srgbClr val="222223"/>
                </a:solidFill>
                <a:latin typeface="Segoe UI"/>
              </a:rPr>
              <a:t>Q. “</a:t>
            </a:r>
            <a:r>
              <a:rPr lang="en-GB" sz="1600" b="1" i="1" dirty="0">
                <a:solidFill>
                  <a:srgbClr val="222223"/>
                </a:solidFill>
                <a:latin typeface="Segoe UI"/>
              </a:rPr>
              <a:t>Have you definitely decided to vote for Britain to remain/leave the European Union or is there a chance you may change your mind before you vote?</a:t>
            </a:r>
            <a:endParaRPr lang="en-GB" sz="1600" b="1" dirty="0">
              <a:solidFill>
                <a:srgbClr val="222223"/>
              </a:solidFill>
              <a:latin typeface="Segoe UI"/>
            </a:endParaRPr>
          </a:p>
        </p:txBody>
      </p:sp>
    </p:spTree>
    <p:extLst>
      <p:ext uri="{BB962C8B-B14F-4D97-AF65-F5344CB8AC3E}">
        <p14:creationId xmlns:p14="http://schemas.microsoft.com/office/powerpoint/2010/main" val="36293960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Have the public definitely decided yet?</a:t>
            </a:r>
            <a:endParaRPr lang="en-GB" dirty="0"/>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760957819"/>
              </p:ext>
            </p:extLst>
          </p:nvPr>
        </p:nvGraphicFramePr>
        <p:xfrm>
          <a:off x="541338" y="1781175"/>
          <a:ext cx="8061325" cy="4024313"/>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Placeholder 4"/>
          <p:cNvSpPr>
            <a:spLocks noGrp="1"/>
          </p:cNvSpPr>
          <p:nvPr>
            <p:ph type="body" sz="quarter" idx="15"/>
          </p:nvPr>
        </p:nvSpPr>
        <p:spPr/>
        <p:txBody>
          <a:bodyPr>
            <a:normAutofit/>
          </a:bodyPr>
          <a:lstStyle/>
          <a:p>
            <a:r>
              <a:rPr lang="en-GB" sz="1400" b="1" dirty="0" smtClean="0"/>
              <a:t>Source: </a:t>
            </a:r>
            <a:r>
              <a:rPr lang="en-GB" sz="1400" b="1" dirty="0" err="1" smtClean="0"/>
              <a:t>Ipsos</a:t>
            </a:r>
            <a:r>
              <a:rPr lang="en-GB" sz="1400" b="1" dirty="0" smtClean="0"/>
              <a:t> MORI Political Monitor</a:t>
            </a:r>
            <a:endParaRPr lang="en-GB" sz="1400" b="1" dirty="0"/>
          </a:p>
        </p:txBody>
      </p:sp>
      <p:sp>
        <p:nvSpPr>
          <p:cNvPr id="12" name="TextBox 11"/>
          <p:cNvSpPr txBox="1"/>
          <p:nvPr/>
        </p:nvSpPr>
        <p:spPr>
          <a:xfrm>
            <a:off x="395536" y="1124744"/>
            <a:ext cx="8064896" cy="552719"/>
          </a:xfrm>
          <a:prstGeom prst="rect">
            <a:avLst/>
          </a:prstGeom>
          <a:noFill/>
        </p:spPr>
        <p:txBody>
          <a:bodyPr wrap="square" lIns="0" tIns="0" rIns="0" bIns="0" rtlCol="0">
            <a:spAutoFit/>
          </a:bodyPr>
          <a:lstStyle/>
          <a:p>
            <a:pPr>
              <a:lnSpc>
                <a:spcPct val="110000"/>
              </a:lnSpc>
              <a:spcBef>
                <a:spcPts val="2400"/>
              </a:spcBef>
              <a:buClr>
                <a:srgbClr val="222223"/>
              </a:buClr>
            </a:pPr>
            <a:r>
              <a:rPr lang="en-GB" sz="1600" b="1" dirty="0">
                <a:solidFill>
                  <a:srgbClr val="222223"/>
                </a:solidFill>
                <a:latin typeface="Segoe UI"/>
              </a:rPr>
              <a:t>Q. “</a:t>
            </a:r>
            <a:r>
              <a:rPr lang="en-GB" sz="1600" b="1" i="1" dirty="0">
                <a:solidFill>
                  <a:srgbClr val="222223"/>
                </a:solidFill>
                <a:latin typeface="Segoe UI"/>
              </a:rPr>
              <a:t>Have you definitely decided to vote for Britain to remain/leave the European Union or is there a chance you may change your mind before you vote?</a:t>
            </a:r>
            <a:endParaRPr lang="en-GB" sz="1600" b="1" dirty="0">
              <a:solidFill>
                <a:srgbClr val="222223"/>
              </a:solidFill>
              <a:latin typeface="Segoe UI"/>
            </a:endParaRPr>
          </a:p>
        </p:txBody>
      </p:sp>
    </p:spTree>
    <p:extLst>
      <p:ext uri="{BB962C8B-B14F-4D97-AF65-F5344CB8AC3E}">
        <p14:creationId xmlns:p14="http://schemas.microsoft.com/office/powerpoint/2010/main" val="3629396005"/>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397" y="-171400"/>
            <a:ext cx="8062614" cy="832520"/>
          </a:xfrm>
        </p:spPr>
        <p:txBody>
          <a:bodyPr/>
          <a:lstStyle/>
          <a:p>
            <a:r>
              <a:rPr lang="en-GB" dirty="0" smtClean="0"/>
              <a:t>Own view? (2015)</a:t>
            </a:r>
            <a:endParaRPr lang="en-GB" dirty="0"/>
          </a:p>
        </p:txBody>
      </p:sp>
      <p:sp>
        <p:nvSpPr>
          <p:cNvPr id="5" name="Text Placeholder 4"/>
          <p:cNvSpPr>
            <a:spLocks noGrp="1"/>
          </p:cNvSpPr>
          <p:nvPr>
            <p:ph type="body" sz="quarter" idx="13"/>
          </p:nvPr>
        </p:nvSpPr>
        <p:spPr>
          <a:xfrm>
            <a:off x="354558" y="1124744"/>
            <a:ext cx="7725097" cy="363600"/>
          </a:xfrm>
          <a:solidFill>
            <a:schemeClr val="bg1"/>
          </a:solidFill>
        </p:spPr>
        <p:txBody>
          <a:bodyPr>
            <a:noAutofit/>
          </a:bodyPr>
          <a:lstStyle/>
          <a:p>
            <a:r>
              <a:rPr lang="en-GB" sz="1600" i="1" cap="none" dirty="0">
                <a:solidFill>
                  <a:schemeClr val="tx1"/>
                </a:solidFill>
              </a:rPr>
              <a:t>Q.  “Which of the following best describes your own view of Britain remaining a member of the European Union?”</a:t>
            </a:r>
          </a:p>
        </p:txBody>
      </p:sp>
      <p:graphicFrame>
        <p:nvGraphicFramePr>
          <p:cNvPr id="8" name="Chart 7"/>
          <p:cNvGraphicFramePr/>
          <p:nvPr>
            <p:extLst>
              <p:ext uri="{D42A27DB-BD31-4B8C-83A1-F6EECF244321}">
                <p14:modId xmlns:p14="http://schemas.microsoft.com/office/powerpoint/2010/main" val="1519100881"/>
              </p:ext>
            </p:extLst>
          </p:nvPr>
        </p:nvGraphicFramePr>
        <p:xfrm>
          <a:off x="4139953" y="1484785"/>
          <a:ext cx="5256584" cy="4460973"/>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 Placeholder 23"/>
          <p:cNvSpPr>
            <a:spLocks noGrp="1"/>
          </p:cNvSpPr>
          <p:nvPr>
            <p:ph type="body" sz="quarter" idx="15"/>
          </p:nvPr>
        </p:nvSpPr>
        <p:spPr>
          <a:xfrm>
            <a:off x="2599210" y="5852790"/>
            <a:ext cx="5976665" cy="298800"/>
          </a:xfrm>
        </p:spPr>
        <p:txBody>
          <a:bodyPr>
            <a:normAutofit/>
          </a:bodyPr>
          <a:lstStyle/>
          <a:p>
            <a:r>
              <a:rPr lang="en-GB" sz="1400" b="1" dirty="0" smtClean="0"/>
              <a:t>Source: </a:t>
            </a:r>
            <a:r>
              <a:rPr lang="en-GB" sz="1400" b="1" dirty="0" err="1" smtClean="0"/>
              <a:t>Ipsos</a:t>
            </a:r>
            <a:r>
              <a:rPr lang="en-GB" sz="1400" b="1" dirty="0" smtClean="0"/>
              <a:t> MORI Political Monitor</a:t>
            </a:r>
            <a:endParaRPr lang="en-GB" sz="1400" b="1" dirty="0"/>
          </a:p>
        </p:txBody>
      </p:sp>
      <p:sp>
        <p:nvSpPr>
          <p:cNvPr id="3" name="Rectangle 2"/>
          <p:cNvSpPr/>
          <p:nvPr/>
        </p:nvSpPr>
        <p:spPr>
          <a:xfrm>
            <a:off x="374914" y="1728243"/>
            <a:ext cx="3240360" cy="542169"/>
          </a:xfrm>
          <a:prstGeom prst="rect">
            <a:avLst/>
          </a:prstGeom>
        </p:spPr>
        <p:txBody>
          <a:bodyPr wrap="square" lIns="91424" tIns="45712" rIns="91424" bIns="45712">
            <a:spAutoFit/>
          </a:bodyPr>
          <a:lstStyle/>
          <a:p>
            <a:pPr algn="r"/>
            <a:r>
              <a:rPr lang="en-GB" sz="1400" b="1" dirty="0">
                <a:latin typeface="+mj-lt"/>
              </a:rPr>
              <a:t>I strongly support Britain remaining a member of the European Union</a:t>
            </a:r>
          </a:p>
        </p:txBody>
      </p:sp>
      <p:sp>
        <p:nvSpPr>
          <p:cNvPr id="6" name="Rectangle 5"/>
          <p:cNvSpPr/>
          <p:nvPr/>
        </p:nvSpPr>
        <p:spPr>
          <a:xfrm>
            <a:off x="354558" y="2204865"/>
            <a:ext cx="3260716" cy="1212131"/>
          </a:xfrm>
          <a:prstGeom prst="rect">
            <a:avLst/>
          </a:prstGeom>
        </p:spPr>
        <p:txBody>
          <a:bodyPr wrap="square" lIns="91424" tIns="45712" rIns="91424" bIns="45712">
            <a:spAutoFit/>
          </a:bodyPr>
          <a:lstStyle/>
          <a:p>
            <a:pPr algn="r"/>
            <a:r>
              <a:rPr lang="en-GB" sz="1400" b="1" dirty="0">
                <a:latin typeface="+mj-lt"/>
              </a:rPr>
              <a:t>I am generally in favour of Britain remaining a member of the European Union, but </a:t>
            </a:r>
            <a:r>
              <a:rPr lang="en-GB" sz="1400" b="1" u="sng" dirty="0">
                <a:latin typeface="+mj-lt"/>
              </a:rPr>
              <a:t>could be persuaded to leave if I thought it would be bad for  Britain</a:t>
            </a:r>
          </a:p>
        </p:txBody>
      </p:sp>
      <p:sp>
        <p:nvSpPr>
          <p:cNvPr id="7" name="Rectangle 6"/>
          <p:cNvSpPr/>
          <p:nvPr/>
        </p:nvSpPr>
        <p:spPr>
          <a:xfrm>
            <a:off x="374914" y="3313708"/>
            <a:ext cx="3240360" cy="1212131"/>
          </a:xfrm>
          <a:prstGeom prst="rect">
            <a:avLst/>
          </a:prstGeom>
        </p:spPr>
        <p:txBody>
          <a:bodyPr wrap="square" lIns="91424" tIns="45712" rIns="91424" bIns="45712">
            <a:spAutoFit/>
          </a:bodyPr>
          <a:lstStyle/>
          <a:p>
            <a:pPr algn="r"/>
            <a:r>
              <a:rPr lang="en-GB" sz="1400" b="1" dirty="0">
                <a:latin typeface="+mj-lt"/>
              </a:rPr>
              <a:t>I am generally opposed to Britain remaining a member of the European Union, but </a:t>
            </a:r>
            <a:r>
              <a:rPr lang="en-GB" sz="1400" b="1" u="sng" dirty="0">
                <a:latin typeface="+mj-lt"/>
              </a:rPr>
              <a:t>could be persuaded to remain if I thought it would be good for Britain</a:t>
            </a:r>
          </a:p>
        </p:txBody>
      </p:sp>
      <p:sp>
        <p:nvSpPr>
          <p:cNvPr id="11" name="Rectangle 10"/>
          <p:cNvSpPr/>
          <p:nvPr/>
        </p:nvSpPr>
        <p:spPr>
          <a:xfrm>
            <a:off x="323528" y="4417949"/>
            <a:ext cx="3291746" cy="542169"/>
          </a:xfrm>
          <a:prstGeom prst="rect">
            <a:avLst/>
          </a:prstGeom>
        </p:spPr>
        <p:txBody>
          <a:bodyPr wrap="square" lIns="91424" tIns="45712" rIns="91424" bIns="45712">
            <a:spAutoFit/>
          </a:bodyPr>
          <a:lstStyle/>
          <a:p>
            <a:pPr algn="r"/>
            <a:r>
              <a:rPr lang="en-GB" sz="1400" b="1" dirty="0">
                <a:latin typeface="+mj-lt"/>
              </a:rPr>
              <a:t>I strongly oppose Britain remaining a member of the European Union</a:t>
            </a:r>
          </a:p>
        </p:txBody>
      </p:sp>
      <p:sp>
        <p:nvSpPr>
          <p:cNvPr id="12" name="Rectangle 11"/>
          <p:cNvSpPr/>
          <p:nvPr/>
        </p:nvSpPr>
        <p:spPr>
          <a:xfrm>
            <a:off x="407078" y="5307658"/>
            <a:ext cx="3208196" cy="261594"/>
          </a:xfrm>
          <a:prstGeom prst="rect">
            <a:avLst/>
          </a:prstGeom>
        </p:spPr>
        <p:txBody>
          <a:bodyPr wrap="square" lIns="91424" tIns="45712" rIns="91424" bIns="45712">
            <a:spAutoFit/>
          </a:bodyPr>
          <a:lstStyle/>
          <a:p>
            <a:pPr algn="r"/>
            <a:r>
              <a:rPr lang="en-GB" sz="1100" b="1" dirty="0">
                <a:latin typeface="+mj-lt"/>
              </a:rPr>
              <a:t>Don't</a:t>
            </a:r>
            <a:r>
              <a:rPr lang="en-GB" sz="1100" dirty="0">
                <a:latin typeface="+mj-lt"/>
              </a:rPr>
              <a:t> </a:t>
            </a:r>
            <a:r>
              <a:rPr lang="en-GB" sz="1100" b="1" dirty="0">
                <a:latin typeface="+mj-lt"/>
              </a:rPr>
              <a:t>know </a:t>
            </a:r>
          </a:p>
        </p:txBody>
      </p:sp>
    </p:spTree>
    <p:extLst>
      <p:ext uri="{BB962C8B-B14F-4D97-AF65-F5344CB8AC3E}">
        <p14:creationId xmlns:p14="http://schemas.microsoft.com/office/powerpoint/2010/main" val="215891623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hart 12"/>
          <p:cNvGraphicFramePr/>
          <p:nvPr>
            <p:extLst>
              <p:ext uri="{D42A27DB-BD31-4B8C-83A1-F6EECF244321}">
                <p14:modId xmlns:p14="http://schemas.microsoft.com/office/powerpoint/2010/main" val="379286305"/>
              </p:ext>
            </p:extLst>
          </p:nvPr>
        </p:nvGraphicFramePr>
        <p:xfrm>
          <a:off x="251521" y="1730219"/>
          <a:ext cx="8784976" cy="4005789"/>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p:txBody>
          <a:bodyPr/>
          <a:lstStyle/>
          <a:p>
            <a:r>
              <a:rPr lang="en-GB" dirty="0" smtClean="0"/>
              <a:t>Importance of individuals in deciding how to vote</a:t>
            </a:r>
            <a:endParaRPr lang="en-GB" dirty="0"/>
          </a:p>
        </p:txBody>
      </p:sp>
      <p:sp>
        <p:nvSpPr>
          <p:cNvPr id="5" name="Text Placeholder 4"/>
          <p:cNvSpPr>
            <a:spLocks noGrp="1"/>
          </p:cNvSpPr>
          <p:nvPr>
            <p:ph type="body" sz="quarter" idx="13"/>
          </p:nvPr>
        </p:nvSpPr>
        <p:spPr/>
        <p:txBody>
          <a:bodyPr>
            <a:normAutofit fontScale="92500" lnSpcReduction="20000"/>
          </a:bodyPr>
          <a:lstStyle/>
          <a:p>
            <a:r>
              <a:rPr lang="en-GB" cap="none" dirty="0" smtClean="0"/>
              <a:t>Who of the following, if any, will be important to you in deciding how to vote in the referendum on European Union membership?  Please choose all that apply</a:t>
            </a:r>
            <a:endParaRPr lang="en-GB" dirty="0"/>
          </a:p>
        </p:txBody>
      </p:sp>
      <p:sp>
        <p:nvSpPr>
          <p:cNvPr id="9" name="Text Placeholder 23"/>
          <p:cNvSpPr>
            <a:spLocks noGrp="1"/>
          </p:cNvSpPr>
          <p:nvPr>
            <p:ph type="body" sz="quarter" idx="15"/>
          </p:nvPr>
        </p:nvSpPr>
        <p:spPr>
          <a:xfrm>
            <a:off x="2599210" y="5852790"/>
            <a:ext cx="5976665" cy="298800"/>
          </a:xfrm>
        </p:spPr>
        <p:txBody>
          <a:bodyPr>
            <a:normAutofit/>
          </a:bodyPr>
          <a:lstStyle/>
          <a:p>
            <a:r>
              <a:rPr lang="en-GB" sz="1400" b="1" dirty="0"/>
              <a:t>Source: </a:t>
            </a:r>
            <a:r>
              <a:rPr lang="en-GB" sz="1400" b="1" dirty="0" err="1"/>
              <a:t>Ipsos</a:t>
            </a:r>
            <a:r>
              <a:rPr lang="en-GB" sz="1400" b="1" dirty="0"/>
              <a:t> MORI Political Monitor</a:t>
            </a:r>
          </a:p>
        </p:txBody>
      </p:sp>
      <p:sp>
        <p:nvSpPr>
          <p:cNvPr id="16" name="Rectangle 15"/>
          <p:cNvSpPr/>
          <p:nvPr/>
        </p:nvSpPr>
        <p:spPr>
          <a:xfrm>
            <a:off x="323528" y="1348501"/>
            <a:ext cx="2932754" cy="257355"/>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15962" tIns="35993" rIns="91424" bIns="35993" rtlCol="0" anchor="ctr">
            <a:spAutoFit/>
          </a:bodyPr>
          <a:lstStyle/>
          <a:p>
            <a:pPr algn="ctr"/>
            <a:r>
              <a:rPr lang="en-GB" sz="1200" b="1" dirty="0">
                <a:solidFill>
                  <a:schemeClr val="tx1"/>
                </a:solidFill>
              </a:rPr>
              <a:t>February 2016</a:t>
            </a:r>
          </a:p>
        </p:txBody>
      </p:sp>
    </p:spTree>
    <p:extLst>
      <p:ext uri="{BB962C8B-B14F-4D97-AF65-F5344CB8AC3E}">
        <p14:creationId xmlns:p14="http://schemas.microsoft.com/office/powerpoint/2010/main" val="32217216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7"/>
          <p:cNvGrpSpPr/>
          <p:nvPr/>
        </p:nvGrpSpPr>
        <p:grpSpPr>
          <a:xfrm>
            <a:off x="2867325" y="5607811"/>
            <a:ext cx="3240549" cy="880207"/>
            <a:chOff x="1168856" y="261581"/>
            <a:chExt cx="3240549" cy="880207"/>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52730" t="5509" r="29800" b="25719"/>
            <a:stretch/>
          </p:blipFill>
          <p:spPr>
            <a:xfrm rot="5400000">
              <a:off x="2498094" y="-769523"/>
              <a:ext cx="582073" cy="3240549"/>
            </a:xfrm>
            <a:prstGeom prst="rect">
              <a:avLst/>
            </a:prstGeom>
          </p:spPr>
        </p:pic>
        <p:sp>
          <p:nvSpPr>
            <p:cNvPr id="5" name="TextBox 4"/>
            <p:cNvSpPr txBox="1"/>
            <p:nvPr/>
          </p:nvSpPr>
          <p:spPr>
            <a:xfrm>
              <a:off x="1187624" y="261581"/>
              <a:ext cx="3221781" cy="276999"/>
            </a:xfrm>
            <a:prstGeom prst="rect">
              <a:avLst/>
            </a:prstGeom>
            <a:noFill/>
          </p:spPr>
          <p:txBody>
            <a:bodyPr wrap="square" rtlCol="0">
              <a:spAutoFit/>
            </a:bodyPr>
            <a:lstStyle/>
            <a:p>
              <a:pPr algn="ctr"/>
              <a:r>
                <a:rPr lang="en-GB" sz="1200" dirty="0" smtClean="0"/>
                <a:t>USA Today – Thursday  12 May 2016</a:t>
              </a:r>
              <a:endParaRPr lang="en-GB" sz="1200" dirty="0"/>
            </a:p>
          </p:txBody>
        </p:sp>
      </p:gr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36252" t="7053" r="42903" b="9438"/>
          <a:stretch/>
        </p:blipFill>
        <p:spPr>
          <a:xfrm rot="5400000">
            <a:off x="4489507" y="2842451"/>
            <a:ext cx="694523" cy="3934959"/>
          </a:xfrm>
          <a:prstGeom prst="rect">
            <a:avLst/>
          </a:prstGeom>
        </p:spPr>
      </p:pic>
      <p:sp>
        <p:nvSpPr>
          <p:cNvPr id="8" name="TextBox 7"/>
          <p:cNvSpPr txBox="1"/>
          <p:nvPr/>
        </p:nvSpPr>
        <p:spPr>
          <a:xfrm>
            <a:off x="2859848" y="4171341"/>
            <a:ext cx="3944400" cy="276999"/>
          </a:xfrm>
          <a:prstGeom prst="rect">
            <a:avLst/>
          </a:prstGeom>
          <a:noFill/>
        </p:spPr>
        <p:txBody>
          <a:bodyPr wrap="square" rtlCol="0">
            <a:spAutoFit/>
          </a:bodyPr>
          <a:lstStyle/>
          <a:p>
            <a:pPr algn="ctr"/>
            <a:r>
              <a:rPr lang="en-GB" sz="1200" dirty="0" smtClean="0"/>
              <a:t>The Daily Telegraph – Tuesday 10 May 2016</a:t>
            </a:r>
            <a:endParaRPr lang="en-GB" sz="1200" dirty="0"/>
          </a:p>
        </p:txBody>
      </p:sp>
      <p:grpSp>
        <p:nvGrpSpPr>
          <p:cNvPr id="6" name="Group 20"/>
          <p:cNvGrpSpPr/>
          <p:nvPr/>
        </p:nvGrpSpPr>
        <p:grpSpPr>
          <a:xfrm>
            <a:off x="3100744" y="2636912"/>
            <a:ext cx="3127439" cy="1380685"/>
            <a:chOff x="5332992" y="4664169"/>
            <a:chExt cx="3127439" cy="1380685"/>
          </a:xfrm>
        </p:grpSpPr>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9500" t="11509" r="7316" b="65333"/>
            <a:stretch/>
          </p:blipFill>
          <p:spPr>
            <a:xfrm>
              <a:off x="5620202" y="4953645"/>
              <a:ext cx="2771562" cy="1091209"/>
            </a:xfrm>
            <a:prstGeom prst="rect">
              <a:avLst/>
            </a:prstGeom>
          </p:spPr>
        </p:pic>
        <p:sp>
          <p:nvSpPr>
            <p:cNvPr id="14" name="TextBox 13"/>
            <p:cNvSpPr txBox="1"/>
            <p:nvPr/>
          </p:nvSpPr>
          <p:spPr>
            <a:xfrm>
              <a:off x="5332992" y="4664169"/>
              <a:ext cx="3127439" cy="276999"/>
            </a:xfrm>
            <a:prstGeom prst="rect">
              <a:avLst/>
            </a:prstGeom>
            <a:noFill/>
          </p:spPr>
          <p:txBody>
            <a:bodyPr wrap="square" rtlCol="0">
              <a:spAutoFit/>
            </a:bodyPr>
            <a:lstStyle/>
            <a:p>
              <a:pPr algn="ctr"/>
              <a:r>
                <a:rPr lang="en-GB" sz="1200" dirty="0" smtClean="0"/>
                <a:t>The Daily Telegraph – Monday 9 May 2016</a:t>
              </a:r>
              <a:endParaRPr lang="en-GB" sz="1200" dirty="0"/>
            </a:p>
          </p:txBody>
        </p:sp>
      </p:grpSp>
      <p:grpSp>
        <p:nvGrpSpPr>
          <p:cNvPr id="9" name="Group 25"/>
          <p:cNvGrpSpPr/>
          <p:nvPr/>
        </p:nvGrpSpPr>
        <p:grpSpPr>
          <a:xfrm>
            <a:off x="6107874" y="2647945"/>
            <a:ext cx="2952327" cy="1767642"/>
            <a:chOff x="5868144" y="492695"/>
            <a:chExt cx="2952327" cy="1767642"/>
          </a:xfrm>
        </p:grpSpPr>
        <p:pic>
          <p:nvPicPr>
            <p:cNvPr id="16" name="Picture 15"/>
            <p:cNvPicPr>
              <a:picLocks noChangeAspect="1"/>
            </p:cNvPicPr>
            <p:nvPr/>
          </p:nvPicPr>
          <p:blipFill rotWithShape="1">
            <a:blip r:embed="rId5" cstate="print">
              <a:extLst>
                <a:ext uri="{28A0092B-C50C-407E-A947-70E740481C1C}">
                  <a14:useLocalDpi xmlns:a14="http://schemas.microsoft.com/office/drawing/2010/main" val="0"/>
                </a:ext>
              </a:extLst>
            </a:blip>
            <a:srcRect l="14663" t="43368" r="29352" b="19860"/>
            <a:stretch/>
          </p:blipFill>
          <p:spPr>
            <a:xfrm>
              <a:off x="6556306" y="758661"/>
              <a:ext cx="1616622" cy="1501676"/>
            </a:xfrm>
            <a:prstGeom prst="rect">
              <a:avLst/>
            </a:prstGeom>
          </p:spPr>
        </p:pic>
        <p:sp>
          <p:nvSpPr>
            <p:cNvPr id="17" name="TextBox 16"/>
            <p:cNvSpPr txBox="1"/>
            <p:nvPr/>
          </p:nvSpPr>
          <p:spPr>
            <a:xfrm>
              <a:off x="5868144" y="492695"/>
              <a:ext cx="2952327" cy="276999"/>
            </a:xfrm>
            <a:prstGeom prst="rect">
              <a:avLst/>
            </a:prstGeom>
            <a:noFill/>
          </p:spPr>
          <p:txBody>
            <a:bodyPr wrap="square" rtlCol="0">
              <a:spAutoFit/>
            </a:bodyPr>
            <a:lstStyle/>
            <a:p>
              <a:pPr algn="ctr"/>
              <a:r>
                <a:rPr lang="en-GB" sz="1200" dirty="0" smtClean="0"/>
                <a:t>The Daily Telegraph – Monday 9 May 2016</a:t>
              </a:r>
              <a:endParaRPr lang="en-GB" sz="1200" dirty="0"/>
            </a:p>
          </p:txBody>
        </p:sp>
      </p:grpSp>
      <p:grpSp>
        <p:nvGrpSpPr>
          <p:cNvPr id="12" name="Group 26"/>
          <p:cNvGrpSpPr/>
          <p:nvPr/>
        </p:nvGrpSpPr>
        <p:grpSpPr>
          <a:xfrm>
            <a:off x="539552" y="2636912"/>
            <a:ext cx="2546556" cy="1581083"/>
            <a:chOff x="6156176" y="2852936"/>
            <a:chExt cx="2546556" cy="1581083"/>
          </a:xfrm>
        </p:grpSpPr>
        <p:pic>
          <p:nvPicPr>
            <p:cNvPr id="23" name="Picture 22"/>
            <p:cNvPicPr>
              <a:picLocks noChangeAspect="1"/>
            </p:cNvPicPr>
            <p:nvPr/>
          </p:nvPicPr>
          <p:blipFill rotWithShape="1">
            <a:blip r:embed="rId6" cstate="print">
              <a:extLst>
                <a:ext uri="{28A0092B-C50C-407E-A947-70E740481C1C}">
                  <a14:useLocalDpi xmlns:a14="http://schemas.microsoft.com/office/drawing/2010/main" val="0"/>
                </a:ext>
              </a:extLst>
            </a:blip>
            <a:srcRect l="52281" t="58890" r="8579" b="3978"/>
            <a:stretch/>
          </p:blipFill>
          <p:spPr>
            <a:xfrm rot="5400000">
              <a:off x="6811015" y="2907144"/>
              <a:ext cx="1304084" cy="1749666"/>
            </a:xfrm>
            <a:prstGeom prst="rect">
              <a:avLst/>
            </a:prstGeom>
          </p:spPr>
        </p:pic>
        <p:sp>
          <p:nvSpPr>
            <p:cNvPr id="24" name="TextBox 23"/>
            <p:cNvSpPr txBox="1"/>
            <p:nvPr/>
          </p:nvSpPr>
          <p:spPr>
            <a:xfrm>
              <a:off x="6156176" y="2852936"/>
              <a:ext cx="2546556" cy="276999"/>
            </a:xfrm>
            <a:prstGeom prst="rect">
              <a:avLst/>
            </a:prstGeom>
            <a:noFill/>
          </p:spPr>
          <p:txBody>
            <a:bodyPr wrap="square" rtlCol="0">
              <a:spAutoFit/>
            </a:bodyPr>
            <a:lstStyle/>
            <a:p>
              <a:pPr algn="ctr"/>
              <a:r>
                <a:rPr lang="en-GB" sz="1200" dirty="0" smtClean="0"/>
                <a:t>The Times – Monday 9 May 2016</a:t>
              </a:r>
              <a:endParaRPr lang="en-GB" sz="1200" dirty="0"/>
            </a:p>
          </p:txBody>
        </p:sp>
      </p:grpSp>
      <p:grpSp>
        <p:nvGrpSpPr>
          <p:cNvPr id="15" name="Group 29"/>
          <p:cNvGrpSpPr/>
          <p:nvPr/>
        </p:nvGrpSpPr>
        <p:grpSpPr>
          <a:xfrm>
            <a:off x="2627784" y="44624"/>
            <a:ext cx="3244550" cy="1538595"/>
            <a:chOff x="5719938" y="4268123"/>
            <a:chExt cx="3244550" cy="1538595"/>
          </a:xfrm>
        </p:grpSpPr>
        <p:pic>
          <p:nvPicPr>
            <p:cNvPr id="28" name="Picture 27"/>
            <p:cNvPicPr>
              <a:picLocks noChangeAspect="1"/>
            </p:cNvPicPr>
            <p:nvPr/>
          </p:nvPicPr>
          <p:blipFill rotWithShape="1">
            <a:blip r:embed="rId7" cstate="print">
              <a:extLst>
                <a:ext uri="{28A0092B-C50C-407E-A947-70E740481C1C}">
                  <a14:useLocalDpi xmlns:a14="http://schemas.microsoft.com/office/drawing/2010/main" val="0"/>
                </a:ext>
              </a:extLst>
            </a:blip>
            <a:srcRect l="17158" t="59964" r="10657" b="13262"/>
            <a:stretch/>
          </p:blipFill>
          <p:spPr>
            <a:xfrm rot="21449902">
              <a:off x="6141761" y="4545122"/>
              <a:ext cx="2405092" cy="1261596"/>
            </a:xfrm>
            <a:prstGeom prst="rect">
              <a:avLst/>
            </a:prstGeom>
          </p:spPr>
        </p:pic>
        <p:sp>
          <p:nvSpPr>
            <p:cNvPr id="29" name="TextBox 28"/>
            <p:cNvSpPr txBox="1"/>
            <p:nvPr/>
          </p:nvSpPr>
          <p:spPr>
            <a:xfrm>
              <a:off x="5719938" y="4268123"/>
              <a:ext cx="3244550" cy="276999"/>
            </a:xfrm>
            <a:prstGeom prst="rect">
              <a:avLst/>
            </a:prstGeom>
            <a:noFill/>
          </p:spPr>
          <p:txBody>
            <a:bodyPr wrap="square" rtlCol="0">
              <a:spAutoFit/>
            </a:bodyPr>
            <a:lstStyle/>
            <a:p>
              <a:pPr algn="ctr"/>
              <a:r>
                <a:rPr lang="en-GB" sz="1200" dirty="0" smtClean="0"/>
                <a:t>The Sunday Times – Sunday 8 May 2016</a:t>
              </a:r>
              <a:endParaRPr lang="en-GB" sz="1200" dirty="0"/>
            </a:p>
          </p:txBody>
        </p:sp>
      </p:grpSp>
      <p:grpSp>
        <p:nvGrpSpPr>
          <p:cNvPr id="18" name="Group 32"/>
          <p:cNvGrpSpPr/>
          <p:nvPr/>
        </p:nvGrpSpPr>
        <p:grpSpPr>
          <a:xfrm>
            <a:off x="266156" y="4345143"/>
            <a:ext cx="2834588" cy="1564272"/>
            <a:chOff x="3563888" y="2431921"/>
            <a:chExt cx="2834588" cy="1564272"/>
          </a:xfrm>
        </p:grpSpPr>
        <p:pic>
          <p:nvPicPr>
            <p:cNvPr id="31" name="Picture 30"/>
            <p:cNvPicPr>
              <a:picLocks noChangeAspect="1"/>
            </p:cNvPicPr>
            <p:nvPr/>
          </p:nvPicPr>
          <p:blipFill rotWithShape="1">
            <a:blip r:embed="rId8" cstate="print">
              <a:extLst>
                <a:ext uri="{28A0092B-C50C-407E-A947-70E740481C1C}">
                  <a14:useLocalDpi xmlns:a14="http://schemas.microsoft.com/office/drawing/2010/main" val="0"/>
                </a:ext>
              </a:extLst>
            </a:blip>
            <a:srcRect l="53295" t="60896" r="8173" b="3978"/>
            <a:stretch/>
          </p:blipFill>
          <p:spPr>
            <a:xfrm rot="5400000">
              <a:off x="4326651" y="2526708"/>
              <a:ext cx="1283827" cy="1655143"/>
            </a:xfrm>
            <a:prstGeom prst="rect">
              <a:avLst/>
            </a:prstGeom>
          </p:spPr>
        </p:pic>
        <p:sp>
          <p:nvSpPr>
            <p:cNvPr id="32" name="TextBox 31"/>
            <p:cNvSpPr txBox="1"/>
            <p:nvPr/>
          </p:nvSpPr>
          <p:spPr>
            <a:xfrm>
              <a:off x="3563888" y="2431921"/>
              <a:ext cx="2834588" cy="276999"/>
            </a:xfrm>
            <a:prstGeom prst="rect">
              <a:avLst/>
            </a:prstGeom>
            <a:noFill/>
          </p:spPr>
          <p:txBody>
            <a:bodyPr wrap="square" rtlCol="0">
              <a:spAutoFit/>
            </a:bodyPr>
            <a:lstStyle/>
            <a:p>
              <a:pPr algn="ctr"/>
              <a:r>
                <a:rPr lang="en-GB" sz="1200" dirty="0" smtClean="0"/>
                <a:t>The Times– Tuesday 10 May 2016</a:t>
              </a:r>
              <a:endParaRPr lang="en-GB" sz="1200" dirty="0"/>
            </a:p>
          </p:txBody>
        </p:sp>
      </p:grpSp>
      <p:grpSp>
        <p:nvGrpSpPr>
          <p:cNvPr id="19" name="Group 36"/>
          <p:cNvGrpSpPr/>
          <p:nvPr/>
        </p:nvGrpSpPr>
        <p:grpSpPr>
          <a:xfrm>
            <a:off x="349823" y="37652"/>
            <a:ext cx="2519465" cy="1535737"/>
            <a:chOff x="3203847" y="4952201"/>
            <a:chExt cx="2519465" cy="1535737"/>
          </a:xfrm>
        </p:grpSpPr>
        <p:pic>
          <p:nvPicPr>
            <p:cNvPr id="34" name="Picture 33"/>
            <p:cNvPicPr>
              <a:picLocks noChangeAspect="1"/>
            </p:cNvPicPr>
            <p:nvPr/>
          </p:nvPicPr>
          <p:blipFill rotWithShape="1">
            <a:blip r:embed="rId9" cstate="print">
              <a:extLst>
                <a:ext uri="{28A0092B-C50C-407E-A947-70E740481C1C}">
                  <a14:useLocalDpi xmlns:a14="http://schemas.microsoft.com/office/drawing/2010/main" val="0"/>
                </a:ext>
              </a:extLst>
            </a:blip>
            <a:srcRect l="60704" t="4386" r="1517" b="59708"/>
            <a:stretch/>
          </p:blipFill>
          <p:spPr>
            <a:xfrm rot="16200000">
              <a:off x="3749741" y="5012620"/>
              <a:ext cx="1258738" cy="1691897"/>
            </a:xfrm>
            <a:prstGeom prst="rect">
              <a:avLst/>
            </a:prstGeom>
          </p:spPr>
        </p:pic>
        <p:sp>
          <p:nvSpPr>
            <p:cNvPr id="35" name="TextBox 34"/>
            <p:cNvSpPr txBox="1"/>
            <p:nvPr/>
          </p:nvSpPr>
          <p:spPr>
            <a:xfrm>
              <a:off x="3203847" y="4952201"/>
              <a:ext cx="2519465" cy="276999"/>
            </a:xfrm>
            <a:prstGeom prst="rect">
              <a:avLst/>
            </a:prstGeom>
            <a:noFill/>
          </p:spPr>
          <p:txBody>
            <a:bodyPr wrap="square" rtlCol="0">
              <a:spAutoFit/>
            </a:bodyPr>
            <a:lstStyle/>
            <a:p>
              <a:pPr algn="ctr"/>
              <a:r>
                <a:rPr lang="en-GB" sz="1200" dirty="0" smtClean="0"/>
                <a:t>The Times – Friday 22 April 2016</a:t>
              </a:r>
              <a:endParaRPr lang="en-GB" sz="1200" dirty="0"/>
            </a:p>
          </p:txBody>
        </p:sp>
      </p:grpSp>
      <p:grpSp>
        <p:nvGrpSpPr>
          <p:cNvPr id="20" name="Group 39"/>
          <p:cNvGrpSpPr/>
          <p:nvPr/>
        </p:nvGrpSpPr>
        <p:grpSpPr>
          <a:xfrm>
            <a:off x="266156" y="1782105"/>
            <a:ext cx="4646144" cy="548473"/>
            <a:chOff x="-164754" y="6093296"/>
            <a:chExt cx="4646144" cy="548473"/>
          </a:xfrm>
        </p:grpSpPr>
        <p:pic>
          <p:nvPicPr>
            <p:cNvPr id="38" name="Picture 37"/>
            <p:cNvPicPr>
              <a:picLocks noChangeAspect="1"/>
            </p:cNvPicPr>
            <p:nvPr/>
          </p:nvPicPr>
          <p:blipFill rotWithShape="1">
            <a:blip r:embed="rId10" cstate="print">
              <a:extLst>
                <a:ext uri="{28A0092B-C50C-407E-A947-70E740481C1C}">
                  <a14:useLocalDpi xmlns:a14="http://schemas.microsoft.com/office/drawing/2010/main" val="0"/>
                </a:ext>
              </a:extLst>
            </a:blip>
            <a:srcRect l="73366" r="17400" b="1398"/>
            <a:stretch/>
          </p:blipFill>
          <p:spPr>
            <a:xfrm rot="16200000">
              <a:off x="2004486" y="4164866"/>
              <a:ext cx="307663" cy="4646144"/>
            </a:xfrm>
            <a:prstGeom prst="rect">
              <a:avLst/>
            </a:prstGeom>
          </p:spPr>
        </p:pic>
        <p:sp>
          <p:nvSpPr>
            <p:cNvPr id="39" name="TextBox 38"/>
            <p:cNvSpPr txBox="1"/>
            <p:nvPr/>
          </p:nvSpPr>
          <p:spPr>
            <a:xfrm>
              <a:off x="827584" y="6093296"/>
              <a:ext cx="2710562" cy="276999"/>
            </a:xfrm>
            <a:prstGeom prst="rect">
              <a:avLst/>
            </a:prstGeom>
            <a:noFill/>
          </p:spPr>
          <p:txBody>
            <a:bodyPr wrap="square" rtlCol="0">
              <a:spAutoFit/>
            </a:bodyPr>
            <a:lstStyle/>
            <a:p>
              <a:pPr algn="ctr"/>
              <a:r>
                <a:rPr lang="en-GB" sz="1200" dirty="0" smtClean="0"/>
                <a:t>The Guardian – Monday 9 May 2016</a:t>
              </a:r>
              <a:endParaRPr lang="en-GB" sz="1200" dirty="0"/>
            </a:p>
          </p:txBody>
        </p:sp>
      </p:grpSp>
      <p:grpSp>
        <p:nvGrpSpPr>
          <p:cNvPr id="21" name="Group 41"/>
          <p:cNvGrpSpPr/>
          <p:nvPr/>
        </p:nvGrpSpPr>
        <p:grpSpPr>
          <a:xfrm>
            <a:off x="5076056" y="1726235"/>
            <a:ext cx="3904708" cy="595321"/>
            <a:chOff x="4981182" y="6032321"/>
            <a:chExt cx="3904708" cy="595321"/>
          </a:xfrm>
        </p:grpSpPr>
        <p:pic>
          <p:nvPicPr>
            <p:cNvPr id="41" name="Picture 40"/>
            <p:cNvPicPr>
              <a:picLocks noChangeAspect="1"/>
            </p:cNvPicPr>
            <p:nvPr/>
          </p:nvPicPr>
          <p:blipFill rotWithShape="1">
            <a:blip r:embed="rId11" cstate="print">
              <a:extLst>
                <a:ext uri="{28A0092B-C50C-407E-A947-70E740481C1C}">
                  <a14:useLocalDpi xmlns:a14="http://schemas.microsoft.com/office/drawing/2010/main" val="0"/>
                </a:ext>
              </a:extLst>
            </a:blip>
            <a:srcRect l="64557" t="3262" r="26633" b="13871"/>
            <a:stretch/>
          </p:blipFill>
          <p:spPr>
            <a:xfrm rot="16200000">
              <a:off x="6786768" y="4528520"/>
              <a:ext cx="293536" cy="3904708"/>
            </a:xfrm>
            <a:prstGeom prst="rect">
              <a:avLst/>
            </a:prstGeom>
          </p:spPr>
        </p:pic>
        <p:sp>
          <p:nvSpPr>
            <p:cNvPr id="43" name="TextBox 42"/>
            <p:cNvSpPr txBox="1"/>
            <p:nvPr/>
          </p:nvSpPr>
          <p:spPr>
            <a:xfrm>
              <a:off x="5364088" y="6032321"/>
              <a:ext cx="3091891" cy="276999"/>
            </a:xfrm>
            <a:prstGeom prst="rect">
              <a:avLst/>
            </a:prstGeom>
            <a:noFill/>
          </p:spPr>
          <p:txBody>
            <a:bodyPr wrap="square" rtlCol="0">
              <a:spAutoFit/>
            </a:bodyPr>
            <a:lstStyle/>
            <a:p>
              <a:pPr algn="ctr"/>
              <a:r>
                <a:rPr lang="en-GB" sz="1200" dirty="0" smtClean="0"/>
                <a:t>The Financial Times – Monday 9 May 2016</a:t>
              </a:r>
              <a:endParaRPr lang="en-GB" sz="1200" dirty="0"/>
            </a:p>
          </p:txBody>
        </p:sp>
      </p:grpSp>
      <p:grpSp>
        <p:nvGrpSpPr>
          <p:cNvPr id="22" name="Group 44"/>
          <p:cNvGrpSpPr/>
          <p:nvPr/>
        </p:nvGrpSpPr>
        <p:grpSpPr>
          <a:xfrm>
            <a:off x="5652120" y="5157192"/>
            <a:ext cx="3140342" cy="1584176"/>
            <a:chOff x="3851921" y="764704"/>
            <a:chExt cx="3140342" cy="1584176"/>
          </a:xfrm>
        </p:grpSpPr>
        <p:pic>
          <p:nvPicPr>
            <p:cNvPr id="44" name="Picture 43"/>
            <p:cNvPicPr>
              <a:picLocks noChangeAspect="1"/>
            </p:cNvPicPr>
            <p:nvPr/>
          </p:nvPicPr>
          <p:blipFill rotWithShape="1">
            <a:blip r:embed="rId12" cstate="print">
              <a:extLst>
                <a:ext uri="{28A0092B-C50C-407E-A947-70E740481C1C}">
                  <a14:useLocalDpi xmlns:a14="http://schemas.microsoft.com/office/drawing/2010/main" val="0"/>
                </a:ext>
              </a:extLst>
            </a:blip>
            <a:srcRect l="17159" t="55982" r="28908" b="16845"/>
            <a:stretch/>
          </p:blipFill>
          <p:spPr>
            <a:xfrm>
              <a:off x="4815495" y="1068484"/>
              <a:ext cx="1796964" cy="1280396"/>
            </a:xfrm>
            <a:prstGeom prst="rect">
              <a:avLst/>
            </a:prstGeom>
          </p:spPr>
        </p:pic>
        <p:sp>
          <p:nvSpPr>
            <p:cNvPr id="47" name="TextBox 46"/>
            <p:cNvSpPr txBox="1"/>
            <p:nvPr/>
          </p:nvSpPr>
          <p:spPr>
            <a:xfrm>
              <a:off x="3851921" y="764704"/>
              <a:ext cx="3140342" cy="276999"/>
            </a:xfrm>
            <a:prstGeom prst="rect">
              <a:avLst/>
            </a:prstGeom>
            <a:noFill/>
          </p:spPr>
          <p:txBody>
            <a:bodyPr wrap="square" rtlCol="0">
              <a:spAutoFit/>
            </a:bodyPr>
            <a:lstStyle/>
            <a:p>
              <a:pPr algn="ctr"/>
              <a:r>
                <a:rPr lang="en-GB" sz="1200" dirty="0" smtClean="0"/>
                <a:t>The Daily Telegraph – Friday 13 May 2016</a:t>
              </a:r>
              <a:endParaRPr lang="en-GB" sz="1200" dirty="0"/>
            </a:p>
          </p:txBody>
        </p:sp>
      </p:grpSp>
      <p:pic>
        <p:nvPicPr>
          <p:cNvPr id="10" name="Picture 9"/>
          <p:cNvPicPr>
            <a:picLocks noChangeAspect="1"/>
          </p:cNvPicPr>
          <p:nvPr/>
        </p:nvPicPr>
        <p:blipFill rotWithShape="1">
          <a:blip r:embed="rId13" cstate="print">
            <a:extLst>
              <a:ext uri="{28A0092B-C50C-407E-A947-70E740481C1C}">
                <a14:useLocalDpi xmlns:a14="http://schemas.microsoft.com/office/drawing/2010/main" val="0"/>
              </a:ext>
            </a:extLst>
          </a:blip>
          <a:srcRect l="10096" t="5684" r="18634" b="72281"/>
          <a:stretch/>
        </p:blipFill>
        <p:spPr>
          <a:xfrm rot="10800000">
            <a:off x="6232374" y="424872"/>
            <a:ext cx="2374606" cy="1038293"/>
          </a:xfrm>
          <a:prstGeom prst="rect">
            <a:avLst/>
          </a:prstGeom>
        </p:spPr>
      </p:pic>
      <p:sp>
        <p:nvSpPr>
          <p:cNvPr id="11" name="TextBox 10"/>
          <p:cNvSpPr txBox="1"/>
          <p:nvPr/>
        </p:nvSpPr>
        <p:spPr>
          <a:xfrm>
            <a:off x="5796135" y="55657"/>
            <a:ext cx="2995873" cy="276999"/>
          </a:xfrm>
          <a:prstGeom prst="rect">
            <a:avLst/>
          </a:prstGeom>
          <a:noFill/>
        </p:spPr>
        <p:txBody>
          <a:bodyPr wrap="square" rtlCol="0">
            <a:spAutoFit/>
          </a:bodyPr>
          <a:lstStyle/>
          <a:p>
            <a:pPr algn="ctr"/>
            <a:r>
              <a:rPr lang="en-GB" sz="1200" dirty="0" smtClean="0"/>
              <a:t>The Sunday Times – Sunday 8 May 2016</a:t>
            </a:r>
            <a:endParaRPr lang="en-GB" sz="1200" dirty="0"/>
          </a:p>
        </p:txBody>
      </p:sp>
      <p:sp>
        <p:nvSpPr>
          <p:cNvPr id="2" name="Rectangle 1"/>
          <p:cNvSpPr/>
          <p:nvPr/>
        </p:nvSpPr>
        <p:spPr>
          <a:xfrm>
            <a:off x="8100392" y="6101170"/>
            <a:ext cx="691616" cy="549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35959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grpId="1" nodeType="with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7"/>
                                        </p:tgtEl>
                                        <p:attrNameLst>
                                          <p:attrName>style.visibility</p:attrName>
                                        </p:attrNameLst>
                                      </p:cBhvr>
                                      <p:to>
                                        <p:strVal val="visible"/>
                                      </p:to>
                                    </p:set>
                                  </p:childTnLst>
                                </p:cTn>
                              </p:par>
                              <p:par>
                                <p:cTn id="57" presetID="1" presetClass="entr" presetSubtype="0" fill="hold" grpId="1" nodeType="withEffect">
                                  <p:stCondLst>
                                    <p:cond delay="0"/>
                                  </p:stCondLst>
                                  <p:childTnLst>
                                    <p:set>
                                      <p:cBhvr>
                                        <p:cTn id="58" dur="1" fill="hold">
                                          <p:stCondLst>
                                            <p:cond delay="0"/>
                                          </p:stCondLst>
                                        </p:cTn>
                                        <p:tgtEl>
                                          <p:spTgt spid="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1" grpId="0"/>
      <p:bldP spid="11"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Most trusted sources of information about the EU referendum</a:t>
            </a:r>
            <a:endParaRPr lang="en-GB" dirty="0"/>
          </a:p>
        </p:txBody>
      </p:sp>
      <p:sp>
        <p:nvSpPr>
          <p:cNvPr id="5" name="Text Placeholder 4"/>
          <p:cNvSpPr>
            <a:spLocks noGrp="1"/>
          </p:cNvSpPr>
          <p:nvPr>
            <p:ph type="body" sz="quarter" idx="13"/>
          </p:nvPr>
        </p:nvSpPr>
        <p:spPr/>
        <p:txBody>
          <a:bodyPr>
            <a:normAutofit fontScale="92500" lnSpcReduction="20000"/>
          </a:bodyPr>
          <a:lstStyle/>
          <a:p>
            <a:r>
              <a:rPr lang="en-GB" dirty="0" smtClean="0"/>
              <a:t>Q.  “</a:t>
            </a:r>
            <a:r>
              <a:rPr lang="en-GB" i="1" cap="none" dirty="0" smtClean="0"/>
              <a:t>Which two or three, if any, of the following sources do you trust most to give you the information you need to make your mind up how to vote in the European referendum?” </a:t>
            </a:r>
            <a:endParaRPr lang="en-GB" i="1" cap="none" dirty="0"/>
          </a:p>
        </p:txBody>
      </p:sp>
      <p:graphicFrame>
        <p:nvGraphicFramePr>
          <p:cNvPr id="8" name="Chart 7"/>
          <p:cNvGraphicFramePr/>
          <p:nvPr>
            <p:extLst>
              <p:ext uri="{D42A27DB-BD31-4B8C-83A1-F6EECF244321}">
                <p14:modId xmlns:p14="http://schemas.microsoft.com/office/powerpoint/2010/main" val="3139708725"/>
              </p:ext>
            </p:extLst>
          </p:nvPr>
        </p:nvGraphicFramePr>
        <p:xfrm>
          <a:off x="-900607" y="1484784"/>
          <a:ext cx="8424936" cy="4248472"/>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 Placeholder 23"/>
          <p:cNvSpPr>
            <a:spLocks noGrp="1"/>
          </p:cNvSpPr>
          <p:nvPr>
            <p:ph type="body" sz="quarter" idx="15"/>
          </p:nvPr>
        </p:nvSpPr>
        <p:spPr>
          <a:xfrm>
            <a:off x="2599210" y="5852790"/>
            <a:ext cx="5976665" cy="298800"/>
          </a:xfrm>
        </p:spPr>
        <p:txBody>
          <a:bodyPr/>
          <a:lstStyle/>
          <a:p>
            <a:r>
              <a:rPr lang="en-GB" sz="1400" b="1" dirty="0"/>
              <a:t>Source: Ipsos MORI</a:t>
            </a:r>
          </a:p>
        </p:txBody>
      </p:sp>
      <p:graphicFrame>
        <p:nvGraphicFramePr>
          <p:cNvPr id="11" name="Table 10"/>
          <p:cNvGraphicFramePr>
            <a:graphicFrameLocks noGrp="1"/>
          </p:cNvGraphicFramePr>
          <p:nvPr>
            <p:extLst>
              <p:ext uri="{D42A27DB-BD31-4B8C-83A1-F6EECF244321}">
                <p14:modId xmlns:p14="http://schemas.microsoft.com/office/powerpoint/2010/main" val="2243905689"/>
              </p:ext>
            </p:extLst>
          </p:nvPr>
        </p:nvGraphicFramePr>
        <p:xfrm>
          <a:off x="5724129" y="4005064"/>
          <a:ext cx="1656184" cy="1153281"/>
        </p:xfrm>
        <a:graphic>
          <a:graphicData uri="http://schemas.openxmlformats.org/drawingml/2006/table">
            <a:tbl>
              <a:tblPr firstRow="1" bandRow="1">
                <a:tableStyleId>{5C22544A-7EE6-4342-B048-85BDC9FD1C3A}</a:tableStyleId>
              </a:tblPr>
              <a:tblGrid>
                <a:gridCol w="1656184"/>
              </a:tblGrid>
              <a:tr h="359991">
                <a:tc>
                  <a:txBody>
                    <a:bodyPr/>
                    <a:lstStyle/>
                    <a:p>
                      <a:r>
                        <a:rPr lang="en-GB" sz="900" b="0" cap="all" baseline="0" dirty="0" smtClean="0">
                          <a:solidFill>
                            <a:schemeClr val="tx1">
                              <a:lumMod val="75000"/>
                              <a:lumOff val="25000"/>
                            </a:schemeClr>
                          </a:solidFill>
                        </a:rPr>
                        <a:t>Will vote for GB TO stay in EU</a:t>
                      </a:r>
                      <a:endParaRPr lang="en-GB" sz="900" b="0" cap="all" baseline="0" dirty="0">
                        <a:solidFill>
                          <a:schemeClr val="tx1">
                            <a:lumMod val="75000"/>
                            <a:lumOff val="25000"/>
                          </a:schemeClr>
                        </a:solidFill>
                      </a:endParaRPr>
                    </a:p>
                  </a:txBody>
                  <a:tcPr marL="216000" marR="0" marB="28800" anchor="b">
                    <a:lnL w="12700" cmpd="sng">
                      <a:noFill/>
                    </a:lnL>
                    <a:lnR w="762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r>
              <a:tr h="110580">
                <a:tc>
                  <a:txBody>
                    <a:bodyPr/>
                    <a:lstStyle/>
                    <a:p>
                      <a:endParaRPr lang="en-GB" sz="700" dirty="0"/>
                    </a:p>
                  </a:txBody>
                  <a:tcPr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accent4"/>
                    </a:solidFill>
                  </a:tcPr>
                </a:tc>
              </a:tr>
              <a:tr h="110580">
                <a:tc>
                  <a:txBody>
                    <a:bodyPr/>
                    <a:lstStyle/>
                    <a:p>
                      <a:endParaRPr lang="en-GB" sz="700" dirty="0"/>
                    </a:p>
                  </a:txBody>
                  <a:tcPr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r>
              <a:tr h="350970">
                <a:tc>
                  <a:txBody>
                    <a:bodyPr/>
                    <a:lstStyle/>
                    <a:p>
                      <a:r>
                        <a:rPr lang="en-GB" sz="900" b="0" cap="all" baseline="0" dirty="0" smtClean="0">
                          <a:solidFill>
                            <a:schemeClr val="tx1">
                              <a:lumMod val="75000"/>
                              <a:lumOff val="25000"/>
                            </a:schemeClr>
                          </a:solidFill>
                        </a:rPr>
                        <a:t>Will vote for GB TO Leave EU</a:t>
                      </a:r>
                      <a:endParaRPr lang="en-GB" sz="900" b="0" cap="all" baseline="0" dirty="0">
                        <a:solidFill>
                          <a:schemeClr val="tx1">
                            <a:lumMod val="75000"/>
                            <a:lumOff val="25000"/>
                          </a:schemeClr>
                        </a:solidFill>
                      </a:endParaRPr>
                    </a:p>
                  </a:txBody>
                  <a:tcPr marL="216000" marR="0" marB="28800" anchor="b">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r>
              <a:tr h="110580">
                <a:tc>
                  <a:txBody>
                    <a:bodyPr/>
                    <a:lstStyle/>
                    <a:p>
                      <a:endParaRPr lang="en-GB" sz="700" dirty="0"/>
                    </a:p>
                  </a:txBody>
                  <a:tcPr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accent2"/>
                    </a:solidFill>
                  </a:tcPr>
                </a:tc>
              </a:tr>
              <a:tr h="110580">
                <a:tc>
                  <a:txBody>
                    <a:bodyPr/>
                    <a:lstStyle/>
                    <a:p>
                      <a:endParaRPr lang="en-GB" sz="700" dirty="0"/>
                    </a:p>
                  </a:txBody>
                  <a:tcPr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282432032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560" y="129847"/>
            <a:ext cx="8228618" cy="1048599"/>
          </a:xfrm>
        </p:spPr>
        <p:txBody>
          <a:bodyPr/>
          <a:lstStyle/>
          <a:p>
            <a:r>
              <a:rPr lang="en-GB" dirty="0" smtClean="0"/>
              <a:t>Sky high ratings for Obama in Britain, </a:t>
            </a:r>
            <a:br>
              <a:rPr lang="en-GB" dirty="0" smtClean="0"/>
            </a:br>
            <a:r>
              <a:rPr lang="en-GB" dirty="0" smtClean="0"/>
              <a:t>but most say ‘inappropriate to speak out’.</a:t>
            </a:r>
            <a:endParaRPr lang="en-GB" dirty="0"/>
          </a:p>
        </p:txBody>
      </p:sp>
      <p:graphicFrame>
        <p:nvGraphicFramePr>
          <p:cNvPr id="11" name="Content Placeholder 10"/>
          <p:cNvGraphicFramePr>
            <a:graphicFrameLocks noGrp="1"/>
          </p:cNvGraphicFramePr>
          <p:nvPr>
            <p:ph sz="quarter" idx="14"/>
            <p:extLst>
              <p:ext uri="{D42A27DB-BD31-4B8C-83A1-F6EECF244321}">
                <p14:modId xmlns:p14="http://schemas.microsoft.com/office/powerpoint/2010/main" val="3775615843"/>
              </p:ext>
            </p:extLst>
          </p:nvPr>
        </p:nvGraphicFramePr>
        <p:xfrm>
          <a:off x="827584" y="2348881"/>
          <a:ext cx="3947558" cy="4080531"/>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 Placeholder 5"/>
          <p:cNvSpPr>
            <a:spLocks noGrp="1"/>
          </p:cNvSpPr>
          <p:nvPr>
            <p:ph type="body" sz="quarter" idx="13"/>
          </p:nvPr>
        </p:nvSpPr>
        <p:spPr/>
        <p:txBody>
          <a:bodyPr/>
          <a:lstStyle/>
          <a:p>
            <a:r>
              <a:rPr lang="en-GB" sz="1400" b="1" dirty="0"/>
              <a:t>Source: </a:t>
            </a:r>
            <a:r>
              <a:rPr lang="en-GB" sz="1400" b="1" dirty="0" err="1"/>
              <a:t>YouGov</a:t>
            </a:r>
            <a:endParaRPr lang="en-GB" sz="1400" b="1" dirty="0"/>
          </a:p>
        </p:txBody>
      </p:sp>
      <p:sp>
        <p:nvSpPr>
          <p:cNvPr id="7" name="Text Placeholder 6"/>
          <p:cNvSpPr>
            <a:spLocks noGrp="1"/>
          </p:cNvSpPr>
          <p:nvPr>
            <p:ph type="body" sz="quarter" idx="17"/>
          </p:nvPr>
        </p:nvSpPr>
        <p:spPr>
          <a:xfrm>
            <a:off x="472857" y="6093297"/>
            <a:ext cx="8417513" cy="65871"/>
          </a:xfrm>
        </p:spPr>
        <p:txBody>
          <a:bodyPr/>
          <a:lstStyle/>
          <a:p>
            <a:r>
              <a:rPr lang="en-GB" sz="1200" b="1" dirty="0"/>
              <a:t>Base: 22 April 2016</a:t>
            </a:r>
          </a:p>
        </p:txBody>
      </p:sp>
      <p:pic>
        <p:nvPicPr>
          <p:cNvPr id="91" name="Picture 90"/>
          <p:cNvPicPr>
            <a:picLocks noChangeAspect="1"/>
          </p:cNvPicPr>
          <p:nvPr/>
        </p:nvPicPr>
        <p:blipFill rotWithShape="1">
          <a:blip r:embed="rId3" cstate="print">
            <a:extLst>
              <a:ext uri="{28A0092B-C50C-407E-A947-70E740481C1C}">
                <a14:useLocalDpi xmlns:a14="http://schemas.microsoft.com/office/drawing/2010/main" val="0"/>
              </a:ext>
            </a:extLst>
          </a:blip>
          <a:srcRect l="145" r="97189" b="97795"/>
          <a:stretch/>
        </p:blipFill>
        <p:spPr>
          <a:xfrm>
            <a:off x="2195736" y="4005065"/>
            <a:ext cx="1224136" cy="1108711"/>
          </a:xfrm>
          <a:prstGeom prst="rect">
            <a:avLst/>
          </a:prstGeom>
        </p:spPr>
      </p:pic>
      <p:sp>
        <p:nvSpPr>
          <p:cNvPr id="3" name="Rectangle 2"/>
          <p:cNvSpPr/>
          <p:nvPr/>
        </p:nvSpPr>
        <p:spPr>
          <a:xfrm>
            <a:off x="467544" y="1243272"/>
            <a:ext cx="8064896" cy="1200312"/>
          </a:xfrm>
          <a:prstGeom prst="rect">
            <a:avLst/>
          </a:prstGeom>
        </p:spPr>
        <p:txBody>
          <a:bodyPr wrap="square" lIns="91424" tIns="45712" rIns="91424" bIns="45712">
            <a:spAutoFit/>
          </a:bodyPr>
          <a:lstStyle/>
          <a:p>
            <a:pPr marL="342839" indent="-342839">
              <a:buAutoNum type="alphaUcPeriod" startAt="17"/>
            </a:pPr>
            <a:r>
              <a:rPr lang="en-GB" b="1" i="1" dirty="0" smtClean="0"/>
              <a:t>“Do you think Barack Obama has done a good or bad job as President of the United States?”</a:t>
            </a:r>
          </a:p>
          <a:p>
            <a:pPr marL="342839" indent="-342839"/>
            <a:r>
              <a:rPr lang="en-GB" b="1" i="1" dirty="0" smtClean="0"/>
              <a:t>Q.  “Is it appropriate for Obama to express a preference for how Britain should vote in the EU referendum?”</a:t>
            </a:r>
            <a:endParaRPr lang="en-GB" b="1" i="1" dirty="0"/>
          </a:p>
        </p:txBody>
      </p:sp>
      <p:graphicFrame>
        <p:nvGraphicFramePr>
          <p:cNvPr id="14" name="Table 13"/>
          <p:cNvGraphicFramePr>
            <a:graphicFrameLocks noGrp="1"/>
          </p:cNvGraphicFramePr>
          <p:nvPr/>
        </p:nvGraphicFramePr>
        <p:xfrm>
          <a:off x="3995936" y="5445225"/>
          <a:ext cx="864096" cy="285976"/>
        </p:xfrm>
        <a:graphic>
          <a:graphicData uri="http://schemas.openxmlformats.org/drawingml/2006/table">
            <a:tbl>
              <a:tblPr/>
              <a:tblGrid>
                <a:gridCol w="864096"/>
              </a:tblGrid>
              <a:tr h="285976">
                <a:tc>
                  <a:txBody>
                    <a:bodyPr/>
                    <a:lstStyle/>
                    <a:p>
                      <a:pPr algn="l" fontAlgn="b"/>
                      <a:r>
                        <a:rPr lang="en-GB" sz="1800" b="1" i="0" u="none" strike="noStrike" dirty="0">
                          <a:solidFill>
                            <a:srgbClr val="000000"/>
                          </a:solidFill>
                          <a:latin typeface="Calibri"/>
                        </a:rPr>
                        <a:t>Good</a:t>
                      </a:r>
                    </a:p>
                  </a:txBody>
                  <a:tcPr marL="9525" marR="9525" marT="9525" marB="0" anchor="b">
                    <a:lnL>
                      <a:noFill/>
                    </a:lnL>
                    <a:lnR>
                      <a:noFill/>
                    </a:lnR>
                    <a:lnT>
                      <a:noFill/>
                    </a:lnT>
                    <a:lnB>
                      <a:noFill/>
                    </a:lnB>
                  </a:tcPr>
                </a:tc>
              </a:tr>
            </a:tbl>
          </a:graphicData>
        </a:graphic>
      </p:graphicFrame>
      <p:graphicFrame>
        <p:nvGraphicFramePr>
          <p:cNvPr id="15" name="Table 14"/>
          <p:cNvGraphicFramePr>
            <a:graphicFrameLocks noGrp="1"/>
          </p:cNvGraphicFramePr>
          <p:nvPr/>
        </p:nvGraphicFramePr>
        <p:xfrm>
          <a:off x="899592" y="4149081"/>
          <a:ext cx="1440160" cy="285976"/>
        </p:xfrm>
        <a:graphic>
          <a:graphicData uri="http://schemas.openxmlformats.org/drawingml/2006/table">
            <a:tbl>
              <a:tblPr/>
              <a:tblGrid>
                <a:gridCol w="788011"/>
                <a:gridCol w="652149"/>
              </a:tblGrid>
              <a:tr h="285976">
                <a:tc>
                  <a:txBody>
                    <a:bodyPr/>
                    <a:lstStyle/>
                    <a:p>
                      <a:pPr algn="l" fontAlgn="b"/>
                      <a:r>
                        <a:rPr lang="en-GB" sz="1800" b="1" i="0" u="none" strike="noStrike" dirty="0">
                          <a:solidFill>
                            <a:srgbClr val="000000"/>
                          </a:solidFill>
                          <a:latin typeface="Calibri"/>
                        </a:rPr>
                        <a:t>Bad</a:t>
                      </a:r>
                    </a:p>
                  </a:txBody>
                  <a:tcPr marL="9525" marR="9525" marT="9525" marB="0" anchor="b">
                    <a:lnL>
                      <a:noFill/>
                    </a:lnL>
                    <a:lnR>
                      <a:noFill/>
                    </a:lnR>
                    <a:lnT>
                      <a:noFill/>
                    </a:lnT>
                    <a:lnB>
                      <a:noFill/>
                    </a:lnB>
                  </a:tcPr>
                </a:tc>
                <a:tc>
                  <a:txBody>
                    <a:bodyPr/>
                    <a:lstStyle/>
                    <a:p>
                      <a:pPr algn="r" fontAlgn="b"/>
                      <a:endParaRPr lang="en-GB" sz="1100" b="0" i="0" u="none" strike="noStrike" dirty="0">
                        <a:solidFill>
                          <a:srgbClr val="000000"/>
                        </a:solidFill>
                        <a:latin typeface="Calibri"/>
                      </a:endParaRPr>
                    </a:p>
                  </a:txBody>
                  <a:tcPr marL="9525" marR="9525" marT="9525" marB="0" anchor="b">
                    <a:lnL>
                      <a:noFill/>
                    </a:lnL>
                    <a:lnR>
                      <a:noFill/>
                    </a:lnR>
                    <a:lnT>
                      <a:noFill/>
                    </a:lnT>
                    <a:lnB>
                      <a:noFill/>
                    </a:lnB>
                  </a:tcPr>
                </a:tc>
              </a:tr>
            </a:tbl>
          </a:graphicData>
        </a:graphic>
      </p:graphicFrame>
      <p:graphicFrame>
        <p:nvGraphicFramePr>
          <p:cNvPr id="16" name="Table 15"/>
          <p:cNvGraphicFramePr>
            <a:graphicFrameLocks noGrp="1"/>
          </p:cNvGraphicFramePr>
          <p:nvPr/>
        </p:nvGraphicFramePr>
        <p:xfrm>
          <a:off x="1835696" y="3068960"/>
          <a:ext cx="936104" cy="285976"/>
        </p:xfrm>
        <a:graphic>
          <a:graphicData uri="http://schemas.openxmlformats.org/drawingml/2006/table">
            <a:tbl>
              <a:tblPr/>
              <a:tblGrid>
                <a:gridCol w="936104"/>
              </a:tblGrid>
              <a:tr h="285976">
                <a:tc>
                  <a:txBody>
                    <a:bodyPr/>
                    <a:lstStyle/>
                    <a:p>
                      <a:pPr algn="l" fontAlgn="b"/>
                      <a:r>
                        <a:rPr lang="en-GB" sz="1800" b="1" i="0" u="none" strike="noStrike" dirty="0">
                          <a:solidFill>
                            <a:srgbClr val="000000"/>
                          </a:solidFill>
                          <a:latin typeface="Calibri"/>
                        </a:rPr>
                        <a:t>DK</a:t>
                      </a:r>
                    </a:p>
                  </a:txBody>
                  <a:tcPr marL="9525" marR="9525" marT="9525" marB="0" anchor="b">
                    <a:lnL>
                      <a:noFill/>
                    </a:lnL>
                    <a:lnR>
                      <a:noFill/>
                    </a:lnR>
                    <a:lnT>
                      <a:noFill/>
                    </a:lnT>
                    <a:lnB>
                      <a:noFill/>
                    </a:lnB>
                  </a:tcPr>
                </a:tc>
              </a:tr>
            </a:tbl>
          </a:graphicData>
        </a:graphic>
      </p:graphicFrame>
      <p:graphicFrame>
        <p:nvGraphicFramePr>
          <p:cNvPr id="18" name="Content Placeholder 10"/>
          <p:cNvGraphicFramePr>
            <a:graphicFrameLocks noGrp="1"/>
          </p:cNvGraphicFramePr>
          <p:nvPr>
            <p:ph sz="quarter" idx="14"/>
            <p:extLst>
              <p:ext uri="{D42A27DB-BD31-4B8C-83A1-F6EECF244321}">
                <p14:modId xmlns:p14="http://schemas.microsoft.com/office/powerpoint/2010/main" val="3775615843"/>
              </p:ext>
            </p:extLst>
          </p:nvPr>
        </p:nvGraphicFramePr>
        <p:xfrm>
          <a:off x="4932040" y="2348881"/>
          <a:ext cx="3947558" cy="4080531"/>
        </p:xfrm>
        <a:graphic>
          <a:graphicData uri="http://schemas.openxmlformats.org/drawingml/2006/chart">
            <c:chart xmlns:c="http://schemas.openxmlformats.org/drawingml/2006/chart" xmlns:r="http://schemas.openxmlformats.org/officeDocument/2006/relationships" r:id="rId4"/>
          </a:graphicData>
        </a:graphic>
      </p:graphicFrame>
      <p:pic>
        <p:nvPicPr>
          <p:cNvPr id="20" name="Picture 19"/>
          <p:cNvPicPr>
            <a:picLocks noChangeAspect="1"/>
          </p:cNvPicPr>
          <p:nvPr/>
        </p:nvPicPr>
        <p:blipFill rotWithShape="1">
          <a:blip r:embed="rId3" cstate="print">
            <a:extLst>
              <a:ext uri="{28A0092B-C50C-407E-A947-70E740481C1C}">
                <a14:useLocalDpi xmlns:a14="http://schemas.microsoft.com/office/drawing/2010/main" val="0"/>
              </a:ext>
            </a:extLst>
          </a:blip>
          <a:srcRect l="145" r="97189" b="97795"/>
          <a:stretch/>
        </p:blipFill>
        <p:spPr>
          <a:xfrm>
            <a:off x="6300193" y="4005065"/>
            <a:ext cx="1224136" cy="1108711"/>
          </a:xfrm>
          <a:prstGeom prst="rect">
            <a:avLst/>
          </a:prstGeom>
        </p:spPr>
      </p:pic>
      <p:graphicFrame>
        <p:nvGraphicFramePr>
          <p:cNvPr id="21" name="Table 20"/>
          <p:cNvGraphicFramePr>
            <a:graphicFrameLocks noGrp="1"/>
          </p:cNvGraphicFramePr>
          <p:nvPr/>
        </p:nvGraphicFramePr>
        <p:xfrm>
          <a:off x="7380312" y="2996952"/>
          <a:ext cx="1296144" cy="285976"/>
        </p:xfrm>
        <a:graphic>
          <a:graphicData uri="http://schemas.openxmlformats.org/drawingml/2006/table">
            <a:tbl>
              <a:tblPr/>
              <a:tblGrid>
                <a:gridCol w="1296144"/>
              </a:tblGrid>
              <a:tr h="285976">
                <a:tc>
                  <a:txBody>
                    <a:bodyPr/>
                    <a:lstStyle/>
                    <a:p>
                      <a:pPr algn="l" fontAlgn="b"/>
                      <a:r>
                        <a:rPr lang="en-GB" sz="1800" b="1" i="0" u="none" strike="noStrike" dirty="0" smtClean="0">
                          <a:solidFill>
                            <a:srgbClr val="000000"/>
                          </a:solidFill>
                          <a:latin typeface="Calibri"/>
                        </a:rPr>
                        <a:t>Appropriate</a:t>
                      </a:r>
                      <a:endParaRPr lang="en-GB" sz="1800" b="1" i="0" u="none" strike="noStrike" dirty="0">
                        <a:solidFill>
                          <a:srgbClr val="000000"/>
                        </a:solidFill>
                        <a:latin typeface="Calibri"/>
                      </a:endParaRPr>
                    </a:p>
                  </a:txBody>
                  <a:tcPr marL="9525" marR="9525" marT="9525" marB="0" anchor="b">
                    <a:lnL>
                      <a:noFill/>
                    </a:lnL>
                    <a:lnR>
                      <a:noFill/>
                    </a:lnR>
                    <a:lnT>
                      <a:noFill/>
                    </a:lnT>
                    <a:lnB>
                      <a:noFill/>
                    </a:lnB>
                  </a:tcPr>
                </a:tc>
              </a:tr>
            </a:tbl>
          </a:graphicData>
        </a:graphic>
      </p:graphicFrame>
      <p:graphicFrame>
        <p:nvGraphicFramePr>
          <p:cNvPr id="22" name="Table 21"/>
          <p:cNvGraphicFramePr>
            <a:graphicFrameLocks noGrp="1"/>
          </p:cNvGraphicFramePr>
          <p:nvPr/>
        </p:nvGraphicFramePr>
        <p:xfrm>
          <a:off x="4788025" y="5733256"/>
          <a:ext cx="1728192" cy="285976"/>
        </p:xfrm>
        <a:graphic>
          <a:graphicData uri="http://schemas.openxmlformats.org/drawingml/2006/table">
            <a:tbl>
              <a:tblPr/>
              <a:tblGrid>
                <a:gridCol w="1728192"/>
              </a:tblGrid>
              <a:tr h="285976">
                <a:tc>
                  <a:txBody>
                    <a:bodyPr/>
                    <a:lstStyle/>
                    <a:p>
                      <a:pPr algn="l" fontAlgn="b"/>
                      <a:r>
                        <a:rPr lang="en-GB" sz="1800" b="1" i="0" u="none" strike="noStrike" dirty="0" smtClean="0">
                          <a:solidFill>
                            <a:srgbClr val="000000"/>
                          </a:solidFill>
                          <a:latin typeface="Calibri"/>
                        </a:rPr>
                        <a:t>Inappropriate</a:t>
                      </a:r>
                      <a:endParaRPr lang="en-GB" sz="1800" b="1" i="0" u="none" strike="noStrike" dirty="0">
                        <a:solidFill>
                          <a:srgbClr val="000000"/>
                        </a:solidFill>
                        <a:latin typeface="Calibri"/>
                      </a:endParaRPr>
                    </a:p>
                  </a:txBody>
                  <a:tcPr marL="9525" marR="9525" marT="9525" marB="0" anchor="b">
                    <a:lnL>
                      <a:noFill/>
                    </a:lnL>
                    <a:lnR>
                      <a:noFill/>
                    </a:lnR>
                    <a:lnT>
                      <a:noFill/>
                    </a:lnT>
                    <a:lnB>
                      <a:noFill/>
                    </a:lnB>
                  </a:tcPr>
                </a:tc>
              </a:tr>
            </a:tbl>
          </a:graphicData>
        </a:graphic>
      </p:graphicFrame>
    </p:spTree>
    <p:extLst>
      <p:ext uri="{BB962C8B-B14F-4D97-AF65-F5344CB8AC3E}">
        <p14:creationId xmlns:p14="http://schemas.microsoft.com/office/powerpoint/2010/main" val="3014603244"/>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561" y="622289"/>
            <a:ext cx="7799591" cy="556157"/>
          </a:xfrm>
        </p:spPr>
        <p:txBody>
          <a:bodyPr/>
          <a:lstStyle/>
          <a:p>
            <a:r>
              <a:rPr lang="en-GB" dirty="0" err="1" smtClean="0"/>
              <a:t>Brexit</a:t>
            </a:r>
            <a:r>
              <a:rPr lang="en-GB" dirty="0" smtClean="0"/>
              <a:t> weakens the special relationship?</a:t>
            </a:r>
            <a:endParaRPr lang="en-GB" dirty="0"/>
          </a:p>
        </p:txBody>
      </p:sp>
      <p:graphicFrame>
        <p:nvGraphicFramePr>
          <p:cNvPr id="11" name="Content Placeholder 10"/>
          <p:cNvGraphicFramePr>
            <a:graphicFrameLocks noGrp="1"/>
          </p:cNvGraphicFramePr>
          <p:nvPr>
            <p:ph sz="quarter" idx="14"/>
            <p:extLst>
              <p:ext uri="{D42A27DB-BD31-4B8C-83A1-F6EECF244321}">
                <p14:modId xmlns:p14="http://schemas.microsoft.com/office/powerpoint/2010/main" val="3775615843"/>
              </p:ext>
            </p:extLst>
          </p:nvPr>
        </p:nvGraphicFramePr>
        <p:xfrm>
          <a:off x="2843808" y="2060849"/>
          <a:ext cx="3947558" cy="4080531"/>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 Placeholder 5"/>
          <p:cNvSpPr>
            <a:spLocks noGrp="1"/>
          </p:cNvSpPr>
          <p:nvPr>
            <p:ph type="body" sz="quarter" idx="13"/>
          </p:nvPr>
        </p:nvSpPr>
        <p:spPr/>
        <p:txBody>
          <a:bodyPr/>
          <a:lstStyle/>
          <a:p>
            <a:r>
              <a:rPr lang="en-GB" sz="1400" b="1" dirty="0"/>
              <a:t>Source: Ipsos Global @</a:t>
            </a:r>
            <a:r>
              <a:rPr lang="en-GB" sz="1400" b="1" dirty="0" err="1"/>
              <a:t>dvisor</a:t>
            </a:r>
            <a:endParaRPr lang="en-GB" sz="1400" b="1" dirty="0"/>
          </a:p>
        </p:txBody>
      </p:sp>
      <p:sp>
        <p:nvSpPr>
          <p:cNvPr id="7" name="Text Placeholder 6"/>
          <p:cNvSpPr>
            <a:spLocks noGrp="1"/>
          </p:cNvSpPr>
          <p:nvPr>
            <p:ph type="body" sz="quarter" idx="17"/>
          </p:nvPr>
        </p:nvSpPr>
        <p:spPr>
          <a:xfrm>
            <a:off x="472857" y="6093297"/>
            <a:ext cx="8417513" cy="65871"/>
          </a:xfrm>
        </p:spPr>
        <p:txBody>
          <a:bodyPr/>
          <a:lstStyle/>
          <a:p>
            <a:r>
              <a:rPr lang="en-GB" sz="1200" b="1" dirty="0"/>
              <a:t>Base: 1,005 online adults aged 16-64 in each of Great Britain and the United States, March 25 – April 8 2016</a:t>
            </a:r>
          </a:p>
        </p:txBody>
      </p:sp>
      <p:pic>
        <p:nvPicPr>
          <p:cNvPr id="91" name="Picture 90"/>
          <p:cNvPicPr>
            <a:picLocks noChangeAspect="1"/>
          </p:cNvPicPr>
          <p:nvPr/>
        </p:nvPicPr>
        <p:blipFill rotWithShape="1">
          <a:blip r:embed="rId3" cstate="print">
            <a:extLst>
              <a:ext uri="{28A0092B-C50C-407E-A947-70E740481C1C}">
                <a14:useLocalDpi xmlns:a14="http://schemas.microsoft.com/office/drawing/2010/main" val="0"/>
              </a:ext>
            </a:extLst>
          </a:blip>
          <a:srcRect l="145" r="97189" b="97795"/>
          <a:stretch/>
        </p:blipFill>
        <p:spPr>
          <a:xfrm>
            <a:off x="4211960" y="3717033"/>
            <a:ext cx="1224136" cy="1108711"/>
          </a:xfrm>
          <a:prstGeom prst="rect">
            <a:avLst/>
          </a:prstGeom>
        </p:spPr>
      </p:pic>
      <p:sp>
        <p:nvSpPr>
          <p:cNvPr id="3" name="Rectangle 2"/>
          <p:cNvSpPr/>
          <p:nvPr/>
        </p:nvSpPr>
        <p:spPr>
          <a:xfrm>
            <a:off x="467544" y="1243272"/>
            <a:ext cx="8064896" cy="923314"/>
          </a:xfrm>
          <a:prstGeom prst="rect">
            <a:avLst/>
          </a:prstGeom>
        </p:spPr>
        <p:txBody>
          <a:bodyPr wrap="square" lIns="91424" tIns="45712" rIns="91424" bIns="45712">
            <a:spAutoFit/>
          </a:bodyPr>
          <a:lstStyle/>
          <a:p>
            <a:r>
              <a:rPr lang="en-GB" b="1" i="1" dirty="0"/>
              <a:t>Q.  “If Britain leaves the European </a:t>
            </a:r>
            <a:r>
              <a:rPr lang="en-GB" b="1" i="1" dirty="0" smtClean="0"/>
              <a:t>Union</a:t>
            </a:r>
            <a:r>
              <a:rPr lang="en-GB" b="1" i="1" dirty="0"/>
              <a:t>, do you think it would make the special relationship between the United States and Britain stronger, weaker, or make no difference?”</a:t>
            </a:r>
          </a:p>
        </p:txBody>
      </p:sp>
      <p:graphicFrame>
        <p:nvGraphicFramePr>
          <p:cNvPr id="13" name="Table 12"/>
          <p:cNvGraphicFramePr>
            <a:graphicFrameLocks noGrp="1"/>
          </p:cNvGraphicFramePr>
          <p:nvPr/>
        </p:nvGraphicFramePr>
        <p:xfrm>
          <a:off x="5652120" y="2852937"/>
          <a:ext cx="936104" cy="285976"/>
        </p:xfrm>
        <a:graphic>
          <a:graphicData uri="http://schemas.openxmlformats.org/drawingml/2006/table">
            <a:tbl>
              <a:tblPr/>
              <a:tblGrid>
                <a:gridCol w="936104"/>
              </a:tblGrid>
              <a:tr h="285976">
                <a:tc>
                  <a:txBody>
                    <a:bodyPr/>
                    <a:lstStyle/>
                    <a:p>
                      <a:pPr algn="l" fontAlgn="b"/>
                      <a:r>
                        <a:rPr lang="en-GB" sz="1800" b="1" i="0" u="none" strike="noStrike" dirty="0" smtClean="0">
                          <a:solidFill>
                            <a:srgbClr val="000000"/>
                          </a:solidFill>
                          <a:latin typeface="Calibri"/>
                        </a:rPr>
                        <a:t>Stronger</a:t>
                      </a:r>
                      <a:endParaRPr lang="en-GB" sz="1800" b="1" i="0" u="none" strike="noStrike" dirty="0">
                        <a:solidFill>
                          <a:srgbClr val="000000"/>
                        </a:solidFill>
                        <a:latin typeface="Calibri"/>
                      </a:endParaRPr>
                    </a:p>
                  </a:txBody>
                  <a:tcPr marL="9525" marR="9525" marT="9525" marB="0" anchor="b">
                    <a:lnL>
                      <a:noFill/>
                    </a:lnL>
                    <a:lnR>
                      <a:noFill/>
                    </a:lnR>
                    <a:lnT>
                      <a:noFill/>
                    </a:lnT>
                    <a:lnB>
                      <a:noFill/>
                    </a:lnB>
                  </a:tcPr>
                </a:tc>
              </a:tr>
            </a:tbl>
          </a:graphicData>
        </a:graphic>
      </p:graphicFrame>
      <p:graphicFrame>
        <p:nvGraphicFramePr>
          <p:cNvPr id="16" name="Table 15"/>
          <p:cNvGraphicFramePr>
            <a:graphicFrameLocks noGrp="1"/>
          </p:cNvGraphicFramePr>
          <p:nvPr/>
        </p:nvGraphicFramePr>
        <p:xfrm>
          <a:off x="2771800" y="3356992"/>
          <a:ext cx="936104" cy="285976"/>
        </p:xfrm>
        <a:graphic>
          <a:graphicData uri="http://schemas.openxmlformats.org/drawingml/2006/table">
            <a:tbl>
              <a:tblPr/>
              <a:tblGrid>
                <a:gridCol w="936104"/>
              </a:tblGrid>
              <a:tr h="285976">
                <a:tc>
                  <a:txBody>
                    <a:bodyPr/>
                    <a:lstStyle/>
                    <a:p>
                      <a:pPr algn="l" fontAlgn="b"/>
                      <a:r>
                        <a:rPr lang="en-GB" sz="1800" b="1" i="0" u="none" strike="noStrike" dirty="0" smtClean="0">
                          <a:solidFill>
                            <a:srgbClr val="000000"/>
                          </a:solidFill>
                          <a:latin typeface="Calibri"/>
                        </a:rPr>
                        <a:t>Weaker</a:t>
                      </a:r>
                      <a:endParaRPr lang="en-GB" sz="1800" b="1" i="0" u="none" strike="noStrike" dirty="0">
                        <a:solidFill>
                          <a:srgbClr val="000000"/>
                        </a:solidFill>
                        <a:latin typeface="Calibri"/>
                      </a:endParaRPr>
                    </a:p>
                  </a:txBody>
                  <a:tcPr marL="9525" marR="9525" marT="9525" marB="0" anchor="b">
                    <a:lnL>
                      <a:noFill/>
                    </a:lnL>
                    <a:lnR>
                      <a:noFill/>
                    </a:lnR>
                    <a:lnT>
                      <a:noFill/>
                    </a:lnT>
                    <a:lnB>
                      <a:noFill/>
                    </a:lnB>
                  </a:tcPr>
                </a:tc>
              </a:tr>
            </a:tbl>
          </a:graphicData>
        </a:graphic>
      </p:graphicFrame>
      <p:graphicFrame>
        <p:nvGraphicFramePr>
          <p:cNvPr id="19" name="Table 18"/>
          <p:cNvGraphicFramePr>
            <a:graphicFrameLocks noGrp="1"/>
          </p:cNvGraphicFramePr>
          <p:nvPr/>
        </p:nvGraphicFramePr>
        <p:xfrm>
          <a:off x="5724128" y="5373216"/>
          <a:ext cx="1728192" cy="285976"/>
        </p:xfrm>
        <a:graphic>
          <a:graphicData uri="http://schemas.openxmlformats.org/drawingml/2006/table">
            <a:tbl>
              <a:tblPr/>
              <a:tblGrid>
                <a:gridCol w="1728192"/>
              </a:tblGrid>
              <a:tr h="285976">
                <a:tc>
                  <a:txBody>
                    <a:bodyPr/>
                    <a:lstStyle/>
                    <a:p>
                      <a:pPr algn="l" fontAlgn="b"/>
                      <a:r>
                        <a:rPr lang="en-GB" sz="1800" b="1" i="0" u="none" strike="noStrike" dirty="0" smtClean="0">
                          <a:solidFill>
                            <a:srgbClr val="000000"/>
                          </a:solidFill>
                          <a:latin typeface="Calibri"/>
                        </a:rPr>
                        <a:t>No difference</a:t>
                      </a:r>
                      <a:endParaRPr lang="en-GB" sz="1800" b="1" i="0" u="none" strike="noStrike" dirty="0">
                        <a:solidFill>
                          <a:srgbClr val="000000"/>
                        </a:solidFill>
                        <a:latin typeface="Calibri"/>
                      </a:endParaRPr>
                    </a:p>
                  </a:txBody>
                  <a:tcPr marL="9525" marR="9525" marT="9525" marB="0" anchor="b">
                    <a:lnL>
                      <a:noFill/>
                    </a:lnL>
                    <a:lnR>
                      <a:noFill/>
                    </a:lnR>
                    <a:lnT>
                      <a:noFill/>
                    </a:lnT>
                    <a:lnB>
                      <a:noFill/>
                    </a:lnB>
                  </a:tcPr>
                </a:tc>
              </a:tr>
            </a:tbl>
          </a:graphicData>
        </a:graphic>
      </p:graphicFrame>
    </p:spTree>
    <p:extLst>
      <p:ext uri="{BB962C8B-B14F-4D97-AF65-F5344CB8AC3E}">
        <p14:creationId xmlns:p14="http://schemas.microsoft.com/office/powerpoint/2010/main" val="3014603244"/>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Should Britain vote to leave the European Union?</a:t>
            </a:r>
            <a:br>
              <a:rPr lang="en-GB" dirty="0" smtClean="0"/>
            </a:br>
            <a:endParaRPr lang="en-GB" dirty="0"/>
          </a:p>
        </p:txBody>
      </p:sp>
      <p:sp>
        <p:nvSpPr>
          <p:cNvPr id="5" name="Text Placeholder 4"/>
          <p:cNvSpPr>
            <a:spLocks noGrp="1"/>
          </p:cNvSpPr>
          <p:nvPr>
            <p:ph type="body" sz="quarter" idx="13"/>
          </p:nvPr>
        </p:nvSpPr>
        <p:spPr>
          <a:xfrm>
            <a:off x="395536" y="980728"/>
            <a:ext cx="7992888" cy="363600"/>
          </a:xfrm>
          <a:solidFill>
            <a:schemeClr val="bg1"/>
          </a:solidFill>
        </p:spPr>
        <p:txBody>
          <a:bodyPr>
            <a:noAutofit/>
          </a:bodyPr>
          <a:lstStyle/>
          <a:p>
            <a:pPr lvl="0"/>
            <a:r>
              <a:rPr lang="en-GB" sz="2400" i="1" dirty="0" smtClean="0">
                <a:solidFill>
                  <a:schemeClr val="tx1"/>
                </a:solidFill>
              </a:rPr>
              <a:t>Q.</a:t>
            </a:r>
            <a:r>
              <a:rPr lang="en-GB" sz="1800" i="1" dirty="0" smtClean="0">
                <a:solidFill>
                  <a:schemeClr val="tx1"/>
                </a:solidFill>
              </a:rPr>
              <a:t> </a:t>
            </a:r>
            <a:r>
              <a:rPr lang="en-GB" sz="1800" i="1" cap="none" dirty="0">
                <a:solidFill>
                  <a:prstClr val="black"/>
                </a:solidFill>
                <a:latin typeface="Arial"/>
              </a:rPr>
              <a:t>“Should the United Kingdom remain a member of the European Union or leave the European Union?  How would you be inclined to vote?”</a:t>
            </a:r>
            <a:endParaRPr lang="en-GB" sz="1800" cap="none" dirty="0">
              <a:solidFill>
                <a:prstClr val="black"/>
              </a:solidFill>
              <a:latin typeface="Arial"/>
            </a:endParaRPr>
          </a:p>
          <a:p>
            <a:endParaRPr lang="en-GB" sz="1800" i="1" dirty="0">
              <a:solidFill>
                <a:schemeClr val="tx1"/>
              </a:solidFill>
              <a:latin typeface="+mn-lt"/>
            </a:endParaRPr>
          </a:p>
        </p:txBody>
      </p:sp>
      <p:sp>
        <p:nvSpPr>
          <p:cNvPr id="6" name="TextBox 5"/>
          <p:cNvSpPr txBox="1"/>
          <p:nvPr/>
        </p:nvSpPr>
        <p:spPr>
          <a:xfrm>
            <a:off x="611560" y="1772817"/>
            <a:ext cx="360040" cy="1368152"/>
          </a:xfrm>
          <a:prstGeom prst="rect">
            <a:avLst/>
          </a:prstGeom>
          <a:noFill/>
        </p:spPr>
        <p:txBody>
          <a:bodyPr wrap="square" lIns="0" tIns="0" rIns="0" bIns="0" rtlCol="0">
            <a:normAutofit/>
          </a:bodyPr>
          <a:lstStyle/>
          <a:p>
            <a:pPr>
              <a:spcBef>
                <a:spcPts val="900"/>
              </a:spcBef>
            </a:pPr>
            <a:endParaRPr lang="en-GB" sz="1100" dirty="0">
              <a:solidFill>
                <a:prstClr val="black">
                  <a:lumMod val="75000"/>
                  <a:lumOff val="25000"/>
                </a:prstClr>
              </a:solidFill>
            </a:endParaRPr>
          </a:p>
        </p:txBody>
      </p:sp>
      <p:sp>
        <p:nvSpPr>
          <p:cNvPr id="3" name="TextBox 2"/>
          <p:cNvSpPr txBox="1"/>
          <p:nvPr/>
        </p:nvSpPr>
        <p:spPr>
          <a:xfrm>
            <a:off x="1619672" y="4437112"/>
            <a:ext cx="5760640" cy="1418456"/>
          </a:xfrm>
          <a:prstGeom prst="rect">
            <a:avLst/>
          </a:prstGeom>
          <a:noFill/>
        </p:spPr>
        <p:txBody>
          <a:bodyPr wrap="none" lIns="0" tIns="0" rIns="0" bIns="0" rtlCol="0">
            <a:normAutofit/>
          </a:bodyPr>
          <a:lstStyle/>
          <a:p>
            <a:pPr>
              <a:spcBef>
                <a:spcPts val="900"/>
              </a:spcBef>
            </a:pPr>
            <a:endParaRPr lang="en-GB" sz="1400" b="1" dirty="0">
              <a:solidFill>
                <a:schemeClr val="tx1">
                  <a:lumMod val="75000"/>
                  <a:lumOff val="25000"/>
                </a:schemeClr>
              </a:solidFill>
            </a:endParaRPr>
          </a:p>
          <a:p>
            <a:pPr>
              <a:spcBef>
                <a:spcPts val="900"/>
              </a:spcBef>
            </a:pPr>
            <a:r>
              <a:rPr lang="en-GB" sz="1400" b="1" dirty="0" smtClean="0">
                <a:solidFill>
                  <a:schemeClr val="tx1">
                    <a:lumMod val="75000"/>
                    <a:lumOff val="25000"/>
                  </a:schemeClr>
                </a:solidFill>
              </a:rPr>
              <a:t>*</a:t>
            </a:r>
            <a:endParaRPr lang="en-GB" sz="1400" b="1" dirty="0">
              <a:solidFill>
                <a:schemeClr val="tx1">
                  <a:lumMod val="75000"/>
                  <a:lumOff val="25000"/>
                </a:schemeClr>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332406097"/>
              </p:ext>
            </p:extLst>
          </p:nvPr>
        </p:nvGraphicFramePr>
        <p:xfrm>
          <a:off x="395536" y="1484786"/>
          <a:ext cx="8196609" cy="5184573"/>
        </p:xfrm>
        <a:graphic>
          <a:graphicData uri="http://schemas.openxmlformats.org/drawingml/2006/table">
            <a:tbl>
              <a:tblPr>
                <a:tableStyleId>{5C22544A-7EE6-4342-B048-85BDC9FD1C3A}</a:tableStyleId>
              </a:tblPr>
              <a:tblGrid>
                <a:gridCol w="1659221"/>
                <a:gridCol w="1113723"/>
                <a:gridCol w="1000080"/>
                <a:gridCol w="795517"/>
                <a:gridCol w="760051"/>
                <a:gridCol w="72008"/>
                <a:gridCol w="1139825"/>
                <a:gridCol w="936104"/>
                <a:gridCol w="720080"/>
              </a:tblGrid>
              <a:tr h="523316">
                <a:tc>
                  <a:txBody>
                    <a:bodyPr/>
                    <a:lstStyle/>
                    <a:p>
                      <a:pPr algn="l" fontAlgn="b"/>
                      <a:r>
                        <a:rPr lang="en-GB" sz="1800" b="0" i="0" u="none" strike="noStrike" dirty="0" smtClean="0">
                          <a:solidFill>
                            <a:srgbClr val="000000"/>
                          </a:solidFill>
                          <a:effectLst/>
                          <a:latin typeface="Calibri"/>
                        </a:rPr>
                        <a:t>POLLING</a:t>
                      </a:r>
                      <a:r>
                        <a:rPr lang="en-GB" sz="1800" b="0" i="0" u="none" strike="noStrike" baseline="0" dirty="0" smtClean="0">
                          <a:solidFill>
                            <a:srgbClr val="000000"/>
                          </a:solidFill>
                          <a:effectLst/>
                          <a:latin typeface="Calibri"/>
                        </a:rPr>
                        <a:t> AGENCY</a:t>
                      </a:r>
                      <a:endParaRPr lang="en-GB" sz="1800" b="0" i="0" u="none" strike="noStrike" dirty="0">
                        <a:solidFill>
                          <a:srgbClr val="000000"/>
                        </a:solidFill>
                        <a:effectLst/>
                        <a:latin typeface="Calibri"/>
                      </a:endParaRPr>
                    </a:p>
                  </a:txBody>
                  <a:tcPr marL="9525" marR="9525" marT="9525" marB="0" anchor="ctr"/>
                </a:tc>
                <a:tc>
                  <a:txBody>
                    <a:bodyPr/>
                    <a:lstStyle/>
                    <a:p>
                      <a:pPr algn="ctr" fontAlgn="b"/>
                      <a:r>
                        <a:rPr lang="en-GB" sz="1800" b="0" i="0" u="none" strike="noStrike" dirty="0" smtClean="0">
                          <a:solidFill>
                            <a:srgbClr val="000000"/>
                          </a:solidFill>
                          <a:effectLst/>
                          <a:latin typeface="Calibri"/>
                        </a:rPr>
                        <a:t>END</a:t>
                      </a:r>
                      <a:r>
                        <a:rPr lang="en-GB" sz="1800" b="0" i="0" u="none" strike="noStrike" baseline="0" dirty="0" smtClean="0">
                          <a:solidFill>
                            <a:srgbClr val="000000"/>
                          </a:solidFill>
                          <a:effectLst/>
                          <a:latin typeface="Calibri"/>
                        </a:rPr>
                        <a:t> FW</a:t>
                      </a:r>
                      <a:endParaRPr lang="en-GB" sz="1800" b="0" i="0" u="none" strike="noStrike" dirty="0">
                        <a:solidFill>
                          <a:srgbClr val="000000"/>
                        </a:solidFill>
                        <a:effectLst/>
                        <a:latin typeface="Calibri"/>
                      </a:endParaRPr>
                    </a:p>
                  </a:txBody>
                  <a:tcPr marL="9525" marR="9525" marT="9525" marB="0" anchor="ctr"/>
                </a:tc>
                <a:tc>
                  <a:txBody>
                    <a:bodyPr/>
                    <a:lstStyle/>
                    <a:p>
                      <a:pPr algn="ctr" fontAlgn="b"/>
                      <a:r>
                        <a:rPr lang="en-GB" sz="1800" b="0" i="0" u="none" strike="noStrike" dirty="0" smtClean="0">
                          <a:solidFill>
                            <a:srgbClr val="000000"/>
                          </a:solidFill>
                          <a:effectLst/>
                          <a:latin typeface="Calibri"/>
                        </a:rPr>
                        <a:t>REMAIN</a:t>
                      </a:r>
                      <a:endParaRPr lang="en-GB" sz="1800" b="0" i="0" u="none" strike="noStrike" dirty="0">
                        <a:solidFill>
                          <a:srgbClr val="000000"/>
                        </a:solidFill>
                        <a:effectLst/>
                        <a:latin typeface="Calibri"/>
                      </a:endParaRPr>
                    </a:p>
                  </a:txBody>
                  <a:tcPr marL="9525" marR="9525" marT="9525" marB="0" anchor="ctr"/>
                </a:tc>
                <a:tc>
                  <a:txBody>
                    <a:bodyPr/>
                    <a:lstStyle/>
                    <a:p>
                      <a:pPr algn="ctr" fontAlgn="b"/>
                      <a:r>
                        <a:rPr lang="en-GB" sz="1800" b="0" i="0" u="none" strike="noStrike" dirty="0" smtClean="0">
                          <a:solidFill>
                            <a:srgbClr val="000000"/>
                          </a:solidFill>
                          <a:effectLst/>
                          <a:latin typeface="Calibri"/>
                        </a:rPr>
                        <a:t>LEAVE</a:t>
                      </a:r>
                      <a:endParaRPr lang="en-GB" sz="1800" b="0" i="0" u="none" strike="noStrike" dirty="0">
                        <a:solidFill>
                          <a:srgbClr val="000000"/>
                        </a:solidFill>
                        <a:effectLst/>
                        <a:latin typeface="Calibri"/>
                      </a:endParaRPr>
                    </a:p>
                  </a:txBody>
                  <a:tcPr marL="9525" marR="9525" marT="9525" marB="0" anchor="ctr"/>
                </a:tc>
                <a:tc>
                  <a:txBody>
                    <a:bodyPr/>
                    <a:lstStyle/>
                    <a:p>
                      <a:pPr algn="ctr" fontAlgn="b"/>
                      <a:r>
                        <a:rPr lang="en-GB" sz="1800" b="0" i="0" u="none" strike="noStrike" dirty="0" smtClean="0">
                          <a:solidFill>
                            <a:srgbClr val="000000"/>
                          </a:solidFill>
                          <a:effectLst/>
                          <a:latin typeface="Calibri"/>
                        </a:rPr>
                        <a:t>LEAD</a:t>
                      </a:r>
                      <a:endParaRPr lang="en-GB" sz="1800" b="0" i="0" u="none" strike="noStrike" dirty="0">
                        <a:solidFill>
                          <a:srgbClr val="000000"/>
                        </a:solidFill>
                        <a:effectLst/>
                        <a:latin typeface="Calibri"/>
                      </a:endParaRPr>
                    </a:p>
                  </a:txBody>
                  <a:tcPr marL="9525" marR="9525" marT="9525" marB="0" anchor="ctr"/>
                </a:tc>
                <a:tc>
                  <a:txBody>
                    <a:bodyPr/>
                    <a:lstStyle/>
                    <a:p>
                      <a:pPr algn="l" fontAlgn="b"/>
                      <a:endParaRPr lang="en-GB" sz="1800" b="0" i="0" u="none" strike="noStrike">
                        <a:solidFill>
                          <a:srgbClr val="000000"/>
                        </a:solidFill>
                        <a:effectLst/>
                        <a:latin typeface="Calibri"/>
                      </a:endParaRPr>
                    </a:p>
                  </a:txBody>
                  <a:tcPr marL="9525" marR="9525" marT="9525" marB="0" anchor="ctr"/>
                </a:tc>
                <a:tc>
                  <a:txBody>
                    <a:bodyPr/>
                    <a:lstStyle/>
                    <a:p>
                      <a:pPr algn="ctr" fontAlgn="b"/>
                      <a:r>
                        <a:rPr lang="en-GB" sz="2400" b="1" i="0" u="none" strike="noStrike" dirty="0" smtClean="0">
                          <a:solidFill>
                            <a:srgbClr val="000000"/>
                          </a:solidFill>
                          <a:effectLst/>
                          <a:latin typeface="Calibri"/>
                        </a:rPr>
                        <a:t>REMAIN</a:t>
                      </a:r>
                      <a:endParaRPr lang="en-GB" sz="2400" b="1" i="0" u="none" strike="noStrike" dirty="0">
                        <a:solidFill>
                          <a:srgbClr val="000000"/>
                        </a:solidFill>
                        <a:effectLst/>
                        <a:latin typeface="Calibri"/>
                      </a:endParaRPr>
                    </a:p>
                  </a:txBody>
                  <a:tcPr marL="9525" marR="9525" marT="9525" marB="0" anchor="ctr"/>
                </a:tc>
                <a:tc>
                  <a:txBody>
                    <a:bodyPr/>
                    <a:lstStyle/>
                    <a:p>
                      <a:pPr algn="ctr" fontAlgn="b"/>
                      <a:r>
                        <a:rPr lang="en-GB" sz="2400" b="1" i="0" u="none" strike="noStrike" dirty="0" smtClean="0">
                          <a:solidFill>
                            <a:srgbClr val="000000"/>
                          </a:solidFill>
                          <a:effectLst/>
                          <a:latin typeface="Calibri"/>
                        </a:rPr>
                        <a:t>LEAVE</a:t>
                      </a:r>
                      <a:endParaRPr lang="en-GB" sz="2400" b="1" i="0" u="none" strike="noStrike" dirty="0">
                        <a:solidFill>
                          <a:srgbClr val="000000"/>
                        </a:solidFill>
                        <a:effectLst/>
                        <a:latin typeface="Calibri"/>
                      </a:endParaRPr>
                    </a:p>
                  </a:txBody>
                  <a:tcPr marL="9525" marR="9525" marT="9525" marB="0" anchor="ctr"/>
                </a:tc>
                <a:tc>
                  <a:txBody>
                    <a:bodyPr/>
                    <a:lstStyle/>
                    <a:p>
                      <a:pPr algn="ctr" fontAlgn="b"/>
                      <a:r>
                        <a:rPr lang="en-GB" sz="2400" b="1" i="0" u="none" strike="noStrike" dirty="0" smtClean="0">
                          <a:solidFill>
                            <a:srgbClr val="000000"/>
                          </a:solidFill>
                          <a:effectLst/>
                          <a:latin typeface="Calibri"/>
                        </a:rPr>
                        <a:t>LEAD</a:t>
                      </a:r>
                      <a:endParaRPr lang="en-GB" sz="2400" b="1" i="0" u="none" strike="noStrike" dirty="0">
                        <a:solidFill>
                          <a:srgbClr val="000000"/>
                        </a:solidFill>
                        <a:effectLst/>
                        <a:latin typeface="Calibri"/>
                      </a:endParaRPr>
                    </a:p>
                  </a:txBody>
                  <a:tcPr marL="9525" marR="9525" marT="9525" marB="0" anchor="ctr"/>
                </a:tc>
              </a:tr>
              <a:tr h="523316">
                <a:tc>
                  <a:txBody>
                    <a:bodyPr/>
                    <a:lstStyle/>
                    <a:p>
                      <a:pPr algn="l" fontAlgn="b"/>
                      <a:r>
                        <a:rPr lang="en-GB" sz="1800" u="none" strike="noStrike" dirty="0">
                          <a:effectLst/>
                        </a:rPr>
                        <a:t>Opinion</a:t>
                      </a:r>
                      <a:endParaRPr lang="en-GB" sz="1800" b="0" i="0" u="none" strike="noStrike" dirty="0">
                        <a:solidFill>
                          <a:srgbClr val="000000"/>
                        </a:solidFill>
                        <a:effectLst/>
                        <a:latin typeface="Calibri"/>
                      </a:endParaRPr>
                    </a:p>
                  </a:txBody>
                  <a:tcPr marL="9525" marR="9525" marT="9525" marB="0" anchor="ctr"/>
                </a:tc>
                <a:tc>
                  <a:txBody>
                    <a:bodyPr/>
                    <a:lstStyle/>
                    <a:p>
                      <a:pPr algn="ctr" fontAlgn="b"/>
                      <a:r>
                        <a:rPr lang="en-GB" sz="1800" u="none" strike="noStrike" dirty="0" smtClean="0">
                          <a:effectLst/>
                        </a:rPr>
                        <a:t>19/05</a:t>
                      </a:r>
                      <a:endParaRPr lang="en-GB" sz="1800" b="0" i="0" u="none" strike="noStrike" dirty="0">
                        <a:solidFill>
                          <a:srgbClr val="000000"/>
                        </a:solidFill>
                        <a:effectLst/>
                        <a:latin typeface="Calibri"/>
                      </a:endParaRPr>
                    </a:p>
                  </a:txBody>
                  <a:tcPr marL="9525" marR="9525" marT="9525" marB="0" anchor="ctr"/>
                </a:tc>
                <a:tc>
                  <a:txBody>
                    <a:bodyPr/>
                    <a:lstStyle/>
                    <a:p>
                      <a:pPr algn="ctr" fontAlgn="b"/>
                      <a:r>
                        <a:rPr lang="en-GB" sz="1800" u="none" strike="noStrike">
                          <a:effectLst/>
                        </a:rPr>
                        <a:t>44</a:t>
                      </a:r>
                      <a:endParaRPr lang="en-GB" sz="1800" b="0" i="0" u="none" strike="noStrike">
                        <a:solidFill>
                          <a:srgbClr val="000000"/>
                        </a:solidFill>
                        <a:effectLst/>
                        <a:latin typeface="Calibri"/>
                      </a:endParaRPr>
                    </a:p>
                  </a:txBody>
                  <a:tcPr marL="9525" marR="9525" marT="9525" marB="0" anchor="ctr"/>
                </a:tc>
                <a:tc>
                  <a:txBody>
                    <a:bodyPr/>
                    <a:lstStyle/>
                    <a:p>
                      <a:pPr algn="ctr" fontAlgn="b"/>
                      <a:r>
                        <a:rPr lang="en-GB" sz="1800" u="none" strike="noStrike">
                          <a:effectLst/>
                        </a:rPr>
                        <a:t>40</a:t>
                      </a:r>
                      <a:endParaRPr lang="en-GB" sz="1800" b="0" i="0" u="none" strike="noStrike">
                        <a:solidFill>
                          <a:srgbClr val="000000"/>
                        </a:solidFill>
                        <a:effectLst/>
                        <a:latin typeface="Calibri"/>
                      </a:endParaRPr>
                    </a:p>
                  </a:txBody>
                  <a:tcPr marL="9525" marR="9525" marT="9525" marB="0" anchor="ctr"/>
                </a:tc>
                <a:tc>
                  <a:txBody>
                    <a:bodyPr/>
                    <a:lstStyle/>
                    <a:p>
                      <a:pPr algn="ctr" fontAlgn="b"/>
                      <a:r>
                        <a:rPr lang="en-GB" sz="1800" u="none" strike="noStrike">
                          <a:effectLst/>
                        </a:rPr>
                        <a:t>16</a:t>
                      </a:r>
                      <a:endParaRPr lang="en-GB" sz="1800" b="0" i="0" u="none" strike="noStrike">
                        <a:solidFill>
                          <a:srgbClr val="000000"/>
                        </a:solidFill>
                        <a:effectLst/>
                        <a:latin typeface="Calibri"/>
                      </a:endParaRPr>
                    </a:p>
                  </a:txBody>
                  <a:tcPr marL="9525" marR="9525" marT="9525" marB="0" anchor="ctr"/>
                </a:tc>
                <a:tc>
                  <a:txBody>
                    <a:bodyPr/>
                    <a:lstStyle/>
                    <a:p>
                      <a:pPr algn="l" fontAlgn="b"/>
                      <a:endParaRPr lang="en-GB" sz="1800" b="0" i="0" u="none" strike="noStrike">
                        <a:solidFill>
                          <a:srgbClr val="000000"/>
                        </a:solidFill>
                        <a:effectLst/>
                        <a:latin typeface="Calibri"/>
                      </a:endParaRPr>
                    </a:p>
                  </a:txBody>
                  <a:tcPr marL="9525" marR="9525" marT="9525" marB="0" anchor="ctr"/>
                </a:tc>
                <a:tc>
                  <a:txBody>
                    <a:bodyPr/>
                    <a:lstStyle/>
                    <a:p>
                      <a:pPr algn="ctr" fontAlgn="b"/>
                      <a:r>
                        <a:rPr lang="en-GB" sz="2400" u="none" strike="noStrike">
                          <a:effectLst/>
                        </a:rPr>
                        <a:t>52</a:t>
                      </a:r>
                      <a:endParaRPr lang="en-GB" sz="2400" b="1" i="0" u="none" strike="noStrike">
                        <a:solidFill>
                          <a:srgbClr val="000000"/>
                        </a:solidFill>
                        <a:effectLst/>
                        <a:latin typeface="Calibri"/>
                      </a:endParaRPr>
                    </a:p>
                  </a:txBody>
                  <a:tcPr marL="9525" marR="9525" marT="9525" marB="0" anchor="ctr"/>
                </a:tc>
                <a:tc>
                  <a:txBody>
                    <a:bodyPr/>
                    <a:lstStyle/>
                    <a:p>
                      <a:pPr algn="ctr" fontAlgn="b"/>
                      <a:r>
                        <a:rPr lang="en-GB" sz="2400" u="none" strike="noStrike">
                          <a:effectLst/>
                        </a:rPr>
                        <a:t>48</a:t>
                      </a:r>
                      <a:endParaRPr lang="en-GB" sz="2400" b="1" i="0" u="none" strike="noStrike">
                        <a:solidFill>
                          <a:srgbClr val="000000"/>
                        </a:solidFill>
                        <a:effectLst/>
                        <a:latin typeface="Calibri"/>
                      </a:endParaRPr>
                    </a:p>
                  </a:txBody>
                  <a:tcPr marL="9525" marR="9525" marT="9525" marB="0" anchor="ctr"/>
                </a:tc>
                <a:tc>
                  <a:txBody>
                    <a:bodyPr/>
                    <a:lstStyle/>
                    <a:p>
                      <a:pPr algn="ctr" fontAlgn="b"/>
                      <a:r>
                        <a:rPr lang="en-GB" sz="2400" u="none" strike="noStrike" dirty="0">
                          <a:effectLst/>
                        </a:rPr>
                        <a:t>5</a:t>
                      </a:r>
                      <a:endParaRPr lang="en-GB" sz="2400" b="1" i="0" u="none" strike="noStrike" dirty="0">
                        <a:solidFill>
                          <a:srgbClr val="000000"/>
                        </a:solidFill>
                        <a:effectLst/>
                        <a:latin typeface="Calibri"/>
                      </a:endParaRPr>
                    </a:p>
                  </a:txBody>
                  <a:tcPr marL="9525" marR="9525" marT="9525" marB="0" anchor="ctr"/>
                </a:tc>
              </a:tr>
              <a:tr h="523316">
                <a:tc>
                  <a:txBody>
                    <a:bodyPr/>
                    <a:lstStyle/>
                    <a:p>
                      <a:pPr algn="l" fontAlgn="b"/>
                      <a:r>
                        <a:rPr lang="en-GB" sz="1800" u="none" strike="noStrike" dirty="0" err="1">
                          <a:effectLst/>
                        </a:rPr>
                        <a:t>YouGov</a:t>
                      </a:r>
                      <a:endParaRPr lang="en-GB" sz="1800" b="0" i="0" u="none" strike="noStrike" dirty="0">
                        <a:solidFill>
                          <a:srgbClr val="000000"/>
                        </a:solidFill>
                        <a:effectLst/>
                        <a:latin typeface="Calibri"/>
                      </a:endParaRPr>
                    </a:p>
                  </a:txBody>
                  <a:tcPr marL="9525" marR="9525" marT="9525" marB="0" anchor="ctr"/>
                </a:tc>
                <a:tc>
                  <a:txBody>
                    <a:bodyPr/>
                    <a:lstStyle/>
                    <a:p>
                      <a:pPr algn="ctr" fontAlgn="b"/>
                      <a:r>
                        <a:rPr lang="en-GB" sz="1800" u="none" strike="noStrike" dirty="0" smtClean="0">
                          <a:effectLst/>
                        </a:rPr>
                        <a:t>1705</a:t>
                      </a:r>
                      <a:endParaRPr lang="en-GB" sz="1800" b="0" i="0" u="none" strike="noStrike" dirty="0">
                        <a:solidFill>
                          <a:srgbClr val="000000"/>
                        </a:solidFill>
                        <a:effectLst/>
                        <a:latin typeface="Calibri"/>
                      </a:endParaRPr>
                    </a:p>
                  </a:txBody>
                  <a:tcPr marL="9525" marR="9525" marT="9525" marB="0" anchor="ctr"/>
                </a:tc>
                <a:tc>
                  <a:txBody>
                    <a:bodyPr/>
                    <a:lstStyle/>
                    <a:p>
                      <a:pPr algn="ctr" fontAlgn="b"/>
                      <a:r>
                        <a:rPr lang="en-GB" sz="1800" u="none" strike="noStrike">
                          <a:effectLst/>
                        </a:rPr>
                        <a:t>44</a:t>
                      </a:r>
                      <a:endParaRPr lang="en-GB" sz="1800" b="0" i="0" u="none" strike="noStrike">
                        <a:solidFill>
                          <a:srgbClr val="000000"/>
                        </a:solidFill>
                        <a:effectLst/>
                        <a:latin typeface="Calibri"/>
                      </a:endParaRPr>
                    </a:p>
                  </a:txBody>
                  <a:tcPr marL="9525" marR="9525" marT="9525" marB="0" anchor="ctr"/>
                </a:tc>
                <a:tc>
                  <a:txBody>
                    <a:bodyPr/>
                    <a:lstStyle/>
                    <a:p>
                      <a:pPr algn="ctr" fontAlgn="b"/>
                      <a:r>
                        <a:rPr lang="en-GB" sz="1800" u="none" strike="noStrike">
                          <a:effectLst/>
                        </a:rPr>
                        <a:t>40</a:t>
                      </a:r>
                      <a:endParaRPr lang="en-GB" sz="1800" b="0" i="0" u="none" strike="noStrike">
                        <a:solidFill>
                          <a:srgbClr val="000000"/>
                        </a:solidFill>
                        <a:effectLst/>
                        <a:latin typeface="Calibri"/>
                      </a:endParaRPr>
                    </a:p>
                  </a:txBody>
                  <a:tcPr marL="9525" marR="9525" marT="9525" marB="0" anchor="ctr"/>
                </a:tc>
                <a:tc>
                  <a:txBody>
                    <a:bodyPr/>
                    <a:lstStyle/>
                    <a:p>
                      <a:pPr algn="ctr" fontAlgn="b"/>
                      <a:r>
                        <a:rPr lang="en-GB" sz="1800" u="none" strike="noStrike">
                          <a:effectLst/>
                        </a:rPr>
                        <a:t>16</a:t>
                      </a:r>
                      <a:endParaRPr lang="en-GB" sz="1800" b="0" i="0" u="none" strike="noStrike">
                        <a:solidFill>
                          <a:srgbClr val="000000"/>
                        </a:solidFill>
                        <a:effectLst/>
                        <a:latin typeface="Calibri"/>
                      </a:endParaRPr>
                    </a:p>
                  </a:txBody>
                  <a:tcPr marL="9525" marR="9525" marT="9525" marB="0" anchor="ctr"/>
                </a:tc>
                <a:tc>
                  <a:txBody>
                    <a:bodyPr/>
                    <a:lstStyle/>
                    <a:p>
                      <a:pPr algn="l" fontAlgn="b"/>
                      <a:endParaRPr lang="en-GB" sz="1800" b="0" i="0" u="none" strike="noStrike">
                        <a:solidFill>
                          <a:srgbClr val="000000"/>
                        </a:solidFill>
                        <a:effectLst/>
                        <a:latin typeface="Calibri"/>
                      </a:endParaRPr>
                    </a:p>
                  </a:txBody>
                  <a:tcPr marL="9525" marR="9525" marT="9525" marB="0" anchor="ctr"/>
                </a:tc>
                <a:tc>
                  <a:txBody>
                    <a:bodyPr/>
                    <a:lstStyle/>
                    <a:p>
                      <a:pPr algn="ctr" fontAlgn="b"/>
                      <a:r>
                        <a:rPr lang="en-GB" sz="2400" u="none" strike="noStrike">
                          <a:effectLst/>
                        </a:rPr>
                        <a:t>52</a:t>
                      </a:r>
                      <a:endParaRPr lang="en-GB" sz="2400" b="1" i="0" u="none" strike="noStrike">
                        <a:solidFill>
                          <a:srgbClr val="000000"/>
                        </a:solidFill>
                        <a:effectLst/>
                        <a:latin typeface="Calibri"/>
                      </a:endParaRPr>
                    </a:p>
                  </a:txBody>
                  <a:tcPr marL="9525" marR="9525" marT="9525" marB="0" anchor="ctr"/>
                </a:tc>
                <a:tc>
                  <a:txBody>
                    <a:bodyPr/>
                    <a:lstStyle/>
                    <a:p>
                      <a:pPr algn="ctr" fontAlgn="b"/>
                      <a:r>
                        <a:rPr lang="en-GB" sz="2400" u="none" strike="noStrike">
                          <a:effectLst/>
                        </a:rPr>
                        <a:t>48</a:t>
                      </a:r>
                      <a:endParaRPr lang="en-GB" sz="2400" b="1" i="0" u="none" strike="noStrike">
                        <a:solidFill>
                          <a:srgbClr val="000000"/>
                        </a:solidFill>
                        <a:effectLst/>
                        <a:latin typeface="Calibri"/>
                      </a:endParaRPr>
                    </a:p>
                  </a:txBody>
                  <a:tcPr marL="9525" marR="9525" marT="9525" marB="0" anchor="ctr"/>
                </a:tc>
                <a:tc>
                  <a:txBody>
                    <a:bodyPr/>
                    <a:lstStyle/>
                    <a:p>
                      <a:pPr algn="ctr" fontAlgn="b"/>
                      <a:r>
                        <a:rPr lang="en-GB" sz="2400" u="none" strike="noStrike" dirty="0">
                          <a:effectLst/>
                        </a:rPr>
                        <a:t>5</a:t>
                      </a:r>
                      <a:endParaRPr lang="en-GB" sz="2400" b="1" i="0" u="none" strike="noStrike" dirty="0">
                        <a:solidFill>
                          <a:srgbClr val="000000"/>
                        </a:solidFill>
                        <a:effectLst/>
                        <a:latin typeface="Calibri"/>
                      </a:endParaRPr>
                    </a:p>
                  </a:txBody>
                  <a:tcPr marL="9525" marR="9525" marT="9525" marB="0" anchor="ctr"/>
                </a:tc>
              </a:tr>
              <a:tr h="523316">
                <a:tc>
                  <a:txBody>
                    <a:bodyPr/>
                    <a:lstStyle/>
                    <a:p>
                      <a:pPr algn="l" fontAlgn="b"/>
                      <a:r>
                        <a:rPr lang="en-GB" sz="1800" u="none" strike="noStrike">
                          <a:effectLst/>
                        </a:rPr>
                        <a:t>ComRes/DM</a:t>
                      </a:r>
                      <a:endParaRPr lang="en-GB" sz="1800" b="0" i="0" u="none" strike="noStrike">
                        <a:solidFill>
                          <a:srgbClr val="000000"/>
                        </a:solidFill>
                        <a:effectLst/>
                        <a:latin typeface="Calibri"/>
                      </a:endParaRPr>
                    </a:p>
                  </a:txBody>
                  <a:tcPr marL="9525" marR="9525" marT="9525" marB="0" anchor="ctr"/>
                </a:tc>
                <a:tc>
                  <a:txBody>
                    <a:bodyPr/>
                    <a:lstStyle/>
                    <a:p>
                      <a:pPr algn="ctr" fontAlgn="b"/>
                      <a:r>
                        <a:rPr lang="en-GB" sz="1800" u="none" strike="noStrike" dirty="0" smtClean="0">
                          <a:effectLst/>
                        </a:rPr>
                        <a:t>17/05</a:t>
                      </a:r>
                      <a:endParaRPr lang="en-GB" sz="1800" b="0" i="0" u="none" strike="noStrike" dirty="0">
                        <a:solidFill>
                          <a:srgbClr val="000000"/>
                        </a:solidFill>
                        <a:effectLst/>
                        <a:latin typeface="Calibri"/>
                      </a:endParaRPr>
                    </a:p>
                  </a:txBody>
                  <a:tcPr marL="9525" marR="9525" marT="9525" marB="0" anchor="ctr"/>
                </a:tc>
                <a:tc>
                  <a:txBody>
                    <a:bodyPr/>
                    <a:lstStyle/>
                    <a:p>
                      <a:pPr algn="ctr" fontAlgn="b"/>
                      <a:r>
                        <a:rPr lang="en-GB" sz="1800" u="none" strike="noStrike">
                          <a:effectLst/>
                        </a:rPr>
                        <a:t>51</a:t>
                      </a:r>
                      <a:endParaRPr lang="en-GB" sz="1800" b="0" i="0" u="none" strike="noStrike">
                        <a:solidFill>
                          <a:srgbClr val="000000"/>
                        </a:solidFill>
                        <a:effectLst/>
                        <a:latin typeface="Calibri"/>
                      </a:endParaRPr>
                    </a:p>
                  </a:txBody>
                  <a:tcPr marL="9525" marR="9525" marT="9525" marB="0" anchor="ctr"/>
                </a:tc>
                <a:tc>
                  <a:txBody>
                    <a:bodyPr/>
                    <a:lstStyle/>
                    <a:p>
                      <a:pPr algn="ctr" fontAlgn="b"/>
                      <a:r>
                        <a:rPr lang="en-GB" sz="1800" u="none" strike="noStrike">
                          <a:effectLst/>
                        </a:rPr>
                        <a:t>41</a:t>
                      </a:r>
                      <a:endParaRPr lang="en-GB" sz="1800" b="0" i="0" u="none" strike="noStrike">
                        <a:solidFill>
                          <a:srgbClr val="000000"/>
                        </a:solidFill>
                        <a:effectLst/>
                        <a:latin typeface="Calibri"/>
                      </a:endParaRPr>
                    </a:p>
                  </a:txBody>
                  <a:tcPr marL="9525" marR="9525" marT="9525" marB="0" anchor="ctr"/>
                </a:tc>
                <a:tc>
                  <a:txBody>
                    <a:bodyPr/>
                    <a:lstStyle/>
                    <a:p>
                      <a:pPr algn="ctr" fontAlgn="b"/>
                      <a:r>
                        <a:rPr lang="en-GB" sz="1800" u="none" strike="noStrike">
                          <a:effectLst/>
                        </a:rPr>
                        <a:t>8</a:t>
                      </a:r>
                      <a:endParaRPr lang="en-GB" sz="1800" b="0" i="0" u="none" strike="noStrike">
                        <a:solidFill>
                          <a:srgbClr val="000000"/>
                        </a:solidFill>
                        <a:effectLst/>
                        <a:latin typeface="Calibri"/>
                      </a:endParaRPr>
                    </a:p>
                  </a:txBody>
                  <a:tcPr marL="9525" marR="9525" marT="9525" marB="0" anchor="ctr"/>
                </a:tc>
                <a:tc>
                  <a:txBody>
                    <a:bodyPr/>
                    <a:lstStyle/>
                    <a:p>
                      <a:pPr algn="l" fontAlgn="b"/>
                      <a:endParaRPr lang="en-GB" sz="1800" b="0" i="0" u="none" strike="noStrike">
                        <a:solidFill>
                          <a:srgbClr val="000000"/>
                        </a:solidFill>
                        <a:effectLst/>
                        <a:latin typeface="Calibri"/>
                      </a:endParaRPr>
                    </a:p>
                  </a:txBody>
                  <a:tcPr marL="9525" marR="9525" marT="9525" marB="0" anchor="ctr"/>
                </a:tc>
                <a:tc>
                  <a:txBody>
                    <a:bodyPr/>
                    <a:lstStyle/>
                    <a:p>
                      <a:pPr algn="ctr" fontAlgn="b"/>
                      <a:r>
                        <a:rPr lang="en-GB" sz="2400" u="none" strike="noStrike">
                          <a:effectLst/>
                        </a:rPr>
                        <a:t>55</a:t>
                      </a:r>
                      <a:endParaRPr lang="en-GB" sz="2400" b="1" i="0" u="none" strike="noStrike">
                        <a:solidFill>
                          <a:srgbClr val="000000"/>
                        </a:solidFill>
                        <a:effectLst/>
                        <a:latin typeface="Calibri"/>
                      </a:endParaRPr>
                    </a:p>
                  </a:txBody>
                  <a:tcPr marL="9525" marR="9525" marT="9525" marB="0" anchor="ctr"/>
                </a:tc>
                <a:tc>
                  <a:txBody>
                    <a:bodyPr/>
                    <a:lstStyle/>
                    <a:p>
                      <a:pPr algn="ctr" fontAlgn="b"/>
                      <a:r>
                        <a:rPr lang="en-GB" sz="2400" u="none" strike="noStrike">
                          <a:effectLst/>
                        </a:rPr>
                        <a:t>45</a:t>
                      </a:r>
                      <a:endParaRPr lang="en-GB" sz="2400" b="1" i="0" u="none" strike="noStrike">
                        <a:solidFill>
                          <a:srgbClr val="000000"/>
                        </a:solidFill>
                        <a:effectLst/>
                        <a:latin typeface="Calibri"/>
                      </a:endParaRPr>
                    </a:p>
                  </a:txBody>
                  <a:tcPr marL="9525" marR="9525" marT="9525" marB="0" anchor="ctr"/>
                </a:tc>
                <a:tc>
                  <a:txBody>
                    <a:bodyPr/>
                    <a:lstStyle/>
                    <a:p>
                      <a:pPr algn="ctr" fontAlgn="b"/>
                      <a:r>
                        <a:rPr lang="en-GB" sz="2400" u="none" strike="noStrike" dirty="0">
                          <a:effectLst/>
                        </a:rPr>
                        <a:t>11</a:t>
                      </a:r>
                      <a:endParaRPr lang="en-GB" sz="2400" b="1" i="0" u="none" strike="noStrike" dirty="0">
                        <a:solidFill>
                          <a:srgbClr val="000000"/>
                        </a:solidFill>
                        <a:effectLst/>
                        <a:latin typeface="Calibri"/>
                      </a:endParaRPr>
                    </a:p>
                  </a:txBody>
                  <a:tcPr marL="9525" marR="9525" marT="9525" marB="0" anchor="ctr"/>
                </a:tc>
              </a:tr>
              <a:tr h="1095229">
                <a:tc>
                  <a:txBody>
                    <a:bodyPr/>
                    <a:lstStyle/>
                    <a:p>
                      <a:pPr algn="l" fontAlgn="b"/>
                      <a:r>
                        <a:rPr lang="en-GB" sz="1800" u="none" strike="noStrike" dirty="0">
                          <a:effectLst/>
                        </a:rPr>
                        <a:t>Ipsos </a:t>
                      </a:r>
                      <a:r>
                        <a:rPr lang="en-GB" sz="1800" u="none" strike="noStrike" dirty="0" smtClean="0">
                          <a:effectLst/>
                        </a:rPr>
                        <a:t>MORI</a:t>
                      </a:r>
                      <a:endParaRPr lang="en-GB" sz="1800" b="0" i="0" u="none" strike="noStrike" dirty="0">
                        <a:solidFill>
                          <a:srgbClr val="000000"/>
                        </a:solidFill>
                        <a:effectLst/>
                        <a:latin typeface="Calibri"/>
                      </a:endParaRPr>
                    </a:p>
                  </a:txBody>
                  <a:tcPr marL="9525" marR="9525" marT="9525" marB="0" anchor="ctr"/>
                </a:tc>
                <a:tc>
                  <a:txBody>
                    <a:bodyPr/>
                    <a:lstStyle/>
                    <a:p>
                      <a:pPr algn="ctr" fontAlgn="b"/>
                      <a:r>
                        <a:rPr lang="en-GB" sz="1800" u="none" strike="noStrike" dirty="0" smtClean="0">
                          <a:effectLst/>
                        </a:rPr>
                        <a:t>16/05</a:t>
                      </a:r>
                      <a:endParaRPr lang="en-GB" sz="1800" b="0" i="0" u="none" strike="noStrike" dirty="0">
                        <a:solidFill>
                          <a:srgbClr val="000000"/>
                        </a:solidFill>
                        <a:effectLst/>
                        <a:latin typeface="Calibri"/>
                      </a:endParaRPr>
                    </a:p>
                  </a:txBody>
                  <a:tcPr marL="9525" marR="9525" marT="9525" marB="0" anchor="ctr"/>
                </a:tc>
                <a:tc>
                  <a:txBody>
                    <a:bodyPr/>
                    <a:lstStyle/>
                    <a:p>
                      <a:pPr algn="ctr" fontAlgn="b"/>
                      <a:r>
                        <a:rPr lang="en-GB" sz="1800" u="none" strike="noStrike">
                          <a:effectLst/>
                        </a:rPr>
                        <a:t>48</a:t>
                      </a:r>
                      <a:endParaRPr lang="en-GB" sz="1800" b="0" i="0" u="none" strike="noStrike">
                        <a:solidFill>
                          <a:srgbClr val="000000"/>
                        </a:solidFill>
                        <a:effectLst/>
                        <a:latin typeface="Calibri"/>
                      </a:endParaRPr>
                    </a:p>
                  </a:txBody>
                  <a:tcPr marL="9525" marR="9525" marT="9525" marB="0" anchor="ctr"/>
                </a:tc>
                <a:tc>
                  <a:txBody>
                    <a:bodyPr/>
                    <a:lstStyle/>
                    <a:p>
                      <a:pPr algn="ctr" fontAlgn="b"/>
                      <a:r>
                        <a:rPr lang="en-GB" sz="1800" u="none" strike="noStrike">
                          <a:effectLst/>
                        </a:rPr>
                        <a:t>35</a:t>
                      </a:r>
                      <a:endParaRPr lang="en-GB" sz="1800" b="0" i="0" u="none" strike="noStrike">
                        <a:solidFill>
                          <a:srgbClr val="000000"/>
                        </a:solidFill>
                        <a:effectLst/>
                        <a:latin typeface="Calibri"/>
                      </a:endParaRPr>
                    </a:p>
                  </a:txBody>
                  <a:tcPr marL="9525" marR="9525" marT="9525" marB="0" anchor="ctr"/>
                </a:tc>
                <a:tc>
                  <a:txBody>
                    <a:bodyPr/>
                    <a:lstStyle/>
                    <a:p>
                      <a:pPr algn="ctr" fontAlgn="b"/>
                      <a:r>
                        <a:rPr lang="en-GB" sz="1800" u="none" strike="noStrike">
                          <a:effectLst/>
                        </a:rPr>
                        <a:t>17</a:t>
                      </a:r>
                      <a:endParaRPr lang="en-GB" sz="1800" b="0" i="0" u="none" strike="noStrike">
                        <a:solidFill>
                          <a:srgbClr val="000000"/>
                        </a:solidFill>
                        <a:effectLst/>
                        <a:latin typeface="Calibri"/>
                      </a:endParaRPr>
                    </a:p>
                  </a:txBody>
                  <a:tcPr marL="9525" marR="9525" marT="9525" marB="0" anchor="ctr"/>
                </a:tc>
                <a:tc>
                  <a:txBody>
                    <a:bodyPr/>
                    <a:lstStyle/>
                    <a:p>
                      <a:pPr algn="l" fontAlgn="b"/>
                      <a:endParaRPr lang="en-GB" sz="1800" b="0" i="0" u="none" strike="noStrike">
                        <a:solidFill>
                          <a:srgbClr val="000000"/>
                        </a:solidFill>
                        <a:effectLst/>
                        <a:latin typeface="Calibri"/>
                      </a:endParaRPr>
                    </a:p>
                  </a:txBody>
                  <a:tcPr marL="9525" marR="9525" marT="9525" marB="0" anchor="ctr"/>
                </a:tc>
                <a:tc>
                  <a:txBody>
                    <a:bodyPr/>
                    <a:lstStyle/>
                    <a:p>
                      <a:pPr algn="ctr" fontAlgn="b"/>
                      <a:r>
                        <a:rPr lang="en-GB" sz="2400" u="none" strike="noStrike">
                          <a:effectLst/>
                        </a:rPr>
                        <a:t>58</a:t>
                      </a:r>
                      <a:endParaRPr lang="en-GB" sz="2400" b="1" i="0" u="none" strike="noStrike">
                        <a:solidFill>
                          <a:srgbClr val="000000"/>
                        </a:solidFill>
                        <a:effectLst/>
                        <a:latin typeface="Calibri"/>
                      </a:endParaRPr>
                    </a:p>
                  </a:txBody>
                  <a:tcPr marL="9525" marR="9525" marT="9525" marB="0" anchor="ctr"/>
                </a:tc>
                <a:tc>
                  <a:txBody>
                    <a:bodyPr/>
                    <a:lstStyle/>
                    <a:p>
                      <a:pPr algn="ctr" fontAlgn="b"/>
                      <a:r>
                        <a:rPr lang="en-GB" sz="2400" u="none" strike="noStrike">
                          <a:effectLst/>
                        </a:rPr>
                        <a:t>42</a:t>
                      </a:r>
                      <a:endParaRPr lang="en-GB" sz="2400" b="1" i="0" u="none" strike="noStrike">
                        <a:solidFill>
                          <a:srgbClr val="000000"/>
                        </a:solidFill>
                        <a:effectLst/>
                        <a:latin typeface="Calibri"/>
                      </a:endParaRPr>
                    </a:p>
                  </a:txBody>
                  <a:tcPr marL="9525" marR="9525" marT="9525" marB="0" anchor="ctr"/>
                </a:tc>
                <a:tc>
                  <a:txBody>
                    <a:bodyPr/>
                    <a:lstStyle/>
                    <a:p>
                      <a:pPr algn="ctr" fontAlgn="b"/>
                      <a:r>
                        <a:rPr lang="en-GB" sz="2400" u="none" strike="noStrike" dirty="0">
                          <a:effectLst/>
                        </a:rPr>
                        <a:t>16</a:t>
                      </a:r>
                      <a:endParaRPr lang="en-GB" sz="2400" b="1" i="0" u="none" strike="noStrike" dirty="0">
                        <a:solidFill>
                          <a:srgbClr val="000000"/>
                        </a:solidFill>
                        <a:effectLst/>
                        <a:latin typeface="Calibri"/>
                      </a:endParaRPr>
                    </a:p>
                  </a:txBody>
                  <a:tcPr marL="9525" marR="9525" marT="9525" marB="0" anchor="ctr"/>
                </a:tc>
              </a:tr>
              <a:tr h="736382">
                <a:tc>
                  <a:txBody>
                    <a:bodyPr/>
                    <a:lstStyle/>
                    <a:p>
                      <a:pPr algn="l" fontAlgn="b"/>
                      <a:r>
                        <a:rPr lang="en-GB" sz="1800" u="none" strike="noStrike" dirty="0" smtClean="0">
                          <a:effectLst/>
                        </a:rPr>
                        <a:t>ICM </a:t>
                      </a:r>
                      <a:r>
                        <a:rPr lang="en-GB" sz="1800" u="none" strike="noStrike" dirty="0">
                          <a:effectLst/>
                        </a:rPr>
                        <a:t>(P)</a:t>
                      </a:r>
                      <a:endParaRPr lang="en-GB" sz="1800" b="0" i="0" u="none" strike="noStrike" dirty="0">
                        <a:solidFill>
                          <a:srgbClr val="000000"/>
                        </a:solidFill>
                        <a:effectLst/>
                        <a:latin typeface="Calibri"/>
                      </a:endParaRPr>
                    </a:p>
                  </a:txBody>
                  <a:tcPr marL="9525" marR="9525" marT="9525" marB="0" anchor="ctr"/>
                </a:tc>
                <a:tc>
                  <a:txBody>
                    <a:bodyPr/>
                    <a:lstStyle/>
                    <a:p>
                      <a:pPr algn="ctr" fontAlgn="b"/>
                      <a:r>
                        <a:rPr lang="en-GB" sz="1800" u="none" strike="noStrike" dirty="0" smtClean="0">
                          <a:effectLst/>
                        </a:rPr>
                        <a:t>15/03</a:t>
                      </a:r>
                      <a:endParaRPr lang="en-GB" sz="1800" b="0" i="0" u="none" strike="noStrike" dirty="0">
                        <a:solidFill>
                          <a:srgbClr val="000000"/>
                        </a:solidFill>
                        <a:effectLst/>
                        <a:latin typeface="Calibri"/>
                      </a:endParaRPr>
                    </a:p>
                  </a:txBody>
                  <a:tcPr marL="9525" marR="9525" marT="9525" marB="0" anchor="ctr"/>
                </a:tc>
                <a:tc>
                  <a:txBody>
                    <a:bodyPr/>
                    <a:lstStyle/>
                    <a:p>
                      <a:pPr algn="ctr" fontAlgn="b"/>
                      <a:r>
                        <a:rPr lang="en-GB" sz="1800" u="none" strike="noStrike">
                          <a:effectLst/>
                        </a:rPr>
                        <a:t>47</a:t>
                      </a:r>
                      <a:endParaRPr lang="en-GB" sz="1800" b="0" i="0" u="none" strike="noStrike">
                        <a:solidFill>
                          <a:srgbClr val="000000"/>
                        </a:solidFill>
                        <a:effectLst/>
                        <a:latin typeface="Calibri"/>
                      </a:endParaRPr>
                    </a:p>
                  </a:txBody>
                  <a:tcPr marL="9525" marR="9525" marT="9525" marB="0" anchor="ctr"/>
                </a:tc>
                <a:tc>
                  <a:txBody>
                    <a:bodyPr/>
                    <a:lstStyle/>
                    <a:p>
                      <a:pPr algn="ctr" fontAlgn="b"/>
                      <a:r>
                        <a:rPr lang="en-GB" sz="1800" u="none" strike="noStrike">
                          <a:effectLst/>
                        </a:rPr>
                        <a:t>39</a:t>
                      </a:r>
                      <a:endParaRPr lang="en-GB" sz="1800" b="0" i="0" u="none" strike="noStrike">
                        <a:solidFill>
                          <a:srgbClr val="000000"/>
                        </a:solidFill>
                        <a:effectLst/>
                        <a:latin typeface="Calibri"/>
                      </a:endParaRPr>
                    </a:p>
                  </a:txBody>
                  <a:tcPr marL="9525" marR="9525" marT="9525" marB="0" anchor="ctr"/>
                </a:tc>
                <a:tc>
                  <a:txBody>
                    <a:bodyPr/>
                    <a:lstStyle/>
                    <a:p>
                      <a:pPr algn="ctr" fontAlgn="b"/>
                      <a:r>
                        <a:rPr lang="en-GB" sz="1800" u="none" strike="noStrike">
                          <a:effectLst/>
                        </a:rPr>
                        <a:t>14</a:t>
                      </a:r>
                      <a:endParaRPr lang="en-GB" sz="1800" b="0" i="0" u="none" strike="noStrike">
                        <a:solidFill>
                          <a:srgbClr val="000000"/>
                        </a:solidFill>
                        <a:effectLst/>
                        <a:latin typeface="Calibri"/>
                      </a:endParaRPr>
                    </a:p>
                  </a:txBody>
                  <a:tcPr marL="9525" marR="9525" marT="9525" marB="0" anchor="ctr"/>
                </a:tc>
                <a:tc>
                  <a:txBody>
                    <a:bodyPr/>
                    <a:lstStyle/>
                    <a:p>
                      <a:pPr algn="l" fontAlgn="b"/>
                      <a:endParaRPr lang="en-GB" sz="1800" b="0" i="0" u="none" strike="noStrike">
                        <a:solidFill>
                          <a:srgbClr val="000000"/>
                        </a:solidFill>
                        <a:effectLst/>
                        <a:latin typeface="Calibri"/>
                      </a:endParaRPr>
                    </a:p>
                  </a:txBody>
                  <a:tcPr marL="9525" marR="9525" marT="9525" marB="0" anchor="ctr"/>
                </a:tc>
                <a:tc>
                  <a:txBody>
                    <a:bodyPr/>
                    <a:lstStyle/>
                    <a:p>
                      <a:pPr algn="ctr" fontAlgn="b"/>
                      <a:r>
                        <a:rPr lang="en-GB" sz="2400" u="none" strike="noStrike">
                          <a:effectLst/>
                        </a:rPr>
                        <a:t>55</a:t>
                      </a:r>
                      <a:endParaRPr lang="en-GB" sz="2400" b="1" i="0" u="none" strike="noStrike">
                        <a:solidFill>
                          <a:srgbClr val="000000"/>
                        </a:solidFill>
                        <a:effectLst/>
                        <a:latin typeface="Calibri"/>
                      </a:endParaRPr>
                    </a:p>
                  </a:txBody>
                  <a:tcPr marL="9525" marR="9525" marT="9525" marB="0" anchor="ctr"/>
                </a:tc>
                <a:tc>
                  <a:txBody>
                    <a:bodyPr/>
                    <a:lstStyle/>
                    <a:p>
                      <a:pPr algn="ctr" fontAlgn="b"/>
                      <a:r>
                        <a:rPr lang="en-GB" sz="2400" u="none" strike="noStrike">
                          <a:effectLst/>
                        </a:rPr>
                        <a:t>45</a:t>
                      </a:r>
                      <a:endParaRPr lang="en-GB" sz="2400" b="1" i="0" u="none" strike="noStrike">
                        <a:solidFill>
                          <a:srgbClr val="000000"/>
                        </a:solidFill>
                        <a:effectLst/>
                        <a:latin typeface="Calibri"/>
                      </a:endParaRPr>
                    </a:p>
                  </a:txBody>
                  <a:tcPr marL="9525" marR="9525" marT="9525" marB="0" anchor="ctr"/>
                </a:tc>
                <a:tc>
                  <a:txBody>
                    <a:bodyPr/>
                    <a:lstStyle/>
                    <a:p>
                      <a:pPr algn="ctr" fontAlgn="b"/>
                      <a:r>
                        <a:rPr lang="en-GB" sz="2400" u="none" strike="noStrike" dirty="0">
                          <a:effectLst/>
                        </a:rPr>
                        <a:t>9</a:t>
                      </a:r>
                      <a:endParaRPr lang="en-GB" sz="2400" b="1" i="0" u="none" strike="noStrike" dirty="0">
                        <a:solidFill>
                          <a:srgbClr val="000000"/>
                        </a:solidFill>
                        <a:effectLst/>
                        <a:latin typeface="Calibri"/>
                      </a:endParaRPr>
                    </a:p>
                  </a:txBody>
                  <a:tcPr marL="9525" marR="9525" marT="9525" marB="0" anchor="ctr"/>
                </a:tc>
              </a:tr>
              <a:tr h="736382">
                <a:tc>
                  <a:txBody>
                    <a:bodyPr/>
                    <a:lstStyle/>
                    <a:p>
                      <a:pPr algn="l" fontAlgn="b"/>
                      <a:r>
                        <a:rPr lang="en-GB" sz="1800" u="none" strike="noStrike" dirty="0" smtClean="0">
                          <a:effectLst/>
                        </a:rPr>
                        <a:t>ICM</a:t>
                      </a:r>
                      <a:endParaRPr lang="en-GB" sz="1800" b="0" i="0" u="none" strike="noStrike" dirty="0">
                        <a:solidFill>
                          <a:srgbClr val="000000"/>
                        </a:solidFill>
                        <a:effectLst/>
                        <a:latin typeface="Calibri"/>
                      </a:endParaRPr>
                    </a:p>
                  </a:txBody>
                  <a:tcPr marL="9525" marR="9525" marT="9525" marB="0" anchor="ctr"/>
                </a:tc>
                <a:tc>
                  <a:txBody>
                    <a:bodyPr/>
                    <a:lstStyle/>
                    <a:p>
                      <a:pPr algn="ctr" fontAlgn="b"/>
                      <a:r>
                        <a:rPr lang="en-GB" sz="1800" u="none" strike="noStrike" dirty="0" smtClean="0">
                          <a:effectLst/>
                        </a:rPr>
                        <a:t>15/03</a:t>
                      </a:r>
                      <a:endParaRPr lang="en-GB" sz="1800" b="0" i="0" u="none" strike="noStrike" dirty="0">
                        <a:solidFill>
                          <a:srgbClr val="000000"/>
                        </a:solidFill>
                        <a:effectLst/>
                        <a:latin typeface="Calibri"/>
                      </a:endParaRPr>
                    </a:p>
                  </a:txBody>
                  <a:tcPr marL="9525" marR="9525" marT="9525" marB="0" anchor="ctr"/>
                </a:tc>
                <a:tc>
                  <a:txBody>
                    <a:bodyPr/>
                    <a:lstStyle/>
                    <a:p>
                      <a:pPr algn="ctr" fontAlgn="b"/>
                      <a:r>
                        <a:rPr lang="en-GB" sz="1800" u="none" strike="noStrike">
                          <a:effectLst/>
                        </a:rPr>
                        <a:t>43</a:t>
                      </a:r>
                      <a:endParaRPr lang="en-GB" sz="1800" b="0" i="0" u="none" strike="noStrike">
                        <a:solidFill>
                          <a:srgbClr val="000000"/>
                        </a:solidFill>
                        <a:effectLst/>
                        <a:latin typeface="Calibri"/>
                      </a:endParaRPr>
                    </a:p>
                  </a:txBody>
                  <a:tcPr marL="9525" marR="9525" marT="9525" marB="0" anchor="ctr"/>
                </a:tc>
                <a:tc>
                  <a:txBody>
                    <a:bodyPr/>
                    <a:lstStyle/>
                    <a:p>
                      <a:pPr algn="ctr" fontAlgn="b"/>
                      <a:r>
                        <a:rPr lang="en-GB" sz="1800" u="none" strike="noStrike">
                          <a:effectLst/>
                        </a:rPr>
                        <a:t>47</a:t>
                      </a:r>
                      <a:endParaRPr lang="en-GB" sz="1800" b="0" i="0" u="none" strike="noStrike">
                        <a:solidFill>
                          <a:srgbClr val="000000"/>
                        </a:solidFill>
                        <a:effectLst/>
                        <a:latin typeface="Calibri"/>
                      </a:endParaRPr>
                    </a:p>
                  </a:txBody>
                  <a:tcPr marL="9525" marR="9525" marT="9525" marB="0" anchor="ctr"/>
                </a:tc>
                <a:tc>
                  <a:txBody>
                    <a:bodyPr/>
                    <a:lstStyle/>
                    <a:p>
                      <a:pPr algn="ctr" fontAlgn="b"/>
                      <a:r>
                        <a:rPr lang="en-GB" sz="1800" u="none" strike="noStrike">
                          <a:effectLst/>
                        </a:rPr>
                        <a:t>10</a:t>
                      </a:r>
                      <a:endParaRPr lang="en-GB" sz="1800" b="0" i="0" u="none" strike="noStrike">
                        <a:solidFill>
                          <a:srgbClr val="000000"/>
                        </a:solidFill>
                        <a:effectLst/>
                        <a:latin typeface="Calibri"/>
                      </a:endParaRPr>
                    </a:p>
                  </a:txBody>
                  <a:tcPr marL="9525" marR="9525" marT="9525" marB="0" anchor="ctr"/>
                </a:tc>
                <a:tc>
                  <a:txBody>
                    <a:bodyPr/>
                    <a:lstStyle/>
                    <a:p>
                      <a:pPr algn="l" fontAlgn="b"/>
                      <a:endParaRPr lang="en-GB" sz="1800" b="0" i="0" u="none" strike="noStrike">
                        <a:solidFill>
                          <a:srgbClr val="000000"/>
                        </a:solidFill>
                        <a:effectLst/>
                        <a:latin typeface="Calibri"/>
                      </a:endParaRPr>
                    </a:p>
                  </a:txBody>
                  <a:tcPr marL="9525" marR="9525" marT="9525" marB="0" anchor="ctr"/>
                </a:tc>
                <a:tc>
                  <a:txBody>
                    <a:bodyPr/>
                    <a:lstStyle/>
                    <a:p>
                      <a:pPr algn="ctr" fontAlgn="b"/>
                      <a:r>
                        <a:rPr lang="en-GB" sz="2400" u="none" strike="noStrike">
                          <a:effectLst/>
                        </a:rPr>
                        <a:t>48</a:t>
                      </a:r>
                      <a:endParaRPr lang="en-GB" sz="2400" b="1" i="0" u="none" strike="noStrike">
                        <a:solidFill>
                          <a:srgbClr val="000000"/>
                        </a:solidFill>
                        <a:effectLst/>
                        <a:latin typeface="Calibri"/>
                      </a:endParaRPr>
                    </a:p>
                  </a:txBody>
                  <a:tcPr marL="9525" marR="9525" marT="9525" marB="0" anchor="ctr"/>
                </a:tc>
                <a:tc>
                  <a:txBody>
                    <a:bodyPr/>
                    <a:lstStyle/>
                    <a:p>
                      <a:pPr algn="ctr" fontAlgn="b"/>
                      <a:r>
                        <a:rPr lang="en-GB" sz="2400" u="none" strike="noStrike">
                          <a:effectLst/>
                        </a:rPr>
                        <a:t>52</a:t>
                      </a:r>
                      <a:endParaRPr lang="en-GB" sz="2400" b="1" i="0" u="none" strike="noStrike">
                        <a:solidFill>
                          <a:srgbClr val="000000"/>
                        </a:solidFill>
                        <a:effectLst/>
                        <a:latin typeface="Calibri"/>
                      </a:endParaRPr>
                    </a:p>
                  </a:txBody>
                  <a:tcPr marL="9525" marR="9525" marT="9525" marB="0" anchor="ctr"/>
                </a:tc>
                <a:tc>
                  <a:txBody>
                    <a:bodyPr/>
                    <a:lstStyle/>
                    <a:p>
                      <a:pPr algn="ctr" fontAlgn="b"/>
                      <a:r>
                        <a:rPr lang="en-GB" sz="2400" u="none" strike="noStrike" dirty="0">
                          <a:solidFill>
                            <a:srgbClr val="FF0000"/>
                          </a:solidFill>
                          <a:effectLst/>
                        </a:rPr>
                        <a:t>-4</a:t>
                      </a:r>
                      <a:endParaRPr lang="en-GB" sz="2400" b="1" i="0" u="none" strike="noStrike" dirty="0">
                        <a:solidFill>
                          <a:srgbClr val="FF0000"/>
                        </a:solidFill>
                        <a:effectLst/>
                        <a:latin typeface="Calibri"/>
                      </a:endParaRPr>
                    </a:p>
                  </a:txBody>
                  <a:tcPr marL="9525" marR="9525" marT="9525" marB="0" anchor="ctr"/>
                </a:tc>
              </a:tr>
              <a:tr h="523316">
                <a:tc>
                  <a:txBody>
                    <a:bodyPr/>
                    <a:lstStyle/>
                    <a:p>
                      <a:pPr algn="l" fontAlgn="b"/>
                      <a:r>
                        <a:rPr lang="en-GB" sz="1800" u="none" strike="noStrike">
                          <a:effectLst/>
                        </a:rPr>
                        <a:t>ICM</a:t>
                      </a:r>
                      <a:endParaRPr lang="en-GB" sz="1800" b="0" i="0" u="none" strike="noStrike">
                        <a:solidFill>
                          <a:srgbClr val="000000"/>
                        </a:solidFill>
                        <a:effectLst/>
                        <a:latin typeface="Calibri"/>
                      </a:endParaRPr>
                    </a:p>
                  </a:txBody>
                  <a:tcPr marL="9525" marR="9525" marT="9525" marB="0" anchor="ctr"/>
                </a:tc>
                <a:tc>
                  <a:txBody>
                    <a:bodyPr/>
                    <a:lstStyle/>
                    <a:p>
                      <a:pPr algn="ctr" fontAlgn="b"/>
                      <a:r>
                        <a:rPr lang="en-GB" sz="1800" u="none" strike="noStrike" dirty="0" smtClean="0">
                          <a:effectLst/>
                        </a:rPr>
                        <a:t>08/05</a:t>
                      </a:r>
                      <a:endParaRPr lang="en-GB" sz="1800" b="0" i="0" u="none" strike="noStrike" dirty="0">
                        <a:solidFill>
                          <a:srgbClr val="000000"/>
                        </a:solidFill>
                        <a:effectLst/>
                        <a:latin typeface="Calibri"/>
                      </a:endParaRPr>
                    </a:p>
                  </a:txBody>
                  <a:tcPr marL="9525" marR="9525" marT="9525" marB="0" anchor="ctr"/>
                </a:tc>
                <a:tc>
                  <a:txBody>
                    <a:bodyPr/>
                    <a:lstStyle/>
                    <a:p>
                      <a:pPr algn="ctr" fontAlgn="b"/>
                      <a:r>
                        <a:rPr lang="en-GB" sz="1800" u="none" strike="noStrike">
                          <a:effectLst/>
                        </a:rPr>
                        <a:t>44</a:t>
                      </a:r>
                      <a:endParaRPr lang="en-GB" sz="1800" b="0" i="0" u="none" strike="noStrike">
                        <a:solidFill>
                          <a:srgbClr val="000000"/>
                        </a:solidFill>
                        <a:effectLst/>
                        <a:latin typeface="Calibri"/>
                      </a:endParaRPr>
                    </a:p>
                  </a:txBody>
                  <a:tcPr marL="9525" marR="9525" marT="9525" marB="0" anchor="ctr"/>
                </a:tc>
                <a:tc>
                  <a:txBody>
                    <a:bodyPr/>
                    <a:lstStyle/>
                    <a:p>
                      <a:pPr algn="ctr" fontAlgn="b"/>
                      <a:r>
                        <a:rPr lang="en-GB" sz="1800" u="none" strike="noStrike">
                          <a:effectLst/>
                        </a:rPr>
                        <a:t>46</a:t>
                      </a:r>
                      <a:endParaRPr lang="en-GB" sz="1800" b="0" i="0" u="none" strike="noStrike">
                        <a:solidFill>
                          <a:srgbClr val="000000"/>
                        </a:solidFill>
                        <a:effectLst/>
                        <a:latin typeface="Calibri"/>
                      </a:endParaRPr>
                    </a:p>
                  </a:txBody>
                  <a:tcPr marL="9525" marR="9525" marT="9525" marB="0" anchor="ctr"/>
                </a:tc>
                <a:tc>
                  <a:txBody>
                    <a:bodyPr/>
                    <a:lstStyle/>
                    <a:p>
                      <a:pPr algn="ctr" fontAlgn="b"/>
                      <a:r>
                        <a:rPr lang="en-GB" sz="1800" u="none" strike="noStrike">
                          <a:effectLst/>
                        </a:rPr>
                        <a:t>10</a:t>
                      </a:r>
                      <a:endParaRPr lang="en-GB" sz="1800" b="0" i="0" u="none" strike="noStrike">
                        <a:solidFill>
                          <a:srgbClr val="000000"/>
                        </a:solidFill>
                        <a:effectLst/>
                        <a:latin typeface="Calibri"/>
                      </a:endParaRPr>
                    </a:p>
                  </a:txBody>
                  <a:tcPr marL="9525" marR="9525" marT="9525" marB="0" anchor="ctr"/>
                </a:tc>
                <a:tc>
                  <a:txBody>
                    <a:bodyPr/>
                    <a:lstStyle/>
                    <a:p>
                      <a:pPr algn="l" fontAlgn="b"/>
                      <a:endParaRPr lang="en-GB" sz="1800" b="0" i="0" u="none" strike="noStrike">
                        <a:solidFill>
                          <a:srgbClr val="000000"/>
                        </a:solidFill>
                        <a:effectLst/>
                        <a:latin typeface="Calibri"/>
                      </a:endParaRPr>
                    </a:p>
                  </a:txBody>
                  <a:tcPr marL="9525" marR="9525" marT="9525" marB="0" anchor="ctr"/>
                </a:tc>
                <a:tc>
                  <a:txBody>
                    <a:bodyPr/>
                    <a:lstStyle/>
                    <a:p>
                      <a:pPr algn="ctr" fontAlgn="b"/>
                      <a:r>
                        <a:rPr lang="en-GB" sz="2400" u="none" strike="noStrike">
                          <a:effectLst/>
                        </a:rPr>
                        <a:t>49</a:t>
                      </a:r>
                      <a:endParaRPr lang="en-GB" sz="2400" b="1" i="0" u="none" strike="noStrike">
                        <a:solidFill>
                          <a:srgbClr val="000000"/>
                        </a:solidFill>
                        <a:effectLst/>
                        <a:latin typeface="Calibri"/>
                      </a:endParaRPr>
                    </a:p>
                  </a:txBody>
                  <a:tcPr marL="9525" marR="9525" marT="9525" marB="0" anchor="ctr"/>
                </a:tc>
                <a:tc>
                  <a:txBody>
                    <a:bodyPr/>
                    <a:lstStyle/>
                    <a:p>
                      <a:pPr algn="ctr" fontAlgn="b"/>
                      <a:r>
                        <a:rPr lang="en-GB" sz="2400" u="none" strike="noStrike">
                          <a:effectLst/>
                        </a:rPr>
                        <a:t>51</a:t>
                      </a:r>
                      <a:endParaRPr lang="en-GB" sz="2400" b="1" i="0" u="none" strike="noStrike">
                        <a:solidFill>
                          <a:srgbClr val="000000"/>
                        </a:solidFill>
                        <a:effectLst/>
                        <a:latin typeface="Calibri"/>
                      </a:endParaRPr>
                    </a:p>
                  </a:txBody>
                  <a:tcPr marL="9525" marR="9525" marT="9525" marB="0" anchor="ctr"/>
                </a:tc>
                <a:tc>
                  <a:txBody>
                    <a:bodyPr/>
                    <a:lstStyle/>
                    <a:p>
                      <a:pPr algn="ctr" fontAlgn="b"/>
                      <a:r>
                        <a:rPr lang="en-GB" sz="2400" u="none" strike="noStrike" dirty="0">
                          <a:solidFill>
                            <a:srgbClr val="FF0000"/>
                          </a:solidFill>
                          <a:effectLst/>
                        </a:rPr>
                        <a:t>-2</a:t>
                      </a:r>
                      <a:endParaRPr lang="en-GB" sz="2400" b="1" i="0" u="none" strike="noStrike" dirty="0">
                        <a:solidFill>
                          <a:srgbClr val="FF0000"/>
                        </a:solidFill>
                        <a:effectLst/>
                        <a:latin typeface="Calibri"/>
                      </a:endParaRPr>
                    </a:p>
                  </a:txBody>
                  <a:tcPr marL="9525" marR="9525" marT="9525" marB="0" anchor="ctr"/>
                </a:tc>
              </a:tr>
            </a:tbl>
          </a:graphicData>
        </a:graphic>
      </p:graphicFrame>
    </p:spTree>
    <p:extLst>
      <p:ext uri="{BB962C8B-B14F-4D97-AF65-F5344CB8AC3E}">
        <p14:creationId xmlns:p14="http://schemas.microsoft.com/office/powerpoint/2010/main" val="3956117636"/>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71400"/>
            <a:ext cx="8062614" cy="832520"/>
          </a:xfrm>
        </p:spPr>
        <p:txBody>
          <a:bodyPr>
            <a:normAutofit fontScale="90000"/>
          </a:bodyPr>
          <a:lstStyle/>
          <a:p>
            <a:r>
              <a:rPr lang="en-GB" sz="2800" dirty="0"/>
              <a:t>What do the bookies know that we don’t</a:t>
            </a:r>
            <a:r>
              <a:rPr lang="en-GB" sz="2800" dirty="0" smtClean="0"/>
              <a:t>? (4 May)</a:t>
            </a:r>
            <a:endParaRPr lang="en-GB" sz="2800" dirty="0"/>
          </a:p>
        </p:txBody>
      </p:sp>
      <p:sp>
        <p:nvSpPr>
          <p:cNvPr id="6" name="TextBox 5"/>
          <p:cNvSpPr txBox="1"/>
          <p:nvPr/>
        </p:nvSpPr>
        <p:spPr>
          <a:xfrm>
            <a:off x="611560" y="1772817"/>
            <a:ext cx="360040" cy="1368152"/>
          </a:xfrm>
          <a:prstGeom prst="rect">
            <a:avLst/>
          </a:prstGeom>
          <a:noFill/>
        </p:spPr>
        <p:txBody>
          <a:bodyPr wrap="square" lIns="0" tIns="0" rIns="0" bIns="0" rtlCol="0">
            <a:normAutofit/>
          </a:bodyPr>
          <a:lstStyle/>
          <a:p>
            <a:pPr>
              <a:spcBef>
                <a:spcPts val="900"/>
              </a:spcBef>
            </a:pPr>
            <a:endParaRPr lang="en-GB" sz="1100" dirty="0">
              <a:solidFill>
                <a:prstClr val="black">
                  <a:lumMod val="75000"/>
                  <a:lumOff val="25000"/>
                </a:prstClr>
              </a:solidFill>
            </a:endParaRPr>
          </a:p>
        </p:txBody>
      </p:sp>
      <p:sp>
        <p:nvSpPr>
          <p:cNvPr id="13" name="TextBox 12"/>
          <p:cNvSpPr txBox="1"/>
          <p:nvPr/>
        </p:nvSpPr>
        <p:spPr>
          <a:xfrm>
            <a:off x="1403648" y="3861049"/>
            <a:ext cx="6264696" cy="576064"/>
          </a:xfrm>
          <a:prstGeom prst="rect">
            <a:avLst/>
          </a:prstGeom>
          <a:noFill/>
        </p:spPr>
        <p:txBody>
          <a:bodyPr wrap="square" lIns="0" tIns="0" rIns="0" bIns="0" rtlCol="0">
            <a:normAutofit/>
          </a:bodyPr>
          <a:lstStyle/>
          <a:p>
            <a:pPr>
              <a:spcBef>
                <a:spcPts val="900"/>
              </a:spcBef>
            </a:pPr>
            <a:endParaRPr lang="en-GB" sz="1400" b="1" dirty="0">
              <a:solidFill>
                <a:prstClr val="black">
                  <a:lumMod val="75000"/>
                  <a:lumOff val="25000"/>
                </a:prstClr>
              </a:solidFill>
            </a:endParaRPr>
          </a:p>
          <a:p>
            <a:pPr marL="171420" indent="-171420">
              <a:spcBef>
                <a:spcPts val="900"/>
              </a:spcBef>
              <a:buFont typeface="Arial" charset="0"/>
              <a:buChar char="•"/>
            </a:pPr>
            <a:endParaRPr lang="en-GB" sz="1200" b="1" dirty="0">
              <a:solidFill>
                <a:prstClr val="black">
                  <a:lumMod val="75000"/>
                  <a:lumOff val="25000"/>
                </a:prstClr>
              </a:solidFill>
            </a:endParaRPr>
          </a:p>
        </p:txBody>
      </p:sp>
      <p:sp>
        <p:nvSpPr>
          <p:cNvPr id="3" name="TextBox 2"/>
          <p:cNvSpPr txBox="1"/>
          <p:nvPr/>
        </p:nvSpPr>
        <p:spPr>
          <a:xfrm>
            <a:off x="1619672" y="4195279"/>
            <a:ext cx="5760640" cy="1560302"/>
          </a:xfrm>
          <a:prstGeom prst="rect">
            <a:avLst/>
          </a:prstGeom>
          <a:noFill/>
        </p:spPr>
        <p:txBody>
          <a:bodyPr wrap="none" lIns="0" tIns="0" rIns="0" bIns="0" rtlCol="0">
            <a:normAutofit/>
          </a:bodyPr>
          <a:lstStyle/>
          <a:p>
            <a:pPr>
              <a:spcBef>
                <a:spcPts val="900"/>
              </a:spcBef>
            </a:pPr>
            <a:r>
              <a:rPr lang="en-GB" sz="1400" b="1" dirty="0">
                <a:solidFill>
                  <a:schemeClr val="tx1">
                    <a:lumMod val="75000"/>
                    <a:lumOff val="25000"/>
                  </a:schemeClr>
                </a:solidFill>
              </a:rPr>
              <a:t> </a:t>
            </a:r>
          </a:p>
        </p:txBody>
      </p:sp>
      <p:graphicFrame>
        <p:nvGraphicFramePr>
          <p:cNvPr id="10" name="Table 9"/>
          <p:cNvGraphicFramePr>
            <a:graphicFrameLocks noGrp="1"/>
          </p:cNvGraphicFramePr>
          <p:nvPr>
            <p:extLst>
              <p:ext uri="{D42A27DB-BD31-4B8C-83A1-F6EECF244321}">
                <p14:modId xmlns:p14="http://schemas.microsoft.com/office/powerpoint/2010/main" val="287237135"/>
              </p:ext>
            </p:extLst>
          </p:nvPr>
        </p:nvGraphicFramePr>
        <p:xfrm>
          <a:off x="323529" y="980729"/>
          <a:ext cx="8424935" cy="4752527"/>
        </p:xfrm>
        <a:graphic>
          <a:graphicData uri="http://schemas.openxmlformats.org/drawingml/2006/table">
            <a:tbl>
              <a:tblPr/>
              <a:tblGrid>
                <a:gridCol w="1203562"/>
                <a:gridCol w="1550351"/>
                <a:gridCol w="990502"/>
                <a:gridCol w="1069833"/>
                <a:gridCol w="1450447"/>
                <a:gridCol w="956678"/>
                <a:gridCol w="1203562"/>
              </a:tblGrid>
              <a:tr h="737935">
                <a:tc>
                  <a:txBody>
                    <a:bodyPr/>
                    <a:lstStyle/>
                    <a:p>
                      <a:pPr algn="ctr" fontAlgn="ctr"/>
                      <a:r>
                        <a:rPr lang="en-GB" sz="1800" b="1" dirty="0"/>
                        <a:t/>
                      </a:r>
                      <a:br>
                        <a:rPr lang="en-GB" sz="1800" b="1" dirty="0"/>
                      </a:br>
                      <a:r>
                        <a:rPr lang="en-GB" sz="1800" b="1" dirty="0"/>
                        <a:t>Stay</a:t>
                      </a:r>
                    </a:p>
                  </a:txBody>
                  <a:tcPr marL="57577" marR="57577" marT="57577" marB="57577" anchor="ctr">
                    <a:lnL>
                      <a:noFill/>
                    </a:lnL>
                    <a:lnR>
                      <a:noFill/>
                    </a:lnR>
                    <a:lnT>
                      <a:noFill/>
                    </a:lnT>
                    <a:lnB w="9525" cap="flat" cmpd="sng" algn="ctr">
                      <a:solidFill>
                        <a:srgbClr val="DDDDDD"/>
                      </a:solidFill>
                      <a:prstDash val="solid"/>
                      <a:round/>
                      <a:headEnd type="none" w="med" len="med"/>
                      <a:tailEnd type="none" w="med" len="med"/>
                    </a:lnB>
                    <a:solidFill>
                      <a:srgbClr val="D9EDF7"/>
                    </a:solidFill>
                  </a:tcPr>
                </a:tc>
                <a:tc>
                  <a:txBody>
                    <a:bodyPr/>
                    <a:lstStyle/>
                    <a:p>
                      <a:pPr algn="ctr" fontAlgn="ctr"/>
                      <a:r>
                        <a:rPr lang="en-GB" sz="1800" b="1" i="1" dirty="0"/>
                        <a:t>Probability</a:t>
                      </a:r>
                      <a:endParaRPr lang="en-GB" sz="1800" b="1" dirty="0"/>
                    </a:p>
                  </a:txBody>
                  <a:tcPr marL="57577" marR="57577" marT="57577" marB="57577" anchor="ctr">
                    <a:lnL>
                      <a:noFill/>
                    </a:lnL>
                    <a:lnR>
                      <a:noFill/>
                    </a:lnR>
                    <a:lnT>
                      <a:noFill/>
                    </a:lnT>
                    <a:lnB w="9525" cap="flat" cmpd="sng" algn="ctr">
                      <a:solidFill>
                        <a:srgbClr val="DDDDDD"/>
                      </a:solidFill>
                      <a:prstDash val="solid"/>
                      <a:round/>
                      <a:headEnd type="none" w="med" len="med"/>
                      <a:tailEnd type="none" w="med" len="med"/>
                    </a:lnB>
                    <a:solidFill>
                      <a:srgbClr val="D9EDF7"/>
                    </a:solidFill>
                  </a:tcPr>
                </a:tc>
                <a:tc>
                  <a:txBody>
                    <a:bodyPr/>
                    <a:lstStyle/>
                    <a:p>
                      <a:pPr algn="ctr" fontAlgn="ctr"/>
                      <a:r>
                        <a:rPr lang="en-GB" sz="1800" b="1" dirty="0" smtClean="0"/>
                        <a:t>Remain</a:t>
                      </a:r>
                      <a:r>
                        <a:rPr lang="en-GB" sz="1800" b="1" dirty="0"/>
                        <a:t> </a:t>
                      </a:r>
                    </a:p>
                  </a:txBody>
                  <a:tcPr marL="57577" marR="57577" marT="57577" marB="57577" anchor="ctr">
                    <a:lnL>
                      <a:noFill/>
                    </a:lnL>
                    <a:lnR>
                      <a:noFill/>
                    </a:lnR>
                    <a:lnT>
                      <a:noFill/>
                    </a:lnT>
                    <a:lnB w="9525" cap="flat" cmpd="sng" algn="ctr">
                      <a:solidFill>
                        <a:srgbClr val="DDDDDD"/>
                      </a:solidFill>
                      <a:prstDash val="solid"/>
                      <a:round/>
                      <a:headEnd type="none" w="med" len="med"/>
                      <a:tailEnd type="none" w="med" len="med"/>
                    </a:lnB>
                    <a:solidFill>
                      <a:srgbClr val="D9EDF7"/>
                    </a:solidFill>
                  </a:tcPr>
                </a:tc>
                <a:tc>
                  <a:txBody>
                    <a:bodyPr/>
                    <a:lstStyle/>
                    <a:p>
                      <a:pPr algn="ctr" fontAlgn="ctr"/>
                      <a:r>
                        <a:rPr lang="en-GB" sz="1800" b="1" dirty="0"/>
                        <a:t>Leave</a:t>
                      </a:r>
                    </a:p>
                  </a:txBody>
                  <a:tcPr marL="57577" marR="57577" marT="57577" marB="57577" anchor="ctr">
                    <a:lnL>
                      <a:noFill/>
                    </a:lnL>
                    <a:lnR>
                      <a:noFill/>
                    </a:lnR>
                    <a:lnT>
                      <a:noFill/>
                    </a:lnT>
                    <a:lnB w="9525" cap="flat" cmpd="sng" algn="ctr">
                      <a:solidFill>
                        <a:srgbClr val="DDDDDD"/>
                      </a:solidFill>
                      <a:prstDash val="solid"/>
                      <a:round/>
                      <a:headEnd type="none" w="med" len="med"/>
                      <a:tailEnd type="none" w="med" len="med"/>
                    </a:lnB>
                    <a:solidFill>
                      <a:srgbClr val="D9EDF7"/>
                    </a:solidFill>
                  </a:tcPr>
                </a:tc>
                <a:tc>
                  <a:txBody>
                    <a:bodyPr/>
                    <a:lstStyle/>
                    <a:p>
                      <a:pPr algn="ctr" fontAlgn="ctr"/>
                      <a:r>
                        <a:rPr lang="en-GB" sz="1800" b="1" i="1" dirty="0"/>
                        <a:t>Probability</a:t>
                      </a:r>
                      <a:endParaRPr lang="en-GB" sz="1800" b="1" dirty="0"/>
                    </a:p>
                  </a:txBody>
                  <a:tcPr marL="57577" marR="57577" marT="57577" marB="57577" anchor="ctr">
                    <a:lnL>
                      <a:noFill/>
                    </a:lnL>
                    <a:lnR>
                      <a:noFill/>
                    </a:lnR>
                    <a:lnT>
                      <a:noFill/>
                    </a:lnT>
                    <a:lnB w="9525" cap="flat" cmpd="sng" algn="ctr">
                      <a:solidFill>
                        <a:srgbClr val="DDDDDD"/>
                      </a:solidFill>
                      <a:prstDash val="solid"/>
                      <a:round/>
                      <a:headEnd type="none" w="med" len="med"/>
                      <a:tailEnd type="none" w="med" len="med"/>
                    </a:lnB>
                    <a:solidFill>
                      <a:srgbClr val="D9EDF7"/>
                    </a:solidFill>
                  </a:tcPr>
                </a:tc>
                <a:tc>
                  <a:txBody>
                    <a:bodyPr/>
                    <a:lstStyle/>
                    <a:p>
                      <a:pPr algn="ctr" fontAlgn="ctr"/>
                      <a:r>
                        <a:rPr lang="en-GB" sz="1800" b="1" dirty="0"/>
                        <a:t> </a:t>
                      </a:r>
                    </a:p>
                  </a:txBody>
                  <a:tcPr marL="57577" marR="57577" marT="57577" marB="57577" anchor="ctr">
                    <a:lnL>
                      <a:noFill/>
                    </a:lnL>
                    <a:lnR>
                      <a:noFill/>
                    </a:lnR>
                    <a:lnT>
                      <a:noFill/>
                    </a:lnT>
                    <a:lnB w="9525" cap="flat" cmpd="sng" algn="ctr">
                      <a:solidFill>
                        <a:srgbClr val="DDDDDD"/>
                      </a:solidFill>
                      <a:prstDash val="solid"/>
                      <a:round/>
                      <a:headEnd type="none" w="med" len="med"/>
                      <a:tailEnd type="none" w="med" len="med"/>
                    </a:lnB>
                    <a:solidFill>
                      <a:srgbClr val="D9EDF7"/>
                    </a:solidFill>
                  </a:tcPr>
                </a:tc>
                <a:tc>
                  <a:txBody>
                    <a:bodyPr/>
                    <a:lstStyle/>
                    <a:p>
                      <a:pPr algn="ctr" fontAlgn="ctr"/>
                      <a:r>
                        <a:rPr lang="en-GB" sz="1800" b="1" dirty="0"/>
                        <a:t> </a:t>
                      </a:r>
                    </a:p>
                  </a:txBody>
                  <a:tcPr marL="57577" marR="57577" marT="57577" marB="57577" anchor="ctr">
                    <a:lnL>
                      <a:noFill/>
                    </a:lnL>
                    <a:lnR>
                      <a:noFill/>
                    </a:lnR>
                    <a:lnT>
                      <a:noFill/>
                    </a:lnT>
                    <a:lnB w="9525" cap="flat" cmpd="sng" algn="ctr">
                      <a:solidFill>
                        <a:srgbClr val="DDDDDD"/>
                      </a:solidFill>
                      <a:prstDash val="solid"/>
                      <a:round/>
                      <a:headEnd type="none" w="med" len="med"/>
                      <a:tailEnd type="none" w="med" len="med"/>
                    </a:lnB>
                    <a:solidFill>
                      <a:srgbClr val="D9EDF7"/>
                    </a:solidFill>
                  </a:tcPr>
                </a:tc>
              </a:tr>
              <a:tr h="1003648">
                <a:tc>
                  <a:txBody>
                    <a:bodyPr/>
                    <a:lstStyle/>
                    <a:p>
                      <a:pPr algn="l" fontAlgn="t"/>
                      <a:r>
                        <a:rPr lang="en-GB" sz="1600" b="1" u="none" strike="noStrike">
                          <a:solidFill>
                            <a:srgbClr val="337AB7"/>
                          </a:solidFill>
                          <a:hlinkClick r:id="rId3"/>
                        </a:rPr>
                        <a:t>Bet365</a:t>
                      </a:r>
                      <a:endParaRPr lang="en-GB" sz="1600"/>
                    </a:p>
                  </a:txBody>
                  <a:tcPr marL="57577" marR="57577" marT="57577" marB="57577" anchor="ctr">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t"/>
                      <a:r>
                        <a:rPr lang="en-GB" sz="2400" b="1" dirty="0"/>
                        <a:t>4/11</a:t>
                      </a:r>
                    </a:p>
                  </a:txBody>
                  <a:tcPr marL="57577" marR="57577" marT="57577" marB="57577" anchor="ctr">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t"/>
                      <a:r>
                        <a:rPr lang="en-GB" sz="2400" b="1" dirty="0"/>
                        <a:t>73%</a:t>
                      </a:r>
                    </a:p>
                  </a:txBody>
                  <a:tcPr marL="57577" marR="57577" marT="57577" marB="57577" anchor="ctr">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t"/>
                      <a:r>
                        <a:rPr lang="en-GB" sz="2400" b="1" dirty="0" smtClean="0"/>
                        <a:t>27%</a:t>
                      </a:r>
                      <a:endParaRPr lang="en-GB" sz="2400" b="1" dirty="0"/>
                    </a:p>
                  </a:txBody>
                  <a:tcPr marL="57577" marR="57577" marT="57577" marB="57577" anchor="ctr">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t"/>
                      <a:r>
                        <a:rPr lang="en-GB" sz="2400" b="1" dirty="0"/>
                        <a:t>11/5</a:t>
                      </a:r>
                    </a:p>
                  </a:txBody>
                  <a:tcPr marL="57577" marR="57577" marT="57577" marB="57577" anchor="ctr">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t"/>
                      <a:endParaRPr lang="en-GB" sz="2400" b="1" dirty="0"/>
                    </a:p>
                  </a:txBody>
                  <a:tcPr marL="57577" marR="57577" marT="57577" marB="57577" anchor="ctr">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l" fontAlgn="t"/>
                      <a:r>
                        <a:rPr lang="en-GB" sz="1600" u="none" strike="noStrike" dirty="0">
                          <a:solidFill>
                            <a:srgbClr val="337AB7"/>
                          </a:solidFill>
                          <a:hlinkClick r:id="rId3"/>
                        </a:rPr>
                        <a:t>www.Bet365.com</a:t>
                      </a:r>
                      <a:endParaRPr lang="en-GB" sz="1600" dirty="0"/>
                    </a:p>
                  </a:txBody>
                  <a:tcPr marL="57577" marR="57577" marT="57577" marB="57577" anchor="ctr">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r>
              <a:tr h="1003648">
                <a:tc>
                  <a:txBody>
                    <a:bodyPr/>
                    <a:lstStyle/>
                    <a:p>
                      <a:pPr algn="l" fontAlgn="t"/>
                      <a:r>
                        <a:rPr lang="en-GB" sz="1400" b="1" u="none" strike="noStrike" dirty="0">
                          <a:solidFill>
                            <a:srgbClr val="337AB7"/>
                          </a:solidFill>
                          <a:hlinkClick r:id="rId4"/>
                        </a:rPr>
                        <a:t>888Sport</a:t>
                      </a:r>
                      <a:endParaRPr lang="en-GB" sz="1400" dirty="0"/>
                    </a:p>
                  </a:txBody>
                  <a:tcPr marL="57577" marR="57577" marT="57577" marB="57577" anchor="ctr">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fontAlgn="t"/>
                      <a:r>
                        <a:rPr lang="en-GB" sz="2400" b="1" dirty="0"/>
                        <a:t>3/10</a:t>
                      </a:r>
                    </a:p>
                  </a:txBody>
                  <a:tcPr marL="57577" marR="57577" marT="57577" marB="57577" anchor="ctr">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fontAlgn="t"/>
                      <a:r>
                        <a:rPr lang="en-GB" sz="2400" b="1" dirty="0"/>
                        <a:t>77%</a:t>
                      </a:r>
                    </a:p>
                  </a:txBody>
                  <a:tcPr marL="57577" marR="57577" marT="57577" marB="57577" anchor="ctr">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fontAlgn="t"/>
                      <a:r>
                        <a:rPr lang="en-GB" sz="2400" b="1" dirty="0" smtClean="0"/>
                        <a:t>23%</a:t>
                      </a:r>
                      <a:endParaRPr lang="en-GB" sz="2400" b="1" dirty="0"/>
                    </a:p>
                  </a:txBody>
                  <a:tcPr marL="57577" marR="57577" marT="57577" marB="57577" anchor="ctr">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fontAlgn="t"/>
                      <a:r>
                        <a:rPr lang="en-GB" sz="2400" b="1" dirty="0"/>
                        <a:t>23/10</a:t>
                      </a:r>
                    </a:p>
                  </a:txBody>
                  <a:tcPr marL="57577" marR="57577" marT="57577" marB="57577" anchor="ctr">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fontAlgn="t"/>
                      <a:endParaRPr lang="en-GB" sz="2400" b="1" dirty="0"/>
                    </a:p>
                  </a:txBody>
                  <a:tcPr marL="57577" marR="57577" marT="57577" marB="57577" anchor="ctr">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l" fontAlgn="t"/>
                      <a:r>
                        <a:rPr lang="en-GB" sz="1400" u="none" strike="noStrike" dirty="0">
                          <a:solidFill>
                            <a:srgbClr val="337AB7"/>
                          </a:solidFill>
                          <a:hlinkClick r:id="rId4"/>
                        </a:rPr>
                        <a:t>www.888Sport.com</a:t>
                      </a:r>
                      <a:endParaRPr lang="en-GB" sz="1400" dirty="0"/>
                    </a:p>
                  </a:txBody>
                  <a:tcPr marL="57577" marR="57577" marT="57577" marB="57577" anchor="ctr">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r>
              <a:tr h="1003648">
                <a:tc>
                  <a:txBody>
                    <a:bodyPr/>
                    <a:lstStyle/>
                    <a:p>
                      <a:pPr algn="l" fontAlgn="t"/>
                      <a:r>
                        <a:rPr lang="en-GB" sz="1400" b="1" u="none" strike="noStrike" dirty="0">
                          <a:solidFill>
                            <a:srgbClr val="337AB7"/>
                          </a:solidFill>
                          <a:hlinkClick r:id="rId5"/>
                        </a:rPr>
                        <a:t>Ladbrokes</a:t>
                      </a:r>
                      <a:endParaRPr lang="en-GB" sz="1400" dirty="0"/>
                    </a:p>
                  </a:txBody>
                  <a:tcPr marL="57577" marR="57577" marT="57577" marB="57577" anchor="ctr">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t"/>
                      <a:r>
                        <a:rPr lang="en-GB" sz="2400" b="1"/>
                        <a:t>1/3</a:t>
                      </a:r>
                    </a:p>
                  </a:txBody>
                  <a:tcPr marL="57577" marR="57577" marT="57577" marB="57577" anchor="ctr">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t"/>
                      <a:r>
                        <a:rPr lang="en-GB" sz="2400" b="1" dirty="0"/>
                        <a:t>75%</a:t>
                      </a:r>
                    </a:p>
                  </a:txBody>
                  <a:tcPr marL="57577" marR="57577" marT="57577" marB="57577" anchor="ctr">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t"/>
                      <a:r>
                        <a:rPr lang="en-GB" sz="2400" b="1" dirty="0" smtClean="0"/>
                        <a:t>25</a:t>
                      </a:r>
                      <a:r>
                        <a:rPr lang="en-GB" sz="2400" b="1" dirty="0"/>
                        <a:t>%</a:t>
                      </a:r>
                    </a:p>
                  </a:txBody>
                  <a:tcPr marL="57577" marR="57577" marT="57577" marB="57577" anchor="ctr">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t"/>
                      <a:r>
                        <a:rPr lang="en-GB" sz="2400" b="1" dirty="0"/>
                        <a:t>9/4</a:t>
                      </a:r>
                    </a:p>
                  </a:txBody>
                  <a:tcPr marL="57577" marR="57577" marT="57577" marB="57577" anchor="ctr">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t"/>
                      <a:endParaRPr lang="en-GB" sz="2400" b="1" dirty="0"/>
                    </a:p>
                  </a:txBody>
                  <a:tcPr marL="57577" marR="57577" marT="57577" marB="57577" anchor="ctr">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l" fontAlgn="t"/>
                      <a:r>
                        <a:rPr lang="en-GB" sz="1400" u="none" strike="noStrike" dirty="0">
                          <a:solidFill>
                            <a:srgbClr val="337AB7"/>
                          </a:solidFill>
                          <a:hlinkClick r:id="rId5"/>
                        </a:rPr>
                        <a:t>www.ladbrokes.com</a:t>
                      </a:r>
                      <a:endParaRPr lang="en-GB" sz="1400" dirty="0"/>
                    </a:p>
                  </a:txBody>
                  <a:tcPr marL="57577" marR="57577" marT="57577" marB="57577" anchor="ctr">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r>
              <a:tr h="1003648">
                <a:tc>
                  <a:txBody>
                    <a:bodyPr/>
                    <a:lstStyle/>
                    <a:p>
                      <a:pPr algn="l" fontAlgn="t"/>
                      <a:r>
                        <a:rPr lang="en-GB" sz="1400" b="1" u="none" strike="noStrike" dirty="0" err="1">
                          <a:solidFill>
                            <a:srgbClr val="337AB7"/>
                          </a:solidFill>
                          <a:hlinkClick r:id="rId6"/>
                        </a:rPr>
                        <a:t>BetFair</a:t>
                      </a:r>
                      <a:endParaRPr lang="en-GB" sz="1400" dirty="0"/>
                    </a:p>
                  </a:txBody>
                  <a:tcPr marL="57577" marR="57577" marT="57577" marB="57577" anchor="ctr">
                    <a:lnL>
                      <a:noFill/>
                    </a:lnL>
                    <a:lnR>
                      <a:noFill/>
                    </a:lnR>
                    <a:lnT w="9525" cap="flat" cmpd="sng" algn="ctr">
                      <a:solidFill>
                        <a:srgbClr val="DDDDDD"/>
                      </a:solidFill>
                      <a:prstDash val="solid"/>
                      <a:round/>
                      <a:headEnd type="none" w="med" len="med"/>
                      <a:tailEnd type="none" w="med" len="med"/>
                    </a:lnT>
                    <a:lnB>
                      <a:noFill/>
                    </a:lnB>
                    <a:solidFill>
                      <a:srgbClr val="F9F9F9"/>
                    </a:solidFill>
                  </a:tcPr>
                </a:tc>
                <a:tc>
                  <a:txBody>
                    <a:bodyPr/>
                    <a:lstStyle/>
                    <a:p>
                      <a:pPr algn="ctr" fontAlgn="t"/>
                      <a:r>
                        <a:rPr lang="en-GB" sz="2400" b="1" dirty="0"/>
                        <a:t>1/3</a:t>
                      </a:r>
                    </a:p>
                  </a:txBody>
                  <a:tcPr marL="57577" marR="57577" marT="57577" marB="57577" anchor="ctr">
                    <a:lnL>
                      <a:noFill/>
                    </a:lnL>
                    <a:lnR>
                      <a:noFill/>
                    </a:lnR>
                    <a:lnT w="9525" cap="flat" cmpd="sng" algn="ctr">
                      <a:solidFill>
                        <a:srgbClr val="DDDDDD"/>
                      </a:solidFill>
                      <a:prstDash val="solid"/>
                      <a:round/>
                      <a:headEnd type="none" w="med" len="med"/>
                      <a:tailEnd type="none" w="med" len="med"/>
                    </a:lnT>
                    <a:lnB>
                      <a:noFill/>
                    </a:lnB>
                    <a:solidFill>
                      <a:srgbClr val="F9F9F9"/>
                    </a:solidFill>
                  </a:tcPr>
                </a:tc>
                <a:tc>
                  <a:txBody>
                    <a:bodyPr/>
                    <a:lstStyle/>
                    <a:p>
                      <a:pPr algn="ctr" fontAlgn="t"/>
                      <a:r>
                        <a:rPr lang="en-GB" sz="2400" b="1" dirty="0"/>
                        <a:t>75%</a:t>
                      </a:r>
                    </a:p>
                  </a:txBody>
                  <a:tcPr marL="57577" marR="57577" marT="57577" marB="57577" anchor="ctr">
                    <a:lnL>
                      <a:noFill/>
                    </a:lnL>
                    <a:lnR>
                      <a:noFill/>
                    </a:lnR>
                    <a:lnT w="9525" cap="flat" cmpd="sng" algn="ctr">
                      <a:solidFill>
                        <a:srgbClr val="DDDDDD"/>
                      </a:solidFill>
                      <a:prstDash val="solid"/>
                      <a:round/>
                      <a:headEnd type="none" w="med" len="med"/>
                      <a:tailEnd type="none" w="med" len="med"/>
                    </a:lnT>
                    <a:lnB>
                      <a:noFill/>
                    </a:lnB>
                    <a:solidFill>
                      <a:srgbClr val="F9F9F9"/>
                    </a:solidFill>
                  </a:tcPr>
                </a:tc>
                <a:tc>
                  <a:txBody>
                    <a:bodyPr/>
                    <a:lstStyle/>
                    <a:p>
                      <a:pPr algn="ctr" fontAlgn="t"/>
                      <a:r>
                        <a:rPr lang="en-GB" sz="2400" b="1" dirty="0" smtClean="0"/>
                        <a:t>25</a:t>
                      </a:r>
                      <a:r>
                        <a:rPr lang="en-GB" sz="2400" b="1" dirty="0"/>
                        <a:t>%</a:t>
                      </a:r>
                    </a:p>
                  </a:txBody>
                  <a:tcPr marL="57577" marR="57577" marT="57577" marB="57577" anchor="ctr">
                    <a:lnL>
                      <a:noFill/>
                    </a:lnL>
                    <a:lnR>
                      <a:noFill/>
                    </a:lnR>
                    <a:lnT w="9525" cap="flat" cmpd="sng" algn="ctr">
                      <a:solidFill>
                        <a:srgbClr val="DDDDDD"/>
                      </a:solidFill>
                      <a:prstDash val="solid"/>
                      <a:round/>
                      <a:headEnd type="none" w="med" len="med"/>
                      <a:tailEnd type="none" w="med" len="med"/>
                    </a:lnT>
                    <a:lnB>
                      <a:noFill/>
                    </a:lnB>
                    <a:solidFill>
                      <a:srgbClr val="F9F9F9"/>
                    </a:solidFill>
                  </a:tcPr>
                </a:tc>
                <a:tc>
                  <a:txBody>
                    <a:bodyPr/>
                    <a:lstStyle/>
                    <a:p>
                      <a:pPr algn="ctr" fontAlgn="t"/>
                      <a:r>
                        <a:rPr lang="en-GB" sz="2400" b="1" dirty="0"/>
                        <a:t>9/4</a:t>
                      </a:r>
                    </a:p>
                  </a:txBody>
                  <a:tcPr marL="57577" marR="57577" marT="57577" marB="57577" anchor="ctr">
                    <a:lnL>
                      <a:noFill/>
                    </a:lnL>
                    <a:lnR>
                      <a:noFill/>
                    </a:lnR>
                    <a:lnT w="9525" cap="flat" cmpd="sng" algn="ctr">
                      <a:solidFill>
                        <a:srgbClr val="DDDDDD"/>
                      </a:solidFill>
                      <a:prstDash val="solid"/>
                      <a:round/>
                      <a:headEnd type="none" w="med" len="med"/>
                      <a:tailEnd type="none" w="med" len="med"/>
                    </a:lnT>
                    <a:lnB>
                      <a:noFill/>
                    </a:lnB>
                    <a:solidFill>
                      <a:srgbClr val="F9F9F9"/>
                    </a:solidFill>
                  </a:tcPr>
                </a:tc>
                <a:tc>
                  <a:txBody>
                    <a:bodyPr/>
                    <a:lstStyle/>
                    <a:p>
                      <a:pPr algn="ctr" fontAlgn="t"/>
                      <a:endParaRPr lang="en-GB" sz="2400" b="1" dirty="0"/>
                    </a:p>
                  </a:txBody>
                  <a:tcPr marL="57577" marR="57577" marT="57577" marB="57577" anchor="ctr">
                    <a:lnL>
                      <a:noFill/>
                    </a:lnL>
                    <a:lnR>
                      <a:noFill/>
                    </a:lnR>
                    <a:lnT w="9525" cap="flat" cmpd="sng" algn="ctr">
                      <a:solidFill>
                        <a:srgbClr val="DDDDDD"/>
                      </a:solidFill>
                      <a:prstDash val="solid"/>
                      <a:round/>
                      <a:headEnd type="none" w="med" len="med"/>
                      <a:tailEnd type="none" w="med" len="med"/>
                    </a:lnT>
                    <a:lnB>
                      <a:noFill/>
                    </a:lnB>
                    <a:solidFill>
                      <a:srgbClr val="F9F9F9"/>
                    </a:solidFill>
                  </a:tcPr>
                </a:tc>
                <a:tc>
                  <a:txBody>
                    <a:bodyPr/>
                    <a:lstStyle/>
                    <a:p>
                      <a:pPr algn="l" fontAlgn="t"/>
                      <a:r>
                        <a:rPr lang="en-GB" sz="1400" u="none" strike="noStrike" dirty="0">
                          <a:solidFill>
                            <a:srgbClr val="337AB7"/>
                          </a:solidFill>
                          <a:hlinkClick r:id="rId6"/>
                        </a:rPr>
                        <a:t>www.betfair.co.uk</a:t>
                      </a:r>
                      <a:endParaRPr lang="en-GB" sz="1400" dirty="0"/>
                    </a:p>
                  </a:txBody>
                  <a:tcPr marL="57577" marR="57577" marT="57577" marB="57577" anchor="ctr">
                    <a:lnL>
                      <a:noFill/>
                    </a:lnL>
                    <a:lnR>
                      <a:noFill/>
                    </a:lnR>
                    <a:lnT w="9525" cap="flat" cmpd="sng" algn="ctr">
                      <a:solidFill>
                        <a:srgbClr val="DDDDDD"/>
                      </a:solidFill>
                      <a:prstDash val="solid"/>
                      <a:round/>
                      <a:headEnd type="none" w="med" len="med"/>
                      <a:tailEnd type="none" w="med" len="med"/>
                    </a:lnT>
                    <a:lnB>
                      <a:noFill/>
                    </a:lnB>
                    <a:solidFill>
                      <a:srgbClr val="F9F9F9"/>
                    </a:solidFill>
                  </a:tcPr>
                </a:tc>
              </a:tr>
            </a:tbl>
          </a:graphicData>
        </a:graphic>
      </p:graphicFrame>
      <p:sp>
        <p:nvSpPr>
          <p:cNvPr id="4097" name="Rectangle 1"/>
          <p:cNvSpPr>
            <a:spLocks noChangeArrowheads="1"/>
          </p:cNvSpPr>
          <p:nvPr/>
        </p:nvSpPr>
        <p:spPr bwMode="auto">
          <a:xfrm>
            <a:off x="251520" y="5828880"/>
            <a:ext cx="8052172" cy="553982"/>
          </a:xfrm>
          <a:prstGeom prst="rect">
            <a:avLst/>
          </a:prstGeom>
          <a:noFill/>
          <a:ln w="9525">
            <a:noFill/>
            <a:miter lim="800000"/>
            <a:headEnd/>
            <a:tailEnd/>
          </a:ln>
          <a:effectLst/>
        </p:spPr>
        <p:txBody>
          <a:bodyPr vert="horz" wrap="none" lIns="91424" tIns="45712" rIns="91424" bIns="45712" numCol="1" anchor="ctr" anchorCtr="0" compatLnSpc="1">
            <a:prstTxWarp prst="textNoShape">
              <a:avLst/>
            </a:prstTxWarp>
            <a:spAutoFit/>
          </a:bodyPr>
          <a:lstStyle/>
          <a:p>
            <a:pPr fontAlgn="base">
              <a:spcBef>
                <a:spcPct val="0"/>
              </a:spcBef>
              <a:spcAft>
                <a:spcPct val="0"/>
              </a:spcAft>
            </a:pPr>
            <a:r>
              <a:rPr lang="en-US" sz="1200" b="1" dirty="0">
                <a:solidFill>
                  <a:srgbClr val="333333"/>
                </a:solidFill>
                <a:latin typeface="Source Sans Pro"/>
                <a:cs typeface="Arial" pitchFamily="34" charset="0"/>
              </a:rPr>
              <a:t>Last updated: 4th May 2016					Source: </a:t>
            </a:r>
            <a:r>
              <a:rPr lang="en-US" sz="1200" b="1" dirty="0" err="1">
                <a:solidFill>
                  <a:srgbClr val="333333"/>
                </a:solidFill>
                <a:latin typeface="Source Sans Pro"/>
                <a:cs typeface="Arial" pitchFamily="34" charset="0"/>
              </a:rPr>
              <a:t>Pollstation</a:t>
            </a:r>
            <a:endParaRPr lang="en-US" sz="600" b="1" dirty="0">
              <a:latin typeface="Arial" pitchFamily="34" charset="0"/>
              <a:cs typeface="Arial" pitchFamily="34" charset="0"/>
            </a:endParaRPr>
          </a:p>
          <a:p>
            <a:pPr eaLnBrk="0" fontAlgn="base" hangingPunct="0">
              <a:spcBef>
                <a:spcPct val="0"/>
              </a:spcBef>
              <a:spcAft>
                <a:spcPct val="0"/>
              </a:spcAft>
            </a:pPr>
            <a:endParaRPr lang="en-US" dirty="0">
              <a:latin typeface="Arial" pitchFamily="34" charset="0"/>
              <a:cs typeface="Arial" pitchFamily="34" charset="0"/>
            </a:endParaRPr>
          </a:p>
        </p:txBody>
      </p:sp>
    </p:spTree>
    <p:extLst>
      <p:ext uri="{BB962C8B-B14F-4D97-AF65-F5344CB8AC3E}">
        <p14:creationId xmlns:p14="http://schemas.microsoft.com/office/powerpoint/2010/main" val="395611763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71400"/>
            <a:ext cx="8062614" cy="832520"/>
          </a:xfrm>
        </p:spPr>
        <p:txBody>
          <a:bodyPr>
            <a:normAutofit fontScale="90000"/>
          </a:bodyPr>
          <a:lstStyle/>
          <a:p>
            <a:r>
              <a:rPr lang="en-GB" sz="2800" dirty="0"/>
              <a:t>What do the bookies know that we don’t</a:t>
            </a:r>
            <a:r>
              <a:rPr lang="en-GB" sz="2800" dirty="0" smtClean="0"/>
              <a:t>? (16 May)</a:t>
            </a:r>
            <a:endParaRPr lang="en-GB" sz="2800" dirty="0"/>
          </a:p>
        </p:txBody>
      </p:sp>
      <p:sp>
        <p:nvSpPr>
          <p:cNvPr id="6" name="TextBox 5"/>
          <p:cNvSpPr txBox="1"/>
          <p:nvPr/>
        </p:nvSpPr>
        <p:spPr>
          <a:xfrm>
            <a:off x="611560" y="1772817"/>
            <a:ext cx="360040" cy="1368152"/>
          </a:xfrm>
          <a:prstGeom prst="rect">
            <a:avLst/>
          </a:prstGeom>
          <a:noFill/>
        </p:spPr>
        <p:txBody>
          <a:bodyPr wrap="square" lIns="0" tIns="0" rIns="0" bIns="0" rtlCol="0">
            <a:normAutofit/>
          </a:bodyPr>
          <a:lstStyle/>
          <a:p>
            <a:pPr>
              <a:spcBef>
                <a:spcPts val="900"/>
              </a:spcBef>
            </a:pPr>
            <a:endParaRPr lang="en-GB" sz="1100" dirty="0">
              <a:solidFill>
                <a:prstClr val="black">
                  <a:lumMod val="75000"/>
                  <a:lumOff val="25000"/>
                </a:prstClr>
              </a:solidFill>
            </a:endParaRPr>
          </a:p>
        </p:txBody>
      </p:sp>
      <p:sp>
        <p:nvSpPr>
          <p:cNvPr id="13" name="TextBox 12"/>
          <p:cNvSpPr txBox="1"/>
          <p:nvPr/>
        </p:nvSpPr>
        <p:spPr>
          <a:xfrm>
            <a:off x="1403648" y="3861049"/>
            <a:ext cx="6264696" cy="576064"/>
          </a:xfrm>
          <a:prstGeom prst="rect">
            <a:avLst/>
          </a:prstGeom>
          <a:noFill/>
        </p:spPr>
        <p:txBody>
          <a:bodyPr wrap="square" lIns="0" tIns="0" rIns="0" bIns="0" rtlCol="0">
            <a:normAutofit/>
          </a:bodyPr>
          <a:lstStyle/>
          <a:p>
            <a:pPr>
              <a:spcBef>
                <a:spcPts val="900"/>
              </a:spcBef>
            </a:pPr>
            <a:endParaRPr lang="en-GB" sz="1400" b="1" dirty="0">
              <a:solidFill>
                <a:prstClr val="black">
                  <a:lumMod val="75000"/>
                  <a:lumOff val="25000"/>
                </a:prstClr>
              </a:solidFill>
            </a:endParaRPr>
          </a:p>
          <a:p>
            <a:pPr marL="171420" indent="-171420">
              <a:spcBef>
                <a:spcPts val="900"/>
              </a:spcBef>
              <a:buFont typeface="Arial" charset="0"/>
              <a:buChar char="•"/>
            </a:pPr>
            <a:endParaRPr lang="en-GB" sz="1200" b="1" dirty="0">
              <a:solidFill>
                <a:prstClr val="black">
                  <a:lumMod val="75000"/>
                  <a:lumOff val="25000"/>
                </a:prstClr>
              </a:solidFill>
            </a:endParaRPr>
          </a:p>
        </p:txBody>
      </p:sp>
      <p:sp>
        <p:nvSpPr>
          <p:cNvPr id="3" name="TextBox 2"/>
          <p:cNvSpPr txBox="1"/>
          <p:nvPr/>
        </p:nvSpPr>
        <p:spPr>
          <a:xfrm>
            <a:off x="1619672" y="4195279"/>
            <a:ext cx="5760640" cy="1560302"/>
          </a:xfrm>
          <a:prstGeom prst="rect">
            <a:avLst/>
          </a:prstGeom>
          <a:noFill/>
        </p:spPr>
        <p:txBody>
          <a:bodyPr wrap="none" lIns="0" tIns="0" rIns="0" bIns="0" rtlCol="0">
            <a:normAutofit/>
          </a:bodyPr>
          <a:lstStyle/>
          <a:p>
            <a:pPr>
              <a:spcBef>
                <a:spcPts val="900"/>
              </a:spcBef>
            </a:pPr>
            <a:r>
              <a:rPr lang="en-GB" sz="1400" b="1" dirty="0">
                <a:solidFill>
                  <a:schemeClr val="tx1">
                    <a:lumMod val="75000"/>
                    <a:lumOff val="25000"/>
                  </a:schemeClr>
                </a:solidFill>
              </a:rPr>
              <a:t> </a:t>
            </a:r>
          </a:p>
        </p:txBody>
      </p:sp>
      <p:graphicFrame>
        <p:nvGraphicFramePr>
          <p:cNvPr id="10" name="Table 9"/>
          <p:cNvGraphicFramePr>
            <a:graphicFrameLocks noGrp="1"/>
          </p:cNvGraphicFramePr>
          <p:nvPr>
            <p:extLst>
              <p:ext uri="{D42A27DB-BD31-4B8C-83A1-F6EECF244321}">
                <p14:modId xmlns:p14="http://schemas.microsoft.com/office/powerpoint/2010/main" val="2391652247"/>
              </p:ext>
            </p:extLst>
          </p:nvPr>
        </p:nvGraphicFramePr>
        <p:xfrm>
          <a:off x="323529" y="980729"/>
          <a:ext cx="8424935" cy="4752527"/>
        </p:xfrm>
        <a:graphic>
          <a:graphicData uri="http://schemas.openxmlformats.org/drawingml/2006/table">
            <a:tbl>
              <a:tblPr/>
              <a:tblGrid>
                <a:gridCol w="1203562"/>
                <a:gridCol w="1550351"/>
                <a:gridCol w="990502"/>
                <a:gridCol w="1069833"/>
                <a:gridCol w="1519752"/>
                <a:gridCol w="887373"/>
                <a:gridCol w="1203562"/>
              </a:tblGrid>
              <a:tr h="737935">
                <a:tc>
                  <a:txBody>
                    <a:bodyPr/>
                    <a:lstStyle/>
                    <a:p>
                      <a:pPr algn="ctr" fontAlgn="ctr"/>
                      <a:r>
                        <a:rPr lang="en-GB" sz="1800" b="1" dirty="0"/>
                        <a:t/>
                      </a:r>
                      <a:br>
                        <a:rPr lang="en-GB" sz="1800" b="1" dirty="0"/>
                      </a:br>
                      <a:r>
                        <a:rPr lang="en-GB" sz="1800" b="1" dirty="0"/>
                        <a:t>Stay</a:t>
                      </a:r>
                    </a:p>
                  </a:txBody>
                  <a:tcPr marL="57577" marR="57577" marT="57577" marB="57577" anchor="ctr">
                    <a:lnL>
                      <a:noFill/>
                    </a:lnL>
                    <a:lnR>
                      <a:noFill/>
                    </a:lnR>
                    <a:lnT>
                      <a:noFill/>
                    </a:lnT>
                    <a:lnB w="9525" cap="flat" cmpd="sng" algn="ctr">
                      <a:solidFill>
                        <a:srgbClr val="DDDDDD"/>
                      </a:solidFill>
                      <a:prstDash val="solid"/>
                      <a:round/>
                      <a:headEnd type="none" w="med" len="med"/>
                      <a:tailEnd type="none" w="med" len="med"/>
                    </a:lnB>
                    <a:solidFill>
                      <a:srgbClr val="D9EDF7"/>
                    </a:solidFill>
                  </a:tcPr>
                </a:tc>
                <a:tc>
                  <a:txBody>
                    <a:bodyPr/>
                    <a:lstStyle/>
                    <a:p>
                      <a:pPr algn="ctr" fontAlgn="ctr"/>
                      <a:r>
                        <a:rPr lang="en-GB" sz="1800" b="1" i="1" dirty="0"/>
                        <a:t>Probability</a:t>
                      </a:r>
                      <a:endParaRPr lang="en-GB" sz="1800" b="1" dirty="0"/>
                    </a:p>
                  </a:txBody>
                  <a:tcPr marL="57577" marR="57577" marT="57577" marB="57577" anchor="ctr">
                    <a:lnL>
                      <a:noFill/>
                    </a:lnL>
                    <a:lnR>
                      <a:noFill/>
                    </a:lnR>
                    <a:lnT>
                      <a:noFill/>
                    </a:lnT>
                    <a:lnB w="9525" cap="flat" cmpd="sng" algn="ctr">
                      <a:solidFill>
                        <a:srgbClr val="DDDDDD"/>
                      </a:solidFill>
                      <a:prstDash val="solid"/>
                      <a:round/>
                      <a:headEnd type="none" w="med" len="med"/>
                      <a:tailEnd type="none" w="med" len="med"/>
                    </a:lnB>
                    <a:solidFill>
                      <a:srgbClr val="D9EDF7"/>
                    </a:solidFill>
                  </a:tcPr>
                </a:tc>
                <a:tc>
                  <a:txBody>
                    <a:bodyPr/>
                    <a:lstStyle/>
                    <a:p>
                      <a:pPr algn="ctr" fontAlgn="ctr"/>
                      <a:r>
                        <a:rPr lang="en-GB" sz="1800" b="1" dirty="0" smtClean="0"/>
                        <a:t>Remain</a:t>
                      </a:r>
                      <a:r>
                        <a:rPr lang="en-GB" sz="1800" b="1" dirty="0"/>
                        <a:t> </a:t>
                      </a:r>
                    </a:p>
                  </a:txBody>
                  <a:tcPr marL="57577" marR="57577" marT="57577" marB="57577" anchor="ctr">
                    <a:lnL>
                      <a:noFill/>
                    </a:lnL>
                    <a:lnR>
                      <a:noFill/>
                    </a:lnR>
                    <a:lnT>
                      <a:noFill/>
                    </a:lnT>
                    <a:lnB w="9525" cap="flat" cmpd="sng" algn="ctr">
                      <a:solidFill>
                        <a:srgbClr val="DDDDDD"/>
                      </a:solidFill>
                      <a:prstDash val="solid"/>
                      <a:round/>
                      <a:headEnd type="none" w="med" len="med"/>
                      <a:tailEnd type="none" w="med" len="med"/>
                    </a:lnB>
                    <a:solidFill>
                      <a:srgbClr val="D9EDF7"/>
                    </a:solidFill>
                  </a:tcPr>
                </a:tc>
                <a:tc>
                  <a:txBody>
                    <a:bodyPr/>
                    <a:lstStyle/>
                    <a:p>
                      <a:pPr algn="ctr" fontAlgn="ctr"/>
                      <a:r>
                        <a:rPr lang="en-GB" sz="1800" b="1" dirty="0"/>
                        <a:t>Leave</a:t>
                      </a:r>
                    </a:p>
                  </a:txBody>
                  <a:tcPr marL="57577" marR="57577" marT="57577" marB="57577" anchor="ctr">
                    <a:lnL>
                      <a:noFill/>
                    </a:lnL>
                    <a:lnR>
                      <a:noFill/>
                    </a:lnR>
                    <a:lnT>
                      <a:noFill/>
                    </a:lnT>
                    <a:lnB w="9525" cap="flat" cmpd="sng" algn="ctr">
                      <a:solidFill>
                        <a:srgbClr val="DDDDDD"/>
                      </a:solidFill>
                      <a:prstDash val="solid"/>
                      <a:round/>
                      <a:headEnd type="none" w="med" len="med"/>
                      <a:tailEnd type="none" w="med" len="med"/>
                    </a:lnB>
                    <a:solidFill>
                      <a:srgbClr val="D9EDF7"/>
                    </a:solidFill>
                  </a:tcPr>
                </a:tc>
                <a:tc>
                  <a:txBody>
                    <a:bodyPr/>
                    <a:lstStyle/>
                    <a:p>
                      <a:pPr algn="ctr" fontAlgn="ctr"/>
                      <a:r>
                        <a:rPr lang="en-GB" sz="1800" b="1" i="1" dirty="0"/>
                        <a:t>Probability</a:t>
                      </a:r>
                      <a:endParaRPr lang="en-GB" sz="1800" b="1" dirty="0"/>
                    </a:p>
                  </a:txBody>
                  <a:tcPr marL="57577" marR="57577" marT="57577" marB="57577" anchor="ctr">
                    <a:lnL>
                      <a:noFill/>
                    </a:lnL>
                    <a:lnR>
                      <a:noFill/>
                    </a:lnR>
                    <a:lnT>
                      <a:noFill/>
                    </a:lnT>
                    <a:lnB w="9525" cap="flat" cmpd="sng" algn="ctr">
                      <a:solidFill>
                        <a:srgbClr val="DDDDDD"/>
                      </a:solidFill>
                      <a:prstDash val="solid"/>
                      <a:round/>
                      <a:headEnd type="none" w="med" len="med"/>
                      <a:tailEnd type="none" w="med" len="med"/>
                    </a:lnB>
                    <a:solidFill>
                      <a:srgbClr val="D9EDF7"/>
                    </a:solidFill>
                  </a:tcPr>
                </a:tc>
                <a:tc>
                  <a:txBody>
                    <a:bodyPr/>
                    <a:lstStyle/>
                    <a:p>
                      <a:pPr algn="ctr" fontAlgn="ctr"/>
                      <a:r>
                        <a:rPr lang="en-GB" sz="1800" b="1" dirty="0"/>
                        <a:t> </a:t>
                      </a:r>
                    </a:p>
                  </a:txBody>
                  <a:tcPr marL="57577" marR="57577" marT="57577" marB="57577" anchor="ctr">
                    <a:lnL>
                      <a:noFill/>
                    </a:lnL>
                    <a:lnR>
                      <a:noFill/>
                    </a:lnR>
                    <a:lnT>
                      <a:noFill/>
                    </a:lnT>
                    <a:lnB w="9525" cap="flat" cmpd="sng" algn="ctr">
                      <a:solidFill>
                        <a:srgbClr val="DDDDDD"/>
                      </a:solidFill>
                      <a:prstDash val="solid"/>
                      <a:round/>
                      <a:headEnd type="none" w="med" len="med"/>
                      <a:tailEnd type="none" w="med" len="med"/>
                    </a:lnB>
                    <a:solidFill>
                      <a:srgbClr val="D9EDF7"/>
                    </a:solidFill>
                  </a:tcPr>
                </a:tc>
                <a:tc>
                  <a:txBody>
                    <a:bodyPr/>
                    <a:lstStyle/>
                    <a:p>
                      <a:pPr algn="ctr" fontAlgn="ctr"/>
                      <a:r>
                        <a:rPr lang="en-GB" sz="1800" b="1" dirty="0"/>
                        <a:t> </a:t>
                      </a:r>
                    </a:p>
                  </a:txBody>
                  <a:tcPr marL="57577" marR="57577" marT="57577" marB="57577" anchor="ctr">
                    <a:lnL>
                      <a:noFill/>
                    </a:lnL>
                    <a:lnR>
                      <a:noFill/>
                    </a:lnR>
                    <a:lnT>
                      <a:noFill/>
                    </a:lnT>
                    <a:lnB w="9525" cap="flat" cmpd="sng" algn="ctr">
                      <a:solidFill>
                        <a:srgbClr val="DDDDDD"/>
                      </a:solidFill>
                      <a:prstDash val="solid"/>
                      <a:round/>
                      <a:headEnd type="none" w="med" len="med"/>
                      <a:tailEnd type="none" w="med" len="med"/>
                    </a:lnB>
                    <a:solidFill>
                      <a:srgbClr val="D9EDF7"/>
                    </a:solidFill>
                  </a:tcPr>
                </a:tc>
              </a:tr>
              <a:tr h="1003648">
                <a:tc>
                  <a:txBody>
                    <a:bodyPr/>
                    <a:lstStyle/>
                    <a:p>
                      <a:pPr algn="l" fontAlgn="t"/>
                      <a:r>
                        <a:rPr lang="en-GB" sz="1600" b="1" u="none" strike="noStrike">
                          <a:solidFill>
                            <a:srgbClr val="337AB7"/>
                          </a:solidFill>
                          <a:hlinkClick r:id="rId3"/>
                        </a:rPr>
                        <a:t>Bet365</a:t>
                      </a:r>
                      <a:endParaRPr lang="en-GB" sz="1600"/>
                    </a:p>
                  </a:txBody>
                  <a:tcPr marL="57577" marR="57577" marT="57577" marB="57577" anchor="ctr">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t"/>
                      <a:r>
                        <a:rPr lang="en-GB" sz="2800" b="1" dirty="0">
                          <a:effectLst/>
                        </a:rPr>
                        <a:t>2/7</a:t>
                      </a:r>
                    </a:p>
                  </a:txBody>
                  <a:tcPr marL="74933" marR="74933" marT="74933" marB="74933" anchor="ctr">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t"/>
                      <a:r>
                        <a:rPr lang="en-GB" sz="2800" b="1" dirty="0">
                          <a:effectLst/>
                        </a:rPr>
                        <a:t>78%</a:t>
                      </a:r>
                    </a:p>
                  </a:txBody>
                  <a:tcPr marL="74933" marR="74933" marT="74933" marB="74933" anchor="ctr">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t"/>
                      <a:r>
                        <a:rPr lang="en-GB" sz="2800" b="1" dirty="0" smtClean="0">
                          <a:effectLst/>
                        </a:rPr>
                        <a:t>22%</a:t>
                      </a:r>
                      <a:endParaRPr lang="en-GB" sz="2800" b="1" dirty="0">
                        <a:effectLst/>
                      </a:endParaRPr>
                    </a:p>
                  </a:txBody>
                  <a:tcPr marL="74933" marR="74933" marT="74933" marB="74933" anchor="ctr">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t"/>
                      <a:r>
                        <a:rPr lang="en-GB" sz="2800" b="1" dirty="0">
                          <a:effectLst/>
                        </a:rPr>
                        <a:t>5/2</a:t>
                      </a:r>
                    </a:p>
                  </a:txBody>
                  <a:tcPr marL="74933" marR="74933" marT="74933" marB="74933" anchor="ctr">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t"/>
                      <a:endParaRPr lang="en-GB" sz="2800" b="1" dirty="0">
                        <a:effectLst/>
                      </a:endParaRPr>
                    </a:p>
                  </a:txBody>
                  <a:tcPr marL="74933" marR="74933" marT="74933" marB="74933" anchor="ctr">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l" fontAlgn="t"/>
                      <a:r>
                        <a:rPr lang="en-GB" sz="1600" u="none" strike="noStrike" dirty="0">
                          <a:solidFill>
                            <a:srgbClr val="337AB7"/>
                          </a:solidFill>
                          <a:hlinkClick r:id="rId3"/>
                        </a:rPr>
                        <a:t>www.Bet365.com</a:t>
                      </a:r>
                      <a:endParaRPr lang="en-GB" sz="1600" dirty="0"/>
                    </a:p>
                  </a:txBody>
                  <a:tcPr marL="57577" marR="57577" marT="57577" marB="57577" anchor="ctr">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r>
              <a:tr h="1003648">
                <a:tc>
                  <a:txBody>
                    <a:bodyPr/>
                    <a:lstStyle/>
                    <a:p>
                      <a:pPr algn="l" fontAlgn="t"/>
                      <a:r>
                        <a:rPr lang="en-GB" sz="1400" b="1" u="none" strike="noStrike" dirty="0">
                          <a:solidFill>
                            <a:srgbClr val="337AB7"/>
                          </a:solidFill>
                          <a:hlinkClick r:id="rId4"/>
                        </a:rPr>
                        <a:t>888Sport</a:t>
                      </a:r>
                      <a:endParaRPr lang="en-GB" sz="1400" dirty="0"/>
                    </a:p>
                  </a:txBody>
                  <a:tcPr marL="57577" marR="57577" marT="57577" marB="57577" anchor="ctr">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fontAlgn="t"/>
                      <a:r>
                        <a:rPr lang="en-GB" sz="2800" b="1">
                          <a:effectLst/>
                        </a:rPr>
                        <a:t>5/18</a:t>
                      </a:r>
                    </a:p>
                  </a:txBody>
                  <a:tcPr marL="74933" marR="74933" marT="74933" marB="74933" anchor="ctr">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fontAlgn="t"/>
                      <a:r>
                        <a:rPr lang="en-GB" sz="2800" b="1" dirty="0">
                          <a:effectLst/>
                        </a:rPr>
                        <a:t>78%</a:t>
                      </a:r>
                    </a:p>
                  </a:txBody>
                  <a:tcPr marL="74933" marR="74933" marT="74933" marB="74933" anchor="ctr">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fontAlgn="t"/>
                      <a:r>
                        <a:rPr lang="en-GB" sz="2800" b="1" dirty="0" smtClean="0">
                          <a:effectLst/>
                        </a:rPr>
                        <a:t>22%</a:t>
                      </a:r>
                      <a:endParaRPr lang="en-GB" sz="2800" b="1" dirty="0">
                        <a:effectLst/>
                      </a:endParaRPr>
                    </a:p>
                  </a:txBody>
                  <a:tcPr marL="74933" marR="74933" marT="74933" marB="74933" anchor="ctr">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fontAlgn="t"/>
                      <a:r>
                        <a:rPr lang="en-GB" sz="2800" b="1" dirty="0">
                          <a:effectLst/>
                        </a:rPr>
                        <a:t>16/5</a:t>
                      </a:r>
                    </a:p>
                  </a:txBody>
                  <a:tcPr marL="74933" marR="74933" marT="74933" marB="74933" anchor="ctr">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fontAlgn="t"/>
                      <a:endParaRPr lang="en-GB" sz="2800" b="1" dirty="0">
                        <a:effectLst/>
                      </a:endParaRPr>
                    </a:p>
                  </a:txBody>
                  <a:tcPr marL="74933" marR="74933" marT="74933" marB="74933" anchor="ctr">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l" fontAlgn="t"/>
                      <a:r>
                        <a:rPr lang="en-GB" sz="1400" u="none" strike="noStrike" dirty="0">
                          <a:solidFill>
                            <a:srgbClr val="337AB7"/>
                          </a:solidFill>
                          <a:hlinkClick r:id="rId4"/>
                        </a:rPr>
                        <a:t>www.888Sport.com</a:t>
                      </a:r>
                      <a:endParaRPr lang="en-GB" sz="1400" dirty="0"/>
                    </a:p>
                  </a:txBody>
                  <a:tcPr marL="57577" marR="57577" marT="57577" marB="57577" anchor="ctr">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r>
              <a:tr h="1003648">
                <a:tc>
                  <a:txBody>
                    <a:bodyPr/>
                    <a:lstStyle/>
                    <a:p>
                      <a:pPr algn="l" fontAlgn="t"/>
                      <a:r>
                        <a:rPr lang="en-GB" sz="1400" b="1" u="none" strike="noStrike" dirty="0">
                          <a:solidFill>
                            <a:srgbClr val="337AB7"/>
                          </a:solidFill>
                          <a:hlinkClick r:id="rId5"/>
                        </a:rPr>
                        <a:t>Ladbrokes</a:t>
                      </a:r>
                      <a:endParaRPr lang="en-GB" sz="1400" dirty="0"/>
                    </a:p>
                  </a:txBody>
                  <a:tcPr marL="57577" marR="57577" marT="57577" marB="57577" anchor="ctr">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t"/>
                      <a:r>
                        <a:rPr lang="en-GB" sz="2800" b="1">
                          <a:effectLst/>
                        </a:rPr>
                        <a:t>2/7</a:t>
                      </a:r>
                    </a:p>
                  </a:txBody>
                  <a:tcPr marL="74933" marR="74933" marT="74933" marB="74933" anchor="ctr">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t"/>
                      <a:r>
                        <a:rPr lang="en-GB" sz="2800" b="1" dirty="0">
                          <a:effectLst/>
                        </a:rPr>
                        <a:t>78%</a:t>
                      </a:r>
                    </a:p>
                  </a:txBody>
                  <a:tcPr marL="74933" marR="74933" marT="74933" marB="74933" anchor="ctr">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t"/>
                      <a:r>
                        <a:rPr lang="en-GB" sz="2800" b="1" dirty="0" smtClean="0">
                          <a:effectLst/>
                        </a:rPr>
                        <a:t>22%</a:t>
                      </a:r>
                      <a:endParaRPr lang="en-GB" sz="2800" b="1" dirty="0">
                        <a:effectLst/>
                      </a:endParaRPr>
                    </a:p>
                  </a:txBody>
                  <a:tcPr marL="74933" marR="74933" marT="74933" marB="74933" anchor="ctr">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t"/>
                      <a:r>
                        <a:rPr lang="en-GB" sz="2800" b="1">
                          <a:effectLst/>
                        </a:rPr>
                        <a:t>5/2</a:t>
                      </a:r>
                    </a:p>
                  </a:txBody>
                  <a:tcPr marL="74933" marR="74933" marT="74933" marB="74933" anchor="ctr">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t"/>
                      <a:endParaRPr lang="en-GB" sz="2800" b="1" dirty="0">
                        <a:effectLst/>
                      </a:endParaRPr>
                    </a:p>
                  </a:txBody>
                  <a:tcPr marL="74933" marR="74933" marT="74933" marB="74933" anchor="ctr">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l" fontAlgn="t"/>
                      <a:r>
                        <a:rPr lang="en-GB" sz="1400" u="none" strike="noStrike" dirty="0">
                          <a:solidFill>
                            <a:srgbClr val="337AB7"/>
                          </a:solidFill>
                          <a:hlinkClick r:id="rId5"/>
                        </a:rPr>
                        <a:t>www.ladbrokes.com</a:t>
                      </a:r>
                      <a:endParaRPr lang="en-GB" sz="1400" dirty="0"/>
                    </a:p>
                  </a:txBody>
                  <a:tcPr marL="57577" marR="57577" marT="57577" marB="57577" anchor="ctr">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r>
              <a:tr h="1003648">
                <a:tc>
                  <a:txBody>
                    <a:bodyPr/>
                    <a:lstStyle/>
                    <a:p>
                      <a:pPr algn="l" fontAlgn="t"/>
                      <a:r>
                        <a:rPr lang="en-GB" sz="1400" b="1" u="none" strike="noStrike" dirty="0" err="1">
                          <a:solidFill>
                            <a:srgbClr val="337AB7"/>
                          </a:solidFill>
                          <a:hlinkClick r:id="rId6"/>
                        </a:rPr>
                        <a:t>BetFair</a:t>
                      </a:r>
                      <a:endParaRPr lang="en-GB" sz="1400" dirty="0"/>
                    </a:p>
                  </a:txBody>
                  <a:tcPr marL="57577" marR="57577" marT="57577" marB="57577" anchor="ctr">
                    <a:lnL>
                      <a:noFill/>
                    </a:lnL>
                    <a:lnR>
                      <a:noFill/>
                    </a:lnR>
                    <a:lnT w="9525" cap="flat" cmpd="sng" algn="ctr">
                      <a:solidFill>
                        <a:srgbClr val="DDDDDD"/>
                      </a:solidFill>
                      <a:prstDash val="solid"/>
                      <a:round/>
                      <a:headEnd type="none" w="med" len="med"/>
                      <a:tailEnd type="none" w="med" len="med"/>
                    </a:lnT>
                    <a:lnB>
                      <a:noFill/>
                    </a:lnB>
                    <a:solidFill>
                      <a:srgbClr val="F9F9F9"/>
                    </a:solidFill>
                  </a:tcPr>
                </a:tc>
                <a:tc>
                  <a:txBody>
                    <a:bodyPr/>
                    <a:lstStyle/>
                    <a:p>
                      <a:pPr algn="ctr" fontAlgn="t"/>
                      <a:r>
                        <a:rPr lang="en-GB" sz="2800" b="1">
                          <a:effectLst/>
                        </a:rPr>
                        <a:t>1/3</a:t>
                      </a:r>
                    </a:p>
                  </a:txBody>
                  <a:tcPr marL="74933" marR="74933" marT="74933" marB="74933" anchor="ctr">
                    <a:lnL>
                      <a:noFill/>
                    </a:lnL>
                    <a:lnR>
                      <a:noFill/>
                    </a:lnR>
                    <a:lnT w="9525" cap="flat" cmpd="sng" algn="ctr">
                      <a:solidFill>
                        <a:srgbClr val="DDDDDD"/>
                      </a:solidFill>
                      <a:prstDash val="solid"/>
                      <a:round/>
                      <a:headEnd type="none" w="med" len="med"/>
                      <a:tailEnd type="none" w="med" len="med"/>
                    </a:lnT>
                    <a:lnB>
                      <a:noFill/>
                    </a:lnB>
                    <a:solidFill>
                      <a:srgbClr val="F9F9F9"/>
                    </a:solidFill>
                  </a:tcPr>
                </a:tc>
                <a:tc>
                  <a:txBody>
                    <a:bodyPr/>
                    <a:lstStyle/>
                    <a:p>
                      <a:pPr algn="ctr" fontAlgn="t"/>
                      <a:r>
                        <a:rPr lang="en-GB" sz="2800" b="1" dirty="0">
                          <a:effectLst/>
                        </a:rPr>
                        <a:t>75%</a:t>
                      </a:r>
                    </a:p>
                  </a:txBody>
                  <a:tcPr marL="74933" marR="74933" marT="74933" marB="74933" anchor="ctr">
                    <a:lnL>
                      <a:noFill/>
                    </a:lnL>
                    <a:lnR>
                      <a:noFill/>
                    </a:lnR>
                    <a:lnT w="9525" cap="flat" cmpd="sng" algn="ctr">
                      <a:solidFill>
                        <a:srgbClr val="DDDDDD"/>
                      </a:solidFill>
                      <a:prstDash val="solid"/>
                      <a:round/>
                      <a:headEnd type="none" w="med" len="med"/>
                      <a:tailEnd type="none" w="med" len="med"/>
                    </a:lnT>
                    <a:lnB>
                      <a:noFill/>
                    </a:lnB>
                    <a:solidFill>
                      <a:srgbClr val="F9F9F9"/>
                    </a:solidFill>
                  </a:tcPr>
                </a:tc>
                <a:tc>
                  <a:txBody>
                    <a:bodyPr/>
                    <a:lstStyle/>
                    <a:p>
                      <a:pPr algn="ctr" fontAlgn="t"/>
                      <a:r>
                        <a:rPr lang="en-GB" sz="2800" b="1" dirty="0">
                          <a:effectLst/>
                        </a:rPr>
                        <a:t>2</a:t>
                      </a:r>
                      <a:r>
                        <a:rPr lang="en-GB" sz="2800" b="1" dirty="0" smtClean="0">
                          <a:effectLst/>
                        </a:rPr>
                        <a:t>5</a:t>
                      </a:r>
                      <a:r>
                        <a:rPr lang="en-GB" sz="2800" b="1" dirty="0">
                          <a:effectLst/>
                        </a:rPr>
                        <a:t>%</a:t>
                      </a:r>
                    </a:p>
                  </a:txBody>
                  <a:tcPr marL="74933" marR="74933" marT="74933" marB="74933" anchor="ctr">
                    <a:lnL>
                      <a:noFill/>
                    </a:lnL>
                    <a:lnR>
                      <a:noFill/>
                    </a:lnR>
                    <a:lnT w="9525" cap="flat" cmpd="sng" algn="ctr">
                      <a:solidFill>
                        <a:srgbClr val="DDDDDD"/>
                      </a:solidFill>
                      <a:prstDash val="solid"/>
                      <a:round/>
                      <a:headEnd type="none" w="med" len="med"/>
                      <a:tailEnd type="none" w="med" len="med"/>
                    </a:lnT>
                    <a:lnB>
                      <a:noFill/>
                    </a:lnB>
                    <a:solidFill>
                      <a:srgbClr val="F9F9F9"/>
                    </a:solidFill>
                  </a:tcPr>
                </a:tc>
                <a:tc>
                  <a:txBody>
                    <a:bodyPr/>
                    <a:lstStyle/>
                    <a:p>
                      <a:pPr algn="ctr" fontAlgn="t"/>
                      <a:r>
                        <a:rPr lang="en-GB" sz="2800" b="1">
                          <a:effectLst/>
                        </a:rPr>
                        <a:t>9/4</a:t>
                      </a:r>
                    </a:p>
                  </a:txBody>
                  <a:tcPr marL="74933" marR="74933" marT="74933" marB="74933" anchor="ctr">
                    <a:lnL>
                      <a:noFill/>
                    </a:lnL>
                    <a:lnR>
                      <a:noFill/>
                    </a:lnR>
                    <a:lnT w="9525" cap="flat" cmpd="sng" algn="ctr">
                      <a:solidFill>
                        <a:srgbClr val="DDDDDD"/>
                      </a:solidFill>
                      <a:prstDash val="solid"/>
                      <a:round/>
                      <a:headEnd type="none" w="med" len="med"/>
                      <a:tailEnd type="none" w="med" len="med"/>
                    </a:lnT>
                    <a:lnB>
                      <a:noFill/>
                    </a:lnB>
                    <a:solidFill>
                      <a:srgbClr val="F9F9F9"/>
                    </a:solidFill>
                  </a:tcPr>
                </a:tc>
                <a:tc>
                  <a:txBody>
                    <a:bodyPr/>
                    <a:lstStyle/>
                    <a:p>
                      <a:pPr algn="ctr" fontAlgn="t"/>
                      <a:endParaRPr lang="en-GB" sz="2800" b="1" dirty="0">
                        <a:effectLst/>
                      </a:endParaRPr>
                    </a:p>
                  </a:txBody>
                  <a:tcPr marL="74933" marR="74933" marT="74933" marB="74933" anchor="ctr">
                    <a:lnL>
                      <a:noFill/>
                    </a:lnL>
                    <a:lnR>
                      <a:noFill/>
                    </a:lnR>
                    <a:lnT w="9525" cap="flat" cmpd="sng" algn="ctr">
                      <a:solidFill>
                        <a:srgbClr val="DDDDDD"/>
                      </a:solidFill>
                      <a:prstDash val="solid"/>
                      <a:round/>
                      <a:headEnd type="none" w="med" len="med"/>
                      <a:tailEnd type="none" w="med" len="med"/>
                    </a:lnT>
                    <a:lnB>
                      <a:noFill/>
                    </a:lnB>
                    <a:solidFill>
                      <a:srgbClr val="F9F9F9"/>
                    </a:solidFill>
                  </a:tcPr>
                </a:tc>
                <a:tc>
                  <a:txBody>
                    <a:bodyPr/>
                    <a:lstStyle/>
                    <a:p>
                      <a:pPr algn="l" fontAlgn="t"/>
                      <a:r>
                        <a:rPr lang="en-GB" sz="1400" u="none" strike="noStrike" dirty="0">
                          <a:solidFill>
                            <a:srgbClr val="337AB7"/>
                          </a:solidFill>
                          <a:hlinkClick r:id="rId6"/>
                        </a:rPr>
                        <a:t>www.betfair.co.uk</a:t>
                      </a:r>
                      <a:endParaRPr lang="en-GB" sz="1400" dirty="0"/>
                    </a:p>
                  </a:txBody>
                  <a:tcPr marL="57577" marR="57577" marT="57577" marB="57577" anchor="ctr">
                    <a:lnL>
                      <a:noFill/>
                    </a:lnL>
                    <a:lnR>
                      <a:noFill/>
                    </a:lnR>
                    <a:lnT w="9525" cap="flat" cmpd="sng" algn="ctr">
                      <a:solidFill>
                        <a:srgbClr val="DDDDDD"/>
                      </a:solidFill>
                      <a:prstDash val="solid"/>
                      <a:round/>
                      <a:headEnd type="none" w="med" len="med"/>
                      <a:tailEnd type="none" w="med" len="med"/>
                    </a:lnT>
                    <a:lnB>
                      <a:noFill/>
                    </a:lnB>
                    <a:solidFill>
                      <a:srgbClr val="F9F9F9"/>
                    </a:solidFill>
                  </a:tcPr>
                </a:tc>
              </a:tr>
            </a:tbl>
          </a:graphicData>
        </a:graphic>
      </p:graphicFrame>
      <p:sp>
        <p:nvSpPr>
          <p:cNvPr id="4097" name="Rectangle 1"/>
          <p:cNvSpPr>
            <a:spLocks noChangeArrowheads="1"/>
          </p:cNvSpPr>
          <p:nvPr/>
        </p:nvSpPr>
        <p:spPr bwMode="auto">
          <a:xfrm>
            <a:off x="251520" y="5828880"/>
            <a:ext cx="8052172" cy="553982"/>
          </a:xfrm>
          <a:prstGeom prst="rect">
            <a:avLst/>
          </a:prstGeom>
          <a:noFill/>
          <a:ln w="9525">
            <a:noFill/>
            <a:miter lim="800000"/>
            <a:headEnd/>
            <a:tailEnd/>
          </a:ln>
          <a:effectLst/>
        </p:spPr>
        <p:txBody>
          <a:bodyPr vert="horz" wrap="none" lIns="91424" tIns="45712" rIns="91424" bIns="45712" numCol="1" anchor="ctr" anchorCtr="0" compatLnSpc="1">
            <a:prstTxWarp prst="textNoShape">
              <a:avLst/>
            </a:prstTxWarp>
            <a:spAutoFit/>
          </a:bodyPr>
          <a:lstStyle/>
          <a:p>
            <a:pPr fontAlgn="base">
              <a:spcBef>
                <a:spcPct val="0"/>
              </a:spcBef>
              <a:spcAft>
                <a:spcPct val="0"/>
              </a:spcAft>
            </a:pPr>
            <a:r>
              <a:rPr lang="en-US" sz="1200" b="1" dirty="0">
                <a:solidFill>
                  <a:srgbClr val="333333"/>
                </a:solidFill>
                <a:latin typeface="Source Sans Pro"/>
                <a:cs typeface="Arial" pitchFamily="34" charset="0"/>
              </a:rPr>
              <a:t>Last updated: </a:t>
            </a:r>
            <a:r>
              <a:rPr lang="en-US" sz="1200" b="1" dirty="0" smtClean="0">
                <a:solidFill>
                  <a:srgbClr val="333333"/>
                </a:solidFill>
                <a:latin typeface="Source Sans Pro"/>
                <a:cs typeface="Arial" pitchFamily="34" charset="0"/>
              </a:rPr>
              <a:t>16th </a:t>
            </a:r>
            <a:r>
              <a:rPr lang="en-US" sz="1200" b="1" dirty="0">
                <a:solidFill>
                  <a:srgbClr val="333333"/>
                </a:solidFill>
                <a:latin typeface="Source Sans Pro"/>
                <a:cs typeface="Arial" pitchFamily="34" charset="0"/>
              </a:rPr>
              <a:t>May 2016					Source: </a:t>
            </a:r>
            <a:r>
              <a:rPr lang="en-US" sz="1200" b="1" dirty="0" err="1">
                <a:solidFill>
                  <a:srgbClr val="333333"/>
                </a:solidFill>
                <a:latin typeface="Source Sans Pro"/>
                <a:cs typeface="Arial" pitchFamily="34" charset="0"/>
              </a:rPr>
              <a:t>Pollstation</a:t>
            </a:r>
            <a:endParaRPr lang="en-US" sz="600" b="1" dirty="0">
              <a:latin typeface="Arial" pitchFamily="34" charset="0"/>
              <a:cs typeface="Arial" pitchFamily="34" charset="0"/>
            </a:endParaRPr>
          </a:p>
          <a:p>
            <a:pPr eaLnBrk="0" fontAlgn="base" hangingPunct="0">
              <a:spcBef>
                <a:spcPct val="0"/>
              </a:spcBef>
              <a:spcAft>
                <a:spcPct val="0"/>
              </a:spcAft>
            </a:pPr>
            <a:endParaRPr lang="en-US" dirty="0">
              <a:latin typeface="Arial" pitchFamily="34" charset="0"/>
              <a:cs typeface="Arial" pitchFamily="34" charset="0"/>
            </a:endParaRPr>
          </a:p>
        </p:txBody>
      </p:sp>
    </p:spTree>
    <p:extLst>
      <p:ext uri="{BB962C8B-B14F-4D97-AF65-F5344CB8AC3E}">
        <p14:creationId xmlns:p14="http://schemas.microsoft.com/office/powerpoint/2010/main" val="337808809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3" y="332666"/>
            <a:ext cx="6275328" cy="556157"/>
          </a:xfrm>
        </p:spPr>
        <p:txBody>
          <a:bodyPr/>
          <a:lstStyle/>
          <a:p>
            <a:r>
              <a:rPr lang="en-GB" dirty="0" smtClean="0"/>
              <a:t>Is there a “special relationship”?</a:t>
            </a:r>
            <a:endParaRPr lang="en-GB" dirty="0"/>
          </a:p>
        </p:txBody>
      </p:sp>
      <p:graphicFrame>
        <p:nvGraphicFramePr>
          <p:cNvPr id="8" name="Content Placeholder 7"/>
          <p:cNvGraphicFramePr>
            <a:graphicFrameLocks noGrp="1"/>
          </p:cNvGraphicFramePr>
          <p:nvPr>
            <p:ph sz="quarter" idx="13"/>
            <p:extLst>
              <p:ext uri="{D42A27DB-BD31-4B8C-83A1-F6EECF244321}">
                <p14:modId xmlns:p14="http://schemas.microsoft.com/office/powerpoint/2010/main" val="593074300"/>
              </p:ext>
            </p:extLst>
          </p:nvPr>
        </p:nvGraphicFramePr>
        <p:xfrm>
          <a:off x="471047" y="1779653"/>
          <a:ext cx="8199192" cy="4081972"/>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 Placeholder 5"/>
          <p:cNvSpPr>
            <a:spLocks noGrp="1"/>
          </p:cNvSpPr>
          <p:nvPr>
            <p:ph type="body" sz="quarter" idx="16"/>
          </p:nvPr>
        </p:nvSpPr>
        <p:spPr>
          <a:xfrm>
            <a:off x="472404" y="6027424"/>
            <a:ext cx="8348068" cy="209887"/>
          </a:xfrm>
        </p:spPr>
        <p:txBody>
          <a:bodyPr/>
          <a:lstStyle/>
          <a:p>
            <a:r>
              <a:rPr lang="en-GB" sz="1300" b="1" dirty="0"/>
              <a:t>Base: 1,005 online adults aged 16-64 in each of Great Britain and the United States, March 25 – April 8 2016</a:t>
            </a: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45" r="97189" b="97795"/>
          <a:stretch/>
        </p:blipFill>
        <p:spPr>
          <a:xfrm>
            <a:off x="315950" y="3797512"/>
            <a:ext cx="862044" cy="780761"/>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520" y="2337399"/>
            <a:ext cx="911689" cy="709957"/>
          </a:xfrm>
          <a:prstGeom prst="rect">
            <a:avLst/>
          </a:prstGeom>
        </p:spPr>
      </p:pic>
      <p:sp>
        <p:nvSpPr>
          <p:cNvPr id="11" name="Oval 10"/>
          <p:cNvSpPr/>
          <p:nvPr/>
        </p:nvSpPr>
        <p:spPr bwMode="gray">
          <a:xfrm>
            <a:off x="4355976" y="3868577"/>
            <a:ext cx="1046767" cy="319314"/>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6171" tIns="63086" rIns="126171" bIns="63086" numCol="1" spcCol="0" rtlCol="0" fromWordArt="0" anchor="ctr" anchorCtr="0" forceAA="0" compatLnSpc="1">
            <a:prstTxWarp prst="textNoShape">
              <a:avLst/>
            </a:prstTxWarp>
            <a:noAutofit/>
          </a:bodyPr>
          <a:lstStyle/>
          <a:p>
            <a:pPr algn="ctr" defTabSz="801188">
              <a:lnSpc>
                <a:spcPct val="110000"/>
              </a:lnSpc>
              <a:spcBef>
                <a:spcPts val="2104"/>
              </a:spcBef>
              <a:buClr>
                <a:srgbClr val="222223"/>
              </a:buClr>
            </a:pPr>
            <a:r>
              <a:rPr lang="en-GB" b="1" dirty="0" smtClean="0">
                <a:solidFill>
                  <a:schemeClr val="tx1"/>
                </a:solidFill>
              </a:rPr>
              <a:t>43%</a:t>
            </a:r>
          </a:p>
        </p:txBody>
      </p:sp>
      <p:sp>
        <p:nvSpPr>
          <p:cNvPr id="12" name="Oval 11"/>
          <p:cNvSpPr/>
          <p:nvPr/>
        </p:nvSpPr>
        <p:spPr bwMode="gray">
          <a:xfrm>
            <a:off x="5004047" y="2378481"/>
            <a:ext cx="1046767" cy="319314"/>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6171" tIns="63086" rIns="126171" bIns="63086" numCol="1" spcCol="0" rtlCol="0" fromWordArt="0" anchor="ctr" anchorCtr="0" forceAA="0" compatLnSpc="1">
            <a:prstTxWarp prst="textNoShape">
              <a:avLst/>
            </a:prstTxWarp>
            <a:noAutofit/>
          </a:bodyPr>
          <a:lstStyle/>
          <a:p>
            <a:pPr algn="ctr" defTabSz="801188">
              <a:lnSpc>
                <a:spcPct val="110000"/>
              </a:lnSpc>
              <a:spcBef>
                <a:spcPts val="2104"/>
              </a:spcBef>
              <a:buClr>
                <a:srgbClr val="222223"/>
              </a:buClr>
            </a:pPr>
            <a:r>
              <a:rPr lang="en-GB" b="1" dirty="0" smtClean="0">
                <a:solidFill>
                  <a:schemeClr val="tx1"/>
                </a:solidFill>
              </a:rPr>
              <a:t>52%</a:t>
            </a:r>
          </a:p>
        </p:txBody>
      </p:sp>
      <p:sp>
        <p:nvSpPr>
          <p:cNvPr id="13" name="Oval 12"/>
          <p:cNvSpPr/>
          <p:nvPr/>
        </p:nvSpPr>
        <p:spPr bwMode="gray">
          <a:xfrm>
            <a:off x="6050814" y="3859482"/>
            <a:ext cx="1046767" cy="319314"/>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6171" tIns="63086" rIns="126171" bIns="63086" numCol="1" spcCol="0" rtlCol="0" fromWordArt="0" anchor="ctr" anchorCtr="0" forceAA="0" compatLnSpc="1">
            <a:prstTxWarp prst="textNoShape">
              <a:avLst/>
            </a:prstTxWarp>
            <a:noAutofit/>
          </a:bodyPr>
          <a:lstStyle/>
          <a:p>
            <a:pPr algn="ctr" defTabSz="801188">
              <a:lnSpc>
                <a:spcPct val="110000"/>
              </a:lnSpc>
              <a:spcBef>
                <a:spcPts val="2104"/>
              </a:spcBef>
              <a:buClr>
                <a:srgbClr val="222223"/>
              </a:buClr>
            </a:pPr>
            <a:r>
              <a:rPr lang="en-GB" b="1" dirty="0" smtClean="0">
                <a:solidFill>
                  <a:schemeClr val="tx1"/>
                </a:solidFill>
              </a:rPr>
              <a:t>20%</a:t>
            </a:r>
          </a:p>
        </p:txBody>
      </p:sp>
      <p:sp>
        <p:nvSpPr>
          <p:cNvPr id="14" name="Oval 13"/>
          <p:cNvSpPr/>
          <p:nvPr/>
        </p:nvSpPr>
        <p:spPr bwMode="gray">
          <a:xfrm>
            <a:off x="6948264" y="2378481"/>
            <a:ext cx="1046767" cy="319314"/>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6171" tIns="63086" rIns="126171" bIns="63086" numCol="1" spcCol="0" rtlCol="0" fromWordArt="0" anchor="ctr" anchorCtr="0" forceAA="0" compatLnSpc="1">
            <a:prstTxWarp prst="textNoShape">
              <a:avLst/>
            </a:prstTxWarp>
            <a:noAutofit/>
          </a:bodyPr>
          <a:lstStyle/>
          <a:p>
            <a:pPr algn="ctr" defTabSz="801188">
              <a:lnSpc>
                <a:spcPct val="110000"/>
              </a:lnSpc>
              <a:spcBef>
                <a:spcPts val="2104"/>
              </a:spcBef>
              <a:buClr>
                <a:srgbClr val="222223"/>
              </a:buClr>
            </a:pPr>
            <a:r>
              <a:rPr lang="en-GB" b="1" dirty="0" smtClean="0">
                <a:solidFill>
                  <a:schemeClr val="tx1"/>
                </a:solidFill>
              </a:rPr>
              <a:t>7%</a:t>
            </a:r>
          </a:p>
        </p:txBody>
      </p:sp>
      <p:sp>
        <p:nvSpPr>
          <p:cNvPr id="4" name="TextBox 3"/>
          <p:cNvSpPr txBox="1"/>
          <p:nvPr/>
        </p:nvSpPr>
        <p:spPr>
          <a:xfrm>
            <a:off x="631231" y="1268761"/>
            <a:ext cx="8004689" cy="553998"/>
          </a:xfrm>
          <a:prstGeom prst="rect">
            <a:avLst/>
          </a:prstGeom>
          <a:noFill/>
        </p:spPr>
        <p:txBody>
          <a:bodyPr wrap="square" lIns="0" tIns="0" rIns="0" bIns="0" rtlCol="0">
            <a:spAutoFit/>
          </a:bodyPr>
          <a:lstStyle/>
          <a:p>
            <a:pPr defTabSz="801188">
              <a:defRPr/>
            </a:pPr>
            <a:r>
              <a:rPr lang="en-GB" b="1" dirty="0" smtClean="0"/>
              <a:t>Q.  </a:t>
            </a:r>
            <a:r>
              <a:rPr lang="en-GB" b="1" i="1" dirty="0" smtClean="0"/>
              <a:t>“To </a:t>
            </a:r>
            <a:r>
              <a:rPr lang="en-GB" b="1" i="1" dirty="0"/>
              <a:t>what extent do you agree or disagree that ‘there is currently a special relationship between the </a:t>
            </a:r>
            <a:r>
              <a:rPr lang="en-GB" b="1" i="1" dirty="0" smtClean="0"/>
              <a:t>United States </a:t>
            </a:r>
            <a:r>
              <a:rPr lang="en-GB" b="1" i="1" dirty="0"/>
              <a:t>and </a:t>
            </a:r>
            <a:r>
              <a:rPr lang="en-GB" b="1" i="1" dirty="0" smtClean="0"/>
              <a:t>Britain’?”</a:t>
            </a:r>
            <a:endParaRPr lang="en-GB" b="1" i="1" dirty="0"/>
          </a:p>
        </p:txBody>
      </p:sp>
      <p:grpSp>
        <p:nvGrpSpPr>
          <p:cNvPr id="17" name="Group 16"/>
          <p:cNvGrpSpPr/>
          <p:nvPr/>
        </p:nvGrpSpPr>
        <p:grpSpPr>
          <a:xfrm>
            <a:off x="6170203" y="2204864"/>
            <a:ext cx="706053" cy="720080"/>
            <a:chOff x="6170203" y="2204864"/>
            <a:chExt cx="706053" cy="720080"/>
          </a:xfrm>
        </p:grpSpPr>
        <p:sp>
          <p:nvSpPr>
            <p:cNvPr id="15" name="Oval 14"/>
            <p:cNvSpPr/>
            <p:nvPr/>
          </p:nvSpPr>
          <p:spPr bwMode="gray">
            <a:xfrm>
              <a:off x="6170203" y="2204864"/>
              <a:ext cx="706053" cy="72008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16" name="TextBox 15"/>
            <p:cNvSpPr txBox="1"/>
            <p:nvPr/>
          </p:nvSpPr>
          <p:spPr>
            <a:xfrm>
              <a:off x="6216432" y="2378481"/>
              <a:ext cx="576064" cy="338554"/>
            </a:xfrm>
            <a:prstGeom prst="rect">
              <a:avLst/>
            </a:prstGeom>
            <a:noFill/>
          </p:spPr>
          <p:txBody>
            <a:bodyPr wrap="square" lIns="0" tIns="0" rIns="0" bIns="0" rtlCol="0">
              <a:spAutoFit/>
            </a:bodyPr>
            <a:lstStyle/>
            <a:p>
              <a:pPr>
                <a:lnSpc>
                  <a:spcPct val="110000"/>
                </a:lnSpc>
                <a:spcBef>
                  <a:spcPts val="2400"/>
                </a:spcBef>
                <a:buClr>
                  <a:schemeClr val="bg2"/>
                </a:buClr>
              </a:pPr>
              <a:r>
                <a:rPr lang="en-GB" sz="2000" b="1" dirty="0"/>
                <a:t>+45</a:t>
              </a:r>
            </a:p>
          </p:txBody>
        </p:sp>
      </p:grpSp>
      <p:grpSp>
        <p:nvGrpSpPr>
          <p:cNvPr id="18" name="Group 17"/>
          <p:cNvGrpSpPr/>
          <p:nvPr/>
        </p:nvGrpSpPr>
        <p:grpSpPr>
          <a:xfrm>
            <a:off x="5364088" y="3645024"/>
            <a:ext cx="706053" cy="720080"/>
            <a:chOff x="6170203" y="2204864"/>
            <a:chExt cx="706053" cy="720080"/>
          </a:xfrm>
        </p:grpSpPr>
        <p:sp>
          <p:nvSpPr>
            <p:cNvPr id="19" name="Oval 18"/>
            <p:cNvSpPr/>
            <p:nvPr/>
          </p:nvSpPr>
          <p:spPr bwMode="gray">
            <a:xfrm>
              <a:off x="6170203" y="2204864"/>
              <a:ext cx="706053" cy="72008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20" name="TextBox 19"/>
            <p:cNvSpPr txBox="1"/>
            <p:nvPr/>
          </p:nvSpPr>
          <p:spPr>
            <a:xfrm>
              <a:off x="6216432" y="2378481"/>
              <a:ext cx="576064" cy="338554"/>
            </a:xfrm>
            <a:prstGeom prst="rect">
              <a:avLst/>
            </a:prstGeom>
            <a:noFill/>
          </p:spPr>
          <p:txBody>
            <a:bodyPr wrap="square" lIns="0" tIns="0" rIns="0" bIns="0" rtlCol="0">
              <a:spAutoFit/>
            </a:bodyPr>
            <a:lstStyle/>
            <a:p>
              <a:pPr>
                <a:lnSpc>
                  <a:spcPct val="110000"/>
                </a:lnSpc>
                <a:spcBef>
                  <a:spcPts val="2400"/>
                </a:spcBef>
                <a:buClr>
                  <a:schemeClr val="bg2"/>
                </a:buClr>
              </a:pPr>
              <a:r>
                <a:rPr lang="en-GB" sz="2000" b="1" dirty="0"/>
                <a:t>+23</a:t>
              </a:r>
            </a:p>
          </p:txBody>
        </p:sp>
      </p:grpSp>
    </p:spTree>
    <p:extLst>
      <p:ext uri="{BB962C8B-B14F-4D97-AF65-F5344CB8AC3E}">
        <p14:creationId xmlns:p14="http://schemas.microsoft.com/office/powerpoint/2010/main" val="1266185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14"/>
          <p:cNvGraphicFramePr/>
          <p:nvPr>
            <p:extLst>
              <p:ext uri="{D42A27DB-BD31-4B8C-83A1-F6EECF244321}">
                <p14:modId xmlns:p14="http://schemas.microsoft.com/office/powerpoint/2010/main" val="2416120562"/>
              </p:ext>
            </p:extLst>
          </p:nvPr>
        </p:nvGraphicFramePr>
        <p:xfrm>
          <a:off x="5076056" y="2060849"/>
          <a:ext cx="3740873" cy="447596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normAutofit/>
          </a:bodyPr>
          <a:lstStyle/>
          <a:p>
            <a:r>
              <a:rPr lang="en-GB" dirty="0" smtClean="0"/>
              <a:t>What reforms may have biggest impact on leave supporters?</a:t>
            </a:r>
            <a:endParaRPr lang="en-GB" dirty="0"/>
          </a:p>
        </p:txBody>
      </p:sp>
      <p:sp>
        <p:nvSpPr>
          <p:cNvPr id="21" name="Text Placeholder 23"/>
          <p:cNvSpPr>
            <a:spLocks noGrp="1"/>
          </p:cNvSpPr>
          <p:nvPr>
            <p:ph type="body" sz="quarter" idx="15"/>
          </p:nvPr>
        </p:nvSpPr>
        <p:spPr>
          <a:xfrm>
            <a:off x="2599210" y="5852790"/>
            <a:ext cx="5976665" cy="298800"/>
          </a:xfrm>
        </p:spPr>
        <p:txBody>
          <a:bodyPr>
            <a:normAutofit/>
          </a:bodyPr>
          <a:lstStyle/>
          <a:p>
            <a:r>
              <a:rPr lang="en-GB" sz="1400" b="1" dirty="0"/>
              <a:t>Source: </a:t>
            </a:r>
            <a:r>
              <a:rPr lang="en-GB" sz="1400" b="1" dirty="0" err="1"/>
              <a:t>Ipsos</a:t>
            </a:r>
            <a:r>
              <a:rPr lang="en-GB" sz="1400" b="1" dirty="0"/>
              <a:t> MORI</a:t>
            </a:r>
          </a:p>
        </p:txBody>
      </p:sp>
      <p:sp>
        <p:nvSpPr>
          <p:cNvPr id="16" name="TextBox 1"/>
          <p:cNvSpPr txBox="1"/>
          <p:nvPr/>
        </p:nvSpPr>
        <p:spPr>
          <a:xfrm>
            <a:off x="395537" y="3890181"/>
            <a:ext cx="4679775" cy="474924"/>
          </a:xfrm>
          <a:prstGeom prst="rect">
            <a:avLst/>
          </a:prstGeom>
          <a:noFill/>
        </p:spPr>
        <p:txBody>
          <a:bodyPr wrap="square" lIns="0" tIns="0" rIns="0" bIns="0"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900"/>
              </a:spcBef>
            </a:pPr>
            <a:r>
              <a:rPr lang="en-GB" sz="1200" b="1" dirty="0">
                <a:latin typeface="Century Gothic" panose="020B0502020202020204" pitchFamily="34" charset="0"/>
              </a:rPr>
              <a:t>Returning more powers to the UK Parliament, such as deciding how many hours doctors can work.</a:t>
            </a:r>
            <a:endParaRPr lang="en-GB" sz="1200" b="1" dirty="0">
              <a:solidFill>
                <a:schemeClr val="tx1">
                  <a:lumMod val="75000"/>
                  <a:lumOff val="25000"/>
                </a:schemeClr>
              </a:solidFill>
              <a:latin typeface="Century Gothic" panose="020B0502020202020204" pitchFamily="34" charset="0"/>
            </a:endParaRPr>
          </a:p>
        </p:txBody>
      </p:sp>
      <p:sp>
        <p:nvSpPr>
          <p:cNvPr id="17" name="TextBox 1"/>
          <p:cNvSpPr txBox="1"/>
          <p:nvPr/>
        </p:nvSpPr>
        <p:spPr>
          <a:xfrm>
            <a:off x="395537" y="3275329"/>
            <a:ext cx="4679775" cy="360170"/>
          </a:xfrm>
          <a:prstGeom prst="rect">
            <a:avLst/>
          </a:prstGeom>
          <a:noFill/>
        </p:spPr>
        <p:txBody>
          <a:bodyPr wrap="square" lIns="0" tIns="0" rIns="0" bIns="0" rtlCol="0">
            <a:normAutofit fontScale="92500" lnSpcReduction="100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900"/>
              </a:spcBef>
            </a:pPr>
            <a:r>
              <a:rPr lang="en-GB" sz="1400" b="1" dirty="0">
                <a:latin typeface="Century Gothic" panose="020B0502020202020204" pitchFamily="34" charset="0"/>
              </a:rPr>
              <a:t>Restricting access to benefits that EU migrants can claim when in or out of work</a:t>
            </a:r>
            <a:endParaRPr lang="en-GB" sz="1400" dirty="0">
              <a:solidFill>
                <a:schemeClr val="tx1">
                  <a:lumMod val="75000"/>
                  <a:lumOff val="25000"/>
                </a:schemeClr>
              </a:solidFill>
              <a:latin typeface="Century Gothic" panose="020B0502020202020204" pitchFamily="34" charset="0"/>
            </a:endParaRPr>
          </a:p>
        </p:txBody>
      </p:sp>
      <p:sp>
        <p:nvSpPr>
          <p:cNvPr id="19" name="TextBox 1"/>
          <p:cNvSpPr txBox="1"/>
          <p:nvPr/>
        </p:nvSpPr>
        <p:spPr>
          <a:xfrm>
            <a:off x="395537" y="2643386"/>
            <a:ext cx="4679775" cy="351989"/>
          </a:xfrm>
          <a:prstGeom prst="rect">
            <a:avLst/>
          </a:prstGeom>
          <a:noFill/>
        </p:spPr>
        <p:txBody>
          <a:bodyPr wrap="square" lIns="0" tIns="0" rIns="0" bIns="0"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900"/>
              </a:spcBef>
            </a:pPr>
            <a:r>
              <a:rPr lang="en-GB" sz="1400" b="1" dirty="0">
                <a:latin typeface="Century Gothic" panose="020B0502020202020204" pitchFamily="34" charset="0"/>
              </a:rPr>
              <a:t>Britain opting out from an "ever closer union" with Europe</a:t>
            </a:r>
            <a:endParaRPr lang="en-GB" sz="1400" dirty="0">
              <a:solidFill>
                <a:schemeClr val="tx1">
                  <a:lumMod val="75000"/>
                  <a:lumOff val="25000"/>
                </a:schemeClr>
              </a:solidFill>
              <a:latin typeface="Century Gothic" panose="020B0502020202020204" pitchFamily="34" charset="0"/>
            </a:endParaRPr>
          </a:p>
        </p:txBody>
      </p:sp>
      <p:sp>
        <p:nvSpPr>
          <p:cNvPr id="26" name="TextBox 1"/>
          <p:cNvSpPr txBox="1"/>
          <p:nvPr/>
        </p:nvSpPr>
        <p:spPr>
          <a:xfrm>
            <a:off x="395537" y="4524659"/>
            <a:ext cx="4679775" cy="493851"/>
          </a:xfrm>
          <a:prstGeom prst="rect">
            <a:avLst/>
          </a:prstGeom>
          <a:noFill/>
        </p:spPr>
        <p:txBody>
          <a:bodyPr wrap="square" lIns="0" tIns="0" rIns="0" bIns="0"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900"/>
              </a:spcBef>
            </a:pPr>
            <a:r>
              <a:rPr lang="en-GB" sz="1200" b="1" dirty="0">
                <a:latin typeface="Century Gothic" panose="020B0502020202020204" pitchFamily="34" charset="0"/>
              </a:rPr>
              <a:t>Restricting the right to free movement of labour between EU countries for EU citizens, so that immigration from the EU can be curbed.</a:t>
            </a:r>
            <a:endParaRPr lang="en-GB" sz="1200" dirty="0">
              <a:solidFill>
                <a:schemeClr val="tx1">
                  <a:lumMod val="75000"/>
                  <a:lumOff val="25000"/>
                </a:schemeClr>
              </a:solidFill>
              <a:latin typeface="Century Gothic" panose="020B0502020202020204" pitchFamily="34" charset="0"/>
            </a:endParaRPr>
          </a:p>
        </p:txBody>
      </p:sp>
      <p:sp>
        <p:nvSpPr>
          <p:cNvPr id="27" name="TextBox 1"/>
          <p:cNvSpPr txBox="1"/>
          <p:nvPr/>
        </p:nvSpPr>
        <p:spPr>
          <a:xfrm>
            <a:off x="395537" y="5195891"/>
            <a:ext cx="4679775" cy="321342"/>
          </a:xfrm>
          <a:prstGeom prst="rect">
            <a:avLst/>
          </a:prstGeom>
          <a:noFill/>
        </p:spPr>
        <p:txBody>
          <a:bodyPr wrap="square" lIns="0" tIns="0" rIns="0" bIns="0"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900"/>
              </a:spcBef>
            </a:pPr>
            <a:r>
              <a:rPr lang="en-GB" sz="1400" b="1" dirty="0">
                <a:latin typeface="Century Gothic" panose="020B0502020202020204" pitchFamily="34" charset="0"/>
              </a:rPr>
              <a:t>Preventing countries that use the Euro currency from imposing extra rules on the City of London</a:t>
            </a:r>
            <a:endParaRPr lang="en-GB" sz="1400" dirty="0">
              <a:solidFill>
                <a:schemeClr val="tx1">
                  <a:lumMod val="75000"/>
                  <a:lumOff val="25000"/>
                </a:schemeClr>
              </a:solidFill>
              <a:latin typeface="Century Gothic" panose="020B0502020202020204" pitchFamily="34" charset="0"/>
            </a:endParaRPr>
          </a:p>
        </p:txBody>
      </p:sp>
      <p:sp>
        <p:nvSpPr>
          <p:cNvPr id="6" name="TextBox 5"/>
          <p:cNvSpPr txBox="1"/>
          <p:nvPr/>
        </p:nvSpPr>
        <p:spPr>
          <a:xfrm>
            <a:off x="4067944" y="1988840"/>
            <a:ext cx="5328592" cy="432048"/>
          </a:xfrm>
          <a:prstGeom prst="rect">
            <a:avLst/>
          </a:prstGeom>
          <a:noFill/>
        </p:spPr>
        <p:txBody>
          <a:bodyPr wrap="square" lIns="0" tIns="0" rIns="0" bIns="0" rtlCol="0">
            <a:normAutofit/>
          </a:bodyPr>
          <a:lstStyle/>
          <a:p>
            <a:pPr>
              <a:spcBef>
                <a:spcPts val="900"/>
              </a:spcBef>
            </a:pPr>
            <a:r>
              <a:rPr lang="en-GB" sz="1400" b="1" u="sng" dirty="0">
                <a:solidFill>
                  <a:schemeClr val="tx1">
                    <a:lumMod val="75000"/>
                    <a:lumOff val="25000"/>
                  </a:schemeClr>
                </a:solidFill>
                <a:latin typeface="Century Gothic" panose="020B0502020202020204" pitchFamily="34" charset="0"/>
              </a:rPr>
              <a:t>% much/a little more likely to vote to remain in the EU</a:t>
            </a:r>
          </a:p>
        </p:txBody>
      </p:sp>
      <p:sp>
        <p:nvSpPr>
          <p:cNvPr id="8" name="TextBox 7"/>
          <p:cNvSpPr txBox="1"/>
          <p:nvPr/>
        </p:nvSpPr>
        <p:spPr>
          <a:xfrm>
            <a:off x="535642" y="1124745"/>
            <a:ext cx="7708766" cy="421779"/>
          </a:xfrm>
          <a:prstGeom prst="rect">
            <a:avLst/>
          </a:prstGeom>
          <a:noFill/>
        </p:spPr>
        <p:txBody>
          <a:bodyPr wrap="square" lIns="0" tIns="0" rIns="0" bIns="0" rtlCol="0">
            <a:noAutofit/>
          </a:bodyPr>
          <a:lstStyle/>
          <a:p>
            <a:pPr>
              <a:spcBef>
                <a:spcPts val="900"/>
              </a:spcBef>
            </a:pPr>
            <a:r>
              <a:rPr lang="en-GB" sz="1400" b="1" dirty="0">
                <a:solidFill>
                  <a:schemeClr val="tx1">
                    <a:lumMod val="75000"/>
                    <a:lumOff val="25000"/>
                  </a:schemeClr>
                </a:solidFill>
              </a:rPr>
              <a:t>Q. </a:t>
            </a:r>
            <a:r>
              <a:rPr lang="en-GB" sz="1400" b="1" i="1" dirty="0">
                <a:solidFill>
                  <a:schemeClr val="tx1">
                    <a:lumMod val="75000"/>
                    <a:lumOff val="25000"/>
                  </a:schemeClr>
                </a:solidFill>
              </a:rPr>
              <a:t>“I am going to read a list of areas in which Britain’s relationship with the European Union could change.  For each one, can you please tell me whether it would make you more likely for Britain to leave the EU, or if it would hake no difference?”</a:t>
            </a:r>
          </a:p>
        </p:txBody>
      </p:sp>
      <p:sp>
        <p:nvSpPr>
          <p:cNvPr id="11" name="TextBox 10"/>
          <p:cNvSpPr txBox="1"/>
          <p:nvPr/>
        </p:nvSpPr>
        <p:spPr>
          <a:xfrm>
            <a:off x="7668344" y="2420888"/>
            <a:ext cx="576064" cy="222498"/>
          </a:xfrm>
          <a:prstGeom prst="rect">
            <a:avLst/>
          </a:prstGeom>
          <a:noFill/>
        </p:spPr>
        <p:txBody>
          <a:bodyPr wrap="square" lIns="0" tIns="0" rIns="0" bIns="0" rtlCol="0">
            <a:normAutofit/>
          </a:bodyPr>
          <a:lstStyle/>
          <a:p>
            <a:pPr>
              <a:spcBef>
                <a:spcPts val="900"/>
              </a:spcBef>
            </a:pPr>
            <a:endParaRPr lang="en-GB" sz="1100" dirty="0">
              <a:solidFill>
                <a:schemeClr val="tx1">
                  <a:lumMod val="75000"/>
                  <a:lumOff val="25000"/>
                </a:schemeClr>
              </a:solidFill>
            </a:endParaRPr>
          </a:p>
        </p:txBody>
      </p:sp>
      <p:sp>
        <p:nvSpPr>
          <p:cNvPr id="23" name="TextBox 22"/>
          <p:cNvSpPr txBox="1"/>
          <p:nvPr/>
        </p:nvSpPr>
        <p:spPr>
          <a:xfrm>
            <a:off x="7884368" y="2532137"/>
            <a:ext cx="720080" cy="360040"/>
          </a:xfrm>
          <a:prstGeom prst="rect">
            <a:avLst/>
          </a:prstGeom>
          <a:noFill/>
        </p:spPr>
        <p:txBody>
          <a:bodyPr wrap="square" lIns="0" tIns="0" rIns="0" bIns="0" rtlCol="0">
            <a:normAutofit/>
          </a:bodyPr>
          <a:lstStyle/>
          <a:p>
            <a:pPr>
              <a:spcBef>
                <a:spcPts val="900"/>
              </a:spcBef>
            </a:pPr>
            <a:r>
              <a:rPr lang="en-GB" b="1" dirty="0" smtClean="0">
                <a:solidFill>
                  <a:schemeClr val="tx1">
                    <a:lumMod val="75000"/>
                    <a:lumOff val="25000"/>
                  </a:schemeClr>
                </a:solidFill>
              </a:rPr>
              <a:t>All</a:t>
            </a:r>
          </a:p>
        </p:txBody>
      </p:sp>
      <p:sp>
        <p:nvSpPr>
          <p:cNvPr id="24" name="TextBox 23"/>
          <p:cNvSpPr txBox="1"/>
          <p:nvPr/>
        </p:nvSpPr>
        <p:spPr>
          <a:xfrm>
            <a:off x="7876181" y="2532137"/>
            <a:ext cx="720080" cy="360040"/>
          </a:xfrm>
          <a:prstGeom prst="rect">
            <a:avLst/>
          </a:prstGeom>
          <a:noFill/>
        </p:spPr>
        <p:txBody>
          <a:bodyPr wrap="square" lIns="0" tIns="0" rIns="0" bIns="0" rtlCol="0">
            <a:normAutofit/>
          </a:bodyPr>
          <a:lstStyle/>
          <a:p>
            <a:pPr>
              <a:spcBef>
                <a:spcPts val="900"/>
              </a:spcBef>
            </a:pPr>
            <a:r>
              <a:rPr lang="en-GB" b="1" dirty="0" smtClean="0">
                <a:solidFill>
                  <a:schemeClr val="tx1">
                    <a:lumMod val="75000"/>
                    <a:lumOff val="25000"/>
                  </a:schemeClr>
                </a:solidFill>
              </a:rPr>
              <a:t>All</a:t>
            </a:r>
          </a:p>
        </p:txBody>
      </p:sp>
      <p:sp>
        <p:nvSpPr>
          <p:cNvPr id="25" name="TextBox 24"/>
          <p:cNvSpPr txBox="1"/>
          <p:nvPr/>
        </p:nvSpPr>
        <p:spPr>
          <a:xfrm>
            <a:off x="7452320" y="2852936"/>
            <a:ext cx="936104" cy="360040"/>
          </a:xfrm>
          <a:prstGeom prst="rect">
            <a:avLst/>
          </a:prstGeom>
          <a:noFill/>
        </p:spPr>
        <p:txBody>
          <a:bodyPr wrap="square" lIns="0" tIns="0" rIns="0" bIns="0" rtlCol="0">
            <a:noAutofit/>
          </a:bodyPr>
          <a:lstStyle/>
          <a:p>
            <a:pPr>
              <a:spcBef>
                <a:spcPts val="900"/>
              </a:spcBef>
            </a:pPr>
            <a:r>
              <a:rPr lang="en-GB" b="1" dirty="0" smtClean="0">
                <a:solidFill>
                  <a:schemeClr val="tx1">
                    <a:lumMod val="75000"/>
                    <a:lumOff val="25000"/>
                  </a:schemeClr>
                </a:solidFill>
              </a:rPr>
              <a:t>Leavers </a:t>
            </a:r>
            <a:endParaRPr lang="en-GB" sz="1600" b="1" dirty="0">
              <a:solidFill>
                <a:schemeClr val="tx1">
                  <a:lumMod val="75000"/>
                  <a:lumOff val="25000"/>
                </a:schemeClr>
              </a:solidFill>
            </a:endParaRPr>
          </a:p>
        </p:txBody>
      </p:sp>
    </p:spTree>
    <p:extLst>
      <p:ext uri="{BB962C8B-B14F-4D97-AF65-F5344CB8AC3E}">
        <p14:creationId xmlns:p14="http://schemas.microsoft.com/office/powerpoint/2010/main" val="375542413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parliament_60816583.jpg"/>
          <p:cNvPicPr>
            <a:picLocks noChangeAspect="1"/>
          </p:cNvPicPr>
          <p:nvPr/>
        </p:nvPicPr>
        <p:blipFill>
          <a:blip r:embed="rId3" cstate="print"/>
          <a:srcRect l="1853" t="6528" r="1802"/>
          <a:stretch>
            <a:fillRect/>
          </a:stretch>
        </p:blipFill>
        <p:spPr>
          <a:xfrm>
            <a:off x="36512" y="2829"/>
            <a:ext cx="9144000" cy="6855173"/>
          </a:xfrm>
          <a:prstGeom prst="rect">
            <a:avLst/>
          </a:prstGeom>
        </p:spPr>
      </p:pic>
      <p:sp>
        <p:nvSpPr>
          <p:cNvPr id="8" name="Title 7"/>
          <p:cNvSpPr>
            <a:spLocks noGrp="1"/>
          </p:cNvSpPr>
          <p:nvPr>
            <p:ph type="title"/>
          </p:nvPr>
        </p:nvSpPr>
        <p:spPr>
          <a:xfrm>
            <a:off x="395536" y="908720"/>
            <a:ext cx="8062614" cy="832520"/>
          </a:xfrm>
        </p:spPr>
        <p:txBody>
          <a:bodyPr>
            <a:normAutofit fontScale="90000"/>
          </a:bodyPr>
          <a:lstStyle/>
          <a:p>
            <a:r>
              <a:rPr lang="en-GB" dirty="0" smtClean="0">
                <a:solidFill>
                  <a:schemeClr val="bg1"/>
                </a:solidFill>
              </a:rPr>
              <a:t>			     </a:t>
            </a:r>
            <a:br>
              <a:rPr lang="en-GB" dirty="0" smtClean="0">
                <a:solidFill>
                  <a:schemeClr val="bg1"/>
                </a:solidFill>
              </a:rPr>
            </a:br>
            <a:r>
              <a:rPr lang="en-GB" dirty="0">
                <a:solidFill>
                  <a:schemeClr val="bg1"/>
                </a:solidFill>
              </a:rPr>
              <a:t>	</a:t>
            </a:r>
            <a:r>
              <a:rPr lang="en-GB" dirty="0" smtClean="0">
                <a:solidFill>
                  <a:schemeClr val="bg1"/>
                </a:solidFill>
              </a:rPr>
              <a:t>		</a:t>
            </a:r>
            <a:r>
              <a:rPr lang="en-GB" sz="4800" dirty="0">
                <a:solidFill>
                  <a:schemeClr val="bg1"/>
                </a:solidFill>
              </a:rPr>
              <a:t>THANK YOU</a:t>
            </a:r>
          </a:p>
        </p:txBody>
      </p:sp>
    </p:spTree>
    <p:extLst>
      <p:ext uri="{BB962C8B-B14F-4D97-AF65-F5344CB8AC3E}">
        <p14:creationId xmlns:p14="http://schemas.microsoft.com/office/powerpoint/2010/main" val="36098119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duotone>
              <a:prstClr val="black"/>
              <a:schemeClr val="tx2">
                <a:tint val="45000"/>
                <a:satMod val="400000"/>
              </a:schemeClr>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3" name="Text Placeholder 32"/>
          <p:cNvSpPr>
            <a:spLocks noGrp="1"/>
          </p:cNvSpPr>
          <p:nvPr>
            <p:ph type="body" sz="quarter" idx="13"/>
          </p:nvPr>
        </p:nvSpPr>
        <p:spPr bwMode="gray">
          <a:xfrm>
            <a:off x="470678" y="2136036"/>
            <a:ext cx="3245290" cy="605411"/>
          </a:xfrm>
        </p:spPr>
        <p:txBody>
          <a:bodyPr/>
          <a:lstStyle/>
          <a:p>
            <a:r>
              <a:rPr lang="en-GB" dirty="0"/>
              <a:t>Ipsos Brexit poll</a:t>
            </a:r>
          </a:p>
        </p:txBody>
      </p:sp>
      <p:sp>
        <p:nvSpPr>
          <p:cNvPr id="34" name="Text Placeholder 33"/>
          <p:cNvSpPr>
            <a:spLocks noGrp="1"/>
          </p:cNvSpPr>
          <p:nvPr>
            <p:ph type="body" sz="quarter" idx="14"/>
          </p:nvPr>
        </p:nvSpPr>
        <p:spPr bwMode="gray">
          <a:xfrm>
            <a:off x="481992" y="2823589"/>
            <a:ext cx="2018992" cy="605411"/>
          </a:xfrm>
          <a:solidFill>
            <a:schemeClr val="bg1"/>
          </a:solidFill>
        </p:spPr>
        <p:txBody>
          <a:bodyPr/>
          <a:lstStyle/>
          <a:p>
            <a:r>
              <a:rPr lang="en-GB" dirty="0" smtClean="0">
                <a:solidFill>
                  <a:sysClr val="windowText" lastClr="000000"/>
                </a:solidFill>
              </a:rPr>
              <a:t>May 2016</a:t>
            </a:r>
            <a:endParaRPr lang="en-GB" dirty="0">
              <a:solidFill>
                <a:sysClr val="windowText" lastClr="000000"/>
              </a:solidFill>
            </a:endParaRPr>
          </a:p>
        </p:txBody>
      </p:sp>
      <p:sp>
        <p:nvSpPr>
          <p:cNvPr id="2" name="Text Placeholder 1"/>
          <p:cNvSpPr>
            <a:spLocks noGrp="1"/>
          </p:cNvSpPr>
          <p:nvPr>
            <p:ph type="body" sz="quarter" idx="10"/>
          </p:nvPr>
        </p:nvSpPr>
        <p:spPr/>
        <p:txBody>
          <a:bodyPr/>
          <a:lstStyle/>
          <a:p>
            <a:r>
              <a:rPr lang="en-US" dirty="0" smtClean="0"/>
              <a:t>Data released 9.5.16, 16 country survey carried out among 500-1,000 adults 16-64 by </a:t>
            </a:r>
            <a:r>
              <a:rPr lang="en-US" dirty="0" err="1" smtClean="0"/>
              <a:t>Ipsos</a:t>
            </a:r>
            <a:r>
              <a:rPr lang="en-US" dirty="0" smtClean="0"/>
              <a:t> Global @</a:t>
            </a:r>
            <a:r>
              <a:rPr lang="en-US" dirty="0" err="1" smtClean="0"/>
              <a:t>dvisor</a:t>
            </a:r>
            <a:r>
              <a:rPr lang="en-US" dirty="0" smtClean="0"/>
              <a:t> and published in the UK in the Financial Times.</a:t>
            </a:r>
            <a:endParaRPr lang="en-US" dirty="0"/>
          </a:p>
        </p:txBody>
      </p:sp>
    </p:spTree>
    <p:extLst>
      <p:ext uri="{BB962C8B-B14F-4D97-AF65-F5344CB8AC3E}">
        <p14:creationId xmlns:p14="http://schemas.microsoft.com/office/powerpoint/2010/main" val="1481889879"/>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smtClean="0"/>
              <a:t>Setting the Scene : 5</a:t>
            </a:r>
            <a:r>
              <a:rPr lang="en-GB" sz="3600" baseline="30000" dirty="0" smtClean="0"/>
              <a:t>th</a:t>
            </a:r>
            <a:r>
              <a:rPr lang="en-GB" sz="3600" dirty="0" smtClean="0"/>
              <a:t> May ‘75</a:t>
            </a:r>
            <a:endParaRPr lang="en-GB" sz="3600" dirty="0"/>
          </a:p>
        </p:txBody>
      </p:sp>
      <p:sp>
        <p:nvSpPr>
          <p:cNvPr id="9" name="TextBox 8"/>
          <p:cNvSpPr txBox="1"/>
          <p:nvPr/>
        </p:nvSpPr>
        <p:spPr>
          <a:xfrm>
            <a:off x="395536" y="1124744"/>
            <a:ext cx="8064896" cy="3877985"/>
          </a:xfrm>
          <a:prstGeom prst="rect">
            <a:avLst/>
          </a:prstGeom>
          <a:noFill/>
        </p:spPr>
        <p:txBody>
          <a:bodyPr wrap="square" lIns="0" tIns="0" rIns="0" bIns="0" rtlCol="0">
            <a:spAutoFit/>
          </a:bodyPr>
          <a:lstStyle/>
          <a:p>
            <a:pPr marL="342900" indent="-342900" algn="l">
              <a:buAutoNum type="arabicPeriod"/>
            </a:pPr>
            <a:r>
              <a:rPr lang="en-GB" sz="2800" b="1" dirty="0" smtClean="0"/>
              <a:t>Leadership: Harold &amp; Jim</a:t>
            </a:r>
          </a:p>
          <a:p>
            <a:pPr marL="342900" indent="-342900" algn="l">
              <a:buAutoNum type="arabicPeriod" startAt="2"/>
            </a:pPr>
            <a:r>
              <a:rPr lang="en-GB" sz="2800" b="1" dirty="0" smtClean="0"/>
              <a:t>Negotiation: Harold &amp; Helmut</a:t>
            </a:r>
          </a:p>
          <a:p>
            <a:pPr marL="342900" indent="-342900" algn="l">
              <a:buAutoNum type="arabicPeriod" startAt="2"/>
            </a:pPr>
            <a:r>
              <a:rPr lang="en-GB" sz="2800" b="1" dirty="0" smtClean="0"/>
              <a:t>Strategy:  Harold</a:t>
            </a:r>
          </a:p>
          <a:p>
            <a:pPr marL="342900" indent="-342900" algn="l">
              <a:buAutoNum type="arabicPeriod" startAt="2"/>
            </a:pPr>
            <a:r>
              <a:rPr lang="en-GB" sz="2800" b="1" dirty="0" smtClean="0"/>
              <a:t>Tactics:  Referendum Steering Group: Jim + 7 Cabinet Members</a:t>
            </a:r>
          </a:p>
          <a:p>
            <a:pPr marL="342900" indent="-342900">
              <a:buAutoNum type="arabicPeriod" startAt="2"/>
            </a:pPr>
            <a:r>
              <a:rPr lang="en-GB" sz="2800" b="1" dirty="0" smtClean="0"/>
              <a:t> Team: Roy, Bernard, Tom, John Grant, Oliver Wright, Michael Butler, half a dozen others (&amp; me)  </a:t>
            </a:r>
          </a:p>
          <a:p>
            <a:pPr marL="342900" indent="-342900" algn="l"/>
            <a:endParaRPr lang="en-GB" sz="2800" b="1" dirty="0" smtClean="0"/>
          </a:p>
        </p:txBody>
      </p:sp>
    </p:spTree>
    <p:extLst>
      <p:ext uri="{BB962C8B-B14F-4D97-AF65-F5344CB8AC3E}">
        <p14:creationId xmlns:p14="http://schemas.microsoft.com/office/powerpoint/2010/main" val="910253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p:cNvSpPr>
            <a:spLocks noGrp="1"/>
          </p:cNvSpPr>
          <p:nvPr>
            <p:ph type="title"/>
          </p:nvPr>
        </p:nvSpPr>
        <p:spPr>
          <a:xfrm>
            <a:off x="466237" y="835061"/>
            <a:ext cx="1939611" cy="556167"/>
          </a:xfrm>
        </p:spPr>
        <p:txBody>
          <a:bodyPr/>
          <a:lstStyle/>
          <a:p>
            <a:r>
              <a:rPr lang="en-GB" dirty="0" smtClean="0"/>
              <a:t>Coverage</a:t>
            </a:r>
            <a:endParaRPr lang="en-GB" dirty="0"/>
          </a:p>
        </p:txBody>
      </p:sp>
      <p:sp>
        <p:nvSpPr>
          <p:cNvPr id="27" name="Content Placeholder 26"/>
          <p:cNvSpPr>
            <a:spLocks noGrp="1"/>
          </p:cNvSpPr>
          <p:nvPr>
            <p:ph sz="quarter" idx="10"/>
          </p:nvPr>
        </p:nvSpPr>
        <p:spPr/>
        <p:txBody>
          <a:bodyPr/>
          <a:lstStyle/>
          <a:p>
            <a:r>
              <a:rPr lang="en-US" dirty="0"/>
              <a:t>Referendum on EU</a:t>
            </a:r>
          </a:p>
          <a:p>
            <a:r>
              <a:rPr lang="en-US" dirty="0"/>
              <a:t>Impact of Brexit</a:t>
            </a:r>
          </a:p>
          <a:p>
            <a:r>
              <a:rPr lang="en-US" dirty="0"/>
              <a:t>Future of Europe</a:t>
            </a:r>
            <a:endParaRPr lang="en-US" dirty="0" smtClean="0"/>
          </a:p>
        </p:txBody>
      </p:sp>
    </p:spTree>
    <p:extLst>
      <p:ext uri="{BB962C8B-B14F-4D97-AF65-F5344CB8AC3E}">
        <p14:creationId xmlns:p14="http://schemas.microsoft.com/office/powerpoint/2010/main" val="719039379"/>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p:cNvSpPr>
            <a:spLocks noGrp="1"/>
          </p:cNvSpPr>
          <p:nvPr>
            <p:ph type="title"/>
          </p:nvPr>
        </p:nvSpPr>
        <p:spPr>
          <a:xfrm>
            <a:off x="466237" y="835061"/>
            <a:ext cx="2753167" cy="556167"/>
          </a:xfrm>
        </p:spPr>
        <p:txBody>
          <a:bodyPr/>
          <a:lstStyle/>
          <a:p>
            <a:r>
              <a:rPr lang="en-GB" dirty="0"/>
              <a:t>Methodology</a:t>
            </a:r>
          </a:p>
        </p:txBody>
      </p:sp>
      <p:sp>
        <p:nvSpPr>
          <p:cNvPr id="27" name="Content Placeholder 26"/>
          <p:cNvSpPr>
            <a:spLocks noGrp="1"/>
          </p:cNvSpPr>
          <p:nvPr>
            <p:ph sz="quarter" idx="10"/>
          </p:nvPr>
        </p:nvSpPr>
        <p:spPr>
          <a:xfrm>
            <a:off x="484199" y="1534991"/>
            <a:ext cx="8204622" cy="4506434"/>
          </a:xfrm>
        </p:spPr>
        <p:txBody>
          <a:bodyPr/>
          <a:lstStyle/>
          <a:p>
            <a:pPr marL="150250" indent="-150250">
              <a:buFont typeface="Arial" panose="020B0604020202020204" pitchFamily="34" charset="0"/>
              <a:buChar char="•"/>
            </a:pPr>
            <a:r>
              <a:rPr lang="en-GB" sz="1100" dirty="0"/>
              <a:t>These are the findings of the Brexit Survey.  In total 11,030 interviews were conducted between March 25</a:t>
            </a:r>
            <a:r>
              <a:rPr lang="en-GB" sz="1100" baseline="30000" dirty="0"/>
              <a:t>th</a:t>
            </a:r>
            <a:r>
              <a:rPr lang="en-GB" sz="1100" dirty="0"/>
              <a:t> – April 8</a:t>
            </a:r>
            <a:r>
              <a:rPr lang="en-GB" sz="1100" baseline="30000" dirty="0"/>
              <a:t>th</a:t>
            </a:r>
            <a:r>
              <a:rPr lang="en-GB" sz="1100" dirty="0"/>
              <a:t> 2016 among </a:t>
            </a:r>
            <a:r>
              <a:rPr lang="en-US" sz="1100" dirty="0"/>
              <a:t>adults aged 18-64 in the US and Canada, and adults aged 16-64 in all other countries.</a:t>
            </a:r>
            <a:endParaRPr lang="en-GB" sz="1100" dirty="0"/>
          </a:p>
          <a:p>
            <a:pPr marL="150250" indent="-150250">
              <a:buFont typeface="Arial" panose="020B0604020202020204" pitchFamily="34" charset="0"/>
              <a:buChar char="•"/>
            </a:pPr>
            <a:r>
              <a:rPr lang="en-US" sz="1100" dirty="0"/>
              <a:t>The survey was conducted in 14 countries around the world via the Ipsos Online Panel system. The countries reporting herein are Australia, Belgium, Canada, France, Great Britain, Germany, Hungary, India, Italy, Poland, South Africa, Spain, Sweden, and the United States of America. </a:t>
            </a:r>
          </a:p>
          <a:p>
            <a:pPr marL="150250" indent="-150250">
              <a:buFont typeface="Arial" panose="020B0604020202020204" pitchFamily="34" charset="0"/>
              <a:buChar char="•"/>
            </a:pPr>
            <a:r>
              <a:rPr lang="en-US" sz="1100" dirty="0"/>
              <a:t>The nine European Union countries represent approximately three-quarters of the EU’s population and 80% of its GDP.</a:t>
            </a:r>
          </a:p>
          <a:p>
            <a:pPr marL="150250" indent="-150250">
              <a:buFont typeface="Arial" panose="020B0604020202020204" pitchFamily="34" charset="0"/>
              <a:buChar char="•"/>
            </a:pPr>
            <a:r>
              <a:rPr lang="en-US" sz="1100" dirty="0"/>
              <a:t>Approximately 1000+ individuals participated on a country by country basis via the Ipsos Online Panel with the exception of Belgium, Hungary, India, Poland, South Africa, and Sweden, where the sample was approximately 500+. The precision of Ipsos online polls is calculated using a credibility interval with a poll of 1,000 accurate to +/- 3.5 percentage points and of 500 accurate to +/- 5.0 percentage points. For more information on Ipsos’ use of credibility intervals, please visit the Ipsos website.</a:t>
            </a:r>
          </a:p>
          <a:p>
            <a:pPr marL="150250" indent="-150250">
              <a:buFont typeface="Arial" panose="020B0604020202020204" pitchFamily="34" charset="0"/>
              <a:buChar char="•"/>
            </a:pPr>
            <a:r>
              <a:rPr lang="en-US" sz="1100" dirty="0"/>
              <a:t>In countries where internet penetration is approximately 60% or higher the data output reflects the general population. Of the 14 countries surveyed online, 12 yield results that are balanced to reflect the general population: Australia, Belgium, Canada, France, Germany, Hungary, Italy, Poland, Spain, Sweden, United Kingdom and the United States. The two remaining countries surveyed - India (19%) and South Africa (47%) - have lower levels of internet connectivity and are therefore not reflective of the general population; however, the online sample in these countries are valuable in their own right as they are more urban/educated/income than their fellow citizens and are often referred to as “Upper Deck Consumer Citizens”.</a:t>
            </a:r>
          </a:p>
          <a:p>
            <a:pPr marL="150250" indent="-150250">
              <a:buFont typeface="Arial" panose="020B0604020202020204" pitchFamily="34" charset="0"/>
              <a:buChar char="•"/>
            </a:pPr>
            <a:r>
              <a:rPr lang="en-US" sz="1100" dirty="0"/>
              <a:t>Where results do not sum to 100, this may be due to computer rounding, multiple responses or the exclusion of don't knows or not stated responses.  Data are weighted to match the profile of the population.</a:t>
            </a:r>
          </a:p>
          <a:p>
            <a:pPr marL="150250" indent="-150250">
              <a:buFont typeface="Arial" panose="020B0604020202020204" pitchFamily="34" charset="0"/>
              <a:buChar char="•"/>
            </a:pPr>
            <a:endParaRPr lang="en-US" sz="1200" dirty="0"/>
          </a:p>
          <a:p>
            <a:endParaRPr lang="en-US" dirty="0"/>
          </a:p>
        </p:txBody>
      </p:sp>
    </p:spTree>
    <p:extLst>
      <p:ext uri="{BB962C8B-B14F-4D97-AF65-F5344CB8AC3E}">
        <p14:creationId xmlns:p14="http://schemas.microsoft.com/office/powerpoint/2010/main" val="910797126"/>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itle 7"/>
          <p:cNvSpPr>
            <a:spLocks noGrp="1"/>
          </p:cNvSpPr>
          <p:nvPr>
            <p:ph type="ctrTitle"/>
          </p:nvPr>
        </p:nvSpPr>
        <p:spPr>
          <a:xfrm>
            <a:off x="476379" y="1910630"/>
            <a:ext cx="3858663" cy="1048609"/>
          </a:xfrm>
        </p:spPr>
        <p:txBody>
          <a:bodyPr/>
          <a:lstStyle/>
          <a:p>
            <a:r>
              <a:rPr lang="en-GB" dirty="0"/>
              <a:t>Referendum on </a:t>
            </a:r>
            <a:r>
              <a:rPr lang="en-GB" dirty="0" smtClean="0"/>
              <a:t>the</a:t>
            </a:r>
            <a:br>
              <a:rPr lang="en-GB" dirty="0" smtClean="0"/>
            </a:br>
            <a:r>
              <a:rPr lang="en-GB" dirty="0" smtClean="0"/>
              <a:t> </a:t>
            </a:r>
            <a:r>
              <a:rPr lang="en-GB" dirty="0"/>
              <a:t>EU</a:t>
            </a:r>
          </a:p>
        </p:txBody>
      </p:sp>
      <p:pic>
        <p:nvPicPr>
          <p:cNvPr id="4" name="Picture Placeholder 3"/>
          <p:cNvPicPr>
            <a:picLocks noGrp="1" noChangeAspect="1"/>
          </p:cNvPicPr>
          <p:nvPr>
            <p:ph type="pic" sz="quarter" idx="11"/>
          </p:nvPr>
        </p:nvPicPr>
        <p:blipFill>
          <a:blip r:embed="rId3" cstate="screen">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035344877"/>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p:txBody>
          <a:bodyPr/>
          <a:lstStyle/>
          <a:p>
            <a:r>
              <a:rPr lang="en-GB" dirty="0" smtClean="0"/>
              <a:t>Source: Ipsos Global @</a:t>
            </a:r>
            <a:r>
              <a:rPr lang="en-GB" dirty="0" err="1" smtClean="0"/>
              <a:t>dvisor</a:t>
            </a:r>
            <a:endParaRPr lang="en-GB" dirty="0"/>
          </a:p>
        </p:txBody>
      </p:sp>
      <p:sp>
        <p:nvSpPr>
          <p:cNvPr id="8" name="Text Placeholder 7"/>
          <p:cNvSpPr>
            <a:spLocks noGrp="1"/>
          </p:cNvSpPr>
          <p:nvPr>
            <p:ph type="body" sz="quarter" idx="17"/>
          </p:nvPr>
        </p:nvSpPr>
        <p:spPr>
          <a:xfrm>
            <a:off x="472404" y="6027506"/>
            <a:ext cx="8214126" cy="163258"/>
          </a:xfrm>
        </p:spPr>
        <p:txBody>
          <a:bodyPr/>
          <a:lstStyle/>
          <a:p>
            <a:r>
              <a:rPr lang="en-GB" sz="1000" b="1" dirty="0"/>
              <a:t>Base: 11,030 adults aged 16-64 across  Australia, Belgium, Canada, France, Germany, Great Britain, Hungary, India, Italy, Poland, South Africa, Spain, Sweden, United States, March-April 2016</a:t>
            </a:r>
          </a:p>
        </p:txBody>
      </p:sp>
      <p:sp>
        <p:nvSpPr>
          <p:cNvPr id="6" name="Title 5"/>
          <p:cNvSpPr>
            <a:spLocks noGrp="1"/>
          </p:cNvSpPr>
          <p:nvPr>
            <p:ph type="title"/>
          </p:nvPr>
        </p:nvSpPr>
        <p:spPr>
          <a:xfrm>
            <a:off x="476994" y="767276"/>
            <a:ext cx="6632884" cy="448445"/>
          </a:xfrm>
        </p:spPr>
        <p:txBody>
          <a:bodyPr/>
          <a:lstStyle/>
          <a:p>
            <a:r>
              <a:rPr lang="en-US" sz="2500" dirty="0"/>
              <a:t>Will Britain stay in the EU or vote to leave?</a:t>
            </a:r>
            <a:r>
              <a:rPr lang="en-GB" sz="2500" dirty="0"/>
              <a:t> </a:t>
            </a:r>
            <a:endParaRPr lang="en-US" sz="2500" dirty="0"/>
          </a:p>
        </p:txBody>
      </p:sp>
      <p:sp>
        <p:nvSpPr>
          <p:cNvPr id="12" name="Text Placeholder 11"/>
          <p:cNvSpPr>
            <a:spLocks noGrp="1"/>
          </p:cNvSpPr>
          <p:nvPr>
            <p:ph type="body" sz="quarter" idx="19"/>
          </p:nvPr>
        </p:nvSpPr>
        <p:spPr>
          <a:xfrm>
            <a:off x="472404" y="1245310"/>
            <a:ext cx="8438570" cy="961289"/>
          </a:xfrm>
        </p:spPr>
        <p:txBody>
          <a:bodyPr/>
          <a:lstStyle/>
          <a:p>
            <a:pPr>
              <a:spcBef>
                <a:spcPts val="0"/>
              </a:spcBef>
              <a:spcAft>
                <a:spcPts val="0"/>
              </a:spcAft>
            </a:pPr>
            <a:r>
              <a:rPr lang="en-US" sz="1600" dirty="0"/>
              <a:t>Q  “</a:t>
            </a:r>
            <a:r>
              <a:rPr lang="en-US" sz="1600" i="1" dirty="0"/>
              <a:t>Thinking about Britain's referendum on European Union membership, which of the</a:t>
            </a:r>
          </a:p>
          <a:p>
            <a:pPr>
              <a:spcBef>
                <a:spcPts val="0"/>
              </a:spcBef>
              <a:spcAft>
                <a:spcPts val="0"/>
              </a:spcAft>
            </a:pPr>
            <a:r>
              <a:rPr lang="en-US" sz="1600" i="1" dirty="0"/>
              <a:t>following outcomes do you think is most likely</a:t>
            </a:r>
            <a:r>
              <a:rPr lang="en-US" sz="1600" dirty="0"/>
              <a:t>?”</a:t>
            </a:r>
          </a:p>
          <a:p>
            <a:endParaRPr lang="en-US" dirty="0"/>
          </a:p>
        </p:txBody>
      </p:sp>
      <p:graphicFrame>
        <p:nvGraphicFramePr>
          <p:cNvPr id="7" name="Content Placeholder 12"/>
          <p:cNvGraphicFramePr>
            <a:graphicFrameLocks noGrp="1"/>
          </p:cNvGraphicFramePr>
          <p:nvPr>
            <p:ph sz="quarter" idx="14"/>
            <p:extLst>
              <p:ext uri="{D42A27DB-BD31-4B8C-83A1-F6EECF244321}">
                <p14:modId xmlns:p14="http://schemas.microsoft.com/office/powerpoint/2010/main" val="4224358384"/>
              </p:ext>
            </p:extLst>
          </p:nvPr>
        </p:nvGraphicFramePr>
        <p:xfrm>
          <a:off x="1950194" y="2629140"/>
          <a:ext cx="3545425" cy="321635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ontent Placeholder 12"/>
          <p:cNvGraphicFramePr>
            <a:graphicFrameLocks noGrp="1"/>
          </p:cNvGraphicFramePr>
          <p:nvPr>
            <p:ph sz="quarter" idx="14"/>
            <p:extLst>
              <p:ext uri="{D42A27DB-BD31-4B8C-83A1-F6EECF244321}">
                <p14:modId xmlns:p14="http://schemas.microsoft.com/office/powerpoint/2010/main" val="3981015804"/>
              </p:ext>
            </p:extLst>
          </p:nvPr>
        </p:nvGraphicFramePr>
        <p:xfrm>
          <a:off x="4941447" y="2645273"/>
          <a:ext cx="3545425" cy="3216353"/>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3"/>
          <p:cNvSpPr txBox="1"/>
          <p:nvPr/>
        </p:nvSpPr>
        <p:spPr>
          <a:xfrm>
            <a:off x="1739571" y="2615902"/>
            <a:ext cx="3981689" cy="223320"/>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spcBef>
                <a:spcPts val="1052"/>
              </a:spcBef>
            </a:pPr>
            <a:r>
              <a:rPr lang="en-GB" sz="1400" b="1" i="1" dirty="0">
                <a:solidFill>
                  <a:srgbClr val="222223"/>
                </a:solidFill>
              </a:rPr>
              <a:t>European Union countries</a:t>
            </a:r>
            <a:endParaRPr lang="fr-BE" sz="1400" b="1" i="1" dirty="0" err="1">
              <a:solidFill>
                <a:srgbClr val="222223"/>
              </a:solidFill>
            </a:endParaRPr>
          </a:p>
        </p:txBody>
      </p:sp>
      <p:sp>
        <p:nvSpPr>
          <p:cNvPr id="13" name="TextBox 9"/>
          <p:cNvSpPr txBox="1"/>
          <p:nvPr/>
        </p:nvSpPr>
        <p:spPr>
          <a:xfrm>
            <a:off x="4818300" y="2618797"/>
            <a:ext cx="3872183" cy="223320"/>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spcBef>
                <a:spcPts val="1052"/>
              </a:spcBef>
            </a:pPr>
            <a:r>
              <a:rPr lang="en-GB" sz="1400" b="1" i="1" dirty="0">
                <a:solidFill>
                  <a:srgbClr val="222223"/>
                </a:solidFill>
              </a:rPr>
              <a:t>Countries outside of the European Union</a:t>
            </a:r>
            <a:endParaRPr lang="fr-BE" sz="1400" b="1" i="1" dirty="0" err="1">
              <a:solidFill>
                <a:srgbClr val="222223"/>
              </a:solidFill>
            </a:endParaRPr>
          </a:p>
        </p:txBody>
      </p:sp>
      <p:graphicFrame>
        <p:nvGraphicFramePr>
          <p:cNvPr id="14" name="Table 13"/>
          <p:cNvGraphicFramePr>
            <a:graphicFrameLocks noGrp="1"/>
          </p:cNvGraphicFramePr>
          <p:nvPr>
            <p:extLst>
              <p:ext uri="{D42A27DB-BD31-4B8C-83A1-F6EECF244321}">
                <p14:modId xmlns:p14="http://schemas.microsoft.com/office/powerpoint/2010/main" val="2578935553"/>
              </p:ext>
            </p:extLst>
          </p:nvPr>
        </p:nvGraphicFramePr>
        <p:xfrm>
          <a:off x="476995" y="3341322"/>
          <a:ext cx="1508875" cy="1420712"/>
        </p:xfrm>
        <a:graphic>
          <a:graphicData uri="http://schemas.openxmlformats.org/drawingml/2006/table">
            <a:tbl>
              <a:tblPr firstRow="1" bandRow="1">
                <a:tableStyleId>{5C22544A-7EE6-4342-B048-85BDC9FD1C3A}</a:tableStyleId>
              </a:tblPr>
              <a:tblGrid>
                <a:gridCol w="1508875">
                  <a:extLst>
                    <a:ext uri="{9D8B030D-6E8A-4147-A177-3AD203B41FA5}">
                      <a16:colId xmlns="" xmlns:a16="http://schemas.microsoft.com/office/drawing/2014/main" val="20000"/>
                    </a:ext>
                  </a:extLst>
                </a:gridCol>
              </a:tblGrid>
              <a:tr h="489196">
                <a:tc>
                  <a:txBody>
                    <a:bodyPr/>
                    <a:lstStyle/>
                    <a:p>
                      <a:pPr algn="l"/>
                      <a:r>
                        <a:rPr lang="en-US" sz="900" b="1" cap="all" baseline="0" dirty="0" smtClean="0">
                          <a:solidFill>
                            <a:schemeClr val="tx1">
                              <a:lumMod val="75000"/>
                              <a:lumOff val="25000"/>
                            </a:schemeClr>
                          </a:solidFill>
                        </a:rPr>
                        <a:t>Britain will vote to remain a member of the European Union</a:t>
                      </a:r>
                      <a:endParaRPr lang="en-GB" sz="900" b="1" cap="all" baseline="0" dirty="0">
                        <a:solidFill>
                          <a:schemeClr val="tx1">
                            <a:lumMod val="75000"/>
                            <a:lumOff val="25000"/>
                          </a:schemeClr>
                        </a:solidFill>
                      </a:endParaRPr>
                    </a:p>
                  </a:txBody>
                  <a:tcPr marL="0" marR="0" marB="28800" anchor="b">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110580">
                <a:tc>
                  <a:txBody>
                    <a:bodyPr/>
                    <a:lstStyle/>
                    <a:p>
                      <a:pPr algn="l"/>
                      <a:endParaRPr lang="en-GB" sz="700" dirty="0"/>
                    </a:p>
                  </a:txBody>
                  <a:tcPr marL="86209"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accent4"/>
                    </a:solidFill>
                  </a:tcPr>
                </a:tc>
                <a:extLst>
                  <a:ext uri="{0D108BD9-81ED-4DB2-BD59-A6C34878D82A}">
                    <a16:rowId xmlns="" xmlns:a16="http://schemas.microsoft.com/office/drawing/2014/main" val="10004"/>
                  </a:ext>
                </a:extLst>
              </a:tr>
              <a:tr h="110580">
                <a:tc>
                  <a:txBody>
                    <a:bodyPr/>
                    <a:lstStyle/>
                    <a:p>
                      <a:pPr algn="l"/>
                      <a:endParaRPr lang="en-GB" sz="700" dirty="0"/>
                    </a:p>
                  </a:txBody>
                  <a:tcPr marL="86209"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5"/>
                  </a:ext>
                </a:extLst>
              </a:tr>
              <a:tr h="489196">
                <a:tc>
                  <a:txBody>
                    <a:bodyPr/>
                    <a:lstStyle/>
                    <a:p>
                      <a:pPr marL="0" algn="l" defTabSz="914400" rtl="0" eaLnBrk="1" latinLnBrk="0" hangingPunct="1"/>
                      <a:r>
                        <a:rPr lang="en-US" sz="900" b="1" kern="1200" cap="all" baseline="0" dirty="0" smtClean="0">
                          <a:solidFill>
                            <a:schemeClr val="tx1">
                              <a:lumMod val="75000"/>
                              <a:lumOff val="25000"/>
                            </a:schemeClr>
                          </a:solidFill>
                          <a:latin typeface="+mn-lt"/>
                          <a:ea typeface="+mn-ea"/>
                          <a:cs typeface="+mn-cs"/>
                        </a:rPr>
                        <a:t>Britain will vote to leave the European Union</a:t>
                      </a:r>
                      <a:endParaRPr lang="en-GB" sz="900" b="1" kern="1200" cap="all" baseline="0" dirty="0">
                        <a:solidFill>
                          <a:schemeClr val="tx1">
                            <a:lumMod val="75000"/>
                            <a:lumOff val="25000"/>
                          </a:schemeClr>
                        </a:solidFill>
                        <a:latin typeface="+mn-lt"/>
                        <a:ea typeface="+mn-ea"/>
                        <a:cs typeface="+mn-cs"/>
                      </a:endParaRPr>
                    </a:p>
                  </a:txBody>
                  <a:tcPr marL="0" marR="0" marB="28800" anchor="b">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6"/>
                  </a:ext>
                </a:extLst>
              </a:tr>
              <a:tr h="110580">
                <a:tc>
                  <a:txBody>
                    <a:bodyPr/>
                    <a:lstStyle/>
                    <a:p>
                      <a:pPr algn="l"/>
                      <a:endParaRPr lang="en-GB" sz="700" dirty="0"/>
                    </a:p>
                  </a:txBody>
                  <a:tcPr marL="86209"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accent3"/>
                    </a:solidFill>
                  </a:tcPr>
                </a:tc>
                <a:extLst>
                  <a:ext uri="{0D108BD9-81ED-4DB2-BD59-A6C34878D82A}">
                    <a16:rowId xmlns="" xmlns:a16="http://schemas.microsoft.com/office/drawing/2014/main" val="10010"/>
                  </a:ext>
                </a:extLst>
              </a:tr>
              <a:tr h="110580">
                <a:tc>
                  <a:txBody>
                    <a:bodyPr/>
                    <a:lstStyle/>
                    <a:p>
                      <a:pPr algn="l"/>
                      <a:endParaRPr lang="en-GB" sz="700" dirty="0"/>
                    </a:p>
                  </a:txBody>
                  <a:tcPr marL="86209"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14"/>
                  </a:ext>
                </a:extLst>
              </a:tr>
            </a:tbl>
          </a:graphicData>
        </a:graphic>
      </p:graphicFrame>
    </p:spTree>
    <p:extLst>
      <p:ext uri="{BB962C8B-B14F-4D97-AF65-F5344CB8AC3E}">
        <p14:creationId xmlns:p14="http://schemas.microsoft.com/office/powerpoint/2010/main" val="224537892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p:txBody>
          <a:bodyPr/>
          <a:lstStyle/>
          <a:p>
            <a:r>
              <a:rPr lang="en-GB" dirty="0" smtClean="0"/>
              <a:t>Source: Ipsos Global @</a:t>
            </a:r>
            <a:r>
              <a:rPr lang="en-GB" dirty="0" err="1" smtClean="0"/>
              <a:t>dvisor</a:t>
            </a:r>
            <a:endParaRPr lang="en-GB" dirty="0"/>
          </a:p>
        </p:txBody>
      </p:sp>
      <p:graphicFrame>
        <p:nvGraphicFramePr>
          <p:cNvPr id="14" name="Content Placeholder 6"/>
          <p:cNvGraphicFramePr>
            <a:graphicFrameLocks noGrp="1"/>
          </p:cNvGraphicFramePr>
          <p:nvPr>
            <p:ph sz="quarter" idx="4294967295"/>
            <p:extLst>
              <p:ext uri="{D42A27DB-BD31-4B8C-83A1-F6EECF244321}">
                <p14:modId xmlns:p14="http://schemas.microsoft.com/office/powerpoint/2010/main" val="1949337690"/>
              </p:ext>
            </p:extLst>
          </p:nvPr>
        </p:nvGraphicFramePr>
        <p:xfrm>
          <a:off x="960602" y="1708704"/>
          <a:ext cx="7714068" cy="4318803"/>
        </p:xfrm>
        <a:graphic>
          <a:graphicData uri="http://schemas.openxmlformats.org/drawingml/2006/chart">
            <c:chart xmlns:c="http://schemas.openxmlformats.org/drawingml/2006/chart" xmlns:r="http://schemas.openxmlformats.org/officeDocument/2006/relationships" r:id="rId2"/>
          </a:graphicData>
        </a:graphic>
      </p:graphicFrame>
      <p:sp>
        <p:nvSpPr>
          <p:cNvPr id="6" name="Title 5"/>
          <p:cNvSpPr>
            <a:spLocks noGrp="1"/>
          </p:cNvSpPr>
          <p:nvPr>
            <p:ph type="title"/>
          </p:nvPr>
        </p:nvSpPr>
        <p:spPr>
          <a:xfrm>
            <a:off x="476994" y="767276"/>
            <a:ext cx="6632884" cy="448445"/>
          </a:xfrm>
        </p:spPr>
        <p:txBody>
          <a:bodyPr/>
          <a:lstStyle/>
          <a:p>
            <a:r>
              <a:rPr lang="en-US" sz="2500" dirty="0"/>
              <a:t>Will Britain stay in the EU or vote to leave?</a:t>
            </a:r>
            <a:r>
              <a:rPr lang="en-GB" sz="2500" dirty="0"/>
              <a:t> </a:t>
            </a:r>
            <a:endParaRPr lang="en-US" sz="2500" dirty="0"/>
          </a:p>
        </p:txBody>
      </p:sp>
      <p:sp>
        <p:nvSpPr>
          <p:cNvPr id="12" name="Text Placeholder 11"/>
          <p:cNvSpPr>
            <a:spLocks noGrp="1"/>
          </p:cNvSpPr>
          <p:nvPr>
            <p:ph type="body" sz="quarter" idx="19"/>
          </p:nvPr>
        </p:nvSpPr>
        <p:spPr>
          <a:xfrm>
            <a:off x="472404" y="1245310"/>
            <a:ext cx="8486660" cy="961289"/>
          </a:xfrm>
        </p:spPr>
        <p:txBody>
          <a:bodyPr/>
          <a:lstStyle/>
          <a:p>
            <a:pPr>
              <a:spcBef>
                <a:spcPts val="0"/>
              </a:spcBef>
              <a:spcAft>
                <a:spcPts val="0"/>
              </a:spcAft>
            </a:pPr>
            <a:r>
              <a:rPr lang="en-US" sz="1600" dirty="0"/>
              <a:t>Q.  “</a:t>
            </a:r>
            <a:r>
              <a:rPr lang="en-US" sz="1600" i="1" dirty="0"/>
              <a:t>Thinking about Britain's referendum on European Union membership, which of the</a:t>
            </a:r>
          </a:p>
          <a:p>
            <a:pPr>
              <a:spcBef>
                <a:spcPts val="0"/>
              </a:spcBef>
              <a:spcAft>
                <a:spcPts val="0"/>
              </a:spcAft>
            </a:pPr>
            <a:r>
              <a:rPr lang="en-US" sz="1600" i="1" dirty="0"/>
              <a:t>following outcomes do you think is most likely</a:t>
            </a:r>
            <a:r>
              <a:rPr lang="en-US" sz="1600" dirty="0"/>
              <a:t>?”</a:t>
            </a:r>
          </a:p>
          <a:p>
            <a:endParaRPr lang="en-US" dirty="0"/>
          </a:p>
        </p:txBody>
      </p:sp>
      <p:sp>
        <p:nvSpPr>
          <p:cNvPr id="16" name="TextBox 3"/>
          <p:cNvSpPr txBox="1"/>
          <p:nvPr/>
        </p:nvSpPr>
        <p:spPr>
          <a:xfrm>
            <a:off x="467163" y="2188098"/>
            <a:ext cx="2919758" cy="223320"/>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1052"/>
              </a:spcBef>
            </a:pPr>
            <a:r>
              <a:rPr lang="en-GB" sz="1400" b="1" i="1" dirty="0">
                <a:solidFill>
                  <a:srgbClr val="222223"/>
                </a:solidFill>
              </a:rPr>
              <a:t>European Union countries</a:t>
            </a:r>
            <a:endParaRPr lang="fr-BE" sz="1400" b="1" i="1" dirty="0" err="1">
              <a:solidFill>
                <a:srgbClr val="222223"/>
              </a:solidFill>
            </a:endParaRPr>
          </a:p>
        </p:txBody>
      </p:sp>
      <p:sp>
        <p:nvSpPr>
          <p:cNvPr id="18" name="TextBox 9"/>
          <p:cNvSpPr txBox="1"/>
          <p:nvPr/>
        </p:nvSpPr>
        <p:spPr>
          <a:xfrm>
            <a:off x="467163" y="4511892"/>
            <a:ext cx="3412354" cy="223320"/>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1052"/>
              </a:spcBef>
            </a:pPr>
            <a:r>
              <a:rPr lang="en-GB" sz="1400" b="1" i="1" dirty="0">
                <a:solidFill>
                  <a:srgbClr val="222223"/>
                </a:solidFill>
              </a:rPr>
              <a:t>Countries outside of the European Union</a:t>
            </a:r>
            <a:endParaRPr lang="fr-BE" sz="1400" b="1" i="1" dirty="0" err="1">
              <a:solidFill>
                <a:srgbClr val="222223"/>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2196472069"/>
              </p:ext>
            </p:extLst>
          </p:nvPr>
        </p:nvGraphicFramePr>
        <p:xfrm>
          <a:off x="6423218" y="2841205"/>
          <a:ext cx="1508875" cy="1420712"/>
        </p:xfrm>
        <a:graphic>
          <a:graphicData uri="http://schemas.openxmlformats.org/drawingml/2006/table">
            <a:tbl>
              <a:tblPr firstRow="1" bandRow="1">
                <a:tableStyleId>{5C22544A-7EE6-4342-B048-85BDC9FD1C3A}</a:tableStyleId>
              </a:tblPr>
              <a:tblGrid>
                <a:gridCol w="1508875">
                  <a:extLst>
                    <a:ext uri="{9D8B030D-6E8A-4147-A177-3AD203B41FA5}">
                      <a16:colId xmlns="" xmlns:a16="http://schemas.microsoft.com/office/drawing/2014/main" val="20000"/>
                    </a:ext>
                  </a:extLst>
                </a:gridCol>
              </a:tblGrid>
              <a:tr h="489196">
                <a:tc>
                  <a:txBody>
                    <a:bodyPr/>
                    <a:lstStyle/>
                    <a:p>
                      <a:pPr algn="l"/>
                      <a:r>
                        <a:rPr lang="en-US" sz="900" b="1" cap="all" baseline="0" dirty="0" smtClean="0">
                          <a:solidFill>
                            <a:schemeClr val="tx1">
                              <a:lumMod val="75000"/>
                              <a:lumOff val="25000"/>
                            </a:schemeClr>
                          </a:solidFill>
                        </a:rPr>
                        <a:t>% - Britain will vote to remain a member of the European Union</a:t>
                      </a:r>
                      <a:endParaRPr lang="en-GB" sz="900" b="1" cap="all" baseline="0" dirty="0">
                        <a:solidFill>
                          <a:schemeClr val="tx1">
                            <a:lumMod val="75000"/>
                            <a:lumOff val="25000"/>
                          </a:schemeClr>
                        </a:solidFill>
                      </a:endParaRPr>
                    </a:p>
                  </a:txBody>
                  <a:tcPr marL="0" marR="0" marB="28800" anchor="b">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110580">
                <a:tc>
                  <a:txBody>
                    <a:bodyPr/>
                    <a:lstStyle/>
                    <a:p>
                      <a:pPr algn="l"/>
                      <a:endParaRPr lang="en-GB" sz="700" dirty="0"/>
                    </a:p>
                  </a:txBody>
                  <a:tcPr marL="86209"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accent4"/>
                    </a:solidFill>
                  </a:tcPr>
                </a:tc>
                <a:extLst>
                  <a:ext uri="{0D108BD9-81ED-4DB2-BD59-A6C34878D82A}">
                    <a16:rowId xmlns="" xmlns:a16="http://schemas.microsoft.com/office/drawing/2014/main" val="10004"/>
                  </a:ext>
                </a:extLst>
              </a:tr>
              <a:tr h="110580">
                <a:tc>
                  <a:txBody>
                    <a:bodyPr/>
                    <a:lstStyle/>
                    <a:p>
                      <a:pPr algn="l"/>
                      <a:endParaRPr lang="en-GB" sz="700" dirty="0"/>
                    </a:p>
                  </a:txBody>
                  <a:tcPr marL="86209"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5"/>
                  </a:ext>
                </a:extLst>
              </a:tr>
              <a:tr h="489196">
                <a:tc>
                  <a:txBody>
                    <a:bodyPr/>
                    <a:lstStyle/>
                    <a:p>
                      <a:pPr marL="0" algn="l" defTabSz="914400" rtl="0" eaLnBrk="1" latinLnBrk="0" hangingPunct="1"/>
                      <a:r>
                        <a:rPr lang="en-US" sz="900" b="1" kern="1200" cap="all" baseline="0" dirty="0" smtClean="0">
                          <a:solidFill>
                            <a:schemeClr val="tx1">
                              <a:lumMod val="75000"/>
                              <a:lumOff val="25000"/>
                            </a:schemeClr>
                          </a:solidFill>
                          <a:latin typeface="+mn-lt"/>
                          <a:ea typeface="+mn-ea"/>
                          <a:cs typeface="+mn-cs"/>
                        </a:rPr>
                        <a:t>% - Britain will vote to leave the European Union</a:t>
                      </a:r>
                      <a:endParaRPr lang="en-GB" sz="900" b="1" kern="1200" cap="all" baseline="0" dirty="0">
                        <a:solidFill>
                          <a:schemeClr val="tx1">
                            <a:lumMod val="75000"/>
                            <a:lumOff val="25000"/>
                          </a:schemeClr>
                        </a:solidFill>
                        <a:latin typeface="+mn-lt"/>
                        <a:ea typeface="+mn-ea"/>
                        <a:cs typeface="+mn-cs"/>
                      </a:endParaRPr>
                    </a:p>
                  </a:txBody>
                  <a:tcPr marL="0" marR="0" marB="28800" anchor="b">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6"/>
                  </a:ext>
                </a:extLst>
              </a:tr>
              <a:tr h="110580">
                <a:tc>
                  <a:txBody>
                    <a:bodyPr/>
                    <a:lstStyle/>
                    <a:p>
                      <a:pPr algn="l"/>
                      <a:endParaRPr lang="en-GB" sz="700" dirty="0"/>
                    </a:p>
                  </a:txBody>
                  <a:tcPr marL="86209"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accent3"/>
                    </a:solidFill>
                  </a:tcPr>
                </a:tc>
                <a:extLst>
                  <a:ext uri="{0D108BD9-81ED-4DB2-BD59-A6C34878D82A}">
                    <a16:rowId xmlns="" xmlns:a16="http://schemas.microsoft.com/office/drawing/2014/main" val="10010"/>
                  </a:ext>
                </a:extLst>
              </a:tr>
              <a:tr h="110580">
                <a:tc>
                  <a:txBody>
                    <a:bodyPr/>
                    <a:lstStyle/>
                    <a:p>
                      <a:pPr algn="l"/>
                      <a:endParaRPr lang="en-GB" sz="700" dirty="0"/>
                    </a:p>
                  </a:txBody>
                  <a:tcPr marL="86209"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14"/>
                  </a:ext>
                </a:extLst>
              </a:tr>
            </a:tbl>
          </a:graphicData>
        </a:graphic>
      </p:graphicFrame>
      <p:sp>
        <p:nvSpPr>
          <p:cNvPr id="13" name="Text Placeholder 7"/>
          <p:cNvSpPr txBox="1">
            <a:spLocks noGrp="1"/>
          </p:cNvSpPr>
          <p:nvPr>
            <p:ph type="body" sz="quarter" idx="17"/>
          </p:nvPr>
        </p:nvSpPr>
        <p:spPr bwMode="gray">
          <a:xfrm>
            <a:off x="472403" y="5910803"/>
            <a:ext cx="8202267" cy="340472"/>
          </a:xfrm>
          <a:prstGeom prst="rect">
            <a:avLst/>
          </a:prstGeom>
          <a:noFill/>
        </p:spPr>
        <p:txBody>
          <a:bodyPr vert="horz" lIns="0" tIns="0" rIns="0" bIns="0" rtlCol="0" anchor="b">
            <a:noAutofit/>
          </a:bodyPr>
          <a:lstStyle/>
          <a:p>
            <a:pPr>
              <a:defRPr/>
            </a:pPr>
            <a:r>
              <a:rPr lang="en-GB" sz="1000" b="1" dirty="0"/>
              <a:t>Base: 11,030 adults aged 16-64 across  Australia, Belgium, Canada, France, Germany, Great Britain, Hungary, India, Italy, Poland, South Africa, Spain, Sweden, United States, March-April 2016</a:t>
            </a:r>
          </a:p>
        </p:txBody>
      </p:sp>
    </p:spTree>
    <p:extLst>
      <p:ext uri="{BB962C8B-B14F-4D97-AF65-F5344CB8AC3E}">
        <p14:creationId xmlns:p14="http://schemas.microsoft.com/office/powerpoint/2010/main" val="154561810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p:txBody>
          <a:bodyPr/>
          <a:lstStyle/>
          <a:p>
            <a:r>
              <a:rPr lang="en-GB" dirty="0" smtClean="0"/>
              <a:t>Source: Ipsos Global @</a:t>
            </a:r>
            <a:r>
              <a:rPr lang="en-GB" dirty="0" err="1" smtClean="0"/>
              <a:t>dvisor</a:t>
            </a:r>
            <a:endParaRPr lang="en-GB" dirty="0"/>
          </a:p>
        </p:txBody>
      </p:sp>
      <p:sp>
        <p:nvSpPr>
          <p:cNvPr id="8" name="Text Placeholder 7"/>
          <p:cNvSpPr>
            <a:spLocks noGrp="1"/>
          </p:cNvSpPr>
          <p:nvPr>
            <p:ph type="body" sz="quarter" idx="17"/>
          </p:nvPr>
        </p:nvSpPr>
        <p:spPr>
          <a:xfrm>
            <a:off x="472404" y="5714872"/>
            <a:ext cx="8206702" cy="394264"/>
          </a:xfrm>
        </p:spPr>
        <p:txBody>
          <a:bodyPr/>
          <a:lstStyle/>
          <a:p>
            <a:r>
              <a:rPr lang="it-IT" sz="1000" b="1" dirty="0"/>
              <a:t>Base: 6,017 adults aged 16-64 across</a:t>
            </a:r>
            <a:r>
              <a:rPr lang="en-US" sz="1000" b="1" dirty="0"/>
              <a:t> Belgium, France, Germany, Hungary, Italy, Poland, Spain, Sweden</a:t>
            </a:r>
            <a:r>
              <a:rPr lang="en-GB" sz="1000" b="1" dirty="0"/>
              <a:t>, March-</a:t>
            </a:r>
            <a:r>
              <a:rPr lang="it-IT" sz="1000" b="1" dirty="0"/>
              <a:t>April 2016</a:t>
            </a:r>
          </a:p>
        </p:txBody>
      </p:sp>
      <p:sp>
        <p:nvSpPr>
          <p:cNvPr id="6" name="Title 5"/>
          <p:cNvSpPr>
            <a:spLocks noGrp="1"/>
          </p:cNvSpPr>
          <p:nvPr>
            <p:ph type="title"/>
          </p:nvPr>
        </p:nvSpPr>
        <p:spPr>
          <a:xfrm>
            <a:off x="476995" y="798054"/>
            <a:ext cx="8419527" cy="417667"/>
          </a:xfrm>
        </p:spPr>
        <p:txBody>
          <a:bodyPr/>
          <a:lstStyle/>
          <a:p>
            <a:r>
              <a:rPr lang="en-US" sz="2300" dirty="0"/>
              <a:t>Who wants a referendum on the EU and would vote “OUT”?</a:t>
            </a:r>
          </a:p>
        </p:txBody>
      </p:sp>
      <p:sp>
        <p:nvSpPr>
          <p:cNvPr id="12" name="Text Placeholder 11"/>
          <p:cNvSpPr>
            <a:spLocks noGrp="1"/>
          </p:cNvSpPr>
          <p:nvPr>
            <p:ph type="body" sz="quarter" idx="19"/>
          </p:nvPr>
        </p:nvSpPr>
        <p:spPr>
          <a:xfrm>
            <a:off x="472406" y="1245308"/>
            <a:ext cx="8943452" cy="812530"/>
          </a:xfrm>
        </p:spPr>
        <p:txBody>
          <a:bodyPr/>
          <a:lstStyle/>
          <a:p>
            <a:pPr>
              <a:spcBef>
                <a:spcPts val="0"/>
              </a:spcBef>
              <a:spcAft>
                <a:spcPts val="0"/>
              </a:spcAft>
            </a:pPr>
            <a:r>
              <a:rPr lang="en-US" sz="1600" dirty="0"/>
              <a:t>Q  “</a:t>
            </a:r>
            <a:r>
              <a:rPr lang="en-US" sz="1600" i="1" dirty="0"/>
              <a:t>Do you think your own country should or should not hold a referendum on its European </a:t>
            </a:r>
          </a:p>
          <a:p>
            <a:pPr>
              <a:spcBef>
                <a:spcPts val="0"/>
              </a:spcBef>
              <a:spcAft>
                <a:spcPts val="0"/>
              </a:spcAft>
            </a:pPr>
            <a:r>
              <a:rPr lang="en-US" sz="1600" i="1" dirty="0"/>
              <a:t>Union membership</a:t>
            </a:r>
            <a:r>
              <a:rPr lang="en-US" sz="1600" dirty="0"/>
              <a:t>?“</a:t>
            </a:r>
          </a:p>
          <a:p>
            <a:pPr>
              <a:spcBef>
                <a:spcPts val="0"/>
              </a:spcBef>
              <a:spcAft>
                <a:spcPts val="0"/>
              </a:spcAft>
            </a:pPr>
            <a:r>
              <a:rPr lang="en-US" sz="1600" dirty="0"/>
              <a:t>Q.  “</a:t>
            </a:r>
            <a:r>
              <a:rPr lang="en-US" sz="1600" i="1" dirty="0"/>
              <a:t>How would you vote if your country held such a referendum now</a:t>
            </a:r>
            <a:r>
              <a:rPr lang="en-US" sz="1600" dirty="0"/>
              <a:t>?”</a:t>
            </a:r>
            <a:endParaRPr lang="en-US" dirty="0"/>
          </a:p>
        </p:txBody>
      </p:sp>
      <p:graphicFrame>
        <p:nvGraphicFramePr>
          <p:cNvPr id="123" name="Table 122"/>
          <p:cNvGraphicFramePr>
            <a:graphicFrameLocks noGrp="1"/>
          </p:cNvGraphicFramePr>
          <p:nvPr>
            <p:extLst>
              <p:ext uri="{D42A27DB-BD31-4B8C-83A1-F6EECF244321}">
                <p14:modId xmlns:p14="http://schemas.microsoft.com/office/powerpoint/2010/main" val="1974913609"/>
              </p:ext>
            </p:extLst>
          </p:nvPr>
        </p:nvGraphicFramePr>
        <p:xfrm>
          <a:off x="2971062" y="2630623"/>
          <a:ext cx="1428836" cy="602445"/>
        </p:xfrm>
        <a:graphic>
          <a:graphicData uri="http://schemas.openxmlformats.org/drawingml/2006/table">
            <a:tbl>
              <a:tblPr firstRow="1" bandRow="1">
                <a:tableStyleId>{5C22544A-7EE6-4342-B048-85BDC9FD1C3A}</a:tableStyleId>
              </a:tblPr>
              <a:tblGrid>
                <a:gridCol w="1428836"/>
              </a:tblGrid>
              <a:tr h="602445">
                <a:tc>
                  <a:txBody>
                    <a:bodyPr/>
                    <a:lstStyle/>
                    <a:p>
                      <a:pPr algn="ctr"/>
                      <a:r>
                        <a:rPr lang="en-GB" sz="2500" b="1" dirty="0" smtClean="0">
                          <a:solidFill>
                            <a:schemeClr val="accent4"/>
                          </a:solidFill>
                        </a:rPr>
                        <a:t>45%</a:t>
                      </a:r>
                      <a:endParaRPr lang="en-GB" sz="2500" b="1" dirty="0">
                        <a:solidFill>
                          <a:schemeClr val="accent4"/>
                        </a:solidFill>
                      </a:endParaRPr>
                    </a:p>
                  </a:txBody>
                  <a:tcPr marL="99999" marR="99999" marT="53033" marB="53033"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grpSp>
        <p:nvGrpSpPr>
          <p:cNvPr id="177" name="Group 176"/>
          <p:cNvGrpSpPr/>
          <p:nvPr/>
        </p:nvGrpSpPr>
        <p:grpSpPr>
          <a:xfrm>
            <a:off x="4705280" y="3309345"/>
            <a:ext cx="1786048" cy="1894418"/>
            <a:chOff x="6775282" y="3341299"/>
            <a:chExt cx="2088684" cy="2088684"/>
          </a:xfrm>
        </p:grpSpPr>
        <p:graphicFrame>
          <p:nvGraphicFramePr>
            <p:cNvPr id="125" name="Chart 124"/>
            <p:cNvGraphicFramePr/>
            <p:nvPr>
              <p:extLst>
                <p:ext uri="{D42A27DB-BD31-4B8C-83A1-F6EECF244321}">
                  <p14:modId xmlns:p14="http://schemas.microsoft.com/office/powerpoint/2010/main" val="792409638"/>
                </p:ext>
              </p:extLst>
            </p:nvPr>
          </p:nvGraphicFramePr>
          <p:xfrm>
            <a:off x="6792323" y="3354647"/>
            <a:ext cx="2056408" cy="2054542"/>
          </p:xfrm>
          <a:graphic>
            <a:graphicData uri="http://schemas.openxmlformats.org/drawingml/2006/chart">
              <c:chart xmlns:c="http://schemas.openxmlformats.org/drawingml/2006/chart" xmlns:r="http://schemas.openxmlformats.org/officeDocument/2006/relationships" r:id="rId2"/>
            </a:graphicData>
          </a:graphic>
        </p:graphicFrame>
        <p:grpSp>
          <p:nvGrpSpPr>
            <p:cNvPr id="126" name="Group 125"/>
            <p:cNvGrpSpPr/>
            <p:nvPr/>
          </p:nvGrpSpPr>
          <p:grpSpPr>
            <a:xfrm>
              <a:off x="6775282" y="3341299"/>
              <a:ext cx="2088684" cy="2088684"/>
              <a:chOff x="2551944" y="6226994"/>
              <a:chExt cx="816592" cy="816592"/>
            </a:xfrm>
          </p:grpSpPr>
          <p:grpSp>
            <p:nvGrpSpPr>
              <p:cNvPr id="127" name="Group 126"/>
              <p:cNvGrpSpPr/>
              <p:nvPr/>
            </p:nvGrpSpPr>
            <p:grpSpPr>
              <a:xfrm rot="5400000">
                <a:off x="2557040" y="6226996"/>
                <a:ext cx="806400" cy="816592"/>
                <a:chOff x="2564904" y="6221890"/>
                <a:chExt cx="806400" cy="816592"/>
              </a:xfrm>
            </p:grpSpPr>
            <p:cxnSp>
              <p:nvCxnSpPr>
                <p:cNvPr id="140" name="Straight Connector 139"/>
                <p:cNvCxnSpPr/>
                <p:nvPr/>
              </p:nvCxnSpPr>
              <p:spPr bwMode="white">
                <a:xfrm rot="5400000">
                  <a:off x="2968096" y="5900357"/>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 name="Straight Connector 140"/>
                <p:cNvCxnSpPr/>
                <p:nvPr/>
              </p:nvCxnSpPr>
              <p:spPr bwMode="white">
                <a:xfrm rot="5400000">
                  <a:off x="2968098" y="5982016"/>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2" name="Straight Connector 141"/>
                <p:cNvCxnSpPr/>
                <p:nvPr/>
              </p:nvCxnSpPr>
              <p:spPr bwMode="white">
                <a:xfrm rot="5400000">
                  <a:off x="2968100" y="6063675"/>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3" name="Straight Connector 142"/>
                <p:cNvCxnSpPr/>
                <p:nvPr/>
              </p:nvCxnSpPr>
              <p:spPr bwMode="white">
                <a:xfrm rot="5400000">
                  <a:off x="2968102" y="6145334"/>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4" name="Straight Connector 143"/>
                <p:cNvCxnSpPr/>
                <p:nvPr/>
              </p:nvCxnSpPr>
              <p:spPr bwMode="white">
                <a:xfrm rot="5400000">
                  <a:off x="2968104" y="6226993"/>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5" name="Straight Connector 144"/>
                <p:cNvCxnSpPr/>
                <p:nvPr/>
              </p:nvCxnSpPr>
              <p:spPr bwMode="white">
                <a:xfrm rot="5400000">
                  <a:off x="2968106" y="6308652"/>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6" name="Straight Connector 145"/>
                <p:cNvCxnSpPr/>
                <p:nvPr/>
              </p:nvCxnSpPr>
              <p:spPr bwMode="white">
                <a:xfrm rot="5400000">
                  <a:off x="2968108" y="6390311"/>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7" name="Straight Connector 146"/>
                <p:cNvCxnSpPr/>
                <p:nvPr/>
              </p:nvCxnSpPr>
              <p:spPr bwMode="white">
                <a:xfrm rot="5400000">
                  <a:off x="2968110" y="6471970"/>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8" name="Straight Connector 147"/>
                <p:cNvCxnSpPr/>
                <p:nvPr/>
              </p:nvCxnSpPr>
              <p:spPr bwMode="white">
                <a:xfrm rot="5400000">
                  <a:off x="2968112" y="6553629"/>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9" name="Straight Connector 148"/>
                <p:cNvCxnSpPr/>
                <p:nvPr/>
              </p:nvCxnSpPr>
              <p:spPr bwMode="white">
                <a:xfrm rot="5400000">
                  <a:off x="2968096" y="6635290"/>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0" name="Straight Connector 149"/>
                <p:cNvCxnSpPr/>
                <p:nvPr/>
              </p:nvCxnSpPr>
              <p:spPr bwMode="white">
                <a:xfrm rot="5400000">
                  <a:off x="2968112" y="5818698"/>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8" name="Group 127"/>
              <p:cNvGrpSpPr/>
              <p:nvPr/>
            </p:nvGrpSpPr>
            <p:grpSpPr>
              <a:xfrm>
                <a:off x="2557038" y="6226994"/>
                <a:ext cx="806400" cy="816592"/>
                <a:chOff x="2564904" y="6221890"/>
                <a:chExt cx="806400" cy="816592"/>
              </a:xfrm>
            </p:grpSpPr>
            <p:cxnSp>
              <p:nvCxnSpPr>
                <p:cNvPr id="129" name="Straight Connector 128"/>
                <p:cNvCxnSpPr/>
                <p:nvPr/>
              </p:nvCxnSpPr>
              <p:spPr bwMode="white">
                <a:xfrm rot="5400000">
                  <a:off x="2968096" y="5900357"/>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0" name="Straight Connector 129"/>
                <p:cNvCxnSpPr/>
                <p:nvPr/>
              </p:nvCxnSpPr>
              <p:spPr bwMode="white">
                <a:xfrm rot="5400000">
                  <a:off x="2968098" y="5982016"/>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p:cNvCxnSpPr/>
                <p:nvPr/>
              </p:nvCxnSpPr>
              <p:spPr bwMode="white">
                <a:xfrm rot="5400000">
                  <a:off x="2968100" y="6063675"/>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2" name="Straight Connector 131"/>
                <p:cNvCxnSpPr/>
                <p:nvPr/>
              </p:nvCxnSpPr>
              <p:spPr bwMode="white">
                <a:xfrm rot="5400000">
                  <a:off x="2968102" y="6145334"/>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3" name="Straight Connector 132"/>
                <p:cNvCxnSpPr/>
                <p:nvPr/>
              </p:nvCxnSpPr>
              <p:spPr bwMode="white">
                <a:xfrm rot="5400000">
                  <a:off x="2968104" y="6226993"/>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4" name="Straight Connector 133"/>
                <p:cNvCxnSpPr/>
                <p:nvPr/>
              </p:nvCxnSpPr>
              <p:spPr bwMode="white">
                <a:xfrm rot="5400000">
                  <a:off x="2968106" y="6300134"/>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5" name="Straight Connector 134"/>
                <p:cNvCxnSpPr/>
                <p:nvPr/>
              </p:nvCxnSpPr>
              <p:spPr bwMode="white">
                <a:xfrm rot="5400000">
                  <a:off x="2968108" y="6384591"/>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6" name="Straight Connector 135"/>
                <p:cNvCxnSpPr/>
                <p:nvPr/>
              </p:nvCxnSpPr>
              <p:spPr bwMode="white">
                <a:xfrm rot="5400000">
                  <a:off x="2968110" y="6469048"/>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 name="Straight Connector 136"/>
                <p:cNvCxnSpPr/>
                <p:nvPr/>
              </p:nvCxnSpPr>
              <p:spPr bwMode="white">
                <a:xfrm rot="5400000">
                  <a:off x="2968112" y="6553629"/>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8" name="Straight Connector 137"/>
                <p:cNvCxnSpPr/>
                <p:nvPr/>
              </p:nvCxnSpPr>
              <p:spPr bwMode="white">
                <a:xfrm rot="5400000">
                  <a:off x="2968096" y="6635290"/>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 name="Straight Connector 138"/>
                <p:cNvCxnSpPr/>
                <p:nvPr/>
              </p:nvCxnSpPr>
              <p:spPr bwMode="white">
                <a:xfrm rot="5400000">
                  <a:off x="2968112" y="5818698"/>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grpSp>
        </p:grpSp>
      </p:grpSp>
      <p:graphicFrame>
        <p:nvGraphicFramePr>
          <p:cNvPr id="151" name="Table 150"/>
          <p:cNvGraphicFramePr>
            <a:graphicFrameLocks noGrp="1"/>
          </p:cNvGraphicFramePr>
          <p:nvPr>
            <p:extLst>
              <p:ext uri="{D42A27DB-BD31-4B8C-83A1-F6EECF244321}">
                <p14:modId xmlns:p14="http://schemas.microsoft.com/office/powerpoint/2010/main" val="346525280"/>
              </p:ext>
            </p:extLst>
          </p:nvPr>
        </p:nvGraphicFramePr>
        <p:xfrm>
          <a:off x="4874515" y="2630623"/>
          <a:ext cx="1428836" cy="602445"/>
        </p:xfrm>
        <a:graphic>
          <a:graphicData uri="http://schemas.openxmlformats.org/drawingml/2006/table">
            <a:tbl>
              <a:tblPr firstRow="1" bandRow="1">
                <a:tableStyleId>{5C22544A-7EE6-4342-B048-85BDC9FD1C3A}</a:tableStyleId>
              </a:tblPr>
              <a:tblGrid>
                <a:gridCol w="1428836"/>
              </a:tblGrid>
              <a:tr h="602445">
                <a:tc>
                  <a:txBody>
                    <a:bodyPr/>
                    <a:lstStyle/>
                    <a:p>
                      <a:pPr algn="ctr"/>
                      <a:r>
                        <a:rPr lang="en-GB" sz="2500" b="1" dirty="0" smtClean="0">
                          <a:solidFill>
                            <a:schemeClr val="accent3"/>
                          </a:solidFill>
                        </a:rPr>
                        <a:t>33%</a:t>
                      </a:r>
                      <a:endParaRPr lang="en-GB" sz="2500" b="1" dirty="0">
                        <a:solidFill>
                          <a:schemeClr val="accent3"/>
                        </a:solidFill>
                      </a:endParaRPr>
                    </a:p>
                  </a:txBody>
                  <a:tcPr marL="99999" marR="99999" marT="53033" marB="53033"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sp>
        <p:nvSpPr>
          <p:cNvPr id="3" name="TextBox 2"/>
          <p:cNvSpPr txBox="1"/>
          <p:nvPr/>
        </p:nvSpPr>
        <p:spPr>
          <a:xfrm>
            <a:off x="692804" y="3706464"/>
            <a:ext cx="1970385" cy="1523494"/>
          </a:xfrm>
          <a:prstGeom prst="rect">
            <a:avLst/>
          </a:prstGeom>
          <a:noFill/>
        </p:spPr>
        <p:txBody>
          <a:bodyPr wrap="square" lIns="0" tIns="0" rIns="0" bIns="0" rtlCol="0">
            <a:spAutoFit/>
          </a:bodyPr>
          <a:lstStyle/>
          <a:p>
            <a:pPr algn="r">
              <a:lnSpc>
                <a:spcPct val="110000"/>
              </a:lnSpc>
              <a:spcBef>
                <a:spcPts val="2104"/>
              </a:spcBef>
              <a:buClr>
                <a:srgbClr val="222223"/>
              </a:buClr>
            </a:pPr>
            <a:r>
              <a:rPr lang="en-US" b="1" dirty="0">
                <a:solidFill>
                  <a:srgbClr val="222223"/>
                </a:solidFill>
              </a:rPr>
              <a:t>Think their own country should  hold a referendum on  EU membership</a:t>
            </a:r>
            <a:endParaRPr lang="en-US" b="1" dirty="0" smtClean="0">
              <a:solidFill>
                <a:srgbClr val="222223"/>
              </a:solidFill>
            </a:endParaRPr>
          </a:p>
        </p:txBody>
      </p:sp>
      <p:sp>
        <p:nvSpPr>
          <p:cNvPr id="4" name="TextBox 3"/>
          <p:cNvSpPr txBox="1"/>
          <p:nvPr/>
        </p:nvSpPr>
        <p:spPr>
          <a:xfrm>
            <a:off x="6658111" y="3568283"/>
            <a:ext cx="2020996" cy="1523494"/>
          </a:xfrm>
          <a:prstGeom prst="rect">
            <a:avLst/>
          </a:prstGeom>
          <a:noFill/>
        </p:spPr>
        <p:txBody>
          <a:bodyPr wrap="square" lIns="0" tIns="0" rIns="0" bIns="0" rtlCol="0">
            <a:spAutoFit/>
          </a:bodyPr>
          <a:lstStyle/>
          <a:p>
            <a:pPr>
              <a:lnSpc>
                <a:spcPct val="110000"/>
              </a:lnSpc>
              <a:spcBef>
                <a:spcPts val="2104"/>
              </a:spcBef>
              <a:buClr>
                <a:srgbClr val="222223"/>
              </a:buClr>
            </a:pPr>
            <a:r>
              <a:rPr lang="en-US" b="1" dirty="0">
                <a:solidFill>
                  <a:srgbClr val="222223"/>
                </a:solidFill>
              </a:rPr>
              <a:t>Would vote "out"  if a referendum on their country's EU membership was held now</a:t>
            </a:r>
            <a:endParaRPr lang="en-US" b="1" dirty="0" smtClean="0">
              <a:solidFill>
                <a:srgbClr val="222223"/>
              </a:solidFill>
            </a:endParaRPr>
          </a:p>
        </p:txBody>
      </p:sp>
      <p:grpSp>
        <p:nvGrpSpPr>
          <p:cNvPr id="64" name="Group 63"/>
          <p:cNvGrpSpPr/>
          <p:nvPr/>
        </p:nvGrpSpPr>
        <p:grpSpPr>
          <a:xfrm>
            <a:off x="2786338" y="3298378"/>
            <a:ext cx="1786048" cy="1894418"/>
            <a:chOff x="6775282" y="3341299"/>
            <a:chExt cx="2088684" cy="2088684"/>
          </a:xfrm>
        </p:grpSpPr>
        <p:graphicFrame>
          <p:nvGraphicFramePr>
            <p:cNvPr id="65" name="Chart 64"/>
            <p:cNvGraphicFramePr/>
            <p:nvPr>
              <p:extLst>
                <p:ext uri="{D42A27DB-BD31-4B8C-83A1-F6EECF244321}">
                  <p14:modId xmlns:p14="http://schemas.microsoft.com/office/powerpoint/2010/main" val="3311995820"/>
                </p:ext>
              </p:extLst>
            </p:nvPr>
          </p:nvGraphicFramePr>
          <p:xfrm>
            <a:off x="6792323" y="3354647"/>
            <a:ext cx="2056408" cy="2054542"/>
          </p:xfrm>
          <a:graphic>
            <a:graphicData uri="http://schemas.openxmlformats.org/drawingml/2006/chart">
              <c:chart xmlns:c="http://schemas.openxmlformats.org/drawingml/2006/chart" xmlns:r="http://schemas.openxmlformats.org/officeDocument/2006/relationships" r:id="rId3"/>
            </a:graphicData>
          </a:graphic>
        </p:graphicFrame>
        <p:grpSp>
          <p:nvGrpSpPr>
            <p:cNvPr id="66" name="Group 65"/>
            <p:cNvGrpSpPr/>
            <p:nvPr/>
          </p:nvGrpSpPr>
          <p:grpSpPr>
            <a:xfrm>
              <a:off x="6775282" y="3341299"/>
              <a:ext cx="2088684" cy="2088684"/>
              <a:chOff x="2551944" y="6226994"/>
              <a:chExt cx="816592" cy="816592"/>
            </a:xfrm>
          </p:grpSpPr>
          <p:grpSp>
            <p:nvGrpSpPr>
              <p:cNvPr id="67" name="Group 66"/>
              <p:cNvGrpSpPr/>
              <p:nvPr/>
            </p:nvGrpSpPr>
            <p:grpSpPr>
              <a:xfrm rot="5400000">
                <a:off x="2557040" y="6226996"/>
                <a:ext cx="806400" cy="816592"/>
                <a:chOff x="2564904" y="6221890"/>
                <a:chExt cx="806400" cy="816592"/>
              </a:xfrm>
            </p:grpSpPr>
            <p:cxnSp>
              <p:nvCxnSpPr>
                <p:cNvPr id="80" name="Straight Connector 79"/>
                <p:cNvCxnSpPr/>
                <p:nvPr/>
              </p:nvCxnSpPr>
              <p:spPr bwMode="white">
                <a:xfrm rot="5400000">
                  <a:off x="2968096" y="5900357"/>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white">
                <a:xfrm rot="5400000">
                  <a:off x="2968098" y="5982016"/>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white">
                <a:xfrm rot="5400000">
                  <a:off x="2968100" y="6063675"/>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white">
                <a:xfrm rot="5400000">
                  <a:off x="2968102" y="6145334"/>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bwMode="white">
                <a:xfrm rot="5400000">
                  <a:off x="2968104" y="6226993"/>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bwMode="white">
                <a:xfrm rot="5400000">
                  <a:off x="2968106" y="6308652"/>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bwMode="white">
                <a:xfrm rot="5400000">
                  <a:off x="2968108" y="6390311"/>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bwMode="white">
                <a:xfrm rot="5400000">
                  <a:off x="2968110" y="6471970"/>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bwMode="white">
                <a:xfrm rot="5400000">
                  <a:off x="2968112" y="6553629"/>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bwMode="white">
                <a:xfrm rot="5400000">
                  <a:off x="2968096" y="6635290"/>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bwMode="white">
                <a:xfrm rot="5400000">
                  <a:off x="2968112" y="5818698"/>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8" name="Group 67"/>
              <p:cNvGrpSpPr/>
              <p:nvPr/>
            </p:nvGrpSpPr>
            <p:grpSpPr>
              <a:xfrm>
                <a:off x="2557038" y="6226994"/>
                <a:ext cx="806400" cy="816592"/>
                <a:chOff x="2564904" y="6221890"/>
                <a:chExt cx="806400" cy="816592"/>
              </a:xfrm>
            </p:grpSpPr>
            <p:cxnSp>
              <p:nvCxnSpPr>
                <p:cNvPr id="69" name="Straight Connector 68"/>
                <p:cNvCxnSpPr/>
                <p:nvPr/>
              </p:nvCxnSpPr>
              <p:spPr bwMode="white">
                <a:xfrm rot="5400000">
                  <a:off x="2968096" y="5900357"/>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white">
                <a:xfrm rot="5400000">
                  <a:off x="2968098" y="5982016"/>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white">
                <a:xfrm rot="5400000">
                  <a:off x="2968100" y="6063675"/>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bwMode="white">
                <a:xfrm rot="5400000">
                  <a:off x="2968102" y="6145334"/>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bwMode="white">
                <a:xfrm rot="5400000">
                  <a:off x="2968104" y="6226993"/>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white">
                <a:xfrm rot="5400000">
                  <a:off x="2968106" y="6300134"/>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white">
                <a:xfrm rot="5400000">
                  <a:off x="2968108" y="6384591"/>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white">
                <a:xfrm rot="5400000">
                  <a:off x="2968110" y="6469048"/>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white">
                <a:xfrm rot="5400000">
                  <a:off x="2968112" y="6553629"/>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bwMode="white">
                <a:xfrm rot="5400000">
                  <a:off x="2968096" y="6635290"/>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bwMode="white">
                <a:xfrm rot="5400000">
                  <a:off x="2968112" y="5818698"/>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grpSp>
        </p:grpSp>
      </p:grpSp>
    </p:spTree>
    <p:extLst>
      <p:ext uri="{BB962C8B-B14F-4D97-AF65-F5344CB8AC3E}">
        <p14:creationId xmlns:p14="http://schemas.microsoft.com/office/powerpoint/2010/main" val="373966324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p:txBody>
          <a:bodyPr/>
          <a:lstStyle/>
          <a:p>
            <a:r>
              <a:rPr lang="en-GB" dirty="0" smtClean="0"/>
              <a:t>Source: Ipsos Global @</a:t>
            </a:r>
            <a:r>
              <a:rPr lang="en-GB" dirty="0" err="1" smtClean="0"/>
              <a:t>dvisor</a:t>
            </a:r>
            <a:endParaRPr lang="en-GB" dirty="0"/>
          </a:p>
        </p:txBody>
      </p:sp>
      <p:sp>
        <p:nvSpPr>
          <p:cNvPr id="8" name="Text Placeholder 7"/>
          <p:cNvSpPr>
            <a:spLocks noGrp="1"/>
          </p:cNvSpPr>
          <p:nvPr>
            <p:ph type="body" sz="quarter" idx="17"/>
          </p:nvPr>
        </p:nvSpPr>
        <p:spPr>
          <a:xfrm>
            <a:off x="472403" y="5945877"/>
            <a:ext cx="8199958" cy="163258"/>
          </a:xfrm>
        </p:spPr>
        <p:txBody>
          <a:bodyPr/>
          <a:lstStyle/>
          <a:p>
            <a:r>
              <a:rPr lang="it-IT" sz="1000" b="1" dirty="0"/>
              <a:t>Base: 6017 adults aged 16-64 across</a:t>
            </a:r>
            <a:r>
              <a:rPr lang="en-US" sz="1000" b="1" dirty="0"/>
              <a:t> Belgium, France, Germany, Hungary, Italy, Poland, Spain, Sweden</a:t>
            </a:r>
            <a:r>
              <a:rPr lang="en-GB" sz="1000" b="1" dirty="0"/>
              <a:t>, March-</a:t>
            </a:r>
            <a:r>
              <a:rPr lang="it-IT" sz="1000" b="1" dirty="0"/>
              <a:t>April 2016</a:t>
            </a:r>
          </a:p>
        </p:txBody>
      </p:sp>
      <p:sp>
        <p:nvSpPr>
          <p:cNvPr id="6" name="Title 5"/>
          <p:cNvSpPr>
            <a:spLocks noGrp="1"/>
          </p:cNvSpPr>
          <p:nvPr>
            <p:ph type="title"/>
          </p:nvPr>
        </p:nvSpPr>
        <p:spPr>
          <a:xfrm>
            <a:off x="476995" y="798054"/>
            <a:ext cx="8419527" cy="417667"/>
          </a:xfrm>
        </p:spPr>
        <p:txBody>
          <a:bodyPr/>
          <a:lstStyle/>
          <a:p>
            <a:r>
              <a:rPr lang="en-US" sz="2300" dirty="0"/>
              <a:t>Who wants a referendum on the EU and would vote “OUT”?</a:t>
            </a:r>
          </a:p>
        </p:txBody>
      </p:sp>
      <p:sp>
        <p:nvSpPr>
          <p:cNvPr id="12" name="Text Placeholder 11"/>
          <p:cNvSpPr>
            <a:spLocks noGrp="1"/>
          </p:cNvSpPr>
          <p:nvPr>
            <p:ph type="body" sz="quarter" idx="19"/>
          </p:nvPr>
        </p:nvSpPr>
        <p:spPr>
          <a:xfrm>
            <a:off x="472405" y="1245308"/>
            <a:ext cx="8991542" cy="812530"/>
          </a:xfrm>
        </p:spPr>
        <p:txBody>
          <a:bodyPr/>
          <a:lstStyle/>
          <a:p>
            <a:pPr>
              <a:spcBef>
                <a:spcPts val="0"/>
              </a:spcBef>
              <a:spcAft>
                <a:spcPts val="0"/>
              </a:spcAft>
            </a:pPr>
            <a:r>
              <a:rPr lang="en-US" sz="1600" dirty="0"/>
              <a:t>Q.  “</a:t>
            </a:r>
            <a:r>
              <a:rPr lang="en-US" sz="1600" i="1" dirty="0"/>
              <a:t>Do you think your own country should or should not hold a referendum on its European </a:t>
            </a:r>
          </a:p>
          <a:p>
            <a:pPr>
              <a:spcBef>
                <a:spcPts val="0"/>
              </a:spcBef>
              <a:spcAft>
                <a:spcPts val="0"/>
              </a:spcAft>
            </a:pPr>
            <a:r>
              <a:rPr lang="en-US" sz="1600" i="1" dirty="0"/>
              <a:t>Union membership</a:t>
            </a:r>
            <a:r>
              <a:rPr lang="en-US" sz="1600" dirty="0"/>
              <a:t>?”</a:t>
            </a:r>
          </a:p>
          <a:p>
            <a:pPr>
              <a:spcBef>
                <a:spcPts val="0"/>
              </a:spcBef>
              <a:spcAft>
                <a:spcPts val="0"/>
              </a:spcAft>
            </a:pPr>
            <a:r>
              <a:rPr lang="en-US" sz="1600" dirty="0"/>
              <a:t>Q.  “</a:t>
            </a:r>
            <a:r>
              <a:rPr lang="en-US" sz="1600" i="1" dirty="0"/>
              <a:t>How would you vote if your country held such a referendum now</a:t>
            </a:r>
            <a:r>
              <a:rPr lang="en-US" sz="1600" dirty="0"/>
              <a:t>?”</a:t>
            </a:r>
            <a:endParaRPr lang="en-US" dirty="0"/>
          </a:p>
        </p:txBody>
      </p:sp>
      <p:graphicFrame>
        <p:nvGraphicFramePr>
          <p:cNvPr id="68" name="Content Placeholder 6"/>
          <p:cNvGraphicFramePr>
            <a:graphicFrameLocks noGrp="1"/>
          </p:cNvGraphicFramePr>
          <p:nvPr>
            <p:ph sz="quarter" idx="4294967295"/>
            <p:extLst>
              <p:ext uri="{D42A27DB-BD31-4B8C-83A1-F6EECF244321}">
                <p14:modId xmlns:p14="http://schemas.microsoft.com/office/powerpoint/2010/main" val="135317536"/>
              </p:ext>
            </p:extLst>
          </p:nvPr>
        </p:nvGraphicFramePr>
        <p:xfrm>
          <a:off x="462826" y="2188097"/>
          <a:ext cx="8209536" cy="366265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Table 6"/>
          <p:cNvGraphicFramePr>
            <a:graphicFrameLocks noGrp="1"/>
          </p:cNvGraphicFramePr>
          <p:nvPr>
            <p:extLst>
              <p:ext uri="{D42A27DB-BD31-4B8C-83A1-F6EECF244321}">
                <p14:modId xmlns:p14="http://schemas.microsoft.com/office/powerpoint/2010/main" val="229611973"/>
              </p:ext>
            </p:extLst>
          </p:nvPr>
        </p:nvGraphicFramePr>
        <p:xfrm>
          <a:off x="6158304" y="2449340"/>
          <a:ext cx="2514058" cy="1282486"/>
        </p:xfrm>
        <a:graphic>
          <a:graphicData uri="http://schemas.openxmlformats.org/drawingml/2006/table">
            <a:tbl>
              <a:tblPr firstRow="1" bandRow="1">
                <a:tableStyleId>{5C22544A-7EE6-4342-B048-85BDC9FD1C3A}</a:tableStyleId>
              </a:tblPr>
              <a:tblGrid>
                <a:gridCol w="2514058">
                  <a:extLst>
                    <a:ext uri="{9D8B030D-6E8A-4147-A177-3AD203B41FA5}">
                      <a16:colId xmlns="" xmlns:a16="http://schemas.microsoft.com/office/drawing/2014/main" val="20000"/>
                    </a:ext>
                  </a:extLst>
                </a:gridCol>
              </a:tblGrid>
              <a:tr h="350970">
                <a:tc>
                  <a:txBody>
                    <a:bodyPr/>
                    <a:lstStyle/>
                    <a:p>
                      <a:pPr algn="l"/>
                      <a:r>
                        <a:rPr lang="en-US" sz="900" b="1" cap="all" baseline="0" dirty="0" smtClean="0">
                          <a:solidFill>
                            <a:schemeClr val="tx1">
                              <a:lumMod val="75000"/>
                              <a:lumOff val="25000"/>
                            </a:schemeClr>
                          </a:solidFill>
                        </a:rPr>
                        <a:t>Think their own country should  hold a referendum on  EU membership</a:t>
                      </a:r>
                      <a:endParaRPr lang="en-GB" sz="900" b="1" cap="all" baseline="0" dirty="0">
                        <a:solidFill>
                          <a:schemeClr val="tx1">
                            <a:lumMod val="75000"/>
                            <a:lumOff val="25000"/>
                          </a:schemeClr>
                        </a:solidFill>
                      </a:endParaRPr>
                    </a:p>
                  </a:txBody>
                  <a:tcPr marL="0" marR="0" marB="28800" anchor="b">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110580">
                <a:tc>
                  <a:txBody>
                    <a:bodyPr/>
                    <a:lstStyle/>
                    <a:p>
                      <a:pPr algn="l"/>
                      <a:endParaRPr lang="en-GB" sz="700" dirty="0"/>
                    </a:p>
                  </a:txBody>
                  <a:tcPr marL="86209"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accent4"/>
                    </a:solidFill>
                  </a:tcPr>
                </a:tc>
                <a:extLst>
                  <a:ext uri="{0D108BD9-81ED-4DB2-BD59-A6C34878D82A}">
                    <a16:rowId xmlns="" xmlns:a16="http://schemas.microsoft.com/office/drawing/2014/main" val="10004"/>
                  </a:ext>
                </a:extLst>
              </a:tr>
              <a:tr h="110580">
                <a:tc>
                  <a:txBody>
                    <a:bodyPr/>
                    <a:lstStyle/>
                    <a:p>
                      <a:pPr algn="l"/>
                      <a:endParaRPr lang="en-GB" sz="700" dirty="0"/>
                    </a:p>
                  </a:txBody>
                  <a:tcPr marL="86209"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5"/>
                  </a:ext>
                </a:extLst>
              </a:tr>
              <a:tr h="489196">
                <a:tc>
                  <a:txBody>
                    <a:bodyPr/>
                    <a:lstStyle/>
                    <a:p>
                      <a:pPr marL="0" algn="l" defTabSz="914400" rtl="0" eaLnBrk="1" latinLnBrk="0" hangingPunct="1"/>
                      <a:r>
                        <a:rPr lang="en-US" sz="900" b="1" kern="1200" cap="all" baseline="0" dirty="0" smtClean="0">
                          <a:solidFill>
                            <a:schemeClr val="tx1">
                              <a:lumMod val="75000"/>
                              <a:lumOff val="25000"/>
                            </a:schemeClr>
                          </a:solidFill>
                          <a:latin typeface="+mn-lt"/>
                          <a:ea typeface="+mn-ea"/>
                          <a:cs typeface="+mn-cs"/>
                        </a:rPr>
                        <a:t>Would vote "out"  if a referendum on their country's EU membership was held now</a:t>
                      </a:r>
                      <a:endParaRPr lang="en-GB" sz="900" b="1" kern="1200" cap="all" baseline="0" dirty="0">
                        <a:solidFill>
                          <a:schemeClr val="tx1">
                            <a:lumMod val="75000"/>
                            <a:lumOff val="25000"/>
                          </a:schemeClr>
                        </a:solidFill>
                        <a:latin typeface="+mn-lt"/>
                        <a:ea typeface="+mn-ea"/>
                        <a:cs typeface="+mn-cs"/>
                      </a:endParaRPr>
                    </a:p>
                  </a:txBody>
                  <a:tcPr marL="0" marR="0" marB="28800" anchor="b">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6"/>
                  </a:ext>
                </a:extLst>
              </a:tr>
              <a:tr h="110580">
                <a:tc>
                  <a:txBody>
                    <a:bodyPr/>
                    <a:lstStyle/>
                    <a:p>
                      <a:pPr algn="l"/>
                      <a:endParaRPr lang="en-GB" sz="700" dirty="0"/>
                    </a:p>
                  </a:txBody>
                  <a:tcPr marL="86209"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accent3"/>
                    </a:solidFill>
                  </a:tcPr>
                </a:tc>
                <a:extLst>
                  <a:ext uri="{0D108BD9-81ED-4DB2-BD59-A6C34878D82A}">
                    <a16:rowId xmlns="" xmlns:a16="http://schemas.microsoft.com/office/drawing/2014/main" val="10010"/>
                  </a:ext>
                </a:extLst>
              </a:tr>
              <a:tr h="110580">
                <a:tc>
                  <a:txBody>
                    <a:bodyPr/>
                    <a:lstStyle/>
                    <a:p>
                      <a:pPr algn="l"/>
                      <a:endParaRPr lang="en-GB" sz="700" dirty="0"/>
                    </a:p>
                  </a:txBody>
                  <a:tcPr marL="86209"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14"/>
                  </a:ext>
                </a:extLst>
              </a:tr>
            </a:tbl>
          </a:graphicData>
        </a:graphic>
      </p:graphicFrame>
    </p:spTree>
    <p:extLst>
      <p:ext uri="{BB962C8B-B14F-4D97-AF65-F5344CB8AC3E}">
        <p14:creationId xmlns:p14="http://schemas.microsoft.com/office/powerpoint/2010/main" val="96878969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p:txBody>
          <a:bodyPr/>
          <a:lstStyle/>
          <a:p>
            <a:r>
              <a:rPr lang="en-GB" dirty="0" smtClean="0"/>
              <a:t>Source: Ipsos Global @</a:t>
            </a:r>
            <a:r>
              <a:rPr lang="en-GB" dirty="0" err="1" smtClean="0"/>
              <a:t>dvisor</a:t>
            </a:r>
            <a:endParaRPr lang="en-GB" dirty="0"/>
          </a:p>
        </p:txBody>
      </p:sp>
      <p:sp>
        <p:nvSpPr>
          <p:cNvPr id="8" name="Text Placeholder 7"/>
          <p:cNvSpPr>
            <a:spLocks noGrp="1"/>
          </p:cNvSpPr>
          <p:nvPr>
            <p:ph type="body" sz="quarter" idx="17"/>
          </p:nvPr>
        </p:nvSpPr>
        <p:spPr>
          <a:xfrm>
            <a:off x="472404" y="6027506"/>
            <a:ext cx="8214126" cy="163258"/>
          </a:xfrm>
        </p:spPr>
        <p:txBody>
          <a:bodyPr/>
          <a:lstStyle/>
          <a:p>
            <a:r>
              <a:rPr lang="en-GB" sz="1000" b="1" dirty="0"/>
              <a:t>Base: 11030 adults aged 16-64 across  Australia, Belgium, Canada, France, Germany, Great Britain, Hungary, India, Italy, Poland, South Africa, Spain, Sweden, United States, March-April 2016</a:t>
            </a:r>
          </a:p>
        </p:txBody>
      </p:sp>
      <p:sp>
        <p:nvSpPr>
          <p:cNvPr id="6" name="Title 5"/>
          <p:cNvSpPr>
            <a:spLocks noGrp="1"/>
          </p:cNvSpPr>
          <p:nvPr>
            <p:ph type="title"/>
          </p:nvPr>
        </p:nvSpPr>
        <p:spPr>
          <a:xfrm>
            <a:off x="476994" y="767276"/>
            <a:ext cx="4550775" cy="448445"/>
          </a:xfrm>
        </p:spPr>
        <p:txBody>
          <a:bodyPr/>
          <a:lstStyle/>
          <a:p>
            <a:r>
              <a:rPr lang="en-US" sz="2500" dirty="0"/>
              <a:t>Impact of Brexit on future EU</a:t>
            </a:r>
          </a:p>
        </p:txBody>
      </p:sp>
      <p:sp>
        <p:nvSpPr>
          <p:cNvPr id="12" name="Text Placeholder 11"/>
          <p:cNvSpPr>
            <a:spLocks noGrp="1"/>
          </p:cNvSpPr>
          <p:nvPr>
            <p:ph type="body" sz="quarter" idx="19"/>
          </p:nvPr>
        </p:nvSpPr>
        <p:spPr>
          <a:xfrm>
            <a:off x="472405" y="1245310"/>
            <a:ext cx="7315827" cy="961289"/>
          </a:xfrm>
        </p:spPr>
        <p:txBody>
          <a:bodyPr/>
          <a:lstStyle/>
          <a:p>
            <a:pPr>
              <a:spcBef>
                <a:spcPts val="0"/>
              </a:spcBef>
              <a:spcAft>
                <a:spcPts val="0"/>
              </a:spcAft>
            </a:pPr>
            <a:r>
              <a:rPr lang="en-US" sz="1600" dirty="0"/>
              <a:t>Q.  “</a:t>
            </a:r>
            <a:r>
              <a:rPr lang="en-US" sz="1600" i="1" dirty="0"/>
              <a:t>To what extent do you agree or disagree with the following statement?</a:t>
            </a:r>
          </a:p>
          <a:p>
            <a:pPr>
              <a:spcBef>
                <a:spcPts val="0"/>
              </a:spcBef>
              <a:spcAft>
                <a:spcPts val="0"/>
              </a:spcAft>
            </a:pPr>
            <a:r>
              <a:rPr lang="en-US" sz="1600" i="1" dirty="0"/>
              <a:t>If Britain left the European Union, other countries would follow</a:t>
            </a:r>
            <a:r>
              <a:rPr lang="en-US" sz="1600" dirty="0"/>
              <a:t>?”</a:t>
            </a:r>
          </a:p>
          <a:p>
            <a:endParaRPr lang="en-US" dirty="0"/>
          </a:p>
        </p:txBody>
      </p:sp>
      <p:graphicFrame>
        <p:nvGraphicFramePr>
          <p:cNvPr id="7" name="Content Placeholder 12"/>
          <p:cNvGraphicFramePr>
            <a:graphicFrameLocks noGrp="1"/>
          </p:cNvGraphicFramePr>
          <p:nvPr>
            <p:ph sz="quarter" idx="14"/>
            <p:extLst>
              <p:ext uri="{D42A27DB-BD31-4B8C-83A1-F6EECF244321}">
                <p14:modId xmlns:p14="http://schemas.microsoft.com/office/powerpoint/2010/main" val="504058296"/>
              </p:ext>
            </p:extLst>
          </p:nvPr>
        </p:nvGraphicFramePr>
        <p:xfrm>
          <a:off x="1586377" y="2618796"/>
          <a:ext cx="3545425" cy="321635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Content Placeholder 12"/>
          <p:cNvGraphicFramePr>
            <a:graphicFrameLocks noGrp="1"/>
          </p:cNvGraphicFramePr>
          <p:nvPr>
            <p:ph sz="quarter" idx="14"/>
            <p:extLst>
              <p:ext uri="{D42A27DB-BD31-4B8C-83A1-F6EECF244321}">
                <p14:modId xmlns:p14="http://schemas.microsoft.com/office/powerpoint/2010/main" val="4120073028"/>
              </p:ext>
            </p:extLst>
          </p:nvPr>
        </p:nvGraphicFramePr>
        <p:xfrm>
          <a:off x="4818298" y="2658566"/>
          <a:ext cx="3545425" cy="3216353"/>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3"/>
          <p:cNvSpPr txBox="1"/>
          <p:nvPr/>
        </p:nvSpPr>
        <p:spPr>
          <a:xfrm>
            <a:off x="1243214" y="2605557"/>
            <a:ext cx="3981689" cy="223320"/>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spcBef>
                <a:spcPts val="1052"/>
              </a:spcBef>
            </a:pPr>
            <a:r>
              <a:rPr lang="en-GB" sz="1400" b="1" i="1" dirty="0">
                <a:solidFill>
                  <a:srgbClr val="222223"/>
                </a:solidFill>
              </a:rPr>
              <a:t>European Union countries</a:t>
            </a:r>
            <a:endParaRPr lang="fr-BE" sz="1400" b="1" i="1" dirty="0" err="1">
              <a:solidFill>
                <a:srgbClr val="222223"/>
              </a:solidFill>
            </a:endParaRPr>
          </a:p>
        </p:txBody>
      </p:sp>
      <p:sp>
        <p:nvSpPr>
          <p:cNvPr id="14" name="TextBox 9"/>
          <p:cNvSpPr txBox="1"/>
          <p:nvPr/>
        </p:nvSpPr>
        <p:spPr>
          <a:xfrm>
            <a:off x="4818300" y="2618797"/>
            <a:ext cx="3872183" cy="223320"/>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spcBef>
                <a:spcPts val="1052"/>
              </a:spcBef>
            </a:pPr>
            <a:r>
              <a:rPr lang="en-GB" sz="1400" b="1" i="1" dirty="0">
                <a:solidFill>
                  <a:srgbClr val="222223"/>
                </a:solidFill>
              </a:rPr>
              <a:t>Countries outside of the European Union</a:t>
            </a:r>
            <a:endParaRPr lang="fr-BE" sz="1400" b="1" i="1" dirty="0" err="1">
              <a:solidFill>
                <a:srgbClr val="222223"/>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2032705455"/>
              </p:ext>
            </p:extLst>
          </p:nvPr>
        </p:nvGraphicFramePr>
        <p:xfrm>
          <a:off x="476995" y="3468358"/>
          <a:ext cx="1084312" cy="1449326"/>
        </p:xfrm>
        <a:graphic>
          <a:graphicData uri="http://schemas.openxmlformats.org/drawingml/2006/table">
            <a:tbl>
              <a:tblPr firstRow="1" bandRow="1">
                <a:tableStyleId>{5C22544A-7EE6-4342-B048-85BDC9FD1C3A}</a:tableStyleId>
              </a:tblPr>
              <a:tblGrid>
                <a:gridCol w="1084312">
                  <a:extLst>
                    <a:ext uri="{9D8B030D-6E8A-4147-A177-3AD203B41FA5}">
                      <a16:colId xmlns="" xmlns:a16="http://schemas.microsoft.com/office/drawing/2014/main" val="20000"/>
                    </a:ext>
                  </a:extLst>
                </a:gridCol>
              </a:tblGrid>
              <a:tr h="217438">
                <a:tc>
                  <a:txBody>
                    <a:bodyPr/>
                    <a:lstStyle/>
                    <a:p>
                      <a:pPr algn="l"/>
                      <a:r>
                        <a:rPr lang="en-GB" sz="900" b="1" cap="all" baseline="0" dirty="0" smtClean="0">
                          <a:solidFill>
                            <a:schemeClr val="tx1">
                              <a:lumMod val="75000"/>
                              <a:lumOff val="25000"/>
                            </a:schemeClr>
                          </a:solidFill>
                        </a:rPr>
                        <a:t>agree</a:t>
                      </a:r>
                      <a:endParaRPr lang="en-GB" sz="900" b="1" cap="all" baseline="0" dirty="0">
                        <a:solidFill>
                          <a:schemeClr val="tx1">
                            <a:lumMod val="75000"/>
                            <a:lumOff val="25000"/>
                          </a:schemeClr>
                        </a:solidFill>
                      </a:endParaRPr>
                    </a:p>
                  </a:txBody>
                  <a:tcPr marL="0" marR="0" marB="28800" anchor="b">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110580">
                <a:tc>
                  <a:txBody>
                    <a:bodyPr/>
                    <a:lstStyle/>
                    <a:p>
                      <a:pPr algn="l"/>
                      <a:endParaRPr lang="en-GB" sz="700" dirty="0"/>
                    </a:p>
                  </a:txBody>
                  <a:tcPr marL="86209"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accent6"/>
                    </a:solidFill>
                  </a:tcPr>
                </a:tc>
                <a:extLst>
                  <a:ext uri="{0D108BD9-81ED-4DB2-BD59-A6C34878D82A}">
                    <a16:rowId xmlns="" xmlns:a16="http://schemas.microsoft.com/office/drawing/2014/main" val="10004"/>
                  </a:ext>
                </a:extLst>
              </a:tr>
              <a:tr h="110580">
                <a:tc>
                  <a:txBody>
                    <a:bodyPr/>
                    <a:lstStyle/>
                    <a:p>
                      <a:pPr algn="l"/>
                      <a:endParaRPr lang="en-GB" sz="700" dirty="0"/>
                    </a:p>
                  </a:txBody>
                  <a:tcPr marL="86209"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5"/>
                  </a:ext>
                </a:extLst>
              </a:tr>
              <a:tr h="350970">
                <a:tc>
                  <a:txBody>
                    <a:bodyPr/>
                    <a:lstStyle/>
                    <a:p>
                      <a:pPr marL="0" algn="l" defTabSz="914400" rtl="0" eaLnBrk="1" latinLnBrk="0" hangingPunct="1"/>
                      <a:r>
                        <a:rPr lang="en-GB" sz="900" b="1" kern="1200" cap="all" baseline="0" dirty="0" smtClean="0">
                          <a:solidFill>
                            <a:schemeClr val="tx1">
                              <a:lumMod val="75000"/>
                              <a:lumOff val="25000"/>
                            </a:schemeClr>
                          </a:solidFill>
                          <a:latin typeface="+mn-lt"/>
                          <a:ea typeface="+mn-ea"/>
                          <a:cs typeface="+mn-cs"/>
                        </a:rPr>
                        <a:t>NEITHER AGREE NOR DISAGREE</a:t>
                      </a:r>
                      <a:endParaRPr lang="en-GB" sz="900" b="1" kern="1200" cap="all" baseline="0" dirty="0">
                        <a:solidFill>
                          <a:schemeClr val="tx1">
                            <a:lumMod val="75000"/>
                            <a:lumOff val="25000"/>
                          </a:schemeClr>
                        </a:solidFill>
                        <a:latin typeface="+mn-lt"/>
                        <a:ea typeface="+mn-ea"/>
                        <a:cs typeface="+mn-cs"/>
                      </a:endParaRPr>
                    </a:p>
                  </a:txBody>
                  <a:tcPr marL="0" marR="0" marB="28800" anchor="b">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6"/>
                  </a:ext>
                </a:extLst>
              </a:tr>
              <a:tr h="110580">
                <a:tc>
                  <a:txBody>
                    <a:bodyPr/>
                    <a:lstStyle/>
                    <a:p>
                      <a:pPr algn="l"/>
                      <a:endParaRPr lang="en-GB" sz="700" dirty="0"/>
                    </a:p>
                  </a:txBody>
                  <a:tcPr marL="86209"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accent4"/>
                    </a:solidFill>
                  </a:tcPr>
                </a:tc>
                <a:extLst>
                  <a:ext uri="{0D108BD9-81ED-4DB2-BD59-A6C34878D82A}">
                    <a16:rowId xmlns="" xmlns:a16="http://schemas.microsoft.com/office/drawing/2014/main" val="10007"/>
                  </a:ext>
                </a:extLst>
              </a:tr>
              <a:tr h="110580">
                <a:tc>
                  <a:txBody>
                    <a:bodyPr/>
                    <a:lstStyle/>
                    <a:p>
                      <a:pPr algn="l"/>
                      <a:endParaRPr lang="en-GB" sz="700" dirty="0"/>
                    </a:p>
                  </a:txBody>
                  <a:tcPr marL="86209"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8"/>
                  </a:ext>
                </a:extLst>
              </a:tr>
              <a:tr h="217438">
                <a:tc>
                  <a:txBody>
                    <a:bodyPr/>
                    <a:lstStyle/>
                    <a:p>
                      <a:pPr algn="l"/>
                      <a:r>
                        <a:rPr lang="en-GB" sz="900" b="1" cap="all" baseline="0" dirty="0" smtClean="0">
                          <a:solidFill>
                            <a:schemeClr val="tx1">
                              <a:lumMod val="75000"/>
                              <a:lumOff val="25000"/>
                            </a:schemeClr>
                          </a:solidFill>
                        </a:rPr>
                        <a:t>disagree</a:t>
                      </a:r>
                      <a:endParaRPr lang="en-GB" sz="900" b="1" cap="all" baseline="0" dirty="0">
                        <a:solidFill>
                          <a:schemeClr val="tx1">
                            <a:lumMod val="75000"/>
                            <a:lumOff val="25000"/>
                          </a:schemeClr>
                        </a:solidFill>
                      </a:endParaRPr>
                    </a:p>
                  </a:txBody>
                  <a:tcPr marL="0" marR="0" marB="28800" anchor="b">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9"/>
                  </a:ext>
                </a:extLst>
              </a:tr>
              <a:tr h="110580">
                <a:tc>
                  <a:txBody>
                    <a:bodyPr/>
                    <a:lstStyle/>
                    <a:p>
                      <a:pPr algn="l"/>
                      <a:endParaRPr lang="en-GB" sz="700" dirty="0"/>
                    </a:p>
                  </a:txBody>
                  <a:tcPr marL="86209"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accent3"/>
                    </a:solidFill>
                  </a:tcPr>
                </a:tc>
                <a:extLst>
                  <a:ext uri="{0D108BD9-81ED-4DB2-BD59-A6C34878D82A}">
                    <a16:rowId xmlns="" xmlns:a16="http://schemas.microsoft.com/office/drawing/2014/main" val="10010"/>
                  </a:ext>
                </a:extLst>
              </a:tr>
              <a:tr h="110580">
                <a:tc>
                  <a:txBody>
                    <a:bodyPr/>
                    <a:lstStyle/>
                    <a:p>
                      <a:pPr algn="l"/>
                      <a:endParaRPr lang="en-GB" sz="700" dirty="0"/>
                    </a:p>
                  </a:txBody>
                  <a:tcPr marL="86209"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14"/>
                  </a:ext>
                </a:extLst>
              </a:tr>
            </a:tbl>
          </a:graphicData>
        </a:graphic>
      </p:graphicFrame>
    </p:spTree>
    <p:extLst>
      <p:ext uri="{BB962C8B-B14F-4D97-AF65-F5344CB8AC3E}">
        <p14:creationId xmlns:p14="http://schemas.microsoft.com/office/powerpoint/2010/main" val="211016199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p:txBody>
          <a:bodyPr/>
          <a:lstStyle/>
          <a:p>
            <a:r>
              <a:rPr lang="en-GB" dirty="0" smtClean="0"/>
              <a:t>Source: Ipsos Global @</a:t>
            </a:r>
            <a:r>
              <a:rPr lang="en-GB" dirty="0" err="1" smtClean="0"/>
              <a:t>dvisor</a:t>
            </a:r>
            <a:endParaRPr lang="en-GB" dirty="0"/>
          </a:p>
        </p:txBody>
      </p:sp>
      <p:sp>
        <p:nvSpPr>
          <p:cNvPr id="8" name="Text Placeholder 7"/>
          <p:cNvSpPr>
            <a:spLocks noGrp="1"/>
          </p:cNvSpPr>
          <p:nvPr>
            <p:ph type="body" sz="quarter" idx="17"/>
          </p:nvPr>
        </p:nvSpPr>
        <p:spPr>
          <a:xfrm>
            <a:off x="472405" y="6139409"/>
            <a:ext cx="7917217" cy="163258"/>
          </a:xfrm>
        </p:spPr>
        <p:txBody>
          <a:bodyPr/>
          <a:lstStyle/>
          <a:p>
            <a:r>
              <a:rPr lang="en-GB" sz="1000" b="1" dirty="0"/>
              <a:t>Base: 11030 adults aged 16-64 across  Australia, Belgium, Canada, France, Germany, Great Britain, Hungary, India, Italy, Poland, South Africa, Spain, Sweden, United States, March-April 2016</a:t>
            </a:r>
          </a:p>
        </p:txBody>
      </p:sp>
      <p:sp>
        <p:nvSpPr>
          <p:cNvPr id="6" name="Title 5"/>
          <p:cNvSpPr>
            <a:spLocks noGrp="1"/>
          </p:cNvSpPr>
          <p:nvPr>
            <p:ph type="title"/>
          </p:nvPr>
        </p:nvSpPr>
        <p:spPr>
          <a:xfrm>
            <a:off x="476994" y="767276"/>
            <a:ext cx="4550775" cy="448445"/>
          </a:xfrm>
        </p:spPr>
        <p:txBody>
          <a:bodyPr/>
          <a:lstStyle/>
          <a:p>
            <a:r>
              <a:rPr lang="en-US" sz="2500" dirty="0"/>
              <a:t>Impact of Brexit on future EU</a:t>
            </a:r>
          </a:p>
        </p:txBody>
      </p:sp>
      <p:sp>
        <p:nvSpPr>
          <p:cNvPr id="12" name="Text Placeholder 11"/>
          <p:cNvSpPr>
            <a:spLocks noGrp="1"/>
          </p:cNvSpPr>
          <p:nvPr>
            <p:ph type="body" sz="quarter" idx="19"/>
          </p:nvPr>
        </p:nvSpPr>
        <p:spPr>
          <a:xfrm>
            <a:off x="472405" y="1245310"/>
            <a:ext cx="7315827" cy="961289"/>
          </a:xfrm>
        </p:spPr>
        <p:txBody>
          <a:bodyPr/>
          <a:lstStyle/>
          <a:p>
            <a:pPr>
              <a:spcBef>
                <a:spcPts val="0"/>
              </a:spcBef>
              <a:spcAft>
                <a:spcPts val="0"/>
              </a:spcAft>
            </a:pPr>
            <a:r>
              <a:rPr lang="en-US" sz="1600" dirty="0"/>
              <a:t>Q.  “</a:t>
            </a:r>
            <a:r>
              <a:rPr lang="en-US" sz="1600" i="1" dirty="0"/>
              <a:t>To what extent do you agree or disagree with the following statement?</a:t>
            </a:r>
          </a:p>
          <a:p>
            <a:pPr>
              <a:spcBef>
                <a:spcPts val="0"/>
              </a:spcBef>
              <a:spcAft>
                <a:spcPts val="0"/>
              </a:spcAft>
            </a:pPr>
            <a:r>
              <a:rPr lang="en-US" sz="1600" i="1" dirty="0"/>
              <a:t>If Britain left the European Union, other countries would follow?”</a:t>
            </a:r>
          </a:p>
          <a:p>
            <a:endParaRPr lang="en-US" dirty="0"/>
          </a:p>
        </p:txBody>
      </p:sp>
      <p:graphicFrame>
        <p:nvGraphicFramePr>
          <p:cNvPr id="10" name="Content Placeholder 6"/>
          <p:cNvGraphicFramePr>
            <a:graphicFrameLocks noGrp="1"/>
          </p:cNvGraphicFramePr>
          <p:nvPr>
            <p:ph sz="quarter" idx="4294967295"/>
            <p:extLst>
              <p:ext uri="{D42A27DB-BD31-4B8C-83A1-F6EECF244321}">
                <p14:modId xmlns:p14="http://schemas.microsoft.com/office/powerpoint/2010/main" val="1159075574"/>
              </p:ext>
            </p:extLst>
          </p:nvPr>
        </p:nvGraphicFramePr>
        <p:xfrm>
          <a:off x="972462" y="2236293"/>
          <a:ext cx="7714068" cy="3810238"/>
        </p:xfrm>
        <a:graphic>
          <a:graphicData uri="http://schemas.openxmlformats.org/drawingml/2006/chart">
            <c:chart xmlns:c="http://schemas.openxmlformats.org/drawingml/2006/chart" xmlns:r="http://schemas.openxmlformats.org/officeDocument/2006/relationships" r:id="rId2"/>
          </a:graphicData>
        </a:graphic>
      </p:graphicFrame>
      <p:sp>
        <p:nvSpPr>
          <p:cNvPr id="13" name="TextBox 3"/>
          <p:cNvSpPr txBox="1"/>
          <p:nvPr/>
        </p:nvSpPr>
        <p:spPr>
          <a:xfrm>
            <a:off x="476995" y="2236295"/>
            <a:ext cx="2919758" cy="223320"/>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1052"/>
              </a:spcBef>
            </a:pPr>
            <a:r>
              <a:rPr lang="en-GB" sz="1400" b="1" i="1" dirty="0">
                <a:solidFill>
                  <a:srgbClr val="222223"/>
                </a:solidFill>
              </a:rPr>
              <a:t>European Union countries</a:t>
            </a:r>
            <a:endParaRPr lang="fr-BE" sz="1400" b="1" i="1" dirty="0" err="1">
              <a:solidFill>
                <a:srgbClr val="222223"/>
              </a:solidFill>
            </a:endParaRPr>
          </a:p>
        </p:txBody>
      </p:sp>
      <p:sp>
        <p:nvSpPr>
          <p:cNvPr id="14" name="TextBox 9"/>
          <p:cNvSpPr txBox="1"/>
          <p:nvPr/>
        </p:nvSpPr>
        <p:spPr>
          <a:xfrm>
            <a:off x="467163" y="4577203"/>
            <a:ext cx="3412354" cy="223320"/>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1052"/>
              </a:spcBef>
            </a:pPr>
            <a:r>
              <a:rPr lang="en-GB" sz="1400" b="1" i="1" dirty="0">
                <a:solidFill>
                  <a:srgbClr val="222223"/>
                </a:solidFill>
              </a:rPr>
              <a:t>Countries outside of the European Union</a:t>
            </a:r>
            <a:endParaRPr lang="fr-BE" sz="1400" b="1" i="1" dirty="0" err="1">
              <a:solidFill>
                <a:srgbClr val="222223"/>
              </a:solidFill>
            </a:endParaRPr>
          </a:p>
        </p:txBody>
      </p:sp>
      <p:graphicFrame>
        <p:nvGraphicFramePr>
          <p:cNvPr id="11" name="Table 10"/>
          <p:cNvGraphicFramePr>
            <a:graphicFrameLocks noGrp="1"/>
          </p:cNvGraphicFramePr>
          <p:nvPr>
            <p:extLst>
              <p:ext uri="{D42A27DB-BD31-4B8C-83A1-F6EECF244321}">
                <p14:modId xmlns:p14="http://schemas.microsoft.com/office/powerpoint/2010/main" val="2855843711"/>
              </p:ext>
            </p:extLst>
          </p:nvPr>
        </p:nvGraphicFramePr>
        <p:xfrm>
          <a:off x="6469846" y="3024303"/>
          <a:ext cx="1477789" cy="2168096"/>
        </p:xfrm>
        <a:graphic>
          <a:graphicData uri="http://schemas.openxmlformats.org/drawingml/2006/table">
            <a:tbl>
              <a:tblPr firstRow="1" bandRow="1">
                <a:tableStyleId>{5C22544A-7EE6-4342-B048-85BDC9FD1C3A}</a:tableStyleId>
              </a:tblPr>
              <a:tblGrid>
                <a:gridCol w="1477789">
                  <a:extLst>
                    <a:ext uri="{9D8B030D-6E8A-4147-A177-3AD203B41FA5}">
                      <a16:colId xmlns="" xmlns:a16="http://schemas.microsoft.com/office/drawing/2014/main" val="20000"/>
                    </a:ext>
                  </a:extLst>
                </a:gridCol>
              </a:tblGrid>
              <a:tr h="217438">
                <a:tc>
                  <a:txBody>
                    <a:bodyPr/>
                    <a:lstStyle/>
                    <a:p>
                      <a:pPr algn="l"/>
                      <a:r>
                        <a:rPr lang="en-GB" sz="900" b="1" cap="all" baseline="0" dirty="0" smtClean="0">
                          <a:solidFill>
                            <a:schemeClr val="tx1">
                              <a:lumMod val="75000"/>
                              <a:lumOff val="25000"/>
                            </a:schemeClr>
                          </a:solidFill>
                        </a:rPr>
                        <a:t>% Strongly AGREE</a:t>
                      </a:r>
                      <a:endParaRPr lang="en-GB" sz="900" b="1" cap="all" baseline="0" dirty="0">
                        <a:solidFill>
                          <a:schemeClr val="tx1">
                            <a:lumMod val="75000"/>
                            <a:lumOff val="25000"/>
                          </a:schemeClr>
                        </a:solidFill>
                      </a:endParaRPr>
                    </a:p>
                  </a:txBody>
                  <a:tcPr marL="0" marR="0" marB="28800" anchor="b">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110580">
                <a:tc>
                  <a:txBody>
                    <a:bodyPr/>
                    <a:lstStyle/>
                    <a:p>
                      <a:pPr algn="l"/>
                      <a:endParaRPr lang="en-GB" sz="700" dirty="0"/>
                    </a:p>
                  </a:txBody>
                  <a:tcPr marL="86209"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accent6">
                        <a:lumMod val="50000"/>
                      </a:schemeClr>
                    </a:solidFill>
                  </a:tcPr>
                </a:tc>
                <a:extLst>
                  <a:ext uri="{0D108BD9-81ED-4DB2-BD59-A6C34878D82A}">
                    <a16:rowId xmlns="" xmlns:a16="http://schemas.microsoft.com/office/drawing/2014/main" val="10004"/>
                  </a:ext>
                </a:extLst>
              </a:tr>
              <a:tr h="110580">
                <a:tc>
                  <a:txBody>
                    <a:bodyPr/>
                    <a:lstStyle/>
                    <a:p>
                      <a:pPr algn="l"/>
                      <a:endParaRPr lang="en-GB" sz="700" dirty="0"/>
                    </a:p>
                  </a:txBody>
                  <a:tcPr marL="86209"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5"/>
                  </a:ext>
                </a:extLst>
              </a:tr>
              <a:tr h="217438">
                <a:tc>
                  <a:txBody>
                    <a:bodyPr/>
                    <a:lstStyle/>
                    <a:p>
                      <a:pPr marL="0" algn="l" defTabSz="914400" rtl="0" eaLnBrk="1" latinLnBrk="0" hangingPunct="1"/>
                      <a:r>
                        <a:rPr lang="en-GB" sz="900" b="1" kern="1200" cap="all" baseline="0" dirty="0" smtClean="0">
                          <a:solidFill>
                            <a:schemeClr val="tx1">
                              <a:lumMod val="75000"/>
                              <a:lumOff val="25000"/>
                            </a:schemeClr>
                          </a:solidFill>
                          <a:latin typeface="+mn-lt"/>
                          <a:ea typeface="+mn-ea"/>
                          <a:cs typeface="+mn-cs"/>
                        </a:rPr>
                        <a:t>% Tend to agree</a:t>
                      </a:r>
                      <a:endParaRPr lang="en-GB" sz="900" b="1" kern="1200" cap="all" baseline="0" dirty="0">
                        <a:solidFill>
                          <a:schemeClr val="tx1">
                            <a:lumMod val="75000"/>
                            <a:lumOff val="25000"/>
                          </a:schemeClr>
                        </a:solidFill>
                        <a:latin typeface="+mn-lt"/>
                        <a:ea typeface="+mn-ea"/>
                        <a:cs typeface="+mn-cs"/>
                      </a:endParaRPr>
                    </a:p>
                  </a:txBody>
                  <a:tcPr marL="0" marR="0" marB="28800" anchor="b">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6"/>
                  </a:ext>
                </a:extLst>
              </a:tr>
              <a:tr h="110580">
                <a:tc>
                  <a:txBody>
                    <a:bodyPr/>
                    <a:lstStyle/>
                    <a:p>
                      <a:pPr algn="l"/>
                      <a:endParaRPr lang="en-GB" sz="700" dirty="0"/>
                    </a:p>
                  </a:txBody>
                  <a:tcPr marL="86209"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accent6"/>
                    </a:solidFill>
                  </a:tcPr>
                </a:tc>
                <a:extLst>
                  <a:ext uri="{0D108BD9-81ED-4DB2-BD59-A6C34878D82A}">
                    <a16:rowId xmlns="" xmlns:a16="http://schemas.microsoft.com/office/drawing/2014/main" val="10007"/>
                  </a:ext>
                </a:extLst>
              </a:tr>
              <a:tr h="110580">
                <a:tc>
                  <a:txBody>
                    <a:bodyPr/>
                    <a:lstStyle/>
                    <a:p>
                      <a:pPr algn="l"/>
                      <a:endParaRPr lang="en-GB" sz="700" dirty="0"/>
                    </a:p>
                  </a:txBody>
                  <a:tcPr marL="86209"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8"/>
                  </a:ext>
                </a:extLst>
              </a:tr>
              <a:tr h="350970">
                <a:tc>
                  <a:txBody>
                    <a:bodyPr/>
                    <a:lstStyle/>
                    <a:p>
                      <a:pPr algn="l"/>
                      <a:r>
                        <a:rPr lang="en-GB" sz="900" b="1" cap="all" baseline="0" dirty="0" smtClean="0">
                          <a:solidFill>
                            <a:schemeClr val="tx1">
                              <a:lumMod val="75000"/>
                              <a:lumOff val="25000"/>
                            </a:schemeClr>
                          </a:solidFill>
                        </a:rPr>
                        <a:t>% Neither agree nor disagree</a:t>
                      </a:r>
                      <a:endParaRPr lang="en-GB" sz="900" b="1" cap="all" baseline="0" dirty="0">
                        <a:solidFill>
                          <a:schemeClr val="tx1">
                            <a:lumMod val="75000"/>
                            <a:lumOff val="25000"/>
                          </a:schemeClr>
                        </a:solidFill>
                      </a:endParaRPr>
                    </a:p>
                  </a:txBody>
                  <a:tcPr marL="0" marR="0" marB="28800" anchor="b">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9"/>
                  </a:ext>
                </a:extLst>
              </a:tr>
              <a:tr h="110580">
                <a:tc>
                  <a:txBody>
                    <a:bodyPr/>
                    <a:lstStyle/>
                    <a:p>
                      <a:pPr algn="l"/>
                      <a:endParaRPr lang="en-GB" sz="700" dirty="0"/>
                    </a:p>
                  </a:txBody>
                  <a:tcPr marL="86209"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accent4"/>
                    </a:solidFill>
                  </a:tcPr>
                </a:tc>
                <a:extLst>
                  <a:ext uri="{0D108BD9-81ED-4DB2-BD59-A6C34878D82A}">
                    <a16:rowId xmlns="" xmlns:a16="http://schemas.microsoft.com/office/drawing/2014/main" val="10010"/>
                  </a:ext>
                </a:extLst>
              </a:tr>
              <a:tr h="110580">
                <a:tc>
                  <a:txBody>
                    <a:bodyPr/>
                    <a:lstStyle/>
                    <a:p>
                      <a:pPr algn="l"/>
                      <a:endParaRPr lang="en-GB" sz="700" dirty="0"/>
                    </a:p>
                  </a:txBody>
                  <a:tcPr marL="86209"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14"/>
                  </a:ext>
                </a:extLst>
              </a:tr>
              <a:tr h="138225">
                <a:tc>
                  <a:txBody>
                    <a:bodyPr/>
                    <a:lstStyle/>
                    <a:p>
                      <a:pPr marL="0" algn="l" defTabSz="914400" rtl="0" eaLnBrk="1" latinLnBrk="0" hangingPunct="1"/>
                      <a:r>
                        <a:rPr lang="en-GB" sz="900" b="1" kern="1200" cap="all" baseline="0" dirty="0" smtClean="0">
                          <a:solidFill>
                            <a:schemeClr val="tx1">
                              <a:lumMod val="75000"/>
                              <a:lumOff val="25000"/>
                            </a:schemeClr>
                          </a:solidFill>
                          <a:latin typeface="+mn-lt"/>
                          <a:ea typeface="+mn-ea"/>
                          <a:cs typeface="+mn-cs"/>
                        </a:rPr>
                        <a:t>% Tend to disagree</a:t>
                      </a:r>
                      <a:endParaRPr lang="en-GB" sz="900" b="1" kern="1200" cap="all" baseline="0" dirty="0">
                        <a:solidFill>
                          <a:schemeClr val="tx1">
                            <a:lumMod val="75000"/>
                            <a:lumOff val="25000"/>
                          </a:schemeClr>
                        </a:solidFill>
                        <a:latin typeface="+mn-lt"/>
                        <a:ea typeface="+mn-ea"/>
                        <a:cs typeface="+mn-cs"/>
                      </a:endParaRPr>
                    </a:p>
                  </a:txBody>
                  <a:tcPr marL="0"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r>
              <a:tr h="110580">
                <a:tc>
                  <a:txBody>
                    <a:bodyPr/>
                    <a:lstStyle/>
                    <a:p>
                      <a:pPr algn="l"/>
                      <a:endParaRPr lang="en-GB" sz="700" dirty="0"/>
                    </a:p>
                  </a:txBody>
                  <a:tcPr marL="86209"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accent3"/>
                    </a:solidFill>
                  </a:tcPr>
                </a:tc>
              </a:tr>
              <a:tr h="110580">
                <a:tc>
                  <a:txBody>
                    <a:bodyPr/>
                    <a:lstStyle/>
                    <a:p>
                      <a:pPr algn="l"/>
                      <a:endParaRPr lang="en-GB" sz="700" dirty="0"/>
                    </a:p>
                  </a:txBody>
                  <a:tcPr marL="86209"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r>
              <a:tr h="13822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900" b="1" kern="1200" cap="all" baseline="0" dirty="0" smtClean="0">
                          <a:solidFill>
                            <a:schemeClr val="tx1">
                              <a:lumMod val="75000"/>
                              <a:lumOff val="25000"/>
                            </a:schemeClr>
                          </a:solidFill>
                          <a:latin typeface="+mn-lt"/>
                          <a:ea typeface="+mn-ea"/>
                          <a:cs typeface="+mn-cs"/>
                        </a:rPr>
                        <a:t>% Strongly AGREE</a:t>
                      </a:r>
                    </a:p>
                  </a:txBody>
                  <a:tcPr marL="0"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r>
              <a:tr h="110580">
                <a:tc>
                  <a:txBody>
                    <a:bodyPr/>
                    <a:lstStyle/>
                    <a:p>
                      <a:pPr algn="l"/>
                      <a:endParaRPr lang="en-GB" sz="700" dirty="0"/>
                    </a:p>
                  </a:txBody>
                  <a:tcPr marL="86209"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C00000"/>
                    </a:solidFill>
                  </a:tcPr>
                </a:tc>
              </a:tr>
              <a:tr h="110580">
                <a:tc>
                  <a:txBody>
                    <a:bodyPr/>
                    <a:lstStyle/>
                    <a:p>
                      <a:pPr algn="l"/>
                      <a:endParaRPr lang="en-GB" sz="700" dirty="0"/>
                    </a:p>
                  </a:txBody>
                  <a:tcPr marL="86209"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225876113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476379" y="2403071"/>
            <a:ext cx="3244649" cy="556167"/>
          </a:xfrm>
        </p:spPr>
        <p:txBody>
          <a:bodyPr/>
          <a:lstStyle/>
          <a:p>
            <a:r>
              <a:rPr lang="en-GB" dirty="0">
                <a:solidFill>
                  <a:srgbClr val="FFFFFF"/>
                </a:solidFill>
                <a:cs typeface="Times New Roman" pitchFamily="18" charset="0"/>
              </a:rPr>
              <a:t>Impact of Brexit</a:t>
            </a:r>
            <a:endParaRPr lang="en-US" dirty="0">
              <a:solidFill>
                <a:srgbClr val="FFFFFF"/>
              </a:solidFill>
              <a:cs typeface="Times New Roman" pitchFamily="18" charset="0"/>
            </a:endParaRPr>
          </a:p>
        </p:txBody>
      </p:sp>
      <p:pic>
        <p:nvPicPr>
          <p:cNvPr id="4" name="Picture Placeholder 3"/>
          <p:cNvPicPr>
            <a:picLocks noGrp="1" noChangeAspect="1"/>
          </p:cNvPicPr>
          <p:nvPr>
            <p:ph type="pic" sz="quarter" idx="11"/>
          </p:nvPr>
        </p:nvPicPr>
        <p:blipFill>
          <a:blip r:embed="rId3" cstate="screen">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742152929"/>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644" y="47626"/>
            <a:ext cx="8370836" cy="832520"/>
          </a:xfrm>
        </p:spPr>
        <p:txBody>
          <a:bodyPr/>
          <a:lstStyle/>
          <a:p>
            <a:r>
              <a:rPr lang="en-GB" sz="3600" dirty="0" smtClean="0"/>
              <a:t>State of Play: 5</a:t>
            </a:r>
            <a:r>
              <a:rPr lang="en-GB" sz="3600" baseline="30000" dirty="0" smtClean="0"/>
              <a:t>th</a:t>
            </a:r>
            <a:r>
              <a:rPr lang="en-GB" sz="3600" dirty="0" smtClean="0"/>
              <a:t> – 22</a:t>
            </a:r>
            <a:r>
              <a:rPr lang="en-GB" sz="3600" baseline="30000" dirty="0" smtClean="0"/>
              <a:t>nd</a:t>
            </a:r>
            <a:r>
              <a:rPr lang="en-GB" sz="3600" dirty="0" smtClean="0"/>
              <a:t> May ‘75</a:t>
            </a:r>
            <a:endParaRPr lang="en-GB" sz="3600" dirty="0"/>
          </a:p>
        </p:txBody>
      </p:sp>
      <p:sp>
        <p:nvSpPr>
          <p:cNvPr id="9" name="TextBox 8"/>
          <p:cNvSpPr txBox="1"/>
          <p:nvPr/>
        </p:nvSpPr>
        <p:spPr>
          <a:xfrm>
            <a:off x="395536" y="1124744"/>
            <a:ext cx="8064896" cy="5170646"/>
          </a:xfrm>
          <a:prstGeom prst="rect">
            <a:avLst/>
          </a:prstGeom>
          <a:noFill/>
        </p:spPr>
        <p:txBody>
          <a:bodyPr wrap="square" lIns="0" tIns="0" rIns="0" bIns="0" rtlCol="0">
            <a:spAutoFit/>
          </a:bodyPr>
          <a:lstStyle/>
          <a:p>
            <a:pPr marL="342900" indent="-342900" algn="l">
              <a:buAutoNum type="arabicPeriod"/>
            </a:pPr>
            <a:r>
              <a:rPr lang="en-GB" sz="2800" b="1" dirty="0" smtClean="0"/>
              <a:t>Public polls all in line: c. 67% to 33% </a:t>
            </a:r>
          </a:p>
          <a:p>
            <a:pPr marL="342900" indent="-342900" algn="l">
              <a:buAutoNum type="arabicPeriod" startAt="2"/>
            </a:pPr>
            <a:r>
              <a:rPr lang="en-GB" sz="2800" b="1" dirty="0" smtClean="0"/>
              <a:t>Private poll slightly higher: 70%/67% panel</a:t>
            </a:r>
          </a:p>
          <a:p>
            <a:pPr marL="342900" indent="-342900" algn="l">
              <a:buAutoNum type="arabicPeriod" startAt="2"/>
            </a:pPr>
            <a:r>
              <a:rPr lang="en-GB" sz="2800" b="1" dirty="0" smtClean="0"/>
              <a:t>Projected turnout: 74% </a:t>
            </a:r>
          </a:p>
          <a:p>
            <a:pPr marL="342900" indent="-342900" algn="l">
              <a:buAutoNum type="arabicPeriod" startAt="2"/>
            </a:pPr>
            <a:r>
              <a:rPr lang="en-GB" sz="2800" b="1" dirty="0" smtClean="0"/>
              <a:t>Mind made up: 85%</a:t>
            </a:r>
          </a:p>
          <a:p>
            <a:pPr marL="342900" indent="-342900" algn="l">
              <a:buAutoNum type="arabicPeriod" startAt="2"/>
            </a:pPr>
            <a:r>
              <a:rPr lang="en-GB" sz="2800" b="1" dirty="0" smtClean="0"/>
              <a:t>Targets: C2DE Women, 18-24, Scotland, TU</a:t>
            </a:r>
          </a:p>
          <a:p>
            <a:pPr marL="342900" indent="-342900" algn="l">
              <a:buAutoNum type="arabicPeriod" startAt="2"/>
            </a:pPr>
            <a:r>
              <a:rPr lang="en-GB" sz="2800" b="1" dirty="0" smtClean="0"/>
              <a:t>Front: Britain in Europe Campaign</a:t>
            </a:r>
          </a:p>
          <a:p>
            <a:pPr marL="342900" indent="-342900" algn="l">
              <a:buAutoNum type="arabicPeriod" startAt="2"/>
            </a:pPr>
            <a:r>
              <a:rPr lang="en-GB" sz="2800" b="1" dirty="0" smtClean="0"/>
              <a:t>Panel: 5</a:t>
            </a:r>
            <a:r>
              <a:rPr lang="en-GB" sz="2800" b="1" baseline="30000" dirty="0" smtClean="0"/>
              <a:t>th</a:t>
            </a:r>
            <a:r>
              <a:rPr lang="en-GB" sz="2800" b="1" dirty="0" smtClean="0"/>
              <a:t> to 12</a:t>
            </a:r>
            <a:r>
              <a:rPr lang="en-GB" sz="2800" b="1" baseline="30000" dirty="0" smtClean="0"/>
              <a:t>th</a:t>
            </a:r>
            <a:r>
              <a:rPr lang="en-GB" sz="2800" b="1" dirty="0" smtClean="0"/>
              <a:t> May, All NC: Con -5% swing, Labour +7% swing</a:t>
            </a:r>
          </a:p>
          <a:p>
            <a:pPr marL="342900" indent="-342900" algn="l">
              <a:buAutoNum type="arabicPeriod" startAt="2"/>
            </a:pPr>
            <a:r>
              <a:rPr lang="en-GB" sz="2800" b="1" dirty="0" smtClean="0"/>
              <a:t>14% undecided 22 May, women 2:1 DEs 2:1</a:t>
            </a:r>
          </a:p>
          <a:p>
            <a:pPr marL="342900" indent="-342900" algn="l">
              <a:buAutoNum type="arabicPeriod" startAt="2"/>
            </a:pPr>
            <a:r>
              <a:rPr lang="en-GB" sz="2800" b="1" dirty="0" smtClean="0"/>
              <a:t> Important to children’s future 2:1 agree  </a:t>
            </a:r>
          </a:p>
          <a:p>
            <a:pPr marL="3999854" lvl="8" indent="-342900"/>
            <a:endParaRPr lang="en-GB" sz="2800" b="1" dirty="0" smtClean="0"/>
          </a:p>
          <a:p>
            <a:pPr marL="342900" indent="-342900" algn="l"/>
            <a:endParaRPr lang="en-GB" sz="2800" b="1" dirty="0" smtClean="0"/>
          </a:p>
        </p:txBody>
      </p:sp>
    </p:spTree>
    <p:extLst>
      <p:ext uri="{BB962C8B-B14F-4D97-AF65-F5344CB8AC3E}">
        <p14:creationId xmlns:p14="http://schemas.microsoft.com/office/powerpoint/2010/main" val="910253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p:txBody>
          <a:bodyPr/>
          <a:lstStyle/>
          <a:p>
            <a:r>
              <a:rPr lang="en-GB" dirty="0" smtClean="0"/>
              <a:t>Source: Ipsos Global @</a:t>
            </a:r>
            <a:r>
              <a:rPr lang="en-GB" dirty="0" err="1" smtClean="0"/>
              <a:t>dvisor</a:t>
            </a:r>
            <a:endParaRPr lang="en-GB" dirty="0"/>
          </a:p>
        </p:txBody>
      </p:sp>
      <p:sp>
        <p:nvSpPr>
          <p:cNvPr id="8" name="Text Placeholder 7"/>
          <p:cNvSpPr>
            <a:spLocks noGrp="1"/>
          </p:cNvSpPr>
          <p:nvPr>
            <p:ph type="body" sz="quarter" idx="17"/>
          </p:nvPr>
        </p:nvSpPr>
        <p:spPr/>
        <p:txBody>
          <a:bodyPr/>
          <a:lstStyle/>
          <a:p>
            <a:r>
              <a:rPr lang="en-GB" dirty="0"/>
              <a:t>Base: 11030 adults aged 16-64 across  Australia, Belgium, Canada, France, Germany, Great Britain, Hungary, India, Italy, Poland, South Africa, Spain, Sweden, United States, </a:t>
            </a:r>
            <a:r>
              <a:rPr lang="en-GB" dirty="0" smtClean="0"/>
              <a:t>March-April </a:t>
            </a:r>
            <a:r>
              <a:rPr lang="en-GB" dirty="0"/>
              <a:t>2016</a:t>
            </a:r>
          </a:p>
        </p:txBody>
      </p:sp>
      <p:sp>
        <p:nvSpPr>
          <p:cNvPr id="6" name="Title 5"/>
          <p:cNvSpPr>
            <a:spLocks noGrp="1"/>
          </p:cNvSpPr>
          <p:nvPr>
            <p:ph type="title"/>
          </p:nvPr>
        </p:nvSpPr>
        <p:spPr>
          <a:xfrm>
            <a:off x="476994" y="767276"/>
            <a:ext cx="7921249" cy="448445"/>
          </a:xfrm>
        </p:spPr>
        <p:txBody>
          <a:bodyPr/>
          <a:lstStyle/>
          <a:p>
            <a:r>
              <a:rPr lang="en-US" sz="2500" dirty="0"/>
              <a:t>The impact of Brexit on the British and EU economy</a:t>
            </a:r>
          </a:p>
        </p:txBody>
      </p:sp>
      <p:sp>
        <p:nvSpPr>
          <p:cNvPr id="12" name="Text Placeholder 11"/>
          <p:cNvSpPr>
            <a:spLocks noGrp="1"/>
          </p:cNvSpPr>
          <p:nvPr>
            <p:ph type="body" sz="quarter" idx="19"/>
          </p:nvPr>
        </p:nvSpPr>
        <p:spPr>
          <a:xfrm>
            <a:off x="472404" y="1245308"/>
            <a:ext cx="8804824" cy="812530"/>
          </a:xfrm>
        </p:spPr>
        <p:txBody>
          <a:bodyPr/>
          <a:lstStyle/>
          <a:p>
            <a:pPr>
              <a:spcBef>
                <a:spcPts val="0"/>
              </a:spcBef>
              <a:spcAft>
                <a:spcPts val="0"/>
              </a:spcAft>
            </a:pPr>
            <a:r>
              <a:rPr lang="en-US" sz="1600" dirty="0"/>
              <a:t>Q.  “ </a:t>
            </a:r>
            <a:r>
              <a:rPr lang="en-US" sz="1600" i="1" dirty="0"/>
              <a:t>If Britain did vote to leave the European Union, do you think it would have a positive </a:t>
            </a:r>
          </a:p>
          <a:p>
            <a:pPr>
              <a:spcBef>
                <a:spcPts val="0"/>
              </a:spcBef>
              <a:spcAft>
                <a:spcPts val="0"/>
              </a:spcAft>
            </a:pPr>
            <a:r>
              <a:rPr lang="en-US" sz="1600" i="1" dirty="0"/>
              <a:t>or negative impact, or make no difference, on…</a:t>
            </a:r>
          </a:p>
          <a:p>
            <a:pPr>
              <a:spcBef>
                <a:spcPts val="0"/>
              </a:spcBef>
              <a:spcAft>
                <a:spcPts val="0"/>
              </a:spcAft>
            </a:pPr>
            <a:r>
              <a:rPr lang="en-US" sz="1600" i="1" dirty="0"/>
              <a:t>the EU’s economy / Britain’s economy?”</a:t>
            </a:r>
          </a:p>
        </p:txBody>
      </p:sp>
      <p:sp>
        <p:nvSpPr>
          <p:cNvPr id="11" name="TextBox 3"/>
          <p:cNvSpPr txBox="1"/>
          <p:nvPr/>
        </p:nvSpPr>
        <p:spPr>
          <a:xfrm>
            <a:off x="3789327" y="2189151"/>
            <a:ext cx="1504077" cy="369332"/>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spcBef>
                <a:spcPts val="1052"/>
              </a:spcBef>
            </a:pPr>
            <a:r>
              <a:rPr lang="en-GB" sz="1200" b="1" i="1" dirty="0">
                <a:solidFill>
                  <a:srgbClr val="222223"/>
                </a:solidFill>
              </a:rPr>
              <a:t>European Union countries</a:t>
            </a:r>
            <a:endParaRPr lang="fr-BE" sz="1200" b="1" i="1" dirty="0" err="1">
              <a:solidFill>
                <a:srgbClr val="222223"/>
              </a:solidFill>
            </a:endParaRPr>
          </a:p>
        </p:txBody>
      </p:sp>
      <p:sp>
        <p:nvSpPr>
          <p:cNvPr id="13" name="TextBox 9"/>
          <p:cNvSpPr txBox="1"/>
          <p:nvPr/>
        </p:nvSpPr>
        <p:spPr>
          <a:xfrm>
            <a:off x="6291550" y="2167307"/>
            <a:ext cx="2035460" cy="369332"/>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spcBef>
                <a:spcPts val="1052"/>
              </a:spcBef>
            </a:pPr>
            <a:r>
              <a:rPr lang="en-GB" sz="1200" b="1" i="1" dirty="0">
                <a:solidFill>
                  <a:srgbClr val="222223"/>
                </a:solidFill>
              </a:rPr>
              <a:t>Countries outside of the European Union</a:t>
            </a:r>
            <a:endParaRPr lang="fr-BE" sz="1200" b="1" i="1" dirty="0" err="1">
              <a:solidFill>
                <a:srgbClr val="222223"/>
              </a:solidFill>
            </a:endParaRPr>
          </a:p>
        </p:txBody>
      </p:sp>
      <p:graphicFrame>
        <p:nvGraphicFramePr>
          <p:cNvPr id="16" name="Chart 15"/>
          <p:cNvGraphicFramePr/>
          <p:nvPr>
            <p:extLst>
              <p:ext uri="{D42A27DB-BD31-4B8C-83A1-F6EECF244321}">
                <p14:modId xmlns:p14="http://schemas.microsoft.com/office/powerpoint/2010/main" val="2321548482"/>
              </p:ext>
            </p:extLst>
          </p:nvPr>
        </p:nvGraphicFramePr>
        <p:xfrm>
          <a:off x="3975189" y="2847855"/>
          <a:ext cx="1142992" cy="1211244"/>
        </p:xfrm>
        <a:graphic>
          <a:graphicData uri="http://schemas.openxmlformats.org/drawingml/2006/chart">
            <c:chart xmlns:c="http://schemas.openxmlformats.org/drawingml/2006/chart" xmlns:r="http://schemas.openxmlformats.org/officeDocument/2006/relationships" r:id="rId2"/>
          </a:graphicData>
        </a:graphic>
      </p:graphicFrame>
      <p:grpSp>
        <p:nvGrpSpPr>
          <p:cNvPr id="17" name="Group 16"/>
          <p:cNvGrpSpPr/>
          <p:nvPr/>
        </p:nvGrpSpPr>
        <p:grpSpPr>
          <a:xfrm>
            <a:off x="3968178" y="2839985"/>
            <a:ext cx="1160932" cy="1231372"/>
            <a:chOff x="2551944" y="6226994"/>
            <a:chExt cx="816592" cy="816592"/>
          </a:xfrm>
        </p:grpSpPr>
        <p:grpSp>
          <p:nvGrpSpPr>
            <p:cNvPr id="18" name="Group 17"/>
            <p:cNvGrpSpPr/>
            <p:nvPr/>
          </p:nvGrpSpPr>
          <p:grpSpPr>
            <a:xfrm rot="5400000">
              <a:off x="2557040" y="6226996"/>
              <a:ext cx="806400" cy="816592"/>
              <a:chOff x="2564904" y="6221890"/>
              <a:chExt cx="806400" cy="816592"/>
            </a:xfrm>
          </p:grpSpPr>
          <p:cxnSp>
            <p:nvCxnSpPr>
              <p:cNvPr id="31" name="Straight Connector 30"/>
              <p:cNvCxnSpPr/>
              <p:nvPr/>
            </p:nvCxnSpPr>
            <p:spPr bwMode="white">
              <a:xfrm rot="5400000">
                <a:off x="2968096" y="5900357"/>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bwMode="white">
              <a:xfrm rot="5400000">
                <a:off x="2968098" y="5982016"/>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bwMode="white">
              <a:xfrm rot="5400000">
                <a:off x="2968100" y="6063675"/>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bwMode="white">
              <a:xfrm rot="5400000">
                <a:off x="2968102" y="6145334"/>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bwMode="white">
              <a:xfrm rot="5400000">
                <a:off x="2968104" y="6226993"/>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bwMode="white">
              <a:xfrm rot="5400000">
                <a:off x="2968106" y="6308652"/>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bwMode="white">
              <a:xfrm rot="5400000">
                <a:off x="2968108" y="6390311"/>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bwMode="white">
              <a:xfrm rot="5400000">
                <a:off x="2968110" y="6471970"/>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bwMode="white">
              <a:xfrm rot="5400000">
                <a:off x="2968112" y="6553629"/>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bwMode="white">
              <a:xfrm rot="5400000">
                <a:off x="2968096" y="6635290"/>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bwMode="white">
              <a:xfrm rot="5400000">
                <a:off x="2968112" y="5818698"/>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9" name="Group 18"/>
            <p:cNvGrpSpPr/>
            <p:nvPr/>
          </p:nvGrpSpPr>
          <p:grpSpPr>
            <a:xfrm>
              <a:off x="2557038" y="6226994"/>
              <a:ext cx="806400" cy="816592"/>
              <a:chOff x="2564904" y="6221890"/>
              <a:chExt cx="806400" cy="816592"/>
            </a:xfrm>
          </p:grpSpPr>
          <p:cxnSp>
            <p:nvCxnSpPr>
              <p:cNvPr id="20" name="Straight Connector 19"/>
              <p:cNvCxnSpPr/>
              <p:nvPr/>
            </p:nvCxnSpPr>
            <p:spPr bwMode="white">
              <a:xfrm rot="5400000">
                <a:off x="2968096" y="5900357"/>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bwMode="white">
              <a:xfrm rot="5400000">
                <a:off x="2968098" y="5982016"/>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bwMode="white">
              <a:xfrm rot="5400000">
                <a:off x="2968100" y="6063675"/>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bwMode="white">
              <a:xfrm rot="5400000">
                <a:off x="2968102" y="6145334"/>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bwMode="white">
              <a:xfrm rot="5400000">
                <a:off x="2968104" y="6226993"/>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bwMode="white">
              <a:xfrm rot="5400000">
                <a:off x="2968106" y="6308652"/>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bwMode="white">
              <a:xfrm rot="5400000">
                <a:off x="2968108" y="6390311"/>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bwMode="white">
              <a:xfrm rot="5400000">
                <a:off x="2968110" y="6471970"/>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bwMode="white">
              <a:xfrm rot="5400000">
                <a:off x="2968112" y="6553629"/>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bwMode="white">
              <a:xfrm rot="5400000">
                <a:off x="2968096" y="6635290"/>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bwMode="white">
              <a:xfrm rot="5400000">
                <a:off x="2968112" y="5818698"/>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grpSp>
      </p:grpSp>
      <p:graphicFrame>
        <p:nvGraphicFramePr>
          <p:cNvPr id="43" name="Chart 42"/>
          <p:cNvGraphicFramePr/>
          <p:nvPr>
            <p:extLst>
              <p:ext uri="{D42A27DB-BD31-4B8C-83A1-F6EECF244321}">
                <p14:modId xmlns:p14="http://schemas.microsoft.com/office/powerpoint/2010/main" val="844253321"/>
              </p:ext>
            </p:extLst>
          </p:nvPr>
        </p:nvGraphicFramePr>
        <p:xfrm>
          <a:off x="3967925" y="4660014"/>
          <a:ext cx="1142992" cy="1211244"/>
        </p:xfrm>
        <a:graphic>
          <a:graphicData uri="http://schemas.openxmlformats.org/drawingml/2006/chart">
            <c:chart xmlns:c="http://schemas.openxmlformats.org/drawingml/2006/chart" xmlns:r="http://schemas.openxmlformats.org/officeDocument/2006/relationships" r:id="rId3"/>
          </a:graphicData>
        </a:graphic>
      </p:graphicFrame>
      <p:grpSp>
        <p:nvGrpSpPr>
          <p:cNvPr id="44" name="Group 43"/>
          <p:cNvGrpSpPr/>
          <p:nvPr/>
        </p:nvGrpSpPr>
        <p:grpSpPr>
          <a:xfrm>
            <a:off x="3960914" y="4645143"/>
            <a:ext cx="1160932" cy="1231372"/>
            <a:chOff x="2551944" y="6226994"/>
            <a:chExt cx="816592" cy="816592"/>
          </a:xfrm>
        </p:grpSpPr>
        <p:grpSp>
          <p:nvGrpSpPr>
            <p:cNvPr id="45" name="Group 44"/>
            <p:cNvGrpSpPr/>
            <p:nvPr/>
          </p:nvGrpSpPr>
          <p:grpSpPr>
            <a:xfrm rot="5400000">
              <a:off x="2557040" y="6226996"/>
              <a:ext cx="806400" cy="816592"/>
              <a:chOff x="2564904" y="6221890"/>
              <a:chExt cx="806400" cy="816592"/>
            </a:xfrm>
          </p:grpSpPr>
          <p:cxnSp>
            <p:nvCxnSpPr>
              <p:cNvPr id="58" name="Straight Connector 57"/>
              <p:cNvCxnSpPr/>
              <p:nvPr/>
            </p:nvCxnSpPr>
            <p:spPr bwMode="white">
              <a:xfrm rot="5400000">
                <a:off x="2968096" y="5900357"/>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bwMode="white">
              <a:xfrm rot="5400000">
                <a:off x="2968098" y="5982016"/>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bwMode="white">
              <a:xfrm rot="5400000">
                <a:off x="2968100" y="6063675"/>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bwMode="white">
              <a:xfrm rot="5400000">
                <a:off x="2968102" y="6145334"/>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bwMode="white">
              <a:xfrm rot="5400000">
                <a:off x="2968104" y="6226993"/>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bwMode="white">
              <a:xfrm rot="5400000">
                <a:off x="2968106" y="6308652"/>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bwMode="white">
              <a:xfrm rot="5400000">
                <a:off x="2968108" y="6390311"/>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bwMode="white">
              <a:xfrm rot="5400000">
                <a:off x="2968110" y="6471970"/>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bwMode="white">
              <a:xfrm rot="5400000">
                <a:off x="2968112" y="6553629"/>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bwMode="white">
              <a:xfrm rot="5400000">
                <a:off x="2968096" y="6635290"/>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white">
              <a:xfrm rot="5400000">
                <a:off x="2968112" y="5818698"/>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6" name="Group 45"/>
            <p:cNvGrpSpPr/>
            <p:nvPr/>
          </p:nvGrpSpPr>
          <p:grpSpPr>
            <a:xfrm>
              <a:off x="2557038" y="6226994"/>
              <a:ext cx="806400" cy="816592"/>
              <a:chOff x="2564904" y="6221890"/>
              <a:chExt cx="806400" cy="816592"/>
            </a:xfrm>
          </p:grpSpPr>
          <p:cxnSp>
            <p:nvCxnSpPr>
              <p:cNvPr id="47" name="Straight Connector 46"/>
              <p:cNvCxnSpPr/>
              <p:nvPr/>
            </p:nvCxnSpPr>
            <p:spPr bwMode="white">
              <a:xfrm rot="5400000">
                <a:off x="2968096" y="5900357"/>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bwMode="white">
              <a:xfrm rot="5400000">
                <a:off x="2968098" y="5982016"/>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white">
              <a:xfrm rot="5400000">
                <a:off x="2968100" y="6063675"/>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white">
              <a:xfrm rot="5400000">
                <a:off x="2968102" y="6145334"/>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bwMode="white">
              <a:xfrm rot="5400000">
                <a:off x="2968104" y="6226993"/>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bwMode="white">
              <a:xfrm rot="5400000">
                <a:off x="2968106" y="6308652"/>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bwMode="white">
              <a:xfrm rot="5400000">
                <a:off x="2968108" y="6390311"/>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bwMode="white">
              <a:xfrm rot="5400000">
                <a:off x="2968110" y="6471970"/>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bwMode="white">
              <a:xfrm rot="5400000">
                <a:off x="2968112" y="6553629"/>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bwMode="white">
              <a:xfrm rot="5400000">
                <a:off x="2968096" y="6635290"/>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bwMode="white">
              <a:xfrm rot="5400000">
                <a:off x="2968112" y="5818698"/>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grpSp>
      </p:grpSp>
      <p:graphicFrame>
        <p:nvGraphicFramePr>
          <p:cNvPr id="69" name="Table 68"/>
          <p:cNvGraphicFramePr>
            <a:graphicFrameLocks noGrp="1"/>
          </p:cNvGraphicFramePr>
          <p:nvPr>
            <p:extLst>
              <p:ext uri="{D42A27DB-BD31-4B8C-83A1-F6EECF244321}">
                <p14:modId xmlns:p14="http://schemas.microsoft.com/office/powerpoint/2010/main" val="2225508649"/>
              </p:ext>
            </p:extLst>
          </p:nvPr>
        </p:nvGraphicFramePr>
        <p:xfrm>
          <a:off x="3975444" y="4304487"/>
          <a:ext cx="1153667" cy="354871"/>
        </p:xfrm>
        <a:graphic>
          <a:graphicData uri="http://schemas.openxmlformats.org/drawingml/2006/table">
            <a:tbl>
              <a:tblPr firstRow="1" bandRow="1">
                <a:tableStyleId>{5C22544A-7EE6-4342-B048-85BDC9FD1C3A}</a:tableStyleId>
              </a:tblPr>
              <a:tblGrid>
                <a:gridCol w="1153667"/>
              </a:tblGrid>
              <a:tr h="354871">
                <a:tc>
                  <a:txBody>
                    <a:bodyPr/>
                    <a:lstStyle/>
                    <a:p>
                      <a:pPr algn="ctr"/>
                      <a:r>
                        <a:rPr lang="en-GB" sz="1600" b="1" dirty="0" smtClean="0">
                          <a:solidFill>
                            <a:srgbClr val="F57B29"/>
                          </a:solidFill>
                        </a:rPr>
                        <a:t>36%</a:t>
                      </a:r>
                      <a:endParaRPr lang="en-GB" sz="1600" b="1" dirty="0">
                        <a:solidFill>
                          <a:srgbClr val="F57B29"/>
                        </a:solidFill>
                      </a:endParaRPr>
                    </a:p>
                  </a:txBody>
                  <a:tcPr marL="99999" marR="99999" marT="53033" marB="53033"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graphicFrame>
        <p:nvGraphicFramePr>
          <p:cNvPr id="126" name="Table 125"/>
          <p:cNvGraphicFramePr>
            <a:graphicFrameLocks noGrp="1"/>
          </p:cNvGraphicFramePr>
          <p:nvPr>
            <p:extLst>
              <p:ext uri="{D42A27DB-BD31-4B8C-83A1-F6EECF244321}">
                <p14:modId xmlns:p14="http://schemas.microsoft.com/office/powerpoint/2010/main" val="3032963965"/>
              </p:ext>
            </p:extLst>
          </p:nvPr>
        </p:nvGraphicFramePr>
        <p:xfrm>
          <a:off x="3964556" y="2500484"/>
          <a:ext cx="1153667" cy="354871"/>
        </p:xfrm>
        <a:graphic>
          <a:graphicData uri="http://schemas.openxmlformats.org/drawingml/2006/table">
            <a:tbl>
              <a:tblPr firstRow="1" bandRow="1">
                <a:tableStyleId>{5C22544A-7EE6-4342-B048-85BDC9FD1C3A}</a:tableStyleId>
              </a:tblPr>
              <a:tblGrid>
                <a:gridCol w="1153667"/>
              </a:tblGrid>
              <a:tr h="354871">
                <a:tc>
                  <a:txBody>
                    <a:bodyPr/>
                    <a:lstStyle/>
                    <a:p>
                      <a:pPr algn="ctr"/>
                      <a:r>
                        <a:rPr lang="en-GB" sz="1600" b="1" dirty="0" smtClean="0">
                          <a:solidFill>
                            <a:schemeClr val="accent3"/>
                          </a:solidFill>
                        </a:rPr>
                        <a:t>51%</a:t>
                      </a:r>
                      <a:endParaRPr lang="en-GB" sz="1600" b="1" dirty="0">
                        <a:solidFill>
                          <a:schemeClr val="accent3"/>
                        </a:solidFill>
                      </a:endParaRPr>
                    </a:p>
                  </a:txBody>
                  <a:tcPr marL="99999" marR="99999" marT="53033" marB="53033"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grpSp>
        <p:nvGrpSpPr>
          <p:cNvPr id="127" name="Group 126"/>
          <p:cNvGrpSpPr>
            <a:grpSpLocks noChangeAspect="1"/>
          </p:cNvGrpSpPr>
          <p:nvPr/>
        </p:nvGrpSpPr>
        <p:grpSpPr>
          <a:xfrm>
            <a:off x="6736094" y="2854154"/>
            <a:ext cx="1160932" cy="1231372"/>
            <a:chOff x="673141" y="1546445"/>
            <a:chExt cx="1044342" cy="1044342"/>
          </a:xfrm>
        </p:grpSpPr>
        <p:graphicFrame>
          <p:nvGraphicFramePr>
            <p:cNvPr id="128" name="Chart 127"/>
            <p:cNvGraphicFramePr/>
            <p:nvPr>
              <p:extLst>
                <p:ext uri="{D42A27DB-BD31-4B8C-83A1-F6EECF244321}">
                  <p14:modId xmlns:p14="http://schemas.microsoft.com/office/powerpoint/2010/main" val="4264115304"/>
                </p:ext>
              </p:extLst>
            </p:nvPr>
          </p:nvGraphicFramePr>
          <p:xfrm>
            <a:off x="679448" y="1553119"/>
            <a:ext cx="1028204" cy="1027271"/>
          </p:xfrm>
          <a:graphic>
            <a:graphicData uri="http://schemas.openxmlformats.org/drawingml/2006/chart">
              <c:chart xmlns:c="http://schemas.openxmlformats.org/drawingml/2006/chart" xmlns:r="http://schemas.openxmlformats.org/officeDocument/2006/relationships" r:id="rId4"/>
            </a:graphicData>
          </a:graphic>
        </p:graphicFrame>
        <p:grpSp>
          <p:nvGrpSpPr>
            <p:cNvPr id="129" name="Group 128"/>
            <p:cNvGrpSpPr/>
            <p:nvPr/>
          </p:nvGrpSpPr>
          <p:grpSpPr>
            <a:xfrm>
              <a:off x="673141" y="1546445"/>
              <a:ext cx="1044342" cy="1044342"/>
              <a:chOff x="2551944" y="6226994"/>
              <a:chExt cx="816592" cy="816592"/>
            </a:xfrm>
          </p:grpSpPr>
          <p:grpSp>
            <p:nvGrpSpPr>
              <p:cNvPr id="130" name="Group 129"/>
              <p:cNvGrpSpPr/>
              <p:nvPr/>
            </p:nvGrpSpPr>
            <p:grpSpPr>
              <a:xfrm rot="5400000">
                <a:off x="2557040" y="6226996"/>
                <a:ext cx="806400" cy="816592"/>
                <a:chOff x="2564904" y="6221890"/>
                <a:chExt cx="806400" cy="816592"/>
              </a:xfrm>
            </p:grpSpPr>
            <p:cxnSp>
              <p:nvCxnSpPr>
                <p:cNvPr id="143" name="Straight Connector 142"/>
                <p:cNvCxnSpPr/>
                <p:nvPr/>
              </p:nvCxnSpPr>
              <p:spPr bwMode="white">
                <a:xfrm rot="5400000">
                  <a:off x="2968096" y="5900357"/>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4" name="Straight Connector 143"/>
                <p:cNvCxnSpPr/>
                <p:nvPr/>
              </p:nvCxnSpPr>
              <p:spPr bwMode="white">
                <a:xfrm rot="5400000">
                  <a:off x="2968098" y="5982016"/>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5" name="Straight Connector 144"/>
                <p:cNvCxnSpPr/>
                <p:nvPr/>
              </p:nvCxnSpPr>
              <p:spPr bwMode="white">
                <a:xfrm rot="5400000">
                  <a:off x="2968100" y="6063675"/>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6" name="Straight Connector 145"/>
                <p:cNvCxnSpPr/>
                <p:nvPr/>
              </p:nvCxnSpPr>
              <p:spPr bwMode="white">
                <a:xfrm rot="5400000">
                  <a:off x="2968102" y="6145334"/>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7" name="Straight Connector 146"/>
                <p:cNvCxnSpPr/>
                <p:nvPr/>
              </p:nvCxnSpPr>
              <p:spPr bwMode="white">
                <a:xfrm rot="5400000">
                  <a:off x="2968104" y="6226993"/>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8" name="Straight Connector 147"/>
                <p:cNvCxnSpPr/>
                <p:nvPr/>
              </p:nvCxnSpPr>
              <p:spPr bwMode="white">
                <a:xfrm rot="5400000">
                  <a:off x="2968106" y="6308652"/>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9" name="Straight Connector 148"/>
                <p:cNvCxnSpPr/>
                <p:nvPr/>
              </p:nvCxnSpPr>
              <p:spPr bwMode="white">
                <a:xfrm rot="5400000">
                  <a:off x="2968108" y="6390311"/>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0" name="Straight Connector 149"/>
                <p:cNvCxnSpPr/>
                <p:nvPr/>
              </p:nvCxnSpPr>
              <p:spPr bwMode="white">
                <a:xfrm rot="5400000">
                  <a:off x="2968110" y="6471970"/>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1" name="Straight Connector 150"/>
                <p:cNvCxnSpPr/>
                <p:nvPr/>
              </p:nvCxnSpPr>
              <p:spPr bwMode="white">
                <a:xfrm rot="5400000">
                  <a:off x="2968112" y="6553629"/>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2" name="Straight Connector 151"/>
                <p:cNvCxnSpPr/>
                <p:nvPr/>
              </p:nvCxnSpPr>
              <p:spPr bwMode="white">
                <a:xfrm rot="5400000">
                  <a:off x="2968096" y="6635290"/>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3" name="Straight Connector 152"/>
                <p:cNvCxnSpPr/>
                <p:nvPr/>
              </p:nvCxnSpPr>
              <p:spPr bwMode="white">
                <a:xfrm rot="5400000">
                  <a:off x="2968112" y="5818698"/>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1" name="Group 130"/>
              <p:cNvGrpSpPr/>
              <p:nvPr/>
            </p:nvGrpSpPr>
            <p:grpSpPr>
              <a:xfrm>
                <a:off x="2557038" y="6226994"/>
                <a:ext cx="806400" cy="816592"/>
                <a:chOff x="2564904" y="6221890"/>
                <a:chExt cx="806400" cy="816592"/>
              </a:xfrm>
            </p:grpSpPr>
            <p:cxnSp>
              <p:nvCxnSpPr>
                <p:cNvPr id="132" name="Straight Connector 131"/>
                <p:cNvCxnSpPr/>
                <p:nvPr/>
              </p:nvCxnSpPr>
              <p:spPr bwMode="white">
                <a:xfrm rot="5400000">
                  <a:off x="2968096" y="5900357"/>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3" name="Straight Connector 132"/>
                <p:cNvCxnSpPr/>
                <p:nvPr/>
              </p:nvCxnSpPr>
              <p:spPr bwMode="white">
                <a:xfrm rot="5400000">
                  <a:off x="2968098" y="5982016"/>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4" name="Straight Connector 133"/>
                <p:cNvCxnSpPr/>
                <p:nvPr/>
              </p:nvCxnSpPr>
              <p:spPr bwMode="white">
                <a:xfrm rot="5400000">
                  <a:off x="2968100" y="6063675"/>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5" name="Straight Connector 134"/>
                <p:cNvCxnSpPr/>
                <p:nvPr/>
              </p:nvCxnSpPr>
              <p:spPr bwMode="white">
                <a:xfrm rot="5400000">
                  <a:off x="2968102" y="6145334"/>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6" name="Straight Connector 135"/>
                <p:cNvCxnSpPr/>
                <p:nvPr/>
              </p:nvCxnSpPr>
              <p:spPr bwMode="white">
                <a:xfrm rot="5400000">
                  <a:off x="2968104" y="6226993"/>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 name="Straight Connector 136"/>
                <p:cNvCxnSpPr/>
                <p:nvPr/>
              </p:nvCxnSpPr>
              <p:spPr bwMode="white">
                <a:xfrm rot="5400000">
                  <a:off x="2968106" y="6308652"/>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8" name="Straight Connector 137"/>
                <p:cNvCxnSpPr/>
                <p:nvPr/>
              </p:nvCxnSpPr>
              <p:spPr bwMode="white">
                <a:xfrm rot="5400000">
                  <a:off x="2968108" y="6390311"/>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 name="Straight Connector 138"/>
                <p:cNvCxnSpPr/>
                <p:nvPr/>
              </p:nvCxnSpPr>
              <p:spPr bwMode="white">
                <a:xfrm rot="5400000">
                  <a:off x="2968110" y="6471970"/>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0" name="Straight Connector 139"/>
                <p:cNvCxnSpPr/>
                <p:nvPr/>
              </p:nvCxnSpPr>
              <p:spPr bwMode="white">
                <a:xfrm rot="5400000">
                  <a:off x="2968112" y="6553629"/>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 name="Straight Connector 140"/>
                <p:cNvCxnSpPr/>
                <p:nvPr/>
              </p:nvCxnSpPr>
              <p:spPr bwMode="white">
                <a:xfrm rot="5400000">
                  <a:off x="2968096" y="6635290"/>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2" name="Straight Connector 141"/>
                <p:cNvCxnSpPr/>
                <p:nvPr/>
              </p:nvCxnSpPr>
              <p:spPr bwMode="white">
                <a:xfrm rot="5400000">
                  <a:off x="2968112" y="5818698"/>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grpSp>
        </p:grpSp>
      </p:grpSp>
      <p:grpSp>
        <p:nvGrpSpPr>
          <p:cNvPr id="154" name="Group 153"/>
          <p:cNvGrpSpPr>
            <a:grpSpLocks noChangeAspect="1"/>
          </p:cNvGrpSpPr>
          <p:nvPr/>
        </p:nvGrpSpPr>
        <p:grpSpPr>
          <a:xfrm>
            <a:off x="6728829" y="4659311"/>
            <a:ext cx="1160932" cy="1231372"/>
            <a:chOff x="642812" y="3165435"/>
            <a:chExt cx="1044342" cy="1044342"/>
          </a:xfrm>
        </p:grpSpPr>
        <p:graphicFrame>
          <p:nvGraphicFramePr>
            <p:cNvPr id="155" name="Chart 154"/>
            <p:cNvGraphicFramePr/>
            <p:nvPr>
              <p:extLst>
                <p:ext uri="{D42A27DB-BD31-4B8C-83A1-F6EECF244321}">
                  <p14:modId xmlns:p14="http://schemas.microsoft.com/office/powerpoint/2010/main" val="3381148121"/>
                </p:ext>
              </p:extLst>
            </p:nvPr>
          </p:nvGraphicFramePr>
          <p:xfrm>
            <a:off x="649119" y="3178047"/>
            <a:ext cx="1028204" cy="1027271"/>
          </p:xfrm>
          <a:graphic>
            <a:graphicData uri="http://schemas.openxmlformats.org/drawingml/2006/chart">
              <c:chart xmlns:c="http://schemas.openxmlformats.org/drawingml/2006/chart" xmlns:r="http://schemas.openxmlformats.org/officeDocument/2006/relationships" r:id="rId5"/>
            </a:graphicData>
          </a:graphic>
        </p:graphicFrame>
        <p:grpSp>
          <p:nvGrpSpPr>
            <p:cNvPr id="156" name="Group 155"/>
            <p:cNvGrpSpPr/>
            <p:nvPr/>
          </p:nvGrpSpPr>
          <p:grpSpPr>
            <a:xfrm>
              <a:off x="642812" y="3165435"/>
              <a:ext cx="1044342" cy="1044342"/>
              <a:chOff x="2551944" y="6226994"/>
              <a:chExt cx="816592" cy="816592"/>
            </a:xfrm>
          </p:grpSpPr>
          <p:grpSp>
            <p:nvGrpSpPr>
              <p:cNvPr id="157" name="Group 156"/>
              <p:cNvGrpSpPr/>
              <p:nvPr/>
            </p:nvGrpSpPr>
            <p:grpSpPr>
              <a:xfrm rot="5400000">
                <a:off x="2557040" y="6226996"/>
                <a:ext cx="806400" cy="816592"/>
                <a:chOff x="2564904" y="6221890"/>
                <a:chExt cx="806400" cy="816592"/>
              </a:xfrm>
            </p:grpSpPr>
            <p:cxnSp>
              <p:nvCxnSpPr>
                <p:cNvPr id="170" name="Straight Connector 169"/>
                <p:cNvCxnSpPr/>
                <p:nvPr/>
              </p:nvCxnSpPr>
              <p:spPr bwMode="white">
                <a:xfrm rot="5400000">
                  <a:off x="2968096" y="5900357"/>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1" name="Straight Connector 170"/>
                <p:cNvCxnSpPr/>
                <p:nvPr/>
              </p:nvCxnSpPr>
              <p:spPr bwMode="white">
                <a:xfrm rot="5400000">
                  <a:off x="2968098" y="5982016"/>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2" name="Straight Connector 171"/>
                <p:cNvCxnSpPr/>
                <p:nvPr/>
              </p:nvCxnSpPr>
              <p:spPr bwMode="white">
                <a:xfrm rot="5400000">
                  <a:off x="2968100" y="6063675"/>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3" name="Straight Connector 172"/>
                <p:cNvCxnSpPr/>
                <p:nvPr/>
              </p:nvCxnSpPr>
              <p:spPr bwMode="white">
                <a:xfrm rot="5400000">
                  <a:off x="2968102" y="6145334"/>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4" name="Straight Connector 173"/>
                <p:cNvCxnSpPr/>
                <p:nvPr/>
              </p:nvCxnSpPr>
              <p:spPr bwMode="white">
                <a:xfrm rot="5400000">
                  <a:off x="2968104" y="6226993"/>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5" name="Straight Connector 174"/>
                <p:cNvCxnSpPr/>
                <p:nvPr/>
              </p:nvCxnSpPr>
              <p:spPr bwMode="white">
                <a:xfrm rot="5400000">
                  <a:off x="2968106" y="6308652"/>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6" name="Straight Connector 175"/>
                <p:cNvCxnSpPr/>
                <p:nvPr/>
              </p:nvCxnSpPr>
              <p:spPr bwMode="white">
                <a:xfrm rot="5400000">
                  <a:off x="2968108" y="6390311"/>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7" name="Straight Connector 176"/>
                <p:cNvCxnSpPr/>
                <p:nvPr/>
              </p:nvCxnSpPr>
              <p:spPr bwMode="white">
                <a:xfrm rot="5400000">
                  <a:off x="2968110" y="6471970"/>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8" name="Straight Connector 177"/>
                <p:cNvCxnSpPr/>
                <p:nvPr/>
              </p:nvCxnSpPr>
              <p:spPr bwMode="white">
                <a:xfrm rot="5400000">
                  <a:off x="2968112" y="6553629"/>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9" name="Straight Connector 178"/>
                <p:cNvCxnSpPr/>
                <p:nvPr/>
              </p:nvCxnSpPr>
              <p:spPr bwMode="white">
                <a:xfrm rot="5400000">
                  <a:off x="2968096" y="6635290"/>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0" name="Straight Connector 179"/>
                <p:cNvCxnSpPr/>
                <p:nvPr/>
              </p:nvCxnSpPr>
              <p:spPr bwMode="white">
                <a:xfrm rot="5400000">
                  <a:off x="2968112" y="5818698"/>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8" name="Group 157"/>
              <p:cNvGrpSpPr/>
              <p:nvPr/>
            </p:nvGrpSpPr>
            <p:grpSpPr>
              <a:xfrm>
                <a:off x="2557038" y="6226994"/>
                <a:ext cx="806400" cy="816592"/>
                <a:chOff x="2564904" y="6221890"/>
                <a:chExt cx="806400" cy="816592"/>
              </a:xfrm>
            </p:grpSpPr>
            <p:cxnSp>
              <p:nvCxnSpPr>
                <p:cNvPr id="159" name="Straight Connector 158"/>
                <p:cNvCxnSpPr/>
                <p:nvPr/>
              </p:nvCxnSpPr>
              <p:spPr bwMode="white">
                <a:xfrm rot="5400000">
                  <a:off x="2968096" y="5900357"/>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0" name="Straight Connector 159"/>
                <p:cNvCxnSpPr/>
                <p:nvPr/>
              </p:nvCxnSpPr>
              <p:spPr bwMode="white">
                <a:xfrm rot="5400000">
                  <a:off x="2968098" y="5982016"/>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1" name="Straight Connector 160"/>
                <p:cNvCxnSpPr/>
                <p:nvPr/>
              </p:nvCxnSpPr>
              <p:spPr bwMode="white">
                <a:xfrm rot="5400000">
                  <a:off x="2968100" y="6063675"/>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 name="Straight Connector 161"/>
                <p:cNvCxnSpPr/>
                <p:nvPr/>
              </p:nvCxnSpPr>
              <p:spPr bwMode="white">
                <a:xfrm rot="5400000">
                  <a:off x="2968102" y="6145334"/>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3" name="Straight Connector 162"/>
                <p:cNvCxnSpPr/>
                <p:nvPr/>
              </p:nvCxnSpPr>
              <p:spPr bwMode="white">
                <a:xfrm rot="5400000">
                  <a:off x="2968104" y="6226993"/>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4" name="Straight Connector 163"/>
                <p:cNvCxnSpPr/>
                <p:nvPr/>
              </p:nvCxnSpPr>
              <p:spPr bwMode="white">
                <a:xfrm rot="5400000">
                  <a:off x="2968106" y="6308652"/>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5" name="Straight Connector 164"/>
                <p:cNvCxnSpPr/>
                <p:nvPr/>
              </p:nvCxnSpPr>
              <p:spPr bwMode="white">
                <a:xfrm rot="5400000">
                  <a:off x="2968108" y="6390311"/>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6" name="Straight Connector 165"/>
                <p:cNvCxnSpPr/>
                <p:nvPr/>
              </p:nvCxnSpPr>
              <p:spPr bwMode="white">
                <a:xfrm rot="5400000">
                  <a:off x="2968110" y="6471970"/>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7" name="Straight Connector 166"/>
                <p:cNvCxnSpPr/>
                <p:nvPr/>
              </p:nvCxnSpPr>
              <p:spPr bwMode="white">
                <a:xfrm rot="5400000">
                  <a:off x="2968112" y="6553629"/>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8" name="Straight Connector 167"/>
                <p:cNvCxnSpPr/>
                <p:nvPr/>
              </p:nvCxnSpPr>
              <p:spPr bwMode="white">
                <a:xfrm rot="5400000">
                  <a:off x="2968096" y="6635290"/>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9" name="Straight Connector 168"/>
                <p:cNvCxnSpPr/>
                <p:nvPr/>
              </p:nvCxnSpPr>
              <p:spPr bwMode="white">
                <a:xfrm rot="5400000">
                  <a:off x="2968112" y="5818698"/>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grpSp>
        </p:grpSp>
      </p:grpSp>
      <p:graphicFrame>
        <p:nvGraphicFramePr>
          <p:cNvPr id="181" name="Table 180"/>
          <p:cNvGraphicFramePr>
            <a:graphicFrameLocks noGrp="1"/>
          </p:cNvGraphicFramePr>
          <p:nvPr>
            <p:extLst>
              <p:ext uri="{D42A27DB-BD31-4B8C-83A1-F6EECF244321}">
                <p14:modId xmlns:p14="http://schemas.microsoft.com/office/powerpoint/2010/main" val="654245839"/>
              </p:ext>
            </p:extLst>
          </p:nvPr>
        </p:nvGraphicFramePr>
        <p:xfrm>
          <a:off x="6743359" y="4318655"/>
          <a:ext cx="1153667" cy="354871"/>
        </p:xfrm>
        <a:graphic>
          <a:graphicData uri="http://schemas.openxmlformats.org/drawingml/2006/table">
            <a:tbl>
              <a:tblPr firstRow="1" bandRow="1">
                <a:tableStyleId>{5C22544A-7EE6-4342-B048-85BDC9FD1C3A}</a:tableStyleId>
              </a:tblPr>
              <a:tblGrid>
                <a:gridCol w="1153667"/>
              </a:tblGrid>
              <a:tr h="354871">
                <a:tc>
                  <a:txBody>
                    <a:bodyPr/>
                    <a:lstStyle/>
                    <a:p>
                      <a:pPr algn="ctr"/>
                      <a:r>
                        <a:rPr lang="en-GB" sz="1600" b="1" dirty="0" smtClean="0">
                          <a:solidFill>
                            <a:srgbClr val="F57B29"/>
                          </a:solidFill>
                        </a:rPr>
                        <a:t>29%</a:t>
                      </a:r>
                      <a:endParaRPr lang="en-GB" sz="1600" b="1" dirty="0">
                        <a:solidFill>
                          <a:srgbClr val="F57B29"/>
                        </a:solidFill>
                      </a:endParaRPr>
                    </a:p>
                  </a:txBody>
                  <a:tcPr marL="99999" marR="99999" marT="53033" marB="53033"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graphicFrame>
        <p:nvGraphicFramePr>
          <p:cNvPr id="182" name="Table 181"/>
          <p:cNvGraphicFramePr>
            <a:graphicFrameLocks noGrp="1"/>
          </p:cNvGraphicFramePr>
          <p:nvPr>
            <p:extLst>
              <p:ext uri="{D42A27DB-BD31-4B8C-83A1-F6EECF244321}">
                <p14:modId xmlns:p14="http://schemas.microsoft.com/office/powerpoint/2010/main" val="1262361584"/>
              </p:ext>
            </p:extLst>
          </p:nvPr>
        </p:nvGraphicFramePr>
        <p:xfrm>
          <a:off x="6732470" y="2514652"/>
          <a:ext cx="1153667" cy="354871"/>
        </p:xfrm>
        <a:graphic>
          <a:graphicData uri="http://schemas.openxmlformats.org/drawingml/2006/table">
            <a:tbl>
              <a:tblPr firstRow="1" bandRow="1">
                <a:tableStyleId>{5C22544A-7EE6-4342-B048-85BDC9FD1C3A}</a:tableStyleId>
              </a:tblPr>
              <a:tblGrid>
                <a:gridCol w="1153667"/>
              </a:tblGrid>
              <a:tr h="354871">
                <a:tc>
                  <a:txBody>
                    <a:bodyPr/>
                    <a:lstStyle/>
                    <a:p>
                      <a:pPr algn="ctr"/>
                      <a:r>
                        <a:rPr lang="en-GB" sz="1600" b="1" dirty="0" smtClean="0">
                          <a:solidFill>
                            <a:schemeClr val="accent3"/>
                          </a:solidFill>
                        </a:rPr>
                        <a:t>41%</a:t>
                      </a:r>
                      <a:endParaRPr lang="en-GB" sz="1600" b="1" dirty="0">
                        <a:solidFill>
                          <a:schemeClr val="accent3"/>
                        </a:solidFill>
                      </a:endParaRPr>
                    </a:p>
                  </a:txBody>
                  <a:tcPr marL="99999" marR="99999" marT="53033" marB="53033"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graphicFrame>
        <p:nvGraphicFramePr>
          <p:cNvPr id="122" name="Table 121"/>
          <p:cNvGraphicFramePr>
            <a:graphicFrameLocks noGrp="1"/>
          </p:cNvGraphicFramePr>
          <p:nvPr>
            <p:extLst>
              <p:ext uri="{D42A27DB-BD31-4B8C-83A1-F6EECF244321}">
                <p14:modId xmlns:p14="http://schemas.microsoft.com/office/powerpoint/2010/main" val="2964352007"/>
              </p:ext>
            </p:extLst>
          </p:nvPr>
        </p:nvGraphicFramePr>
        <p:xfrm>
          <a:off x="939104" y="3007532"/>
          <a:ext cx="2315803" cy="817740"/>
        </p:xfrm>
        <a:graphic>
          <a:graphicData uri="http://schemas.openxmlformats.org/drawingml/2006/table">
            <a:tbl>
              <a:tblPr firstRow="1" bandRow="1">
                <a:tableStyleId>{5C22544A-7EE6-4342-B048-85BDC9FD1C3A}</a:tableStyleId>
              </a:tblPr>
              <a:tblGrid>
                <a:gridCol w="2315803">
                  <a:extLst>
                    <a:ext uri="{9D8B030D-6E8A-4147-A177-3AD203B41FA5}">
                      <a16:colId xmlns="" xmlns:a16="http://schemas.microsoft.com/office/drawing/2014/main" val="20000"/>
                    </a:ext>
                  </a:extLst>
                </a:gridCol>
              </a:tblGrid>
              <a:tr h="110580">
                <a:tc>
                  <a:txBody>
                    <a:bodyPr/>
                    <a:lstStyle/>
                    <a:p>
                      <a:pPr algn="l"/>
                      <a:endParaRPr lang="en-GB" sz="700" dirty="0"/>
                    </a:p>
                  </a:txBody>
                  <a:tcPr marL="86209"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8"/>
                  </a:ext>
                </a:extLst>
              </a:tr>
              <a:tr h="486000">
                <a:tc>
                  <a:txBody>
                    <a:bodyPr/>
                    <a:lstStyle/>
                    <a:p>
                      <a:pPr algn="l"/>
                      <a:r>
                        <a:rPr lang="en-US" sz="900" b="1" cap="all" baseline="0" dirty="0" smtClean="0">
                          <a:solidFill>
                            <a:schemeClr val="tx1">
                              <a:lumMod val="75000"/>
                              <a:lumOff val="25000"/>
                            </a:schemeClr>
                          </a:solidFill>
                        </a:rPr>
                        <a:t>Think that Brexit would be somewhat to very negative for the EU's economy</a:t>
                      </a:r>
                      <a:endParaRPr lang="en-GB" sz="900" b="1" cap="all" baseline="0" dirty="0">
                        <a:solidFill>
                          <a:schemeClr val="tx1">
                            <a:lumMod val="75000"/>
                            <a:lumOff val="25000"/>
                          </a:schemeClr>
                        </a:solidFill>
                      </a:endParaRPr>
                    </a:p>
                  </a:txBody>
                  <a:tcPr marL="0" marR="0" marB="28800" anchor="b">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9"/>
                  </a:ext>
                </a:extLst>
              </a:tr>
              <a:tr h="110580">
                <a:tc>
                  <a:txBody>
                    <a:bodyPr/>
                    <a:lstStyle/>
                    <a:p>
                      <a:pPr algn="l"/>
                      <a:endParaRPr lang="en-GB" sz="700" dirty="0"/>
                    </a:p>
                  </a:txBody>
                  <a:tcPr marL="86209"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accent3"/>
                    </a:solidFill>
                  </a:tcPr>
                </a:tc>
                <a:extLst>
                  <a:ext uri="{0D108BD9-81ED-4DB2-BD59-A6C34878D82A}">
                    <a16:rowId xmlns="" xmlns:a16="http://schemas.microsoft.com/office/drawing/2014/main" val="10010"/>
                  </a:ext>
                </a:extLst>
              </a:tr>
              <a:tr h="110580">
                <a:tc>
                  <a:txBody>
                    <a:bodyPr/>
                    <a:lstStyle/>
                    <a:p>
                      <a:pPr algn="l"/>
                      <a:endParaRPr lang="en-GB" sz="700" dirty="0"/>
                    </a:p>
                  </a:txBody>
                  <a:tcPr marL="86209"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14"/>
                  </a:ext>
                </a:extLst>
              </a:tr>
            </a:tbl>
          </a:graphicData>
        </a:graphic>
      </p:graphicFrame>
      <p:graphicFrame>
        <p:nvGraphicFramePr>
          <p:cNvPr id="123" name="Table 122"/>
          <p:cNvGraphicFramePr>
            <a:graphicFrameLocks noGrp="1"/>
          </p:cNvGraphicFramePr>
          <p:nvPr>
            <p:extLst>
              <p:ext uri="{D42A27DB-BD31-4B8C-83A1-F6EECF244321}">
                <p14:modId xmlns:p14="http://schemas.microsoft.com/office/powerpoint/2010/main" val="2991282587"/>
              </p:ext>
            </p:extLst>
          </p:nvPr>
        </p:nvGraphicFramePr>
        <p:xfrm>
          <a:off x="963133" y="4800524"/>
          <a:ext cx="2315803" cy="820936"/>
        </p:xfrm>
        <a:graphic>
          <a:graphicData uri="http://schemas.openxmlformats.org/drawingml/2006/table">
            <a:tbl>
              <a:tblPr firstRow="1" bandRow="1">
                <a:tableStyleId>{5C22544A-7EE6-4342-B048-85BDC9FD1C3A}</a:tableStyleId>
              </a:tblPr>
              <a:tblGrid>
                <a:gridCol w="2315803">
                  <a:extLst>
                    <a:ext uri="{9D8B030D-6E8A-4147-A177-3AD203B41FA5}">
                      <a16:colId xmlns="" xmlns:a16="http://schemas.microsoft.com/office/drawing/2014/main" val="20000"/>
                    </a:ext>
                  </a:extLst>
                </a:gridCol>
              </a:tblGrid>
              <a:tr h="110580">
                <a:tc>
                  <a:txBody>
                    <a:bodyPr/>
                    <a:lstStyle/>
                    <a:p>
                      <a:pPr algn="l"/>
                      <a:endParaRPr lang="en-GB" sz="700" dirty="0"/>
                    </a:p>
                  </a:txBody>
                  <a:tcPr marL="86209"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8"/>
                  </a:ext>
                </a:extLst>
              </a:tr>
              <a:tr h="489196">
                <a:tc>
                  <a:txBody>
                    <a:bodyPr/>
                    <a:lstStyle/>
                    <a:p>
                      <a:pPr algn="l"/>
                      <a:r>
                        <a:rPr lang="en-US" sz="900" b="1" cap="all" baseline="0" dirty="0" smtClean="0">
                          <a:solidFill>
                            <a:schemeClr val="tx1">
                              <a:lumMod val="75000"/>
                              <a:lumOff val="25000"/>
                            </a:schemeClr>
                          </a:solidFill>
                        </a:rPr>
                        <a:t>Think that Brexit would be somewhat to very negative for Britain's economy</a:t>
                      </a:r>
                      <a:endParaRPr lang="en-GB" sz="900" b="1" cap="all" baseline="0" dirty="0">
                        <a:solidFill>
                          <a:schemeClr val="tx1">
                            <a:lumMod val="75000"/>
                            <a:lumOff val="25000"/>
                          </a:schemeClr>
                        </a:solidFill>
                      </a:endParaRPr>
                    </a:p>
                  </a:txBody>
                  <a:tcPr marL="0" marR="0" marB="28800" anchor="b">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9"/>
                  </a:ext>
                </a:extLst>
              </a:tr>
              <a:tr h="110580">
                <a:tc>
                  <a:txBody>
                    <a:bodyPr/>
                    <a:lstStyle/>
                    <a:p>
                      <a:pPr algn="l"/>
                      <a:endParaRPr lang="en-GB" sz="700" dirty="0"/>
                    </a:p>
                  </a:txBody>
                  <a:tcPr marL="86209"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F57B29"/>
                    </a:solidFill>
                  </a:tcPr>
                </a:tc>
                <a:extLst>
                  <a:ext uri="{0D108BD9-81ED-4DB2-BD59-A6C34878D82A}">
                    <a16:rowId xmlns="" xmlns:a16="http://schemas.microsoft.com/office/drawing/2014/main" val="10010"/>
                  </a:ext>
                </a:extLst>
              </a:tr>
              <a:tr h="110580">
                <a:tc>
                  <a:txBody>
                    <a:bodyPr/>
                    <a:lstStyle/>
                    <a:p>
                      <a:pPr algn="l"/>
                      <a:endParaRPr lang="en-GB" sz="700" dirty="0"/>
                    </a:p>
                  </a:txBody>
                  <a:tcPr marL="86209"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14"/>
                  </a:ext>
                </a:extLst>
              </a:tr>
            </a:tbl>
          </a:graphicData>
        </a:graphic>
      </p:graphicFrame>
    </p:spTree>
    <p:extLst>
      <p:ext uri="{BB962C8B-B14F-4D97-AF65-F5344CB8AC3E}">
        <p14:creationId xmlns:p14="http://schemas.microsoft.com/office/powerpoint/2010/main" val="334122846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p:txBody>
          <a:bodyPr/>
          <a:lstStyle/>
          <a:p>
            <a:r>
              <a:rPr lang="en-GB" dirty="0" smtClean="0"/>
              <a:t>Source: Ipsos Global @</a:t>
            </a:r>
            <a:r>
              <a:rPr lang="en-GB" dirty="0" err="1" smtClean="0"/>
              <a:t>dvisor</a:t>
            </a:r>
            <a:endParaRPr lang="en-GB" dirty="0"/>
          </a:p>
        </p:txBody>
      </p:sp>
      <p:sp>
        <p:nvSpPr>
          <p:cNvPr id="8" name="Text Placeholder 7"/>
          <p:cNvSpPr>
            <a:spLocks noGrp="1"/>
          </p:cNvSpPr>
          <p:nvPr>
            <p:ph type="body" sz="quarter" idx="17"/>
          </p:nvPr>
        </p:nvSpPr>
        <p:spPr/>
        <p:txBody>
          <a:bodyPr/>
          <a:lstStyle/>
          <a:p>
            <a:r>
              <a:rPr lang="en-GB" dirty="0"/>
              <a:t>Base: 11030 adults aged 16-64 across  Australia, Belgium, Canada, France, Germany, Great Britain, Hungary, India, Italy, Poland, South Africa, Spain, Sweden, United States, </a:t>
            </a:r>
            <a:r>
              <a:rPr lang="en-GB" dirty="0" smtClean="0"/>
              <a:t>March-April </a:t>
            </a:r>
            <a:r>
              <a:rPr lang="en-GB" dirty="0"/>
              <a:t>2016</a:t>
            </a:r>
          </a:p>
        </p:txBody>
      </p:sp>
      <p:sp>
        <p:nvSpPr>
          <p:cNvPr id="6" name="Title 5"/>
          <p:cNvSpPr>
            <a:spLocks noGrp="1"/>
          </p:cNvSpPr>
          <p:nvPr>
            <p:ph type="title"/>
          </p:nvPr>
        </p:nvSpPr>
        <p:spPr>
          <a:xfrm>
            <a:off x="476994" y="767276"/>
            <a:ext cx="7921249" cy="448445"/>
          </a:xfrm>
        </p:spPr>
        <p:txBody>
          <a:bodyPr/>
          <a:lstStyle/>
          <a:p>
            <a:r>
              <a:rPr lang="en-US" sz="2500" dirty="0"/>
              <a:t>The impact of Brexit on the British and EU economy</a:t>
            </a:r>
          </a:p>
        </p:txBody>
      </p:sp>
      <p:sp>
        <p:nvSpPr>
          <p:cNvPr id="12" name="Text Placeholder 11"/>
          <p:cNvSpPr>
            <a:spLocks noGrp="1"/>
          </p:cNvSpPr>
          <p:nvPr>
            <p:ph type="body" sz="quarter" idx="19"/>
          </p:nvPr>
        </p:nvSpPr>
        <p:spPr>
          <a:xfrm>
            <a:off x="472405" y="1245308"/>
            <a:ext cx="8383107" cy="812530"/>
          </a:xfrm>
        </p:spPr>
        <p:txBody>
          <a:bodyPr/>
          <a:lstStyle/>
          <a:p>
            <a:pPr>
              <a:spcBef>
                <a:spcPts val="0"/>
              </a:spcBef>
              <a:spcAft>
                <a:spcPts val="0"/>
              </a:spcAft>
            </a:pPr>
            <a:r>
              <a:rPr lang="en-US" sz="1600" dirty="0"/>
              <a:t> If Britain did vote to leave the European Union, do you think it would have a positive </a:t>
            </a:r>
          </a:p>
          <a:p>
            <a:pPr>
              <a:spcBef>
                <a:spcPts val="0"/>
              </a:spcBef>
              <a:spcAft>
                <a:spcPts val="0"/>
              </a:spcAft>
            </a:pPr>
            <a:r>
              <a:rPr lang="en-US" sz="1600" dirty="0"/>
              <a:t>or negative impact, or make no difference, on…</a:t>
            </a:r>
          </a:p>
          <a:p>
            <a:pPr>
              <a:spcBef>
                <a:spcPts val="0"/>
              </a:spcBef>
              <a:spcAft>
                <a:spcPts val="0"/>
              </a:spcAft>
            </a:pPr>
            <a:r>
              <a:rPr lang="en-US" sz="1600" i="1" dirty="0"/>
              <a:t>the EU’s economy / Britain’s economy?</a:t>
            </a:r>
          </a:p>
        </p:txBody>
      </p:sp>
      <p:sp>
        <p:nvSpPr>
          <p:cNvPr id="11" name="TextBox 3"/>
          <p:cNvSpPr txBox="1"/>
          <p:nvPr/>
        </p:nvSpPr>
        <p:spPr>
          <a:xfrm>
            <a:off x="1246976" y="3026110"/>
            <a:ext cx="3509749" cy="184666"/>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spcBef>
                <a:spcPts val="1052"/>
              </a:spcBef>
            </a:pPr>
            <a:r>
              <a:rPr lang="en-GB" sz="1200" b="1" i="1" dirty="0">
                <a:solidFill>
                  <a:srgbClr val="222223"/>
                </a:solidFill>
              </a:rPr>
              <a:t>European Union countries</a:t>
            </a:r>
            <a:endParaRPr lang="fr-BE" sz="1200" b="1" i="1" dirty="0" err="1">
              <a:solidFill>
                <a:srgbClr val="222223"/>
              </a:solidFill>
            </a:endParaRPr>
          </a:p>
        </p:txBody>
      </p:sp>
      <p:sp>
        <p:nvSpPr>
          <p:cNvPr id="13" name="TextBox 9"/>
          <p:cNvSpPr txBox="1"/>
          <p:nvPr/>
        </p:nvSpPr>
        <p:spPr>
          <a:xfrm>
            <a:off x="6291549" y="2928408"/>
            <a:ext cx="2035460" cy="369332"/>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spcBef>
                <a:spcPts val="1052"/>
              </a:spcBef>
            </a:pPr>
            <a:r>
              <a:rPr lang="en-GB" sz="1200" b="1" i="1" dirty="0">
                <a:solidFill>
                  <a:srgbClr val="222223"/>
                </a:solidFill>
              </a:rPr>
              <a:t>Countries outside of the European Union</a:t>
            </a:r>
            <a:endParaRPr lang="fr-BE" sz="1200" b="1" i="1" dirty="0" err="1">
              <a:solidFill>
                <a:srgbClr val="222223"/>
              </a:solidFill>
            </a:endParaRPr>
          </a:p>
        </p:txBody>
      </p:sp>
      <p:graphicFrame>
        <p:nvGraphicFramePr>
          <p:cNvPr id="120" name="Content Placeholder 4"/>
          <p:cNvGraphicFramePr>
            <a:graphicFrameLocks noGrp="1"/>
          </p:cNvGraphicFramePr>
          <p:nvPr>
            <p:ph sz="quarter" idx="14"/>
            <p:extLst>
              <p:ext uri="{D42A27DB-BD31-4B8C-83A1-F6EECF244321}">
                <p14:modId xmlns:p14="http://schemas.microsoft.com/office/powerpoint/2010/main" val="3964041926"/>
              </p:ext>
            </p:extLst>
          </p:nvPr>
        </p:nvGraphicFramePr>
        <p:xfrm>
          <a:off x="483283" y="2579963"/>
          <a:ext cx="8214126" cy="303208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Table 15"/>
          <p:cNvGraphicFramePr>
            <a:graphicFrameLocks noGrp="1"/>
          </p:cNvGraphicFramePr>
          <p:nvPr>
            <p:extLst>
              <p:ext uri="{D42A27DB-BD31-4B8C-83A1-F6EECF244321}">
                <p14:modId xmlns:p14="http://schemas.microsoft.com/office/powerpoint/2010/main" val="1407894260"/>
              </p:ext>
            </p:extLst>
          </p:nvPr>
        </p:nvGraphicFramePr>
        <p:xfrm>
          <a:off x="2047445" y="2122789"/>
          <a:ext cx="2315803" cy="817740"/>
        </p:xfrm>
        <a:graphic>
          <a:graphicData uri="http://schemas.openxmlformats.org/drawingml/2006/table">
            <a:tbl>
              <a:tblPr firstRow="1" bandRow="1">
                <a:tableStyleId>{5C22544A-7EE6-4342-B048-85BDC9FD1C3A}</a:tableStyleId>
              </a:tblPr>
              <a:tblGrid>
                <a:gridCol w="2315803">
                  <a:extLst>
                    <a:ext uri="{9D8B030D-6E8A-4147-A177-3AD203B41FA5}">
                      <a16:colId xmlns="" xmlns:a16="http://schemas.microsoft.com/office/drawing/2014/main" val="20000"/>
                    </a:ext>
                  </a:extLst>
                </a:gridCol>
              </a:tblGrid>
              <a:tr h="110580">
                <a:tc>
                  <a:txBody>
                    <a:bodyPr/>
                    <a:lstStyle/>
                    <a:p>
                      <a:pPr algn="l"/>
                      <a:endParaRPr lang="en-GB" sz="700" dirty="0"/>
                    </a:p>
                  </a:txBody>
                  <a:tcPr marL="86209"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8"/>
                  </a:ext>
                </a:extLst>
              </a:tr>
              <a:tr h="486000">
                <a:tc>
                  <a:txBody>
                    <a:bodyPr/>
                    <a:lstStyle/>
                    <a:p>
                      <a:pPr algn="r"/>
                      <a:r>
                        <a:rPr lang="en-US" sz="900" b="0" cap="all" baseline="0" dirty="0" smtClean="0">
                          <a:solidFill>
                            <a:schemeClr val="tx1">
                              <a:lumMod val="75000"/>
                              <a:lumOff val="25000"/>
                            </a:schemeClr>
                          </a:solidFill>
                        </a:rPr>
                        <a:t>% Think that Brexit would be somewhat to very negative for the EU's economy</a:t>
                      </a:r>
                      <a:endParaRPr lang="en-GB" sz="900" b="0" cap="all" baseline="0" dirty="0">
                        <a:solidFill>
                          <a:schemeClr val="tx1">
                            <a:lumMod val="75000"/>
                            <a:lumOff val="25000"/>
                          </a:schemeClr>
                        </a:solidFill>
                      </a:endParaRPr>
                    </a:p>
                  </a:txBody>
                  <a:tcPr marL="0" marR="0" marB="28800" anchor="b">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9"/>
                  </a:ext>
                </a:extLst>
              </a:tr>
              <a:tr h="110580">
                <a:tc>
                  <a:txBody>
                    <a:bodyPr/>
                    <a:lstStyle/>
                    <a:p>
                      <a:pPr algn="l"/>
                      <a:endParaRPr lang="en-GB" sz="700" dirty="0"/>
                    </a:p>
                  </a:txBody>
                  <a:tcPr marL="86209"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accent3"/>
                    </a:solidFill>
                  </a:tcPr>
                </a:tc>
                <a:extLst>
                  <a:ext uri="{0D108BD9-81ED-4DB2-BD59-A6C34878D82A}">
                    <a16:rowId xmlns="" xmlns:a16="http://schemas.microsoft.com/office/drawing/2014/main" val="10010"/>
                  </a:ext>
                </a:extLst>
              </a:tr>
              <a:tr h="110580">
                <a:tc>
                  <a:txBody>
                    <a:bodyPr/>
                    <a:lstStyle/>
                    <a:p>
                      <a:pPr algn="l"/>
                      <a:endParaRPr lang="en-GB" sz="700" dirty="0"/>
                    </a:p>
                  </a:txBody>
                  <a:tcPr marL="86209"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14"/>
                  </a:ext>
                </a:extLst>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112777951"/>
              </p:ext>
            </p:extLst>
          </p:nvPr>
        </p:nvGraphicFramePr>
        <p:xfrm>
          <a:off x="4510427" y="2122789"/>
          <a:ext cx="2315803" cy="817740"/>
        </p:xfrm>
        <a:graphic>
          <a:graphicData uri="http://schemas.openxmlformats.org/drawingml/2006/table">
            <a:tbl>
              <a:tblPr firstRow="1" bandRow="1">
                <a:tableStyleId>{5C22544A-7EE6-4342-B048-85BDC9FD1C3A}</a:tableStyleId>
              </a:tblPr>
              <a:tblGrid>
                <a:gridCol w="2315803">
                  <a:extLst>
                    <a:ext uri="{9D8B030D-6E8A-4147-A177-3AD203B41FA5}">
                      <a16:colId xmlns="" xmlns:a16="http://schemas.microsoft.com/office/drawing/2014/main" val="20000"/>
                    </a:ext>
                  </a:extLst>
                </a:gridCol>
              </a:tblGrid>
              <a:tr h="110580">
                <a:tc>
                  <a:txBody>
                    <a:bodyPr/>
                    <a:lstStyle/>
                    <a:p>
                      <a:pPr algn="l"/>
                      <a:endParaRPr lang="en-GB" sz="700" dirty="0"/>
                    </a:p>
                  </a:txBody>
                  <a:tcPr marL="86209"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8"/>
                  </a:ext>
                </a:extLst>
              </a:tr>
              <a:tr h="486000">
                <a:tc>
                  <a:txBody>
                    <a:bodyPr/>
                    <a:lstStyle/>
                    <a:p>
                      <a:pPr algn="l"/>
                      <a:r>
                        <a:rPr lang="en-US" sz="900" b="0" cap="all" baseline="0" dirty="0" smtClean="0">
                          <a:solidFill>
                            <a:schemeClr val="tx1">
                              <a:lumMod val="75000"/>
                              <a:lumOff val="25000"/>
                            </a:schemeClr>
                          </a:solidFill>
                        </a:rPr>
                        <a:t>% Think that Brexit would be somewhat to very negative for Britain's economy</a:t>
                      </a:r>
                      <a:endParaRPr lang="en-GB" sz="900" b="0" cap="all" baseline="0" dirty="0">
                        <a:solidFill>
                          <a:schemeClr val="tx1">
                            <a:lumMod val="75000"/>
                            <a:lumOff val="25000"/>
                          </a:schemeClr>
                        </a:solidFill>
                      </a:endParaRPr>
                    </a:p>
                  </a:txBody>
                  <a:tcPr marL="0" marR="0" marB="28800" anchor="b">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9"/>
                  </a:ext>
                </a:extLst>
              </a:tr>
              <a:tr h="110580">
                <a:tc>
                  <a:txBody>
                    <a:bodyPr/>
                    <a:lstStyle/>
                    <a:p>
                      <a:pPr algn="l"/>
                      <a:endParaRPr lang="en-GB" sz="700" dirty="0"/>
                    </a:p>
                  </a:txBody>
                  <a:tcPr marL="86209"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F57B29"/>
                    </a:solidFill>
                  </a:tcPr>
                </a:tc>
                <a:extLst>
                  <a:ext uri="{0D108BD9-81ED-4DB2-BD59-A6C34878D82A}">
                    <a16:rowId xmlns="" xmlns:a16="http://schemas.microsoft.com/office/drawing/2014/main" val="10010"/>
                  </a:ext>
                </a:extLst>
              </a:tr>
              <a:tr h="110580">
                <a:tc>
                  <a:txBody>
                    <a:bodyPr/>
                    <a:lstStyle/>
                    <a:p>
                      <a:pPr algn="l"/>
                      <a:endParaRPr lang="en-GB" sz="700" dirty="0"/>
                    </a:p>
                  </a:txBody>
                  <a:tcPr marL="86209"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14"/>
                  </a:ext>
                </a:extLst>
              </a:tr>
            </a:tbl>
          </a:graphicData>
        </a:graphic>
      </p:graphicFrame>
    </p:spTree>
    <p:extLst>
      <p:ext uri="{BB962C8B-B14F-4D97-AF65-F5344CB8AC3E}">
        <p14:creationId xmlns:p14="http://schemas.microsoft.com/office/powerpoint/2010/main" val="120513606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p:txBody>
          <a:bodyPr/>
          <a:lstStyle/>
          <a:p>
            <a:r>
              <a:rPr lang="en-GB" dirty="0" smtClean="0"/>
              <a:t>Source: Ipsos Global @</a:t>
            </a:r>
            <a:r>
              <a:rPr lang="en-GB" dirty="0" err="1" smtClean="0"/>
              <a:t>dvisor</a:t>
            </a:r>
            <a:endParaRPr lang="en-GB" dirty="0"/>
          </a:p>
        </p:txBody>
      </p:sp>
      <p:sp>
        <p:nvSpPr>
          <p:cNvPr id="8" name="Text Placeholder 7"/>
          <p:cNvSpPr>
            <a:spLocks noGrp="1"/>
          </p:cNvSpPr>
          <p:nvPr>
            <p:ph type="body" sz="quarter" idx="17"/>
          </p:nvPr>
        </p:nvSpPr>
        <p:spPr/>
        <p:txBody>
          <a:bodyPr/>
          <a:lstStyle/>
          <a:p>
            <a:r>
              <a:rPr lang="en-GB" dirty="0"/>
              <a:t>Base: 11030 adults aged 16-64 across  Australia, Belgium, Canada, France, Germany, Great Britain, Hungary, India, Italy, Poland, South Africa, Spain, Sweden, United States, </a:t>
            </a:r>
            <a:r>
              <a:rPr lang="en-GB" dirty="0" smtClean="0"/>
              <a:t>March-April </a:t>
            </a:r>
            <a:r>
              <a:rPr lang="en-GB" dirty="0"/>
              <a:t>2016</a:t>
            </a:r>
          </a:p>
        </p:txBody>
      </p:sp>
      <p:sp>
        <p:nvSpPr>
          <p:cNvPr id="6" name="Title 5"/>
          <p:cNvSpPr>
            <a:spLocks noGrp="1"/>
          </p:cNvSpPr>
          <p:nvPr>
            <p:ph type="title"/>
          </p:nvPr>
        </p:nvSpPr>
        <p:spPr>
          <a:xfrm>
            <a:off x="476994" y="767276"/>
            <a:ext cx="5799258" cy="448445"/>
          </a:xfrm>
        </p:spPr>
        <p:txBody>
          <a:bodyPr/>
          <a:lstStyle/>
          <a:p>
            <a:r>
              <a:rPr lang="en-US" sz="2500" dirty="0"/>
              <a:t>The impact of Brexit on world politics</a:t>
            </a:r>
          </a:p>
        </p:txBody>
      </p:sp>
      <p:sp>
        <p:nvSpPr>
          <p:cNvPr id="12" name="Text Placeholder 11"/>
          <p:cNvSpPr>
            <a:spLocks noGrp="1"/>
          </p:cNvSpPr>
          <p:nvPr>
            <p:ph type="body" sz="quarter" idx="19"/>
          </p:nvPr>
        </p:nvSpPr>
        <p:spPr>
          <a:xfrm>
            <a:off x="472404" y="1245306"/>
            <a:ext cx="8214126" cy="943844"/>
          </a:xfrm>
        </p:spPr>
        <p:txBody>
          <a:bodyPr>
            <a:noAutofit/>
          </a:bodyPr>
          <a:lstStyle/>
          <a:p>
            <a:pPr>
              <a:spcBef>
                <a:spcPts val="0"/>
              </a:spcBef>
              <a:spcAft>
                <a:spcPts val="0"/>
              </a:spcAft>
            </a:pPr>
            <a:r>
              <a:rPr lang="en-US" sz="1600" dirty="0"/>
              <a:t>If Britain did vote to leave the European Union, do you think it would have a positive </a:t>
            </a:r>
          </a:p>
          <a:p>
            <a:pPr>
              <a:spcBef>
                <a:spcPts val="0"/>
              </a:spcBef>
              <a:spcAft>
                <a:spcPts val="0"/>
              </a:spcAft>
            </a:pPr>
            <a:r>
              <a:rPr lang="en-US" sz="1600" dirty="0"/>
              <a:t>or negative impact, or make no difference, on…</a:t>
            </a:r>
          </a:p>
          <a:p>
            <a:pPr>
              <a:spcBef>
                <a:spcPts val="0"/>
              </a:spcBef>
              <a:spcAft>
                <a:spcPts val="0"/>
              </a:spcAft>
            </a:pPr>
            <a:r>
              <a:rPr lang="en-US" sz="1600" i="1" dirty="0"/>
              <a:t>the EU’s influence on the world stage / Britain’s influence on the world stage?</a:t>
            </a:r>
          </a:p>
        </p:txBody>
      </p:sp>
      <p:sp>
        <p:nvSpPr>
          <p:cNvPr id="11" name="TextBox 3"/>
          <p:cNvSpPr txBox="1"/>
          <p:nvPr/>
        </p:nvSpPr>
        <p:spPr>
          <a:xfrm>
            <a:off x="3789327" y="2189151"/>
            <a:ext cx="1504077" cy="369332"/>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spcBef>
                <a:spcPts val="1052"/>
              </a:spcBef>
            </a:pPr>
            <a:r>
              <a:rPr lang="en-GB" sz="1200" b="1" i="1" dirty="0">
                <a:solidFill>
                  <a:srgbClr val="222223"/>
                </a:solidFill>
              </a:rPr>
              <a:t>European Union countries</a:t>
            </a:r>
            <a:endParaRPr lang="fr-BE" sz="1200" b="1" i="1" dirty="0" err="1">
              <a:solidFill>
                <a:srgbClr val="222223"/>
              </a:solidFill>
            </a:endParaRPr>
          </a:p>
        </p:txBody>
      </p:sp>
      <p:sp>
        <p:nvSpPr>
          <p:cNvPr id="13" name="TextBox 9"/>
          <p:cNvSpPr txBox="1"/>
          <p:nvPr/>
        </p:nvSpPr>
        <p:spPr>
          <a:xfrm>
            <a:off x="6291550" y="2167307"/>
            <a:ext cx="2035460" cy="369332"/>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spcBef>
                <a:spcPts val="1052"/>
              </a:spcBef>
            </a:pPr>
            <a:r>
              <a:rPr lang="en-GB" sz="1200" b="1" i="1" dirty="0">
                <a:solidFill>
                  <a:srgbClr val="222223"/>
                </a:solidFill>
              </a:rPr>
              <a:t>Countries outside of the European Union</a:t>
            </a:r>
            <a:endParaRPr lang="fr-BE" sz="1200" b="1" i="1" dirty="0" err="1">
              <a:solidFill>
                <a:srgbClr val="222223"/>
              </a:solidFill>
            </a:endParaRPr>
          </a:p>
        </p:txBody>
      </p:sp>
      <p:graphicFrame>
        <p:nvGraphicFramePr>
          <p:cNvPr id="16" name="Chart 15"/>
          <p:cNvGraphicFramePr/>
          <p:nvPr>
            <p:extLst>
              <p:ext uri="{D42A27DB-BD31-4B8C-83A1-F6EECF244321}">
                <p14:modId xmlns:p14="http://schemas.microsoft.com/office/powerpoint/2010/main" val="791237192"/>
              </p:ext>
            </p:extLst>
          </p:nvPr>
        </p:nvGraphicFramePr>
        <p:xfrm>
          <a:off x="3975189" y="2847855"/>
          <a:ext cx="1142992" cy="1211244"/>
        </p:xfrm>
        <a:graphic>
          <a:graphicData uri="http://schemas.openxmlformats.org/drawingml/2006/chart">
            <c:chart xmlns:c="http://schemas.openxmlformats.org/drawingml/2006/chart" xmlns:r="http://schemas.openxmlformats.org/officeDocument/2006/relationships" r:id="rId2"/>
          </a:graphicData>
        </a:graphic>
      </p:graphicFrame>
      <p:grpSp>
        <p:nvGrpSpPr>
          <p:cNvPr id="17" name="Group 16"/>
          <p:cNvGrpSpPr/>
          <p:nvPr/>
        </p:nvGrpSpPr>
        <p:grpSpPr>
          <a:xfrm>
            <a:off x="3968178" y="2839985"/>
            <a:ext cx="1160932" cy="1231372"/>
            <a:chOff x="2551944" y="6226994"/>
            <a:chExt cx="816592" cy="816592"/>
          </a:xfrm>
        </p:grpSpPr>
        <p:grpSp>
          <p:nvGrpSpPr>
            <p:cNvPr id="18" name="Group 17"/>
            <p:cNvGrpSpPr/>
            <p:nvPr/>
          </p:nvGrpSpPr>
          <p:grpSpPr>
            <a:xfrm rot="5400000">
              <a:off x="2557040" y="6226996"/>
              <a:ext cx="806400" cy="816592"/>
              <a:chOff x="2564904" y="6221890"/>
              <a:chExt cx="806400" cy="816592"/>
            </a:xfrm>
          </p:grpSpPr>
          <p:cxnSp>
            <p:nvCxnSpPr>
              <p:cNvPr id="31" name="Straight Connector 30"/>
              <p:cNvCxnSpPr/>
              <p:nvPr/>
            </p:nvCxnSpPr>
            <p:spPr bwMode="white">
              <a:xfrm rot="5400000">
                <a:off x="2968096" y="5900357"/>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bwMode="white">
              <a:xfrm rot="5400000">
                <a:off x="2968098" y="5982016"/>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bwMode="white">
              <a:xfrm rot="5400000">
                <a:off x="2968100" y="6063675"/>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bwMode="white">
              <a:xfrm rot="5400000">
                <a:off x="2968102" y="6145334"/>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bwMode="white">
              <a:xfrm rot="5400000">
                <a:off x="2968104" y="6226993"/>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bwMode="white">
              <a:xfrm rot="5400000">
                <a:off x="2968106" y="6308652"/>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bwMode="white">
              <a:xfrm rot="5400000">
                <a:off x="2968108" y="6390311"/>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bwMode="white">
              <a:xfrm rot="5400000">
                <a:off x="2968110" y="6471970"/>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bwMode="white">
              <a:xfrm rot="5400000">
                <a:off x="2968112" y="6553629"/>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bwMode="white">
              <a:xfrm rot="5400000">
                <a:off x="2968096" y="6635290"/>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bwMode="white">
              <a:xfrm rot="5400000">
                <a:off x="2968112" y="5818698"/>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9" name="Group 18"/>
            <p:cNvGrpSpPr/>
            <p:nvPr/>
          </p:nvGrpSpPr>
          <p:grpSpPr>
            <a:xfrm>
              <a:off x="2557038" y="6226994"/>
              <a:ext cx="806400" cy="816592"/>
              <a:chOff x="2564904" y="6221890"/>
              <a:chExt cx="806400" cy="816592"/>
            </a:xfrm>
          </p:grpSpPr>
          <p:cxnSp>
            <p:nvCxnSpPr>
              <p:cNvPr id="20" name="Straight Connector 19"/>
              <p:cNvCxnSpPr/>
              <p:nvPr/>
            </p:nvCxnSpPr>
            <p:spPr bwMode="white">
              <a:xfrm rot="5400000">
                <a:off x="2968096" y="5900357"/>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bwMode="white">
              <a:xfrm rot="5400000">
                <a:off x="2968098" y="5982016"/>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bwMode="white">
              <a:xfrm rot="5400000">
                <a:off x="2968100" y="6063675"/>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bwMode="white">
              <a:xfrm rot="5400000">
                <a:off x="2968102" y="6145334"/>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bwMode="white">
              <a:xfrm rot="5400000">
                <a:off x="2968104" y="6226993"/>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bwMode="white">
              <a:xfrm rot="5400000">
                <a:off x="2968106" y="6308652"/>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bwMode="white">
              <a:xfrm rot="5400000">
                <a:off x="2968108" y="6390311"/>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bwMode="white">
              <a:xfrm rot="5400000">
                <a:off x="2968110" y="6471970"/>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bwMode="white">
              <a:xfrm rot="5400000">
                <a:off x="2968112" y="6553629"/>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bwMode="white">
              <a:xfrm rot="5400000">
                <a:off x="2968096" y="6635290"/>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bwMode="white">
              <a:xfrm rot="5400000">
                <a:off x="2968112" y="5818698"/>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grpSp>
      </p:grpSp>
      <p:graphicFrame>
        <p:nvGraphicFramePr>
          <p:cNvPr id="43" name="Chart 42"/>
          <p:cNvGraphicFramePr/>
          <p:nvPr>
            <p:extLst>
              <p:ext uri="{D42A27DB-BD31-4B8C-83A1-F6EECF244321}">
                <p14:modId xmlns:p14="http://schemas.microsoft.com/office/powerpoint/2010/main" val="2424589649"/>
              </p:ext>
            </p:extLst>
          </p:nvPr>
        </p:nvGraphicFramePr>
        <p:xfrm>
          <a:off x="3967925" y="4660014"/>
          <a:ext cx="1142992" cy="1211244"/>
        </p:xfrm>
        <a:graphic>
          <a:graphicData uri="http://schemas.openxmlformats.org/drawingml/2006/chart">
            <c:chart xmlns:c="http://schemas.openxmlformats.org/drawingml/2006/chart" xmlns:r="http://schemas.openxmlformats.org/officeDocument/2006/relationships" r:id="rId3"/>
          </a:graphicData>
        </a:graphic>
      </p:graphicFrame>
      <p:grpSp>
        <p:nvGrpSpPr>
          <p:cNvPr id="44" name="Group 43"/>
          <p:cNvGrpSpPr/>
          <p:nvPr/>
        </p:nvGrpSpPr>
        <p:grpSpPr>
          <a:xfrm>
            <a:off x="3960914" y="4645143"/>
            <a:ext cx="1160932" cy="1231372"/>
            <a:chOff x="2551944" y="6226994"/>
            <a:chExt cx="816592" cy="816592"/>
          </a:xfrm>
        </p:grpSpPr>
        <p:grpSp>
          <p:nvGrpSpPr>
            <p:cNvPr id="45" name="Group 44"/>
            <p:cNvGrpSpPr/>
            <p:nvPr/>
          </p:nvGrpSpPr>
          <p:grpSpPr>
            <a:xfrm rot="5400000">
              <a:off x="2557040" y="6226996"/>
              <a:ext cx="806400" cy="816592"/>
              <a:chOff x="2564904" y="6221890"/>
              <a:chExt cx="806400" cy="816592"/>
            </a:xfrm>
          </p:grpSpPr>
          <p:cxnSp>
            <p:nvCxnSpPr>
              <p:cNvPr id="58" name="Straight Connector 57"/>
              <p:cNvCxnSpPr/>
              <p:nvPr/>
            </p:nvCxnSpPr>
            <p:spPr bwMode="white">
              <a:xfrm rot="5400000">
                <a:off x="2968096" y="5900357"/>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bwMode="white">
              <a:xfrm rot="5400000">
                <a:off x="2968098" y="5982016"/>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bwMode="white">
              <a:xfrm rot="5400000">
                <a:off x="2968100" y="6063675"/>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bwMode="white">
              <a:xfrm rot="5400000">
                <a:off x="2968102" y="6145334"/>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bwMode="white">
              <a:xfrm rot="5400000">
                <a:off x="2968104" y="6226993"/>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bwMode="white">
              <a:xfrm rot="5400000">
                <a:off x="2968106" y="6308652"/>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bwMode="white">
              <a:xfrm rot="5400000">
                <a:off x="2968108" y="6390311"/>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bwMode="white">
              <a:xfrm rot="5400000">
                <a:off x="2968110" y="6471970"/>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bwMode="white">
              <a:xfrm rot="5400000">
                <a:off x="2968112" y="6553629"/>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bwMode="white">
              <a:xfrm rot="5400000">
                <a:off x="2968096" y="6635290"/>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white">
              <a:xfrm rot="5400000">
                <a:off x="2968112" y="5818698"/>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6" name="Group 45"/>
            <p:cNvGrpSpPr/>
            <p:nvPr/>
          </p:nvGrpSpPr>
          <p:grpSpPr>
            <a:xfrm>
              <a:off x="2557038" y="6226994"/>
              <a:ext cx="806400" cy="816592"/>
              <a:chOff x="2564904" y="6221890"/>
              <a:chExt cx="806400" cy="816592"/>
            </a:xfrm>
          </p:grpSpPr>
          <p:cxnSp>
            <p:nvCxnSpPr>
              <p:cNvPr id="47" name="Straight Connector 46"/>
              <p:cNvCxnSpPr/>
              <p:nvPr/>
            </p:nvCxnSpPr>
            <p:spPr bwMode="white">
              <a:xfrm rot="5400000">
                <a:off x="2968096" y="5900357"/>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bwMode="white">
              <a:xfrm rot="5400000">
                <a:off x="2968098" y="5982016"/>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white">
              <a:xfrm rot="5400000">
                <a:off x="2968100" y="6063675"/>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white">
              <a:xfrm rot="5400000">
                <a:off x="2968102" y="6145334"/>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bwMode="white">
              <a:xfrm rot="5400000">
                <a:off x="2968104" y="6226993"/>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bwMode="white">
              <a:xfrm rot="5400000">
                <a:off x="2968106" y="6308652"/>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bwMode="white">
              <a:xfrm rot="5400000">
                <a:off x="2968108" y="6390311"/>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bwMode="white">
              <a:xfrm rot="5400000">
                <a:off x="2968110" y="6471970"/>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bwMode="white">
              <a:xfrm rot="5400000">
                <a:off x="2968112" y="6553629"/>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bwMode="white">
              <a:xfrm rot="5400000">
                <a:off x="2968096" y="6635290"/>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bwMode="white">
              <a:xfrm rot="5400000">
                <a:off x="2968112" y="5818698"/>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grpSp>
      </p:grpSp>
      <p:graphicFrame>
        <p:nvGraphicFramePr>
          <p:cNvPr id="69" name="Table 68"/>
          <p:cNvGraphicFramePr>
            <a:graphicFrameLocks noGrp="1"/>
          </p:cNvGraphicFramePr>
          <p:nvPr>
            <p:extLst>
              <p:ext uri="{D42A27DB-BD31-4B8C-83A1-F6EECF244321}">
                <p14:modId xmlns:p14="http://schemas.microsoft.com/office/powerpoint/2010/main" val="115600852"/>
              </p:ext>
            </p:extLst>
          </p:nvPr>
        </p:nvGraphicFramePr>
        <p:xfrm>
          <a:off x="3975444" y="4304487"/>
          <a:ext cx="1153667" cy="354871"/>
        </p:xfrm>
        <a:graphic>
          <a:graphicData uri="http://schemas.openxmlformats.org/drawingml/2006/table">
            <a:tbl>
              <a:tblPr firstRow="1" bandRow="1">
                <a:tableStyleId>{5C22544A-7EE6-4342-B048-85BDC9FD1C3A}</a:tableStyleId>
              </a:tblPr>
              <a:tblGrid>
                <a:gridCol w="1153667"/>
              </a:tblGrid>
              <a:tr h="354871">
                <a:tc>
                  <a:txBody>
                    <a:bodyPr/>
                    <a:lstStyle/>
                    <a:p>
                      <a:pPr algn="ctr"/>
                      <a:r>
                        <a:rPr lang="en-GB" sz="1600" b="1" dirty="0" smtClean="0">
                          <a:solidFill>
                            <a:srgbClr val="F57B29"/>
                          </a:solidFill>
                        </a:rPr>
                        <a:t>38%</a:t>
                      </a:r>
                      <a:endParaRPr lang="en-GB" sz="1600" b="1" dirty="0">
                        <a:solidFill>
                          <a:srgbClr val="F57B29"/>
                        </a:solidFill>
                      </a:endParaRPr>
                    </a:p>
                  </a:txBody>
                  <a:tcPr marL="99999" marR="99999" marT="53033" marB="53033"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graphicFrame>
        <p:nvGraphicFramePr>
          <p:cNvPr id="126" name="Table 125"/>
          <p:cNvGraphicFramePr>
            <a:graphicFrameLocks noGrp="1"/>
          </p:cNvGraphicFramePr>
          <p:nvPr>
            <p:extLst>
              <p:ext uri="{D42A27DB-BD31-4B8C-83A1-F6EECF244321}">
                <p14:modId xmlns:p14="http://schemas.microsoft.com/office/powerpoint/2010/main" val="187192965"/>
              </p:ext>
            </p:extLst>
          </p:nvPr>
        </p:nvGraphicFramePr>
        <p:xfrm>
          <a:off x="3964556" y="2500484"/>
          <a:ext cx="1153667" cy="354871"/>
        </p:xfrm>
        <a:graphic>
          <a:graphicData uri="http://schemas.openxmlformats.org/drawingml/2006/table">
            <a:tbl>
              <a:tblPr firstRow="1" bandRow="1">
                <a:tableStyleId>{5C22544A-7EE6-4342-B048-85BDC9FD1C3A}</a:tableStyleId>
              </a:tblPr>
              <a:tblGrid>
                <a:gridCol w="1153667"/>
              </a:tblGrid>
              <a:tr h="354871">
                <a:tc>
                  <a:txBody>
                    <a:bodyPr/>
                    <a:lstStyle/>
                    <a:p>
                      <a:pPr algn="ctr"/>
                      <a:r>
                        <a:rPr lang="en-GB" sz="1600" b="1" dirty="0" smtClean="0">
                          <a:solidFill>
                            <a:schemeClr val="accent3"/>
                          </a:solidFill>
                        </a:rPr>
                        <a:t>48%</a:t>
                      </a:r>
                      <a:endParaRPr lang="en-GB" sz="1600" b="1" dirty="0">
                        <a:solidFill>
                          <a:schemeClr val="accent3"/>
                        </a:solidFill>
                      </a:endParaRPr>
                    </a:p>
                  </a:txBody>
                  <a:tcPr marL="99999" marR="99999" marT="53033" marB="53033"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grpSp>
        <p:nvGrpSpPr>
          <p:cNvPr id="127" name="Group 126"/>
          <p:cNvGrpSpPr>
            <a:grpSpLocks noChangeAspect="1"/>
          </p:cNvGrpSpPr>
          <p:nvPr/>
        </p:nvGrpSpPr>
        <p:grpSpPr>
          <a:xfrm>
            <a:off x="6736094" y="2854154"/>
            <a:ext cx="1160932" cy="1231372"/>
            <a:chOff x="673141" y="1546445"/>
            <a:chExt cx="1044342" cy="1044342"/>
          </a:xfrm>
        </p:grpSpPr>
        <p:graphicFrame>
          <p:nvGraphicFramePr>
            <p:cNvPr id="128" name="Chart 127"/>
            <p:cNvGraphicFramePr/>
            <p:nvPr>
              <p:extLst>
                <p:ext uri="{D42A27DB-BD31-4B8C-83A1-F6EECF244321}">
                  <p14:modId xmlns:p14="http://schemas.microsoft.com/office/powerpoint/2010/main" val="272469931"/>
                </p:ext>
              </p:extLst>
            </p:nvPr>
          </p:nvGraphicFramePr>
          <p:xfrm>
            <a:off x="679448" y="1553119"/>
            <a:ext cx="1028204" cy="1027271"/>
          </p:xfrm>
          <a:graphic>
            <a:graphicData uri="http://schemas.openxmlformats.org/drawingml/2006/chart">
              <c:chart xmlns:c="http://schemas.openxmlformats.org/drawingml/2006/chart" xmlns:r="http://schemas.openxmlformats.org/officeDocument/2006/relationships" r:id="rId4"/>
            </a:graphicData>
          </a:graphic>
        </p:graphicFrame>
        <p:grpSp>
          <p:nvGrpSpPr>
            <p:cNvPr id="129" name="Group 128"/>
            <p:cNvGrpSpPr/>
            <p:nvPr/>
          </p:nvGrpSpPr>
          <p:grpSpPr>
            <a:xfrm>
              <a:off x="673141" y="1546445"/>
              <a:ext cx="1044342" cy="1044342"/>
              <a:chOff x="2551944" y="6226994"/>
              <a:chExt cx="816592" cy="816592"/>
            </a:xfrm>
          </p:grpSpPr>
          <p:grpSp>
            <p:nvGrpSpPr>
              <p:cNvPr id="130" name="Group 129"/>
              <p:cNvGrpSpPr/>
              <p:nvPr/>
            </p:nvGrpSpPr>
            <p:grpSpPr>
              <a:xfrm rot="5400000">
                <a:off x="2557040" y="6226996"/>
                <a:ext cx="806400" cy="816592"/>
                <a:chOff x="2564904" y="6221890"/>
                <a:chExt cx="806400" cy="816592"/>
              </a:xfrm>
            </p:grpSpPr>
            <p:cxnSp>
              <p:nvCxnSpPr>
                <p:cNvPr id="143" name="Straight Connector 142"/>
                <p:cNvCxnSpPr/>
                <p:nvPr/>
              </p:nvCxnSpPr>
              <p:spPr bwMode="white">
                <a:xfrm rot="5400000">
                  <a:off x="2968096" y="5900357"/>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4" name="Straight Connector 143"/>
                <p:cNvCxnSpPr/>
                <p:nvPr/>
              </p:nvCxnSpPr>
              <p:spPr bwMode="white">
                <a:xfrm rot="5400000">
                  <a:off x="2968098" y="5982016"/>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5" name="Straight Connector 144"/>
                <p:cNvCxnSpPr/>
                <p:nvPr/>
              </p:nvCxnSpPr>
              <p:spPr bwMode="white">
                <a:xfrm rot="5400000">
                  <a:off x="2968100" y="6063675"/>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6" name="Straight Connector 145"/>
                <p:cNvCxnSpPr/>
                <p:nvPr/>
              </p:nvCxnSpPr>
              <p:spPr bwMode="white">
                <a:xfrm rot="5400000">
                  <a:off x="2968102" y="6145334"/>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7" name="Straight Connector 146"/>
                <p:cNvCxnSpPr/>
                <p:nvPr/>
              </p:nvCxnSpPr>
              <p:spPr bwMode="white">
                <a:xfrm rot="5400000">
                  <a:off x="2968104" y="6226993"/>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8" name="Straight Connector 147"/>
                <p:cNvCxnSpPr/>
                <p:nvPr/>
              </p:nvCxnSpPr>
              <p:spPr bwMode="white">
                <a:xfrm rot="5400000">
                  <a:off x="2968106" y="6308652"/>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9" name="Straight Connector 148"/>
                <p:cNvCxnSpPr/>
                <p:nvPr/>
              </p:nvCxnSpPr>
              <p:spPr bwMode="white">
                <a:xfrm rot="5400000">
                  <a:off x="2968108" y="6390311"/>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0" name="Straight Connector 149"/>
                <p:cNvCxnSpPr/>
                <p:nvPr/>
              </p:nvCxnSpPr>
              <p:spPr bwMode="white">
                <a:xfrm rot="5400000">
                  <a:off x="2968110" y="6471970"/>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1" name="Straight Connector 150"/>
                <p:cNvCxnSpPr/>
                <p:nvPr/>
              </p:nvCxnSpPr>
              <p:spPr bwMode="white">
                <a:xfrm rot="5400000">
                  <a:off x="2968112" y="6553629"/>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2" name="Straight Connector 151"/>
                <p:cNvCxnSpPr/>
                <p:nvPr/>
              </p:nvCxnSpPr>
              <p:spPr bwMode="white">
                <a:xfrm rot="5400000">
                  <a:off x="2968096" y="6635290"/>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3" name="Straight Connector 152"/>
                <p:cNvCxnSpPr/>
                <p:nvPr/>
              </p:nvCxnSpPr>
              <p:spPr bwMode="white">
                <a:xfrm rot="5400000">
                  <a:off x="2968112" y="5818698"/>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1" name="Group 130"/>
              <p:cNvGrpSpPr/>
              <p:nvPr/>
            </p:nvGrpSpPr>
            <p:grpSpPr>
              <a:xfrm>
                <a:off x="2557038" y="6226994"/>
                <a:ext cx="806400" cy="816592"/>
                <a:chOff x="2564904" y="6221890"/>
                <a:chExt cx="806400" cy="816592"/>
              </a:xfrm>
            </p:grpSpPr>
            <p:cxnSp>
              <p:nvCxnSpPr>
                <p:cNvPr id="132" name="Straight Connector 131"/>
                <p:cNvCxnSpPr/>
                <p:nvPr/>
              </p:nvCxnSpPr>
              <p:spPr bwMode="white">
                <a:xfrm rot="5400000">
                  <a:off x="2968096" y="5900357"/>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3" name="Straight Connector 132"/>
                <p:cNvCxnSpPr/>
                <p:nvPr/>
              </p:nvCxnSpPr>
              <p:spPr bwMode="white">
                <a:xfrm rot="5400000">
                  <a:off x="2968098" y="5982016"/>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4" name="Straight Connector 133"/>
                <p:cNvCxnSpPr/>
                <p:nvPr/>
              </p:nvCxnSpPr>
              <p:spPr bwMode="white">
                <a:xfrm rot="5400000">
                  <a:off x="2968100" y="6063675"/>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5" name="Straight Connector 134"/>
                <p:cNvCxnSpPr/>
                <p:nvPr/>
              </p:nvCxnSpPr>
              <p:spPr bwMode="white">
                <a:xfrm rot="5400000">
                  <a:off x="2968102" y="6145334"/>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6" name="Straight Connector 135"/>
                <p:cNvCxnSpPr/>
                <p:nvPr/>
              </p:nvCxnSpPr>
              <p:spPr bwMode="white">
                <a:xfrm rot="5400000">
                  <a:off x="2968104" y="6226993"/>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 name="Straight Connector 136"/>
                <p:cNvCxnSpPr/>
                <p:nvPr/>
              </p:nvCxnSpPr>
              <p:spPr bwMode="white">
                <a:xfrm rot="5400000">
                  <a:off x="2968106" y="6308652"/>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8" name="Straight Connector 137"/>
                <p:cNvCxnSpPr/>
                <p:nvPr/>
              </p:nvCxnSpPr>
              <p:spPr bwMode="white">
                <a:xfrm rot="5400000">
                  <a:off x="2968108" y="6390311"/>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 name="Straight Connector 138"/>
                <p:cNvCxnSpPr/>
                <p:nvPr/>
              </p:nvCxnSpPr>
              <p:spPr bwMode="white">
                <a:xfrm rot="5400000">
                  <a:off x="2968110" y="6471970"/>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0" name="Straight Connector 139"/>
                <p:cNvCxnSpPr/>
                <p:nvPr/>
              </p:nvCxnSpPr>
              <p:spPr bwMode="white">
                <a:xfrm rot="5400000">
                  <a:off x="2968112" y="6553629"/>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 name="Straight Connector 140"/>
                <p:cNvCxnSpPr/>
                <p:nvPr/>
              </p:nvCxnSpPr>
              <p:spPr bwMode="white">
                <a:xfrm rot="5400000">
                  <a:off x="2968096" y="6635290"/>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2" name="Straight Connector 141"/>
                <p:cNvCxnSpPr/>
                <p:nvPr/>
              </p:nvCxnSpPr>
              <p:spPr bwMode="white">
                <a:xfrm rot="5400000">
                  <a:off x="2968112" y="5818698"/>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grpSp>
        </p:grpSp>
      </p:grpSp>
      <p:grpSp>
        <p:nvGrpSpPr>
          <p:cNvPr id="154" name="Group 153"/>
          <p:cNvGrpSpPr>
            <a:grpSpLocks noChangeAspect="1"/>
          </p:cNvGrpSpPr>
          <p:nvPr/>
        </p:nvGrpSpPr>
        <p:grpSpPr>
          <a:xfrm>
            <a:off x="6728829" y="4659311"/>
            <a:ext cx="1160932" cy="1231372"/>
            <a:chOff x="642812" y="3165435"/>
            <a:chExt cx="1044342" cy="1044342"/>
          </a:xfrm>
        </p:grpSpPr>
        <p:graphicFrame>
          <p:nvGraphicFramePr>
            <p:cNvPr id="155" name="Chart 154"/>
            <p:cNvGraphicFramePr/>
            <p:nvPr>
              <p:extLst>
                <p:ext uri="{D42A27DB-BD31-4B8C-83A1-F6EECF244321}">
                  <p14:modId xmlns:p14="http://schemas.microsoft.com/office/powerpoint/2010/main" val="1492349964"/>
                </p:ext>
              </p:extLst>
            </p:nvPr>
          </p:nvGraphicFramePr>
          <p:xfrm>
            <a:off x="649119" y="3178047"/>
            <a:ext cx="1028204" cy="1027271"/>
          </p:xfrm>
          <a:graphic>
            <a:graphicData uri="http://schemas.openxmlformats.org/drawingml/2006/chart">
              <c:chart xmlns:c="http://schemas.openxmlformats.org/drawingml/2006/chart" xmlns:r="http://schemas.openxmlformats.org/officeDocument/2006/relationships" r:id="rId5"/>
            </a:graphicData>
          </a:graphic>
        </p:graphicFrame>
        <p:grpSp>
          <p:nvGrpSpPr>
            <p:cNvPr id="156" name="Group 155"/>
            <p:cNvGrpSpPr/>
            <p:nvPr/>
          </p:nvGrpSpPr>
          <p:grpSpPr>
            <a:xfrm>
              <a:off x="642812" y="3165435"/>
              <a:ext cx="1044342" cy="1044342"/>
              <a:chOff x="2551944" y="6226994"/>
              <a:chExt cx="816592" cy="816592"/>
            </a:xfrm>
          </p:grpSpPr>
          <p:grpSp>
            <p:nvGrpSpPr>
              <p:cNvPr id="157" name="Group 156"/>
              <p:cNvGrpSpPr/>
              <p:nvPr/>
            </p:nvGrpSpPr>
            <p:grpSpPr>
              <a:xfrm rot="5400000">
                <a:off x="2557040" y="6226996"/>
                <a:ext cx="806400" cy="816592"/>
                <a:chOff x="2564904" y="6221890"/>
                <a:chExt cx="806400" cy="816592"/>
              </a:xfrm>
            </p:grpSpPr>
            <p:cxnSp>
              <p:nvCxnSpPr>
                <p:cNvPr id="170" name="Straight Connector 169"/>
                <p:cNvCxnSpPr/>
                <p:nvPr/>
              </p:nvCxnSpPr>
              <p:spPr bwMode="white">
                <a:xfrm rot="5400000">
                  <a:off x="2968096" y="5900357"/>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1" name="Straight Connector 170"/>
                <p:cNvCxnSpPr/>
                <p:nvPr/>
              </p:nvCxnSpPr>
              <p:spPr bwMode="white">
                <a:xfrm rot="5400000">
                  <a:off x="2968098" y="5982016"/>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2" name="Straight Connector 171"/>
                <p:cNvCxnSpPr/>
                <p:nvPr/>
              </p:nvCxnSpPr>
              <p:spPr bwMode="white">
                <a:xfrm rot="5400000">
                  <a:off x="2968100" y="6063675"/>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3" name="Straight Connector 172"/>
                <p:cNvCxnSpPr/>
                <p:nvPr/>
              </p:nvCxnSpPr>
              <p:spPr bwMode="white">
                <a:xfrm rot="5400000">
                  <a:off x="2968102" y="6145334"/>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4" name="Straight Connector 173"/>
                <p:cNvCxnSpPr/>
                <p:nvPr/>
              </p:nvCxnSpPr>
              <p:spPr bwMode="white">
                <a:xfrm rot="5400000">
                  <a:off x="2968104" y="6226993"/>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5" name="Straight Connector 174"/>
                <p:cNvCxnSpPr/>
                <p:nvPr/>
              </p:nvCxnSpPr>
              <p:spPr bwMode="white">
                <a:xfrm rot="5400000">
                  <a:off x="2968106" y="6308652"/>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6" name="Straight Connector 175"/>
                <p:cNvCxnSpPr/>
                <p:nvPr/>
              </p:nvCxnSpPr>
              <p:spPr bwMode="white">
                <a:xfrm rot="5400000">
                  <a:off x="2968108" y="6390311"/>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7" name="Straight Connector 176"/>
                <p:cNvCxnSpPr/>
                <p:nvPr/>
              </p:nvCxnSpPr>
              <p:spPr bwMode="white">
                <a:xfrm rot="5400000">
                  <a:off x="2968110" y="6471970"/>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8" name="Straight Connector 177"/>
                <p:cNvCxnSpPr/>
                <p:nvPr/>
              </p:nvCxnSpPr>
              <p:spPr bwMode="white">
                <a:xfrm rot="5400000">
                  <a:off x="2968112" y="6553629"/>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9" name="Straight Connector 178"/>
                <p:cNvCxnSpPr/>
                <p:nvPr/>
              </p:nvCxnSpPr>
              <p:spPr bwMode="white">
                <a:xfrm rot="5400000">
                  <a:off x="2968096" y="6635290"/>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0" name="Straight Connector 179"/>
                <p:cNvCxnSpPr/>
                <p:nvPr/>
              </p:nvCxnSpPr>
              <p:spPr bwMode="white">
                <a:xfrm rot="5400000">
                  <a:off x="2968112" y="5818698"/>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8" name="Group 157"/>
              <p:cNvGrpSpPr/>
              <p:nvPr/>
            </p:nvGrpSpPr>
            <p:grpSpPr>
              <a:xfrm>
                <a:off x="2557038" y="6226994"/>
                <a:ext cx="806400" cy="816592"/>
                <a:chOff x="2564904" y="6221890"/>
                <a:chExt cx="806400" cy="816592"/>
              </a:xfrm>
            </p:grpSpPr>
            <p:cxnSp>
              <p:nvCxnSpPr>
                <p:cNvPr id="159" name="Straight Connector 158"/>
                <p:cNvCxnSpPr/>
                <p:nvPr/>
              </p:nvCxnSpPr>
              <p:spPr bwMode="white">
                <a:xfrm rot="5400000">
                  <a:off x="2968096" y="5900357"/>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0" name="Straight Connector 159"/>
                <p:cNvCxnSpPr/>
                <p:nvPr/>
              </p:nvCxnSpPr>
              <p:spPr bwMode="white">
                <a:xfrm rot="5400000">
                  <a:off x="2968098" y="5982016"/>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1" name="Straight Connector 160"/>
                <p:cNvCxnSpPr/>
                <p:nvPr/>
              </p:nvCxnSpPr>
              <p:spPr bwMode="white">
                <a:xfrm rot="5400000">
                  <a:off x="2968100" y="6063675"/>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 name="Straight Connector 161"/>
                <p:cNvCxnSpPr/>
                <p:nvPr/>
              </p:nvCxnSpPr>
              <p:spPr bwMode="white">
                <a:xfrm rot="5400000">
                  <a:off x="2968102" y="6145334"/>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3" name="Straight Connector 162"/>
                <p:cNvCxnSpPr/>
                <p:nvPr/>
              </p:nvCxnSpPr>
              <p:spPr bwMode="white">
                <a:xfrm rot="5400000">
                  <a:off x="2968104" y="6226993"/>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4" name="Straight Connector 163"/>
                <p:cNvCxnSpPr/>
                <p:nvPr/>
              </p:nvCxnSpPr>
              <p:spPr bwMode="white">
                <a:xfrm rot="5400000">
                  <a:off x="2968106" y="6308652"/>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5" name="Straight Connector 164"/>
                <p:cNvCxnSpPr/>
                <p:nvPr/>
              </p:nvCxnSpPr>
              <p:spPr bwMode="white">
                <a:xfrm rot="5400000">
                  <a:off x="2968108" y="6390311"/>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6" name="Straight Connector 165"/>
                <p:cNvCxnSpPr/>
                <p:nvPr/>
              </p:nvCxnSpPr>
              <p:spPr bwMode="white">
                <a:xfrm rot="5400000">
                  <a:off x="2968110" y="6471970"/>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7" name="Straight Connector 166"/>
                <p:cNvCxnSpPr/>
                <p:nvPr/>
              </p:nvCxnSpPr>
              <p:spPr bwMode="white">
                <a:xfrm rot="5400000">
                  <a:off x="2968112" y="6553629"/>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8" name="Straight Connector 167"/>
                <p:cNvCxnSpPr/>
                <p:nvPr/>
              </p:nvCxnSpPr>
              <p:spPr bwMode="white">
                <a:xfrm rot="5400000">
                  <a:off x="2968096" y="6635290"/>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9" name="Straight Connector 168"/>
                <p:cNvCxnSpPr/>
                <p:nvPr/>
              </p:nvCxnSpPr>
              <p:spPr bwMode="white">
                <a:xfrm rot="5400000">
                  <a:off x="2968112" y="5818698"/>
                  <a:ext cx="0" cy="806384"/>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grpSp>
        </p:grpSp>
      </p:grpSp>
      <p:graphicFrame>
        <p:nvGraphicFramePr>
          <p:cNvPr id="181" name="Table 180"/>
          <p:cNvGraphicFramePr>
            <a:graphicFrameLocks noGrp="1"/>
          </p:cNvGraphicFramePr>
          <p:nvPr>
            <p:extLst>
              <p:ext uri="{D42A27DB-BD31-4B8C-83A1-F6EECF244321}">
                <p14:modId xmlns:p14="http://schemas.microsoft.com/office/powerpoint/2010/main" val="218443950"/>
              </p:ext>
            </p:extLst>
          </p:nvPr>
        </p:nvGraphicFramePr>
        <p:xfrm>
          <a:off x="6743359" y="4318655"/>
          <a:ext cx="1153667" cy="354871"/>
        </p:xfrm>
        <a:graphic>
          <a:graphicData uri="http://schemas.openxmlformats.org/drawingml/2006/table">
            <a:tbl>
              <a:tblPr firstRow="1" bandRow="1">
                <a:tableStyleId>{5C22544A-7EE6-4342-B048-85BDC9FD1C3A}</a:tableStyleId>
              </a:tblPr>
              <a:tblGrid>
                <a:gridCol w="1153667"/>
              </a:tblGrid>
              <a:tr h="354871">
                <a:tc>
                  <a:txBody>
                    <a:bodyPr/>
                    <a:lstStyle/>
                    <a:p>
                      <a:pPr algn="ctr"/>
                      <a:r>
                        <a:rPr lang="en-GB" sz="1600" b="1" dirty="0" smtClean="0">
                          <a:solidFill>
                            <a:srgbClr val="F57B29"/>
                          </a:solidFill>
                        </a:rPr>
                        <a:t>26%</a:t>
                      </a:r>
                      <a:endParaRPr lang="en-GB" sz="1600" b="1" dirty="0">
                        <a:solidFill>
                          <a:srgbClr val="F57B29"/>
                        </a:solidFill>
                      </a:endParaRPr>
                    </a:p>
                  </a:txBody>
                  <a:tcPr marL="99999" marR="99999" marT="53033" marB="53033"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graphicFrame>
        <p:nvGraphicFramePr>
          <p:cNvPr id="182" name="Table 181"/>
          <p:cNvGraphicFramePr>
            <a:graphicFrameLocks noGrp="1"/>
          </p:cNvGraphicFramePr>
          <p:nvPr>
            <p:extLst>
              <p:ext uri="{D42A27DB-BD31-4B8C-83A1-F6EECF244321}">
                <p14:modId xmlns:p14="http://schemas.microsoft.com/office/powerpoint/2010/main" val="57355250"/>
              </p:ext>
            </p:extLst>
          </p:nvPr>
        </p:nvGraphicFramePr>
        <p:xfrm>
          <a:off x="6732470" y="2514652"/>
          <a:ext cx="1153667" cy="354871"/>
        </p:xfrm>
        <a:graphic>
          <a:graphicData uri="http://schemas.openxmlformats.org/drawingml/2006/table">
            <a:tbl>
              <a:tblPr firstRow="1" bandRow="1">
                <a:tableStyleId>{5C22544A-7EE6-4342-B048-85BDC9FD1C3A}</a:tableStyleId>
              </a:tblPr>
              <a:tblGrid>
                <a:gridCol w="1153667"/>
              </a:tblGrid>
              <a:tr h="354871">
                <a:tc>
                  <a:txBody>
                    <a:bodyPr/>
                    <a:lstStyle/>
                    <a:p>
                      <a:pPr algn="ctr"/>
                      <a:r>
                        <a:rPr lang="en-GB" sz="1600" b="1" dirty="0" smtClean="0">
                          <a:solidFill>
                            <a:schemeClr val="accent3"/>
                          </a:solidFill>
                        </a:rPr>
                        <a:t>34%</a:t>
                      </a:r>
                      <a:endParaRPr lang="en-GB" sz="1600" b="1" dirty="0">
                        <a:solidFill>
                          <a:schemeClr val="accent3"/>
                        </a:solidFill>
                      </a:endParaRPr>
                    </a:p>
                  </a:txBody>
                  <a:tcPr marL="99999" marR="99999" marT="53033" marB="53033"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graphicFrame>
        <p:nvGraphicFramePr>
          <p:cNvPr id="122" name="Table 121"/>
          <p:cNvGraphicFramePr>
            <a:graphicFrameLocks noGrp="1"/>
          </p:cNvGraphicFramePr>
          <p:nvPr>
            <p:extLst>
              <p:ext uri="{D42A27DB-BD31-4B8C-83A1-F6EECF244321}">
                <p14:modId xmlns:p14="http://schemas.microsoft.com/office/powerpoint/2010/main" val="3493252076"/>
              </p:ext>
            </p:extLst>
          </p:nvPr>
        </p:nvGraphicFramePr>
        <p:xfrm>
          <a:off x="631231" y="2971827"/>
          <a:ext cx="2993123" cy="682710"/>
        </p:xfrm>
        <a:graphic>
          <a:graphicData uri="http://schemas.openxmlformats.org/drawingml/2006/table">
            <a:tbl>
              <a:tblPr firstRow="1" bandRow="1">
                <a:tableStyleId>{5C22544A-7EE6-4342-B048-85BDC9FD1C3A}</a:tableStyleId>
              </a:tblPr>
              <a:tblGrid>
                <a:gridCol w="2993123">
                  <a:extLst>
                    <a:ext uri="{9D8B030D-6E8A-4147-A177-3AD203B41FA5}">
                      <a16:colId xmlns="" xmlns:a16="http://schemas.microsoft.com/office/drawing/2014/main" val="20000"/>
                    </a:ext>
                  </a:extLst>
                </a:gridCol>
              </a:tblGrid>
              <a:tr h="110580">
                <a:tc>
                  <a:txBody>
                    <a:bodyPr/>
                    <a:lstStyle/>
                    <a:p>
                      <a:pPr algn="l"/>
                      <a:endParaRPr lang="en-GB" sz="700" dirty="0"/>
                    </a:p>
                  </a:txBody>
                  <a:tcPr marL="86209"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8"/>
                  </a:ext>
                </a:extLst>
              </a:tr>
              <a:tr h="350970">
                <a:tc>
                  <a:txBody>
                    <a:bodyPr/>
                    <a:lstStyle/>
                    <a:p>
                      <a:pPr algn="l"/>
                      <a:r>
                        <a:rPr lang="en-US" sz="900" b="0" cap="all" baseline="0" dirty="0" smtClean="0">
                          <a:solidFill>
                            <a:schemeClr val="tx1">
                              <a:lumMod val="75000"/>
                              <a:lumOff val="25000"/>
                            </a:schemeClr>
                          </a:solidFill>
                        </a:rPr>
                        <a:t>Think that Brexit would be somewhat to very negative for  EU's influence on the world stage</a:t>
                      </a:r>
                      <a:endParaRPr lang="en-GB" sz="900" b="0" cap="all" baseline="0" dirty="0">
                        <a:solidFill>
                          <a:schemeClr val="tx1">
                            <a:lumMod val="75000"/>
                            <a:lumOff val="25000"/>
                          </a:schemeClr>
                        </a:solidFill>
                      </a:endParaRPr>
                    </a:p>
                  </a:txBody>
                  <a:tcPr marL="0" marR="0" marB="28800" anchor="b">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9"/>
                  </a:ext>
                </a:extLst>
              </a:tr>
              <a:tr h="110580">
                <a:tc>
                  <a:txBody>
                    <a:bodyPr/>
                    <a:lstStyle/>
                    <a:p>
                      <a:pPr algn="l"/>
                      <a:endParaRPr lang="en-GB" sz="700" dirty="0"/>
                    </a:p>
                  </a:txBody>
                  <a:tcPr marL="86209"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accent3"/>
                    </a:solidFill>
                  </a:tcPr>
                </a:tc>
                <a:extLst>
                  <a:ext uri="{0D108BD9-81ED-4DB2-BD59-A6C34878D82A}">
                    <a16:rowId xmlns="" xmlns:a16="http://schemas.microsoft.com/office/drawing/2014/main" val="10010"/>
                  </a:ext>
                </a:extLst>
              </a:tr>
              <a:tr h="110580">
                <a:tc>
                  <a:txBody>
                    <a:bodyPr/>
                    <a:lstStyle/>
                    <a:p>
                      <a:pPr algn="l"/>
                      <a:endParaRPr lang="en-GB" sz="700" dirty="0"/>
                    </a:p>
                  </a:txBody>
                  <a:tcPr marL="86209"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14"/>
                  </a:ext>
                </a:extLst>
              </a:tr>
            </a:tbl>
          </a:graphicData>
        </a:graphic>
      </p:graphicFrame>
      <p:graphicFrame>
        <p:nvGraphicFramePr>
          <p:cNvPr id="123" name="Table 122"/>
          <p:cNvGraphicFramePr>
            <a:graphicFrameLocks noGrp="1"/>
          </p:cNvGraphicFramePr>
          <p:nvPr>
            <p:extLst>
              <p:ext uri="{D42A27DB-BD31-4B8C-83A1-F6EECF244321}">
                <p14:modId xmlns:p14="http://schemas.microsoft.com/office/powerpoint/2010/main" val="2755738902"/>
              </p:ext>
            </p:extLst>
          </p:nvPr>
        </p:nvGraphicFramePr>
        <p:xfrm>
          <a:off x="631231" y="4836230"/>
          <a:ext cx="3017153" cy="817740"/>
        </p:xfrm>
        <a:graphic>
          <a:graphicData uri="http://schemas.openxmlformats.org/drawingml/2006/table">
            <a:tbl>
              <a:tblPr firstRow="1" bandRow="1">
                <a:tableStyleId>{5C22544A-7EE6-4342-B048-85BDC9FD1C3A}</a:tableStyleId>
              </a:tblPr>
              <a:tblGrid>
                <a:gridCol w="3017153">
                  <a:extLst>
                    <a:ext uri="{9D8B030D-6E8A-4147-A177-3AD203B41FA5}">
                      <a16:colId xmlns="" xmlns:a16="http://schemas.microsoft.com/office/drawing/2014/main" val="20000"/>
                    </a:ext>
                  </a:extLst>
                </a:gridCol>
              </a:tblGrid>
              <a:tr h="110580">
                <a:tc>
                  <a:txBody>
                    <a:bodyPr/>
                    <a:lstStyle/>
                    <a:p>
                      <a:pPr algn="l"/>
                      <a:endParaRPr lang="en-GB" sz="700" dirty="0"/>
                    </a:p>
                  </a:txBody>
                  <a:tcPr marL="86209"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8"/>
                  </a:ext>
                </a:extLst>
              </a:tr>
              <a:tr h="486000">
                <a:tc>
                  <a:txBody>
                    <a:bodyPr/>
                    <a:lstStyle/>
                    <a:p>
                      <a:pPr algn="l"/>
                      <a:r>
                        <a:rPr lang="en-US" sz="900" b="0" cap="all" baseline="0" dirty="0" smtClean="0">
                          <a:solidFill>
                            <a:schemeClr val="tx1">
                              <a:lumMod val="75000"/>
                              <a:lumOff val="25000"/>
                            </a:schemeClr>
                          </a:solidFill>
                        </a:rPr>
                        <a:t>Think that Brexit would be somewhat to very negative for Britain's  influence on the world stage</a:t>
                      </a:r>
                      <a:endParaRPr lang="en-GB" sz="900" b="0" cap="all" baseline="0" dirty="0">
                        <a:solidFill>
                          <a:schemeClr val="tx1">
                            <a:lumMod val="75000"/>
                            <a:lumOff val="25000"/>
                          </a:schemeClr>
                        </a:solidFill>
                      </a:endParaRPr>
                    </a:p>
                  </a:txBody>
                  <a:tcPr marL="0" marR="0" marB="28800" anchor="b">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9"/>
                  </a:ext>
                </a:extLst>
              </a:tr>
              <a:tr h="110580">
                <a:tc>
                  <a:txBody>
                    <a:bodyPr/>
                    <a:lstStyle/>
                    <a:p>
                      <a:pPr algn="l"/>
                      <a:endParaRPr lang="en-GB" sz="700" dirty="0"/>
                    </a:p>
                  </a:txBody>
                  <a:tcPr marL="86209"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F57B29"/>
                    </a:solidFill>
                  </a:tcPr>
                </a:tc>
                <a:extLst>
                  <a:ext uri="{0D108BD9-81ED-4DB2-BD59-A6C34878D82A}">
                    <a16:rowId xmlns="" xmlns:a16="http://schemas.microsoft.com/office/drawing/2014/main" val="10010"/>
                  </a:ext>
                </a:extLst>
              </a:tr>
              <a:tr h="110580">
                <a:tc>
                  <a:txBody>
                    <a:bodyPr/>
                    <a:lstStyle/>
                    <a:p>
                      <a:pPr algn="l"/>
                      <a:endParaRPr lang="en-GB" sz="700" dirty="0"/>
                    </a:p>
                  </a:txBody>
                  <a:tcPr marL="86209"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14"/>
                  </a:ext>
                </a:extLst>
              </a:tr>
            </a:tbl>
          </a:graphicData>
        </a:graphic>
      </p:graphicFrame>
    </p:spTree>
    <p:extLst>
      <p:ext uri="{BB962C8B-B14F-4D97-AF65-F5344CB8AC3E}">
        <p14:creationId xmlns:p14="http://schemas.microsoft.com/office/powerpoint/2010/main" val="239982602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p:txBody>
          <a:bodyPr/>
          <a:lstStyle/>
          <a:p>
            <a:r>
              <a:rPr lang="en-GB" dirty="0" smtClean="0"/>
              <a:t>Source: Ipsos Global @</a:t>
            </a:r>
            <a:r>
              <a:rPr lang="en-GB" dirty="0" err="1" smtClean="0"/>
              <a:t>dvisor</a:t>
            </a:r>
            <a:endParaRPr lang="en-GB" dirty="0"/>
          </a:p>
        </p:txBody>
      </p:sp>
      <p:sp>
        <p:nvSpPr>
          <p:cNvPr id="8" name="Text Placeholder 7"/>
          <p:cNvSpPr>
            <a:spLocks noGrp="1"/>
          </p:cNvSpPr>
          <p:nvPr>
            <p:ph type="body" sz="quarter" idx="17"/>
          </p:nvPr>
        </p:nvSpPr>
        <p:spPr/>
        <p:txBody>
          <a:bodyPr/>
          <a:lstStyle/>
          <a:p>
            <a:r>
              <a:rPr lang="en-GB" dirty="0"/>
              <a:t>Base: 11030 adults aged 16-64 across  Australia, Belgium, Canada, France, Germany, Great Britain, Hungary, India, Italy, Poland, South Africa, Spain, Sweden, United States, </a:t>
            </a:r>
            <a:r>
              <a:rPr lang="en-GB" dirty="0" smtClean="0"/>
              <a:t>March-April </a:t>
            </a:r>
            <a:r>
              <a:rPr lang="en-GB" dirty="0"/>
              <a:t>2016</a:t>
            </a:r>
          </a:p>
        </p:txBody>
      </p:sp>
      <p:sp>
        <p:nvSpPr>
          <p:cNvPr id="6" name="Title 5"/>
          <p:cNvSpPr>
            <a:spLocks noGrp="1"/>
          </p:cNvSpPr>
          <p:nvPr>
            <p:ph type="title"/>
          </p:nvPr>
        </p:nvSpPr>
        <p:spPr>
          <a:xfrm>
            <a:off x="476994" y="767276"/>
            <a:ext cx="5799258" cy="448445"/>
          </a:xfrm>
        </p:spPr>
        <p:txBody>
          <a:bodyPr/>
          <a:lstStyle/>
          <a:p>
            <a:r>
              <a:rPr lang="en-US" sz="2500" dirty="0"/>
              <a:t>The impact of Brexit on world politics</a:t>
            </a:r>
          </a:p>
        </p:txBody>
      </p:sp>
      <p:sp>
        <p:nvSpPr>
          <p:cNvPr id="12" name="Text Placeholder 11"/>
          <p:cNvSpPr>
            <a:spLocks noGrp="1"/>
          </p:cNvSpPr>
          <p:nvPr>
            <p:ph type="body" sz="quarter" idx="19"/>
          </p:nvPr>
        </p:nvSpPr>
        <p:spPr>
          <a:xfrm>
            <a:off x="472405" y="1245308"/>
            <a:ext cx="8383107" cy="812530"/>
          </a:xfrm>
        </p:spPr>
        <p:txBody>
          <a:bodyPr/>
          <a:lstStyle/>
          <a:p>
            <a:pPr>
              <a:spcBef>
                <a:spcPts val="0"/>
              </a:spcBef>
              <a:spcAft>
                <a:spcPts val="0"/>
              </a:spcAft>
            </a:pPr>
            <a:r>
              <a:rPr lang="en-US" sz="1600" dirty="0"/>
              <a:t> If Britain did vote to leave the European Union, do you think it would have a positive </a:t>
            </a:r>
          </a:p>
          <a:p>
            <a:pPr>
              <a:spcBef>
                <a:spcPts val="0"/>
              </a:spcBef>
              <a:spcAft>
                <a:spcPts val="0"/>
              </a:spcAft>
            </a:pPr>
            <a:r>
              <a:rPr lang="en-US" sz="1600" dirty="0"/>
              <a:t>or negative impact, or make no difference, on…</a:t>
            </a:r>
          </a:p>
          <a:p>
            <a:pPr>
              <a:spcBef>
                <a:spcPts val="0"/>
              </a:spcBef>
              <a:spcAft>
                <a:spcPts val="0"/>
              </a:spcAft>
            </a:pPr>
            <a:r>
              <a:rPr lang="en-US" sz="1600" i="1" dirty="0"/>
              <a:t>the EU’s influence on the world stage / Britain’s influence on the world stage?</a:t>
            </a:r>
          </a:p>
        </p:txBody>
      </p:sp>
      <p:sp>
        <p:nvSpPr>
          <p:cNvPr id="120" name="TextBox 3"/>
          <p:cNvSpPr txBox="1"/>
          <p:nvPr/>
        </p:nvSpPr>
        <p:spPr>
          <a:xfrm>
            <a:off x="1246976" y="3026110"/>
            <a:ext cx="3509749" cy="184666"/>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spcBef>
                <a:spcPts val="1052"/>
              </a:spcBef>
            </a:pPr>
            <a:r>
              <a:rPr lang="en-GB" sz="1200" b="1" i="1" dirty="0">
                <a:solidFill>
                  <a:srgbClr val="222223"/>
                </a:solidFill>
              </a:rPr>
              <a:t>European Union countries</a:t>
            </a:r>
            <a:endParaRPr lang="fr-BE" sz="1200" b="1" i="1" dirty="0" err="1">
              <a:solidFill>
                <a:srgbClr val="222223"/>
              </a:solidFill>
            </a:endParaRPr>
          </a:p>
        </p:txBody>
      </p:sp>
      <p:sp>
        <p:nvSpPr>
          <p:cNvPr id="121" name="TextBox 9"/>
          <p:cNvSpPr txBox="1"/>
          <p:nvPr/>
        </p:nvSpPr>
        <p:spPr>
          <a:xfrm>
            <a:off x="6291549" y="2928408"/>
            <a:ext cx="2035460" cy="369332"/>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spcBef>
                <a:spcPts val="1052"/>
              </a:spcBef>
            </a:pPr>
            <a:r>
              <a:rPr lang="en-GB" sz="1200" b="1" i="1" dirty="0">
                <a:solidFill>
                  <a:srgbClr val="222223"/>
                </a:solidFill>
              </a:rPr>
              <a:t>Countries outside of the European Union</a:t>
            </a:r>
            <a:endParaRPr lang="fr-BE" sz="1200" b="1" i="1" dirty="0" err="1">
              <a:solidFill>
                <a:srgbClr val="222223"/>
              </a:solidFill>
            </a:endParaRPr>
          </a:p>
        </p:txBody>
      </p:sp>
      <p:graphicFrame>
        <p:nvGraphicFramePr>
          <p:cNvPr id="124" name="Content Placeholder 4"/>
          <p:cNvGraphicFramePr>
            <a:graphicFrameLocks noGrp="1"/>
          </p:cNvGraphicFramePr>
          <p:nvPr>
            <p:ph sz="quarter" idx="14"/>
            <p:extLst>
              <p:ext uri="{D42A27DB-BD31-4B8C-83A1-F6EECF244321}">
                <p14:modId xmlns:p14="http://schemas.microsoft.com/office/powerpoint/2010/main" val="331198343"/>
              </p:ext>
            </p:extLst>
          </p:nvPr>
        </p:nvGraphicFramePr>
        <p:xfrm>
          <a:off x="483283" y="2579963"/>
          <a:ext cx="8214126" cy="303208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3421514250"/>
              </p:ext>
            </p:extLst>
          </p:nvPr>
        </p:nvGraphicFramePr>
        <p:xfrm>
          <a:off x="1332579" y="2122789"/>
          <a:ext cx="2993123" cy="682710"/>
        </p:xfrm>
        <a:graphic>
          <a:graphicData uri="http://schemas.openxmlformats.org/drawingml/2006/table">
            <a:tbl>
              <a:tblPr firstRow="1" bandRow="1">
                <a:tableStyleId>{5C22544A-7EE6-4342-B048-85BDC9FD1C3A}</a:tableStyleId>
              </a:tblPr>
              <a:tblGrid>
                <a:gridCol w="2993123">
                  <a:extLst>
                    <a:ext uri="{9D8B030D-6E8A-4147-A177-3AD203B41FA5}">
                      <a16:colId xmlns="" xmlns:a16="http://schemas.microsoft.com/office/drawing/2014/main" val="20000"/>
                    </a:ext>
                  </a:extLst>
                </a:gridCol>
              </a:tblGrid>
              <a:tr h="110580">
                <a:tc>
                  <a:txBody>
                    <a:bodyPr/>
                    <a:lstStyle/>
                    <a:p>
                      <a:pPr algn="l"/>
                      <a:endParaRPr lang="en-GB" sz="700" dirty="0"/>
                    </a:p>
                  </a:txBody>
                  <a:tcPr marL="86209"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8"/>
                  </a:ext>
                </a:extLst>
              </a:tr>
              <a:tr h="350970">
                <a:tc>
                  <a:txBody>
                    <a:bodyPr/>
                    <a:lstStyle/>
                    <a:p>
                      <a:pPr algn="r"/>
                      <a:r>
                        <a:rPr lang="en-US" sz="900" b="0" cap="all" baseline="0" dirty="0" smtClean="0">
                          <a:solidFill>
                            <a:schemeClr val="tx1">
                              <a:lumMod val="75000"/>
                              <a:lumOff val="25000"/>
                            </a:schemeClr>
                          </a:solidFill>
                        </a:rPr>
                        <a:t>% Think that Brexit would be somewhat to very negative for  EU's influence on the world stage</a:t>
                      </a:r>
                      <a:endParaRPr lang="en-GB" sz="900" b="0" cap="all" baseline="0" dirty="0">
                        <a:solidFill>
                          <a:schemeClr val="tx1">
                            <a:lumMod val="75000"/>
                            <a:lumOff val="25000"/>
                          </a:schemeClr>
                        </a:solidFill>
                      </a:endParaRPr>
                    </a:p>
                  </a:txBody>
                  <a:tcPr marL="0" marR="0" marB="28800" anchor="b">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9"/>
                  </a:ext>
                </a:extLst>
              </a:tr>
              <a:tr h="110580">
                <a:tc>
                  <a:txBody>
                    <a:bodyPr/>
                    <a:lstStyle/>
                    <a:p>
                      <a:pPr algn="l"/>
                      <a:endParaRPr lang="en-GB" sz="700" dirty="0"/>
                    </a:p>
                  </a:txBody>
                  <a:tcPr marL="86209"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accent3"/>
                    </a:solidFill>
                  </a:tcPr>
                </a:tc>
                <a:extLst>
                  <a:ext uri="{0D108BD9-81ED-4DB2-BD59-A6C34878D82A}">
                    <a16:rowId xmlns="" xmlns:a16="http://schemas.microsoft.com/office/drawing/2014/main" val="10010"/>
                  </a:ext>
                </a:extLst>
              </a:tr>
              <a:tr h="110580">
                <a:tc>
                  <a:txBody>
                    <a:bodyPr/>
                    <a:lstStyle/>
                    <a:p>
                      <a:pPr algn="l"/>
                      <a:endParaRPr lang="en-GB" sz="700" dirty="0"/>
                    </a:p>
                  </a:txBody>
                  <a:tcPr marL="86209"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14"/>
                  </a:ext>
                </a:extLst>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2123485450"/>
              </p:ext>
            </p:extLst>
          </p:nvPr>
        </p:nvGraphicFramePr>
        <p:xfrm>
          <a:off x="4572001" y="2122789"/>
          <a:ext cx="3017153" cy="817740"/>
        </p:xfrm>
        <a:graphic>
          <a:graphicData uri="http://schemas.openxmlformats.org/drawingml/2006/table">
            <a:tbl>
              <a:tblPr firstRow="1" bandRow="1">
                <a:tableStyleId>{5C22544A-7EE6-4342-B048-85BDC9FD1C3A}</a:tableStyleId>
              </a:tblPr>
              <a:tblGrid>
                <a:gridCol w="3017153">
                  <a:extLst>
                    <a:ext uri="{9D8B030D-6E8A-4147-A177-3AD203B41FA5}">
                      <a16:colId xmlns="" xmlns:a16="http://schemas.microsoft.com/office/drawing/2014/main" val="20000"/>
                    </a:ext>
                  </a:extLst>
                </a:gridCol>
              </a:tblGrid>
              <a:tr h="110580">
                <a:tc>
                  <a:txBody>
                    <a:bodyPr/>
                    <a:lstStyle/>
                    <a:p>
                      <a:pPr algn="l"/>
                      <a:endParaRPr lang="en-GB" sz="700" dirty="0"/>
                    </a:p>
                  </a:txBody>
                  <a:tcPr marL="86209"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8"/>
                  </a:ext>
                </a:extLst>
              </a:tr>
              <a:tr h="486000">
                <a:tc>
                  <a:txBody>
                    <a:bodyPr/>
                    <a:lstStyle/>
                    <a:p>
                      <a:pPr algn="l"/>
                      <a:r>
                        <a:rPr lang="en-US" sz="900" b="0" cap="all" baseline="0" dirty="0" smtClean="0">
                          <a:solidFill>
                            <a:schemeClr val="tx1">
                              <a:lumMod val="75000"/>
                              <a:lumOff val="25000"/>
                            </a:schemeClr>
                          </a:solidFill>
                        </a:rPr>
                        <a:t>% Think that Brexit would be somewhat to very negative for Britain's  influence on the world stage</a:t>
                      </a:r>
                      <a:endParaRPr lang="en-GB" sz="900" b="0" cap="all" baseline="0" dirty="0">
                        <a:solidFill>
                          <a:schemeClr val="tx1">
                            <a:lumMod val="75000"/>
                            <a:lumOff val="25000"/>
                          </a:schemeClr>
                        </a:solidFill>
                      </a:endParaRPr>
                    </a:p>
                  </a:txBody>
                  <a:tcPr marL="0" marR="0" marB="28800" anchor="b">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9"/>
                  </a:ext>
                </a:extLst>
              </a:tr>
              <a:tr h="110580">
                <a:tc>
                  <a:txBody>
                    <a:bodyPr/>
                    <a:lstStyle/>
                    <a:p>
                      <a:pPr algn="l"/>
                      <a:endParaRPr lang="en-GB" sz="700" dirty="0"/>
                    </a:p>
                  </a:txBody>
                  <a:tcPr marL="86209"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F57B29"/>
                    </a:solidFill>
                  </a:tcPr>
                </a:tc>
                <a:extLst>
                  <a:ext uri="{0D108BD9-81ED-4DB2-BD59-A6C34878D82A}">
                    <a16:rowId xmlns="" xmlns:a16="http://schemas.microsoft.com/office/drawing/2014/main" val="10010"/>
                  </a:ext>
                </a:extLst>
              </a:tr>
              <a:tr h="110580">
                <a:tc>
                  <a:txBody>
                    <a:bodyPr/>
                    <a:lstStyle/>
                    <a:p>
                      <a:pPr algn="l"/>
                      <a:endParaRPr lang="en-GB" sz="700" dirty="0"/>
                    </a:p>
                  </a:txBody>
                  <a:tcPr marL="86209"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14"/>
                  </a:ext>
                </a:extLst>
              </a:tr>
            </a:tbl>
          </a:graphicData>
        </a:graphic>
      </p:graphicFrame>
    </p:spTree>
    <p:extLst>
      <p:ext uri="{BB962C8B-B14F-4D97-AF65-F5344CB8AC3E}">
        <p14:creationId xmlns:p14="http://schemas.microsoft.com/office/powerpoint/2010/main" val="76853989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p:txBody>
          <a:bodyPr/>
          <a:lstStyle/>
          <a:p>
            <a:r>
              <a:rPr lang="en-GB" dirty="0" smtClean="0"/>
              <a:t>Source: Ipsos Global @</a:t>
            </a:r>
            <a:r>
              <a:rPr lang="en-GB" dirty="0" err="1" smtClean="0"/>
              <a:t>dvisor</a:t>
            </a:r>
            <a:endParaRPr lang="en-GB" dirty="0"/>
          </a:p>
        </p:txBody>
      </p:sp>
      <p:sp>
        <p:nvSpPr>
          <p:cNvPr id="8" name="Text Placeholder 7"/>
          <p:cNvSpPr>
            <a:spLocks noGrp="1"/>
          </p:cNvSpPr>
          <p:nvPr>
            <p:ph type="body" sz="quarter" idx="17"/>
          </p:nvPr>
        </p:nvSpPr>
        <p:spPr/>
        <p:txBody>
          <a:bodyPr/>
          <a:lstStyle/>
          <a:p>
            <a:r>
              <a:rPr lang="en-GB" dirty="0"/>
              <a:t>Base: </a:t>
            </a:r>
            <a:r>
              <a:rPr lang="en-GB" dirty="0" smtClean="0"/>
              <a:t>10025 adults </a:t>
            </a:r>
            <a:r>
              <a:rPr lang="en-GB" dirty="0"/>
              <a:t>aged 16-64 across  Australia, Belgium, Canada, France, Germany</a:t>
            </a:r>
            <a:r>
              <a:rPr lang="en-GB" dirty="0" smtClean="0"/>
              <a:t>, </a:t>
            </a:r>
            <a:r>
              <a:rPr lang="en-GB" dirty="0"/>
              <a:t>Hungary, India, Italy, Poland, South Africa, Spain, Sweden, United States, </a:t>
            </a:r>
            <a:r>
              <a:rPr lang="en-GB" dirty="0" smtClean="0"/>
              <a:t>March-April </a:t>
            </a:r>
            <a:r>
              <a:rPr lang="en-GB" dirty="0"/>
              <a:t>2016</a:t>
            </a:r>
          </a:p>
        </p:txBody>
      </p:sp>
      <p:sp>
        <p:nvSpPr>
          <p:cNvPr id="6" name="Title 5"/>
          <p:cNvSpPr>
            <a:spLocks noGrp="1"/>
          </p:cNvSpPr>
          <p:nvPr>
            <p:ph type="title"/>
          </p:nvPr>
        </p:nvSpPr>
        <p:spPr>
          <a:xfrm>
            <a:off x="476994" y="767276"/>
            <a:ext cx="6198662" cy="448445"/>
          </a:xfrm>
        </p:spPr>
        <p:txBody>
          <a:bodyPr/>
          <a:lstStyle/>
          <a:p>
            <a:r>
              <a:rPr lang="en-GB" sz="2500" dirty="0"/>
              <a:t>Impact of Brexit on relationship with UK</a:t>
            </a:r>
            <a:endParaRPr lang="en-US" sz="2500" dirty="0"/>
          </a:p>
        </p:txBody>
      </p:sp>
      <p:sp>
        <p:nvSpPr>
          <p:cNvPr id="12" name="Text Placeholder 11"/>
          <p:cNvSpPr>
            <a:spLocks noGrp="1"/>
          </p:cNvSpPr>
          <p:nvPr>
            <p:ph type="body" sz="quarter" idx="19"/>
          </p:nvPr>
        </p:nvSpPr>
        <p:spPr>
          <a:xfrm>
            <a:off x="472404" y="1245309"/>
            <a:ext cx="7912528" cy="961289"/>
          </a:xfrm>
        </p:spPr>
        <p:txBody>
          <a:bodyPr/>
          <a:lstStyle/>
          <a:p>
            <a:pPr>
              <a:spcBef>
                <a:spcPts val="0"/>
              </a:spcBef>
              <a:spcAft>
                <a:spcPts val="0"/>
              </a:spcAft>
            </a:pPr>
            <a:r>
              <a:rPr lang="en-US" sz="1600" dirty="0"/>
              <a:t>If Britain leaves the European Union, do you think it would make the relationship</a:t>
            </a:r>
          </a:p>
          <a:p>
            <a:pPr>
              <a:spcBef>
                <a:spcPts val="0"/>
              </a:spcBef>
              <a:spcAft>
                <a:spcPts val="0"/>
              </a:spcAft>
            </a:pPr>
            <a:r>
              <a:rPr lang="en-US" sz="1600" dirty="0"/>
              <a:t>between your country and Britain stronger, weaker, or make no difference?</a:t>
            </a:r>
          </a:p>
          <a:p>
            <a:endParaRPr lang="en-US" dirty="0"/>
          </a:p>
        </p:txBody>
      </p:sp>
      <p:graphicFrame>
        <p:nvGraphicFramePr>
          <p:cNvPr id="7" name="Content Placeholder 12"/>
          <p:cNvGraphicFramePr>
            <a:graphicFrameLocks noGrp="1"/>
          </p:cNvGraphicFramePr>
          <p:nvPr>
            <p:ph sz="quarter" idx="14"/>
            <p:extLst>
              <p:ext uri="{D42A27DB-BD31-4B8C-83A1-F6EECF244321}">
                <p14:modId xmlns:p14="http://schemas.microsoft.com/office/powerpoint/2010/main" val="214631928"/>
              </p:ext>
            </p:extLst>
          </p:nvPr>
        </p:nvGraphicFramePr>
        <p:xfrm>
          <a:off x="1713286" y="2645273"/>
          <a:ext cx="3545425" cy="321635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Content Placeholder 12"/>
          <p:cNvGraphicFramePr>
            <a:graphicFrameLocks noGrp="1"/>
          </p:cNvGraphicFramePr>
          <p:nvPr>
            <p:ph sz="quarter" idx="14"/>
            <p:extLst>
              <p:ext uri="{D42A27DB-BD31-4B8C-83A1-F6EECF244321}">
                <p14:modId xmlns:p14="http://schemas.microsoft.com/office/powerpoint/2010/main" val="2894167694"/>
              </p:ext>
            </p:extLst>
          </p:nvPr>
        </p:nvGraphicFramePr>
        <p:xfrm>
          <a:off x="4948460" y="2658566"/>
          <a:ext cx="3545425" cy="3216353"/>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3"/>
          <p:cNvSpPr txBox="1"/>
          <p:nvPr/>
        </p:nvSpPr>
        <p:spPr>
          <a:xfrm>
            <a:off x="1370125" y="2632034"/>
            <a:ext cx="3981689" cy="223320"/>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spcBef>
                <a:spcPts val="1052"/>
              </a:spcBef>
            </a:pPr>
            <a:r>
              <a:rPr lang="en-GB" sz="1400" b="1" i="1" dirty="0">
                <a:solidFill>
                  <a:srgbClr val="222223"/>
                </a:solidFill>
              </a:rPr>
              <a:t>European Union countries</a:t>
            </a:r>
            <a:endParaRPr lang="fr-BE" sz="1400" b="1" i="1" dirty="0" err="1">
              <a:solidFill>
                <a:srgbClr val="222223"/>
              </a:solidFill>
            </a:endParaRPr>
          </a:p>
        </p:txBody>
      </p:sp>
      <p:sp>
        <p:nvSpPr>
          <p:cNvPr id="14" name="TextBox 9"/>
          <p:cNvSpPr txBox="1"/>
          <p:nvPr/>
        </p:nvSpPr>
        <p:spPr>
          <a:xfrm>
            <a:off x="4948461" y="2618797"/>
            <a:ext cx="3872183" cy="223320"/>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spcBef>
                <a:spcPts val="1052"/>
              </a:spcBef>
            </a:pPr>
            <a:r>
              <a:rPr lang="en-GB" sz="1400" b="1" i="1" dirty="0">
                <a:solidFill>
                  <a:srgbClr val="222223"/>
                </a:solidFill>
              </a:rPr>
              <a:t>Countries outside of the European Union</a:t>
            </a:r>
            <a:endParaRPr lang="fr-BE" sz="1400" b="1" i="1" dirty="0" err="1">
              <a:solidFill>
                <a:srgbClr val="222223"/>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2244554033"/>
              </p:ext>
            </p:extLst>
          </p:nvPr>
        </p:nvGraphicFramePr>
        <p:xfrm>
          <a:off x="476995" y="1920609"/>
          <a:ext cx="1084312" cy="1449326"/>
        </p:xfrm>
        <a:graphic>
          <a:graphicData uri="http://schemas.openxmlformats.org/drawingml/2006/table">
            <a:tbl>
              <a:tblPr firstRow="1" bandRow="1">
                <a:tableStyleId>{5C22544A-7EE6-4342-B048-85BDC9FD1C3A}</a:tableStyleId>
              </a:tblPr>
              <a:tblGrid>
                <a:gridCol w="1084312">
                  <a:extLst>
                    <a:ext uri="{9D8B030D-6E8A-4147-A177-3AD203B41FA5}">
                      <a16:colId xmlns="" xmlns:a16="http://schemas.microsoft.com/office/drawing/2014/main" val="20000"/>
                    </a:ext>
                  </a:extLst>
                </a:gridCol>
              </a:tblGrid>
              <a:tr h="217438">
                <a:tc>
                  <a:txBody>
                    <a:bodyPr/>
                    <a:lstStyle/>
                    <a:p>
                      <a:pPr algn="l"/>
                      <a:r>
                        <a:rPr lang="en-GB" sz="900" b="0" cap="all" baseline="0" dirty="0" smtClean="0">
                          <a:solidFill>
                            <a:schemeClr val="tx1">
                              <a:lumMod val="75000"/>
                              <a:lumOff val="25000"/>
                            </a:schemeClr>
                          </a:solidFill>
                        </a:rPr>
                        <a:t>Stronger</a:t>
                      </a:r>
                      <a:endParaRPr lang="en-GB" sz="900" b="0" cap="all" baseline="0" dirty="0">
                        <a:solidFill>
                          <a:schemeClr val="tx1">
                            <a:lumMod val="75000"/>
                            <a:lumOff val="25000"/>
                          </a:schemeClr>
                        </a:solidFill>
                      </a:endParaRPr>
                    </a:p>
                  </a:txBody>
                  <a:tcPr marL="0" marR="0" marB="28800" anchor="b">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110580">
                <a:tc>
                  <a:txBody>
                    <a:bodyPr/>
                    <a:lstStyle/>
                    <a:p>
                      <a:pPr algn="l"/>
                      <a:endParaRPr lang="en-GB" sz="700" dirty="0"/>
                    </a:p>
                  </a:txBody>
                  <a:tcPr marL="86209"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accent6"/>
                    </a:solidFill>
                  </a:tcPr>
                </a:tc>
                <a:extLst>
                  <a:ext uri="{0D108BD9-81ED-4DB2-BD59-A6C34878D82A}">
                    <a16:rowId xmlns="" xmlns:a16="http://schemas.microsoft.com/office/drawing/2014/main" val="10004"/>
                  </a:ext>
                </a:extLst>
              </a:tr>
              <a:tr h="110580">
                <a:tc>
                  <a:txBody>
                    <a:bodyPr/>
                    <a:lstStyle/>
                    <a:p>
                      <a:pPr algn="l"/>
                      <a:endParaRPr lang="en-GB" sz="700" dirty="0"/>
                    </a:p>
                  </a:txBody>
                  <a:tcPr marL="86209"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5"/>
                  </a:ext>
                </a:extLst>
              </a:tr>
              <a:tr h="350970">
                <a:tc>
                  <a:txBody>
                    <a:bodyPr/>
                    <a:lstStyle/>
                    <a:p>
                      <a:pPr marL="0" algn="l" defTabSz="914400" rtl="0" eaLnBrk="1" latinLnBrk="0" hangingPunct="1"/>
                      <a:r>
                        <a:rPr lang="en-GB" sz="900" b="0" kern="1200" cap="all" baseline="0" dirty="0" smtClean="0">
                          <a:solidFill>
                            <a:schemeClr val="tx1">
                              <a:lumMod val="75000"/>
                              <a:lumOff val="25000"/>
                            </a:schemeClr>
                          </a:solidFill>
                          <a:latin typeface="+mn-lt"/>
                          <a:ea typeface="+mn-ea"/>
                          <a:cs typeface="+mn-cs"/>
                        </a:rPr>
                        <a:t>Make no difference</a:t>
                      </a:r>
                      <a:endParaRPr lang="en-GB" sz="900" b="0" kern="1200" cap="all" baseline="0" dirty="0">
                        <a:solidFill>
                          <a:schemeClr val="tx1">
                            <a:lumMod val="75000"/>
                            <a:lumOff val="25000"/>
                          </a:schemeClr>
                        </a:solidFill>
                        <a:latin typeface="+mn-lt"/>
                        <a:ea typeface="+mn-ea"/>
                        <a:cs typeface="+mn-cs"/>
                      </a:endParaRPr>
                    </a:p>
                  </a:txBody>
                  <a:tcPr marL="0" marR="0" marB="28800" anchor="b">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6"/>
                  </a:ext>
                </a:extLst>
              </a:tr>
              <a:tr h="110580">
                <a:tc>
                  <a:txBody>
                    <a:bodyPr/>
                    <a:lstStyle/>
                    <a:p>
                      <a:pPr algn="l"/>
                      <a:endParaRPr lang="en-GB" sz="700" dirty="0"/>
                    </a:p>
                  </a:txBody>
                  <a:tcPr marL="86209"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accent4"/>
                    </a:solidFill>
                  </a:tcPr>
                </a:tc>
                <a:extLst>
                  <a:ext uri="{0D108BD9-81ED-4DB2-BD59-A6C34878D82A}">
                    <a16:rowId xmlns="" xmlns:a16="http://schemas.microsoft.com/office/drawing/2014/main" val="10007"/>
                  </a:ext>
                </a:extLst>
              </a:tr>
              <a:tr h="110580">
                <a:tc>
                  <a:txBody>
                    <a:bodyPr/>
                    <a:lstStyle/>
                    <a:p>
                      <a:pPr algn="l"/>
                      <a:endParaRPr lang="en-GB" sz="700" dirty="0"/>
                    </a:p>
                  </a:txBody>
                  <a:tcPr marL="86209"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8"/>
                  </a:ext>
                </a:extLst>
              </a:tr>
              <a:tr h="217438">
                <a:tc>
                  <a:txBody>
                    <a:bodyPr/>
                    <a:lstStyle/>
                    <a:p>
                      <a:pPr algn="l"/>
                      <a:r>
                        <a:rPr lang="en-GB" sz="900" b="0" cap="all" baseline="0" dirty="0" smtClean="0">
                          <a:solidFill>
                            <a:schemeClr val="tx1">
                              <a:lumMod val="75000"/>
                              <a:lumOff val="25000"/>
                            </a:schemeClr>
                          </a:solidFill>
                        </a:rPr>
                        <a:t>weaker</a:t>
                      </a:r>
                      <a:endParaRPr lang="en-GB" sz="900" b="0" cap="all" baseline="0" dirty="0">
                        <a:solidFill>
                          <a:schemeClr val="tx1">
                            <a:lumMod val="75000"/>
                            <a:lumOff val="25000"/>
                          </a:schemeClr>
                        </a:solidFill>
                      </a:endParaRPr>
                    </a:p>
                  </a:txBody>
                  <a:tcPr marL="0" marR="0" marB="28800" anchor="b">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9"/>
                  </a:ext>
                </a:extLst>
              </a:tr>
              <a:tr h="110580">
                <a:tc>
                  <a:txBody>
                    <a:bodyPr/>
                    <a:lstStyle/>
                    <a:p>
                      <a:pPr algn="l"/>
                      <a:endParaRPr lang="en-GB" sz="700" dirty="0"/>
                    </a:p>
                  </a:txBody>
                  <a:tcPr marL="86209"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accent3"/>
                    </a:solidFill>
                  </a:tcPr>
                </a:tc>
                <a:extLst>
                  <a:ext uri="{0D108BD9-81ED-4DB2-BD59-A6C34878D82A}">
                    <a16:rowId xmlns="" xmlns:a16="http://schemas.microsoft.com/office/drawing/2014/main" val="10010"/>
                  </a:ext>
                </a:extLst>
              </a:tr>
              <a:tr h="110580">
                <a:tc>
                  <a:txBody>
                    <a:bodyPr/>
                    <a:lstStyle/>
                    <a:p>
                      <a:pPr algn="l"/>
                      <a:endParaRPr lang="en-GB" sz="700" dirty="0"/>
                    </a:p>
                  </a:txBody>
                  <a:tcPr marL="86209"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14"/>
                  </a:ext>
                </a:extLst>
              </a:tr>
            </a:tbl>
          </a:graphicData>
        </a:graphic>
      </p:graphicFrame>
    </p:spTree>
    <p:extLst>
      <p:ext uri="{BB962C8B-B14F-4D97-AF65-F5344CB8AC3E}">
        <p14:creationId xmlns:p14="http://schemas.microsoft.com/office/powerpoint/2010/main" val="392416746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p:txBody>
          <a:bodyPr/>
          <a:lstStyle/>
          <a:p>
            <a:r>
              <a:rPr lang="en-GB" dirty="0" smtClean="0"/>
              <a:t>Source: Ipsos Global @</a:t>
            </a:r>
            <a:r>
              <a:rPr lang="en-GB" dirty="0" err="1" smtClean="0"/>
              <a:t>dvisor</a:t>
            </a:r>
            <a:endParaRPr lang="en-GB" dirty="0"/>
          </a:p>
        </p:txBody>
      </p:sp>
      <p:sp>
        <p:nvSpPr>
          <p:cNvPr id="8" name="Text Placeholder 7"/>
          <p:cNvSpPr>
            <a:spLocks noGrp="1"/>
          </p:cNvSpPr>
          <p:nvPr>
            <p:ph type="body" sz="quarter" idx="17"/>
          </p:nvPr>
        </p:nvSpPr>
        <p:spPr/>
        <p:txBody>
          <a:bodyPr/>
          <a:lstStyle/>
          <a:p>
            <a:r>
              <a:rPr lang="en-GB" dirty="0"/>
              <a:t>Base: </a:t>
            </a:r>
            <a:r>
              <a:rPr lang="en-GB" dirty="0" smtClean="0"/>
              <a:t>10025 adults </a:t>
            </a:r>
            <a:r>
              <a:rPr lang="en-GB" dirty="0"/>
              <a:t>aged 16-64 across  Australia, Belgium, Canada, France, Germany</a:t>
            </a:r>
            <a:r>
              <a:rPr lang="en-GB" dirty="0" smtClean="0"/>
              <a:t>, </a:t>
            </a:r>
            <a:r>
              <a:rPr lang="en-GB" dirty="0"/>
              <a:t>Hungary, India, Italy, Poland, South Africa, Spain, Sweden, United States, </a:t>
            </a:r>
            <a:r>
              <a:rPr lang="en-GB" dirty="0" smtClean="0"/>
              <a:t>March-April </a:t>
            </a:r>
            <a:r>
              <a:rPr lang="en-GB" dirty="0"/>
              <a:t>2016</a:t>
            </a:r>
          </a:p>
        </p:txBody>
      </p:sp>
      <p:sp>
        <p:nvSpPr>
          <p:cNvPr id="6" name="Title 5"/>
          <p:cNvSpPr>
            <a:spLocks noGrp="1"/>
          </p:cNvSpPr>
          <p:nvPr>
            <p:ph type="title"/>
          </p:nvPr>
        </p:nvSpPr>
        <p:spPr>
          <a:xfrm>
            <a:off x="476994" y="767276"/>
            <a:ext cx="6198662" cy="448445"/>
          </a:xfrm>
        </p:spPr>
        <p:txBody>
          <a:bodyPr/>
          <a:lstStyle/>
          <a:p>
            <a:r>
              <a:rPr lang="en-GB" sz="2500" dirty="0"/>
              <a:t>Impact of Brexit on relationship with UK</a:t>
            </a:r>
            <a:endParaRPr lang="en-US" sz="2500" dirty="0"/>
          </a:p>
        </p:txBody>
      </p:sp>
      <p:sp>
        <p:nvSpPr>
          <p:cNvPr id="12" name="Text Placeholder 11"/>
          <p:cNvSpPr>
            <a:spLocks noGrp="1"/>
          </p:cNvSpPr>
          <p:nvPr>
            <p:ph type="body" sz="quarter" idx="19"/>
          </p:nvPr>
        </p:nvSpPr>
        <p:spPr>
          <a:xfrm>
            <a:off x="472404" y="1245309"/>
            <a:ext cx="7912528" cy="961289"/>
          </a:xfrm>
        </p:spPr>
        <p:txBody>
          <a:bodyPr/>
          <a:lstStyle/>
          <a:p>
            <a:pPr>
              <a:spcBef>
                <a:spcPts val="0"/>
              </a:spcBef>
              <a:spcAft>
                <a:spcPts val="0"/>
              </a:spcAft>
            </a:pPr>
            <a:r>
              <a:rPr lang="en-US" sz="1600" dirty="0"/>
              <a:t>If Britain leaves the European Union, do you think it would make the relationship</a:t>
            </a:r>
          </a:p>
          <a:p>
            <a:pPr>
              <a:spcBef>
                <a:spcPts val="0"/>
              </a:spcBef>
              <a:spcAft>
                <a:spcPts val="0"/>
              </a:spcAft>
            </a:pPr>
            <a:r>
              <a:rPr lang="en-US" sz="1600" dirty="0"/>
              <a:t>between your country and Britain stronger, weaker, or make no difference?</a:t>
            </a:r>
          </a:p>
          <a:p>
            <a:endParaRPr lang="en-US" dirty="0"/>
          </a:p>
        </p:txBody>
      </p:sp>
      <p:graphicFrame>
        <p:nvGraphicFramePr>
          <p:cNvPr id="10" name="Content Placeholder 6"/>
          <p:cNvGraphicFramePr>
            <a:graphicFrameLocks noGrp="1"/>
          </p:cNvGraphicFramePr>
          <p:nvPr>
            <p:ph sz="quarter" idx="4294967295"/>
            <p:extLst>
              <p:ext uri="{D42A27DB-BD31-4B8C-83A1-F6EECF244321}">
                <p14:modId xmlns:p14="http://schemas.microsoft.com/office/powerpoint/2010/main" val="3444188837"/>
              </p:ext>
            </p:extLst>
          </p:nvPr>
        </p:nvGraphicFramePr>
        <p:xfrm>
          <a:off x="972462" y="1969944"/>
          <a:ext cx="7714068" cy="3810238"/>
        </p:xfrm>
        <a:graphic>
          <a:graphicData uri="http://schemas.openxmlformats.org/drawingml/2006/chart">
            <c:chart xmlns:c="http://schemas.openxmlformats.org/drawingml/2006/chart" xmlns:r="http://schemas.openxmlformats.org/officeDocument/2006/relationships" r:id="rId2"/>
          </a:graphicData>
        </a:graphic>
      </p:graphicFrame>
      <p:sp>
        <p:nvSpPr>
          <p:cNvPr id="13" name="TextBox 3"/>
          <p:cNvSpPr txBox="1"/>
          <p:nvPr/>
        </p:nvSpPr>
        <p:spPr>
          <a:xfrm>
            <a:off x="467163" y="1940255"/>
            <a:ext cx="2919758" cy="223320"/>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1052"/>
              </a:spcBef>
            </a:pPr>
            <a:r>
              <a:rPr lang="en-GB" sz="1400" b="1" i="1" dirty="0">
                <a:solidFill>
                  <a:srgbClr val="222223"/>
                </a:solidFill>
              </a:rPr>
              <a:t>European Union countries</a:t>
            </a:r>
            <a:endParaRPr lang="fr-BE" sz="1400" b="1" i="1" dirty="0" err="1">
              <a:solidFill>
                <a:srgbClr val="222223"/>
              </a:solidFill>
            </a:endParaRPr>
          </a:p>
        </p:txBody>
      </p:sp>
      <p:sp>
        <p:nvSpPr>
          <p:cNvPr id="14" name="TextBox 9"/>
          <p:cNvSpPr txBox="1"/>
          <p:nvPr/>
        </p:nvSpPr>
        <p:spPr>
          <a:xfrm>
            <a:off x="467163" y="4278038"/>
            <a:ext cx="3412354" cy="223320"/>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1052"/>
              </a:spcBef>
            </a:pPr>
            <a:r>
              <a:rPr lang="en-GB" sz="1400" b="1" i="1" dirty="0">
                <a:solidFill>
                  <a:srgbClr val="222223"/>
                </a:solidFill>
              </a:rPr>
              <a:t>Countries outside of the European Union</a:t>
            </a:r>
            <a:endParaRPr lang="fr-BE" sz="1400" b="1" i="1" dirty="0" err="1">
              <a:solidFill>
                <a:srgbClr val="222223"/>
              </a:solidFill>
            </a:endParaRPr>
          </a:p>
        </p:txBody>
      </p:sp>
      <p:graphicFrame>
        <p:nvGraphicFramePr>
          <p:cNvPr id="11" name="Table 10"/>
          <p:cNvGraphicFramePr>
            <a:graphicFrameLocks noGrp="1"/>
          </p:cNvGraphicFramePr>
          <p:nvPr>
            <p:extLst>
              <p:ext uri="{D42A27DB-BD31-4B8C-83A1-F6EECF244321}">
                <p14:modId xmlns:p14="http://schemas.microsoft.com/office/powerpoint/2010/main" val="974706366"/>
              </p:ext>
            </p:extLst>
          </p:nvPr>
        </p:nvGraphicFramePr>
        <p:xfrm>
          <a:off x="7158132" y="3109288"/>
          <a:ext cx="1293065" cy="1315794"/>
        </p:xfrm>
        <a:graphic>
          <a:graphicData uri="http://schemas.openxmlformats.org/drawingml/2006/table">
            <a:tbl>
              <a:tblPr firstRow="1" bandRow="1">
                <a:tableStyleId>{5C22544A-7EE6-4342-B048-85BDC9FD1C3A}</a:tableStyleId>
              </a:tblPr>
              <a:tblGrid>
                <a:gridCol w="1293065">
                  <a:extLst>
                    <a:ext uri="{9D8B030D-6E8A-4147-A177-3AD203B41FA5}">
                      <a16:colId xmlns="" xmlns:a16="http://schemas.microsoft.com/office/drawing/2014/main" val="20000"/>
                    </a:ext>
                  </a:extLst>
                </a:gridCol>
              </a:tblGrid>
              <a:tr h="217438">
                <a:tc>
                  <a:txBody>
                    <a:bodyPr/>
                    <a:lstStyle/>
                    <a:p>
                      <a:pPr algn="l"/>
                      <a:r>
                        <a:rPr lang="en-GB" sz="900" b="0" cap="all" baseline="0" dirty="0" smtClean="0">
                          <a:solidFill>
                            <a:schemeClr val="tx1">
                              <a:lumMod val="75000"/>
                              <a:lumOff val="25000"/>
                            </a:schemeClr>
                          </a:solidFill>
                        </a:rPr>
                        <a:t>% Stronger</a:t>
                      </a:r>
                      <a:endParaRPr lang="en-GB" sz="900" b="0" cap="all" baseline="0" dirty="0">
                        <a:solidFill>
                          <a:schemeClr val="tx1">
                            <a:lumMod val="75000"/>
                            <a:lumOff val="25000"/>
                          </a:schemeClr>
                        </a:solidFill>
                      </a:endParaRPr>
                    </a:p>
                  </a:txBody>
                  <a:tcPr marL="0" marR="0" marB="28800" anchor="b">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110580">
                <a:tc>
                  <a:txBody>
                    <a:bodyPr/>
                    <a:lstStyle/>
                    <a:p>
                      <a:pPr algn="l"/>
                      <a:endParaRPr lang="en-GB" sz="700" dirty="0"/>
                    </a:p>
                  </a:txBody>
                  <a:tcPr marL="86209"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accent6"/>
                    </a:solidFill>
                  </a:tcPr>
                </a:tc>
                <a:extLst>
                  <a:ext uri="{0D108BD9-81ED-4DB2-BD59-A6C34878D82A}">
                    <a16:rowId xmlns="" xmlns:a16="http://schemas.microsoft.com/office/drawing/2014/main" val="10004"/>
                  </a:ext>
                </a:extLst>
              </a:tr>
              <a:tr h="110580">
                <a:tc>
                  <a:txBody>
                    <a:bodyPr/>
                    <a:lstStyle/>
                    <a:p>
                      <a:pPr algn="l"/>
                      <a:endParaRPr lang="en-GB" sz="700" dirty="0"/>
                    </a:p>
                  </a:txBody>
                  <a:tcPr marL="86209"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5"/>
                  </a:ext>
                </a:extLst>
              </a:tr>
              <a:tr h="217438">
                <a:tc>
                  <a:txBody>
                    <a:bodyPr/>
                    <a:lstStyle/>
                    <a:p>
                      <a:pPr marL="0" algn="l" defTabSz="914400" rtl="0" eaLnBrk="1" latinLnBrk="0" hangingPunct="1"/>
                      <a:r>
                        <a:rPr lang="en-GB" sz="900" b="0" kern="1200" cap="all" baseline="0" dirty="0" smtClean="0">
                          <a:solidFill>
                            <a:schemeClr val="tx1">
                              <a:lumMod val="75000"/>
                              <a:lumOff val="25000"/>
                            </a:schemeClr>
                          </a:solidFill>
                          <a:latin typeface="+mn-lt"/>
                          <a:ea typeface="+mn-ea"/>
                          <a:cs typeface="+mn-cs"/>
                        </a:rPr>
                        <a:t>% Make no difference</a:t>
                      </a:r>
                      <a:endParaRPr lang="en-GB" sz="900" b="0" kern="1200" cap="all" baseline="0" dirty="0">
                        <a:solidFill>
                          <a:schemeClr val="tx1">
                            <a:lumMod val="75000"/>
                            <a:lumOff val="25000"/>
                          </a:schemeClr>
                        </a:solidFill>
                        <a:latin typeface="+mn-lt"/>
                        <a:ea typeface="+mn-ea"/>
                        <a:cs typeface="+mn-cs"/>
                      </a:endParaRPr>
                    </a:p>
                  </a:txBody>
                  <a:tcPr marL="0" marR="0" marB="28800" anchor="b">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6"/>
                  </a:ext>
                </a:extLst>
              </a:tr>
              <a:tr h="110580">
                <a:tc>
                  <a:txBody>
                    <a:bodyPr/>
                    <a:lstStyle/>
                    <a:p>
                      <a:pPr algn="l"/>
                      <a:endParaRPr lang="en-GB" sz="700" dirty="0"/>
                    </a:p>
                  </a:txBody>
                  <a:tcPr marL="86209"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accent4"/>
                    </a:solidFill>
                  </a:tcPr>
                </a:tc>
                <a:extLst>
                  <a:ext uri="{0D108BD9-81ED-4DB2-BD59-A6C34878D82A}">
                    <a16:rowId xmlns="" xmlns:a16="http://schemas.microsoft.com/office/drawing/2014/main" val="10007"/>
                  </a:ext>
                </a:extLst>
              </a:tr>
              <a:tr h="110580">
                <a:tc>
                  <a:txBody>
                    <a:bodyPr/>
                    <a:lstStyle/>
                    <a:p>
                      <a:pPr algn="l"/>
                      <a:endParaRPr lang="en-GB" sz="700" dirty="0"/>
                    </a:p>
                  </a:txBody>
                  <a:tcPr marL="86209"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8"/>
                  </a:ext>
                </a:extLst>
              </a:tr>
              <a:tr h="217438">
                <a:tc>
                  <a:txBody>
                    <a:bodyPr/>
                    <a:lstStyle/>
                    <a:p>
                      <a:pPr algn="l"/>
                      <a:r>
                        <a:rPr lang="en-GB" sz="900" b="0" cap="all" baseline="0" dirty="0" smtClean="0">
                          <a:solidFill>
                            <a:schemeClr val="tx1">
                              <a:lumMod val="75000"/>
                              <a:lumOff val="25000"/>
                            </a:schemeClr>
                          </a:solidFill>
                        </a:rPr>
                        <a:t>% weaker</a:t>
                      </a:r>
                      <a:endParaRPr lang="en-GB" sz="900" b="0" cap="all" baseline="0" dirty="0">
                        <a:solidFill>
                          <a:schemeClr val="tx1">
                            <a:lumMod val="75000"/>
                            <a:lumOff val="25000"/>
                          </a:schemeClr>
                        </a:solidFill>
                      </a:endParaRPr>
                    </a:p>
                  </a:txBody>
                  <a:tcPr marL="0" marR="0" marB="28800" anchor="b">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9"/>
                  </a:ext>
                </a:extLst>
              </a:tr>
              <a:tr h="110580">
                <a:tc>
                  <a:txBody>
                    <a:bodyPr/>
                    <a:lstStyle/>
                    <a:p>
                      <a:pPr algn="l"/>
                      <a:endParaRPr lang="en-GB" sz="700" dirty="0"/>
                    </a:p>
                  </a:txBody>
                  <a:tcPr marL="86209"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accent3"/>
                    </a:solidFill>
                  </a:tcPr>
                </a:tc>
                <a:extLst>
                  <a:ext uri="{0D108BD9-81ED-4DB2-BD59-A6C34878D82A}">
                    <a16:rowId xmlns="" xmlns:a16="http://schemas.microsoft.com/office/drawing/2014/main" val="10010"/>
                  </a:ext>
                </a:extLst>
              </a:tr>
              <a:tr h="110580">
                <a:tc>
                  <a:txBody>
                    <a:bodyPr/>
                    <a:lstStyle/>
                    <a:p>
                      <a:pPr algn="l"/>
                      <a:endParaRPr lang="en-GB" sz="700" dirty="0"/>
                    </a:p>
                  </a:txBody>
                  <a:tcPr marL="86209"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14"/>
                  </a:ext>
                </a:extLst>
              </a:tr>
            </a:tbl>
          </a:graphicData>
        </a:graphic>
      </p:graphicFrame>
    </p:spTree>
    <p:extLst>
      <p:ext uri="{BB962C8B-B14F-4D97-AF65-F5344CB8AC3E}">
        <p14:creationId xmlns:p14="http://schemas.microsoft.com/office/powerpoint/2010/main" val="14691111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476378" y="2403071"/>
            <a:ext cx="3370516" cy="556167"/>
          </a:xfrm>
        </p:spPr>
        <p:txBody>
          <a:bodyPr/>
          <a:lstStyle/>
          <a:p>
            <a:r>
              <a:rPr lang="en-GB" dirty="0">
                <a:solidFill>
                  <a:srgbClr val="FFFFFF"/>
                </a:solidFill>
                <a:cs typeface="Times New Roman" pitchFamily="18" charset="0"/>
              </a:rPr>
              <a:t>Future of Europe</a:t>
            </a:r>
          </a:p>
        </p:txBody>
      </p:sp>
      <p:sp>
        <p:nvSpPr>
          <p:cNvPr id="5" name="Text Placeholder 4"/>
          <p:cNvSpPr>
            <a:spLocks noGrp="1"/>
          </p:cNvSpPr>
          <p:nvPr>
            <p:ph type="body" sz="quarter" idx="10"/>
          </p:nvPr>
        </p:nvSpPr>
        <p:spPr>
          <a:xfrm>
            <a:off x="476379" y="3233067"/>
            <a:ext cx="3772514" cy="2188565"/>
          </a:xfrm>
        </p:spPr>
        <p:txBody>
          <a:bodyPr/>
          <a:lstStyle/>
          <a:p>
            <a:endParaRPr lang="en-GB" sz="1200" dirty="0"/>
          </a:p>
        </p:txBody>
      </p:sp>
      <p:pic>
        <p:nvPicPr>
          <p:cNvPr id="7" name="Picture 2" descr="http://foreignpolicyblogs.com/wp-content/uploads/eu-flag1-e1355499708449.jpg"/>
          <p:cNvPicPr>
            <a:picLocks noGrp="1" noChangeAspect="1" noChangeArrowheads="1"/>
          </p:cNvPicPr>
          <p:nvPr>
            <p:ph type="pic" sz="quarter" idx="11"/>
          </p:nvPr>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bwMode="auto">
          <a:prstGeom prst="rect">
            <a:avLst/>
          </a:prstGeom>
          <a:noFill/>
        </p:spPr>
      </p:pic>
    </p:spTree>
    <p:extLst>
      <p:ext uri="{BB962C8B-B14F-4D97-AF65-F5344CB8AC3E}">
        <p14:creationId xmlns:p14="http://schemas.microsoft.com/office/powerpoint/2010/main" val="1955591794"/>
      </p:ext>
    </p:extLst>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p:txBody>
          <a:bodyPr/>
          <a:lstStyle/>
          <a:p>
            <a:r>
              <a:rPr lang="en-GB" dirty="0" smtClean="0"/>
              <a:t>Source: Ipsos Global @</a:t>
            </a:r>
            <a:r>
              <a:rPr lang="en-GB" dirty="0" err="1" smtClean="0"/>
              <a:t>dvisor</a:t>
            </a:r>
            <a:endParaRPr lang="en-GB" dirty="0"/>
          </a:p>
        </p:txBody>
      </p:sp>
      <p:sp>
        <p:nvSpPr>
          <p:cNvPr id="6" name="Title 5"/>
          <p:cNvSpPr>
            <a:spLocks noGrp="1"/>
          </p:cNvSpPr>
          <p:nvPr>
            <p:ph type="title"/>
          </p:nvPr>
        </p:nvSpPr>
        <p:spPr>
          <a:xfrm>
            <a:off x="476994" y="767276"/>
            <a:ext cx="6658660" cy="448445"/>
          </a:xfrm>
        </p:spPr>
        <p:txBody>
          <a:bodyPr/>
          <a:lstStyle/>
          <a:p>
            <a:r>
              <a:rPr lang="en-US" sz="2500" dirty="0"/>
              <a:t>How the future EU will and should look like</a:t>
            </a:r>
          </a:p>
        </p:txBody>
      </p:sp>
      <p:sp>
        <p:nvSpPr>
          <p:cNvPr id="13" name="Text Placeholder 7"/>
          <p:cNvSpPr txBox="1">
            <a:spLocks/>
          </p:cNvSpPr>
          <p:nvPr/>
        </p:nvSpPr>
        <p:spPr bwMode="gray">
          <a:xfrm>
            <a:off x="472405" y="6074098"/>
            <a:ext cx="5393277" cy="163258"/>
          </a:xfrm>
          <a:prstGeom prst="rect">
            <a:avLst/>
          </a:prstGeom>
          <a:noFill/>
        </p:spPr>
        <p:txBody>
          <a:bodyPr vert="horz" lIns="0" tIns="0" rIns="0" bIns="0" rtlCol="0" anchor="b">
            <a:noAutofit/>
          </a:bodyPr>
          <a:lstStyle>
            <a:lvl1pPr marL="0" indent="0" algn="l" defTabSz="914400" rtl="0" eaLnBrk="1" latinLnBrk="0" hangingPunct="1">
              <a:lnSpc>
                <a:spcPct val="110000"/>
              </a:lnSpc>
              <a:spcBef>
                <a:spcPts val="600"/>
              </a:spcBef>
              <a:spcAft>
                <a:spcPts val="600"/>
              </a:spcAft>
              <a:buClr>
                <a:schemeClr val="bg2"/>
              </a:buClr>
              <a:buFontTx/>
              <a:buNone/>
              <a:defRPr sz="800" kern="1200">
                <a:solidFill>
                  <a:schemeClr val="tx1"/>
                </a:solidFill>
                <a:latin typeface="+mn-lt"/>
                <a:ea typeface="+mn-ea"/>
                <a:cs typeface="+mn-cs"/>
              </a:defRPr>
            </a:lvl1pPr>
            <a:lvl2pPr marL="525902" indent="0" algn="l" defTabSz="914400" rtl="0" eaLnBrk="1" latinLnBrk="0" hangingPunct="1">
              <a:lnSpc>
                <a:spcPct val="110000"/>
              </a:lnSpc>
              <a:spcBef>
                <a:spcPts val="600"/>
              </a:spcBef>
              <a:spcAft>
                <a:spcPts val="600"/>
              </a:spcAft>
              <a:buClr>
                <a:schemeClr val="bg2"/>
              </a:buClr>
              <a:buFontTx/>
              <a:buNone/>
              <a:defRPr sz="2400" kern="1200">
                <a:solidFill>
                  <a:schemeClr val="tx1"/>
                </a:solidFill>
                <a:latin typeface="+mn-lt"/>
                <a:ea typeface="+mn-ea"/>
                <a:cs typeface="+mn-cs"/>
              </a:defRPr>
            </a:lvl2pPr>
            <a:lvl3pPr marL="1051804" indent="0" algn="l" defTabSz="914400" rtl="0" eaLnBrk="1" latinLnBrk="0" hangingPunct="1">
              <a:lnSpc>
                <a:spcPct val="110000"/>
              </a:lnSpc>
              <a:spcBef>
                <a:spcPts val="600"/>
              </a:spcBef>
              <a:spcAft>
                <a:spcPts val="600"/>
              </a:spcAft>
              <a:buClr>
                <a:schemeClr val="bg2"/>
              </a:buClr>
              <a:buFontTx/>
              <a:buNone/>
              <a:defRPr sz="2000" kern="1200">
                <a:solidFill>
                  <a:schemeClr val="tx1"/>
                </a:solidFill>
                <a:latin typeface="+mn-lt"/>
                <a:ea typeface="+mn-ea"/>
                <a:cs typeface="+mn-cs"/>
              </a:defRPr>
            </a:lvl3pPr>
            <a:lvl4pPr marL="1577706" indent="0" algn="l" defTabSz="914400" rtl="0" eaLnBrk="1" latinLnBrk="0" hangingPunct="1">
              <a:lnSpc>
                <a:spcPct val="110000"/>
              </a:lnSpc>
              <a:spcBef>
                <a:spcPts val="600"/>
              </a:spcBef>
              <a:spcAft>
                <a:spcPts val="600"/>
              </a:spcAft>
              <a:buClr>
                <a:schemeClr val="bg2"/>
              </a:buClr>
              <a:buFontTx/>
              <a:buNone/>
              <a:defRPr sz="1800" kern="1200">
                <a:solidFill>
                  <a:schemeClr val="tx1"/>
                </a:solidFill>
                <a:latin typeface="+mn-lt"/>
                <a:ea typeface="+mn-ea"/>
                <a:cs typeface="+mn-cs"/>
              </a:defRPr>
            </a:lvl4pPr>
            <a:lvl5pPr marL="2103606" indent="0" algn="l" defTabSz="914400" rtl="0" eaLnBrk="1" latinLnBrk="0" hangingPunct="1">
              <a:lnSpc>
                <a:spcPct val="110000"/>
              </a:lnSpc>
              <a:spcBef>
                <a:spcPts val="600"/>
              </a:spcBef>
              <a:spcAft>
                <a:spcPts val="600"/>
              </a:spcAft>
              <a:buClr>
                <a:schemeClr val="bg2"/>
              </a:buClr>
              <a:buFontTx/>
              <a:buNone/>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
                <a:srgbClr val="222223"/>
              </a:buClr>
            </a:pPr>
            <a:r>
              <a:rPr lang="it-IT" dirty="0" smtClean="0">
                <a:solidFill>
                  <a:srgbClr val="222223"/>
                </a:solidFill>
              </a:rPr>
              <a:t>Base: 7022  adults aged 16-64 across</a:t>
            </a:r>
            <a:r>
              <a:rPr lang="en-US" dirty="0" smtClean="0">
                <a:solidFill>
                  <a:srgbClr val="222223"/>
                </a:solidFill>
              </a:rPr>
              <a:t> Belgium, France, Germany, </a:t>
            </a:r>
            <a:r>
              <a:rPr lang="en-GB" dirty="0">
                <a:solidFill>
                  <a:srgbClr val="222223"/>
                </a:solidFill>
              </a:rPr>
              <a:t>Great Britain </a:t>
            </a:r>
            <a:r>
              <a:rPr lang="en-GB" dirty="0" smtClean="0">
                <a:solidFill>
                  <a:srgbClr val="222223"/>
                </a:solidFill>
              </a:rPr>
              <a:t>, </a:t>
            </a:r>
            <a:r>
              <a:rPr lang="en-US" dirty="0" smtClean="0">
                <a:solidFill>
                  <a:srgbClr val="222223"/>
                </a:solidFill>
              </a:rPr>
              <a:t>Hungary, Italy, Poland, Spain, Sweden</a:t>
            </a:r>
            <a:r>
              <a:rPr lang="en-GB" dirty="0" smtClean="0">
                <a:solidFill>
                  <a:srgbClr val="222223"/>
                </a:solidFill>
              </a:rPr>
              <a:t>, March-</a:t>
            </a:r>
            <a:r>
              <a:rPr lang="it-IT" dirty="0" smtClean="0">
                <a:solidFill>
                  <a:srgbClr val="222223"/>
                </a:solidFill>
              </a:rPr>
              <a:t>April 2016</a:t>
            </a:r>
            <a:endParaRPr lang="it-IT" dirty="0">
              <a:solidFill>
                <a:srgbClr val="222223"/>
              </a:solidFill>
            </a:endParaRPr>
          </a:p>
        </p:txBody>
      </p:sp>
      <p:sp>
        <p:nvSpPr>
          <p:cNvPr id="21" name="TextBox 20"/>
          <p:cNvSpPr txBox="1"/>
          <p:nvPr/>
        </p:nvSpPr>
        <p:spPr>
          <a:xfrm>
            <a:off x="472404" y="1246404"/>
            <a:ext cx="3914873" cy="609398"/>
          </a:xfrm>
          <a:prstGeom prst="rect">
            <a:avLst/>
          </a:prstGeom>
          <a:solidFill>
            <a:schemeClr val="tx1">
              <a:lumMod val="50000"/>
              <a:lumOff val="50000"/>
            </a:schemeClr>
          </a:solidFill>
        </p:spPr>
        <p:txBody>
          <a:bodyPr wrap="square" lIns="0" tIns="0" rIns="0" bIns="0" numCol="1" rtlCol="0">
            <a:spAutoFit/>
          </a:bodyPr>
          <a:lstStyle/>
          <a:p>
            <a:pPr algn="ctr">
              <a:lnSpc>
                <a:spcPct val="110000"/>
              </a:lnSpc>
              <a:spcBef>
                <a:spcPts val="2104"/>
              </a:spcBef>
              <a:buClr>
                <a:srgbClr val="222223"/>
              </a:buClr>
            </a:pPr>
            <a:r>
              <a:rPr lang="en-US" b="1" dirty="0" smtClean="0">
                <a:solidFill>
                  <a:prstClr val="white"/>
                </a:solidFill>
              </a:rPr>
              <a:t>Do you think the European Union in 2020 will... </a:t>
            </a:r>
          </a:p>
        </p:txBody>
      </p:sp>
      <p:sp>
        <p:nvSpPr>
          <p:cNvPr id="44" name="TextBox 43"/>
          <p:cNvSpPr txBox="1"/>
          <p:nvPr/>
        </p:nvSpPr>
        <p:spPr>
          <a:xfrm>
            <a:off x="4801980" y="1246404"/>
            <a:ext cx="3884551" cy="609398"/>
          </a:xfrm>
          <a:prstGeom prst="rect">
            <a:avLst/>
          </a:prstGeom>
          <a:solidFill>
            <a:schemeClr val="tx1">
              <a:lumMod val="50000"/>
              <a:lumOff val="50000"/>
            </a:schemeClr>
          </a:solidFill>
        </p:spPr>
        <p:txBody>
          <a:bodyPr wrap="square" lIns="0" tIns="0" rIns="0" bIns="0" numCol="1" rtlCol="0">
            <a:spAutoFit/>
          </a:bodyPr>
          <a:lstStyle/>
          <a:p>
            <a:pPr algn="ctr">
              <a:lnSpc>
                <a:spcPct val="110000"/>
              </a:lnSpc>
              <a:spcBef>
                <a:spcPts val="2104"/>
              </a:spcBef>
              <a:buClr>
                <a:srgbClr val="222223"/>
              </a:buClr>
            </a:pPr>
            <a:r>
              <a:rPr lang="en-US" b="1" dirty="0" smtClean="0">
                <a:solidFill>
                  <a:prstClr val="white"/>
                </a:solidFill>
              </a:rPr>
              <a:t>What </a:t>
            </a:r>
            <a:r>
              <a:rPr lang="en-US" b="1" dirty="0">
                <a:solidFill>
                  <a:prstClr val="white"/>
                </a:solidFill>
              </a:rPr>
              <a:t>should be the long-term policy of your </a:t>
            </a:r>
            <a:r>
              <a:rPr lang="en-US" b="1" dirty="0" smtClean="0">
                <a:solidFill>
                  <a:prstClr val="white"/>
                </a:solidFill>
              </a:rPr>
              <a:t>country?</a:t>
            </a:r>
            <a:endParaRPr lang="en-US" b="1" dirty="0">
              <a:solidFill>
                <a:prstClr val="white"/>
              </a:solidFill>
            </a:endParaRPr>
          </a:p>
        </p:txBody>
      </p:sp>
      <p:graphicFrame>
        <p:nvGraphicFramePr>
          <p:cNvPr id="45" name="Content Placeholder 6"/>
          <p:cNvGraphicFramePr>
            <a:graphicFrameLocks noGrp="1"/>
          </p:cNvGraphicFramePr>
          <p:nvPr>
            <p:ph sz="quarter" idx="4294967295"/>
            <p:extLst>
              <p:ext uri="{D42A27DB-BD31-4B8C-83A1-F6EECF244321}">
                <p14:modId xmlns:p14="http://schemas.microsoft.com/office/powerpoint/2010/main" val="3887631463"/>
              </p:ext>
            </p:extLst>
          </p:nvPr>
        </p:nvGraphicFramePr>
        <p:xfrm>
          <a:off x="354612" y="2156824"/>
          <a:ext cx="4663345" cy="366265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7" name="Content Placeholder 6"/>
          <p:cNvGraphicFramePr>
            <a:graphicFrameLocks noGrp="1"/>
          </p:cNvGraphicFramePr>
          <p:nvPr>
            <p:ph sz="quarter" idx="4294967295"/>
            <p:extLst>
              <p:ext uri="{D42A27DB-BD31-4B8C-83A1-F6EECF244321}">
                <p14:modId xmlns:p14="http://schemas.microsoft.com/office/powerpoint/2010/main" val="3730005565"/>
              </p:ext>
            </p:extLst>
          </p:nvPr>
        </p:nvGraphicFramePr>
        <p:xfrm>
          <a:off x="4801980" y="2156824"/>
          <a:ext cx="4663345" cy="3662658"/>
        </p:xfrm>
        <a:graphic>
          <a:graphicData uri="http://schemas.openxmlformats.org/drawingml/2006/chart">
            <c:chart xmlns:c="http://schemas.openxmlformats.org/drawingml/2006/chart" xmlns:r="http://schemas.openxmlformats.org/officeDocument/2006/relationships" r:id="rId3"/>
          </a:graphicData>
        </a:graphic>
      </p:graphicFrame>
      <p:cxnSp>
        <p:nvCxnSpPr>
          <p:cNvPr id="48" name="Straight Connector 47"/>
          <p:cNvCxnSpPr/>
          <p:nvPr/>
        </p:nvCxnSpPr>
        <p:spPr>
          <a:xfrm flipV="1">
            <a:off x="446506" y="2965249"/>
            <a:ext cx="8214126" cy="6576"/>
          </a:xfrm>
          <a:prstGeom prst="line">
            <a:avLst/>
          </a:prstGeom>
          <a:ln w="12700">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483368" y="3618356"/>
            <a:ext cx="8214126" cy="6576"/>
          </a:xfrm>
          <a:prstGeom prst="line">
            <a:avLst/>
          </a:prstGeom>
          <a:ln w="12700">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483368" y="4343348"/>
            <a:ext cx="8214126" cy="6576"/>
          </a:xfrm>
          <a:prstGeom prst="line">
            <a:avLst/>
          </a:prstGeom>
          <a:ln w="12700">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446506" y="4989879"/>
            <a:ext cx="8214126" cy="6576"/>
          </a:xfrm>
          <a:prstGeom prst="line">
            <a:avLst/>
          </a:prstGeom>
          <a:ln w="12700">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429093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p:txBody>
          <a:bodyPr/>
          <a:lstStyle/>
          <a:p>
            <a:r>
              <a:rPr lang="en-GB" dirty="0" smtClean="0"/>
              <a:t>Source: Ipsos Global @</a:t>
            </a:r>
            <a:r>
              <a:rPr lang="en-GB" dirty="0" err="1" smtClean="0"/>
              <a:t>dvisor</a:t>
            </a:r>
            <a:endParaRPr lang="en-GB" dirty="0"/>
          </a:p>
        </p:txBody>
      </p:sp>
      <p:sp>
        <p:nvSpPr>
          <p:cNvPr id="6" name="Title 5"/>
          <p:cNvSpPr>
            <a:spLocks noGrp="1"/>
          </p:cNvSpPr>
          <p:nvPr>
            <p:ph type="title"/>
          </p:nvPr>
        </p:nvSpPr>
        <p:spPr>
          <a:xfrm>
            <a:off x="476994" y="767276"/>
            <a:ext cx="6658660" cy="448445"/>
          </a:xfrm>
        </p:spPr>
        <p:txBody>
          <a:bodyPr/>
          <a:lstStyle/>
          <a:p>
            <a:r>
              <a:rPr lang="en-US" sz="2500" dirty="0"/>
              <a:t>How the future EU will and should look like</a:t>
            </a:r>
          </a:p>
        </p:txBody>
      </p:sp>
      <p:sp>
        <p:nvSpPr>
          <p:cNvPr id="12" name="Text Placeholder 11"/>
          <p:cNvSpPr>
            <a:spLocks noGrp="1"/>
          </p:cNvSpPr>
          <p:nvPr>
            <p:ph type="body" sz="quarter" idx="19"/>
          </p:nvPr>
        </p:nvSpPr>
        <p:spPr>
          <a:xfrm>
            <a:off x="472405" y="1245308"/>
            <a:ext cx="5738857" cy="541687"/>
          </a:xfrm>
        </p:spPr>
        <p:txBody>
          <a:bodyPr/>
          <a:lstStyle/>
          <a:p>
            <a:pPr>
              <a:spcBef>
                <a:spcPts val="0"/>
              </a:spcBef>
              <a:spcAft>
                <a:spcPts val="0"/>
              </a:spcAft>
            </a:pPr>
            <a:r>
              <a:rPr lang="en-US" sz="1600" dirty="0"/>
              <a:t>(1) Do you think the European Union in 2020 will... and</a:t>
            </a:r>
          </a:p>
          <a:p>
            <a:pPr>
              <a:spcBef>
                <a:spcPts val="0"/>
              </a:spcBef>
              <a:spcAft>
                <a:spcPts val="0"/>
              </a:spcAft>
            </a:pPr>
            <a:r>
              <a:rPr lang="en-US" sz="1600" dirty="0"/>
              <a:t>(2) What should be the long-term policy of your country…</a:t>
            </a:r>
            <a:endParaRPr lang="en-US" dirty="0"/>
          </a:p>
        </p:txBody>
      </p:sp>
      <p:graphicFrame>
        <p:nvGraphicFramePr>
          <p:cNvPr id="11" name="Content Placeholder 4"/>
          <p:cNvGraphicFramePr>
            <a:graphicFrameLocks noGrp="1"/>
          </p:cNvGraphicFramePr>
          <p:nvPr>
            <p:ph sz="quarter" idx="14"/>
            <p:extLst>
              <p:ext uri="{D42A27DB-BD31-4B8C-83A1-F6EECF244321}">
                <p14:modId xmlns:p14="http://schemas.microsoft.com/office/powerpoint/2010/main" val="4032561438"/>
              </p:ext>
            </p:extLst>
          </p:nvPr>
        </p:nvGraphicFramePr>
        <p:xfrm>
          <a:off x="539492" y="2414791"/>
          <a:ext cx="8188166" cy="1959319"/>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p:cNvSpPr txBox="1"/>
          <p:nvPr/>
        </p:nvSpPr>
        <p:spPr>
          <a:xfrm>
            <a:off x="1087251" y="4504730"/>
            <a:ext cx="1945385" cy="1909754"/>
          </a:xfrm>
          <a:prstGeom prst="rect">
            <a:avLst/>
          </a:prstGeom>
          <a:noFill/>
        </p:spPr>
        <p:txBody>
          <a:bodyPr wrap="square" lIns="0" tIns="0" rIns="0" bIns="0" rtlCol="0">
            <a:spAutoFit/>
          </a:bodyPr>
          <a:lstStyle/>
          <a:p>
            <a:pPr>
              <a:lnSpc>
                <a:spcPct val="110000"/>
              </a:lnSpc>
              <a:spcBef>
                <a:spcPts val="2104"/>
              </a:spcBef>
              <a:buClr>
                <a:srgbClr val="222223"/>
              </a:buClr>
            </a:pPr>
            <a:r>
              <a:rPr lang="en-US" sz="900" dirty="0">
                <a:solidFill>
                  <a:srgbClr val="222223"/>
                </a:solidFill>
              </a:rPr>
              <a:t>(1) ...have a single European government+ ...be more integrated, with more powers for the European Union compared to individual countries </a:t>
            </a:r>
          </a:p>
          <a:p>
            <a:pPr>
              <a:lnSpc>
                <a:spcPct val="110000"/>
              </a:lnSpc>
              <a:spcBef>
                <a:spcPts val="2104"/>
              </a:spcBef>
              <a:buClr>
                <a:srgbClr val="222223"/>
              </a:buClr>
            </a:pPr>
            <a:r>
              <a:rPr lang="en-US" sz="900" dirty="0">
                <a:solidFill>
                  <a:srgbClr val="222223"/>
                </a:solidFill>
              </a:rPr>
              <a:t>(2) Work for the formation of a single European government + Stay in the EU and try to increase the EU's powers</a:t>
            </a:r>
          </a:p>
          <a:p>
            <a:pPr>
              <a:lnSpc>
                <a:spcPct val="110000"/>
              </a:lnSpc>
              <a:spcBef>
                <a:spcPts val="2104"/>
              </a:spcBef>
              <a:buClr>
                <a:srgbClr val="222223"/>
              </a:buClr>
            </a:pPr>
            <a:endParaRPr lang="nl-BE" sz="900" dirty="0">
              <a:solidFill>
                <a:srgbClr val="222223"/>
              </a:solidFill>
            </a:endParaRPr>
          </a:p>
        </p:txBody>
      </p:sp>
      <p:sp>
        <p:nvSpPr>
          <p:cNvPr id="15" name="TextBox 14"/>
          <p:cNvSpPr txBox="1"/>
          <p:nvPr/>
        </p:nvSpPr>
        <p:spPr>
          <a:xfrm>
            <a:off x="3709957" y="4538182"/>
            <a:ext cx="1847236" cy="1046815"/>
          </a:xfrm>
          <a:prstGeom prst="rect">
            <a:avLst/>
          </a:prstGeom>
          <a:noFill/>
        </p:spPr>
        <p:txBody>
          <a:bodyPr wrap="square" lIns="0" tIns="0" rIns="0" bIns="0" rtlCol="0">
            <a:spAutoFit/>
          </a:bodyPr>
          <a:lstStyle/>
          <a:p>
            <a:pPr>
              <a:lnSpc>
                <a:spcPct val="110000"/>
              </a:lnSpc>
              <a:spcBef>
                <a:spcPts val="2104"/>
              </a:spcBef>
              <a:buClr>
                <a:srgbClr val="222223"/>
              </a:buClr>
            </a:pPr>
            <a:r>
              <a:rPr lang="en-US" sz="900" dirty="0">
                <a:solidFill>
                  <a:srgbClr val="222223"/>
                </a:solidFill>
              </a:rPr>
              <a:t>(1) ...resemble todays European Union, with the same balance of powers between the EU and individual countries</a:t>
            </a:r>
          </a:p>
          <a:p>
            <a:pPr>
              <a:lnSpc>
                <a:spcPct val="110000"/>
              </a:lnSpc>
              <a:spcBef>
                <a:spcPts val="2104"/>
              </a:spcBef>
              <a:buClr>
                <a:srgbClr val="222223"/>
              </a:buClr>
            </a:pPr>
            <a:r>
              <a:rPr lang="en-US" sz="900" dirty="0">
                <a:solidFill>
                  <a:srgbClr val="222223"/>
                </a:solidFill>
              </a:rPr>
              <a:t>(2) Leave things as they are</a:t>
            </a:r>
            <a:endParaRPr lang="nl-BE" sz="900" dirty="0">
              <a:solidFill>
                <a:srgbClr val="222223"/>
              </a:solidFill>
            </a:endParaRPr>
          </a:p>
        </p:txBody>
      </p:sp>
      <p:sp>
        <p:nvSpPr>
          <p:cNvPr id="16" name="TextBox 15"/>
          <p:cNvSpPr txBox="1"/>
          <p:nvPr/>
        </p:nvSpPr>
        <p:spPr>
          <a:xfrm>
            <a:off x="6363845" y="4581414"/>
            <a:ext cx="1841053" cy="1786564"/>
          </a:xfrm>
          <a:prstGeom prst="rect">
            <a:avLst/>
          </a:prstGeom>
          <a:noFill/>
        </p:spPr>
        <p:txBody>
          <a:bodyPr wrap="square" lIns="0" tIns="0" rIns="0" bIns="0" rtlCol="0">
            <a:spAutoFit/>
          </a:bodyPr>
          <a:lstStyle/>
          <a:p>
            <a:pPr>
              <a:lnSpc>
                <a:spcPct val="110000"/>
              </a:lnSpc>
              <a:spcBef>
                <a:spcPts val="2104"/>
              </a:spcBef>
              <a:buClr>
                <a:srgbClr val="222223"/>
              </a:buClr>
            </a:pPr>
            <a:r>
              <a:rPr lang="en-US" sz="900" dirty="0">
                <a:solidFill>
                  <a:srgbClr val="222223"/>
                </a:solidFill>
              </a:rPr>
              <a:t>(1) ...be less integrated, with fewer powers for the European Union compared to individual countries + ...have disappeared altogether</a:t>
            </a:r>
          </a:p>
          <a:p>
            <a:pPr>
              <a:lnSpc>
                <a:spcPct val="110000"/>
              </a:lnSpc>
              <a:spcBef>
                <a:spcPts val="2104"/>
              </a:spcBef>
              <a:buClr>
                <a:srgbClr val="222223"/>
              </a:buClr>
            </a:pPr>
            <a:r>
              <a:rPr lang="nl-BE" sz="900" dirty="0">
                <a:solidFill>
                  <a:srgbClr val="222223"/>
                </a:solidFill>
              </a:rPr>
              <a:t>(2) </a:t>
            </a:r>
            <a:r>
              <a:rPr lang="en-US" sz="900" dirty="0">
                <a:solidFill>
                  <a:srgbClr val="222223"/>
                </a:solidFill>
              </a:rPr>
              <a:t>Stay in the EU and try to reduce the EU's powers + Leave the European Union</a:t>
            </a:r>
          </a:p>
          <a:p>
            <a:pPr>
              <a:lnSpc>
                <a:spcPct val="110000"/>
              </a:lnSpc>
              <a:spcBef>
                <a:spcPts val="2104"/>
              </a:spcBef>
              <a:buClr>
                <a:srgbClr val="222223"/>
              </a:buClr>
            </a:pPr>
            <a:endParaRPr lang="en-US" sz="900" dirty="0">
              <a:solidFill>
                <a:srgbClr val="222223"/>
              </a:solidFill>
            </a:endParaRPr>
          </a:p>
        </p:txBody>
      </p:sp>
      <p:sp>
        <p:nvSpPr>
          <p:cNvPr id="13" name="Text Placeholder 7"/>
          <p:cNvSpPr txBox="1">
            <a:spLocks/>
          </p:cNvSpPr>
          <p:nvPr/>
        </p:nvSpPr>
        <p:spPr bwMode="gray">
          <a:xfrm>
            <a:off x="472405" y="6074098"/>
            <a:ext cx="5393277" cy="163258"/>
          </a:xfrm>
          <a:prstGeom prst="rect">
            <a:avLst/>
          </a:prstGeom>
          <a:noFill/>
        </p:spPr>
        <p:txBody>
          <a:bodyPr vert="horz" lIns="0" tIns="0" rIns="0" bIns="0" rtlCol="0" anchor="b">
            <a:noAutofit/>
          </a:bodyPr>
          <a:lstStyle>
            <a:lvl1pPr marL="0" indent="0" algn="l" defTabSz="914400" rtl="0" eaLnBrk="1" latinLnBrk="0" hangingPunct="1">
              <a:lnSpc>
                <a:spcPct val="110000"/>
              </a:lnSpc>
              <a:spcBef>
                <a:spcPts val="600"/>
              </a:spcBef>
              <a:spcAft>
                <a:spcPts val="600"/>
              </a:spcAft>
              <a:buClr>
                <a:schemeClr val="bg2"/>
              </a:buClr>
              <a:buFontTx/>
              <a:buNone/>
              <a:defRPr sz="800" kern="1200">
                <a:solidFill>
                  <a:schemeClr val="tx1"/>
                </a:solidFill>
                <a:latin typeface="+mn-lt"/>
                <a:ea typeface="+mn-ea"/>
                <a:cs typeface="+mn-cs"/>
              </a:defRPr>
            </a:lvl1pPr>
            <a:lvl2pPr marL="525902" indent="0" algn="l" defTabSz="914400" rtl="0" eaLnBrk="1" latinLnBrk="0" hangingPunct="1">
              <a:lnSpc>
                <a:spcPct val="110000"/>
              </a:lnSpc>
              <a:spcBef>
                <a:spcPts val="600"/>
              </a:spcBef>
              <a:spcAft>
                <a:spcPts val="600"/>
              </a:spcAft>
              <a:buClr>
                <a:schemeClr val="bg2"/>
              </a:buClr>
              <a:buFontTx/>
              <a:buNone/>
              <a:defRPr sz="2400" kern="1200">
                <a:solidFill>
                  <a:schemeClr val="tx1"/>
                </a:solidFill>
                <a:latin typeface="+mn-lt"/>
                <a:ea typeface="+mn-ea"/>
                <a:cs typeface="+mn-cs"/>
              </a:defRPr>
            </a:lvl2pPr>
            <a:lvl3pPr marL="1051804" indent="0" algn="l" defTabSz="914400" rtl="0" eaLnBrk="1" latinLnBrk="0" hangingPunct="1">
              <a:lnSpc>
                <a:spcPct val="110000"/>
              </a:lnSpc>
              <a:spcBef>
                <a:spcPts val="600"/>
              </a:spcBef>
              <a:spcAft>
                <a:spcPts val="600"/>
              </a:spcAft>
              <a:buClr>
                <a:schemeClr val="bg2"/>
              </a:buClr>
              <a:buFontTx/>
              <a:buNone/>
              <a:defRPr sz="2000" kern="1200">
                <a:solidFill>
                  <a:schemeClr val="tx1"/>
                </a:solidFill>
                <a:latin typeface="+mn-lt"/>
                <a:ea typeface="+mn-ea"/>
                <a:cs typeface="+mn-cs"/>
              </a:defRPr>
            </a:lvl3pPr>
            <a:lvl4pPr marL="1577706" indent="0" algn="l" defTabSz="914400" rtl="0" eaLnBrk="1" latinLnBrk="0" hangingPunct="1">
              <a:lnSpc>
                <a:spcPct val="110000"/>
              </a:lnSpc>
              <a:spcBef>
                <a:spcPts val="600"/>
              </a:spcBef>
              <a:spcAft>
                <a:spcPts val="600"/>
              </a:spcAft>
              <a:buClr>
                <a:schemeClr val="bg2"/>
              </a:buClr>
              <a:buFontTx/>
              <a:buNone/>
              <a:defRPr sz="1800" kern="1200">
                <a:solidFill>
                  <a:schemeClr val="tx1"/>
                </a:solidFill>
                <a:latin typeface="+mn-lt"/>
                <a:ea typeface="+mn-ea"/>
                <a:cs typeface="+mn-cs"/>
              </a:defRPr>
            </a:lvl4pPr>
            <a:lvl5pPr marL="2103606" indent="0" algn="l" defTabSz="914400" rtl="0" eaLnBrk="1" latinLnBrk="0" hangingPunct="1">
              <a:lnSpc>
                <a:spcPct val="110000"/>
              </a:lnSpc>
              <a:spcBef>
                <a:spcPts val="600"/>
              </a:spcBef>
              <a:spcAft>
                <a:spcPts val="600"/>
              </a:spcAft>
              <a:buClr>
                <a:schemeClr val="bg2"/>
              </a:buClr>
              <a:buFontTx/>
              <a:buNone/>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
                <a:srgbClr val="222223"/>
              </a:buClr>
            </a:pPr>
            <a:r>
              <a:rPr lang="it-IT" dirty="0" smtClean="0">
                <a:solidFill>
                  <a:srgbClr val="222223"/>
                </a:solidFill>
              </a:rPr>
              <a:t>Base: 7022  adults aged 16-64 across</a:t>
            </a:r>
            <a:r>
              <a:rPr lang="en-US" dirty="0" smtClean="0">
                <a:solidFill>
                  <a:srgbClr val="222223"/>
                </a:solidFill>
              </a:rPr>
              <a:t> Belgium, France, Germany, </a:t>
            </a:r>
            <a:r>
              <a:rPr lang="en-GB" dirty="0">
                <a:solidFill>
                  <a:srgbClr val="222223"/>
                </a:solidFill>
              </a:rPr>
              <a:t>Great Britain </a:t>
            </a:r>
            <a:r>
              <a:rPr lang="en-GB" dirty="0" smtClean="0">
                <a:solidFill>
                  <a:srgbClr val="222223"/>
                </a:solidFill>
              </a:rPr>
              <a:t>, </a:t>
            </a:r>
            <a:r>
              <a:rPr lang="en-US" dirty="0" smtClean="0">
                <a:solidFill>
                  <a:srgbClr val="222223"/>
                </a:solidFill>
              </a:rPr>
              <a:t>Hungary, Italy, Poland, Spain, Sweden</a:t>
            </a:r>
            <a:r>
              <a:rPr lang="en-GB" dirty="0" smtClean="0">
                <a:solidFill>
                  <a:srgbClr val="222223"/>
                </a:solidFill>
              </a:rPr>
              <a:t>, March-</a:t>
            </a:r>
            <a:r>
              <a:rPr lang="it-IT" dirty="0" smtClean="0">
                <a:solidFill>
                  <a:srgbClr val="222223"/>
                </a:solidFill>
              </a:rPr>
              <a:t>April 2016</a:t>
            </a:r>
            <a:endParaRPr lang="it-IT" dirty="0">
              <a:solidFill>
                <a:srgbClr val="222223"/>
              </a:solidFill>
            </a:endParaRPr>
          </a:p>
        </p:txBody>
      </p:sp>
      <p:graphicFrame>
        <p:nvGraphicFramePr>
          <p:cNvPr id="19" name="Table 18"/>
          <p:cNvGraphicFramePr>
            <a:graphicFrameLocks noGrp="1"/>
          </p:cNvGraphicFramePr>
          <p:nvPr>
            <p:extLst>
              <p:ext uri="{D42A27DB-BD31-4B8C-83A1-F6EECF244321}">
                <p14:modId xmlns:p14="http://schemas.microsoft.com/office/powerpoint/2010/main" val="131672341"/>
              </p:ext>
            </p:extLst>
          </p:nvPr>
        </p:nvGraphicFramePr>
        <p:xfrm>
          <a:off x="476994" y="1920607"/>
          <a:ext cx="1816748" cy="1008598"/>
        </p:xfrm>
        <a:graphic>
          <a:graphicData uri="http://schemas.openxmlformats.org/drawingml/2006/table">
            <a:tbl>
              <a:tblPr firstRow="1" bandRow="1">
                <a:tableStyleId>{5C22544A-7EE6-4342-B048-85BDC9FD1C3A}</a:tableStyleId>
              </a:tblPr>
              <a:tblGrid>
                <a:gridCol w="1816748">
                  <a:extLst>
                    <a:ext uri="{9D8B030D-6E8A-4147-A177-3AD203B41FA5}">
                      <a16:colId xmlns:a16="http://schemas.microsoft.com/office/drawing/2014/main" xmlns="" val="20000"/>
                    </a:ext>
                  </a:extLst>
                </a:gridCol>
              </a:tblGrid>
              <a:tr h="348840">
                <a:tc>
                  <a:txBody>
                    <a:bodyPr/>
                    <a:lstStyle/>
                    <a:p>
                      <a:pPr algn="l"/>
                      <a:r>
                        <a:rPr lang="en-GB" sz="900" b="0" cap="all" baseline="0" dirty="0" smtClean="0">
                          <a:solidFill>
                            <a:schemeClr val="tx1">
                              <a:lumMod val="75000"/>
                              <a:lumOff val="25000"/>
                            </a:schemeClr>
                          </a:solidFill>
                        </a:rPr>
                        <a:t>What people think it will be  (1)</a:t>
                      </a:r>
                      <a:endParaRPr lang="en-GB" sz="900" b="0" cap="all" baseline="0" dirty="0">
                        <a:solidFill>
                          <a:schemeClr val="tx1">
                            <a:lumMod val="75000"/>
                            <a:lumOff val="25000"/>
                          </a:schemeClr>
                        </a:solidFill>
                      </a:endParaRPr>
                    </a:p>
                  </a:txBody>
                  <a:tcPr marL="0" marR="0" marB="28800" anchor="b">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110580">
                <a:tc>
                  <a:txBody>
                    <a:bodyPr/>
                    <a:lstStyle/>
                    <a:p>
                      <a:pPr algn="l"/>
                      <a:endParaRPr lang="en-GB" sz="700" dirty="0"/>
                    </a:p>
                  </a:txBody>
                  <a:tcPr marL="86209"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71B2C9"/>
                    </a:solidFill>
                  </a:tcPr>
                </a:tc>
                <a:extLst>
                  <a:ext uri="{0D108BD9-81ED-4DB2-BD59-A6C34878D82A}">
                    <a16:rowId xmlns:a16="http://schemas.microsoft.com/office/drawing/2014/main" xmlns="" val="10004"/>
                  </a:ext>
                </a:extLst>
              </a:tr>
              <a:tr h="110580">
                <a:tc>
                  <a:txBody>
                    <a:bodyPr/>
                    <a:lstStyle/>
                    <a:p>
                      <a:pPr algn="l"/>
                      <a:endParaRPr lang="en-GB" sz="700" dirty="0"/>
                    </a:p>
                  </a:txBody>
                  <a:tcPr marL="86209"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217438">
                <a:tc>
                  <a:txBody>
                    <a:bodyPr/>
                    <a:lstStyle/>
                    <a:p>
                      <a:pPr marL="0" algn="l" defTabSz="914400" rtl="0" eaLnBrk="1" latinLnBrk="0" hangingPunct="1"/>
                      <a:r>
                        <a:rPr lang="en-GB" sz="900" b="0" kern="1200" cap="all" baseline="0" dirty="0" smtClean="0">
                          <a:solidFill>
                            <a:schemeClr val="tx1">
                              <a:lumMod val="75000"/>
                              <a:lumOff val="25000"/>
                            </a:schemeClr>
                          </a:solidFill>
                          <a:latin typeface="+mn-lt"/>
                          <a:ea typeface="+mn-ea"/>
                          <a:cs typeface="+mn-cs"/>
                        </a:rPr>
                        <a:t>What people want (2)</a:t>
                      </a:r>
                      <a:endParaRPr lang="en-GB" sz="900" b="0" kern="1200" cap="all" baseline="0" dirty="0">
                        <a:solidFill>
                          <a:schemeClr val="tx1">
                            <a:lumMod val="75000"/>
                            <a:lumOff val="25000"/>
                          </a:schemeClr>
                        </a:solidFill>
                        <a:latin typeface="+mn-lt"/>
                        <a:ea typeface="+mn-ea"/>
                        <a:cs typeface="+mn-cs"/>
                      </a:endParaRPr>
                    </a:p>
                  </a:txBody>
                  <a:tcPr marL="0" marR="0" marB="28800" anchor="b">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110580">
                <a:tc>
                  <a:txBody>
                    <a:bodyPr/>
                    <a:lstStyle/>
                    <a:p>
                      <a:pPr algn="l"/>
                      <a:endParaRPr lang="en-GB" sz="700" dirty="0"/>
                    </a:p>
                  </a:txBody>
                  <a:tcPr marL="86209"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74AA50"/>
                    </a:solidFill>
                  </a:tcPr>
                </a:tc>
                <a:extLst>
                  <a:ext uri="{0D108BD9-81ED-4DB2-BD59-A6C34878D82A}">
                    <a16:rowId xmlns:a16="http://schemas.microsoft.com/office/drawing/2014/main" xmlns="" val="10007"/>
                  </a:ext>
                </a:extLst>
              </a:tr>
              <a:tr h="110580">
                <a:tc>
                  <a:txBody>
                    <a:bodyPr/>
                    <a:lstStyle/>
                    <a:p>
                      <a:pPr algn="l"/>
                      <a:endParaRPr lang="en-GB" sz="700" dirty="0"/>
                    </a:p>
                  </a:txBody>
                  <a:tcPr marL="86209"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8"/>
                  </a:ext>
                </a:extLst>
              </a:tr>
            </a:tbl>
          </a:graphicData>
        </a:graphic>
      </p:graphicFrame>
    </p:spTree>
    <p:extLst>
      <p:ext uri="{BB962C8B-B14F-4D97-AF65-F5344CB8AC3E}">
        <p14:creationId xmlns:p14="http://schemas.microsoft.com/office/powerpoint/2010/main" val="130166995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p:txBody>
          <a:bodyPr/>
          <a:lstStyle/>
          <a:p>
            <a:r>
              <a:rPr lang="en-GB" dirty="0" smtClean="0"/>
              <a:t>Source: Ipsos Global @</a:t>
            </a:r>
            <a:r>
              <a:rPr lang="en-GB" dirty="0" err="1" smtClean="0"/>
              <a:t>dvisor</a:t>
            </a:r>
            <a:endParaRPr lang="en-GB" dirty="0"/>
          </a:p>
        </p:txBody>
      </p:sp>
      <p:sp>
        <p:nvSpPr>
          <p:cNvPr id="6" name="Title 5"/>
          <p:cNvSpPr>
            <a:spLocks noGrp="1"/>
          </p:cNvSpPr>
          <p:nvPr>
            <p:ph type="title"/>
          </p:nvPr>
        </p:nvSpPr>
        <p:spPr>
          <a:xfrm>
            <a:off x="476994" y="767276"/>
            <a:ext cx="6658660" cy="448445"/>
          </a:xfrm>
        </p:spPr>
        <p:txBody>
          <a:bodyPr/>
          <a:lstStyle/>
          <a:p>
            <a:r>
              <a:rPr lang="en-US" sz="2500" dirty="0"/>
              <a:t>How the future EU will and should look like</a:t>
            </a:r>
          </a:p>
        </p:txBody>
      </p:sp>
      <p:sp>
        <p:nvSpPr>
          <p:cNvPr id="12" name="Text Placeholder 11"/>
          <p:cNvSpPr>
            <a:spLocks noGrp="1"/>
          </p:cNvSpPr>
          <p:nvPr>
            <p:ph type="body" sz="quarter" idx="19"/>
          </p:nvPr>
        </p:nvSpPr>
        <p:spPr>
          <a:xfrm>
            <a:off x="472405" y="1245308"/>
            <a:ext cx="5738857" cy="541687"/>
          </a:xfrm>
        </p:spPr>
        <p:txBody>
          <a:bodyPr/>
          <a:lstStyle/>
          <a:p>
            <a:pPr>
              <a:spcBef>
                <a:spcPts val="0"/>
              </a:spcBef>
              <a:spcAft>
                <a:spcPts val="0"/>
              </a:spcAft>
            </a:pPr>
            <a:r>
              <a:rPr lang="en-US" sz="1600" dirty="0"/>
              <a:t>(1) Do you think the European Union in 2020 will... and</a:t>
            </a:r>
          </a:p>
          <a:p>
            <a:pPr>
              <a:spcBef>
                <a:spcPts val="0"/>
              </a:spcBef>
              <a:spcAft>
                <a:spcPts val="0"/>
              </a:spcAft>
            </a:pPr>
            <a:r>
              <a:rPr lang="en-US" sz="1600" dirty="0"/>
              <a:t>(2) What should be the long-term policy of your country…</a:t>
            </a:r>
            <a:endParaRPr lang="en-US" dirty="0"/>
          </a:p>
        </p:txBody>
      </p:sp>
      <p:graphicFrame>
        <p:nvGraphicFramePr>
          <p:cNvPr id="11" name="Content Placeholder 4"/>
          <p:cNvGraphicFramePr>
            <a:graphicFrameLocks noGrp="1"/>
          </p:cNvGraphicFramePr>
          <p:nvPr>
            <p:ph sz="quarter" idx="14"/>
            <p:extLst>
              <p:ext uri="{D42A27DB-BD31-4B8C-83A1-F6EECF244321}">
                <p14:modId xmlns:p14="http://schemas.microsoft.com/office/powerpoint/2010/main" val="4237188867"/>
              </p:ext>
            </p:extLst>
          </p:nvPr>
        </p:nvGraphicFramePr>
        <p:xfrm>
          <a:off x="261784" y="2258388"/>
          <a:ext cx="2494067" cy="91434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ontent Placeholder 4"/>
          <p:cNvGraphicFramePr>
            <a:graphicFrameLocks noGrp="1"/>
          </p:cNvGraphicFramePr>
          <p:nvPr>
            <p:ph sz="quarter" idx="14"/>
            <p:extLst>
              <p:ext uri="{D42A27DB-BD31-4B8C-83A1-F6EECF244321}">
                <p14:modId xmlns:p14="http://schemas.microsoft.com/office/powerpoint/2010/main" val="940046818"/>
              </p:ext>
            </p:extLst>
          </p:nvPr>
        </p:nvGraphicFramePr>
        <p:xfrm>
          <a:off x="3349823" y="2258388"/>
          <a:ext cx="2494067" cy="91434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ontent Placeholder 4"/>
          <p:cNvGraphicFramePr>
            <a:graphicFrameLocks noGrp="1"/>
          </p:cNvGraphicFramePr>
          <p:nvPr>
            <p:ph sz="quarter" idx="14"/>
            <p:extLst>
              <p:ext uri="{D42A27DB-BD31-4B8C-83A1-F6EECF244321}">
                <p14:modId xmlns:p14="http://schemas.microsoft.com/office/powerpoint/2010/main" val="3206313581"/>
              </p:ext>
            </p:extLst>
          </p:nvPr>
        </p:nvGraphicFramePr>
        <p:xfrm>
          <a:off x="6441329" y="2258388"/>
          <a:ext cx="2494067" cy="91434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Content Placeholder 4"/>
          <p:cNvGraphicFramePr>
            <a:graphicFrameLocks noGrp="1"/>
          </p:cNvGraphicFramePr>
          <p:nvPr>
            <p:ph sz="quarter" idx="14"/>
            <p:extLst>
              <p:ext uri="{D42A27DB-BD31-4B8C-83A1-F6EECF244321}">
                <p14:modId xmlns:p14="http://schemas.microsoft.com/office/powerpoint/2010/main" val="3722362238"/>
              </p:ext>
            </p:extLst>
          </p:nvPr>
        </p:nvGraphicFramePr>
        <p:xfrm>
          <a:off x="270181" y="3629913"/>
          <a:ext cx="2494067" cy="91434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8" name="Content Placeholder 4"/>
          <p:cNvGraphicFramePr>
            <a:graphicFrameLocks noGrp="1"/>
          </p:cNvGraphicFramePr>
          <p:nvPr>
            <p:ph sz="quarter" idx="14"/>
            <p:extLst>
              <p:ext uri="{D42A27DB-BD31-4B8C-83A1-F6EECF244321}">
                <p14:modId xmlns:p14="http://schemas.microsoft.com/office/powerpoint/2010/main" val="116538227"/>
              </p:ext>
            </p:extLst>
          </p:nvPr>
        </p:nvGraphicFramePr>
        <p:xfrm>
          <a:off x="3358220" y="3629913"/>
          <a:ext cx="2494067" cy="914349"/>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9" name="Content Placeholder 4"/>
          <p:cNvGraphicFramePr>
            <a:graphicFrameLocks noGrp="1"/>
          </p:cNvGraphicFramePr>
          <p:nvPr>
            <p:ph sz="quarter" idx="14"/>
            <p:extLst>
              <p:ext uri="{D42A27DB-BD31-4B8C-83A1-F6EECF244321}">
                <p14:modId xmlns:p14="http://schemas.microsoft.com/office/powerpoint/2010/main" val="3563611153"/>
              </p:ext>
            </p:extLst>
          </p:nvPr>
        </p:nvGraphicFramePr>
        <p:xfrm>
          <a:off x="6449726" y="3629913"/>
          <a:ext cx="2494067" cy="914349"/>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0" name="Content Placeholder 4"/>
          <p:cNvGraphicFramePr>
            <a:graphicFrameLocks noGrp="1"/>
          </p:cNvGraphicFramePr>
          <p:nvPr>
            <p:ph sz="quarter" idx="14"/>
            <p:extLst>
              <p:ext uri="{D42A27DB-BD31-4B8C-83A1-F6EECF244321}">
                <p14:modId xmlns:p14="http://schemas.microsoft.com/office/powerpoint/2010/main" val="1248141394"/>
              </p:ext>
            </p:extLst>
          </p:nvPr>
        </p:nvGraphicFramePr>
        <p:xfrm>
          <a:off x="261784" y="4870815"/>
          <a:ext cx="2494067" cy="914349"/>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1" name="Content Placeholder 4"/>
          <p:cNvGraphicFramePr>
            <a:graphicFrameLocks noGrp="1"/>
          </p:cNvGraphicFramePr>
          <p:nvPr>
            <p:ph sz="quarter" idx="14"/>
            <p:extLst>
              <p:ext uri="{D42A27DB-BD31-4B8C-83A1-F6EECF244321}">
                <p14:modId xmlns:p14="http://schemas.microsoft.com/office/powerpoint/2010/main" val="962001840"/>
              </p:ext>
            </p:extLst>
          </p:nvPr>
        </p:nvGraphicFramePr>
        <p:xfrm>
          <a:off x="3349823" y="4870815"/>
          <a:ext cx="2494067" cy="914349"/>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22" name="Content Placeholder 4"/>
          <p:cNvGraphicFramePr>
            <a:graphicFrameLocks noGrp="1"/>
          </p:cNvGraphicFramePr>
          <p:nvPr>
            <p:ph sz="quarter" idx="14"/>
            <p:extLst>
              <p:ext uri="{D42A27DB-BD31-4B8C-83A1-F6EECF244321}">
                <p14:modId xmlns:p14="http://schemas.microsoft.com/office/powerpoint/2010/main" val="2465874900"/>
              </p:ext>
            </p:extLst>
          </p:nvPr>
        </p:nvGraphicFramePr>
        <p:xfrm>
          <a:off x="6441329" y="4870815"/>
          <a:ext cx="2494067" cy="914349"/>
        </p:xfrm>
        <a:graphic>
          <a:graphicData uri="http://schemas.openxmlformats.org/drawingml/2006/chart">
            <c:chart xmlns:c="http://schemas.openxmlformats.org/drawingml/2006/chart" xmlns:r="http://schemas.openxmlformats.org/officeDocument/2006/relationships" r:id="rId10"/>
          </a:graphicData>
        </a:graphic>
      </p:graphicFrame>
      <p:sp>
        <p:nvSpPr>
          <p:cNvPr id="16" name="Text Placeholder 7"/>
          <p:cNvSpPr txBox="1">
            <a:spLocks/>
          </p:cNvSpPr>
          <p:nvPr/>
        </p:nvSpPr>
        <p:spPr bwMode="gray">
          <a:xfrm>
            <a:off x="472405" y="6041425"/>
            <a:ext cx="5393277" cy="163258"/>
          </a:xfrm>
          <a:prstGeom prst="rect">
            <a:avLst/>
          </a:prstGeom>
          <a:noFill/>
        </p:spPr>
        <p:txBody>
          <a:bodyPr vert="horz" lIns="0" tIns="0" rIns="0" bIns="0" rtlCol="0" anchor="b">
            <a:noAutofit/>
          </a:bodyPr>
          <a:lstStyle>
            <a:lvl1pPr marL="0" indent="0" algn="l" defTabSz="914400" rtl="0" eaLnBrk="1" latinLnBrk="0" hangingPunct="1">
              <a:lnSpc>
                <a:spcPct val="110000"/>
              </a:lnSpc>
              <a:spcBef>
                <a:spcPts val="600"/>
              </a:spcBef>
              <a:spcAft>
                <a:spcPts val="600"/>
              </a:spcAft>
              <a:buClr>
                <a:schemeClr val="bg2"/>
              </a:buClr>
              <a:buFontTx/>
              <a:buNone/>
              <a:defRPr sz="800" kern="1200">
                <a:solidFill>
                  <a:schemeClr val="tx1"/>
                </a:solidFill>
                <a:latin typeface="+mn-lt"/>
                <a:ea typeface="+mn-ea"/>
                <a:cs typeface="+mn-cs"/>
              </a:defRPr>
            </a:lvl1pPr>
            <a:lvl2pPr marL="525902" indent="0" algn="l" defTabSz="914400" rtl="0" eaLnBrk="1" latinLnBrk="0" hangingPunct="1">
              <a:lnSpc>
                <a:spcPct val="110000"/>
              </a:lnSpc>
              <a:spcBef>
                <a:spcPts val="600"/>
              </a:spcBef>
              <a:spcAft>
                <a:spcPts val="600"/>
              </a:spcAft>
              <a:buClr>
                <a:schemeClr val="bg2"/>
              </a:buClr>
              <a:buFontTx/>
              <a:buNone/>
              <a:defRPr sz="2400" kern="1200">
                <a:solidFill>
                  <a:schemeClr val="tx1"/>
                </a:solidFill>
                <a:latin typeface="+mn-lt"/>
                <a:ea typeface="+mn-ea"/>
                <a:cs typeface="+mn-cs"/>
              </a:defRPr>
            </a:lvl2pPr>
            <a:lvl3pPr marL="1051804" indent="0" algn="l" defTabSz="914400" rtl="0" eaLnBrk="1" latinLnBrk="0" hangingPunct="1">
              <a:lnSpc>
                <a:spcPct val="110000"/>
              </a:lnSpc>
              <a:spcBef>
                <a:spcPts val="600"/>
              </a:spcBef>
              <a:spcAft>
                <a:spcPts val="600"/>
              </a:spcAft>
              <a:buClr>
                <a:schemeClr val="bg2"/>
              </a:buClr>
              <a:buFontTx/>
              <a:buNone/>
              <a:defRPr sz="2000" kern="1200">
                <a:solidFill>
                  <a:schemeClr val="tx1"/>
                </a:solidFill>
                <a:latin typeface="+mn-lt"/>
                <a:ea typeface="+mn-ea"/>
                <a:cs typeface="+mn-cs"/>
              </a:defRPr>
            </a:lvl3pPr>
            <a:lvl4pPr marL="1577706" indent="0" algn="l" defTabSz="914400" rtl="0" eaLnBrk="1" latinLnBrk="0" hangingPunct="1">
              <a:lnSpc>
                <a:spcPct val="110000"/>
              </a:lnSpc>
              <a:spcBef>
                <a:spcPts val="600"/>
              </a:spcBef>
              <a:spcAft>
                <a:spcPts val="600"/>
              </a:spcAft>
              <a:buClr>
                <a:schemeClr val="bg2"/>
              </a:buClr>
              <a:buFontTx/>
              <a:buNone/>
              <a:defRPr sz="1800" kern="1200">
                <a:solidFill>
                  <a:schemeClr val="tx1"/>
                </a:solidFill>
                <a:latin typeface="+mn-lt"/>
                <a:ea typeface="+mn-ea"/>
                <a:cs typeface="+mn-cs"/>
              </a:defRPr>
            </a:lvl4pPr>
            <a:lvl5pPr marL="2103606" indent="0" algn="l" defTabSz="914400" rtl="0" eaLnBrk="1" latinLnBrk="0" hangingPunct="1">
              <a:lnSpc>
                <a:spcPct val="110000"/>
              </a:lnSpc>
              <a:spcBef>
                <a:spcPts val="600"/>
              </a:spcBef>
              <a:spcAft>
                <a:spcPts val="600"/>
              </a:spcAft>
              <a:buClr>
                <a:schemeClr val="bg2"/>
              </a:buClr>
              <a:buFontTx/>
              <a:buNone/>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
                <a:srgbClr val="222223"/>
              </a:buClr>
            </a:pPr>
            <a:r>
              <a:rPr lang="it-IT" dirty="0" smtClean="0">
                <a:solidFill>
                  <a:srgbClr val="222223"/>
                </a:solidFill>
              </a:rPr>
              <a:t>Base: 7022 adults aged 16-64 across</a:t>
            </a:r>
            <a:r>
              <a:rPr lang="en-US" dirty="0" smtClean="0">
                <a:solidFill>
                  <a:srgbClr val="222223"/>
                </a:solidFill>
              </a:rPr>
              <a:t> Belgium, France, Germany, </a:t>
            </a:r>
            <a:r>
              <a:rPr lang="en-GB" dirty="0">
                <a:solidFill>
                  <a:srgbClr val="222223"/>
                </a:solidFill>
              </a:rPr>
              <a:t>Great </a:t>
            </a:r>
            <a:r>
              <a:rPr lang="en-GB" dirty="0" smtClean="0">
                <a:solidFill>
                  <a:srgbClr val="222223"/>
                </a:solidFill>
              </a:rPr>
              <a:t>Britain, </a:t>
            </a:r>
            <a:r>
              <a:rPr lang="en-US" dirty="0" smtClean="0">
                <a:solidFill>
                  <a:srgbClr val="222223"/>
                </a:solidFill>
              </a:rPr>
              <a:t>Hungary, Italy, Poland, Spain, Sweden</a:t>
            </a:r>
            <a:r>
              <a:rPr lang="en-GB" dirty="0" smtClean="0">
                <a:solidFill>
                  <a:srgbClr val="222223"/>
                </a:solidFill>
              </a:rPr>
              <a:t>, March-</a:t>
            </a:r>
            <a:r>
              <a:rPr lang="it-IT" dirty="0" smtClean="0">
                <a:solidFill>
                  <a:srgbClr val="222223"/>
                </a:solidFill>
              </a:rPr>
              <a:t>April 2016</a:t>
            </a:r>
            <a:endParaRPr lang="it-IT" dirty="0">
              <a:solidFill>
                <a:srgbClr val="222223"/>
              </a:solidFill>
            </a:endParaRPr>
          </a:p>
        </p:txBody>
      </p:sp>
      <p:sp>
        <p:nvSpPr>
          <p:cNvPr id="3" name="TextBox 2"/>
          <p:cNvSpPr txBox="1"/>
          <p:nvPr/>
        </p:nvSpPr>
        <p:spPr>
          <a:xfrm>
            <a:off x="1185402" y="3107427"/>
            <a:ext cx="644407" cy="236988"/>
          </a:xfrm>
          <a:prstGeom prst="rect">
            <a:avLst/>
          </a:prstGeom>
          <a:noFill/>
        </p:spPr>
        <p:txBody>
          <a:bodyPr wrap="none" lIns="0" tIns="0" rIns="0" bIns="0" rtlCol="0">
            <a:spAutoFit/>
          </a:bodyPr>
          <a:lstStyle/>
          <a:p>
            <a:pPr>
              <a:lnSpc>
                <a:spcPct val="110000"/>
              </a:lnSpc>
              <a:spcBef>
                <a:spcPts val="2104"/>
              </a:spcBef>
              <a:buClr>
                <a:srgbClr val="222223"/>
              </a:buClr>
            </a:pPr>
            <a:r>
              <a:rPr lang="nl-BE" sz="1400" dirty="0">
                <a:solidFill>
                  <a:srgbClr val="222223"/>
                </a:solidFill>
              </a:rPr>
              <a:t>Belgium</a:t>
            </a:r>
            <a:endParaRPr lang="en-US" sz="1400" dirty="0">
              <a:solidFill>
                <a:srgbClr val="222223"/>
              </a:solidFill>
            </a:endParaRPr>
          </a:p>
        </p:txBody>
      </p:sp>
      <p:sp>
        <p:nvSpPr>
          <p:cNvPr id="23" name="TextBox 22"/>
          <p:cNvSpPr txBox="1"/>
          <p:nvPr/>
        </p:nvSpPr>
        <p:spPr>
          <a:xfrm>
            <a:off x="4325703" y="3107426"/>
            <a:ext cx="541559" cy="236988"/>
          </a:xfrm>
          <a:prstGeom prst="rect">
            <a:avLst/>
          </a:prstGeom>
          <a:noFill/>
        </p:spPr>
        <p:txBody>
          <a:bodyPr wrap="none" lIns="0" tIns="0" rIns="0" bIns="0" rtlCol="0">
            <a:spAutoFit/>
          </a:bodyPr>
          <a:lstStyle/>
          <a:p>
            <a:pPr>
              <a:lnSpc>
                <a:spcPct val="110000"/>
              </a:lnSpc>
              <a:spcBef>
                <a:spcPts val="2104"/>
              </a:spcBef>
              <a:buClr>
                <a:srgbClr val="222223"/>
              </a:buClr>
            </a:pPr>
            <a:r>
              <a:rPr lang="nl-BE" sz="1400" dirty="0">
                <a:solidFill>
                  <a:srgbClr val="222223"/>
                </a:solidFill>
              </a:rPr>
              <a:t>Poland</a:t>
            </a:r>
            <a:endParaRPr lang="en-US" sz="1400" dirty="0">
              <a:solidFill>
                <a:srgbClr val="222223"/>
              </a:solidFill>
            </a:endParaRPr>
          </a:p>
        </p:txBody>
      </p:sp>
      <p:sp>
        <p:nvSpPr>
          <p:cNvPr id="24" name="TextBox 23"/>
          <p:cNvSpPr txBox="1"/>
          <p:nvPr/>
        </p:nvSpPr>
        <p:spPr>
          <a:xfrm>
            <a:off x="7387888" y="3107427"/>
            <a:ext cx="618696" cy="236988"/>
          </a:xfrm>
          <a:prstGeom prst="rect">
            <a:avLst/>
          </a:prstGeom>
          <a:noFill/>
        </p:spPr>
        <p:txBody>
          <a:bodyPr wrap="none" lIns="0" tIns="0" rIns="0" bIns="0" rtlCol="0">
            <a:spAutoFit/>
          </a:bodyPr>
          <a:lstStyle/>
          <a:p>
            <a:pPr>
              <a:lnSpc>
                <a:spcPct val="110000"/>
              </a:lnSpc>
              <a:spcBef>
                <a:spcPts val="2104"/>
              </a:spcBef>
              <a:buClr>
                <a:srgbClr val="222223"/>
              </a:buClr>
            </a:pPr>
            <a:r>
              <a:rPr lang="nl-BE" sz="1400" dirty="0">
                <a:solidFill>
                  <a:srgbClr val="222223"/>
                </a:solidFill>
              </a:rPr>
              <a:t>Sweden</a:t>
            </a:r>
            <a:endParaRPr lang="en-US" sz="1400" dirty="0">
              <a:solidFill>
                <a:srgbClr val="222223"/>
              </a:solidFill>
            </a:endParaRPr>
          </a:p>
        </p:txBody>
      </p:sp>
      <p:sp>
        <p:nvSpPr>
          <p:cNvPr id="26" name="TextBox 25"/>
          <p:cNvSpPr txBox="1"/>
          <p:nvPr/>
        </p:nvSpPr>
        <p:spPr>
          <a:xfrm>
            <a:off x="1185402" y="4494541"/>
            <a:ext cx="683649" cy="236988"/>
          </a:xfrm>
          <a:prstGeom prst="rect">
            <a:avLst/>
          </a:prstGeom>
          <a:noFill/>
        </p:spPr>
        <p:txBody>
          <a:bodyPr wrap="none" lIns="0" tIns="0" rIns="0" bIns="0" rtlCol="0">
            <a:spAutoFit/>
          </a:bodyPr>
          <a:lstStyle/>
          <a:p>
            <a:pPr>
              <a:lnSpc>
                <a:spcPct val="110000"/>
              </a:lnSpc>
              <a:spcBef>
                <a:spcPts val="2104"/>
              </a:spcBef>
              <a:buClr>
                <a:srgbClr val="222223"/>
              </a:buClr>
            </a:pPr>
            <a:r>
              <a:rPr lang="nl-BE" sz="1400" dirty="0">
                <a:solidFill>
                  <a:srgbClr val="222223"/>
                </a:solidFill>
              </a:rPr>
              <a:t>Hungary</a:t>
            </a:r>
            <a:endParaRPr lang="en-US" sz="1400" dirty="0">
              <a:solidFill>
                <a:srgbClr val="222223"/>
              </a:solidFill>
            </a:endParaRPr>
          </a:p>
        </p:txBody>
      </p:sp>
      <p:sp>
        <p:nvSpPr>
          <p:cNvPr id="27" name="TextBox 26"/>
          <p:cNvSpPr txBox="1"/>
          <p:nvPr/>
        </p:nvSpPr>
        <p:spPr>
          <a:xfrm>
            <a:off x="4312279" y="4494541"/>
            <a:ext cx="520976" cy="236988"/>
          </a:xfrm>
          <a:prstGeom prst="rect">
            <a:avLst/>
          </a:prstGeom>
          <a:noFill/>
        </p:spPr>
        <p:txBody>
          <a:bodyPr wrap="none" lIns="0" tIns="0" rIns="0" bIns="0" rtlCol="0">
            <a:spAutoFit/>
          </a:bodyPr>
          <a:lstStyle/>
          <a:p>
            <a:pPr>
              <a:lnSpc>
                <a:spcPct val="110000"/>
              </a:lnSpc>
              <a:spcBef>
                <a:spcPts val="2104"/>
              </a:spcBef>
              <a:buClr>
                <a:srgbClr val="222223"/>
              </a:buClr>
            </a:pPr>
            <a:r>
              <a:rPr lang="nl-BE" sz="1400" dirty="0">
                <a:solidFill>
                  <a:srgbClr val="222223"/>
                </a:solidFill>
              </a:rPr>
              <a:t>France</a:t>
            </a:r>
            <a:endParaRPr lang="en-US" sz="1400" dirty="0">
              <a:solidFill>
                <a:srgbClr val="222223"/>
              </a:solidFill>
            </a:endParaRPr>
          </a:p>
        </p:txBody>
      </p:sp>
      <p:sp>
        <p:nvSpPr>
          <p:cNvPr id="28" name="TextBox 27"/>
          <p:cNvSpPr txBox="1"/>
          <p:nvPr/>
        </p:nvSpPr>
        <p:spPr>
          <a:xfrm>
            <a:off x="7342854" y="4494541"/>
            <a:ext cx="713016" cy="236988"/>
          </a:xfrm>
          <a:prstGeom prst="rect">
            <a:avLst/>
          </a:prstGeom>
          <a:noFill/>
        </p:spPr>
        <p:txBody>
          <a:bodyPr wrap="none" lIns="0" tIns="0" rIns="0" bIns="0" rtlCol="0">
            <a:spAutoFit/>
          </a:bodyPr>
          <a:lstStyle/>
          <a:p>
            <a:pPr>
              <a:lnSpc>
                <a:spcPct val="110000"/>
              </a:lnSpc>
              <a:spcBef>
                <a:spcPts val="2104"/>
              </a:spcBef>
              <a:buClr>
                <a:srgbClr val="222223"/>
              </a:buClr>
            </a:pPr>
            <a:r>
              <a:rPr lang="nl-BE" sz="1400" dirty="0">
                <a:solidFill>
                  <a:srgbClr val="222223"/>
                </a:solidFill>
              </a:rPr>
              <a:t>Germany</a:t>
            </a:r>
            <a:endParaRPr lang="en-US" sz="1400" dirty="0">
              <a:solidFill>
                <a:srgbClr val="222223"/>
              </a:solidFill>
            </a:endParaRPr>
          </a:p>
        </p:txBody>
      </p:sp>
      <p:sp>
        <p:nvSpPr>
          <p:cNvPr id="29" name="TextBox 28"/>
          <p:cNvSpPr txBox="1"/>
          <p:nvPr/>
        </p:nvSpPr>
        <p:spPr>
          <a:xfrm>
            <a:off x="1024544" y="5719853"/>
            <a:ext cx="985078" cy="236988"/>
          </a:xfrm>
          <a:prstGeom prst="rect">
            <a:avLst/>
          </a:prstGeom>
          <a:noFill/>
        </p:spPr>
        <p:txBody>
          <a:bodyPr wrap="none" lIns="0" tIns="0" rIns="0" bIns="0" rtlCol="0">
            <a:spAutoFit/>
          </a:bodyPr>
          <a:lstStyle/>
          <a:p>
            <a:pPr>
              <a:lnSpc>
                <a:spcPct val="110000"/>
              </a:lnSpc>
              <a:spcBef>
                <a:spcPts val="2104"/>
              </a:spcBef>
              <a:buClr>
                <a:srgbClr val="222223"/>
              </a:buClr>
            </a:pPr>
            <a:r>
              <a:rPr lang="nl-BE" sz="1400" dirty="0">
                <a:solidFill>
                  <a:srgbClr val="222223"/>
                </a:solidFill>
              </a:rPr>
              <a:t>Great Britain</a:t>
            </a:r>
            <a:endParaRPr lang="en-US" sz="1400" dirty="0">
              <a:solidFill>
                <a:srgbClr val="222223"/>
              </a:solidFill>
            </a:endParaRPr>
          </a:p>
        </p:txBody>
      </p:sp>
      <p:sp>
        <p:nvSpPr>
          <p:cNvPr id="30" name="TextBox 29"/>
          <p:cNvSpPr txBox="1"/>
          <p:nvPr/>
        </p:nvSpPr>
        <p:spPr>
          <a:xfrm>
            <a:off x="4448852" y="5749712"/>
            <a:ext cx="330219" cy="236988"/>
          </a:xfrm>
          <a:prstGeom prst="rect">
            <a:avLst/>
          </a:prstGeom>
          <a:noFill/>
        </p:spPr>
        <p:txBody>
          <a:bodyPr wrap="none" lIns="0" tIns="0" rIns="0" bIns="0" rtlCol="0">
            <a:spAutoFit/>
          </a:bodyPr>
          <a:lstStyle/>
          <a:p>
            <a:pPr>
              <a:lnSpc>
                <a:spcPct val="110000"/>
              </a:lnSpc>
              <a:spcBef>
                <a:spcPts val="2104"/>
              </a:spcBef>
              <a:buClr>
                <a:srgbClr val="222223"/>
              </a:buClr>
            </a:pPr>
            <a:r>
              <a:rPr lang="nl-BE" sz="1400" dirty="0">
                <a:solidFill>
                  <a:srgbClr val="222223"/>
                </a:solidFill>
              </a:rPr>
              <a:t>Italy</a:t>
            </a:r>
            <a:endParaRPr lang="en-US" sz="1400" dirty="0">
              <a:solidFill>
                <a:srgbClr val="222223"/>
              </a:solidFill>
            </a:endParaRPr>
          </a:p>
        </p:txBody>
      </p:sp>
      <p:sp>
        <p:nvSpPr>
          <p:cNvPr id="31" name="TextBox 30"/>
          <p:cNvSpPr txBox="1"/>
          <p:nvPr/>
        </p:nvSpPr>
        <p:spPr>
          <a:xfrm>
            <a:off x="7473029" y="5735443"/>
            <a:ext cx="435247" cy="236988"/>
          </a:xfrm>
          <a:prstGeom prst="rect">
            <a:avLst/>
          </a:prstGeom>
          <a:noFill/>
        </p:spPr>
        <p:txBody>
          <a:bodyPr wrap="none" lIns="0" tIns="0" rIns="0" bIns="0" rtlCol="0">
            <a:spAutoFit/>
          </a:bodyPr>
          <a:lstStyle/>
          <a:p>
            <a:pPr>
              <a:lnSpc>
                <a:spcPct val="110000"/>
              </a:lnSpc>
              <a:spcBef>
                <a:spcPts val="2104"/>
              </a:spcBef>
              <a:buClr>
                <a:srgbClr val="222223"/>
              </a:buClr>
            </a:pPr>
            <a:r>
              <a:rPr lang="nl-BE" sz="1400" dirty="0">
                <a:solidFill>
                  <a:srgbClr val="222223"/>
                </a:solidFill>
              </a:rPr>
              <a:t>Spain</a:t>
            </a:r>
            <a:endParaRPr lang="en-US" sz="1400" dirty="0">
              <a:solidFill>
                <a:srgbClr val="222223"/>
              </a:solidFill>
            </a:endParaRPr>
          </a:p>
        </p:txBody>
      </p:sp>
      <p:graphicFrame>
        <p:nvGraphicFramePr>
          <p:cNvPr id="32" name="Table 31"/>
          <p:cNvGraphicFramePr>
            <a:graphicFrameLocks noGrp="1"/>
          </p:cNvGraphicFramePr>
          <p:nvPr>
            <p:extLst>
              <p:ext uri="{D42A27DB-BD31-4B8C-83A1-F6EECF244321}">
                <p14:modId xmlns:p14="http://schemas.microsoft.com/office/powerpoint/2010/main" val="563909810"/>
              </p:ext>
            </p:extLst>
          </p:nvPr>
        </p:nvGraphicFramePr>
        <p:xfrm>
          <a:off x="2146728" y="1812201"/>
          <a:ext cx="1816748" cy="438598"/>
        </p:xfrm>
        <a:graphic>
          <a:graphicData uri="http://schemas.openxmlformats.org/drawingml/2006/table">
            <a:tbl>
              <a:tblPr firstRow="1" bandRow="1">
                <a:tableStyleId>{5C22544A-7EE6-4342-B048-85BDC9FD1C3A}</a:tableStyleId>
              </a:tblPr>
              <a:tblGrid>
                <a:gridCol w="1816748">
                  <a:extLst>
                    <a:ext uri="{9D8B030D-6E8A-4147-A177-3AD203B41FA5}">
                      <a16:colId xmlns="" xmlns:a16="http://schemas.microsoft.com/office/drawing/2014/main" val="20000"/>
                    </a:ext>
                  </a:extLst>
                </a:gridCol>
              </a:tblGrid>
              <a:tr h="217438">
                <a:tc>
                  <a:txBody>
                    <a:bodyPr/>
                    <a:lstStyle/>
                    <a:p>
                      <a:pPr algn="r"/>
                      <a:r>
                        <a:rPr lang="en-GB" sz="900" b="0" cap="all" baseline="0" dirty="0" smtClean="0">
                          <a:solidFill>
                            <a:schemeClr val="tx1">
                              <a:lumMod val="75000"/>
                              <a:lumOff val="25000"/>
                            </a:schemeClr>
                          </a:solidFill>
                        </a:rPr>
                        <a:t>% What people think it will be </a:t>
                      </a:r>
                      <a:endParaRPr lang="en-GB" sz="900" b="0" cap="all" baseline="0" dirty="0">
                        <a:solidFill>
                          <a:schemeClr val="tx1">
                            <a:lumMod val="75000"/>
                            <a:lumOff val="25000"/>
                          </a:schemeClr>
                        </a:solidFill>
                      </a:endParaRPr>
                    </a:p>
                  </a:txBody>
                  <a:tcPr marL="0" marR="0" marB="28800" anchor="b">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110580">
                <a:tc>
                  <a:txBody>
                    <a:bodyPr/>
                    <a:lstStyle/>
                    <a:p>
                      <a:pPr algn="l"/>
                      <a:endParaRPr lang="en-GB" sz="700" dirty="0"/>
                    </a:p>
                  </a:txBody>
                  <a:tcPr marL="86209"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71B2C9"/>
                    </a:solidFill>
                  </a:tcPr>
                </a:tc>
                <a:extLst>
                  <a:ext uri="{0D108BD9-81ED-4DB2-BD59-A6C34878D82A}">
                    <a16:rowId xmlns="" xmlns:a16="http://schemas.microsoft.com/office/drawing/2014/main" val="10004"/>
                  </a:ext>
                </a:extLst>
              </a:tr>
              <a:tr h="110580">
                <a:tc>
                  <a:txBody>
                    <a:bodyPr/>
                    <a:lstStyle/>
                    <a:p>
                      <a:pPr algn="l"/>
                      <a:endParaRPr lang="en-GB" sz="700" dirty="0"/>
                    </a:p>
                  </a:txBody>
                  <a:tcPr marL="86209"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5"/>
                  </a:ext>
                </a:extLst>
              </a:tr>
            </a:tbl>
          </a:graphicData>
        </a:graphic>
      </p:graphicFrame>
      <p:graphicFrame>
        <p:nvGraphicFramePr>
          <p:cNvPr id="33" name="Table 32"/>
          <p:cNvGraphicFramePr>
            <a:graphicFrameLocks noGrp="1"/>
          </p:cNvGraphicFramePr>
          <p:nvPr>
            <p:extLst>
              <p:ext uri="{D42A27DB-BD31-4B8C-83A1-F6EECF244321}">
                <p14:modId xmlns:p14="http://schemas.microsoft.com/office/powerpoint/2010/main" val="2882800779"/>
              </p:ext>
            </p:extLst>
          </p:nvPr>
        </p:nvGraphicFramePr>
        <p:xfrm>
          <a:off x="5264099" y="1798027"/>
          <a:ext cx="1816748" cy="438598"/>
        </p:xfrm>
        <a:graphic>
          <a:graphicData uri="http://schemas.openxmlformats.org/drawingml/2006/table">
            <a:tbl>
              <a:tblPr firstRow="1" bandRow="1">
                <a:tableStyleId>{5C22544A-7EE6-4342-B048-85BDC9FD1C3A}</a:tableStyleId>
              </a:tblPr>
              <a:tblGrid>
                <a:gridCol w="1816748">
                  <a:extLst>
                    <a:ext uri="{9D8B030D-6E8A-4147-A177-3AD203B41FA5}">
                      <a16:colId xmlns="" xmlns:a16="http://schemas.microsoft.com/office/drawing/2014/main" val="20000"/>
                    </a:ext>
                  </a:extLst>
                </a:gridCol>
              </a:tblGrid>
              <a:tr h="217438">
                <a:tc>
                  <a:txBody>
                    <a:bodyPr/>
                    <a:lstStyle/>
                    <a:p>
                      <a:pPr marL="0" algn="l" defTabSz="914400" rtl="0" eaLnBrk="1" latinLnBrk="0" hangingPunct="1"/>
                      <a:r>
                        <a:rPr lang="en-GB" sz="900" b="0" kern="1200" cap="all" baseline="0" dirty="0" smtClean="0">
                          <a:solidFill>
                            <a:schemeClr val="tx1">
                              <a:lumMod val="75000"/>
                              <a:lumOff val="25000"/>
                            </a:schemeClr>
                          </a:solidFill>
                          <a:latin typeface="+mn-lt"/>
                          <a:ea typeface="+mn-ea"/>
                          <a:cs typeface="+mn-cs"/>
                        </a:rPr>
                        <a:t>% What people want</a:t>
                      </a:r>
                      <a:endParaRPr lang="en-GB" sz="900" b="0" kern="1200" cap="all" baseline="0" dirty="0">
                        <a:solidFill>
                          <a:schemeClr val="tx1">
                            <a:lumMod val="75000"/>
                            <a:lumOff val="25000"/>
                          </a:schemeClr>
                        </a:solidFill>
                        <a:latin typeface="+mn-lt"/>
                        <a:ea typeface="+mn-ea"/>
                        <a:cs typeface="+mn-cs"/>
                      </a:endParaRPr>
                    </a:p>
                  </a:txBody>
                  <a:tcPr marL="0" marR="0" marB="28800" anchor="b">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6"/>
                  </a:ext>
                </a:extLst>
              </a:tr>
              <a:tr h="110580">
                <a:tc>
                  <a:txBody>
                    <a:bodyPr/>
                    <a:lstStyle/>
                    <a:p>
                      <a:pPr algn="l"/>
                      <a:endParaRPr lang="en-GB" sz="700" dirty="0"/>
                    </a:p>
                  </a:txBody>
                  <a:tcPr marL="86209"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74AA50"/>
                    </a:solidFill>
                  </a:tcPr>
                </a:tc>
                <a:extLst>
                  <a:ext uri="{0D108BD9-81ED-4DB2-BD59-A6C34878D82A}">
                    <a16:rowId xmlns="" xmlns:a16="http://schemas.microsoft.com/office/drawing/2014/main" val="10007"/>
                  </a:ext>
                </a:extLst>
              </a:tr>
              <a:tr h="110580">
                <a:tc>
                  <a:txBody>
                    <a:bodyPr/>
                    <a:lstStyle/>
                    <a:p>
                      <a:pPr algn="l"/>
                      <a:endParaRPr lang="en-GB" sz="700" dirty="0"/>
                    </a:p>
                  </a:txBody>
                  <a:tcPr marL="86209"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8"/>
                  </a:ext>
                </a:extLst>
              </a:tr>
            </a:tbl>
          </a:graphicData>
        </a:graphic>
      </p:graphicFrame>
    </p:spTree>
    <p:extLst>
      <p:ext uri="{BB962C8B-B14F-4D97-AF65-F5344CB8AC3E}">
        <p14:creationId xmlns:p14="http://schemas.microsoft.com/office/powerpoint/2010/main" val="149931878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323528" y="908720"/>
          <a:ext cx="8424936" cy="5260969"/>
        </p:xfrm>
        <a:graphic>
          <a:graphicData uri="http://schemas.openxmlformats.org/drawingml/2006/table">
            <a:tbl>
              <a:tblPr/>
              <a:tblGrid>
                <a:gridCol w="3037485"/>
                <a:gridCol w="2363115"/>
                <a:gridCol w="3024336"/>
              </a:tblGrid>
              <a:tr h="270246">
                <a:tc>
                  <a:txBody>
                    <a:bodyPr/>
                    <a:lstStyle/>
                    <a:p>
                      <a:pPr algn="l" fontAlgn="b"/>
                      <a:r>
                        <a:rPr lang="en-GB" sz="2000" b="1" i="0" u="none" strike="noStrike" dirty="0">
                          <a:solidFill>
                            <a:srgbClr val="000000"/>
                          </a:solidFill>
                          <a:latin typeface="Calibri"/>
                        </a:rPr>
                        <a:t>Referendum</a:t>
                      </a:r>
                    </a:p>
                  </a:txBody>
                  <a:tcPr marL="9525" marR="9525" marT="9525"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en-GB" sz="2400" b="1" i="0" u="none" strike="noStrike" dirty="0">
                          <a:solidFill>
                            <a:srgbClr val="000000"/>
                          </a:solidFill>
                          <a:latin typeface="Calibri"/>
                        </a:rPr>
                        <a:t>1975</a:t>
                      </a:r>
                    </a:p>
                  </a:txBody>
                  <a:tcPr marL="9525" marR="9525" marT="9525"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2400" b="1" i="0" u="none" strike="noStrike" dirty="0">
                          <a:solidFill>
                            <a:srgbClr val="000000"/>
                          </a:solidFill>
                          <a:latin typeface="Calibri"/>
                        </a:rPr>
                        <a:t>2016</a:t>
                      </a:r>
                    </a:p>
                  </a:txBody>
                  <a:tcPr marL="9525" marR="9525" marT="9525"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9382">
                <a:tc>
                  <a:txBody>
                    <a:bodyPr/>
                    <a:lstStyle/>
                    <a:p>
                      <a:pPr algn="l" fontAlgn="b"/>
                      <a:r>
                        <a:rPr lang="en-GB" sz="1800" b="1" i="0" u="none" strike="noStrike" dirty="0">
                          <a:solidFill>
                            <a:srgbClr val="000000"/>
                          </a:solidFill>
                          <a:latin typeface="Calibri"/>
                        </a:rPr>
                        <a:t>All = 100%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800" b="1" i="0" u="none" strike="noStrike">
                          <a:solidFill>
                            <a:srgbClr val="000000"/>
                          </a:solidFill>
                          <a:latin typeface="Arial"/>
                        </a:rPr>
                        <a:t>64%</a:t>
                      </a: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2000" b="1" i="0" u="none" strike="noStrike" dirty="0">
                          <a:solidFill>
                            <a:srgbClr val="000000"/>
                          </a:solidFill>
                          <a:latin typeface="Calibri"/>
                        </a:rPr>
                        <a:t>58%</a:t>
                      </a:r>
                    </a:p>
                  </a:txBody>
                  <a:tcPr marL="9525" marR="9525"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9382">
                <a:tc>
                  <a:txBody>
                    <a:bodyPr/>
                    <a:lstStyle/>
                    <a:p>
                      <a:pPr algn="l" fontAlgn="b"/>
                      <a:r>
                        <a:rPr lang="en-GB" sz="1800" b="1" i="0" u="none" strike="noStrike" dirty="0">
                          <a:solidFill>
                            <a:srgbClr val="000000"/>
                          </a:solidFill>
                          <a:latin typeface="Calibri"/>
                        </a:rPr>
                        <a:t>Men = 46% now 49%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ctr"/>
                      <a:r>
                        <a:rPr lang="en-GB" sz="1800" b="1" i="0" u="none" strike="noStrike">
                          <a:solidFill>
                            <a:srgbClr val="000000"/>
                          </a:solidFill>
                          <a:latin typeface="Arial"/>
                        </a:rPr>
                        <a:t>68%</a:t>
                      </a: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2000" b="1" i="0" u="none" strike="noStrike" dirty="0">
                          <a:solidFill>
                            <a:srgbClr val="000000"/>
                          </a:solidFill>
                          <a:latin typeface="Calibri"/>
                        </a:rPr>
                        <a:t>58%</a:t>
                      </a:r>
                    </a:p>
                  </a:txBody>
                  <a:tcPr marL="9525" marR="9525"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9382">
                <a:tc>
                  <a:txBody>
                    <a:bodyPr/>
                    <a:lstStyle/>
                    <a:p>
                      <a:pPr algn="l" fontAlgn="b"/>
                      <a:r>
                        <a:rPr lang="en-GB" sz="1800" b="1" i="0" u="none" strike="noStrike" dirty="0">
                          <a:solidFill>
                            <a:srgbClr val="000000"/>
                          </a:solidFill>
                          <a:latin typeface="Calibri"/>
                        </a:rPr>
                        <a:t>Women = 54%/51%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en-GB" sz="1800" b="1" i="0" u="none" strike="noStrike">
                          <a:solidFill>
                            <a:srgbClr val="000000"/>
                          </a:solidFill>
                          <a:latin typeface="Arial"/>
                        </a:rPr>
                        <a:t>58%</a:t>
                      </a: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2000" b="1" i="0" u="none" strike="noStrike" dirty="0">
                          <a:solidFill>
                            <a:srgbClr val="000000"/>
                          </a:solidFill>
                          <a:latin typeface="Calibri"/>
                        </a:rPr>
                        <a:t>58%</a:t>
                      </a:r>
                    </a:p>
                  </a:txBody>
                  <a:tcPr marL="9525" marR="9525"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9382">
                <a:tc>
                  <a:txBody>
                    <a:bodyPr/>
                    <a:lstStyle/>
                    <a:p>
                      <a:pPr algn="l" fontAlgn="b"/>
                      <a:r>
                        <a:rPr lang="en-GB" sz="1800" b="1" i="0" u="none" strike="noStrike" dirty="0">
                          <a:solidFill>
                            <a:srgbClr val="000000"/>
                          </a:solidFill>
                          <a:latin typeface="Calibri"/>
                        </a:rPr>
                        <a:t>18-34 = 33%/29%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ctr"/>
                      <a:r>
                        <a:rPr lang="en-GB" sz="1800" b="1" i="0" u="none" strike="noStrike">
                          <a:solidFill>
                            <a:srgbClr val="000000"/>
                          </a:solidFill>
                          <a:latin typeface="Arial"/>
                        </a:rPr>
                        <a:t>58%</a:t>
                      </a: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2000" b="1" i="0" u="none" strike="noStrike" dirty="0">
                          <a:solidFill>
                            <a:srgbClr val="000000"/>
                          </a:solidFill>
                          <a:latin typeface="Calibri"/>
                        </a:rPr>
                        <a:t>73%</a:t>
                      </a:r>
                    </a:p>
                  </a:txBody>
                  <a:tcPr marL="9525" marR="9525"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9382">
                <a:tc>
                  <a:txBody>
                    <a:bodyPr/>
                    <a:lstStyle/>
                    <a:p>
                      <a:pPr algn="l" fontAlgn="b"/>
                      <a:r>
                        <a:rPr lang="en-GB" sz="1800" b="1" i="0" u="none" strike="noStrike" dirty="0">
                          <a:solidFill>
                            <a:srgbClr val="000000"/>
                          </a:solidFill>
                          <a:latin typeface="Calibri"/>
                        </a:rPr>
                        <a:t>35  - 54  = 31%/35%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GB" sz="1800" b="1" i="0" u="none" strike="noStrike">
                          <a:solidFill>
                            <a:srgbClr val="000000"/>
                          </a:solidFill>
                          <a:latin typeface="Arial"/>
                        </a:rPr>
                        <a:t>65%</a:t>
                      </a: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2000" b="1" i="0" u="none" strike="noStrike" dirty="0">
                          <a:solidFill>
                            <a:srgbClr val="000000"/>
                          </a:solidFill>
                          <a:latin typeface="Calibri"/>
                        </a:rPr>
                        <a:t>60%</a:t>
                      </a:r>
                    </a:p>
                  </a:txBody>
                  <a:tcPr marL="9525" marR="9525"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9382">
                <a:tc>
                  <a:txBody>
                    <a:bodyPr/>
                    <a:lstStyle/>
                    <a:p>
                      <a:pPr algn="l" fontAlgn="b"/>
                      <a:r>
                        <a:rPr lang="en-GB" sz="1800" b="1" i="0" u="none" strike="noStrike" dirty="0">
                          <a:solidFill>
                            <a:srgbClr val="000000"/>
                          </a:solidFill>
                          <a:latin typeface="Calibri"/>
                        </a:rPr>
                        <a:t>55+ = 36%/36%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en-GB" sz="1800" b="1" i="0" u="none" strike="noStrike">
                          <a:solidFill>
                            <a:srgbClr val="000000"/>
                          </a:solidFill>
                          <a:latin typeface="Arial"/>
                        </a:rPr>
                        <a:t>66%</a:t>
                      </a: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2000" b="1" i="0" u="none" strike="noStrike" dirty="0">
                          <a:solidFill>
                            <a:srgbClr val="000000"/>
                          </a:solidFill>
                          <a:latin typeface="Calibri"/>
                        </a:rPr>
                        <a:t>44%</a:t>
                      </a:r>
                    </a:p>
                  </a:txBody>
                  <a:tcPr marL="9525" marR="9525"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9382">
                <a:tc>
                  <a:txBody>
                    <a:bodyPr/>
                    <a:lstStyle/>
                    <a:p>
                      <a:pPr algn="l" fontAlgn="b"/>
                      <a:r>
                        <a:rPr lang="en-GB" sz="1800" b="1" i="0" u="none" strike="noStrike" dirty="0">
                          <a:solidFill>
                            <a:srgbClr val="000000"/>
                          </a:solidFill>
                          <a:latin typeface="Calibri"/>
                        </a:rPr>
                        <a:t>ABC1 = 42%/54%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ctr"/>
                      <a:r>
                        <a:rPr lang="en-GB" sz="1800" b="1" i="0" u="none" strike="noStrike">
                          <a:solidFill>
                            <a:srgbClr val="000000"/>
                          </a:solidFill>
                          <a:latin typeface="Arial"/>
                        </a:rPr>
                        <a:t>79%</a:t>
                      </a: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2000" b="1" i="0" u="none" strike="noStrike" dirty="0">
                          <a:solidFill>
                            <a:srgbClr val="000000"/>
                          </a:solidFill>
                          <a:latin typeface="Calibri"/>
                        </a:rPr>
                        <a:t>67%</a:t>
                      </a:r>
                    </a:p>
                  </a:txBody>
                  <a:tcPr marL="9525" marR="9525"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9382">
                <a:tc>
                  <a:txBody>
                    <a:bodyPr/>
                    <a:lstStyle/>
                    <a:p>
                      <a:pPr algn="l" fontAlgn="b"/>
                      <a:r>
                        <a:rPr lang="en-GB" sz="1800" b="1" i="0" u="none" strike="noStrike" dirty="0">
                          <a:solidFill>
                            <a:srgbClr val="000000"/>
                          </a:solidFill>
                          <a:latin typeface="Calibri"/>
                        </a:rPr>
                        <a:t>C2 = 32%/22%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GB" sz="1800" b="1" i="0" u="none" strike="noStrike">
                          <a:solidFill>
                            <a:srgbClr val="000000"/>
                          </a:solidFill>
                          <a:latin typeface="Arial"/>
                        </a:rPr>
                        <a:t>59%</a:t>
                      </a: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2000" b="1" i="0" u="none" strike="noStrike" dirty="0">
                          <a:solidFill>
                            <a:srgbClr val="000000"/>
                          </a:solidFill>
                          <a:latin typeface="Calibri"/>
                        </a:rPr>
                        <a:t>47%</a:t>
                      </a:r>
                    </a:p>
                  </a:txBody>
                  <a:tcPr marL="9525" marR="9525"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7098">
                <a:tc>
                  <a:txBody>
                    <a:bodyPr/>
                    <a:lstStyle/>
                    <a:p>
                      <a:pPr algn="l" fontAlgn="b"/>
                      <a:r>
                        <a:rPr lang="en-GB" sz="1800" b="1" i="0" u="none" strike="noStrike" dirty="0">
                          <a:solidFill>
                            <a:srgbClr val="000000"/>
                          </a:solidFill>
                          <a:latin typeface="Calibri"/>
                        </a:rPr>
                        <a:t>DE = 26%/24%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en-GB" sz="1800" b="1" i="0" u="none" strike="noStrike">
                          <a:solidFill>
                            <a:srgbClr val="000000"/>
                          </a:solidFill>
                          <a:latin typeface="Arial"/>
                        </a:rPr>
                        <a:t>49%</a:t>
                      </a: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2000" b="1" i="0" u="none" strike="noStrike" dirty="0">
                          <a:solidFill>
                            <a:srgbClr val="000000"/>
                          </a:solidFill>
                          <a:latin typeface="Calibri"/>
                        </a:rPr>
                        <a:t>46%</a:t>
                      </a:r>
                    </a:p>
                  </a:txBody>
                  <a:tcPr marL="9525" marR="9525"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7098">
                <a:tc>
                  <a:txBody>
                    <a:bodyPr/>
                    <a:lstStyle/>
                    <a:p>
                      <a:pPr algn="l" fontAlgn="b"/>
                      <a:r>
                        <a:rPr lang="en-GB" sz="1800" b="1" i="0" u="none" strike="noStrike" dirty="0">
                          <a:solidFill>
                            <a:srgbClr val="000000"/>
                          </a:solidFill>
                          <a:latin typeface="Calibri"/>
                        </a:rPr>
                        <a:t>Conservative = 40% /28%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ctr"/>
                      <a:r>
                        <a:rPr lang="en-GB" sz="1800" b="1" i="0" u="none" strike="noStrike">
                          <a:solidFill>
                            <a:srgbClr val="000000"/>
                          </a:solidFill>
                          <a:latin typeface="Arial"/>
                        </a:rPr>
                        <a:t>80%</a:t>
                      </a: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2000" b="1" i="0" u="none" strike="noStrike" dirty="0">
                          <a:solidFill>
                            <a:srgbClr val="000000"/>
                          </a:solidFill>
                          <a:latin typeface="Calibri"/>
                        </a:rPr>
                        <a:t>61%</a:t>
                      </a:r>
                    </a:p>
                  </a:txBody>
                  <a:tcPr marL="9525" marR="9525"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7098">
                <a:tc>
                  <a:txBody>
                    <a:bodyPr/>
                    <a:lstStyle/>
                    <a:p>
                      <a:pPr algn="l" fontAlgn="b"/>
                      <a:r>
                        <a:rPr lang="en-GB" sz="1800" b="1" i="0" u="none" strike="noStrike" dirty="0">
                          <a:solidFill>
                            <a:srgbClr val="000000"/>
                          </a:solidFill>
                          <a:latin typeface="Calibri"/>
                        </a:rPr>
                        <a:t>Labour = 34%/31%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GB" sz="1800" b="1" i="0" u="none" strike="noStrike">
                          <a:solidFill>
                            <a:srgbClr val="000000"/>
                          </a:solidFill>
                          <a:latin typeface="Arial"/>
                        </a:rPr>
                        <a:t>50%</a:t>
                      </a: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2000" b="1" i="0" u="none" strike="noStrike" dirty="0">
                          <a:solidFill>
                            <a:srgbClr val="000000"/>
                          </a:solidFill>
                          <a:latin typeface="Calibri"/>
                        </a:rPr>
                        <a:t>76%</a:t>
                      </a:r>
                    </a:p>
                  </a:txBody>
                  <a:tcPr marL="9525" marR="9525"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7098">
                <a:tc>
                  <a:txBody>
                    <a:bodyPr/>
                    <a:lstStyle/>
                    <a:p>
                      <a:pPr algn="l" fontAlgn="b"/>
                      <a:r>
                        <a:rPr lang="en-GB" sz="1800" b="1" i="0" u="none" strike="noStrike" dirty="0">
                          <a:solidFill>
                            <a:srgbClr val="000000"/>
                          </a:solidFill>
                          <a:latin typeface="Calibri"/>
                        </a:rPr>
                        <a:t>Liberal/Other = 16%/16%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en-GB" sz="1800" b="1" i="0" u="none" strike="noStrike">
                          <a:solidFill>
                            <a:srgbClr val="000000"/>
                          </a:solidFill>
                          <a:latin typeface="Arial"/>
                        </a:rPr>
                        <a:t>70%</a:t>
                      </a: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2000" b="1" i="0" u="none" strike="noStrike" dirty="0">
                          <a:solidFill>
                            <a:srgbClr val="000000"/>
                          </a:solidFill>
                          <a:latin typeface="Calibri"/>
                        </a:rPr>
                        <a:t>45%</a:t>
                      </a:r>
                    </a:p>
                  </a:txBody>
                  <a:tcPr marL="9525" marR="9525"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7098">
                <a:tc>
                  <a:txBody>
                    <a:bodyPr/>
                    <a:lstStyle/>
                    <a:p>
                      <a:pPr algn="l" fontAlgn="b"/>
                      <a:r>
                        <a:rPr lang="en-GB" sz="1800" b="1" i="0" u="none" strike="noStrike" dirty="0">
                          <a:solidFill>
                            <a:srgbClr val="000000"/>
                          </a:solidFill>
                          <a:latin typeface="Calibri"/>
                        </a:rPr>
                        <a:t>North/Scotland = 33% '16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ctr"/>
                      <a:r>
                        <a:rPr lang="en-GB" sz="1800" b="1" i="0" u="none" strike="noStrike">
                          <a:solidFill>
                            <a:srgbClr val="000000"/>
                          </a:solidFill>
                          <a:latin typeface="Arial"/>
                        </a:rPr>
                        <a:t> </a:t>
                      </a: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2000" b="1" i="0" u="none" strike="noStrike" dirty="0">
                          <a:solidFill>
                            <a:srgbClr val="000000"/>
                          </a:solidFill>
                          <a:latin typeface="Calibri"/>
                        </a:rPr>
                        <a:t>57%</a:t>
                      </a:r>
                    </a:p>
                  </a:txBody>
                  <a:tcPr marL="9525" marR="9525"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4678">
                <a:tc>
                  <a:txBody>
                    <a:bodyPr/>
                    <a:lstStyle/>
                    <a:p>
                      <a:pPr algn="l" fontAlgn="b"/>
                      <a:r>
                        <a:rPr lang="en-GB" sz="1800" b="1" i="0" u="none" strike="noStrike" dirty="0" smtClean="0">
                          <a:solidFill>
                            <a:srgbClr val="000000"/>
                          </a:solidFill>
                          <a:latin typeface="Calibri"/>
                        </a:rPr>
                        <a:t>Midlands/Wales </a:t>
                      </a:r>
                      <a:r>
                        <a:rPr lang="en-GB" sz="1800" b="1" i="0" u="none" strike="noStrike" dirty="0">
                          <a:solidFill>
                            <a:srgbClr val="000000"/>
                          </a:solidFill>
                          <a:latin typeface="Calibri"/>
                        </a:rPr>
                        <a:t>= 31%  '16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GB" sz="1800" b="1" i="0" u="none" strike="noStrike">
                          <a:solidFill>
                            <a:srgbClr val="000000"/>
                          </a:solidFill>
                          <a:latin typeface="Arial"/>
                        </a:rPr>
                        <a:t> </a:t>
                      </a: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2000" b="1" i="0" u="none" strike="noStrike" dirty="0">
                          <a:solidFill>
                            <a:srgbClr val="000000"/>
                          </a:solidFill>
                          <a:latin typeface="Calibri"/>
                        </a:rPr>
                        <a:t>49%</a:t>
                      </a:r>
                    </a:p>
                  </a:txBody>
                  <a:tcPr marL="9525" marR="9525"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7098">
                <a:tc>
                  <a:txBody>
                    <a:bodyPr/>
                    <a:lstStyle/>
                    <a:p>
                      <a:pPr algn="l" fontAlgn="b"/>
                      <a:r>
                        <a:rPr lang="en-GB" sz="1800" b="1" i="0" u="none" strike="noStrike" dirty="0">
                          <a:solidFill>
                            <a:srgbClr val="000000"/>
                          </a:solidFill>
                          <a:latin typeface="Calibri"/>
                        </a:rPr>
                        <a:t>South = 36% '16%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en-GB" sz="1800" b="1" i="0" u="none" strike="noStrike">
                          <a:solidFill>
                            <a:srgbClr val="000000"/>
                          </a:solidFill>
                          <a:latin typeface="Arial"/>
                        </a:rPr>
                        <a:t> </a:t>
                      </a: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2000" b="1" i="0" u="none" strike="noStrike" dirty="0">
                          <a:solidFill>
                            <a:srgbClr val="000000"/>
                          </a:solidFill>
                          <a:latin typeface="Calibri"/>
                        </a:rPr>
                        <a:t>67%</a:t>
                      </a:r>
                    </a:p>
                  </a:txBody>
                  <a:tcPr marL="9525" marR="9525"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 name="TextBox 5"/>
          <p:cNvSpPr txBox="1"/>
          <p:nvPr/>
        </p:nvSpPr>
        <p:spPr>
          <a:xfrm>
            <a:off x="323528" y="6165304"/>
            <a:ext cx="8424936" cy="288032"/>
          </a:xfrm>
          <a:prstGeom prst="rect">
            <a:avLst/>
          </a:prstGeom>
          <a:noFill/>
        </p:spPr>
        <p:txBody>
          <a:bodyPr wrap="square" lIns="0" tIns="0" rIns="0" bIns="0" rtlCol="0">
            <a:spAutoFit/>
          </a:bodyPr>
          <a:lstStyle/>
          <a:p>
            <a:pPr algn="l"/>
            <a:r>
              <a:rPr lang="en-GB" dirty="0" smtClean="0"/>
              <a:t>Source: 1975: Tracking polls and panel for RSG; Source: 2016: </a:t>
            </a:r>
            <a:r>
              <a:rPr lang="en-GB" dirty="0" err="1" smtClean="0"/>
              <a:t>Ipsos</a:t>
            </a:r>
            <a:r>
              <a:rPr lang="en-GB" dirty="0" smtClean="0"/>
              <a:t> MORI survey</a:t>
            </a:r>
          </a:p>
        </p:txBody>
      </p:sp>
      <p:sp>
        <p:nvSpPr>
          <p:cNvPr id="7" name="Title 1"/>
          <p:cNvSpPr>
            <a:spLocks noGrp="1"/>
          </p:cNvSpPr>
          <p:nvPr>
            <p:ph type="title"/>
          </p:nvPr>
        </p:nvSpPr>
        <p:spPr>
          <a:xfrm>
            <a:off x="521644" y="47626"/>
            <a:ext cx="8622356" cy="832520"/>
          </a:xfrm>
        </p:spPr>
        <p:txBody>
          <a:bodyPr/>
          <a:lstStyle/>
          <a:p>
            <a:r>
              <a:rPr lang="en-GB" sz="3600" dirty="0" smtClean="0"/>
              <a:t>“In” Profiles: 22</a:t>
            </a:r>
            <a:r>
              <a:rPr lang="en-GB" sz="3600" baseline="30000" dirty="0" smtClean="0"/>
              <a:t>th</a:t>
            </a:r>
            <a:r>
              <a:rPr lang="en-GB" sz="3600" dirty="0" smtClean="0"/>
              <a:t> May ’75 v. ‘16</a:t>
            </a:r>
            <a:endParaRPr lang="en-GB" sz="3600"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Content Placeholder 12"/>
          <p:cNvGraphicFramePr>
            <a:graphicFrameLocks noGrp="1"/>
          </p:cNvGraphicFramePr>
          <p:nvPr>
            <p:ph sz="quarter" idx="14"/>
            <p:extLst>
              <p:ext uri="{D42A27DB-BD31-4B8C-83A1-F6EECF244321}">
                <p14:modId xmlns:p14="http://schemas.microsoft.com/office/powerpoint/2010/main" val="753774266"/>
              </p:ext>
            </p:extLst>
          </p:nvPr>
        </p:nvGraphicFramePr>
        <p:xfrm>
          <a:off x="1062252" y="2694452"/>
          <a:ext cx="3545425" cy="321635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0" name="Content Placeholder 12"/>
          <p:cNvGraphicFramePr>
            <a:graphicFrameLocks noGrp="1"/>
          </p:cNvGraphicFramePr>
          <p:nvPr>
            <p:ph sz="quarter" idx="14"/>
            <p:extLst>
              <p:ext uri="{D42A27DB-BD31-4B8C-83A1-F6EECF244321}">
                <p14:modId xmlns:p14="http://schemas.microsoft.com/office/powerpoint/2010/main" val="3688740710"/>
              </p:ext>
            </p:extLst>
          </p:nvPr>
        </p:nvGraphicFramePr>
        <p:xfrm>
          <a:off x="1633511" y="3525810"/>
          <a:ext cx="2402907" cy="1554128"/>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 Placeholder 8"/>
          <p:cNvSpPr>
            <a:spLocks noGrp="1"/>
          </p:cNvSpPr>
          <p:nvPr>
            <p:ph type="body" sz="quarter" idx="13"/>
          </p:nvPr>
        </p:nvSpPr>
        <p:spPr/>
        <p:txBody>
          <a:bodyPr/>
          <a:lstStyle/>
          <a:p>
            <a:r>
              <a:rPr lang="en-GB" dirty="0" smtClean="0"/>
              <a:t>Source: Ipsos Global @</a:t>
            </a:r>
            <a:r>
              <a:rPr lang="en-GB" dirty="0" err="1" smtClean="0"/>
              <a:t>dvisor</a:t>
            </a:r>
            <a:endParaRPr lang="en-GB" dirty="0"/>
          </a:p>
        </p:txBody>
      </p:sp>
      <p:sp>
        <p:nvSpPr>
          <p:cNvPr id="6" name="Title 5"/>
          <p:cNvSpPr>
            <a:spLocks noGrp="1"/>
          </p:cNvSpPr>
          <p:nvPr>
            <p:ph type="title"/>
          </p:nvPr>
        </p:nvSpPr>
        <p:spPr>
          <a:xfrm>
            <a:off x="476994" y="767276"/>
            <a:ext cx="5565476" cy="448445"/>
          </a:xfrm>
        </p:spPr>
        <p:txBody>
          <a:bodyPr/>
          <a:lstStyle/>
          <a:p>
            <a:r>
              <a:rPr lang="en-US" sz="2500" dirty="0"/>
              <a:t>Views on future EU - outside Europe</a:t>
            </a:r>
          </a:p>
        </p:txBody>
      </p:sp>
      <p:sp>
        <p:nvSpPr>
          <p:cNvPr id="12" name="Text Placeholder 11"/>
          <p:cNvSpPr>
            <a:spLocks noGrp="1"/>
          </p:cNvSpPr>
          <p:nvPr>
            <p:ph type="body" sz="quarter" idx="19"/>
          </p:nvPr>
        </p:nvSpPr>
        <p:spPr>
          <a:xfrm>
            <a:off x="472405" y="1245310"/>
            <a:ext cx="4672347" cy="270843"/>
          </a:xfrm>
        </p:spPr>
        <p:txBody>
          <a:bodyPr/>
          <a:lstStyle/>
          <a:p>
            <a:pPr>
              <a:spcBef>
                <a:spcPts val="0"/>
              </a:spcBef>
              <a:spcAft>
                <a:spcPts val="0"/>
              </a:spcAft>
            </a:pPr>
            <a:r>
              <a:rPr lang="en-US" sz="1600" dirty="0"/>
              <a:t>Do you think the European Union in 2020 will...</a:t>
            </a:r>
          </a:p>
        </p:txBody>
      </p:sp>
      <p:sp>
        <p:nvSpPr>
          <p:cNvPr id="16" name="Text Placeholder 7"/>
          <p:cNvSpPr txBox="1">
            <a:spLocks/>
          </p:cNvSpPr>
          <p:nvPr/>
        </p:nvSpPr>
        <p:spPr bwMode="gray">
          <a:xfrm>
            <a:off x="472405" y="6041425"/>
            <a:ext cx="5393277" cy="163258"/>
          </a:xfrm>
          <a:prstGeom prst="rect">
            <a:avLst/>
          </a:prstGeom>
          <a:noFill/>
        </p:spPr>
        <p:txBody>
          <a:bodyPr vert="horz" lIns="0" tIns="0" rIns="0" bIns="0" rtlCol="0" anchor="b">
            <a:noAutofit/>
          </a:bodyPr>
          <a:lstStyle>
            <a:lvl1pPr marL="0" indent="0" algn="l" defTabSz="914400" rtl="0" eaLnBrk="1" latinLnBrk="0" hangingPunct="1">
              <a:lnSpc>
                <a:spcPct val="110000"/>
              </a:lnSpc>
              <a:spcBef>
                <a:spcPts val="600"/>
              </a:spcBef>
              <a:spcAft>
                <a:spcPts val="600"/>
              </a:spcAft>
              <a:buClr>
                <a:schemeClr val="bg2"/>
              </a:buClr>
              <a:buFontTx/>
              <a:buNone/>
              <a:defRPr sz="800" kern="1200">
                <a:solidFill>
                  <a:schemeClr val="tx1"/>
                </a:solidFill>
                <a:latin typeface="+mn-lt"/>
                <a:ea typeface="+mn-ea"/>
                <a:cs typeface="+mn-cs"/>
              </a:defRPr>
            </a:lvl1pPr>
            <a:lvl2pPr marL="525902" indent="0" algn="l" defTabSz="914400" rtl="0" eaLnBrk="1" latinLnBrk="0" hangingPunct="1">
              <a:lnSpc>
                <a:spcPct val="110000"/>
              </a:lnSpc>
              <a:spcBef>
                <a:spcPts val="600"/>
              </a:spcBef>
              <a:spcAft>
                <a:spcPts val="600"/>
              </a:spcAft>
              <a:buClr>
                <a:schemeClr val="bg2"/>
              </a:buClr>
              <a:buFontTx/>
              <a:buNone/>
              <a:defRPr sz="2400" kern="1200">
                <a:solidFill>
                  <a:schemeClr val="tx1"/>
                </a:solidFill>
                <a:latin typeface="+mn-lt"/>
                <a:ea typeface="+mn-ea"/>
                <a:cs typeface="+mn-cs"/>
              </a:defRPr>
            </a:lvl2pPr>
            <a:lvl3pPr marL="1051804" indent="0" algn="l" defTabSz="914400" rtl="0" eaLnBrk="1" latinLnBrk="0" hangingPunct="1">
              <a:lnSpc>
                <a:spcPct val="110000"/>
              </a:lnSpc>
              <a:spcBef>
                <a:spcPts val="600"/>
              </a:spcBef>
              <a:spcAft>
                <a:spcPts val="600"/>
              </a:spcAft>
              <a:buClr>
                <a:schemeClr val="bg2"/>
              </a:buClr>
              <a:buFontTx/>
              <a:buNone/>
              <a:defRPr sz="2000" kern="1200">
                <a:solidFill>
                  <a:schemeClr val="tx1"/>
                </a:solidFill>
                <a:latin typeface="+mn-lt"/>
                <a:ea typeface="+mn-ea"/>
                <a:cs typeface="+mn-cs"/>
              </a:defRPr>
            </a:lvl3pPr>
            <a:lvl4pPr marL="1577706" indent="0" algn="l" defTabSz="914400" rtl="0" eaLnBrk="1" latinLnBrk="0" hangingPunct="1">
              <a:lnSpc>
                <a:spcPct val="110000"/>
              </a:lnSpc>
              <a:spcBef>
                <a:spcPts val="600"/>
              </a:spcBef>
              <a:spcAft>
                <a:spcPts val="600"/>
              </a:spcAft>
              <a:buClr>
                <a:schemeClr val="bg2"/>
              </a:buClr>
              <a:buFontTx/>
              <a:buNone/>
              <a:defRPr sz="1800" kern="1200">
                <a:solidFill>
                  <a:schemeClr val="tx1"/>
                </a:solidFill>
                <a:latin typeface="+mn-lt"/>
                <a:ea typeface="+mn-ea"/>
                <a:cs typeface="+mn-cs"/>
              </a:defRPr>
            </a:lvl4pPr>
            <a:lvl5pPr marL="2103606" indent="0" algn="l" defTabSz="914400" rtl="0" eaLnBrk="1" latinLnBrk="0" hangingPunct="1">
              <a:lnSpc>
                <a:spcPct val="110000"/>
              </a:lnSpc>
              <a:spcBef>
                <a:spcPts val="600"/>
              </a:spcBef>
              <a:spcAft>
                <a:spcPts val="600"/>
              </a:spcAft>
              <a:buClr>
                <a:schemeClr val="bg2"/>
              </a:buClr>
              <a:buFontTx/>
              <a:buNone/>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
                <a:srgbClr val="222223"/>
              </a:buClr>
            </a:pPr>
            <a:r>
              <a:rPr lang="en-GB" dirty="0">
                <a:solidFill>
                  <a:srgbClr val="222223"/>
                </a:solidFill>
              </a:rPr>
              <a:t>Base: </a:t>
            </a:r>
            <a:r>
              <a:rPr lang="en-GB" dirty="0" smtClean="0">
                <a:solidFill>
                  <a:srgbClr val="222223"/>
                </a:solidFill>
              </a:rPr>
              <a:t>11030 adults </a:t>
            </a:r>
            <a:r>
              <a:rPr lang="en-GB" dirty="0">
                <a:solidFill>
                  <a:srgbClr val="222223"/>
                </a:solidFill>
              </a:rPr>
              <a:t>aged 16-64 across  Australia, Belgium, Canada, France, Germany, Great Britain, Hungary, India, Italy, Poland, South Africa, Spain, Sweden, United States, </a:t>
            </a:r>
            <a:r>
              <a:rPr lang="en-GB" dirty="0" smtClean="0">
                <a:solidFill>
                  <a:srgbClr val="222223"/>
                </a:solidFill>
              </a:rPr>
              <a:t>March-April </a:t>
            </a:r>
            <a:r>
              <a:rPr lang="en-GB" dirty="0">
                <a:solidFill>
                  <a:srgbClr val="222223"/>
                </a:solidFill>
              </a:rPr>
              <a:t>2016</a:t>
            </a:r>
          </a:p>
        </p:txBody>
      </p:sp>
      <p:sp>
        <p:nvSpPr>
          <p:cNvPr id="43" name="TextBox 9"/>
          <p:cNvSpPr txBox="1"/>
          <p:nvPr/>
        </p:nvSpPr>
        <p:spPr>
          <a:xfrm>
            <a:off x="138633" y="3559621"/>
            <a:ext cx="1397626" cy="1367838"/>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spcBef>
                <a:spcPts val="1052"/>
              </a:spcBef>
            </a:pPr>
            <a:r>
              <a:rPr lang="en-GB" sz="1400" b="1" i="1" dirty="0">
                <a:solidFill>
                  <a:srgbClr val="222223"/>
                </a:solidFill>
              </a:rPr>
              <a:t>Outer pie: Countries outside of the European Union</a:t>
            </a:r>
          </a:p>
          <a:p>
            <a:pPr algn="ctr">
              <a:spcBef>
                <a:spcPts val="1052"/>
              </a:spcBef>
            </a:pPr>
            <a:r>
              <a:rPr lang="en-GB" b="1" i="1" dirty="0">
                <a:solidFill>
                  <a:srgbClr val="222223"/>
                </a:solidFill>
              </a:rPr>
              <a:t>Inner pie: European Union countries</a:t>
            </a:r>
            <a:endParaRPr lang="fr-BE" b="1" i="1" dirty="0" err="1">
              <a:solidFill>
                <a:srgbClr val="222223"/>
              </a:solidFill>
            </a:endParaRPr>
          </a:p>
        </p:txBody>
      </p:sp>
      <p:graphicFrame>
        <p:nvGraphicFramePr>
          <p:cNvPr id="44" name="Table 43"/>
          <p:cNvGraphicFramePr>
            <a:graphicFrameLocks noGrp="1"/>
          </p:cNvGraphicFramePr>
          <p:nvPr>
            <p:extLst>
              <p:ext uri="{D42A27DB-BD31-4B8C-83A1-F6EECF244321}">
                <p14:modId xmlns:p14="http://schemas.microsoft.com/office/powerpoint/2010/main" val="813589679"/>
              </p:ext>
            </p:extLst>
          </p:nvPr>
        </p:nvGraphicFramePr>
        <p:xfrm>
          <a:off x="499935" y="1600303"/>
          <a:ext cx="7889686" cy="1474628"/>
        </p:xfrm>
        <a:graphic>
          <a:graphicData uri="http://schemas.openxmlformats.org/drawingml/2006/table">
            <a:tbl>
              <a:tblPr firstRow="1" bandRow="1">
                <a:tableStyleId>{5C22544A-7EE6-4342-B048-85BDC9FD1C3A}</a:tableStyleId>
              </a:tblPr>
              <a:tblGrid>
                <a:gridCol w="7889686">
                  <a:extLst>
                    <a:ext uri="{9D8B030D-6E8A-4147-A177-3AD203B41FA5}">
                      <a16:colId xmlns="" xmlns:a16="http://schemas.microsoft.com/office/drawing/2014/main" val="20000"/>
                    </a:ext>
                  </a:extLst>
                </a:gridCol>
              </a:tblGrid>
              <a:tr h="376272">
                <a:tc>
                  <a:txBody>
                    <a:bodyPr/>
                    <a:lstStyle/>
                    <a:p>
                      <a:pPr marL="0" algn="l" defTabSz="914400" rtl="0" eaLnBrk="1" latinLnBrk="0" hangingPunct="1">
                        <a:lnSpc>
                          <a:spcPct val="110000"/>
                        </a:lnSpc>
                        <a:spcBef>
                          <a:spcPts val="2400"/>
                        </a:spcBef>
                        <a:buClr>
                          <a:schemeClr val="bg2"/>
                        </a:buClr>
                      </a:pPr>
                      <a:r>
                        <a:rPr lang="en-US" sz="900" b="0" kern="1200" cap="all" baseline="0" dirty="0" smtClean="0">
                          <a:solidFill>
                            <a:schemeClr val="tx1">
                              <a:lumMod val="75000"/>
                              <a:lumOff val="25000"/>
                            </a:schemeClr>
                          </a:solidFill>
                          <a:latin typeface="+mn-lt"/>
                          <a:ea typeface="+mn-ea"/>
                          <a:cs typeface="+mn-cs"/>
                        </a:rPr>
                        <a:t>…have a single European government+ be more integrated, with more powers for the European Union compared to individual countries </a:t>
                      </a:r>
                    </a:p>
                  </a:txBody>
                  <a:tcPr marL="0" marR="0" marB="28800" anchor="b">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110580">
                <a:tc>
                  <a:txBody>
                    <a:bodyPr/>
                    <a:lstStyle/>
                    <a:p>
                      <a:pPr algn="l"/>
                      <a:endParaRPr lang="en-GB" sz="700" dirty="0"/>
                    </a:p>
                  </a:txBody>
                  <a:tcPr marL="86209"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accent6"/>
                    </a:solidFill>
                  </a:tcPr>
                </a:tc>
                <a:extLst>
                  <a:ext uri="{0D108BD9-81ED-4DB2-BD59-A6C34878D82A}">
                    <a16:rowId xmlns="" xmlns:a16="http://schemas.microsoft.com/office/drawing/2014/main" val="10004"/>
                  </a:ext>
                </a:extLst>
              </a:tr>
              <a:tr h="110580">
                <a:tc>
                  <a:txBody>
                    <a:bodyPr/>
                    <a:lstStyle/>
                    <a:p>
                      <a:pPr algn="l"/>
                      <a:endParaRPr lang="en-GB" sz="700" dirty="0"/>
                    </a:p>
                  </a:txBody>
                  <a:tcPr marL="86209"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5"/>
                  </a:ext>
                </a:extLst>
              </a:tr>
              <a:tr h="217438">
                <a:tc>
                  <a:txBody>
                    <a:bodyPr/>
                    <a:lstStyle/>
                    <a:p>
                      <a:pPr marL="0" algn="l" defTabSz="914400" rtl="0" eaLnBrk="1" latinLnBrk="0" hangingPunct="1"/>
                      <a:r>
                        <a:rPr lang="en-US" sz="900" b="0" kern="1200" cap="all" baseline="0" dirty="0" smtClean="0">
                          <a:solidFill>
                            <a:schemeClr val="tx1">
                              <a:lumMod val="75000"/>
                              <a:lumOff val="25000"/>
                            </a:schemeClr>
                          </a:solidFill>
                          <a:latin typeface="+mn-lt"/>
                          <a:ea typeface="+mn-ea"/>
                          <a:cs typeface="+mn-cs"/>
                        </a:rPr>
                        <a:t>…resemble todays European Union, with the same balance of powers between the EU and individual countries</a:t>
                      </a:r>
                    </a:p>
                  </a:txBody>
                  <a:tcPr marL="0" marR="0" marB="28800" anchor="b">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6"/>
                  </a:ext>
                </a:extLst>
              </a:tr>
              <a:tr h="110580">
                <a:tc>
                  <a:txBody>
                    <a:bodyPr/>
                    <a:lstStyle/>
                    <a:p>
                      <a:pPr algn="l"/>
                      <a:endParaRPr lang="en-GB" sz="700" dirty="0"/>
                    </a:p>
                  </a:txBody>
                  <a:tcPr marL="86209"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accent4"/>
                    </a:solidFill>
                  </a:tcPr>
                </a:tc>
                <a:extLst>
                  <a:ext uri="{0D108BD9-81ED-4DB2-BD59-A6C34878D82A}">
                    <a16:rowId xmlns="" xmlns:a16="http://schemas.microsoft.com/office/drawing/2014/main" val="10007"/>
                  </a:ext>
                </a:extLst>
              </a:tr>
              <a:tr h="110580">
                <a:tc>
                  <a:txBody>
                    <a:bodyPr/>
                    <a:lstStyle/>
                    <a:p>
                      <a:pPr algn="l"/>
                      <a:endParaRPr lang="en-GB" sz="700" dirty="0"/>
                    </a:p>
                  </a:txBody>
                  <a:tcPr marL="86209"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8"/>
                  </a:ext>
                </a:extLst>
              </a:tr>
              <a:tr h="217438">
                <a:tc>
                  <a:txBody>
                    <a:bodyPr/>
                    <a:lstStyle/>
                    <a:p>
                      <a:pPr algn="l"/>
                      <a:r>
                        <a:rPr lang="en-US" sz="900" b="0" cap="all" baseline="0" dirty="0" smtClean="0">
                          <a:solidFill>
                            <a:schemeClr val="tx1">
                              <a:lumMod val="75000"/>
                              <a:lumOff val="25000"/>
                            </a:schemeClr>
                          </a:solidFill>
                        </a:rPr>
                        <a:t>...be less integrated, with fewer powers for the European Union compared to individual countries + ...have disappeared altogether</a:t>
                      </a:r>
                    </a:p>
                  </a:txBody>
                  <a:tcPr marL="0" marR="0" marB="28800" anchor="b">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9"/>
                  </a:ext>
                </a:extLst>
              </a:tr>
              <a:tr h="110580">
                <a:tc>
                  <a:txBody>
                    <a:bodyPr/>
                    <a:lstStyle/>
                    <a:p>
                      <a:pPr algn="l"/>
                      <a:endParaRPr lang="en-GB" sz="700" dirty="0"/>
                    </a:p>
                  </a:txBody>
                  <a:tcPr marL="86209"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accent3"/>
                    </a:solidFill>
                  </a:tcPr>
                </a:tc>
                <a:extLst>
                  <a:ext uri="{0D108BD9-81ED-4DB2-BD59-A6C34878D82A}">
                    <a16:rowId xmlns="" xmlns:a16="http://schemas.microsoft.com/office/drawing/2014/main" val="10010"/>
                  </a:ext>
                </a:extLst>
              </a:tr>
              <a:tr h="110580">
                <a:tc>
                  <a:txBody>
                    <a:bodyPr/>
                    <a:lstStyle/>
                    <a:p>
                      <a:pPr algn="l"/>
                      <a:endParaRPr lang="en-GB" sz="700" dirty="0"/>
                    </a:p>
                  </a:txBody>
                  <a:tcPr marL="86209"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14"/>
                  </a:ext>
                </a:extLst>
              </a:tr>
            </a:tbl>
          </a:graphicData>
        </a:graphic>
      </p:graphicFrame>
      <p:graphicFrame>
        <p:nvGraphicFramePr>
          <p:cNvPr id="45" name="Content Placeholder 6"/>
          <p:cNvGraphicFramePr>
            <a:graphicFrameLocks noGrp="1"/>
          </p:cNvGraphicFramePr>
          <p:nvPr>
            <p:ph sz="quarter" idx="4294967295"/>
            <p:extLst>
              <p:ext uri="{D42A27DB-BD31-4B8C-83A1-F6EECF244321}">
                <p14:modId xmlns:p14="http://schemas.microsoft.com/office/powerpoint/2010/main" val="2872049576"/>
              </p:ext>
            </p:extLst>
          </p:nvPr>
        </p:nvGraphicFramePr>
        <p:xfrm>
          <a:off x="4140979" y="3575639"/>
          <a:ext cx="6957923" cy="122663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93548990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407627" y="2775895"/>
            <a:ext cx="4041224" cy="1070873"/>
          </a:xfrm>
        </p:spPr>
        <p:txBody>
          <a:bodyPr/>
          <a:lstStyle/>
          <a:p>
            <a:pPr lvl="0"/>
            <a:r>
              <a:rPr lang="nl-BE" dirty="0" smtClean="0">
                <a:solidFill>
                  <a:schemeClr val="tx1"/>
                </a:solidFill>
              </a:rPr>
              <a:t>Jean-Michel Lebrun</a:t>
            </a:r>
            <a:endParaRPr lang="en-US" dirty="0">
              <a:solidFill>
                <a:schemeClr val="tx1"/>
              </a:solidFill>
            </a:endParaRPr>
          </a:p>
          <a:p>
            <a:pPr lvl="0"/>
            <a:r>
              <a:rPr lang="nl-BE" dirty="0" smtClean="0">
                <a:solidFill>
                  <a:schemeClr val="tx1"/>
                </a:solidFill>
              </a:rPr>
              <a:t>Research Director, Ipsos</a:t>
            </a:r>
            <a:endParaRPr lang="en-US" dirty="0">
              <a:solidFill>
                <a:schemeClr val="tx1"/>
              </a:solidFill>
            </a:endParaRPr>
          </a:p>
          <a:p>
            <a:pPr lvl="0"/>
            <a:r>
              <a:rPr lang="en-US" dirty="0">
                <a:solidFill>
                  <a:schemeClr val="tx1"/>
                </a:solidFill>
              </a:rPr>
              <a:t>	</a:t>
            </a:r>
            <a:r>
              <a:rPr lang="en-US" dirty="0" smtClean="0">
                <a:solidFill>
                  <a:schemeClr val="tx1"/>
                </a:solidFill>
              </a:rPr>
              <a:t>+32 (0) </a:t>
            </a:r>
            <a:r>
              <a:rPr lang="en-US" dirty="0">
                <a:solidFill>
                  <a:schemeClr val="tx1"/>
                </a:solidFill>
              </a:rPr>
              <a:t>2 642 49 10</a:t>
            </a:r>
            <a:br>
              <a:rPr lang="en-US" dirty="0">
                <a:solidFill>
                  <a:schemeClr val="tx1"/>
                </a:solidFill>
              </a:rPr>
            </a:br>
            <a:r>
              <a:rPr lang="en-US" dirty="0">
                <a:solidFill>
                  <a:schemeClr val="tx1"/>
                </a:solidFill>
              </a:rPr>
              <a:t>	</a:t>
            </a:r>
            <a:r>
              <a:rPr lang="en-US" dirty="0" smtClean="0">
                <a:solidFill>
                  <a:schemeClr val="tx1"/>
                </a:solidFill>
              </a:rPr>
              <a:t>jean-michel.lebrun@ipsos.com</a:t>
            </a:r>
            <a:endParaRPr lang="en-GB" dirty="0">
              <a:solidFill>
                <a:schemeClr val="tx1"/>
              </a:solidFill>
            </a:endParaRPr>
          </a:p>
        </p:txBody>
      </p:sp>
      <p:sp>
        <p:nvSpPr>
          <p:cNvPr id="4" name="Freeform 7"/>
          <p:cNvSpPr>
            <a:spLocks noChangeAspect="1" noEditPoints="1"/>
          </p:cNvSpPr>
          <p:nvPr/>
        </p:nvSpPr>
        <p:spPr bwMode="auto">
          <a:xfrm>
            <a:off x="483467" y="2384030"/>
            <a:ext cx="155187" cy="163258"/>
          </a:xfrm>
          <a:custGeom>
            <a:avLst/>
            <a:gdLst/>
            <a:ahLst/>
            <a:cxnLst>
              <a:cxn ang="0">
                <a:pos x="0" y="169"/>
              </a:cxn>
              <a:cxn ang="0">
                <a:pos x="0" y="76"/>
              </a:cxn>
              <a:cxn ang="0">
                <a:pos x="65" y="125"/>
              </a:cxn>
              <a:cxn ang="0">
                <a:pos x="0" y="169"/>
              </a:cxn>
              <a:cxn ang="0">
                <a:pos x="182" y="179"/>
              </a:cxn>
              <a:cxn ang="0">
                <a:pos x="176" y="182"/>
              </a:cxn>
              <a:cxn ang="0">
                <a:pos x="7" y="182"/>
              </a:cxn>
              <a:cxn ang="0">
                <a:pos x="2" y="179"/>
              </a:cxn>
              <a:cxn ang="0">
                <a:pos x="73" y="131"/>
              </a:cxn>
              <a:cxn ang="0">
                <a:pos x="110" y="131"/>
              </a:cxn>
              <a:cxn ang="0">
                <a:pos x="182" y="179"/>
              </a:cxn>
              <a:cxn ang="0">
                <a:pos x="183" y="76"/>
              </a:cxn>
              <a:cxn ang="0">
                <a:pos x="183" y="169"/>
              </a:cxn>
              <a:cxn ang="0">
                <a:pos x="118" y="125"/>
              </a:cxn>
              <a:cxn ang="0">
                <a:pos x="183" y="76"/>
              </a:cxn>
              <a:cxn ang="0">
                <a:pos x="48" y="65"/>
              </a:cxn>
              <a:cxn ang="0">
                <a:pos x="135" y="65"/>
              </a:cxn>
              <a:cxn ang="0">
                <a:pos x="135" y="72"/>
              </a:cxn>
              <a:cxn ang="0">
                <a:pos x="48" y="72"/>
              </a:cxn>
              <a:cxn ang="0">
                <a:pos x="48" y="65"/>
              </a:cxn>
              <a:cxn ang="0">
                <a:pos x="48" y="78"/>
              </a:cxn>
              <a:cxn ang="0">
                <a:pos x="135" y="78"/>
              </a:cxn>
              <a:cxn ang="0">
                <a:pos x="135" y="85"/>
              </a:cxn>
              <a:cxn ang="0">
                <a:pos x="48" y="85"/>
              </a:cxn>
              <a:cxn ang="0">
                <a:pos x="48" y="78"/>
              </a:cxn>
              <a:cxn ang="0">
                <a:pos x="48" y="91"/>
              </a:cxn>
              <a:cxn ang="0">
                <a:pos x="92" y="91"/>
              </a:cxn>
              <a:cxn ang="0">
                <a:pos x="92" y="98"/>
              </a:cxn>
              <a:cxn ang="0">
                <a:pos x="48" y="98"/>
              </a:cxn>
              <a:cxn ang="0">
                <a:pos x="48" y="91"/>
              </a:cxn>
              <a:cxn ang="0">
                <a:pos x="182" y="65"/>
              </a:cxn>
              <a:cxn ang="0">
                <a:pos x="182" y="65"/>
              </a:cxn>
              <a:cxn ang="0">
                <a:pos x="148" y="91"/>
              </a:cxn>
              <a:cxn ang="0">
                <a:pos x="148" y="54"/>
              </a:cxn>
              <a:cxn ang="0">
                <a:pos x="35" y="54"/>
              </a:cxn>
              <a:cxn ang="0">
                <a:pos x="35" y="91"/>
              </a:cxn>
              <a:cxn ang="0">
                <a:pos x="1" y="65"/>
              </a:cxn>
              <a:cxn ang="0">
                <a:pos x="1" y="65"/>
              </a:cxn>
              <a:cxn ang="0">
                <a:pos x="78" y="8"/>
              </a:cxn>
              <a:cxn ang="0">
                <a:pos x="105" y="8"/>
              </a:cxn>
              <a:cxn ang="0">
                <a:pos x="182" y="65"/>
              </a:cxn>
            </a:cxnLst>
            <a:rect l="0" t="0" r="r" b="b"/>
            <a:pathLst>
              <a:path w="183" h="182">
                <a:moveTo>
                  <a:pt x="0" y="169"/>
                </a:moveTo>
                <a:cubicBezTo>
                  <a:pt x="0" y="76"/>
                  <a:pt x="0" y="76"/>
                  <a:pt x="0" y="76"/>
                </a:cubicBezTo>
                <a:cubicBezTo>
                  <a:pt x="65" y="125"/>
                  <a:pt x="65" y="125"/>
                  <a:pt x="65" y="125"/>
                </a:cubicBezTo>
                <a:cubicBezTo>
                  <a:pt x="0" y="169"/>
                  <a:pt x="0" y="169"/>
                  <a:pt x="0" y="169"/>
                </a:cubicBezTo>
                <a:close/>
                <a:moveTo>
                  <a:pt x="182" y="179"/>
                </a:moveTo>
                <a:cubicBezTo>
                  <a:pt x="180" y="181"/>
                  <a:pt x="178" y="182"/>
                  <a:pt x="176" y="182"/>
                </a:cubicBezTo>
                <a:cubicBezTo>
                  <a:pt x="7" y="182"/>
                  <a:pt x="7" y="182"/>
                  <a:pt x="7" y="182"/>
                </a:cubicBezTo>
                <a:cubicBezTo>
                  <a:pt x="5" y="182"/>
                  <a:pt x="3" y="181"/>
                  <a:pt x="2" y="179"/>
                </a:cubicBezTo>
                <a:cubicBezTo>
                  <a:pt x="73" y="131"/>
                  <a:pt x="73" y="131"/>
                  <a:pt x="73" y="131"/>
                </a:cubicBezTo>
                <a:cubicBezTo>
                  <a:pt x="110" y="131"/>
                  <a:pt x="110" y="131"/>
                  <a:pt x="110" y="131"/>
                </a:cubicBezTo>
                <a:cubicBezTo>
                  <a:pt x="182" y="179"/>
                  <a:pt x="182" y="179"/>
                  <a:pt x="182" y="179"/>
                </a:cubicBezTo>
                <a:close/>
                <a:moveTo>
                  <a:pt x="183" y="76"/>
                </a:moveTo>
                <a:cubicBezTo>
                  <a:pt x="183" y="169"/>
                  <a:pt x="183" y="169"/>
                  <a:pt x="183" y="169"/>
                </a:cubicBezTo>
                <a:cubicBezTo>
                  <a:pt x="118" y="125"/>
                  <a:pt x="118" y="125"/>
                  <a:pt x="118" y="125"/>
                </a:cubicBezTo>
                <a:cubicBezTo>
                  <a:pt x="183" y="76"/>
                  <a:pt x="183" y="76"/>
                  <a:pt x="183" y="76"/>
                </a:cubicBezTo>
                <a:close/>
                <a:moveTo>
                  <a:pt x="48" y="65"/>
                </a:moveTo>
                <a:cubicBezTo>
                  <a:pt x="135" y="65"/>
                  <a:pt x="135" y="65"/>
                  <a:pt x="135" y="65"/>
                </a:cubicBezTo>
                <a:cubicBezTo>
                  <a:pt x="135" y="72"/>
                  <a:pt x="135" y="72"/>
                  <a:pt x="135" y="72"/>
                </a:cubicBezTo>
                <a:cubicBezTo>
                  <a:pt x="48" y="72"/>
                  <a:pt x="48" y="72"/>
                  <a:pt x="48" y="72"/>
                </a:cubicBezTo>
                <a:cubicBezTo>
                  <a:pt x="48" y="65"/>
                  <a:pt x="48" y="65"/>
                  <a:pt x="48" y="65"/>
                </a:cubicBezTo>
                <a:close/>
                <a:moveTo>
                  <a:pt x="48" y="78"/>
                </a:moveTo>
                <a:cubicBezTo>
                  <a:pt x="135" y="78"/>
                  <a:pt x="135" y="78"/>
                  <a:pt x="135" y="78"/>
                </a:cubicBezTo>
                <a:cubicBezTo>
                  <a:pt x="135" y="85"/>
                  <a:pt x="135" y="85"/>
                  <a:pt x="135" y="85"/>
                </a:cubicBezTo>
                <a:cubicBezTo>
                  <a:pt x="48" y="85"/>
                  <a:pt x="48" y="85"/>
                  <a:pt x="48" y="85"/>
                </a:cubicBezTo>
                <a:cubicBezTo>
                  <a:pt x="48" y="78"/>
                  <a:pt x="48" y="78"/>
                  <a:pt x="48" y="78"/>
                </a:cubicBezTo>
                <a:close/>
                <a:moveTo>
                  <a:pt x="48" y="91"/>
                </a:moveTo>
                <a:cubicBezTo>
                  <a:pt x="92" y="91"/>
                  <a:pt x="92" y="91"/>
                  <a:pt x="92" y="91"/>
                </a:cubicBezTo>
                <a:cubicBezTo>
                  <a:pt x="92" y="98"/>
                  <a:pt x="92" y="98"/>
                  <a:pt x="92" y="98"/>
                </a:cubicBezTo>
                <a:cubicBezTo>
                  <a:pt x="48" y="98"/>
                  <a:pt x="48" y="98"/>
                  <a:pt x="48" y="98"/>
                </a:cubicBezTo>
                <a:cubicBezTo>
                  <a:pt x="48" y="91"/>
                  <a:pt x="48" y="91"/>
                  <a:pt x="48" y="91"/>
                </a:cubicBezTo>
                <a:close/>
                <a:moveTo>
                  <a:pt x="182" y="65"/>
                </a:moveTo>
                <a:cubicBezTo>
                  <a:pt x="182" y="65"/>
                  <a:pt x="182" y="65"/>
                  <a:pt x="182" y="65"/>
                </a:cubicBezTo>
                <a:cubicBezTo>
                  <a:pt x="148" y="91"/>
                  <a:pt x="148" y="91"/>
                  <a:pt x="148" y="91"/>
                </a:cubicBezTo>
                <a:cubicBezTo>
                  <a:pt x="148" y="54"/>
                  <a:pt x="148" y="54"/>
                  <a:pt x="148" y="54"/>
                </a:cubicBezTo>
                <a:cubicBezTo>
                  <a:pt x="35" y="54"/>
                  <a:pt x="35" y="54"/>
                  <a:pt x="35" y="54"/>
                </a:cubicBezTo>
                <a:cubicBezTo>
                  <a:pt x="35" y="91"/>
                  <a:pt x="35" y="91"/>
                  <a:pt x="35" y="91"/>
                </a:cubicBezTo>
                <a:cubicBezTo>
                  <a:pt x="1" y="65"/>
                  <a:pt x="1" y="65"/>
                  <a:pt x="1" y="65"/>
                </a:cubicBezTo>
                <a:cubicBezTo>
                  <a:pt x="1" y="65"/>
                  <a:pt x="1" y="65"/>
                  <a:pt x="1" y="65"/>
                </a:cubicBezTo>
                <a:cubicBezTo>
                  <a:pt x="27" y="46"/>
                  <a:pt x="52" y="27"/>
                  <a:pt x="78" y="8"/>
                </a:cubicBezTo>
                <a:cubicBezTo>
                  <a:pt x="89" y="0"/>
                  <a:pt x="95" y="0"/>
                  <a:pt x="105" y="8"/>
                </a:cubicBezTo>
                <a:cubicBezTo>
                  <a:pt x="131" y="27"/>
                  <a:pt x="157" y="46"/>
                  <a:pt x="182" y="65"/>
                </a:cubicBezTo>
                <a:close/>
              </a:path>
            </a:pathLst>
          </a:custGeom>
          <a:solidFill>
            <a:schemeClr val="bg1"/>
          </a:solidFill>
          <a:ln w="9525">
            <a:noFill/>
            <a:round/>
            <a:headEnd/>
            <a:tailEnd/>
          </a:ln>
        </p:spPr>
        <p:txBody>
          <a:bodyPr vert="horz" wrap="square" lIns="80133" tIns="40067" rIns="80133" bIns="40067" numCol="1" anchor="t" anchorCtr="0" compatLnSpc="1">
            <a:prstTxWarp prst="textNoShape">
              <a:avLst/>
            </a:prstTxWarp>
          </a:bodyPr>
          <a:lstStyle/>
          <a:p>
            <a:endParaRPr lang="en-GB" dirty="0">
              <a:latin typeface="+mn-lt"/>
            </a:endParaRPr>
          </a:p>
        </p:txBody>
      </p:sp>
      <p:grpSp>
        <p:nvGrpSpPr>
          <p:cNvPr id="6" name="Group 5"/>
          <p:cNvGrpSpPr>
            <a:grpSpLocks noChangeAspect="1"/>
          </p:cNvGrpSpPr>
          <p:nvPr/>
        </p:nvGrpSpPr>
        <p:grpSpPr>
          <a:xfrm>
            <a:off x="484099" y="2065531"/>
            <a:ext cx="153919" cy="122568"/>
            <a:chOff x="5081588" y="3579813"/>
            <a:chExt cx="528637" cy="396876"/>
          </a:xfrm>
          <a:solidFill>
            <a:schemeClr val="bg1"/>
          </a:solidFill>
        </p:grpSpPr>
        <p:sp>
          <p:nvSpPr>
            <p:cNvPr id="7" name="Freeform 6"/>
            <p:cNvSpPr>
              <a:spLocks/>
            </p:cNvSpPr>
            <p:nvPr/>
          </p:nvSpPr>
          <p:spPr bwMode="auto">
            <a:xfrm>
              <a:off x="5081588" y="3579813"/>
              <a:ext cx="528637" cy="179388"/>
            </a:xfrm>
            <a:custGeom>
              <a:avLst/>
              <a:gdLst>
                <a:gd name="T0" fmla="*/ 70 w 141"/>
                <a:gd name="T1" fmla="*/ 0 h 48"/>
                <a:gd name="T2" fmla="*/ 0 w 141"/>
                <a:gd name="T3" fmla="*/ 23 h 48"/>
                <a:gd name="T4" fmla="*/ 8 w 141"/>
                <a:gd name="T5" fmla="*/ 47 h 48"/>
                <a:gd name="T6" fmla="*/ 42 w 141"/>
                <a:gd name="T7" fmla="*/ 38 h 48"/>
                <a:gd name="T8" fmla="*/ 43 w 141"/>
                <a:gd name="T9" fmla="*/ 23 h 48"/>
                <a:gd name="T10" fmla="*/ 70 w 141"/>
                <a:gd name="T11" fmla="*/ 19 h 48"/>
                <a:gd name="T12" fmla="*/ 98 w 141"/>
                <a:gd name="T13" fmla="*/ 23 h 48"/>
                <a:gd name="T14" fmla="*/ 98 w 141"/>
                <a:gd name="T15" fmla="*/ 38 h 48"/>
                <a:gd name="T16" fmla="*/ 132 w 141"/>
                <a:gd name="T17" fmla="*/ 47 h 48"/>
                <a:gd name="T18" fmla="*/ 141 w 141"/>
                <a:gd name="T19" fmla="*/ 23 h 48"/>
                <a:gd name="T20" fmla="*/ 70 w 141"/>
                <a:gd name="T2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1" h="48">
                  <a:moveTo>
                    <a:pt x="70" y="0"/>
                  </a:moveTo>
                  <a:cubicBezTo>
                    <a:pt x="29" y="1"/>
                    <a:pt x="9" y="13"/>
                    <a:pt x="0" y="23"/>
                  </a:cubicBezTo>
                  <a:cubicBezTo>
                    <a:pt x="2" y="34"/>
                    <a:pt x="5" y="42"/>
                    <a:pt x="8" y="47"/>
                  </a:cubicBezTo>
                  <a:cubicBezTo>
                    <a:pt x="19" y="48"/>
                    <a:pt x="33" y="44"/>
                    <a:pt x="42" y="38"/>
                  </a:cubicBezTo>
                  <a:cubicBezTo>
                    <a:pt x="43" y="35"/>
                    <a:pt x="43" y="26"/>
                    <a:pt x="43" y="23"/>
                  </a:cubicBezTo>
                  <a:cubicBezTo>
                    <a:pt x="49" y="20"/>
                    <a:pt x="61" y="19"/>
                    <a:pt x="70" y="19"/>
                  </a:cubicBezTo>
                  <a:cubicBezTo>
                    <a:pt x="80" y="19"/>
                    <a:pt x="92" y="20"/>
                    <a:pt x="98" y="23"/>
                  </a:cubicBezTo>
                  <a:cubicBezTo>
                    <a:pt x="97" y="26"/>
                    <a:pt x="97" y="35"/>
                    <a:pt x="98" y="38"/>
                  </a:cubicBezTo>
                  <a:cubicBezTo>
                    <a:pt x="107" y="44"/>
                    <a:pt x="121" y="48"/>
                    <a:pt x="132" y="47"/>
                  </a:cubicBezTo>
                  <a:cubicBezTo>
                    <a:pt x="136" y="42"/>
                    <a:pt x="138" y="34"/>
                    <a:pt x="141" y="23"/>
                  </a:cubicBezTo>
                  <a:cubicBezTo>
                    <a:pt x="132" y="13"/>
                    <a:pt x="112" y="1"/>
                    <a:pt x="7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latin typeface="+mn-lt"/>
              </a:endParaRPr>
            </a:p>
          </p:txBody>
        </p:sp>
        <p:sp>
          <p:nvSpPr>
            <p:cNvPr id="8" name="Freeform 7"/>
            <p:cNvSpPr>
              <a:spLocks noEditPoints="1"/>
            </p:cNvSpPr>
            <p:nvPr/>
          </p:nvSpPr>
          <p:spPr bwMode="auto">
            <a:xfrm>
              <a:off x="5149850" y="3676651"/>
              <a:ext cx="393700" cy="300038"/>
            </a:xfrm>
            <a:custGeom>
              <a:avLst/>
              <a:gdLst>
                <a:gd name="T0" fmla="*/ 75 w 105"/>
                <a:gd name="T1" fmla="*/ 10 h 80"/>
                <a:gd name="T2" fmla="*/ 75 w 105"/>
                <a:gd name="T3" fmla="*/ 0 h 80"/>
                <a:gd name="T4" fmla="*/ 62 w 105"/>
                <a:gd name="T5" fmla="*/ 0 h 80"/>
                <a:gd name="T6" fmla="*/ 62 w 105"/>
                <a:gd name="T7" fmla="*/ 9 h 80"/>
                <a:gd name="T8" fmla="*/ 42 w 105"/>
                <a:gd name="T9" fmla="*/ 9 h 80"/>
                <a:gd name="T10" fmla="*/ 42 w 105"/>
                <a:gd name="T11" fmla="*/ 0 h 80"/>
                <a:gd name="T12" fmla="*/ 30 w 105"/>
                <a:gd name="T13" fmla="*/ 0 h 80"/>
                <a:gd name="T14" fmla="*/ 30 w 105"/>
                <a:gd name="T15" fmla="*/ 10 h 80"/>
                <a:gd name="T16" fmla="*/ 0 w 105"/>
                <a:gd name="T17" fmla="*/ 45 h 80"/>
                <a:gd name="T18" fmla="*/ 0 w 105"/>
                <a:gd name="T19" fmla="*/ 68 h 80"/>
                <a:gd name="T20" fmla="*/ 52 w 105"/>
                <a:gd name="T21" fmla="*/ 80 h 80"/>
                <a:gd name="T22" fmla="*/ 52 w 105"/>
                <a:gd name="T23" fmla="*/ 80 h 80"/>
                <a:gd name="T24" fmla="*/ 52 w 105"/>
                <a:gd name="T25" fmla="*/ 80 h 80"/>
                <a:gd name="T26" fmla="*/ 52 w 105"/>
                <a:gd name="T27" fmla="*/ 80 h 80"/>
                <a:gd name="T28" fmla="*/ 53 w 105"/>
                <a:gd name="T29" fmla="*/ 80 h 80"/>
                <a:gd name="T30" fmla="*/ 104 w 105"/>
                <a:gd name="T31" fmla="*/ 68 h 80"/>
                <a:gd name="T32" fmla="*/ 105 w 105"/>
                <a:gd name="T33" fmla="*/ 45 h 80"/>
                <a:gd name="T34" fmla="*/ 75 w 105"/>
                <a:gd name="T35" fmla="*/ 10 h 80"/>
                <a:gd name="T36" fmla="*/ 52 w 105"/>
                <a:gd name="T37" fmla="*/ 63 h 80"/>
                <a:gd name="T38" fmla="*/ 32 w 105"/>
                <a:gd name="T39" fmla="*/ 43 h 80"/>
                <a:gd name="T40" fmla="*/ 52 w 105"/>
                <a:gd name="T41" fmla="*/ 23 h 80"/>
                <a:gd name="T42" fmla="*/ 72 w 105"/>
                <a:gd name="T43" fmla="*/ 43 h 80"/>
                <a:gd name="T44" fmla="*/ 52 w 105"/>
                <a:gd name="T45" fmla="*/ 6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5" h="80">
                  <a:moveTo>
                    <a:pt x="75" y="10"/>
                  </a:moveTo>
                  <a:cubicBezTo>
                    <a:pt x="75" y="0"/>
                    <a:pt x="75" y="0"/>
                    <a:pt x="75" y="0"/>
                  </a:cubicBezTo>
                  <a:cubicBezTo>
                    <a:pt x="62" y="0"/>
                    <a:pt x="62" y="0"/>
                    <a:pt x="62" y="0"/>
                  </a:cubicBezTo>
                  <a:cubicBezTo>
                    <a:pt x="62" y="9"/>
                    <a:pt x="62" y="9"/>
                    <a:pt x="62" y="9"/>
                  </a:cubicBezTo>
                  <a:cubicBezTo>
                    <a:pt x="42" y="9"/>
                    <a:pt x="42" y="9"/>
                    <a:pt x="42" y="9"/>
                  </a:cubicBezTo>
                  <a:cubicBezTo>
                    <a:pt x="42" y="0"/>
                    <a:pt x="42" y="0"/>
                    <a:pt x="42" y="0"/>
                  </a:cubicBezTo>
                  <a:cubicBezTo>
                    <a:pt x="30" y="0"/>
                    <a:pt x="30" y="0"/>
                    <a:pt x="30" y="0"/>
                  </a:cubicBezTo>
                  <a:cubicBezTo>
                    <a:pt x="30" y="10"/>
                    <a:pt x="30" y="10"/>
                    <a:pt x="30" y="10"/>
                  </a:cubicBezTo>
                  <a:cubicBezTo>
                    <a:pt x="0" y="45"/>
                    <a:pt x="0" y="45"/>
                    <a:pt x="0" y="45"/>
                  </a:cubicBezTo>
                  <a:cubicBezTo>
                    <a:pt x="0" y="68"/>
                    <a:pt x="0" y="68"/>
                    <a:pt x="0" y="68"/>
                  </a:cubicBezTo>
                  <a:cubicBezTo>
                    <a:pt x="0" y="68"/>
                    <a:pt x="20" y="80"/>
                    <a:pt x="52" y="80"/>
                  </a:cubicBezTo>
                  <a:cubicBezTo>
                    <a:pt x="52" y="80"/>
                    <a:pt x="52" y="80"/>
                    <a:pt x="52" y="80"/>
                  </a:cubicBezTo>
                  <a:cubicBezTo>
                    <a:pt x="52" y="80"/>
                    <a:pt x="52" y="80"/>
                    <a:pt x="52" y="80"/>
                  </a:cubicBezTo>
                  <a:cubicBezTo>
                    <a:pt x="52" y="80"/>
                    <a:pt x="52" y="80"/>
                    <a:pt x="52" y="80"/>
                  </a:cubicBezTo>
                  <a:cubicBezTo>
                    <a:pt x="52" y="80"/>
                    <a:pt x="52" y="80"/>
                    <a:pt x="53" y="80"/>
                  </a:cubicBezTo>
                  <a:cubicBezTo>
                    <a:pt x="84" y="80"/>
                    <a:pt x="104" y="68"/>
                    <a:pt x="104" y="68"/>
                  </a:cubicBezTo>
                  <a:cubicBezTo>
                    <a:pt x="105" y="45"/>
                    <a:pt x="105" y="45"/>
                    <a:pt x="105" y="45"/>
                  </a:cubicBezTo>
                  <a:lnTo>
                    <a:pt x="75" y="10"/>
                  </a:lnTo>
                  <a:close/>
                  <a:moveTo>
                    <a:pt x="52" y="63"/>
                  </a:moveTo>
                  <a:cubicBezTo>
                    <a:pt x="41" y="63"/>
                    <a:pt x="32" y="54"/>
                    <a:pt x="32" y="43"/>
                  </a:cubicBezTo>
                  <a:cubicBezTo>
                    <a:pt x="32" y="32"/>
                    <a:pt x="41" y="23"/>
                    <a:pt x="52" y="23"/>
                  </a:cubicBezTo>
                  <a:cubicBezTo>
                    <a:pt x="63" y="23"/>
                    <a:pt x="72" y="32"/>
                    <a:pt x="72" y="43"/>
                  </a:cubicBezTo>
                  <a:cubicBezTo>
                    <a:pt x="72" y="54"/>
                    <a:pt x="63" y="63"/>
                    <a:pt x="52"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latin typeface="+mn-lt"/>
              </a:endParaRPr>
            </a:p>
          </p:txBody>
        </p:sp>
      </p:grpSp>
      <p:sp>
        <p:nvSpPr>
          <p:cNvPr id="14" name="TextBox 13"/>
          <p:cNvSpPr txBox="1"/>
          <p:nvPr/>
        </p:nvSpPr>
        <p:spPr>
          <a:xfrm>
            <a:off x="462850" y="555332"/>
            <a:ext cx="2799747" cy="434420"/>
          </a:xfrm>
          <a:prstGeom prst="rect">
            <a:avLst/>
          </a:prstGeom>
          <a:solidFill>
            <a:schemeClr val="accent3"/>
          </a:solidFill>
        </p:spPr>
        <p:txBody>
          <a:bodyPr wrap="none" lIns="63097" tIns="31549" rIns="63097" bIns="31549" rtlCol="0">
            <a:spAutoFit/>
          </a:bodyPr>
          <a:lstStyle/>
          <a:p>
            <a:pPr>
              <a:lnSpc>
                <a:spcPct val="110000"/>
              </a:lnSpc>
              <a:spcBef>
                <a:spcPts val="2104"/>
              </a:spcBef>
              <a:buClr>
                <a:schemeClr val="bg2"/>
              </a:buClr>
            </a:pPr>
            <a:r>
              <a:rPr lang="en-GB" sz="2100" b="1" dirty="0">
                <a:solidFill>
                  <a:schemeClr val="bg1"/>
                </a:solidFill>
                <a:latin typeface="+mj-lt"/>
                <a:ea typeface="Segoe UI" panose="020B0502040204020203" pitchFamily="34" charset="0"/>
                <a:cs typeface="Segoe UI" panose="020B0502040204020203" pitchFamily="34" charset="0"/>
              </a:rPr>
              <a:t>For more information</a:t>
            </a:r>
          </a:p>
        </p:txBody>
      </p:sp>
      <p:sp>
        <p:nvSpPr>
          <p:cNvPr id="16" name="Text Placeholder 1"/>
          <p:cNvSpPr>
            <a:spLocks noGrp="1"/>
          </p:cNvSpPr>
          <p:nvPr>
            <p:ph type="body" sz="quarter" idx="10"/>
          </p:nvPr>
        </p:nvSpPr>
        <p:spPr>
          <a:xfrm>
            <a:off x="384933" y="1264532"/>
            <a:ext cx="3979790" cy="1070873"/>
          </a:xfrm>
        </p:spPr>
        <p:txBody>
          <a:bodyPr/>
          <a:lstStyle/>
          <a:p>
            <a:pPr lvl="0"/>
            <a:r>
              <a:rPr lang="en-US" dirty="0" smtClean="0">
                <a:solidFill>
                  <a:schemeClr val="tx1"/>
                </a:solidFill>
              </a:rPr>
              <a:t>Sir Robert Worcester KBE DL</a:t>
            </a:r>
            <a:endParaRPr lang="en-US" dirty="0">
              <a:solidFill>
                <a:schemeClr val="tx1"/>
              </a:solidFill>
            </a:endParaRPr>
          </a:p>
          <a:p>
            <a:pPr lvl="0"/>
            <a:r>
              <a:rPr lang="en-US" dirty="0" smtClean="0">
                <a:solidFill>
                  <a:schemeClr val="tx1"/>
                </a:solidFill>
              </a:rPr>
              <a:t>Ipsos MORI UK</a:t>
            </a:r>
            <a:endParaRPr lang="en-US" dirty="0">
              <a:solidFill>
                <a:schemeClr val="tx1"/>
              </a:solidFill>
            </a:endParaRPr>
          </a:p>
          <a:p>
            <a:pPr lvl="0"/>
            <a:r>
              <a:rPr lang="en-US" dirty="0" smtClean="0">
                <a:solidFill>
                  <a:schemeClr val="tx1"/>
                </a:solidFill>
              </a:rPr>
              <a:t>+44 (0)20 7347 3066</a:t>
            </a:r>
          </a:p>
          <a:p>
            <a:pPr lvl="0"/>
            <a:r>
              <a:rPr lang="en-US" dirty="0" smtClean="0">
                <a:solidFill>
                  <a:schemeClr val="tx1"/>
                </a:solidFill>
              </a:rPr>
              <a:t>	rmworcester@ipsos.com</a:t>
            </a:r>
            <a:endParaRPr lang="en-GB" dirty="0">
              <a:solidFill>
                <a:schemeClr val="tx1"/>
              </a:solidFill>
            </a:endParaRPr>
          </a:p>
        </p:txBody>
      </p:sp>
      <p:sp>
        <p:nvSpPr>
          <p:cNvPr id="21" name="Text Placeholder 2"/>
          <p:cNvSpPr txBox="1">
            <a:spLocks/>
          </p:cNvSpPr>
          <p:nvPr/>
        </p:nvSpPr>
        <p:spPr bwMode="gray">
          <a:xfrm>
            <a:off x="384933" y="4343349"/>
            <a:ext cx="4041224" cy="1436398"/>
          </a:xfrm>
          <a:prstGeom prst="rect">
            <a:avLst/>
          </a:prstGeom>
        </p:spPr>
        <p:txBody>
          <a:bodyPr vert="horz" wrap="square" lIns="63097" tIns="31549" rIns="63097" bIns="31549" rtlCol="0">
            <a:spAutoFit/>
          </a:bodyPr>
          <a:lstStyle>
            <a:lvl1pPr marL="0" indent="0" algn="l" defTabSz="914400" rtl="0" eaLnBrk="1" latinLnBrk="0" hangingPunct="1">
              <a:lnSpc>
                <a:spcPct val="110000"/>
              </a:lnSpc>
              <a:spcBef>
                <a:spcPts val="0"/>
              </a:spcBef>
              <a:spcAft>
                <a:spcPts val="600"/>
              </a:spcAft>
              <a:buClr>
                <a:schemeClr val="bg2"/>
              </a:buClr>
              <a:buFont typeface="Wingdings" panose="05000000000000000000" pitchFamily="2" charset="2"/>
              <a:buNone/>
              <a:tabLst>
                <a:tab pos="273050" algn="l"/>
              </a:tabLst>
              <a:defRPr sz="1800" kern="1200" baseline="0">
                <a:solidFill>
                  <a:schemeClr val="bg1"/>
                </a:solidFill>
                <a:latin typeface="+mn-lt"/>
                <a:ea typeface="+mn-ea"/>
                <a:cs typeface="+mn-cs"/>
              </a:defRPr>
            </a:lvl1pPr>
            <a:lvl2pPr marL="457200" indent="0" algn="l" defTabSz="914400" rtl="0" eaLnBrk="1" latinLnBrk="0" hangingPunct="1">
              <a:lnSpc>
                <a:spcPct val="110000"/>
              </a:lnSpc>
              <a:spcBef>
                <a:spcPts val="600"/>
              </a:spcBef>
              <a:spcAft>
                <a:spcPts val="600"/>
              </a:spcAft>
              <a:buClr>
                <a:schemeClr val="bg2"/>
              </a:buClr>
              <a:buFont typeface="Geomanist Light" pitchFamily="50" charset="0"/>
              <a:buNone/>
              <a:defRPr sz="2400" kern="1200">
                <a:solidFill>
                  <a:schemeClr val="bg1"/>
                </a:solidFill>
                <a:latin typeface="+mn-lt"/>
                <a:ea typeface="+mn-ea"/>
                <a:cs typeface="+mn-cs"/>
              </a:defRPr>
            </a:lvl2pPr>
            <a:lvl3pPr marL="914400" indent="0" algn="l" defTabSz="914400" rtl="0" eaLnBrk="1" latinLnBrk="0" hangingPunct="1">
              <a:lnSpc>
                <a:spcPct val="110000"/>
              </a:lnSpc>
              <a:spcBef>
                <a:spcPts val="600"/>
              </a:spcBef>
              <a:spcAft>
                <a:spcPts val="600"/>
              </a:spcAft>
              <a:buClr>
                <a:schemeClr val="bg2"/>
              </a:buClr>
              <a:buFont typeface="Geomanist Light" pitchFamily="50" charset="0"/>
              <a:buNone/>
              <a:defRPr sz="2000" kern="1200">
                <a:solidFill>
                  <a:schemeClr val="bg1"/>
                </a:solidFill>
                <a:latin typeface="+mn-lt"/>
                <a:ea typeface="+mn-ea"/>
                <a:cs typeface="+mn-cs"/>
              </a:defRPr>
            </a:lvl3pPr>
            <a:lvl4pPr marL="1371600" indent="0" algn="l" defTabSz="914400" rtl="0" eaLnBrk="1" latinLnBrk="0" hangingPunct="1">
              <a:lnSpc>
                <a:spcPct val="110000"/>
              </a:lnSpc>
              <a:spcBef>
                <a:spcPts val="600"/>
              </a:spcBef>
              <a:spcAft>
                <a:spcPts val="600"/>
              </a:spcAft>
              <a:buClr>
                <a:schemeClr val="bg2"/>
              </a:buClr>
              <a:buFont typeface="Geomanist Light" pitchFamily="50" charset="0"/>
              <a:buNone/>
              <a:defRPr sz="1800" kern="1200">
                <a:solidFill>
                  <a:schemeClr val="bg1"/>
                </a:solidFill>
                <a:latin typeface="+mn-lt"/>
                <a:ea typeface="+mn-ea"/>
                <a:cs typeface="+mn-cs"/>
              </a:defRPr>
            </a:lvl4pPr>
            <a:lvl5pPr marL="1828800" indent="0" algn="l" defTabSz="914400" rtl="0" eaLnBrk="1" latinLnBrk="0" hangingPunct="1">
              <a:lnSpc>
                <a:spcPct val="110000"/>
              </a:lnSpc>
              <a:spcBef>
                <a:spcPts val="600"/>
              </a:spcBef>
              <a:spcAft>
                <a:spcPts val="600"/>
              </a:spcAft>
              <a:buClr>
                <a:schemeClr val="bg2"/>
              </a:buClr>
              <a:buFont typeface="Geomanist Light" pitchFamily="50" charset="0"/>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BE" dirty="0" smtClean="0">
                <a:solidFill>
                  <a:schemeClr val="tx1"/>
                </a:solidFill>
              </a:rPr>
              <a:t>Daan Bijwaard</a:t>
            </a:r>
            <a:endParaRPr lang="en-US" dirty="0" smtClean="0">
              <a:solidFill>
                <a:schemeClr val="tx1"/>
              </a:solidFill>
            </a:endParaRPr>
          </a:p>
          <a:p>
            <a:r>
              <a:rPr lang="nl-BE" dirty="0" smtClean="0">
                <a:solidFill>
                  <a:schemeClr val="tx1"/>
                </a:solidFill>
              </a:rPr>
              <a:t>Research Executive,  Ipsos</a:t>
            </a:r>
            <a:endParaRPr lang="en-US" dirty="0" smtClean="0">
              <a:solidFill>
                <a:schemeClr val="tx1"/>
              </a:solidFill>
            </a:endParaRPr>
          </a:p>
          <a:p>
            <a:r>
              <a:rPr lang="en-US" dirty="0" smtClean="0">
                <a:solidFill>
                  <a:schemeClr val="tx1"/>
                </a:solidFill>
              </a:rPr>
              <a:t>	+32 (0) 2 642 49 37</a:t>
            </a:r>
            <a:br>
              <a:rPr lang="en-US" dirty="0" smtClean="0">
                <a:solidFill>
                  <a:schemeClr val="tx1"/>
                </a:solidFill>
              </a:rPr>
            </a:br>
            <a:r>
              <a:rPr lang="en-US" dirty="0" smtClean="0">
                <a:solidFill>
                  <a:schemeClr val="tx1"/>
                </a:solidFill>
              </a:rPr>
              <a:t>	daan.bijwaard@ipsos.com</a:t>
            </a:r>
            <a:endParaRPr lang="en-GB" dirty="0">
              <a:solidFill>
                <a:schemeClr val="tx1"/>
              </a:solidFill>
            </a:endParaRPr>
          </a:p>
        </p:txBody>
      </p:sp>
      <p:sp>
        <p:nvSpPr>
          <p:cNvPr id="24" name="Freeform 7"/>
          <p:cNvSpPr>
            <a:spLocks noChangeAspect="1" noEditPoints="1"/>
          </p:cNvSpPr>
          <p:nvPr/>
        </p:nvSpPr>
        <p:spPr bwMode="auto">
          <a:xfrm>
            <a:off x="476044" y="3820864"/>
            <a:ext cx="155187" cy="163258"/>
          </a:xfrm>
          <a:custGeom>
            <a:avLst/>
            <a:gdLst/>
            <a:ahLst/>
            <a:cxnLst>
              <a:cxn ang="0">
                <a:pos x="0" y="169"/>
              </a:cxn>
              <a:cxn ang="0">
                <a:pos x="0" y="76"/>
              </a:cxn>
              <a:cxn ang="0">
                <a:pos x="65" y="125"/>
              </a:cxn>
              <a:cxn ang="0">
                <a:pos x="0" y="169"/>
              </a:cxn>
              <a:cxn ang="0">
                <a:pos x="182" y="179"/>
              </a:cxn>
              <a:cxn ang="0">
                <a:pos x="176" y="182"/>
              </a:cxn>
              <a:cxn ang="0">
                <a:pos x="7" y="182"/>
              </a:cxn>
              <a:cxn ang="0">
                <a:pos x="2" y="179"/>
              </a:cxn>
              <a:cxn ang="0">
                <a:pos x="73" y="131"/>
              </a:cxn>
              <a:cxn ang="0">
                <a:pos x="110" y="131"/>
              </a:cxn>
              <a:cxn ang="0">
                <a:pos x="182" y="179"/>
              </a:cxn>
              <a:cxn ang="0">
                <a:pos x="183" y="76"/>
              </a:cxn>
              <a:cxn ang="0">
                <a:pos x="183" y="169"/>
              </a:cxn>
              <a:cxn ang="0">
                <a:pos x="118" y="125"/>
              </a:cxn>
              <a:cxn ang="0">
                <a:pos x="183" y="76"/>
              </a:cxn>
              <a:cxn ang="0">
                <a:pos x="48" y="65"/>
              </a:cxn>
              <a:cxn ang="0">
                <a:pos x="135" y="65"/>
              </a:cxn>
              <a:cxn ang="0">
                <a:pos x="135" y="72"/>
              </a:cxn>
              <a:cxn ang="0">
                <a:pos x="48" y="72"/>
              </a:cxn>
              <a:cxn ang="0">
                <a:pos x="48" y="65"/>
              </a:cxn>
              <a:cxn ang="0">
                <a:pos x="48" y="78"/>
              </a:cxn>
              <a:cxn ang="0">
                <a:pos x="135" y="78"/>
              </a:cxn>
              <a:cxn ang="0">
                <a:pos x="135" y="85"/>
              </a:cxn>
              <a:cxn ang="0">
                <a:pos x="48" y="85"/>
              </a:cxn>
              <a:cxn ang="0">
                <a:pos x="48" y="78"/>
              </a:cxn>
              <a:cxn ang="0">
                <a:pos x="48" y="91"/>
              </a:cxn>
              <a:cxn ang="0">
                <a:pos x="92" y="91"/>
              </a:cxn>
              <a:cxn ang="0">
                <a:pos x="92" y="98"/>
              </a:cxn>
              <a:cxn ang="0">
                <a:pos x="48" y="98"/>
              </a:cxn>
              <a:cxn ang="0">
                <a:pos x="48" y="91"/>
              </a:cxn>
              <a:cxn ang="0">
                <a:pos x="182" y="65"/>
              </a:cxn>
              <a:cxn ang="0">
                <a:pos x="182" y="65"/>
              </a:cxn>
              <a:cxn ang="0">
                <a:pos x="148" y="91"/>
              </a:cxn>
              <a:cxn ang="0">
                <a:pos x="148" y="54"/>
              </a:cxn>
              <a:cxn ang="0">
                <a:pos x="35" y="54"/>
              </a:cxn>
              <a:cxn ang="0">
                <a:pos x="35" y="91"/>
              </a:cxn>
              <a:cxn ang="0">
                <a:pos x="1" y="65"/>
              </a:cxn>
              <a:cxn ang="0">
                <a:pos x="1" y="65"/>
              </a:cxn>
              <a:cxn ang="0">
                <a:pos x="78" y="8"/>
              </a:cxn>
              <a:cxn ang="0">
                <a:pos x="105" y="8"/>
              </a:cxn>
              <a:cxn ang="0">
                <a:pos x="182" y="65"/>
              </a:cxn>
            </a:cxnLst>
            <a:rect l="0" t="0" r="r" b="b"/>
            <a:pathLst>
              <a:path w="183" h="182">
                <a:moveTo>
                  <a:pt x="0" y="169"/>
                </a:moveTo>
                <a:cubicBezTo>
                  <a:pt x="0" y="76"/>
                  <a:pt x="0" y="76"/>
                  <a:pt x="0" y="76"/>
                </a:cubicBezTo>
                <a:cubicBezTo>
                  <a:pt x="65" y="125"/>
                  <a:pt x="65" y="125"/>
                  <a:pt x="65" y="125"/>
                </a:cubicBezTo>
                <a:cubicBezTo>
                  <a:pt x="0" y="169"/>
                  <a:pt x="0" y="169"/>
                  <a:pt x="0" y="169"/>
                </a:cubicBezTo>
                <a:close/>
                <a:moveTo>
                  <a:pt x="182" y="179"/>
                </a:moveTo>
                <a:cubicBezTo>
                  <a:pt x="180" y="181"/>
                  <a:pt x="178" y="182"/>
                  <a:pt x="176" y="182"/>
                </a:cubicBezTo>
                <a:cubicBezTo>
                  <a:pt x="7" y="182"/>
                  <a:pt x="7" y="182"/>
                  <a:pt x="7" y="182"/>
                </a:cubicBezTo>
                <a:cubicBezTo>
                  <a:pt x="5" y="182"/>
                  <a:pt x="3" y="181"/>
                  <a:pt x="2" y="179"/>
                </a:cubicBezTo>
                <a:cubicBezTo>
                  <a:pt x="73" y="131"/>
                  <a:pt x="73" y="131"/>
                  <a:pt x="73" y="131"/>
                </a:cubicBezTo>
                <a:cubicBezTo>
                  <a:pt x="110" y="131"/>
                  <a:pt x="110" y="131"/>
                  <a:pt x="110" y="131"/>
                </a:cubicBezTo>
                <a:cubicBezTo>
                  <a:pt x="182" y="179"/>
                  <a:pt x="182" y="179"/>
                  <a:pt x="182" y="179"/>
                </a:cubicBezTo>
                <a:close/>
                <a:moveTo>
                  <a:pt x="183" y="76"/>
                </a:moveTo>
                <a:cubicBezTo>
                  <a:pt x="183" y="169"/>
                  <a:pt x="183" y="169"/>
                  <a:pt x="183" y="169"/>
                </a:cubicBezTo>
                <a:cubicBezTo>
                  <a:pt x="118" y="125"/>
                  <a:pt x="118" y="125"/>
                  <a:pt x="118" y="125"/>
                </a:cubicBezTo>
                <a:cubicBezTo>
                  <a:pt x="183" y="76"/>
                  <a:pt x="183" y="76"/>
                  <a:pt x="183" y="76"/>
                </a:cubicBezTo>
                <a:close/>
                <a:moveTo>
                  <a:pt x="48" y="65"/>
                </a:moveTo>
                <a:cubicBezTo>
                  <a:pt x="135" y="65"/>
                  <a:pt x="135" y="65"/>
                  <a:pt x="135" y="65"/>
                </a:cubicBezTo>
                <a:cubicBezTo>
                  <a:pt x="135" y="72"/>
                  <a:pt x="135" y="72"/>
                  <a:pt x="135" y="72"/>
                </a:cubicBezTo>
                <a:cubicBezTo>
                  <a:pt x="48" y="72"/>
                  <a:pt x="48" y="72"/>
                  <a:pt x="48" y="72"/>
                </a:cubicBezTo>
                <a:cubicBezTo>
                  <a:pt x="48" y="65"/>
                  <a:pt x="48" y="65"/>
                  <a:pt x="48" y="65"/>
                </a:cubicBezTo>
                <a:close/>
                <a:moveTo>
                  <a:pt x="48" y="78"/>
                </a:moveTo>
                <a:cubicBezTo>
                  <a:pt x="135" y="78"/>
                  <a:pt x="135" y="78"/>
                  <a:pt x="135" y="78"/>
                </a:cubicBezTo>
                <a:cubicBezTo>
                  <a:pt x="135" y="85"/>
                  <a:pt x="135" y="85"/>
                  <a:pt x="135" y="85"/>
                </a:cubicBezTo>
                <a:cubicBezTo>
                  <a:pt x="48" y="85"/>
                  <a:pt x="48" y="85"/>
                  <a:pt x="48" y="85"/>
                </a:cubicBezTo>
                <a:cubicBezTo>
                  <a:pt x="48" y="78"/>
                  <a:pt x="48" y="78"/>
                  <a:pt x="48" y="78"/>
                </a:cubicBezTo>
                <a:close/>
                <a:moveTo>
                  <a:pt x="48" y="91"/>
                </a:moveTo>
                <a:cubicBezTo>
                  <a:pt x="92" y="91"/>
                  <a:pt x="92" y="91"/>
                  <a:pt x="92" y="91"/>
                </a:cubicBezTo>
                <a:cubicBezTo>
                  <a:pt x="92" y="98"/>
                  <a:pt x="92" y="98"/>
                  <a:pt x="92" y="98"/>
                </a:cubicBezTo>
                <a:cubicBezTo>
                  <a:pt x="48" y="98"/>
                  <a:pt x="48" y="98"/>
                  <a:pt x="48" y="98"/>
                </a:cubicBezTo>
                <a:cubicBezTo>
                  <a:pt x="48" y="91"/>
                  <a:pt x="48" y="91"/>
                  <a:pt x="48" y="91"/>
                </a:cubicBezTo>
                <a:close/>
                <a:moveTo>
                  <a:pt x="182" y="65"/>
                </a:moveTo>
                <a:cubicBezTo>
                  <a:pt x="182" y="65"/>
                  <a:pt x="182" y="65"/>
                  <a:pt x="182" y="65"/>
                </a:cubicBezTo>
                <a:cubicBezTo>
                  <a:pt x="148" y="91"/>
                  <a:pt x="148" y="91"/>
                  <a:pt x="148" y="91"/>
                </a:cubicBezTo>
                <a:cubicBezTo>
                  <a:pt x="148" y="54"/>
                  <a:pt x="148" y="54"/>
                  <a:pt x="148" y="54"/>
                </a:cubicBezTo>
                <a:cubicBezTo>
                  <a:pt x="35" y="54"/>
                  <a:pt x="35" y="54"/>
                  <a:pt x="35" y="54"/>
                </a:cubicBezTo>
                <a:cubicBezTo>
                  <a:pt x="35" y="91"/>
                  <a:pt x="35" y="91"/>
                  <a:pt x="35" y="91"/>
                </a:cubicBezTo>
                <a:cubicBezTo>
                  <a:pt x="1" y="65"/>
                  <a:pt x="1" y="65"/>
                  <a:pt x="1" y="65"/>
                </a:cubicBezTo>
                <a:cubicBezTo>
                  <a:pt x="1" y="65"/>
                  <a:pt x="1" y="65"/>
                  <a:pt x="1" y="65"/>
                </a:cubicBezTo>
                <a:cubicBezTo>
                  <a:pt x="27" y="46"/>
                  <a:pt x="52" y="27"/>
                  <a:pt x="78" y="8"/>
                </a:cubicBezTo>
                <a:cubicBezTo>
                  <a:pt x="89" y="0"/>
                  <a:pt x="95" y="0"/>
                  <a:pt x="105" y="8"/>
                </a:cubicBezTo>
                <a:cubicBezTo>
                  <a:pt x="131" y="27"/>
                  <a:pt x="157" y="46"/>
                  <a:pt x="182" y="65"/>
                </a:cubicBezTo>
                <a:close/>
              </a:path>
            </a:pathLst>
          </a:custGeom>
          <a:solidFill>
            <a:schemeClr val="bg1"/>
          </a:solidFill>
          <a:ln w="9525">
            <a:noFill/>
            <a:round/>
            <a:headEnd/>
            <a:tailEnd/>
          </a:ln>
        </p:spPr>
        <p:txBody>
          <a:bodyPr vert="horz" wrap="square" lIns="80133" tIns="40067" rIns="80133" bIns="40067" numCol="1" anchor="t" anchorCtr="0" compatLnSpc="1">
            <a:prstTxWarp prst="textNoShape">
              <a:avLst/>
            </a:prstTxWarp>
          </a:bodyPr>
          <a:lstStyle/>
          <a:p>
            <a:endParaRPr lang="en-GB" dirty="0">
              <a:latin typeface="+mn-lt"/>
            </a:endParaRPr>
          </a:p>
        </p:txBody>
      </p:sp>
      <p:grpSp>
        <p:nvGrpSpPr>
          <p:cNvPr id="25" name="Group 24"/>
          <p:cNvGrpSpPr>
            <a:grpSpLocks noChangeAspect="1"/>
          </p:cNvGrpSpPr>
          <p:nvPr/>
        </p:nvGrpSpPr>
        <p:grpSpPr>
          <a:xfrm>
            <a:off x="476677" y="3559621"/>
            <a:ext cx="153919" cy="122568"/>
            <a:chOff x="5081588" y="3579813"/>
            <a:chExt cx="528637" cy="396876"/>
          </a:xfrm>
          <a:solidFill>
            <a:schemeClr val="bg1"/>
          </a:solidFill>
        </p:grpSpPr>
        <p:sp>
          <p:nvSpPr>
            <p:cNvPr id="26" name="Freeform 25"/>
            <p:cNvSpPr>
              <a:spLocks/>
            </p:cNvSpPr>
            <p:nvPr/>
          </p:nvSpPr>
          <p:spPr bwMode="auto">
            <a:xfrm>
              <a:off x="5081588" y="3579813"/>
              <a:ext cx="528637" cy="179388"/>
            </a:xfrm>
            <a:custGeom>
              <a:avLst/>
              <a:gdLst>
                <a:gd name="T0" fmla="*/ 70 w 141"/>
                <a:gd name="T1" fmla="*/ 0 h 48"/>
                <a:gd name="T2" fmla="*/ 0 w 141"/>
                <a:gd name="T3" fmla="*/ 23 h 48"/>
                <a:gd name="T4" fmla="*/ 8 w 141"/>
                <a:gd name="T5" fmla="*/ 47 h 48"/>
                <a:gd name="T6" fmla="*/ 42 w 141"/>
                <a:gd name="T7" fmla="*/ 38 h 48"/>
                <a:gd name="T8" fmla="*/ 43 w 141"/>
                <a:gd name="T9" fmla="*/ 23 h 48"/>
                <a:gd name="T10" fmla="*/ 70 w 141"/>
                <a:gd name="T11" fmla="*/ 19 h 48"/>
                <a:gd name="T12" fmla="*/ 98 w 141"/>
                <a:gd name="T13" fmla="*/ 23 h 48"/>
                <a:gd name="T14" fmla="*/ 98 w 141"/>
                <a:gd name="T15" fmla="*/ 38 h 48"/>
                <a:gd name="T16" fmla="*/ 132 w 141"/>
                <a:gd name="T17" fmla="*/ 47 h 48"/>
                <a:gd name="T18" fmla="*/ 141 w 141"/>
                <a:gd name="T19" fmla="*/ 23 h 48"/>
                <a:gd name="T20" fmla="*/ 70 w 141"/>
                <a:gd name="T2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1" h="48">
                  <a:moveTo>
                    <a:pt x="70" y="0"/>
                  </a:moveTo>
                  <a:cubicBezTo>
                    <a:pt x="29" y="1"/>
                    <a:pt x="9" y="13"/>
                    <a:pt x="0" y="23"/>
                  </a:cubicBezTo>
                  <a:cubicBezTo>
                    <a:pt x="2" y="34"/>
                    <a:pt x="5" y="42"/>
                    <a:pt x="8" y="47"/>
                  </a:cubicBezTo>
                  <a:cubicBezTo>
                    <a:pt x="19" y="48"/>
                    <a:pt x="33" y="44"/>
                    <a:pt x="42" y="38"/>
                  </a:cubicBezTo>
                  <a:cubicBezTo>
                    <a:pt x="43" y="35"/>
                    <a:pt x="43" y="26"/>
                    <a:pt x="43" y="23"/>
                  </a:cubicBezTo>
                  <a:cubicBezTo>
                    <a:pt x="49" y="20"/>
                    <a:pt x="61" y="19"/>
                    <a:pt x="70" y="19"/>
                  </a:cubicBezTo>
                  <a:cubicBezTo>
                    <a:pt x="80" y="19"/>
                    <a:pt x="92" y="20"/>
                    <a:pt x="98" y="23"/>
                  </a:cubicBezTo>
                  <a:cubicBezTo>
                    <a:pt x="97" y="26"/>
                    <a:pt x="97" y="35"/>
                    <a:pt x="98" y="38"/>
                  </a:cubicBezTo>
                  <a:cubicBezTo>
                    <a:pt x="107" y="44"/>
                    <a:pt x="121" y="48"/>
                    <a:pt x="132" y="47"/>
                  </a:cubicBezTo>
                  <a:cubicBezTo>
                    <a:pt x="136" y="42"/>
                    <a:pt x="138" y="34"/>
                    <a:pt x="141" y="23"/>
                  </a:cubicBezTo>
                  <a:cubicBezTo>
                    <a:pt x="132" y="13"/>
                    <a:pt x="112" y="1"/>
                    <a:pt x="7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latin typeface="+mn-lt"/>
              </a:endParaRPr>
            </a:p>
          </p:txBody>
        </p:sp>
        <p:sp>
          <p:nvSpPr>
            <p:cNvPr id="27" name="Freeform 26"/>
            <p:cNvSpPr>
              <a:spLocks noEditPoints="1"/>
            </p:cNvSpPr>
            <p:nvPr/>
          </p:nvSpPr>
          <p:spPr bwMode="auto">
            <a:xfrm>
              <a:off x="5149850" y="3676651"/>
              <a:ext cx="393700" cy="300038"/>
            </a:xfrm>
            <a:custGeom>
              <a:avLst/>
              <a:gdLst>
                <a:gd name="T0" fmla="*/ 75 w 105"/>
                <a:gd name="T1" fmla="*/ 10 h 80"/>
                <a:gd name="T2" fmla="*/ 75 w 105"/>
                <a:gd name="T3" fmla="*/ 0 h 80"/>
                <a:gd name="T4" fmla="*/ 62 w 105"/>
                <a:gd name="T5" fmla="*/ 0 h 80"/>
                <a:gd name="T6" fmla="*/ 62 w 105"/>
                <a:gd name="T7" fmla="*/ 9 h 80"/>
                <a:gd name="T8" fmla="*/ 42 w 105"/>
                <a:gd name="T9" fmla="*/ 9 h 80"/>
                <a:gd name="T10" fmla="*/ 42 w 105"/>
                <a:gd name="T11" fmla="*/ 0 h 80"/>
                <a:gd name="T12" fmla="*/ 30 w 105"/>
                <a:gd name="T13" fmla="*/ 0 h 80"/>
                <a:gd name="T14" fmla="*/ 30 w 105"/>
                <a:gd name="T15" fmla="*/ 10 h 80"/>
                <a:gd name="T16" fmla="*/ 0 w 105"/>
                <a:gd name="T17" fmla="*/ 45 h 80"/>
                <a:gd name="T18" fmla="*/ 0 w 105"/>
                <a:gd name="T19" fmla="*/ 68 h 80"/>
                <a:gd name="T20" fmla="*/ 52 w 105"/>
                <a:gd name="T21" fmla="*/ 80 h 80"/>
                <a:gd name="T22" fmla="*/ 52 w 105"/>
                <a:gd name="T23" fmla="*/ 80 h 80"/>
                <a:gd name="T24" fmla="*/ 52 w 105"/>
                <a:gd name="T25" fmla="*/ 80 h 80"/>
                <a:gd name="T26" fmla="*/ 52 w 105"/>
                <a:gd name="T27" fmla="*/ 80 h 80"/>
                <a:gd name="T28" fmla="*/ 53 w 105"/>
                <a:gd name="T29" fmla="*/ 80 h 80"/>
                <a:gd name="T30" fmla="*/ 104 w 105"/>
                <a:gd name="T31" fmla="*/ 68 h 80"/>
                <a:gd name="T32" fmla="*/ 105 w 105"/>
                <a:gd name="T33" fmla="*/ 45 h 80"/>
                <a:gd name="T34" fmla="*/ 75 w 105"/>
                <a:gd name="T35" fmla="*/ 10 h 80"/>
                <a:gd name="T36" fmla="*/ 52 w 105"/>
                <a:gd name="T37" fmla="*/ 63 h 80"/>
                <a:gd name="T38" fmla="*/ 32 w 105"/>
                <a:gd name="T39" fmla="*/ 43 h 80"/>
                <a:gd name="T40" fmla="*/ 52 w 105"/>
                <a:gd name="T41" fmla="*/ 23 h 80"/>
                <a:gd name="T42" fmla="*/ 72 w 105"/>
                <a:gd name="T43" fmla="*/ 43 h 80"/>
                <a:gd name="T44" fmla="*/ 52 w 105"/>
                <a:gd name="T45" fmla="*/ 6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5" h="80">
                  <a:moveTo>
                    <a:pt x="75" y="10"/>
                  </a:moveTo>
                  <a:cubicBezTo>
                    <a:pt x="75" y="0"/>
                    <a:pt x="75" y="0"/>
                    <a:pt x="75" y="0"/>
                  </a:cubicBezTo>
                  <a:cubicBezTo>
                    <a:pt x="62" y="0"/>
                    <a:pt x="62" y="0"/>
                    <a:pt x="62" y="0"/>
                  </a:cubicBezTo>
                  <a:cubicBezTo>
                    <a:pt x="62" y="9"/>
                    <a:pt x="62" y="9"/>
                    <a:pt x="62" y="9"/>
                  </a:cubicBezTo>
                  <a:cubicBezTo>
                    <a:pt x="42" y="9"/>
                    <a:pt x="42" y="9"/>
                    <a:pt x="42" y="9"/>
                  </a:cubicBezTo>
                  <a:cubicBezTo>
                    <a:pt x="42" y="0"/>
                    <a:pt x="42" y="0"/>
                    <a:pt x="42" y="0"/>
                  </a:cubicBezTo>
                  <a:cubicBezTo>
                    <a:pt x="30" y="0"/>
                    <a:pt x="30" y="0"/>
                    <a:pt x="30" y="0"/>
                  </a:cubicBezTo>
                  <a:cubicBezTo>
                    <a:pt x="30" y="10"/>
                    <a:pt x="30" y="10"/>
                    <a:pt x="30" y="10"/>
                  </a:cubicBezTo>
                  <a:cubicBezTo>
                    <a:pt x="0" y="45"/>
                    <a:pt x="0" y="45"/>
                    <a:pt x="0" y="45"/>
                  </a:cubicBezTo>
                  <a:cubicBezTo>
                    <a:pt x="0" y="68"/>
                    <a:pt x="0" y="68"/>
                    <a:pt x="0" y="68"/>
                  </a:cubicBezTo>
                  <a:cubicBezTo>
                    <a:pt x="0" y="68"/>
                    <a:pt x="20" y="80"/>
                    <a:pt x="52" y="80"/>
                  </a:cubicBezTo>
                  <a:cubicBezTo>
                    <a:pt x="52" y="80"/>
                    <a:pt x="52" y="80"/>
                    <a:pt x="52" y="80"/>
                  </a:cubicBezTo>
                  <a:cubicBezTo>
                    <a:pt x="52" y="80"/>
                    <a:pt x="52" y="80"/>
                    <a:pt x="52" y="80"/>
                  </a:cubicBezTo>
                  <a:cubicBezTo>
                    <a:pt x="52" y="80"/>
                    <a:pt x="52" y="80"/>
                    <a:pt x="52" y="80"/>
                  </a:cubicBezTo>
                  <a:cubicBezTo>
                    <a:pt x="52" y="80"/>
                    <a:pt x="52" y="80"/>
                    <a:pt x="53" y="80"/>
                  </a:cubicBezTo>
                  <a:cubicBezTo>
                    <a:pt x="84" y="80"/>
                    <a:pt x="104" y="68"/>
                    <a:pt x="104" y="68"/>
                  </a:cubicBezTo>
                  <a:cubicBezTo>
                    <a:pt x="105" y="45"/>
                    <a:pt x="105" y="45"/>
                    <a:pt x="105" y="45"/>
                  </a:cubicBezTo>
                  <a:lnTo>
                    <a:pt x="75" y="10"/>
                  </a:lnTo>
                  <a:close/>
                  <a:moveTo>
                    <a:pt x="52" y="63"/>
                  </a:moveTo>
                  <a:cubicBezTo>
                    <a:pt x="41" y="63"/>
                    <a:pt x="32" y="54"/>
                    <a:pt x="32" y="43"/>
                  </a:cubicBezTo>
                  <a:cubicBezTo>
                    <a:pt x="32" y="32"/>
                    <a:pt x="41" y="23"/>
                    <a:pt x="52" y="23"/>
                  </a:cubicBezTo>
                  <a:cubicBezTo>
                    <a:pt x="63" y="23"/>
                    <a:pt x="72" y="32"/>
                    <a:pt x="72" y="43"/>
                  </a:cubicBezTo>
                  <a:cubicBezTo>
                    <a:pt x="72" y="54"/>
                    <a:pt x="63" y="63"/>
                    <a:pt x="52"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latin typeface="+mn-lt"/>
              </a:endParaRPr>
            </a:p>
          </p:txBody>
        </p:sp>
      </p:grpSp>
      <p:sp>
        <p:nvSpPr>
          <p:cNvPr id="28" name="Freeform 7"/>
          <p:cNvSpPr>
            <a:spLocks noChangeAspect="1" noEditPoints="1"/>
          </p:cNvSpPr>
          <p:nvPr/>
        </p:nvSpPr>
        <p:spPr bwMode="auto">
          <a:xfrm>
            <a:off x="476044" y="5420992"/>
            <a:ext cx="155187" cy="163258"/>
          </a:xfrm>
          <a:custGeom>
            <a:avLst/>
            <a:gdLst/>
            <a:ahLst/>
            <a:cxnLst>
              <a:cxn ang="0">
                <a:pos x="0" y="169"/>
              </a:cxn>
              <a:cxn ang="0">
                <a:pos x="0" y="76"/>
              </a:cxn>
              <a:cxn ang="0">
                <a:pos x="65" y="125"/>
              </a:cxn>
              <a:cxn ang="0">
                <a:pos x="0" y="169"/>
              </a:cxn>
              <a:cxn ang="0">
                <a:pos x="182" y="179"/>
              </a:cxn>
              <a:cxn ang="0">
                <a:pos x="176" y="182"/>
              </a:cxn>
              <a:cxn ang="0">
                <a:pos x="7" y="182"/>
              </a:cxn>
              <a:cxn ang="0">
                <a:pos x="2" y="179"/>
              </a:cxn>
              <a:cxn ang="0">
                <a:pos x="73" y="131"/>
              </a:cxn>
              <a:cxn ang="0">
                <a:pos x="110" y="131"/>
              </a:cxn>
              <a:cxn ang="0">
                <a:pos x="182" y="179"/>
              </a:cxn>
              <a:cxn ang="0">
                <a:pos x="183" y="76"/>
              </a:cxn>
              <a:cxn ang="0">
                <a:pos x="183" y="169"/>
              </a:cxn>
              <a:cxn ang="0">
                <a:pos x="118" y="125"/>
              </a:cxn>
              <a:cxn ang="0">
                <a:pos x="183" y="76"/>
              </a:cxn>
              <a:cxn ang="0">
                <a:pos x="48" y="65"/>
              </a:cxn>
              <a:cxn ang="0">
                <a:pos x="135" y="65"/>
              </a:cxn>
              <a:cxn ang="0">
                <a:pos x="135" y="72"/>
              </a:cxn>
              <a:cxn ang="0">
                <a:pos x="48" y="72"/>
              </a:cxn>
              <a:cxn ang="0">
                <a:pos x="48" y="65"/>
              </a:cxn>
              <a:cxn ang="0">
                <a:pos x="48" y="78"/>
              </a:cxn>
              <a:cxn ang="0">
                <a:pos x="135" y="78"/>
              </a:cxn>
              <a:cxn ang="0">
                <a:pos x="135" y="85"/>
              </a:cxn>
              <a:cxn ang="0">
                <a:pos x="48" y="85"/>
              </a:cxn>
              <a:cxn ang="0">
                <a:pos x="48" y="78"/>
              </a:cxn>
              <a:cxn ang="0">
                <a:pos x="48" y="91"/>
              </a:cxn>
              <a:cxn ang="0">
                <a:pos x="92" y="91"/>
              </a:cxn>
              <a:cxn ang="0">
                <a:pos x="92" y="98"/>
              </a:cxn>
              <a:cxn ang="0">
                <a:pos x="48" y="98"/>
              </a:cxn>
              <a:cxn ang="0">
                <a:pos x="48" y="91"/>
              </a:cxn>
              <a:cxn ang="0">
                <a:pos x="182" y="65"/>
              </a:cxn>
              <a:cxn ang="0">
                <a:pos x="182" y="65"/>
              </a:cxn>
              <a:cxn ang="0">
                <a:pos x="148" y="91"/>
              </a:cxn>
              <a:cxn ang="0">
                <a:pos x="148" y="54"/>
              </a:cxn>
              <a:cxn ang="0">
                <a:pos x="35" y="54"/>
              </a:cxn>
              <a:cxn ang="0">
                <a:pos x="35" y="91"/>
              </a:cxn>
              <a:cxn ang="0">
                <a:pos x="1" y="65"/>
              </a:cxn>
              <a:cxn ang="0">
                <a:pos x="1" y="65"/>
              </a:cxn>
              <a:cxn ang="0">
                <a:pos x="78" y="8"/>
              </a:cxn>
              <a:cxn ang="0">
                <a:pos x="105" y="8"/>
              </a:cxn>
              <a:cxn ang="0">
                <a:pos x="182" y="65"/>
              </a:cxn>
            </a:cxnLst>
            <a:rect l="0" t="0" r="r" b="b"/>
            <a:pathLst>
              <a:path w="183" h="182">
                <a:moveTo>
                  <a:pt x="0" y="169"/>
                </a:moveTo>
                <a:cubicBezTo>
                  <a:pt x="0" y="76"/>
                  <a:pt x="0" y="76"/>
                  <a:pt x="0" y="76"/>
                </a:cubicBezTo>
                <a:cubicBezTo>
                  <a:pt x="65" y="125"/>
                  <a:pt x="65" y="125"/>
                  <a:pt x="65" y="125"/>
                </a:cubicBezTo>
                <a:cubicBezTo>
                  <a:pt x="0" y="169"/>
                  <a:pt x="0" y="169"/>
                  <a:pt x="0" y="169"/>
                </a:cubicBezTo>
                <a:close/>
                <a:moveTo>
                  <a:pt x="182" y="179"/>
                </a:moveTo>
                <a:cubicBezTo>
                  <a:pt x="180" y="181"/>
                  <a:pt x="178" y="182"/>
                  <a:pt x="176" y="182"/>
                </a:cubicBezTo>
                <a:cubicBezTo>
                  <a:pt x="7" y="182"/>
                  <a:pt x="7" y="182"/>
                  <a:pt x="7" y="182"/>
                </a:cubicBezTo>
                <a:cubicBezTo>
                  <a:pt x="5" y="182"/>
                  <a:pt x="3" y="181"/>
                  <a:pt x="2" y="179"/>
                </a:cubicBezTo>
                <a:cubicBezTo>
                  <a:pt x="73" y="131"/>
                  <a:pt x="73" y="131"/>
                  <a:pt x="73" y="131"/>
                </a:cubicBezTo>
                <a:cubicBezTo>
                  <a:pt x="110" y="131"/>
                  <a:pt x="110" y="131"/>
                  <a:pt x="110" y="131"/>
                </a:cubicBezTo>
                <a:cubicBezTo>
                  <a:pt x="182" y="179"/>
                  <a:pt x="182" y="179"/>
                  <a:pt x="182" y="179"/>
                </a:cubicBezTo>
                <a:close/>
                <a:moveTo>
                  <a:pt x="183" y="76"/>
                </a:moveTo>
                <a:cubicBezTo>
                  <a:pt x="183" y="169"/>
                  <a:pt x="183" y="169"/>
                  <a:pt x="183" y="169"/>
                </a:cubicBezTo>
                <a:cubicBezTo>
                  <a:pt x="118" y="125"/>
                  <a:pt x="118" y="125"/>
                  <a:pt x="118" y="125"/>
                </a:cubicBezTo>
                <a:cubicBezTo>
                  <a:pt x="183" y="76"/>
                  <a:pt x="183" y="76"/>
                  <a:pt x="183" y="76"/>
                </a:cubicBezTo>
                <a:close/>
                <a:moveTo>
                  <a:pt x="48" y="65"/>
                </a:moveTo>
                <a:cubicBezTo>
                  <a:pt x="135" y="65"/>
                  <a:pt x="135" y="65"/>
                  <a:pt x="135" y="65"/>
                </a:cubicBezTo>
                <a:cubicBezTo>
                  <a:pt x="135" y="72"/>
                  <a:pt x="135" y="72"/>
                  <a:pt x="135" y="72"/>
                </a:cubicBezTo>
                <a:cubicBezTo>
                  <a:pt x="48" y="72"/>
                  <a:pt x="48" y="72"/>
                  <a:pt x="48" y="72"/>
                </a:cubicBezTo>
                <a:cubicBezTo>
                  <a:pt x="48" y="65"/>
                  <a:pt x="48" y="65"/>
                  <a:pt x="48" y="65"/>
                </a:cubicBezTo>
                <a:close/>
                <a:moveTo>
                  <a:pt x="48" y="78"/>
                </a:moveTo>
                <a:cubicBezTo>
                  <a:pt x="135" y="78"/>
                  <a:pt x="135" y="78"/>
                  <a:pt x="135" y="78"/>
                </a:cubicBezTo>
                <a:cubicBezTo>
                  <a:pt x="135" y="85"/>
                  <a:pt x="135" y="85"/>
                  <a:pt x="135" y="85"/>
                </a:cubicBezTo>
                <a:cubicBezTo>
                  <a:pt x="48" y="85"/>
                  <a:pt x="48" y="85"/>
                  <a:pt x="48" y="85"/>
                </a:cubicBezTo>
                <a:cubicBezTo>
                  <a:pt x="48" y="78"/>
                  <a:pt x="48" y="78"/>
                  <a:pt x="48" y="78"/>
                </a:cubicBezTo>
                <a:close/>
                <a:moveTo>
                  <a:pt x="48" y="91"/>
                </a:moveTo>
                <a:cubicBezTo>
                  <a:pt x="92" y="91"/>
                  <a:pt x="92" y="91"/>
                  <a:pt x="92" y="91"/>
                </a:cubicBezTo>
                <a:cubicBezTo>
                  <a:pt x="92" y="98"/>
                  <a:pt x="92" y="98"/>
                  <a:pt x="92" y="98"/>
                </a:cubicBezTo>
                <a:cubicBezTo>
                  <a:pt x="48" y="98"/>
                  <a:pt x="48" y="98"/>
                  <a:pt x="48" y="98"/>
                </a:cubicBezTo>
                <a:cubicBezTo>
                  <a:pt x="48" y="91"/>
                  <a:pt x="48" y="91"/>
                  <a:pt x="48" y="91"/>
                </a:cubicBezTo>
                <a:close/>
                <a:moveTo>
                  <a:pt x="182" y="65"/>
                </a:moveTo>
                <a:cubicBezTo>
                  <a:pt x="182" y="65"/>
                  <a:pt x="182" y="65"/>
                  <a:pt x="182" y="65"/>
                </a:cubicBezTo>
                <a:cubicBezTo>
                  <a:pt x="148" y="91"/>
                  <a:pt x="148" y="91"/>
                  <a:pt x="148" y="91"/>
                </a:cubicBezTo>
                <a:cubicBezTo>
                  <a:pt x="148" y="54"/>
                  <a:pt x="148" y="54"/>
                  <a:pt x="148" y="54"/>
                </a:cubicBezTo>
                <a:cubicBezTo>
                  <a:pt x="35" y="54"/>
                  <a:pt x="35" y="54"/>
                  <a:pt x="35" y="54"/>
                </a:cubicBezTo>
                <a:cubicBezTo>
                  <a:pt x="35" y="91"/>
                  <a:pt x="35" y="91"/>
                  <a:pt x="35" y="91"/>
                </a:cubicBezTo>
                <a:cubicBezTo>
                  <a:pt x="1" y="65"/>
                  <a:pt x="1" y="65"/>
                  <a:pt x="1" y="65"/>
                </a:cubicBezTo>
                <a:cubicBezTo>
                  <a:pt x="1" y="65"/>
                  <a:pt x="1" y="65"/>
                  <a:pt x="1" y="65"/>
                </a:cubicBezTo>
                <a:cubicBezTo>
                  <a:pt x="27" y="46"/>
                  <a:pt x="52" y="27"/>
                  <a:pt x="78" y="8"/>
                </a:cubicBezTo>
                <a:cubicBezTo>
                  <a:pt x="89" y="0"/>
                  <a:pt x="95" y="0"/>
                  <a:pt x="105" y="8"/>
                </a:cubicBezTo>
                <a:cubicBezTo>
                  <a:pt x="131" y="27"/>
                  <a:pt x="157" y="46"/>
                  <a:pt x="182" y="65"/>
                </a:cubicBezTo>
                <a:close/>
              </a:path>
            </a:pathLst>
          </a:custGeom>
          <a:solidFill>
            <a:schemeClr val="bg1"/>
          </a:solidFill>
          <a:ln w="9525">
            <a:noFill/>
            <a:round/>
            <a:headEnd/>
            <a:tailEnd/>
          </a:ln>
        </p:spPr>
        <p:txBody>
          <a:bodyPr vert="horz" wrap="square" lIns="80133" tIns="40067" rIns="80133" bIns="40067" numCol="1" anchor="t" anchorCtr="0" compatLnSpc="1">
            <a:prstTxWarp prst="textNoShape">
              <a:avLst/>
            </a:prstTxWarp>
          </a:bodyPr>
          <a:lstStyle/>
          <a:p>
            <a:endParaRPr lang="en-GB" dirty="0">
              <a:latin typeface="+mn-lt"/>
            </a:endParaRPr>
          </a:p>
        </p:txBody>
      </p:sp>
      <p:grpSp>
        <p:nvGrpSpPr>
          <p:cNvPr id="29" name="Group 28"/>
          <p:cNvGrpSpPr>
            <a:grpSpLocks noChangeAspect="1"/>
          </p:cNvGrpSpPr>
          <p:nvPr/>
        </p:nvGrpSpPr>
        <p:grpSpPr>
          <a:xfrm>
            <a:off x="476677" y="5167803"/>
            <a:ext cx="153919" cy="122568"/>
            <a:chOff x="5081588" y="3579813"/>
            <a:chExt cx="528637" cy="396876"/>
          </a:xfrm>
          <a:solidFill>
            <a:schemeClr val="bg1"/>
          </a:solidFill>
        </p:grpSpPr>
        <p:sp>
          <p:nvSpPr>
            <p:cNvPr id="30" name="Freeform 29"/>
            <p:cNvSpPr>
              <a:spLocks/>
            </p:cNvSpPr>
            <p:nvPr/>
          </p:nvSpPr>
          <p:spPr bwMode="auto">
            <a:xfrm>
              <a:off x="5081588" y="3579813"/>
              <a:ext cx="528637" cy="179388"/>
            </a:xfrm>
            <a:custGeom>
              <a:avLst/>
              <a:gdLst>
                <a:gd name="T0" fmla="*/ 70 w 141"/>
                <a:gd name="T1" fmla="*/ 0 h 48"/>
                <a:gd name="T2" fmla="*/ 0 w 141"/>
                <a:gd name="T3" fmla="*/ 23 h 48"/>
                <a:gd name="T4" fmla="*/ 8 w 141"/>
                <a:gd name="T5" fmla="*/ 47 h 48"/>
                <a:gd name="T6" fmla="*/ 42 w 141"/>
                <a:gd name="T7" fmla="*/ 38 h 48"/>
                <a:gd name="T8" fmla="*/ 43 w 141"/>
                <a:gd name="T9" fmla="*/ 23 h 48"/>
                <a:gd name="T10" fmla="*/ 70 w 141"/>
                <a:gd name="T11" fmla="*/ 19 h 48"/>
                <a:gd name="T12" fmla="*/ 98 w 141"/>
                <a:gd name="T13" fmla="*/ 23 h 48"/>
                <a:gd name="T14" fmla="*/ 98 w 141"/>
                <a:gd name="T15" fmla="*/ 38 h 48"/>
                <a:gd name="T16" fmla="*/ 132 w 141"/>
                <a:gd name="T17" fmla="*/ 47 h 48"/>
                <a:gd name="T18" fmla="*/ 141 w 141"/>
                <a:gd name="T19" fmla="*/ 23 h 48"/>
                <a:gd name="T20" fmla="*/ 70 w 141"/>
                <a:gd name="T2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1" h="48">
                  <a:moveTo>
                    <a:pt x="70" y="0"/>
                  </a:moveTo>
                  <a:cubicBezTo>
                    <a:pt x="29" y="1"/>
                    <a:pt x="9" y="13"/>
                    <a:pt x="0" y="23"/>
                  </a:cubicBezTo>
                  <a:cubicBezTo>
                    <a:pt x="2" y="34"/>
                    <a:pt x="5" y="42"/>
                    <a:pt x="8" y="47"/>
                  </a:cubicBezTo>
                  <a:cubicBezTo>
                    <a:pt x="19" y="48"/>
                    <a:pt x="33" y="44"/>
                    <a:pt x="42" y="38"/>
                  </a:cubicBezTo>
                  <a:cubicBezTo>
                    <a:pt x="43" y="35"/>
                    <a:pt x="43" y="26"/>
                    <a:pt x="43" y="23"/>
                  </a:cubicBezTo>
                  <a:cubicBezTo>
                    <a:pt x="49" y="20"/>
                    <a:pt x="61" y="19"/>
                    <a:pt x="70" y="19"/>
                  </a:cubicBezTo>
                  <a:cubicBezTo>
                    <a:pt x="80" y="19"/>
                    <a:pt x="92" y="20"/>
                    <a:pt x="98" y="23"/>
                  </a:cubicBezTo>
                  <a:cubicBezTo>
                    <a:pt x="97" y="26"/>
                    <a:pt x="97" y="35"/>
                    <a:pt x="98" y="38"/>
                  </a:cubicBezTo>
                  <a:cubicBezTo>
                    <a:pt x="107" y="44"/>
                    <a:pt x="121" y="48"/>
                    <a:pt x="132" y="47"/>
                  </a:cubicBezTo>
                  <a:cubicBezTo>
                    <a:pt x="136" y="42"/>
                    <a:pt x="138" y="34"/>
                    <a:pt x="141" y="23"/>
                  </a:cubicBezTo>
                  <a:cubicBezTo>
                    <a:pt x="132" y="13"/>
                    <a:pt x="112" y="1"/>
                    <a:pt x="7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latin typeface="+mn-lt"/>
              </a:endParaRPr>
            </a:p>
          </p:txBody>
        </p:sp>
        <p:sp>
          <p:nvSpPr>
            <p:cNvPr id="31" name="Freeform 30"/>
            <p:cNvSpPr>
              <a:spLocks noEditPoints="1"/>
            </p:cNvSpPr>
            <p:nvPr/>
          </p:nvSpPr>
          <p:spPr bwMode="auto">
            <a:xfrm>
              <a:off x="5149850" y="3676651"/>
              <a:ext cx="393700" cy="300038"/>
            </a:xfrm>
            <a:custGeom>
              <a:avLst/>
              <a:gdLst>
                <a:gd name="T0" fmla="*/ 75 w 105"/>
                <a:gd name="T1" fmla="*/ 10 h 80"/>
                <a:gd name="T2" fmla="*/ 75 w 105"/>
                <a:gd name="T3" fmla="*/ 0 h 80"/>
                <a:gd name="T4" fmla="*/ 62 w 105"/>
                <a:gd name="T5" fmla="*/ 0 h 80"/>
                <a:gd name="T6" fmla="*/ 62 w 105"/>
                <a:gd name="T7" fmla="*/ 9 h 80"/>
                <a:gd name="T8" fmla="*/ 42 w 105"/>
                <a:gd name="T9" fmla="*/ 9 h 80"/>
                <a:gd name="T10" fmla="*/ 42 w 105"/>
                <a:gd name="T11" fmla="*/ 0 h 80"/>
                <a:gd name="T12" fmla="*/ 30 w 105"/>
                <a:gd name="T13" fmla="*/ 0 h 80"/>
                <a:gd name="T14" fmla="*/ 30 w 105"/>
                <a:gd name="T15" fmla="*/ 10 h 80"/>
                <a:gd name="T16" fmla="*/ 0 w 105"/>
                <a:gd name="T17" fmla="*/ 45 h 80"/>
                <a:gd name="T18" fmla="*/ 0 w 105"/>
                <a:gd name="T19" fmla="*/ 68 h 80"/>
                <a:gd name="T20" fmla="*/ 52 w 105"/>
                <a:gd name="T21" fmla="*/ 80 h 80"/>
                <a:gd name="T22" fmla="*/ 52 w 105"/>
                <a:gd name="T23" fmla="*/ 80 h 80"/>
                <a:gd name="T24" fmla="*/ 52 w 105"/>
                <a:gd name="T25" fmla="*/ 80 h 80"/>
                <a:gd name="T26" fmla="*/ 52 w 105"/>
                <a:gd name="T27" fmla="*/ 80 h 80"/>
                <a:gd name="T28" fmla="*/ 53 w 105"/>
                <a:gd name="T29" fmla="*/ 80 h 80"/>
                <a:gd name="T30" fmla="*/ 104 w 105"/>
                <a:gd name="T31" fmla="*/ 68 h 80"/>
                <a:gd name="T32" fmla="*/ 105 w 105"/>
                <a:gd name="T33" fmla="*/ 45 h 80"/>
                <a:gd name="T34" fmla="*/ 75 w 105"/>
                <a:gd name="T35" fmla="*/ 10 h 80"/>
                <a:gd name="T36" fmla="*/ 52 w 105"/>
                <a:gd name="T37" fmla="*/ 63 h 80"/>
                <a:gd name="T38" fmla="*/ 32 w 105"/>
                <a:gd name="T39" fmla="*/ 43 h 80"/>
                <a:gd name="T40" fmla="*/ 52 w 105"/>
                <a:gd name="T41" fmla="*/ 23 h 80"/>
                <a:gd name="T42" fmla="*/ 72 w 105"/>
                <a:gd name="T43" fmla="*/ 43 h 80"/>
                <a:gd name="T44" fmla="*/ 52 w 105"/>
                <a:gd name="T45" fmla="*/ 6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5" h="80">
                  <a:moveTo>
                    <a:pt x="75" y="10"/>
                  </a:moveTo>
                  <a:cubicBezTo>
                    <a:pt x="75" y="0"/>
                    <a:pt x="75" y="0"/>
                    <a:pt x="75" y="0"/>
                  </a:cubicBezTo>
                  <a:cubicBezTo>
                    <a:pt x="62" y="0"/>
                    <a:pt x="62" y="0"/>
                    <a:pt x="62" y="0"/>
                  </a:cubicBezTo>
                  <a:cubicBezTo>
                    <a:pt x="62" y="9"/>
                    <a:pt x="62" y="9"/>
                    <a:pt x="62" y="9"/>
                  </a:cubicBezTo>
                  <a:cubicBezTo>
                    <a:pt x="42" y="9"/>
                    <a:pt x="42" y="9"/>
                    <a:pt x="42" y="9"/>
                  </a:cubicBezTo>
                  <a:cubicBezTo>
                    <a:pt x="42" y="0"/>
                    <a:pt x="42" y="0"/>
                    <a:pt x="42" y="0"/>
                  </a:cubicBezTo>
                  <a:cubicBezTo>
                    <a:pt x="30" y="0"/>
                    <a:pt x="30" y="0"/>
                    <a:pt x="30" y="0"/>
                  </a:cubicBezTo>
                  <a:cubicBezTo>
                    <a:pt x="30" y="10"/>
                    <a:pt x="30" y="10"/>
                    <a:pt x="30" y="10"/>
                  </a:cubicBezTo>
                  <a:cubicBezTo>
                    <a:pt x="0" y="45"/>
                    <a:pt x="0" y="45"/>
                    <a:pt x="0" y="45"/>
                  </a:cubicBezTo>
                  <a:cubicBezTo>
                    <a:pt x="0" y="68"/>
                    <a:pt x="0" y="68"/>
                    <a:pt x="0" y="68"/>
                  </a:cubicBezTo>
                  <a:cubicBezTo>
                    <a:pt x="0" y="68"/>
                    <a:pt x="20" y="80"/>
                    <a:pt x="52" y="80"/>
                  </a:cubicBezTo>
                  <a:cubicBezTo>
                    <a:pt x="52" y="80"/>
                    <a:pt x="52" y="80"/>
                    <a:pt x="52" y="80"/>
                  </a:cubicBezTo>
                  <a:cubicBezTo>
                    <a:pt x="52" y="80"/>
                    <a:pt x="52" y="80"/>
                    <a:pt x="52" y="80"/>
                  </a:cubicBezTo>
                  <a:cubicBezTo>
                    <a:pt x="52" y="80"/>
                    <a:pt x="52" y="80"/>
                    <a:pt x="52" y="80"/>
                  </a:cubicBezTo>
                  <a:cubicBezTo>
                    <a:pt x="52" y="80"/>
                    <a:pt x="52" y="80"/>
                    <a:pt x="53" y="80"/>
                  </a:cubicBezTo>
                  <a:cubicBezTo>
                    <a:pt x="84" y="80"/>
                    <a:pt x="104" y="68"/>
                    <a:pt x="104" y="68"/>
                  </a:cubicBezTo>
                  <a:cubicBezTo>
                    <a:pt x="105" y="45"/>
                    <a:pt x="105" y="45"/>
                    <a:pt x="105" y="45"/>
                  </a:cubicBezTo>
                  <a:lnTo>
                    <a:pt x="75" y="10"/>
                  </a:lnTo>
                  <a:close/>
                  <a:moveTo>
                    <a:pt x="52" y="63"/>
                  </a:moveTo>
                  <a:cubicBezTo>
                    <a:pt x="41" y="63"/>
                    <a:pt x="32" y="54"/>
                    <a:pt x="32" y="43"/>
                  </a:cubicBezTo>
                  <a:cubicBezTo>
                    <a:pt x="32" y="32"/>
                    <a:pt x="41" y="23"/>
                    <a:pt x="52" y="23"/>
                  </a:cubicBezTo>
                  <a:cubicBezTo>
                    <a:pt x="63" y="23"/>
                    <a:pt x="72" y="32"/>
                    <a:pt x="72" y="43"/>
                  </a:cubicBezTo>
                  <a:cubicBezTo>
                    <a:pt x="72" y="54"/>
                    <a:pt x="63" y="63"/>
                    <a:pt x="52"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latin typeface="+mn-lt"/>
              </a:endParaRPr>
            </a:p>
          </p:txBody>
        </p:sp>
      </p:grpSp>
    </p:spTree>
    <p:extLst>
      <p:ext uri="{BB962C8B-B14F-4D97-AF65-F5344CB8AC3E}">
        <p14:creationId xmlns:p14="http://schemas.microsoft.com/office/powerpoint/2010/main" val="3337494994"/>
      </p:ext>
    </p:extLst>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4" descr="I:\I Drive\Image Library\people-seen-from-the-sky_73233445.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aturation sat="33000"/>
                    </a14:imgEffect>
                    <a14:imgEffect>
                      <a14:brightnessContrast bright="-20000" contrast="-20000"/>
                    </a14:imgEffect>
                  </a14:imgLayer>
                </a14:imgProps>
              </a:ext>
              <a:ext uri="{28A0092B-C50C-407E-A947-70E740481C1C}">
                <a14:useLocalDpi xmlns:a14="http://schemas.microsoft.com/office/drawing/2010/main" val="0"/>
              </a:ext>
            </a:extLst>
          </a:blip>
          <a:srcRect r="15904"/>
          <a:stretch/>
        </p:blipFill>
        <p:spPr bwMode="auto">
          <a:xfrm>
            <a:off x="1815" y="8301"/>
            <a:ext cx="8980422" cy="685003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0"/>
            <a:ext cx="32352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GB">
              <a:solidFill>
                <a:prstClr val="white"/>
              </a:solidFill>
            </a:endParaRPr>
          </a:p>
        </p:txBody>
      </p:sp>
      <p:sp>
        <p:nvSpPr>
          <p:cNvPr id="7" name="Rectangle 6"/>
          <p:cNvSpPr/>
          <p:nvPr/>
        </p:nvSpPr>
        <p:spPr>
          <a:xfrm>
            <a:off x="8820472" y="0"/>
            <a:ext cx="32352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GB">
              <a:solidFill>
                <a:prstClr val="white"/>
              </a:solidFill>
            </a:endParaRPr>
          </a:p>
        </p:txBody>
      </p:sp>
      <p:sp>
        <p:nvSpPr>
          <p:cNvPr id="17" name="Title 16"/>
          <p:cNvSpPr>
            <a:spLocks noGrp="1"/>
          </p:cNvSpPr>
          <p:nvPr>
            <p:ph type="ctrTitle"/>
          </p:nvPr>
        </p:nvSpPr>
        <p:spPr/>
        <p:txBody>
          <a:bodyPr/>
          <a:lstStyle/>
          <a:p>
            <a:r>
              <a:rPr lang="en-GB" dirty="0" smtClean="0">
                <a:solidFill>
                  <a:schemeClr val="bg1"/>
                </a:solidFill>
              </a:rPr>
              <a:t>APRIL 2016</a:t>
            </a:r>
            <a:endParaRPr lang="en-GB" dirty="0">
              <a:solidFill>
                <a:schemeClr val="bg1"/>
              </a:solidFill>
            </a:endParaRPr>
          </a:p>
        </p:txBody>
      </p:sp>
      <p:sp>
        <p:nvSpPr>
          <p:cNvPr id="18" name="Subtitle 17"/>
          <p:cNvSpPr>
            <a:spLocks noGrp="1"/>
          </p:cNvSpPr>
          <p:nvPr>
            <p:ph type="subTitle" idx="1"/>
          </p:nvPr>
        </p:nvSpPr>
        <p:spPr/>
        <p:txBody>
          <a:bodyPr/>
          <a:lstStyle/>
          <a:p>
            <a:r>
              <a:rPr lang="en-GB" dirty="0" smtClean="0">
                <a:solidFill>
                  <a:schemeClr val="bg1"/>
                </a:solidFill>
              </a:rPr>
              <a:t>Economist/</a:t>
            </a:r>
            <a:r>
              <a:rPr lang="en-GB" dirty="0" err="1" smtClean="0">
                <a:solidFill>
                  <a:schemeClr val="bg1"/>
                </a:solidFill>
              </a:rPr>
              <a:t>ipsos</a:t>
            </a:r>
            <a:r>
              <a:rPr lang="en-GB" dirty="0" smtClean="0">
                <a:solidFill>
                  <a:schemeClr val="bg1"/>
                </a:solidFill>
              </a:rPr>
              <a:t> </a:t>
            </a:r>
            <a:r>
              <a:rPr lang="en-GB" dirty="0" err="1" smtClean="0">
                <a:solidFill>
                  <a:schemeClr val="bg1"/>
                </a:solidFill>
              </a:rPr>
              <a:t>mori</a:t>
            </a:r>
            <a:r>
              <a:rPr lang="en-GB" dirty="0" smtClean="0">
                <a:solidFill>
                  <a:schemeClr val="bg1"/>
                </a:solidFill>
              </a:rPr>
              <a:t> issues index</a:t>
            </a:r>
            <a:endParaRPr lang="en-GB" dirty="0">
              <a:solidFill>
                <a:schemeClr val="bg1"/>
              </a:solidFill>
            </a:endParaRPr>
          </a:p>
        </p:txBody>
      </p:sp>
      <p:pic>
        <p:nvPicPr>
          <p:cNvPr id="21" name="Picture 20" descr="Ipsos MORI Logo - WHITE.png"/>
          <p:cNvPicPr>
            <a:picLocks noChangeAspect="1"/>
          </p:cNvPicPr>
          <p:nvPr/>
        </p:nvPicPr>
        <p:blipFill rotWithShape="1">
          <a:blip r:embed="rId4" cstate="print"/>
          <a:srcRect l="-9569" t="-43308" r="-9569" b="-43308"/>
          <a:stretch/>
        </p:blipFill>
        <p:spPr bwMode="white">
          <a:xfrm>
            <a:off x="458974" y="6381329"/>
            <a:ext cx="1069640" cy="310272"/>
          </a:xfrm>
          <a:prstGeom prst="rect">
            <a:avLst/>
          </a:prstGeom>
          <a:noFill/>
          <a:ln>
            <a:noFill/>
          </a:ln>
        </p:spPr>
      </p:pic>
      <p:grpSp>
        <p:nvGrpSpPr>
          <p:cNvPr id="2" name="Group 2"/>
          <p:cNvGrpSpPr>
            <a:grpSpLocks noChangeAspect="1"/>
          </p:cNvGrpSpPr>
          <p:nvPr/>
        </p:nvGrpSpPr>
        <p:grpSpPr bwMode="auto">
          <a:xfrm>
            <a:off x="8249742" y="6275412"/>
            <a:ext cx="332913" cy="333044"/>
            <a:chOff x="1352" y="681"/>
            <a:chExt cx="3519" cy="3153"/>
          </a:xfrm>
          <a:effectLst>
            <a:outerShdw blurRad="279400" dist="88900" dir="1200000" sx="102000" sy="102000" algn="tl" rotWithShape="0">
              <a:prstClr val="black">
                <a:alpha val="45000"/>
              </a:prstClr>
            </a:outerShdw>
          </a:effectLst>
        </p:grpSpPr>
        <p:sp>
          <p:nvSpPr>
            <p:cNvPr id="23" name="Freeform 3"/>
            <p:cNvSpPr>
              <a:spLocks noChangeAspect="1"/>
            </p:cNvSpPr>
            <p:nvPr/>
          </p:nvSpPr>
          <p:spPr bwMode="auto">
            <a:xfrm>
              <a:off x="1352" y="681"/>
              <a:ext cx="3519" cy="3153"/>
            </a:xfrm>
            <a:custGeom>
              <a:avLst/>
              <a:gdLst>
                <a:gd name="T0" fmla="*/ 0 w 3862"/>
                <a:gd name="T1" fmla="*/ 3449 h 3449"/>
                <a:gd name="T2" fmla="*/ 0 w 3862"/>
                <a:gd name="T3" fmla="*/ 3449 h 3449"/>
                <a:gd name="T4" fmla="*/ 0 w 3862"/>
                <a:gd name="T5" fmla="*/ 0 h 3449"/>
                <a:gd name="T6" fmla="*/ 3696 w 3862"/>
                <a:gd name="T7" fmla="*/ 0 h 3449"/>
                <a:gd name="T8" fmla="*/ 3327 w 3862"/>
                <a:gd name="T9" fmla="*/ 3449 h 3449"/>
                <a:gd name="T10" fmla="*/ 0 w 3862"/>
                <a:gd name="T11" fmla="*/ 3449 h 3449"/>
              </a:gdLst>
              <a:ahLst/>
              <a:cxnLst>
                <a:cxn ang="0">
                  <a:pos x="T0" y="T1"/>
                </a:cxn>
                <a:cxn ang="0">
                  <a:pos x="T2" y="T3"/>
                </a:cxn>
                <a:cxn ang="0">
                  <a:pos x="T4" y="T5"/>
                </a:cxn>
                <a:cxn ang="0">
                  <a:pos x="T6" y="T7"/>
                </a:cxn>
                <a:cxn ang="0">
                  <a:pos x="T8" y="T9"/>
                </a:cxn>
                <a:cxn ang="0">
                  <a:pos x="T10" y="T11"/>
                </a:cxn>
              </a:cxnLst>
              <a:rect l="0" t="0" r="r" b="b"/>
              <a:pathLst>
                <a:path w="3862" h="3449">
                  <a:moveTo>
                    <a:pt x="0" y="3449"/>
                  </a:moveTo>
                  <a:lnTo>
                    <a:pt x="0" y="3449"/>
                  </a:lnTo>
                  <a:lnTo>
                    <a:pt x="0" y="0"/>
                  </a:lnTo>
                  <a:lnTo>
                    <a:pt x="3696" y="0"/>
                  </a:lnTo>
                  <a:cubicBezTo>
                    <a:pt x="3862" y="1150"/>
                    <a:pt x="3797" y="2241"/>
                    <a:pt x="3327" y="3449"/>
                  </a:cubicBezTo>
                  <a:lnTo>
                    <a:pt x="0" y="3449"/>
                  </a:lnTo>
                  <a:close/>
                </a:path>
              </a:pathLst>
            </a:custGeom>
            <a:solidFill>
              <a:srgbClr val="009D9C"/>
            </a:solidFill>
            <a:ln>
              <a:noFill/>
            </a:ln>
            <a:extLst/>
          </p:spPr>
          <p:txBody>
            <a:bodyPr/>
            <a:lstStyle/>
            <a:p>
              <a:pPr>
                <a:defRPr/>
              </a:pPr>
              <a:endParaRPr lang="en-US" dirty="0">
                <a:solidFill>
                  <a:prstClr val="black"/>
                </a:solidFill>
              </a:endParaRPr>
            </a:p>
          </p:txBody>
        </p:sp>
        <p:sp>
          <p:nvSpPr>
            <p:cNvPr id="24" name="Freeform 4"/>
            <p:cNvSpPr>
              <a:spLocks noChangeAspect="1"/>
            </p:cNvSpPr>
            <p:nvPr/>
          </p:nvSpPr>
          <p:spPr bwMode="auto">
            <a:xfrm>
              <a:off x="2708" y="1844"/>
              <a:ext cx="78" cy="52"/>
            </a:xfrm>
            <a:custGeom>
              <a:avLst/>
              <a:gdLst>
                <a:gd name="T0" fmla="*/ 16 w 81"/>
                <a:gd name="T1" fmla="*/ 40 h 66"/>
                <a:gd name="T2" fmla="*/ 16 w 81"/>
                <a:gd name="T3" fmla="*/ 40 h 66"/>
                <a:gd name="T4" fmla="*/ 0 w 81"/>
                <a:gd name="T5" fmla="*/ 54 h 66"/>
                <a:gd name="T6" fmla="*/ 79 w 81"/>
                <a:gd name="T7" fmla="*/ 22 h 66"/>
                <a:gd name="T8" fmla="*/ 81 w 81"/>
                <a:gd name="T9" fmla="*/ 0 h 66"/>
                <a:gd name="T10" fmla="*/ 16 w 81"/>
                <a:gd name="T11" fmla="*/ 40 h 66"/>
              </a:gdLst>
              <a:ahLst/>
              <a:cxnLst>
                <a:cxn ang="0">
                  <a:pos x="T0" y="T1"/>
                </a:cxn>
                <a:cxn ang="0">
                  <a:pos x="T2" y="T3"/>
                </a:cxn>
                <a:cxn ang="0">
                  <a:pos x="T4" y="T5"/>
                </a:cxn>
                <a:cxn ang="0">
                  <a:pos x="T6" y="T7"/>
                </a:cxn>
                <a:cxn ang="0">
                  <a:pos x="T8" y="T9"/>
                </a:cxn>
                <a:cxn ang="0">
                  <a:pos x="T10" y="T11"/>
                </a:cxn>
              </a:cxnLst>
              <a:rect l="0" t="0" r="r" b="b"/>
              <a:pathLst>
                <a:path w="81" h="66">
                  <a:moveTo>
                    <a:pt x="16" y="40"/>
                  </a:moveTo>
                  <a:lnTo>
                    <a:pt x="16" y="40"/>
                  </a:lnTo>
                  <a:lnTo>
                    <a:pt x="0" y="54"/>
                  </a:lnTo>
                  <a:cubicBezTo>
                    <a:pt x="35" y="66"/>
                    <a:pt x="72" y="42"/>
                    <a:pt x="79" y="22"/>
                  </a:cubicBezTo>
                  <a:lnTo>
                    <a:pt x="81" y="0"/>
                  </a:lnTo>
                  <a:cubicBezTo>
                    <a:pt x="54" y="6"/>
                    <a:pt x="27" y="19"/>
                    <a:pt x="16" y="40"/>
                  </a:cubicBezTo>
                  <a:close/>
                </a:path>
              </a:pathLst>
            </a:custGeom>
            <a:solidFill>
              <a:srgbClr val="2F469C"/>
            </a:solidFill>
            <a:ln>
              <a:noFill/>
            </a:ln>
            <a:extLst/>
          </p:spPr>
          <p:txBody>
            <a:bodyPr/>
            <a:lstStyle/>
            <a:p>
              <a:pPr>
                <a:defRPr/>
              </a:pPr>
              <a:endParaRPr lang="en-US" dirty="0">
                <a:solidFill>
                  <a:prstClr val="black"/>
                </a:solidFill>
              </a:endParaRPr>
            </a:p>
          </p:txBody>
        </p:sp>
        <p:sp>
          <p:nvSpPr>
            <p:cNvPr id="25" name="Freeform 5"/>
            <p:cNvSpPr>
              <a:spLocks noChangeAspect="1"/>
            </p:cNvSpPr>
            <p:nvPr/>
          </p:nvSpPr>
          <p:spPr bwMode="auto">
            <a:xfrm>
              <a:off x="2868" y="1973"/>
              <a:ext cx="67" cy="52"/>
            </a:xfrm>
            <a:custGeom>
              <a:avLst/>
              <a:gdLst>
                <a:gd name="T0" fmla="*/ 27 w 81"/>
                <a:gd name="T1" fmla="*/ 1 h 63"/>
                <a:gd name="T2" fmla="*/ 27 w 81"/>
                <a:gd name="T3" fmla="*/ 1 h 63"/>
                <a:gd name="T4" fmla="*/ 0 w 81"/>
                <a:gd name="T5" fmla="*/ 0 h 63"/>
                <a:gd name="T6" fmla="*/ 33 w 81"/>
                <a:gd name="T7" fmla="*/ 58 h 63"/>
                <a:gd name="T8" fmla="*/ 53 w 81"/>
                <a:gd name="T9" fmla="*/ 63 h 63"/>
                <a:gd name="T10" fmla="*/ 27 w 81"/>
                <a:gd name="T11" fmla="*/ 1 h 63"/>
              </a:gdLst>
              <a:ahLst/>
              <a:cxnLst>
                <a:cxn ang="0">
                  <a:pos x="T0" y="T1"/>
                </a:cxn>
                <a:cxn ang="0">
                  <a:pos x="T2" y="T3"/>
                </a:cxn>
                <a:cxn ang="0">
                  <a:pos x="T4" y="T5"/>
                </a:cxn>
                <a:cxn ang="0">
                  <a:pos x="T6" y="T7"/>
                </a:cxn>
                <a:cxn ang="0">
                  <a:pos x="T8" y="T9"/>
                </a:cxn>
                <a:cxn ang="0">
                  <a:pos x="T10" y="T11"/>
                </a:cxn>
              </a:cxnLst>
              <a:rect l="0" t="0" r="r" b="b"/>
              <a:pathLst>
                <a:path w="81" h="63">
                  <a:moveTo>
                    <a:pt x="27" y="1"/>
                  </a:moveTo>
                  <a:lnTo>
                    <a:pt x="27" y="1"/>
                  </a:lnTo>
                  <a:lnTo>
                    <a:pt x="0" y="0"/>
                  </a:lnTo>
                  <a:cubicBezTo>
                    <a:pt x="0" y="24"/>
                    <a:pt x="8" y="43"/>
                    <a:pt x="33" y="58"/>
                  </a:cubicBezTo>
                  <a:lnTo>
                    <a:pt x="53" y="63"/>
                  </a:lnTo>
                  <a:cubicBezTo>
                    <a:pt x="81" y="39"/>
                    <a:pt x="44" y="15"/>
                    <a:pt x="27" y="1"/>
                  </a:cubicBezTo>
                  <a:close/>
                </a:path>
              </a:pathLst>
            </a:custGeom>
            <a:solidFill>
              <a:srgbClr val="2F469C"/>
            </a:solidFill>
            <a:ln>
              <a:noFill/>
            </a:ln>
            <a:extLst/>
          </p:spPr>
          <p:txBody>
            <a:bodyPr/>
            <a:lstStyle/>
            <a:p>
              <a:pPr>
                <a:defRPr/>
              </a:pPr>
              <a:endParaRPr lang="en-US" dirty="0">
                <a:solidFill>
                  <a:prstClr val="black"/>
                </a:solidFill>
              </a:endParaRPr>
            </a:p>
          </p:txBody>
        </p:sp>
        <p:sp>
          <p:nvSpPr>
            <p:cNvPr id="26" name="Freeform 6"/>
            <p:cNvSpPr>
              <a:spLocks noChangeAspect="1"/>
            </p:cNvSpPr>
            <p:nvPr/>
          </p:nvSpPr>
          <p:spPr bwMode="auto">
            <a:xfrm>
              <a:off x="2620" y="1415"/>
              <a:ext cx="88" cy="72"/>
            </a:xfrm>
            <a:custGeom>
              <a:avLst/>
              <a:gdLst>
                <a:gd name="T0" fmla="*/ 20 w 96"/>
                <a:gd name="T1" fmla="*/ 50 h 79"/>
                <a:gd name="T2" fmla="*/ 20 w 96"/>
                <a:gd name="T3" fmla="*/ 50 h 79"/>
                <a:gd name="T4" fmla="*/ 0 w 96"/>
                <a:gd name="T5" fmla="*/ 64 h 79"/>
                <a:gd name="T6" fmla="*/ 89 w 96"/>
                <a:gd name="T7" fmla="*/ 27 h 79"/>
                <a:gd name="T8" fmla="*/ 96 w 96"/>
                <a:gd name="T9" fmla="*/ 0 h 79"/>
                <a:gd name="T10" fmla="*/ 20 w 96"/>
                <a:gd name="T11" fmla="*/ 50 h 79"/>
              </a:gdLst>
              <a:ahLst/>
              <a:cxnLst>
                <a:cxn ang="0">
                  <a:pos x="T0" y="T1"/>
                </a:cxn>
                <a:cxn ang="0">
                  <a:pos x="T2" y="T3"/>
                </a:cxn>
                <a:cxn ang="0">
                  <a:pos x="T4" y="T5"/>
                </a:cxn>
                <a:cxn ang="0">
                  <a:pos x="T6" y="T7"/>
                </a:cxn>
                <a:cxn ang="0">
                  <a:pos x="T8" y="T9"/>
                </a:cxn>
                <a:cxn ang="0">
                  <a:pos x="T10" y="T11"/>
                </a:cxn>
              </a:cxnLst>
              <a:rect l="0" t="0" r="r" b="b"/>
              <a:pathLst>
                <a:path w="96" h="79">
                  <a:moveTo>
                    <a:pt x="20" y="50"/>
                  </a:moveTo>
                  <a:lnTo>
                    <a:pt x="20" y="50"/>
                  </a:lnTo>
                  <a:lnTo>
                    <a:pt x="0" y="64"/>
                  </a:lnTo>
                  <a:cubicBezTo>
                    <a:pt x="41" y="79"/>
                    <a:pt x="75" y="57"/>
                    <a:pt x="89" y="27"/>
                  </a:cubicBezTo>
                  <a:lnTo>
                    <a:pt x="96" y="0"/>
                  </a:lnTo>
                  <a:cubicBezTo>
                    <a:pt x="63" y="8"/>
                    <a:pt x="38" y="8"/>
                    <a:pt x="20" y="50"/>
                  </a:cubicBezTo>
                  <a:close/>
                </a:path>
              </a:pathLst>
            </a:custGeom>
            <a:solidFill>
              <a:srgbClr val="2F469C"/>
            </a:solidFill>
            <a:ln>
              <a:noFill/>
            </a:ln>
            <a:extLst/>
          </p:spPr>
          <p:txBody>
            <a:bodyPr/>
            <a:lstStyle/>
            <a:p>
              <a:pPr>
                <a:defRPr/>
              </a:pPr>
              <a:endParaRPr lang="en-US" dirty="0">
                <a:solidFill>
                  <a:prstClr val="black"/>
                </a:solidFill>
              </a:endParaRPr>
            </a:p>
          </p:txBody>
        </p:sp>
        <p:sp>
          <p:nvSpPr>
            <p:cNvPr id="27" name="Freeform 7"/>
            <p:cNvSpPr>
              <a:spLocks noChangeAspect="1"/>
            </p:cNvSpPr>
            <p:nvPr/>
          </p:nvSpPr>
          <p:spPr bwMode="auto">
            <a:xfrm>
              <a:off x="2568" y="1565"/>
              <a:ext cx="72" cy="72"/>
            </a:xfrm>
            <a:custGeom>
              <a:avLst/>
              <a:gdLst>
                <a:gd name="T0" fmla="*/ 77 w 77"/>
                <a:gd name="T1" fmla="*/ 22 h 77"/>
                <a:gd name="T2" fmla="*/ 77 w 77"/>
                <a:gd name="T3" fmla="*/ 22 h 77"/>
                <a:gd name="T4" fmla="*/ 71 w 77"/>
                <a:gd name="T5" fmla="*/ 0 h 77"/>
                <a:gd name="T6" fmla="*/ 0 w 77"/>
                <a:gd name="T7" fmla="*/ 44 h 77"/>
                <a:gd name="T8" fmla="*/ 0 w 77"/>
                <a:gd name="T9" fmla="*/ 62 h 77"/>
                <a:gd name="T10" fmla="*/ 77 w 77"/>
                <a:gd name="T11" fmla="*/ 22 h 77"/>
              </a:gdLst>
              <a:ahLst/>
              <a:cxnLst>
                <a:cxn ang="0">
                  <a:pos x="T0" y="T1"/>
                </a:cxn>
                <a:cxn ang="0">
                  <a:pos x="T2" y="T3"/>
                </a:cxn>
                <a:cxn ang="0">
                  <a:pos x="T4" y="T5"/>
                </a:cxn>
                <a:cxn ang="0">
                  <a:pos x="T6" y="T7"/>
                </a:cxn>
                <a:cxn ang="0">
                  <a:pos x="T8" y="T9"/>
                </a:cxn>
                <a:cxn ang="0">
                  <a:pos x="T10" y="T11"/>
                </a:cxn>
              </a:cxnLst>
              <a:rect l="0" t="0" r="r" b="b"/>
              <a:pathLst>
                <a:path w="77" h="77">
                  <a:moveTo>
                    <a:pt x="77" y="22"/>
                  </a:moveTo>
                  <a:lnTo>
                    <a:pt x="77" y="22"/>
                  </a:lnTo>
                  <a:lnTo>
                    <a:pt x="71" y="0"/>
                  </a:lnTo>
                  <a:cubicBezTo>
                    <a:pt x="38" y="7"/>
                    <a:pt x="14" y="19"/>
                    <a:pt x="0" y="44"/>
                  </a:cubicBezTo>
                  <a:lnTo>
                    <a:pt x="0" y="62"/>
                  </a:lnTo>
                  <a:cubicBezTo>
                    <a:pt x="42" y="77"/>
                    <a:pt x="64" y="40"/>
                    <a:pt x="77" y="22"/>
                  </a:cubicBezTo>
                  <a:close/>
                </a:path>
              </a:pathLst>
            </a:custGeom>
            <a:solidFill>
              <a:srgbClr val="2F469C"/>
            </a:solidFill>
            <a:ln>
              <a:noFill/>
            </a:ln>
            <a:extLst/>
          </p:spPr>
          <p:txBody>
            <a:bodyPr/>
            <a:lstStyle/>
            <a:p>
              <a:pPr>
                <a:defRPr/>
              </a:pPr>
              <a:endParaRPr lang="en-US" dirty="0">
                <a:solidFill>
                  <a:prstClr val="black"/>
                </a:solidFill>
              </a:endParaRPr>
            </a:p>
          </p:txBody>
        </p:sp>
        <p:sp>
          <p:nvSpPr>
            <p:cNvPr id="28" name="Freeform 8"/>
            <p:cNvSpPr>
              <a:spLocks noChangeAspect="1"/>
            </p:cNvSpPr>
            <p:nvPr/>
          </p:nvSpPr>
          <p:spPr bwMode="auto">
            <a:xfrm>
              <a:off x="2547" y="1725"/>
              <a:ext cx="88" cy="62"/>
            </a:xfrm>
            <a:custGeom>
              <a:avLst/>
              <a:gdLst>
                <a:gd name="T0" fmla="*/ 0 w 90"/>
                <a:gd name="T1" fmla="*/ 52 h 74"/>
                <a:gd name="T2" fmla="*/ 0 w 90"/>
                <a:gd name="T3" fmla="*/ 52 h 74"/>
                <a:gd name="T4" fmla="*/ 14 w 90"/>
                <a:gd name="T5" fmla="*/ 60 h 74"/>
                <a:gd name="T6" fmla="*/ 73 w 90"/>
                <a:gd name="T7" fmla="*/ 23 h 74"/>
                <a:gd name="T8" fmla="*/ 90 w 90"/>
                <a:gd name="T9" fmla="*/ 8 h 74"/>
                <a:gd name="T10" fmla="*/ 0 w 90"/>
                <a:gd name="T11" fmla="*/ 52 h 74"/>
              </a:gdLst>
              <a:ahLst/>
              <a:cxnLst>
                <a:cxn ang="0">
                  <a:pos x="T0" y="T1"/>
                </a:cxn>
                <a:cxn ang="0">
                  <a:pos x="T2" y="T3"/>
                </a:cxn>
                <a:cxn ang="0">
                  <a:pos x="T4" y="T5"/>
                </a:cxn>
                <a:cxn ang="0">
                  <a:pos x="T6" y="T7"/>
                </a:cxn>
                <a:cxn ang="0">
                  <a:pos x="T8" y="T9"/>
                </a:cxn>
                <a:cxn ang="0">
                  <a:pos x="T10" y="T11"/>
                </a:cxn>
              </a:cxnLst>
              <a:rect l="0" t="0" r="r" b="b"/>
              <a:pathLst>
                <a:path w="90" h="74">
                  <a:moveTo>
                    <a:pt x="0" y="52"/>
                  </a:moveTo>
                  <a:lnTo>
                    <a:pt x="0" y="52"/>
                  </a:lnTo>
                  <a:lnTo>
                    <a:pt x="14" y="60"/>
                  </a:lnTo>
                  <a:cubicBezTo>
                    <a:pt x="59" y="74"/>
                    <a:pt x="62" y="38"/>
                    <a:pt x="73" y="23"/>
                  </a:cubicBezTo>
                  <a:lnTo>
                    <a:pt x="90" y="8"/>
                  </a:lnTo>
                  <a:cubicBezTo>
                    <a:pt x="48" y="0"/>
                    <a:pt x="11" y="31"/>
                    <a:pt x="0" y="52"/>
                  </a:cubicBezTo>
                  <a:close/>
                </a:path>
              </a:pathLst>
            </a:custGeom>
            <a:solidFill>
              <a:srgbClr val="2F469C"/>
            </a:solidFill>
            <a:ln>
              <a:noFill/>
            </a:ln>
            <a:extLst/>
          </p:spPr>
          <p:txBody>
            <a:bodyPr/>
            <a:lstStyle/>
            <a:p>
              <a:pPr>
                <a:defRPr/>
              </a:pPr>
              <a:endParaRPr lang="en-US" dirty="0">
                <a:solidFill>
                  <a:prstClr val="black"/>
                </a:solidFill>
              </a:endParaRPr>
            </a:p>
          </p:txBody>
        </p:sp>
        <p:sp>
          <p:nvSpPr>
            <p:cNvPr id="29" name="Freeform 9"/>
            <p:cNvSpPr>
              <a:spLocks noChangeAspect="1"/>
            </p:cNvSpPr>
            <p:nvPr/>
          </p:nvSpPr>
          <p:spPr bwMode="auto">
            <a:xfrm>
              <a:off x="2775" y="1177"/>
              <a:ext cx="83" cy="72"/>
            </a:xfrm>
            <a:custGeom>
              <a:avLst/>
              <a:gdLst>
                <a:gd name="T0" fmla="*/ 16 w 88"/>
                <a:gd name="T1" fmla="*/ 4 h 72"/>
                <a:gd name="T2" fmla="*/ 16 w 88"/>
                <a:gd name="T3" fmla="*/ 4 h 72"/>
                <a:gd name="T4" fmla="*/ 0 w 88"/>
                <a:gd name="T5" fmla="*/ 12 h 72"/>
                <a:gd name="T6" fmla="*/ 86 w 88"/>
                <a:gd name="T7" fmla="*/ 49 h 72"/>
                <a:gd name="T8" fmla="*/ 88 w 88"/>
                <a:gd name="T9" fmla="*/ 22 h 72"/>
                <a:gd name="T10" fmla="*/ 16 w 88"/>
                <a:gd name="T11" fmla="*/ 4 h 72"/>
              </a:gdLst>
              <a:ahLst/>
              <a:cxnLst>
                <a:cxn ang="0">
                  <a:pos x="T0" y="T1"/>
                </a:cxn>
                <a:cxn ang="0">
                  <a:pos x="T2" y="T3"/>
                </a:cxn>
                <a:cxn ang="0">
                  <a:pos x="T4" y="T5"/>
                </a:cxn>
                <a:cxn ang="0">
                  <a:pos x="T6" y="T7"/>
                </a:cxn>
                <a:cxn ang="0">
                  <a:pos x="T8" y="T9"/>
                </a:cxn>
                <a:cxn ang="0">
                  <a:pos x="T10" y="T11"/>
                </a:cxn>
              </a:cxnLst>
              <a:rect l="0" t="0" r="r" b="b"/>
              <a:pathLst>
                <a:path w="88" h="72">
                  <a:moveTo>
                    <a:pt x="16" y="4"/>
                  </a:moveTo>
                  <a:lnTo>
                    <a:pt x="16" y="4"/>
                  </a:lnTo>
                  <a:lnTo>
                    <a:pt x="0" y="12"/>
                  </a:lnTo>
                  <a:cubicBezTo>
                    <a:pt x="4" y="40"/>
                    <a:pt x="70" y="72"/>
                    <a:pt x="86" y="49"/>
                  </a:cubicBezTo>
                  <a:lnTo>
                    <a:pt x="88" y="22"/>
                  </a:lnTo>
                  <a:cubicBezTo>
                    <a:pt x="67" y="8"/>
                    <a:pt x="45" y="0"/>
                    <a:pt x="16" y="4"/>
                  </a:cubicBezTo>
                  <a:close/>
                </a:path>
              </a:pathLst>
            </a:custGeom>
            <a:solidFill>
              <a:srgbClr val="2F469C"/>
            </a:solidFill>
            <a:ln>
              <a:noFill/>
            </a:ln>
            <a:extLst/>
          </p:spPr>
          <p:txBody>
            <a:bodyPr/>
            <a:lstStyle/>
            <a:p>
              <a:pPr>
                <a:defRPr/>
              </a:pPr>
              <a:endParaRPr lang="en-US" dirty="0">
                <a:solidFill>
                  <a:prstClr val="black"/>
                </a:solidFill>
              </a:endParaRPr>
            </a:p>
          </p:txBody>
        </p:sp>
        <p:sp>
          <p:nvSpPr>
            <p:cNvPr id="30" name="Freeform 10"/>
            <p:cNvSpPr>
              <a:spLocks noChangeAspect="1"/>
            </p:cNvSpPr>
            <p:nvPr/>
          </p:nvSpPr>
          <p:spPr bwMode="auto">
            <a:xfrm>
              <a:off x="2956" y="1110"/>
              <a:ext cx="72" cy="88"/>
            </a:xfrm>
            <a:custGeom>
              <a:avLst/>
              <a:gdLst>
                <a:gd name="T0" fmla="*/ 46 w 86"/>
                <a:gd name="T1" fmla="*/ 7 h 92"/>
                <a:gd name="T2" fmla="*/ 46 w 86"/>
                <a:gd name="T3" fmla="*/ 7 h 92"/>
                <a:gd name="T4" fmla="*/ 21 w 86"/>
                <a:gd name="T5" fmla="*/ 0 h 92"/>
                <a:gd name="T6" fmla="*/ 14 w 86"/>
                <a:gd name="T7" fmla="*/ 66 h 92"/>
                <a:gd name="T8" fmla="*/ 27 w 86"/>
                <a:gd name="T9" fmla="*/ 92 h 92"/>
                <a:gd name="T10" fmla="*/ 46 w 86"/>
                <a:gd name="T11" fmla="*/ 7 h 92"/>
              </a:gdLst>
              <a:ahLst/>
              <a:cxnLst>
                <a:cxn ang="0">
                  <a:pos x="T0" y="T1"/>
                </a:cxn>
                <a:cxn ang="0">
                  <a:pos x="T2" y="T3"/>
                </a:cxn>
                <a:cxn ang="0">
                  <a:pos x="T4" y="T5"/>
                </a:cxn>
                <a:cxn ang="0">
                  <a:pos x="T6" y="T7"/>
                </a:cxn>
                <a:cxn ang="0">
                  <a:pos x="T8" y="T9"/>
                </a:cxn>
                <a:cxn ang="0">
                  <a:pos x="T10" y="T11"/>
                </a:cxn>
              </a:cxnLst>
              <a:rect l="0" t="0" r="r" b="b"/>
              <a:pathLst>
                <a:path w="86" h="92">
                  <a:moveTo>
                    <a:pt x="46" y="7"/>
                  </a:moveTo>
                  <a:lnTo>
                    <a:pt x="46" y="7"/>
                  </a:lnTo>
                  <a:lnTo>
                    <a:pt x="21" y="0"/>
                  </a:lnTo>
                  <a:cubicBezTo>
                    <a:pt x="7" y="19"/>
                    <a:pt x="0" y="33"/>
                    <a:pt x="14" y="66"/>
                  </a:cubicBezTo>
                  <a:lnTo>
                    <a:pt x="27" y="92"/>
                  </a:lnTo>
                  <a:cubicBezTo>
                    <a:pt x="57" y="63"/>
                    <a:pt x="86" y="36"/>
                    <a:pt x="46" y="7"/>
                  </a:cubicBezTo>
                  <a:close/>
                </a:path>
              </a:pathLst>
            </a:custGeom>
            <a:solidFill>
              <a:srgbClr val="2F469C"/>
            </a:solidFill>
            <a:ln>
              <a:noFill/>
            </a:ln>
            <a:extLst/>
          </p:spPr>
          <p:txBody>
            <a:bodyPr/>
            <a:lstStyle/>
            <a:p>
              <a:pPr>
                <a:defRPr/>
              </a:pPr>
              <a:endParaRPr lang="en-US" dirty="0">
                <a:solidFill>
                  <a:prstClr val="black"/>
                </a:solidFill>
              </a:endParaRPr>
            </a:p>
          </p:txBody>
        </p:sp>
        <p:sp>
          <p:nvSpPr>
            <p:cNvPr id="31" name="Freeform 11"/>
            <p:cNvSpPr>
              <a:spLocks noChangeAspect="1" noEditPoints="1"/>
            </p:cNvSpPr>
            <p:nvPr/>
          </p:nvSpPr>
          <p:spPr bwMode="auto">
            <a:xfrm>
              <a:off x="3148" y="929"/>
              <a:ext cx="668" cy="1680"/>
            </a:xfrm>
            <a:custGeom>
              <a:avLst/>
              <a:gdLst>
                <a:gd name="T0" fmla="*/ 451 w 724"/>
                <a:gd name="T1" fmla="*/ 808 h 1845"/>
                <a:gd name="T2" fmla="*/ 451 w 724"/>
                <a:gd name="T3" fmla="*/ 808 h 1845"/>
                <a:gd name="T4" fmla="*/ 326 w 724"/>
                <a:gd name="T5" fmla="*/ 776 h 1845"/>
                <a:gd name="T6" fmla="*/ 477 w 724"/>
                <a:gd name="T7" fmla="*/ 746 h 1845"/>
                <a:gd name="T8" fmla="*/ 493 w 724"/>
                <a:gd name="T9" fmla="*/ 773 h 1845"/>
                <a:gd name="T10" fmla="*/ 451 w 724"/>
                <a:gd name="T11" fmla="*/ 808 h 1845"/>
                <a:gd name="T12" fmla="*/ 451 w 724"/>
                <a:gd name="T13" fmla="*/ 808 h 1845"/>
                <a:gd name="T14" fmla="*/ 639 w 724"/>
                <a:gd name="T15" fmla="*/ 841 h 1845"/>
                <a:gd name="T16" fmla="*/ 639 w 724"/>
                <a:gd name="T17" fmla="*/ 841 h 1845"/>
                <a:gd name="T18" fmla="*/ 601 w 724"/>
                <a:gd name="T19" fmla="*/ 701 h 1845"/>
                <a:gd name="T20" fmla="*/ 634 w 724"/>
                <a:gd name="T21" fmla="*/ 646 h 1845"/>
                <a:gd name="T22" fmla="*/ 627 w 724"/>
                <a:gd name="T23" fmla="*/ 477 h 1845"/>
                <a:gd name="T24" fmla="*/ 641 w 724"/>
                <a:gd name="T25" fmla="*/ 463 h 1845"/>
                <a:gd name="T26" fmla="*/ 627 w 724"/>
                <a:gd name="T27" fmla="*/ 414 h 1845"/>
                <a:gd name="T28" fmla="*/ 615 w 724"/>
                <a:gd name="T29" fmla="*/ 342 h 1845"/>
                <a:gd name="T30" fmla="*/ 590 w 724"/>
                <a:gd name="T31" fmla="*/ 286 h 1845"/>
                <a:gd name="T32" fmla="*/ 602 w 724"/>
                <a:gd name="T33" fmla="*/ 260 h 1845"/>
                <a:gd name="T34" fmla="*/ 560 w 724"/>
                <a:gd name="T35" fmla="*/ 236 h 1845"/>
                <a:gd name="T36" fmla="*/ 523 w 724"/>
                <a:gd name="T37" fmla="*/ 213 h 1845"/>
                <a:gd name="T38" fmla="*/ 514 w 724"/>
                <a:gd name="T39" fmla="*/ 180 h 1845"/>
                <a:gd name="T40" fmla="*/ 483 w 724"/>
                <a:gd name="T41" fmla="*/ 195 h 1845"/>
                <a:gd name="T42" fmla="*/ 476 w 724"/>
                <a:gd name="T43" fmla="*/ 154 h 1845"/>
                <a:gd name="T44" fmla="*/ 434 w 724"/>
                <a:gd name="T45" fmla="*/ 171 h 1845"/>
                <a:gd name="T46" fmla="*/ 411 w 724"/>
                <a:gd name="T47" fmla="*/ 119 h 1845"/>
                <a:gd name="T48" fmla="*/ 389 w 724"/>
                <a:gd name="T49" fmla="*/ 124 h 1845"/>
                <a:gd name="T50" fmla="*/ 356 w 724"/>
                <a:gd name="T51" fmla="*/ 150 h 1845"/>
                <a:gd name="T52" fmla="*/ 356 w 724"/>
                <a:gd name="T53" fmla="*/ 101 h 1845"/>
                <a:gd name="T54" fmla="*/ 341 w 724"/>
                <a:gd name="T55" fmla="*/ 93 h 1845"/>
                <a:gd name="T56" fmla="*/ 314 w 724"/>
                <a:gd name="T57" fmla="*/ 81 h 1845"/>
                <a:gd name="T58" fmla="*/ 276 w 724"/>
                <a:gd name="T59" fmla="*/ 97 h 1845"/>
                <a:gd name="T60" fmla="*/ 292 w 724"/>
                <a:gd name="T61" fmla="*/ 51 h 1845"/>
                <a:gd name="T62" fmla="*/ 244 w 724"/>
                <a:gd name="T63" fmla="*/ 106 h 1845"/>
                <a:gd name="T64" fmla="*/ 216 w 724"/>
                <a:gd name="T65" fmla="*/ 112 h 1845"/>
                <a:gd name="T66" fmla="*/ 266 w 724"/>
                <a:gd name="T67" fmla="*/ 43 h 1845"/>
                <a:gd name="T68" fmla="*/ 214 w 724"/>
                <a:gd name="T69" fmla="*/ 91 h 1845"/>
                <a:gd name="T70" fmla="*/ 173 w 724"/>
                <a:gd name="T71" fmla="*/ 98 h 1845"/>
                <a:gd name="T72" fmla="*/ 186 w 724"/>
                <a:gd name="T73" fmla="*/ 38 h 1845"/>
                <a:gd name="T74" fmla="*/ 173 w 724"/>
                <a:gd name="T75" fmla="*/ 69 h 1845"/>
                <a:gd name="T76" fmla="*/ 166 w 724"/>
                <a:gd name="T77" fmla="*/ 36 h 1845"/>
                <a:gd name="T78" fmla="*/ 142 w 724"/>
                <a:gd name="T79" fmla="*/ 114 h 1845"/>
                <a:gd name="T80" fmla="*/ 126 w 724"/>
                <a:gd name="T81" fmla="*/ 39 h 1845"/>
                <a:gd name="T82" fmla="*/ 80 w 724"/>
                <a:gd name="T83" fmla="*/ 112 h 1845"/>
                <a:gd name="T84" fmla="*/ 56 w 724"/>
                <a:gd name="T85" fmla="*/ 117 h 1845"/>
                <a:gd name="T86" fmla="*/ 37 w 724"/>
                <a:gd name="T87" fmla="*/ 43 h 1845"/>
                <a:gd name="T88" fmla="*/ 5 w 724"/>
                <a:gd name="T89" fmla="*/ 1808 h 1845"/>
                <a:gd name="T90" fmla="*/ 0 w 724"/>
                <a:gd name="T91" fmla="*/ 1840 h 1845"/>
                <a:gd name="T92" fmla="*/ 162 w 724"/>
                <a:gd name="T93" fmla="*/ 1823 h 1845"/>
                <a:gd name="T94" fmla="*/ 529 w 724"/>
                <a:gd name="T95" fmla="*/ 1842 h 1845"/>
                <a:gd name="T96" fmla="*/ 614 w 724"/>
                <a:gd name="T97" fmla="*/ 1829 h 1845"/>
                <a:gd name="T98" fmla="*/ 421 w 724"/>
                <a:gd name="T99" fmla="*/ 1778 h 1845"/>
                <a:gd name="T100" fmla="*/ 272 w 724"/>
                <a:gd name="T101" fmla="*/ 1664 h 1845"/>
                <a:gd name="T102" fmla="*/ 237 w 724"/>
                <a:gd name="T103" fmla="*/ 1566 h 1845"/>
                <a:gd name="T104" fmla="*/ 239 w 724"/>
                <a:gd name="T105" fmla="*/ 1432 h 1845"/>
                <a:gd name="T106" fmla="*/ 315 w 724"/>
                <a:gd name="T107" fmla="*/ 1404 h 1845"/>
                <a:gd name="T108" fmla="*/ 586 w 724"/>
                <a:gd name="T109" fmla="*/ 1387 h 1845"/>
                <a:gd name="T110" fmla="*/ 605 w 724"/>
                <a:gd name="T111" fmla="*/ 1286 h 1845"/>
                <a:gd name="T112" fmla="*/ 609 w 724"/>
                <a:gd name="T113" fmla="*/ 1223 h 1845"/>
                <a:gd name="T114" fmla="*/ 630 w 724"/>
                <a:gd name="T115" fmla="*/ 1174 h 1845"/>
                <a:gd name="T116" fmla="*/ 590 w 724"/>
                <a:gd name="T117" fmla="*/ 1133 h 1845"/>
                <a:gd name="T118" fmla="*/ 650 w 724"/>
                <a:gd name="T119" fmla="*/ 1082 h 1845"/>
                <a:gd name="T120" fmla="*/ 621 w 724"/>
                <a:gd name="T121" fmla="*/ 1018 h 1845"/>
                <a:gd name="T122" fmla="*/ 704 w 724"/>
                <a:gd name="T123" fmla="*/ 959 h 1845"/>
                <a:gd name="T124" fmla="*/ 639 w 724"/>
                <a:gd name="T125" fmla="*/ 841 h 1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24" h="1845">
                  <a:moveTo>
                    <a:pt x="451" y="808"/>
                  </a:moveTo>
                  <a:lnTo>
                    <a:pt x="451" y="808"/>
                  </a:lnTo>
                  <a:cubicBezTo>
                    <a:pt x="397" y="820"/>
                    <a:pt x="315" y="783"/>
                    <a:pt x="326" y="776"/>
                  </a:cubicBezTo>
                  <a:cubicBezTo>
                    <a:pt x="353" y="757"/>
                    <a:pt x="416" y="725"/>
                    <a:pt x="477" y="746"/>
                  </a:cubicBezTo>
                  <a:cubicBezTo>
                    <a:pt x="488" y="750"/>
                    <a:pt x="492" y="760"/>
                    <a:pt x="493" y="773"/>
                  </a:cubicBezTo>
                  <a:cubicBezTo>
                    <a:pt x="496" y="804"/>
                    <a:pt x="471" y="805"/>
                    <a:pt x="451" y="808"/>
                  </a:cubicBezTo>
                  <a:lnTo>
                    <a:pt x="451" y="808"/>
                  </a:lnTo>
                  <a:close/>
                  <a:moveTo>
                    <a:pt x="639" y="841"/>
                  </a:moveTo>
                  <a:lnTo>
                    <a:pt x="639" y="841"/>
                  </a:lnTo>
                  <a:cubicBezTo>
                    <a:pt x="610" y="803"/>
                    <a:pt x="557" y="751"/>
                    <a:pt x="601" y="701"/>
                  </a:cubicBezTo>
                  <a:cubicBezTo>
                    <a:pt x="624" y="684"/>
                    <a:pt x="631" y="670"/>
                    <a:pt x="634" y="646"/>
                  </a:cubicBezTo>
                  <a:cubicBezTo>
                    <a:pt x="644" y="560"/>
                    <a:pt x="639" y="524"/>
                    <a:pt x="627" y="477"/>
                  </a:cubicBezTo>
                  <a:cubicBezTo>
                    <a:pt x="629" y="473"/>
                    <a:pt x="638" y="478"/>
                    <a:pt x="641" y="463"/>
                  </a:cubicBezTo>
                  <a:cubicBezTo>
                    <a:pt x="650" y="422"/>
                    <a:pt x="627" y="414"/>
                    <a:pt x="627" y="414"/>
                  </a:cubicBezTo>
                  <a:cubicBezTo>
                    <a:pt x="645" y="399"/>
                    <a:pt x="643" y="342"/>
                    <a:pt x="615" y="342"/>
                  </a:cubicBezTo>
                  <a:cubicBezTo>
                    <a:pt x="631" y="317"/>
                    <a:pt x="617" y="277"/>
                    <a:pt x="590" y="286"/>
                  </a:cubicBezTo>
                  <a:cubicBezTo>
                    <a:pt x="590" y="286"/>
                    <a:pt x="604" y="278"/>
                    <a:pt x="602" y="260"/>
                  </a:cubicBezTo>
                  <a:cubicBezTo>
                    <a:pt x="599" y="224"/>
                    <a:pt x="547" y="259"/>
                    <a:pt x="560" y="236"/>
                  </a:cubicBezTo>
                  <a:cubicBezTo>
                    <a:pt x="567" y="223"/>
                    <a:pt x="538" y="180"/>
                    <a:pt x="523" y="213"/>
                  </a:cubicBezTo>
                  <a:cubicBezTo>
                    <a:pt x="515" y="207"/>
                    <a:pt x="529" y="187"/>
                    <a:pt x="514" y="180"/>
                  </a:cubicBezTo>
                  <a:cubicBezTo>
                    <a:pt x="504" y="181"/>
                    <a:pt x="495" y="188"/>
                    <a:pt x="483" y="195"/>
                  </a:cubicBezTo>
                  <a:cubicBezTo>
                    <a:pt x="479" y="181"/>
                    <a:pt x="494" y="174"/>
                    <a:pt x="476" y="154"/>
                  </a:cubicBezTo>
                  <a:cubicBezTo>
                    <a:pt x="452" y="138"/>
                    <a:pt x="451" y="162"/>
                    <a:pt x="434" y="171"/>
                  </a:cubicBezTo>
                  <a:cubicBezTo>
                    <a:pt x="404" y="164"/>
                    <a:pt x="476" y="146"/>
                    <a:pt x="411" y="119"/>
                  </a:cubicBezTo>
                  <a:cubicBezTo>
                    <a:pt x="395" y="159"/>
                    <a:pt x="396" y="130"/>
                    <a:pt x="389" y="124"/>
                  </a:cubicBezTo>
                  <a:cubicBezTo>
                    <a:pt x="384" y="121"/>
                    <a:pt x="375" y="131"/>
                    <a:pt x="356" y="150"/>
                  </a:cubicBezTo>
                  <a:cubicBezTo>
                    <a:pt x="366" y="124"/>
                    <a:pt x="388" y="92"/>
                    <a:pt x="356" y="101"/>
                  </a:cubicBezTo>
                  <a:cubicBezTo>
                    <a:pt x="320" y="117"/>
                    <a:pt x="341" y="96"/>
                    <a:pt x="341" y="93"/>
                  </a:cubicBezTo>
                  <a:cubicBezTo>
                    <a:pt x="372" y="79"/>
                    <a:pt x="312" y="45"/>
                    <a:pt x="314" y="81"/>
                  </a:cubicBezTo>
                  <a:cubicBezTo>
                    <a:pt x="313" y="105"/>
                    <a:pt x="261" y="126"/>
                    <a:pt x="276" y="97"/>
                  </a:cubicBezTo>
                  <a:cubicBezTo>
                    <a:pt x="286" y="60"/>
                    <a:pt x="331" y="116"/>
                    <a:pt x="292" y="51"/>
                  </a:cubicBezTo>
                  <a:cubicBezTo>
                    <a:pt x="268" y="78"/>
                    <a:pt x="248" y="96"/>
                    <a:pt x="244" y="106"/>
                  </a:cubicBezTo>
                  <a:cubicBezTo>
                    <a:pt x="225" y="181"/>
                    <a:pt x="236" y="113"/>
                    <a:pt x="216" y="112"/>
                  </a:cubicBezTo>
                  <a:cubicBezTo>
                    <a:pt x="242" y="94"/>
                    <a:pt x="276" y="63"/>
                    <a:pt x="266" y="43"/>
                  </a:cubicBezTo>
                  <a:cubicBezTo>
                    <a:pt x="237" y="41"/>
                    <a:pt x="172" y="87"/>
                    <a:pt x="214" y="91"/>
                  </a:cubicBezTo>
                  <a:cubicBezTo>
                    <a:pt x="211" y="106"/>
                    <a:pt x="187" y="123"/>
                    <a:pt x="173" y="98"/>
                  </a:cubicBezTo>
                  <a:cubicBezTo>
                    <a:pt x="196" y="92"/>
                    <a:pt x="235" y="15"/>
                    <a:pt x="186" y="38"/>
                  </a:cubicBezTo>
                  <a:cubicBezTo>
                    <a:pt x="181" y="42"/>
                    <a:pt x="181" y="56"/>
                    <a:pt x="173" y="69"/>
                  </a:cubicBezTo>
                  <a:cubicBezTo>
                    <a:pt x="161" y="58"/>
                    <a:pt x="170" y="42"/>
                    <a:pt x="166" y="36"/>
                  </a:cubicBezTo>
                  <a:cubicBezTo>
                    <a:pt x="127" y="0"/>
                    <a:pt x="141" y="93"/>
                    <a:pt x="142" y="114"/>
                  </a:cubicBezTo>
                  <a:cubicBezTo>
                    <a:pt x="92" y="82"/>
                    <a:pt x="139" y="91"/>
                    <a:pt x="126" y="39"/>
                  </a:cubicBezTo>
                  <a:cubicBezTo>
                    <a:pt x="84" y="47"/>
                    <a:pt x="73" y="64"/>
                    <a:pt x="80" y="112"/>
                  </a:cubicBezTo>
                  <a:cubicBezTo>
                    <a:pt x="74" y="123"/>
                    <a:pt x="63" y="149"/>
                    <a:pt x="56" y="117"/>
                  </a:cubicBezTo>
                  <a:cubicBezTo>
                    <a:pt x="79" y="87"/>
                    <a:pt x="77" y="44"/>
                    <a:pt x="37" y="43"/>
                  </a:cubicBezTo>
                  <a:cubicBezTo>
                    <a:pt x="101" y="631"/>
                    <a:pt x="97" y="1225"/>
                    <a:pt x="5" y="1808"/>
                  </a:cubicBezTo>
                  <a:lnTo>
                    <a:pt x="0" y="1840"/>
                  </a:lnTo>
                  <a:cubicBezTo>
                    <a:pt x="46" y="1839"/>
                    <a:pt x="113" y="1825"/>
                    <a:pt x="162" y="1823"/>
                  </a:cubicBezTo>
                  <a:cubicBezTo>
                    <a:pt x="301" y="1827"/>
                    <a:pt x="298" y="1845"/>
                    <a:pt x="529" y="1842"/>
                  </a:cubicBezTo>
                  <a:cubicBezTo>
                    <a:pt x="582" y="1837"/>
                    <a:pt x="597" y="1829"/>
                    <a:pt x="614" y="1829"/>
                  </a:cubicBezTo>
                  <a:cubicBezTo>
                    <a:pt x="597" y="1758"/>
                    <a:pt x="481" y="1798"/>
                    <a:pt x="421" y="1778"/>
                  </a:cubicBezTo>
                  <a:cubicBezTo>
                    <a:pt x="321" y="1768"/>
                    <a:pt x="304" y="1708"/>
                    <a:pt x="272" y="1664"/>
                  </a:cubicBezTo>
                  <a:cubicBezTo>
                    <a:pt x="258" y="1639"/>
                    <a:pt x="237" y="1608"/>
                    <a:pt x="237" y="1566"/>
                  </a:cubicBezTo>
                  <a:cubicBezTo>
                    <a:pt x="230" y="1513"/>
                    <a:pt x="240" y="1484"/>
                    <a:pt x="239" y="1432"/>
                  </a:cubicBezTo>
                  <a:cubicBezTo>
                    <a:pt x="243" y="1393"/>
                    <a:pt x="287" y="1401"/>
                    <a:pt x="315" y="1404"/>
                  </a:cubicBezTo>
                  <a:cubicBezTo>
                    <a:pt x="402" y="1413"/>
                    <a:pt x="547" y="1399"/>
                    <a:pt x="586" y="1387"/>
                  </a:cubicBezTo>
                  <a:cubicBezTo>
                    <a:pt x="641" y="1371"/>
                    <a:pt x="642" y="1337"/>
                    <a:pt x="605" y="1286"/>
                  </a:cubicBezTo>
                  <a:cubicBezTo>
                    <a:pt x="597" y="1261"/>
                    <a:pt x="598" y="1245"/>
                    <a:pt x="609" y="1223"/>
                  </a:cubicBezTo>
                  <a:cubicBezTo>
                    <a:pt x="625" y="1206"/>
                    <a:pt x="644" y="1195"/>
                    <a:pt x="630" y="1174"/>
                  </a:cubicBezTo>
                  <a:cubicBezTo>
                    <a:pt x="630" y="1174"/>
                    <a:pt x="504" y="1147"/>
                    <a:pt x="590" y="1133"/>
                  </a:cubicBezTo>
                  <a:cubicBezTo>
                    <a:pt x="679" y="1118"/>
                    <a:pt x="650" y="1082"/>
                    <a:pt x="650" y="1082"/>
                  </a:cubicBezTo>
                  <a:cubicBezTo>
                    <a:pt x="650" y="1082"/>
                    <a:pt x="635" y="1045"/>
                    <a:pt x="621" y="1018"/>
                  </a:cubicBezTo>
                  <a:cubicBezTo>
                    <a:pt x="611" y="998"/>
                    <a:pt x="695" y="991"/>
                    <a:pt x="704" y="959"/>
                  </a:cubicBezTo>
                  <a:cubicBezTo>
                    <a:pt x="724" y="932"/>
                    <a:pt x="661" y="871"/>
                    <a:pt x="639" y="841"/>
                  </a:cubicBezTo>
                  <a:close/>
                </a:path>
              </a:pathLst>
            </a:custGeom>
            <a:solidFill>
              <a:srgbClr val="2F469C"/>
            </a:solidFill>
            <a:ln>
              <a:noFill/>
            </a:ln>
            <a:extLst/>
          </p:spPr>
          <p:txBody>
            <a:bodyPr/>
            <a:lstStyle/>
            <a:p>
              <a:pPr>
                <a:defRPr/>
              </a:pPr>
              <a:endParaRPr lang="en-US" dirty="0">
                <a:solidFill>
                  <a:prstClr val="black"/>
                </a:solidFill>
              </a:endParaRPr>
            </a:p>
          </p:txBody>
        </p:sp>
        <p:sp>
          <p:nvSpPr>
            <p:cNvPr id="32" name="Freeform 12"/>
            <p:cNvSpPr>
              <a:spLocks noChangeAspect="1"/>
            </p:cNvSpPr>
            <p:nvPr/>
          </p:nvSpPr>
          <p:spPr bwMode="auto">
            <a:xfrm>
              <a:off x="1352" y="681"/>
              <a:ext cx="1827" cy="3153"/>
            </a:xfrm>
            <a:custGeom>
              <a:avLst/>
              <a:gdLst>
                <a:gd name="T0" fmla="*/ 1974 w 2011"/>
                <a:gd name="T1" fmla="*/ 2106 h 3449"/>
                <a:gd name="T2" fmla="*/ 0 w 2011"/>
                <a:gd name="T3" fmla="*/ 3449 h 3449"/>
                <a:gd name="T4" fmla="*/ 1972 w 2011"/>
                <a:gd name="T5" fmla="*/ 0 h 3449"/>
                <a:gd name="T6" fmla="*/ 1980 w 2011"/>
                <a:gd name="T7" fmla="*/ 347 h 3449"/>
                <a:gd name="T8" fmla="*/ 1982 w 2011"/>
                <a:gd name="T9" fmla="*/ 392 h 3449"/>
                <a:gd name="T10" fmla="*/ 1923 w 2011"/>
                <a:gd name="T11" fmla="*/ 324 h 3449"/>
                <a:gd name="T12" fmla="*/ 1878 w 2011"/>
                <a:gd name="T13" fmla="*/ 384 h 3449"/>
                <a:gd name="T14" fmla="*/ 1858 w 2011"/>
                <a:gd name="T15" fmla="*/ 411 h 3449"/>
                <a:gd name="T16" fmla="*/ 1823 w 2011"/>
                <a:gd name="T17" fmla="*/ 348 h 3449"/>
                <a:gd name="T18" fmla="*/ 1766 w 2011"/>
                <a:gd name="T19" fmla="*/ 359 h 3449"/>
                <a:gd name="T20" fmla="*/ 1702 w 2011"/>
                <a:gd name="T21" fmla="*/ 494 h 3449"/>
                <a:gd name="T22" fmla="*/ 1680 w 2011"/>
                <a:gd name="T23" fmla="*/ 420 h 3449"/>
                <a:gd name="T24" fmla="*/ 1605 w 2011"/>
                <a:gd name="T25" fmla="*/ 427 h 3449"/>
                <a:gd name="T26" fmla="*/ 1609 w 2011"/>
                <a:gd name="T27" fmla="*/ 499 h 3449"/>
                <a:gd name="T28" fmla="*/ 1520 w 2011"/>
                <a:gd name="T29" fmla="*/ 498 h 3449"/>
                <a:gd name="T30" fmla="*/ 1513 w 2011"/>
                <a:gd name="T31" fmla="*/ 560 h 3449"/>
                <a:gd name="T32" fmla="*/ 1407 w 2011"/>
                <a:gd name="T33" fmla="*/ 521 h 3449"/>
                <a:gd name="T34" fmla="*/ 1521 w 2011"/>
                <a:gd name="T35" fmla="*/ 578 h 3449"/>
                <a:gd name="T36" fmla="*/ 1453 w 2011"/>
                <a:gd name="T37" fmla="*/ 612 h 3449"/>
                <a:gd name="T38" fmla="*/ 1441 w 2011"/>
                <a:gd name="T39" fmla="*/ 603 h 3449"/>
                <a:gd name="T40" fmla="*/ 1404 w 2011"/>
                <a:gd name="T41" fmla="*/ 640 h 3449"/>
                <a:gd name="T42" fmla="*/ 1448 w 2011"/>
                <a:gd name="T43" fmla="*/ 632 h 3449"/>
                <a:gd name="T44" fmla="*/ 1433 w 2011"/>
                <a:gd name="T45" fmla="*/ 703 h 3449"/>
                <a:gd name="T46" fmla="*/ 1392 w 2011"/>
                <a:gd name="T47" fmla="*/ 719 h 3449"/>
                <a:gd name="T48" fmla="*/ 1410 w 2011"/>
                <a:gd name="T49" fmla="*/ 785 h 3449"/>
                <a:gd name="T50" fmla="*/ 1321 w 2011"/>
                <a:gd name="T51" fmla="*/ 761 h 3449"/>
                <a:gd name="T52" fmla="*/ 1255 w 2011"/>
                <a:gd name="T53" fmla="*/ 760 h 3449"/>
                <a:gd name="T54" fmla="*/ 1205 w 2011"/>
                <a:gd name="T55" fmla="*/ 829 h 3449"/>
                <a:gd name="T56" fmla="*/ 1350 w 2011"/>
                <a:gd name="T57" fmla="*/ 845 h 3449"/>
                <a:gd name="T58" fmla="*/ 1308 w 2011"/>
                <a:gd name="T59" fmla="*/ 881 h 3449"/>
                <a:gd name="T60" fmla="*/ 1308 w 2011"/>
                <a:gd name="T61" fmla="*/ 953 h 3449"/>
                <a:gd name="T62" fmla="*/ 1358 w 2011"/>
                <a:gd name="T63" fmla="*/ 951 h 3449"/>
                <a:gd name="T64" fmla="*/ 1319 w 2011"/>
                <a:gd name="T65" fmla="*/ 1061 h 3449"/>
                <a:gd name="T66" fmla="*/ 1324 w 2011"/>
                <a:gd name="T67" fmla="*/ 1115 h 3449"/>
                <a:gd name="T68" fmla="*/ 1283 w 2011"/>
                <a:gd name="T69" fmla="*/ 1185 h 3449"/>
                <a:gd name="T70" fmla="*/ 1257 w 2011"/>
                <a:gd name="T71" fmla="*/ 1226 h 3449"/>
                <a:gd name="T72" fmla="*/ 1285 w 2011"/>
                <a:gd name="T73" fmla="*/ 1267 h 3449"/>
                <a:gd name="T74" fmla="*/ 1314 w 2011"/>
                <a:gd name="T75" fmla="*/ 1311 h 3449"/>
                <a:gd name="T76" fmla="*/ 1363 w 2011"/>
                <a:gd name="T77" fmla="*/ 1376 h 3449"/>
                <a:gd name="T78" fmla="*/ 1438 w 2011"/>
                <a:gd name="T79" fmla="*/ 1413 h 3449"/>
                <a:gd name="T80" fmla="*/ 1494 w 2011"/>
                <a:gd name="T81" fmla="*/ 1379 h 3449"/>
                <a:gd name="T82" fmla="*/ 1513 w 2011"/>
                <a:gd name="T83" fmla="*/ 1471 h 3449"/>
                <a:gd name="T84" fmla="*/ 1605 w 2011"/>
                <a:gd name="T85" fmla="*/ 1474 h 3449"/>
                <a:gd name="T86" fmla="*/ 1584 w 2011"/>
                <a:gd name="T87" fmla="*/ 1525 h 3449"/>
                <a:gd name="T88" fmla="*/ 1618 w 2011"/>
                <a:gd name="T89" fmla="*/ 1559 h 3449"/>
                <a:gd name="T90" fmla="*/ 1644 w 2011"/>
                <a:gd name="T91" fmla="*/ 1602 h 3449"/>
                <a:gd name="T92" fmla="*/ 1700 w 2011"/>
                <a:gd name="T93" fmla="*/ 1594 h 3449"/>
                <a:gd name="T94" fmla="*/ 1729 w 2011"/>
                <a:gd name="T95" fmla="*/ 1535 h 3449"/>
                <a:gd name="T96" fmla="*/ 1794 w 2011"/>
                <a:gd name="T97" fmla="*/ 1574 h 3449"/>
                <a:gd name="T98" fmla="*/ 1808 w 2011"/>
                <a:gd name="T99" fmla="*/ 1711 h 3449"/>
                <a:gd name="T100" fmla="*/ 1870 w 2011"/>
                <a:gd name="T101" fmla="*/ 1688 h 3449"/>
                <a:gd name="T102" fmla="*/ 1839 w 2011"/>
                <a:gd name="T103" fmla="*/ 1844 h 3449"/>
                <a:gd name="T104" fmla="*/ 1446 w 2011"/>
                <a:gd name="T105" fmla="*/ 2092 h 3449"/>
                <a:gd name="T106" fmla="*/ 1654 w 2011"/>
                <a:gd name="T107" fmla="*/ 2103 h 3449"/>
                <a:gd name="T108" fmla="*/ 1974 w 2011"/>
                <a:gd name="T109" fmla="*/ 2105 h 3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11" h="3449">
                  <a:moveTo>
                    <a:pt x="1974" y="2106"/>
                  </a:moveTo>
                  <a:lnTo>
                    <a:pt x="1974" y="2106"/>
                  </a:lnTo>
                  <a:cubicBezTo>
                    <a:pt x="1903" y="2543"/>
                    <a:pt x="1782" y="2987"/>
                    <a:pt x="1602" y="3449"/>
                  </a:cubicBezTo>
                  <a:lnTo>
                    <a:pt x="0" y="3449"/>
                  </a:lnTo>
                  <a:lnTo>
                    <a:pt x="0" y="0"/>
                  </a:lnTo>
                  <a:lnTo>
                    <a:pt x="1972" y="0"/>
                  </a:lnTo>
                  <a:cubicBezTo>
                    <a:pt x="1988" y="113"/>
                    <a:pt x="1999" y="197"/>
                    <a:pt x="2011" y="309"/>
                  </a:cubicBezTo>
                  <a:cubicBezTo>
                    <a:pt x="2011" y="309"/>
                    <a:pt x="1977" y="320"/>
                    <a:pt x="1980" y="347"/>
                  </a:cubicBezTo>
                  <a:cubicBezTo>
                    <a:pt x="1984" y="378"/>
                    <a:pt x="1997" y="385"/>
                    <a:pt x="1997" y="385"/>
                  </a:cubicBezTo>
                  <a:lnTo>
                    <a:pt x="1982" y="392"/>
                  </a:lnTo>
                  <a:cubicBezTo>
                    <a:pt x="1982" y="392"/>
                    <a:pt x="1966" y="368"/>
                    <a:pt x="1966" y="369"/>
                  </a:cubicBezTo>
                  <a:cubicBezTo>
                    <a:pt x="1966" y="346"/>
                    <a:pt x="1976" y="311"/>
                    <a:pt x="1923" y="324"/>
                  </a:cubicBezTo>
                  <a:cubicBezTo>
                    <a:pt x="1904" y="365"/>
                    <a:pt x="1952" y="373"/>
                    <a:pt x="1939" y="401"/>
                  </a:cubicBezTo>
                  <a:cubicBezTo>
                    <a:pt x="1883" y="404"/>
                    <a:pt x="1923" y="359"/>
                    <a:pt x="1878" y="384"/>
                  </a:cubicBezTo>
                  <a:cubicBezTo>
                    <a:pt x="1881" y="371"/>
                    <a:pt x="1871" y="336"/>
                    <a:pt x="1857" y="339"/>
                  </a:cubicBezTo>
                  <a:cubicBezTo>
                    <a:pt x="1851" y="358"/>
                    <a:pt x="1836" y="391"/>
                    <a:pt x="1858" y="411"/>
                  </a:cubicBezTo>
                  <a:cubicBezTo>
                    <a:pt x="1851" y="416"/>
                    <a:pt x="1830" y="413"/>
                    <a:pt x="1825" y="406"/>
                  </a:cubicBezTo>
                  <a:cubicBezTo>
                    <a:pt x="1819" y="396"/>
                    <a:pt x="1840" y="379"/>
                    <a:pt x="1823" y="348"/>
                  </a:cubicBezTo>
                  <a:cubicBezTo>
                    <a:pt x="1771" y="371"/>
                    <a:pt x="1819" y="421"/>
                    <a:pt x="1776" y="440"/>
                  </a:cubicBezTo>
                  <a:cubicBezTo>
                    <a:pt x="1729" y="434"/>
                    <a:pt x="1803" y="394"/>
                    <a:pt x="1766" y="359"/>
                  </a:cubicBezTo>
                  <a:cubicBezTo>
                    <a:pt x="1723" y="369"/>
                    <a:pt x="1707" y="413"/>
                    <a:pt x="1724" y="439"/>
                  </a:cubicBezTo>
                  <a:cubicBezTo>
                    <a:pt x="1723" y="462"/>
                    <a:pt x="1705" y="474"/>
                    <a:pt x="1702" y="494"/>
                  </a:cubicBezTo>
                  <a:cubicBezTo>
                    <a:pt x="1681" y="491"/>
                    <a:pt x="1672" y="483"/>
                    <a:pt x="1670" y="475"/>
                  </a:cubicBezTo>
                  <a:cubicBezTo>
                    <a:pt x="1667" y="460"/>
                    <a:pt x="1708" y="453"/>
                    <a:pt x="1680" y="420"/>
                  </a:cubicBezTo>
                  <a:cubicBezTo>
                    <a:pt x="1635" y="427"/>
                    <a:pt x="1665" y="500"/>
                    <a:pt x="1629" y="461"/>
                  </a:cubicBezTo>
                  <a:cubicBezTo>
                    <a:pt x="1626" y="444"/>
                    <a:pt x="1614" y="429"/>
                    <a:pt x="1605" y="427"/>
                  </a:cubicBezTo>
                  <a:cubicBezTo>
                    <a:pt x="1588" y="439"/>
                    <a:pt x="1580" y="459"/>
                    <a:pt x="1591" y="476"/>
                  </a:cubicBezTo>
                  <a:lnTo>
                    <a:pt x="1609" y="499"/>
                  </a:lnTo>
                  <a:cubicBezTo>
                    <a:pt x="1607" y="499"/>
                    <a:pt x="1617" y="513"/>
                    <a:pt x="1615" y="512"/>
                  </a:cubicBezTo>
                  <a:cubicBezTo>
                    <a:pt x="1585" y="488"/>
                    <a:pt x="1545" y="471"/>
                    <a:pt x="1520" y="498"/>
                  </a:cubicBezTo>
                  <a:cubicBezTo>
                    <a:pt x="1523" y="523"/>
                    <a:pt x="1545" y="525"/>
                    <a:pt x="1579" y="533"/>
                  </a:cubicBezTo>
                  <a:cubicBezTo>
                    <a:pt x="1536" y="537"/>
                    <a:pt x="1527" y="552"/>
                    <a:pt x="1513" y="560"/>
                  </a:cubicBezTo>
                  <a:cubicBezTo>
                    <a:pt x="1508" y="532"/>
                    <a:pt x="1475" y="527"/>
                    <a:pt x="1444" y="523"/>
                  </a:cubicBezTo>
                  <a:cubicBezTo>
                    <a:pt x="1426" y="527"/>
                    <a:pt x="1415" y="515"/>
                    <a:pt x="1407" y="521"/>
                  </a:cubicBezTo>
                  <a:cubicBezTo>
                    <a:pt x="1420" y="553"/>
                    <a:pt x="1451" y="578"/>
                    <a:pt x="1490" y="586"/>
                  </a:cubicBezTo>
                  <a:cubicBezTo>
                    <a:pt x="1507" y="584"/>
                    <a:pt x="1509" y="584"/>
                    <a:pt x="1521" y="578"/>
                  </a:cubicBezTo>
                  <a:cubicBezTo>
                    <a:pt x="1544" y="588"/>
                    <a:pt x="1542" y="592"/>
                    <a:pt x="1548" y="608"/>
                  </a:cubicBezTo>
                  <a:cubicBezTo>
                    <a:pt x="1514" y="623"/>
                    <a:pt x="1487" y="604"/>
                    <a:pt x="1453" y="612"/>
                  </a:cubicBezTo>
                  <a:cubicBezTo>
                    <a:pt x="1453" y="614"/>
                    <a:pt x="1445" y="614"/>
                    <a:pt x="1444" y="611"/>
                  </a:cubicBezTo>
                  <a:cubicBezTo>
                    <a:pt x="1445" y="611"/>
                    <a:pt x="1440" y="603"/>
                    <a:pt x="1441" y="603"/>
                  </a:cubicBezTo>
                  <a:cubicBezTo>
                    <a:pt x="1426" y="575"/>
                    <a:pt x="1387" y="586"/>
                    <a:pt x="1366" y="592"/>
                  </a:cubicBezTo>
                  <a:cubicBezTo>
                    <a:pt x="1363" y="614"/>
                    <a:pt x="1386" y="632"/>
                    <a:pt x="1404" y="640"/>
                  </a:cubicBezTo>
                  <a:cubicBezTo>
                    <a:pt x="1429" y="649"/>
                    <a:pt x="1438" y="641"/>
                    <a:pt x="1438" y="641"/>
                  </a:cubicBezTo>
                  <a:lnTo>
                    <a:pt x="1448" y="632"/>
                  </a:lnTo>
                  <a:cubicBezTo>
                    <a:pt x="1459" y="672"/>
                    <a:pt x="1473" y="674"/>
                    <a:pt x="1494" y="690"/>
                  </a:cubicBezTo>
                  <a:cubicBezTo>
                    <a:pt x="1471" y="698"/>
                    <a:pt x="1462" y="705"/>
                    <a:pt x="1433" y="703"/>
                  </a:cubicBezTo>
                  <a:cubicBezTo>
                    <a:pt x="1400" y="652"/>
                    <a:pt x="1301" y="630"/>
                    <a:pt x="1305" y="654"/>
                  </a:cubicBezTo>
                  <a:cubicBezTo>
                    <a:pt x="1319" y="706"/>
                    <a:pt x="1392" y="719"/>
                    <a:pt x="1392" y="719"/>
                  </a:cubicBezTo>
                  <a:cubicBezTo>
                    <a:pt x="1392" y="719"/>
                    <a:pt x="1354" y="733"/>
                    <a:pt x="1360" y="746"/>
                  </a:cubicBezTo>
                  <a:cubicBezTo>
                    <a:pt x="1367" y="758"/>
                    <a:pt x="1417" y="766"/>
                    <a:pt x="1410" y="785"/>
                  </a:cubicBezTo>
                  <a:cubicBezTo>
                    <a:pt x="1358" y="762"/>
                    <a:pt x="1348" y="771"/>
                    <a:pt x="1383" y="817"/>
                  </a:cubicBezTo>
                  <a:cubicBezTo>
                    <a:pt x="1339" y="819"/>
                    <a:pt x="1349" y="772"/>
                    <a:pt x="1321" y="761"/>
                  </a:cubicBezTo>
                  <a:cubicBezTo>
                    <a:pt x="1301" y="775"/>
                    <a:pt x="1313" y="806"/>
                    <a:pt x="1313" y="806"/>
                  </a:cubicBezTo>
                  <a:cubicBezTo>
                    <a:pt x="1303" y="798"/>
                    <a:pt x="1277" y="754"/>
                    <a:pt x="1255" y="760"/>
                  </a:cubicBezTo>
                  <a:cubicBezTo>
                    <a:pt x="1248" y="765"/>
                    <a:pt x="1248" y="789"/>
                    <a:pt x="1265" y="805"/>
                  </a:cubicBezTo>
                  <a:cubicBezTo>
                    <a:pt x="1244" y="809"/>
                    <a:pt x="1210" y="806"/>
                    <a:pt x="1205" y="829"/>
                  </a:cubicBezTo>
                  <a:cubicBezTo>
                    <a:pt x="1239" y="855"/>
                    <a:pt x="1276" y="855"/>
                    <a:pt x="1329" y="849"/>
                  </a:cubicBezTo>
                  <a:cubicBezTo>
                    <a:pt x="1329" y="849"/>
                    <a:pt x="1339" y="848"/>
                    <a:pt x="1350" y="845"/>
                  </a:cubicBezTo>
                  <a:cubicBezTo>
                    <a:pt x="1360" y="842"/>
                    <a:pt x="1375" y="856"/>
                    <a:pt x="1375" y="856"/>
                  </a:cubicBezTo>
                  <a:cubicBezTo>
                    <a:pt x="1349" y="862"/>
                    <a:pt x="1360" y="870"/>
                    <a:pt x="1308" y="881"/>
                  </a:cubicBezTo>
                  <a:cubicBezTo>
                    <a:pt x="1274" y="897"/>
                    <a:pt x="1247" y="918"/>
                    <a:pt x="1247" y="953"/>
                  </a:cubicBezTo>
                  <a:cubicBezTo>
                    <a:pt x="1268" y="963"/>
                    <a:pt x="1294" y="973"/>
                    <a:pt x="1308" y="953"/>
                  </a:cubicBezTo>
                  <a:cubicBezTo>
                    <a:pt x="1331" y="920"/>
                    <a:pt x="1324" y="946"/>
                    <a:pt x="1340" y="945"/>
                  </a:cubicBezTo>
                  <a:lnTo>
                    <a:pt x="1358" y="951"/>
                  </a:lnTo>
                  <a:cubicBezTo>
                    <a:pt x="1344" y="986"/>
                    <a:pt x="1264" y="985"/>
                    <a:pt x="1279" y="1011"/>
                  </a:cubicBezTo>
                  <a:cubicBezTo>
                    <a:pt x="1295" y="1035"/>
                    <a:pt x="1319" y="1061"/>
                    <a:pt x="1319" y="1061"/>
                  </a:cubicBezTo>
                  <a:cubicBezTo>
                    <a:pt x="1319" y="1061"/>
                    <a:pt x="1263" y="1032"/>
                    <a:pt x="1247" y="1053"/>
                  </a:cubicBezTo>
                  <a:cubicBezTo>
                    <a:pt x="1232" y="1071"/>
                    <a:pt x="1265" y="1102"/>
                    <a:pt x="1324" y="1115"/>
                  </a:cubicBezTo>
                  <a:cubicBezTo>
                    <a:pt x="1304" y="1128"/>
                    <a:pt x="1233" y="1115"/>
                    <a:pt x="1276" y="1160"/>
                  </a:cubicBezTo>
                  <a:cubicBezTo>
                    <a:pt x="1225" y="1181"/>
                    <a:pt x="1242" y="1196"/>
                    <a:pt x="1283" y="1185"/>
                  </a:cubicBezTo>
                  <a:lnTo>
                    <a:pt x="1303" y="1188"/>
                  </a:lnTo>
                  <a:cubicBezTo>
                    <a:pt x="1291" y="1196"/>
                    <a:pt x="1254" y="1213"/>
                    <a:pt x="1257" y="1226"/>
                  </a:cubicBezTo>
                  <a:cubicBezTo>
                    <a:pt x="1259" y="1243"/>
                    <a:pt x="1300" y="1222"/>
                    <a:pt x="1307" y="1235"/>
                  </a:cubicBezTo>
                  <a:cubicBezTo>
                    <a:pt x="1310" y="1254"/>
                    <a:pt x="1287" y="1262"/>
                    <a:pt x="1285" y="1267"/>
                  </a:cubicBezTo>
                  <a:cubicBezTo>
                    <a:pt x="1314" y="1286"/>
                    <a:pt x="1331" y="1241"/>
                    <a:pt x="1358" y="1267"/>
                  </a:cubicBezTo>
                  <a:cubicBezTo>
                    <a:pt x="1348" y="1286"/>
                    <a:pt x="1305" y="1282"/>
                    <a:pt x="1314" y="1311"/>
                  </a:cubicBezTo>
                  <a:cubicBezTo>
                    <a:pt x="1330" y="1323"/>
                    <a:pt x="1357" y="1318"/>
                    <a:pt x="1373" y="1329"/>
                  </a:cubicBezTo>
                  <a:cubicBezTo>
                    <a:pt x="1373" y="1329"/>
                    <a:pt x="1351" y="1371"/>
                    <a:pt x="1363" y="1376"/>
                  </a:cubicBezTo>
                  <a:cubicBezTo>
                    <a:pt x="1386" y="1388"/>
                    <a:pt x="1408" y="1351"/>
                    <a:pt x="1416" y="1349"/>
                  </a:cubicBezTo>
                  <a:cubicBezTo>
                    <a:pt x="1410" y="1396"/>
                    <a:pt x="1450" y="1380"/>
                    <a:pt x="1438" y="1413"/>
                  </a:cubicBezTo>
                  <a:cubicBezTo>
                    <a:pt x="1438" y="1430"/>
                    <a:pt x="1436" y="1454"/>
                    <a:pt x="1454" y="1463"/>
                  </a:cubicBezTo>
                  <a:cubicBezTo>
                    <a:pt x="1491" y="1452"/>
                    <a:pt x="1495" y="1423"/>
                    <a:pt x="1494" y="1379"/>
                  </a:cubicBezTo>
                  <a:cubicBezTo>
                    <a:pt x="1494" y="1364"/>
                    <a:pt x="1537" y="1389"/>
                    <a:pt x="1537" y="1389"/>
                  </a:cubicBezTo>
                  <a:cubicBezTo>
                    <a:pt x="1563" y="1410"/>
                    <a:pt x="1492" y="1426"/>
                    <a:pt x="1513" y="1471"/>
                  </a:cubicBezTo>
                  <a:cubicBezTo>
                    <a:pt x="1573" y="1479"/>
                    <a:pt x="1573" y="1428"/>
                    <a:pt x="1621" y="1419"/>
                  </a:cubicBezTo>
                  <a:cubicBezTo>
                    <a:pt x="1643" y="1433"/>
                    <a:pt x="1612" y="1457"/>
                    <a:pt x="1605" y="1474"/>
                  </a:cubicBezTo>
                  <a:cubicBezTo>
                    <a:pt x="1575" y="1491"/>
                    <a:pt x="1538" y="1471"/>
                    <a:pt x="1509" y="1530"/>
                  </a:cubicBezTo>
                  <a:cubicBezTo>
                    <a:pt x="1551" y="1546"/>
                    <a:pt x="1570" y="1533"/>
                    <a:pt x="1584" y="1525"/>
                  </a:cubicBezTo>
                  <a:cubicBezTo>
                    <a:pt x="1597" y="1516"/>
                    <a:pt x="1596" y="1511"/>
                    <a:pt x="1606" y="1507"/>
                  </a:cubicBezTo>
                  <a:cubicBezTo>
                    <a:pt x="1607" y="1523"/>
                    <a:pt x="1603" y="1553"/>
                    <a:pt x="1618" y="1559"/>
                  </a:cubicBezTo>
                  <a:cubicBezTo>
                    <a:pt x="1632" y="1558"/>
                    <a:pt x="1633" y="1553"/>
                    <a:pt x="1645" y="1546"/>
                  </a:cubicBezTo>
                  <a:cubicBezTo>
                    <a:pt x="1657" y="1558"/>
                    <a:pt x="1626" y="1589"/>
                    <a:pt x="1644" y="1602"/>
                  </a:cubicBezTo>
                  <a:cubicBezTo>
                    <a:pt x="1661" y="1599"/>
                    <a:pt x="1667" y="1583"/>
                    <a:pt x="1667" y="1583"/>
                  </a:cubicBezTo>
                  <a:cubicBezTo>
                    <a:pt x="1677" y="1597"/>
                    <a:pt x="1689" y="1597"/>
                    <a:pt x="1700" y="1594"/>
                  </a:cubicBezTo>
                  <a:cubicBezTo>
                    <a:pt x="1706" y="1579"/>
                    <a:pt x="1707" y="1545"/>
                    <a:pt x="1688" y="1533"/>
                  </a:cubicBezTo>
                  <a:cubicBezTo>
                    <a:pt x="1697" y="1522"/>
                    <a:pt x="1720" y="1543"/>
                    <a:pt x="1729" y="1535"/>
                  </a:cubicBezTo>
                  <a:cubicBezTo>
                    <a:pt x="1748" y="1557"/>
                    <a:pt x="1707" y="1600"/>
                    <a:pt x="1737" y="1618"/>
                  </a:cubicBezTo>
                  <a:cubicBezTo>
                    <a:pt x="1766" y="1615"/>
                    <a:pt x="1765" y="1586"/>
                    <a:pt x="1794" y="1574"/>
                  </a:cubicBezTo>
                  <a:cubicBezTo>
                    <a:pt x="1789" y="1604"/>
                    <a:pt x="1824" y="1626"/>
                    <a:pt x="1779" y="1648"/>
                  </a:cubicBezTo>
                  <a:cubicBezTo>
                    <a:pt x="1779" y="1677"/>
                    <a:pt x="1834" y="1669"/>
                    <a:pt x="1808" y="1711"/>
                  </a:cubicBezTo>
                  <a:cubicBezTo>
                    <a:pt x="1818" y="1728"/>
                    <a:pt x="1831" y="1721"/>
                    <a:pt x="1843" y="1718"/>
                  </a:cubicBezTo>
                  <a:lnTo>
                    <a:pt x="1870" y="1688"/>
                  </a:lnTo>
                  <a:cubicBezTo>
                    <a:pt x="1862" y="1712"/>
                    <a:pt x="1860" y="1750"/>
                    <a:pt x="1867" y="1777"/>
                  </a:cubicBezTo>
                  <a:cubicBezTo>
                    <a:pt x="1858" y="1800"/>
                    <a:pt x="1879" y="1825"/>
                    <a:pt x="1839" y="1844"/>
                  </a:cubicBezTo>
                  <a:cubicBezTo>
                    <a:pt x="1828" y="1900"/>
                    <a:pt x="1827" y="1956"/>
                    <a:pt x="1763" y="1992"/>
                  </a:cubicBezTo>
                  <a:cubicBezTo>
                    <a:pt x="1726" y="2060"/>
                    <a:pt x="1497" y="2024"/>
                    <a:pt x="1446" y="2092"/>
                  </a:cubicBezTo>
                  <a:cubicBezTo>
                    <a:pt x="1459" y="2104"/>
                    <a:pt x="1576" y="2100"/>
                    <a:pt x="1591" y="2096"/>
                  </a:cubicBezTo>
                  <a:cubicBezTo>
                    <a:pt x="1613" y="2085"/>
                    <a:pt x="1631" y="2104"/>
                    <a:pt x="1654" y="2103"/>
                  </a:cubicBezTo>
                  <a:cubicBezTo>
                    <a:pt x="1705" y="2103"/>
                    <a:pt x="1767" y="2086"/>
                    <a:pt x="1809" y="2103"/>
                  </a:cubicBezTo>
                  <a:cubicBezTo>
                    <a:pt x="1869" y="2103"/>
                    <a:pt x="1920" y="2105"/>
                    <a:pt x="1974" y="2105"/>
                  </a:cubicBezTo>
                  <a:lnTo>
                    <a:pt x="1974" y="2106"/>
                  </a:lnTo>
                  <a:close/>
                </a:path>
              </a:pathLst>
            </a:custGeom>
            <a:solidFill>
              <a:srgbClr val="2F469C"/>
            </a:solidFill>
            <a:ln>
              <a:noFill/>
            </a:ln>
            <a:extLst/>
          </p:spPr>
          <p:txBody>
            <a:bodyPr/>
            <a:lstStyle/>
            <a:p>
              <a:pPr>
                <a:defRPr/>
              </a:pPr>
              <a:endParaRPr lang="en-US" dirty="0">
                <a:solidFill>
                  <a:prstClr val="black"/>
                </a:solidFill>
              </a:endParaRPr>
            </a:p>
          </p:txBody>
        </p:sp>
        <p:sp>
          <p:nvSpPr>
            <p:cNvPr id="33" name="Freeform 13"/>
            <p:cNvSpPr>
              <a:spLocks noChangeAspect="1" noEditPoints="1"/>
            </p:cNvSpPr>
            <p:nvPr/>
          </p:nvSpPr>
          <p:spPr bwMode="auto">
            <a:xfrm>
              <a:off x="3236" y="2759"/>
              <a:ext cx="580" cy="569"/>
            </a:xfrm>
            <a:custGeom>
              <a:avLst/>
              <a:gdLst>
                <a:gd name="T0" fmla="*/ 321 w 639"/>
                <a:gd name="T1" fmla="*/ 621 h 621"/>
                <a:gd name="T2" fmla="*/ 321 w 639"/>
                <a:gd name="T3" fmla="*/ 621 h 621"/>
                <a:gd name="T4" fmla="*/ 639 w 639"/>
                <a:gd name="T5" fmla="*/ 307 h 621"/>
                <a:gd name="T6" fmla="*/ 321 w 639"/>
                <a:gd name="T7" fmla="*/ 0 h 621"/>
                <a:gd name="T8" fmla="*/ 0 w 639"/>
                <a:gd name="T9" fmla="*/ 307 h 621"/>
                <a:gd name="T10" fmla="*/ 321 w 639"/>
                <a:gd name="T11" fmla="*/ 621 h 621"/>
                <a:gd name="T12" fmla="*/ 321 w 639"/>
                <a:gd name="T13" fmla="*/ 621 h 621"/>
                <a:gd name="T14" fmla="*/ 162 w 639"/>
                <a:gd name="T15" fmla="*/ 307 h 621"/>
                <a:gd name="T16" fmla="*/ 162 w 639"/>
                <a:gd name="T17" fmla="*/ 307 h 621"/>
                <a:gd name="T18" fmla="*/ 321 w 639"/>
                <a:gd name="T19" fmla="*/ 125 h 621"/>
                <a:gd name="T20" fmla="*/ 477 w 639"/>
                <a:gd name="T21" fmla="*/ 307 h 621"/>
                <a:gd name="T22" fmla="*/ 321 w 639"/>
                <a:gd name="T23" fmla="*/ 495 h 621"/>
                <a:gd name="T24" fmla="*/ 162 w 639"/>
                <a:gd name="T25" fmla="*/ 307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9" h="621">
                  <a:moveTo>
                    <a:pt x="321" y="621"/>
                  </a:moveTo>
                  <a:lnTo>
                    <a:pt x="321" y="621"/>
                  </a:lnTo>
                  <a:cubicBezTo>
                    <a:pt x="512" y="621"/>
                    <a:pt x="639" y="480"/>
                    <a:pt x="639" y="307"/>
                  </a:cubicBezTo>
                  <a:cubicBezTo>
                    <a:pt x="639" y="124"/>
                    <a:pt x="511" y="0"/>
                    <a:pt x="321" y="0"/>
                  </a:cubicBezTo>
                  <a:cubicBezTo>
                    <a:pt x="130" y="0"/>
                    <a:pt x="0" y="121"/>
                    <a:pt x="0" y="307"/>
                  </a:cubicBezTo>
                  <a:cubicBezTo>
                    <a:pt x="0" y="489"/>
                    <a:pt x="132" y="621"/>
                    <a:pt x="321" y="621"/>
                  </a:cubicBezTo>
                  <a:lnTo>
                    <a:pt x="321" y="621"/>
                  </a:lnTo>
                  <a:close/>
                  <a:moveTo>
                    <a:pt x="162" y="307"/>
                  </a:moveTo>
                  <a:lnTo>
                    <a:pt x="162" y="307"/>
                  </a:lnTo>
                  <a:cubicBezTo>
                    <a:pt x="162" y="198"/>
                    <a:pt x="214" y="125"/>
                    <a:pt x="321" y="125"/>
                  </a:cubicBezTo>
                  <a:cubicBezTo>
                    <a:pt x="425" y="125"/>
                    <a:pt x="477" y="192"/>
                    <a:pt x="477" y="307"/>
                  </a:cubicBezTo>
                  <a:cubicBezTo>
                    <a:pt x="477" y="413"/>
                    <a:pt x="426" y="495"/>
                    <a:pt x="321" y="495"/>
                  </a:cubicBezTo>
                  <a:cubicBezTo>
                    <a:pt x="220" y="495"/>
                    <a:pt x="162" y="415"/>
                    <a:pt x="162" y="307"/>
                  </a:cubicBezTo>
                  <a:close/>
                </a:path>
              </a:pathLst>
            </a:custGeom>
            <a:solidFill>
              <a:schemeClr val="bg1"/>
            </a:solidFill>
            <a:ln>
              <a:noFill/>
            </a:ln>
            <a:extLst/>
          </p:spPr>
          <p:txBody>
            <a:bodyPr/>
            <a:lstStyle/>
            <a:p>
              <a:pPr>
                <a:defRPr/>
              </a:pPr>
              <a:endParaRPr lang="en-US" dirty="0">
                <a:solidFill>
                  <a:prstClr val="black"/>
                </a:solidFill>
              </a:endParaRPr>
            </a:p>
          </p:txBody>
        </p:sp>
        <p:sp>
          <p:nvSpPr>
            <p:cNvPr id="34" name="Freeform 14"/>
            <p:cNvSpPr>
              <a:spLocks noChangeAspect="1"/>
            </p:cNvSpPr>
            <p:nvPr/>
          </p:nvSpPr>
          <p:spPr bwMode="auto">
            <a:xfrm>
              <a:off x="3893" y="2759"/>
              <a:ext cx="409" cy="569"/>
            </a:xfrm>
            <a:custGeom>
              <a:avLst/>
              <a:gdLst>
                <a:gd name="T0" fmla="*/ 377 w 441"/>
                <a:gd name="T1" fmla="*/ 128 h 621"/>
                <a:gd name="T2" fmla="*/ 377 w 441"/>
                <a:gd name="T3" fmla="*/ 128 h 621"/>
                <a:gd name="T4" fmla="*/ 270 w 441"/>
                <a:gd name="T5" fmla="*/ 114 h 621"/>
                <a:gd name="T6" fmla="*/ 163 w 441"/>
                <a:gd name="T7" fmla="*/ 160 h 621"/>
                <a:gd name="T8" fmla="*/ 290 w 441"/>
                <a:gd name="T9" fmla="*/ 260 h 621"/>
                <a:gd name="T10" fmla="*/ 441 w 441"/>
                <a:gd name="T11" fmla="*/ 443 h 621"/>
                <a:gd name="T12" fmla="*/ 187 w 441"/>
                <a:gd name="T13" fmla="*/ 621 h 621"/>
                <a:gd name="T14" fmla="*/ 11 w 441"/>
                <a:gd name="T15" fmla="*/ 594 h 621"/>
                <a:gd name="T16" fmla="*/ 11 w 441"/>
                <a:gd name="T17" fmla="*/ 469 h 621"/>
                <a:gd name="T18" fmla="*/ 193 w 441"/>
                <a:gd name="T19" fmla="*/ 506 h 621"/>
                <a:gd name="T20" fmla="*/ 279 w 441"/>
                <a:gd name="T21" fmla="*/ 448 h 621"/>
                <a:gd name="T22" fmla="*/ 153 w 441"/>
                <a:gd name="T23" fmla="*/ 349 h 621"/>
                <a:gd name="T24" fmla="*/ 0 w 441"/>
                <a:gd name="T25" fmla="*/ 160 h 621"/>
                <a:gd name="T26" fmla="*/ 243 w 441"/>
                <a:gd name="T27" fmla="*/ 0 h 621"/>
                <a:gd name="T28" fmla="*/ 377 w 441"/>
                <a:gd name="T29" fmla="*/ 10 h 621"/>
                <a:gd name="T30" fmla="*/ 377 w 441"/>
                <a:gd name="T31" fmla="*/ 128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1" h="621">
                  <a:moveTo>
                    <a:pt x="377" y="128"/>
                  </a:moveTo>
                  <a:lnTo>
                    <a:pt x="377" y="128"/>
                  </a:lnTo>
                  <a:cubicBezTo>
                    <a:pt x="341" y="122"/>
                    <a:pt x="306" y="114"/>
                    <a:pt x="270" y="114"/>
                  </a:cubicBezTo>
                  <a:cubicBezTo>
                    <a:pt x="207" y="114"/>
                    <a:pt x="163" y="129"/>
                    <a:pt x="163" y="160"/>
                  </a:cubicBezTo>
                  <a:cubicBezTo>
                    <a:pt x="163" y="195"/>
                    <a:pt x="223" y="224"/>
                    <a:pt x="290" y="260"/>
                  </a:cubicBezTo>
                  <a:cubicBezTo>
                    <a:pt x="353" y="294"/>
                    <a:pt x="441" y="340"/>
                    <a:pt x="441" y="443"/>
                  </a:cubicBezTo>
                  <a:cubicBezTo>
                    <a:pt x="441" y="557"/>
                    <a:pt x="340" y="621"/>
                    <a:pt x="187" y="621"/>
                  </a:cubicBezTo>
                  <a:cubicBezTo>
                    <a:pt x="117" y="621"/>
                    <a:pt x="69" y="607"/>
                    <a:pt x="11" y="594"/>
                  </a:cubicBezTo>
                  <a:lnTo>
                    <a:pt x="11" y="469"/>
                  </a:lnTo>
                  <a:cubicBezTo>
                    <a:pt x="56" y="482"/>
                    <a:pt x="128" y="506"/>
                    <a:pt x="193" y="506"/>
                  </a:cubicBezTo>
                  <a:cubicBezTo>
                    <a:pt x="236" y="506"/>
                    <a:pt x="279" y="487"/>
                    <a:pt x="279" y="448"/>
                  </a:cubicBezTo>
                  <a:cubicBezTo>
                    <a:pt x="279" y="412"/>
                    <a:pt x="227" y="391"/>
                    <a:pt x="153" y="349"/>
                  </a:cubicBezTo>
                  <a:cubicBezTo>
                    <a:pt x="86" y="316"/>
                    <a:pt x="0" y="247"/>
                    <a:pt x="0" y="160"/>
                  </a:cubicBezTo>
                  <a:cubicBezTo>
                    <a:pt x="0" y="57"/>
                    <a:pt x="104" y="0"/>
                    <a:pt x="243" y="0"/>
                  </a:cubicBezTo>
                  <a:cubicBezTo>
                    <a:pt x="288" y="0"/>
                    <a:pt x="333" y="4"/>
                    <a:pt x="377" y="10"/>
                  </a:cubicBezTo>
                  <a:lnTo>
                    <a:pt x="377" y="128"/>
                  </a:lnTo>
                  <a:close/>
                </a:path>
              </a:pathLst>
            </a:custGeom>
            <a:solidFill>
              <a:schemeClr val="bg1"/>
            </a:solidFill>
            <a:ln>
              <a:noFill/>
            </a:ln>
            <a:extLst/>
          </p:spPr>
          <p:txBody>
            <a:bodyPr/>
            <a:lstStyle/>
            <a:p>
              <a:pPr>
                <a:defRPr/>
              </a:pPr>
              <a:endParaRPr lang="en-US" dirty="0">
                <a:solidFill>
                  <a:prstClr val="black"/>
                </a:solidFill>
              </a:endParaRPr>
            </a:p>
          </p:txBody>
        </p:sp>
        <p:sp>
          <p:nvSpPr>
            <p:cNvPr id="35" name="Freeform 15"/>
            <p:cNvSpPr>
              <a:spLocks noChangeAspect="1"/>
            </p:cNvSpPr>
            <p:nvPr/>
          </p:nvSpPr>
          <p:spPr bwMode="auto">
            <a:xfrm>
              <a:off x="1771" y="2562"/>
              <a:ext cx="217" cy="744"/>
            </a:xfrm>
            <a:custGeom>
              <a:avLst/>
              <a:gdLst>
                <a:gd name="T0" fmla="*/ 18 w 229"/>
                <a:gd name="T1" fmla="*/ 817 h 817"/>
                <a:gd name="T2" fmla="*/ 18 w 229"/>
                <a:gd name="T3" fmla="*/ 817 h 817"/>
                <a:gd name="T4" fmla="*/ 24 w 229"/>
                <a:gd name="T5" fmla="*/ 606 h 817"/>
                <a:gd name="T6" fmla="*/ 24 w 229"/>
                <a:gd name="T7" fmla="*/ 287 h 817"/>
                <a:gd name="T8" fmla="*/ 0 w 229"/>
                <a:gd name="T9" fmla="*/ 0 h 817"/>
                <a:gd name="T10" fmla="*/ 211 w 229"/>
                <a:gd name="T11" fmla="*/ 0 h 817"/>
                <a:gd name="T12" fmla="*/ 205 w 229"/>
                <a:gd name="T13" fmla="*/ 232 h 817"/>
                <a:gd name="T14" fmla="*/ 205 w 229"/>
                <a:gd name="T15" fmla="*/ 530 h 817"/>
                <a:gd name="T16" fmla="*/ 229 w 229"/>
                <a:gd name="T17" fmla="*/ 817 h 817"/>
                <a:gd name="T18" fmla="*/ 18 w 229"/>
                <a:gd name="T19" fmla="*/ 817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817">
                  <a:moveTo>
                    <a:pt x="18" y="817"/>
                  </a:moveTo>
                  <a:lnTo>
                    <a:pt x="18" y="817"/>
                  </a:lnTo>
                  <a:cubicBezTo>
                    <a:pt x="22" y="750"/>
                    <a:pt x="24" y="699"/>
                    <a:pt x="24" y="606"/>
                  </a:cubicBezTo>
                  <a:lnTo>
                    <a:pt x="24" y="287"/>
                  </a:lnTo>
                  <a:cubicBezTo>
                    <a:pt x="24" y="172"/>
                    <a:pt x="17" y="85"/>
                    <a:pt x="0" y="0"/>
                  </a:cubicBezTo>
                  <a:lnTo>
                    <a:pt x="211" y="0"/>
                  </a:lnTo>
                  <a:cubicBezTo>
                    <a:pt x="211" y="59"/>
                    <a:pt x="205" y="140"/>
                    <a:pt x="205" y="232"/>
                  </a:cubicBezTo>
                  <a:lnTo>
                    <a:pt x="205" y="530"/>
                  </a:lnTo>
                  <a:cubicBezTo>
                    <a:pt x="205" y="614"/>
                    <a:pt x="218" y="739"/>
                    <a:pt x="229" y="817"/>
                  </a:cubicBezTo>
                  <a:lnTo>
                    <a:pt x="18" y="817"/>
                  </a:lnTo>
                  <a:close/>
                </a:path>
              </a:pathLst>
            </a:custGeom>
            <a:solidFill>
              <a:schemeClr val="bg1"/>
            </a:solidFill>
            <a:ln>
              <a:noFill/>
            </a:ln>
            <a:extLst/>
          </p:spPr>
          <p:txBody>
            <a:bodyPr/>
            <a:lstStyle/>
            <a:p>
              <a:pPr>
                <a:defRPr/>
              </a:pPr>
              <a:endParaRPr lang="en-US" dirty="0">
                <a:solidFill>
                  <a:prstClr val="black"/>
                </a:solidFill>
              </a:endParaRPr>
            </a:p>
          </p:txBody>
        </p:sp>
        <p:sp>
          <p:nvSpPr>
            <p:cNvPr id="36" name="Freeform 16"/>
            <p:cNvSpPr>
              <a:spLocks noChangeAspect="1" noEditPoints="1"/>
            </p:cNvSpPr>
            <p:nvPr/>
          </p:nvSpPr>
          <p:spPr bwMode="auto">
            <a:xfrm>
              <a:off x="2097" y="2759"/>
              <a:ext cx="600" cy="786"/>
            </a:xfrm>
            <a:custGeom>
              <a:avLst/>
              <a:gdLst>
                <a:gd name="T0" fmla="*/ 210 w 662"/>
                <a:gd name="T1" fmla="*/ 851 h 863"/>
                <a:gd name="T2" fmla="*/ 210 w 662"/>
                <a:gd name="T3" fmla="*/ 851 h 863"/>
                <a:gd name="T4" fmla="*/ 198 w 662"/>
                <a:gd name="T5" fmla="*/ 632 h 863"/>
                <a:gd name="T6" fmla="*/ 198 w 662"/>
                <a:gd name="T7" fmla="*/ 564 h 863"/>
                <a:gd name="T8" fmla="*/ 385 w 662"/>
                <a:gd name="T9" fmla="*/ 621 h 863"/>
                <a:gd name="T10" fmla="*/ 662 w 662"/>
                <a:gd name="T11" fmla="*/ 322 h 863"/>
                <a:gd name="T12" fmla="*/ 378 w 662"/>
                <a:gd name="T13" fmla="*/ 0 h 863"/>
                <a:gd name="T14" fmla="*/ 174 w 662"/>
                <a:gd name="T15" fmla="*/ 98 h 863"/>
                <a:gd name="T16" fmla="*/ 153 w 662"/>
                <a:gd name="T17" fmla="*/ 15 h 863"/>
                <a:gd name="T18" fmla="*/ 0 w 662"/>
                <a:gd name="T19" fmla="*/ 26 h 863"/>
                <a:gd name="T20" fmla="*/ 36 w 662"/>
                <a:gd name="T21" fmla="*/ 323 h 863"/>
                <a:gd name="T22" fmla="*/ 36 w 662"/>
                <a:gd name="T23" fmla="*/ 564 h 863"/>
                <a:gd name="T24" fmla="*/ 12 w 662"/>
                <a:gd name="T25" fmla="*/ 863 h 863"/>
                <a:gd name="T26" fmla="*/ 210 w 662"/>
                <a:gd name="T27" fmla="*/ 851 h 863"/>
                <a:gd name="T28" fmla="*/ 210 w 662"/>
                <a:gd name="T29" fmla="*/ 851 h 863"/>
                <a:gd name="T30" fmla="*/ 186 w 662"/>
                <a:gd name="T31" fmla="*/ 323 h 863"/>
                <a:gd name="T32" fmla="*/ 186 w 662"/>
                <a:gd name="T33" fmla="*/ 323 h 863"/>
                <a:gd name="T34" fmla="*/ 338 w 662"/>
                <a:gd name="T35" fmla="*/ 125 h 863"/>
                <a:gd name="T36" fmla="*/ 500 w 662"/>
                <a:gd name="T37" fmla="*/ 323 h 863"/>
                <a:gd name="T38" fmla="*/ 345 w 662"/>
                <a:gd name="T39" fmla="*/ 495 h 863"/>
                <a:gd name="T40" fmla="*/ 186 w 662"/>
                <a:gd name="T41" fmla="*/ 323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2" h="863">
                  <a:moveTo>
                    <a:pt x="210" y="851"/>
                  </a:moveTo>
                  <a:lnTo>
                    <a:pt x="210" y="851"/>
                  </a:lnTo>
                  <a:cubicBezTo>
                    <a:pt x="198" y="763"/>
                    <a:pt x="198" y="664"/>
                    <a:pt x="198" y="632"/>
                  </a:cubicBezTo>
                  <a:lnTo>
                    <a:pt x="198" y="564"/>
                  </a:lnTo>
                  <a:cubicBezTo>
                    <a:pt x="242" y="589"/>
                    <a:pt x="288" y="621"/>
                    <a:pt x="385" y="621"/>
                  </a:cubicBezTo>
                  <a:cubicBezTo>
                    <a:pt x="550" y="621"/>
                    <a:pt x="662" y="495"/>
                    <a:pt x="662" y="322"/>
                  </a:cubicBezTo>
                  <a:cubicBezTo>
                    <a:pt x="662" y="134"/>
                    <a:pt x="546" y="0"/>
                    <a:pt x="378" y="0"/>
                  </a:cubicBezTo>
                  <a:cubicBezTo>
                    <a:pt x="261" y="0"/>
                    <a:pt x="213" y="56"/>
                    <a:pt x="174" y="98"/>
                  </a:cubicBezTo>
                  <a:cubicBezTo>
                    <a:pt x="166" y="67"/>
                    <a:pt x="162" y="41"/>
                    <a:pt x="153" y="15"/>
                  </a:cubicBezTo>
                  <a:lnTo>
                    <a:pt x="0" y="26"/>
                  </a:lnTo>
                  <a:cubicBezTo>
                    <a:pt x="19" y="127"/>
                    <a:pt x="36" y="220"/>
                    <a:pt x="36" y="323"/>
                  </a:cubicBezTo>
                  <a:lnTo>
                    <a:pt x="36" y="564"/>
                  </a:lnTo>
                  <a:cubicBezTo>
                    <a:pt x="36" y="648"/>
                    <a:pt x="18" y="808"/>
                    <a:pt x="12" y="863"/>
                  </a:cubicBezTo>
                  <a:lnTo>
                    <a:pt x="210" y="851"/>
                  </a:lnTo>
                  <a:lnTo>
                    <a:pt x="210" y="851"/>
                  </a:lnTo>
                  <a:close/>
                  <a:moveTo>
                    <a:pt x="186" y="323"/>
                  </a:moveTo>
                  <a:lnTo>
                    <a:pt x="186" y="323"/>
                  </a:lnTo>
                  <a:cubicBezTo>
                    <a:pt x="186" y="206"/>
                    <a:pt x="236" y="125"/>
                    <a:pt x="338" y="125"/>
                  </a:cubicBezTo>
                  <a:cubicBezTo>
                    <a:pt x="433" y="125"/>
                    <a:pt x="500" y="207"/>
                    <a:pt x="500" y="323"/>
                  </a:cubicBezTo>
                  <a:cubicBezTo>
                    <a:pt x="500" y="426"/>
                    <a:pt x="448" y="495"/>
                    <a:pt x="345" y="495"/>
                  </a:cubicBezTo>
                  <a:cubicBezTo>
                    <a:pt x="244" y="495"/>
                    <a:pt x="186" y="437"/>
                    <a:pt x="186" y="323"/>
                  </a:cubicBezTo>
                  <a:close/>
                </a:path>
              </a:pathLst>
            </a:custGeom>
            <a:solidFill>
              <a:schemeClr val="bg1"/>
            </a:solidFill>
            <a:ln>
              <a:noFill/>
            </a:ln>
            <a:extLst/>
          </p:spPr>
          <p:txBody>
            <a:bodyPr/>
            <a:lstStyle/>
            <a:p>
              <a:pPr>
                <a:defRPr/>
              </a:pPr>
              <a:endParaRPr lang="en-US" dirty="0">
                <a:solidFill>
                  <a:prstClr val="black"/>
                </a:solidFill>
              </a:endParaRPr>
            </a:p>
          </p:txBody>
        </p:sp>
        <p:sp>
          <p:nvSpPr>
            <p:cNvPr id="37" name="Freeform 17"/>
            <p:cNvSpPr>
              <a:spLocks noChangeAspect="1"/>
            </p:cNvSpPr>
            <p:nvPr/>
          </p:nvSpPr>
          <p:spPr bwMode="auto">
            <a:xfrm>
              <a:off x="2775" y="2759"/>
              <a:ext cx="393" cy="569"/>
            </a:xfrm>
            <a:custGeom>
              <a:avLst/>
              <a:gdLst>
                <a:gd name="T0" fmla="*/ 364 w 440"/>
                <a:gd name="T1" fmla="*/ 126 h 621"/>
                <a:gd name="T2" fmla="*/ 364 w 440"/>
                <a:gd name="T3" fmla="*/ 126 h 621"/>
                <a:gd name="T4" fmla="*/ 270 w 440"/>
                <a:gd name="T5" fmla="*/ 114 h 621"/>
                <a:gd name="T6" fmla="*/ 162 w 440"/>
                <a:gd name="T7" fmla="*/ 160 h 621"/>
                <a:gd name="T8" fmla="*/ 289 w 440"/>
                <a:gd name="T9" fmla="*/ 260 h 621"/>
                <a:gd name="T10" fmla="*/ 440 w 440"/>
                <a:gd name="T11" fmla="*/ 443 h 621"/>
                <a:gd name="T12" fmla="*/ 186 w 440"/>
                <a:gd name="T13" fmla="*/ 621 h 621"/>
                <a:gd name="T14" fmla="*/ 11 w 440"/>
                <a:gd name="T15" fmla="*/ 594 h 621"/>
                <a:gd name="T16" fmla="*/ 11 w 440"/>
                <a:gd name="T17" fmla="*/ 469 h 621"/>
                <a:gd name="T18" fmla="*/ 192 w 440"/>
                <a:gd name="T19" fmla="*/ 506 h 621"/>
                <a:gd name="T20" fmla="*/ 278 w 440"/>
                <a:gd name="T21" fmla="*/ 448 h 621"/>
                <a:gd name="T22" fmla="*/ 152 w 440"/>
                <a:gd name="T23" fmla="*/ 349 h 621"/>
                <a:gd name="T24" fmla="*/ 0 w 440"/>
                <a:gd name="T25" fmla="*/ 160 h 621"/>
                <a:gd name="T26" fmla="*/ 242 w 440"/>
                <a:gd name="T27" fmla="*/ 0 h 621"/>
                <a:gd name="T28" fmla="*/ 387 w 440"/>
                <a:gd name="T29" fmla="*/ 12 h 621"/>
                <a:gd name="T30" fmla="*/ 364 w 440"/>
                <a:gd name="T31" fmla="*/ 126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0" h="621">
                  <a:moveTo>
                    <a:pt x="364" y="126"/>
                  </a:moveTo>
                  <a:lnTo>
                    <a:pt x="364" y="126"/>
                  </a:lnTo>
                  <a:cubicBezTo>
                    <a:pt x="328" y="120"/>
                    <a:pt x="306" y="114"/>
                    <a:pt x="270" y="114"/>
                  </a:cubicBezTo>
                  <a:cubicBezTo>
                    <a:pt x="206" y="114"/>
                    <a:pt x="162" y="129"/>
                    <a:pt x="162" y="160"/>
                  </a:cubicBezTo>
                  <a:cubicBezTo>
                    <a:pt x="162" y="195"/>
                    <a:pt x="222" y="224"/>
                    <a:pt x="289" y="260"/>
                  </a:cubicBezTo>
                  <a:cubicBezTo>
                    <a:pt x="353" y="294"/>
                    <a:pt x="440" y="340"/>
                    <a:pt x="440" y="443"/>
                  </a:cubicBezTo>
                  <a:cubicBezTo>
                    <a:pt x="440" y="557"/>
                    <a:pt x="339" y="621"/>
                    <a:pt x="186" y="621"/>
                  </a:cubicBezTo>
                  <a:cubicBezTo>
                    <a:pt x="116" y="621"/>
                    <a:pt x="68" y="607"/>
                    <a:pt x="11" y="594"/>
                  </a:cubicBezTo>
                  <a:lnTo>
                    <a:pt x="11" y="469"/>
                  </a:lnTo>
                  <a:cubicBezTo>
                    <a:pt x="55" y="482"/>
                    <a:pt x="127" y="506"/>
                    <a:pt x="192" y="506"/>
                  </a:cubicBezTo>
                  <a:cubicBezTo>
                    <a:pt x="235" y="506"/>
                    <a:pt x="278" y="487"/>
                    <a:pt x="278" y="448"/>
                  </a:cubicBezTo>
                  <a:cubicBezTo>
                    <a:pt x="278" y="412"/>
                    <a:pt x="227" y="391"/>
                    <a:pt x="152" y="349"/>
                  </a:cubicBezTo>
                  <a:cubicBezTo>
                    <a:pt x="85" y="316"/>
                    <a:pt x="0" y="247"/>
                    <a:pt x="0" y="160"/>
                  </a:cubicBezTo>
                  <a:cubicBezTo>
                    <a:pt x="0" y="57"/>
                    <a:pt x="103" y="0"/>
                    <a:pt x="242" y="0"/>
                  </a:cubicBezTo>
                  <a:cubicBezTo>
                    <a:pt x="288" y="0"/>
                    <a:pt x="342" y="6"/>
                    <a:pt x="387" y="12"/>
                  </a:cubicBezTo>
                  <a:lnTo>
                    <a:pt x="364" y="126"/>
                  </a:lnTo>
                  <a:close/>
                </a:path>
              </a:pathLst>
            </a:custGeom>
            <a:solidFill>
              <a:schemeClr val="bg1"/>
            </a:solidFill>
            <a:ln>
              <a:noFill/>
            </a:ln>
            <a:extLst/>
          </p:spPr>
          <p:txBody>
            <a:bodyPr/>
            <a:lstStyle/>
            <a:p>
              <a:pPr>
                <a:defRPr/>
              </a:pPr>
              <a:endParaRPr lang="en-US" dirty="0">
                <a:solidFill>
                  <a:prstClr val="black"/>
                </a:solidFill>
              </a:endParaRPr>
            </a:p>
          </p:txBody>
        </p:sp>
      </p:grpSp>
      <p:sp>
        <p:nvSpPr>
          <p:cNvPr id="39" name="Rectangle 38"/>
          <p:cNvSpPr/>
          <p:nvPr/>
        </p:nvSpPr>
        <p:spPr>
          <a:xfrm>
            <a:off x="482098" y="5240806"/>
            <a:ext cx="857256" cy="461665"/>
          </a:xfrm>
          <a:prstGeom prst="rect">
            <a:avLst/>
          </a:prstGeom>
        </p:spPr>
        <p:txBody>
          <a:bodyPr wrap="square" lIns="0" tIns="0" rIns="0" bIns="0">
            <a:spAutoFit/>
          </a:bodyPr>
          <a:lstStyle/>
          <a:p>
            <a:pPr algn="l" eaLnBrk="1" hangingPunct="1">
              <a:lnSpc>
                <a:spcPct val="125000"/>
              </a:lnSpc>
            </a:pPr>
            <a:r>
              <a:rPr lang="en-GB" sz="1200" b="1" dirty="0">
                <a:solidFill>
                  <a:schemeClr val="bg1"/>
                </a:solidFill>
              </a:rPr>
              <a:t>Contacts</a:t>
            </a:r>
            <a:r>
              <a:rPr lang="en-GB" sz="1200" dirty="0">
                <a:solidFill>
                  <a:schemeClr val="bg1"/>
                </a:solidFill>
              </a:rPr>
              <a:t>:</a:t>
            </a:r>
            <a:br>
              <a:rPr lang="en-GB" sz="1200" dirty="0">
                <a:solidFill>
                  <a:schemeClr val="bg1"/>
                </a:solidFill>
              </a:rPr>
            </a:br>
            <a:endParaRPr lang="en-GB" sz="1200" dirty="0">
              <a:solidFill>
                <a:schemeClr val="bg1"/>
              </a:solidFill>
            </a:endParaRPr>
          </a:p>
        </p:txBody>
      </p:sp>
      <p:sp>
        <p:nvSpPr>
          <p:cNvPr id="40" name="Rectangle 39"/>
          <p:cNvSpPr/>
          <p:nvPr/>
        </p:nvSpPr>
        <p:spPr>
          <a:xfrm>
            <a:off x="1264285" y="5229201"/>
            <a:ext cx="2509091" cy="461665"/>
          </a:xfrm>
          <a:prstGeom prst="rect">
            <a:avLst/>
          </a:prstGeom>
        </p:spPr>
        <p:txBody>
          <a:bodyPr wrap="square" lIns="0" tIns="0" rIns="0" bIns="0">
            <a:spAutoFit/>
          </a:bodyPr>
          <a:lstStyle/>
          <a:p>
            <a:pPr algn="l" eaLnBrk="1" hangingPunct="1">
              <a:lnSpc>
                <a:spcPct val="125000"/>
              </a:lnSpc>
            </a:pPr>
            <a:r>
              <a:rPr lang="en-GB" sz="1200" dirty="0">
                <a:solidFill>
                  <a:schemeClr val="bg1"/>
                </a:solidFill>
              </a:rPr>
              <a:t>Gideon.Skinner@ipsos.com</a:t>
            </a:r>
          </a:p>
          <a:p>
            <a:pPr algn="l" eaLnBrk="1" hangingPunct="1">
              <a:lnSpc>
                <a:spcPct val="125000"/>
              </a:lnSpc>
              <a:spcBef>
                <a:spcPct val="0"/>
              </a:spcBef>
            </a:pPr>
            <a:r>
              <a:rPr lang="en-GB" sz="1200" dirty="0">
                <a:solidFill>
                  <a:schemeClr val="bg1"/>
                </a:solidFill>
              </a:rPr>
              <a:t>Michael.Clemence@ipsos.com </a:t>
            </a:r>
          </a:p>
        </p:txBody>
      </p:sp>
      <p:sp>
        <p:nvSpPr>
          <p:cNvPr id="41" name="Rectangle 40"/>
          <p:cNvSpPr/>
          <p:nvPr/>
        </p:nvSpPr>
        <p:spPr>
          <a:xfrm>
            <a:off x="1266152" y="5694020"/>
            <a:ext cx="2509091" cy="230832"/>
          </a:xfrm>
          <a:prstGeom prst="rect">
            <a:avLst/>
          </a:prstGeom>
        </p:spPr>
        <p:txBody>
          <a:bodyPr wrap="square" lIns="0" tIns="0" rIns="0" bIns="0">
            <a:spAutoFit/>
          </a:bodyPr>
          <a:lstStyle/>
          <a:p>
            <a:pPr algn="l" eaLnBrk="1" hangingPunct="1">
              <a:lnSpc>
                <a:spcPct val="125000"/>
              </a:lnSpc>
            </a:pPr>
            <a:r>
              <a:rPr lang="en-GB" sz="1200" dirty="0">
                <a:solidFill>
                  <a:schemeClr val="bg1"/>
                </a:solidFill>
              </a:rPr>
              <a:t>020 7347 3000 </a:t>
            </a:r>
          </a:p>
        </p:txBody>
      </p:sp>
    </p:spTree>
    <p:extLst>
      <p:ext uri="{BB962C8B-B14F-4D97-AF65-F5344CB8AC3E}">
        <p14:creationId xmlns:p14="http://schemas.microsoft.com/office/powerpoint/2010/main" val="119193012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a:t>Issues Facing Britain: April </a:t>
            </a:r>
          </a:p>
        </p:txBody>
      </p:sp>
      <p:sp>
        <p:nvSpPr>
          <p:cNvPr id="4" name="Text Placeholder 3"/>
          <p:cNvSpPr>
            <a:spLocks noGrp="1"/>
          </p:cNvSpPr>
          <p:nvPr>
            <p:ph type="body" sz="quarter" idx="13"/>
          </p:nvPr>
        </p:nvSpPr>
        <p:spPr/>
        <p:txBody>
          <a:bodyPr/>
          <a:lstStyle/>
          <a:p>
            <a:r>
              <a:rPr lang="en-US" smtClean="0"/>
              <a:t>What do you see as the most/other important issues facing Britain today?</a:t>
            </a:r>
            <a:endParaRPr lang="en-US" dirty="0"/>
          </a:p>
        </p:txBody>
      </p:sp>
      <p:sp>
        <p:nvSpPr>
          <p:cNvPr id="5" name="Text Placeholder 4"/>
          <p:cNvSpPr>
            <a:spLocks noGrp="1"/>
          </p:cNvSpPr>
          <p:nvPr>
            <p:ph type="body" sz="quarter" idx="15"/>
          </p:nvPr>
        </p:nvSpPr>
        <p:spPr/>
        <p:txBody>
          <a:bodyPr>
            <a:normAutofit/>
          </a:bodyPr>
          <a:lstStyle/>
          <a:p>
            <a:r>
              <a:rPr lang="en-GB" dirty="0">
                <a:solidFill>
                  <a:schemeClr val="bg2">
                    <a:lumMod val="25000"/>
                  </a:schemeClr>
                </a:solidFill>
              </a:rPr>
              <a:t>Source: Ipsos MORI Issues Index</a:t>
            </a:r>
          </a:p>
        </p:txBody>
      </p:sp>
      <p:graphicFrame>
        <p:nvGraphicFramePr>
          <p:cNvPr id="6" name="Chart 5"/>
          <p:cNvGraphicFramePr/>
          <p:nvPr>
            <p:extLst>
              <p:ext uri="{D42A27DB-BD31-4B8C-83A1-F6EECF244321}">
                <p14:modId xmlns:p14="http://schemas.microsoft.com/office/powerpoint/2010/main" val="268896180"/>
              </p:ext>
            </p:extLst>
          </p:nvPr>
        </p:nvGraphicFramePr>
        <p:xfrm>
          <a:off x="-252536" y="1829620"/>
          <a:ext cx="7056784" cy="3914004"/>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 Box 20"/>
          <p:cNvSpPr txBox="1">
            <a:spLocks noChangeArrowheads="1"/>
          </p:cNvSpPr>
          <p:nvPr/>
        </p:nvSpPr>
        <p:spPr bwMode="auto">
          <a:xfrm>
            <a:off x="6516215" y="1975383"/>
            <a:ext cx="540000" cy="321106"/>
          </a:xfrm>
          <a:prstGeom prst="rect">
            <a:avLst/>
          </a:prstGeom>
          <a:noFill/>
          <a:ln w="9525">
            <a:noFill/>
            <a:miter lim="800000"/>
            <a:headEnd/>
            <a:tailEnd/>
          </a:ln>
        </p:spPr>
        <p:txBody>
          <a:bodyPr wrap="square" lIns="89984" tIns="46792" rIns="89984" bIns="46792" anchor="ctr">
            <a:spAutoFit/>
          </a:bodyPr>
          <a:lstStyle/>
          <a:p>
            <a:pPr algn="r"/>
            <a:r>
              <a:rPr lang="en-GB" sz="1400" dirty="0"/>
              <a:t>-5</a:t>
            </a:r>
          </a:p>
        </p:txBody>
      </p:sp>
      <p:sp>
        <p:nvSpPr>
          <p:cNvPr id="10" name="Text Box 21"/>
          <p:cNvSpPr txBox="1">
            <a:spLocks noChangeArrowheads="1"/>
          </p:cNvSpPr>
          <p:nvPr/>
        </p:nvSpPr>
        <p:spPr bwMode="auto">
          <a:xfrm>
            <a:off x="6516215" y="2343423"/>
            <a:ext cx="540000" cy="321106"/>
          </a:xfrm>
          <a:prstGeom prst="rect">
            <a:avLst/>
          </a:prstGeom>
          <a:noFill/>
          <a:ln w="9525">
            <a:noFill/>
            <a:miter lim="800000"/>
            <a:headEnd/>
            <a:tailEnd/>
          </a:ln>
        </p:spPr>
        <p:txBody>
          <a:bodyPr wrap="square" lIns="89984" tIns="46792" rIns="89984" bIns="46792" anchor="ctr">
            <a:spAutoFit/>
          </a:bodyPr>
          <a:lstStyle/>
          <a:p>
            <a:pPr algn="r"/>
            <a:r>
              <a:rPr lang="en-GB" sz="1400" dirty="0"/>
              <a:t>+5</a:t>
            </a:r>
          </a:p>
        </p:txBody>
      </p:sp>
      <p:sp>
        <p:nvSpPr>
          <p:cNvPr id="11" name="Text Box 21"/>
          <p:cNvSpPr txBox="1">
            <a:spLocks noChangeArrowheads="1"/>
          </p:cNvSpPr>
          <p:nvPr/>
        </p:nvSpPr>
        <p:spPr bwMode="auto">
          <a:xfrm>
            <a:off x="6516215" y="3079506"/>
            <a:ext cx="540000" cy="321106"/>
          </a:xfrm>
          <a:prstGeom prst="rect">
            <a:avLst/>
          </a:prstGeom>
          <a:noFill/>
          <a:ln w="9525">
            <a:noFill/>
            <a:miter lim="800000"/>
            <a:headEnd/>
            <a:tailEnd/>
          </a:ln>
        </p:spPr>
        <p:txBody>
          <a:bodyPr wrap="square" lIns="89984" tIns="46792" rIns="89984" bIns="46792" anchor="ctr">
            <a:spAutoFit/>
          </a:bodyPr>
          <a:lstStyle/>
          <a:p>
            <a:pPr algn="r"/>
            <a:r>
              <a:rPr lang="en-GB" sz="1400" dirty="0"/>
              <a:t>-3</a:t>
            </a:r>
          </a:p>
        </p:txBody>
      </p:sp>
      <p:sp>
        <p:nvSpPr>
          <p:cNvPr id="12" name="Text Box 21"/>
          <p:cNvSpPr txBox="1">
            <a:spLocks noChangeArrowheads="1"/>
          </p:cNvSpPr>
          <p:nvPr/>
        </p:nvSpPr>
        <p:spPr bwMode="auto">
          <a:xfrm>
            <a:off x="6516215" y="2711464"/>
            <a:ext cx="540000" cy="321106"/>
          </a:xfrm>
          <a:prstGeom prst="rect">
            <a:avLst/>
          </a:prstGeom>
          <a:noFill/>
          <a:ln w="9525">
            <a:noFill/>
            <a:miter lim="800000"/>
            <a:headEnd/>
            <a:tailEnd/>
          </a:ln>
        </p:spPr>
        <p:txBody>
          <a:bodyPr wrap="square" lIns="89984" tIns="46792" rIns="89984" bIns="46792" anchor="ctr">
            <a:spAutoFit/>
          </a:bodyPr>
          <a:lstStyle/>
          <a:p>
            <a:pPr algn="r"/>
            <a:r>
              <a:rPr lang="en-GB" sz="1400" dirty="0"/>
              <a:t>+7</a:t>
            </a:r>
          </a:p>
        </p:txBody>
      </p:sp>
      <p:sp>
        <p:nvSpPr>
          <p:cNvPr id="13" name="Text Box 21"/>
          <p:cNvSpPr txBox="1">
            <a:spLocks noChangeArrowheads="1"/>
          </p:cNvSpPr>
          <p:nvPr/>
        </p:nvSpPr>
        <p:spPr bwMode="auto">
          <a:xfrm>
            <a:off x="6516215" y="3447546"/>
            <a:ext cx="540000" cy="321106"/>
          </a:xfrm>
          <a:prstGeom prst="rect">
            <a:avLst/>
          </a:prstGeom>
          <a:noFill/>
          <a:ln w="9525">
            <a:noFill/>
            <a:miter lim="800000"/>
            <a:headEnd/>
            <a:tailEnd/>
          </a:ln>
        </p:spPr>
        <p:txBody>
          <a:bodyPr wrap="square" lIns="89984" tIns="46792" rIns="89984" bIns="46792" anchor="ctr">
            <a:spAutoFit/>
          </a:bodyPr>
          <a:lstStyle/>
          <a:p>
            <a:pPr algn="r"/>
            <a:r>
              <a:rPr lang="en-GB" sz="1400" dirty="0"/>
              <a:t>+2</a:t>
            </a:r>
          </a:p>
        </p:txBody>
      </p:sp>
      <p:sp>
        <p:nvSpPr>
          <p:cNvPr id="14" name="Text Box 21"/>
          <p:cNvSpPr txBox="1">
            <a:spLocks noChangeArrowheads="1"/>
          </p:cNvSpPr>
          <p:nvPr/>
        </p:nvSpPr>
        <p:spPr bwMode="auto">
          <a:xfrm>
            <a:off x="6516215" y="3815587"/>
            <a:ext cx="540000" cy="321106"/>
          </a:xfrm>
          <a:prstGeom prst="rect">
            <a:avLst/>
          </a:prstGeom>
          <a:noFill/>
          <a:ln w="9525">
            <a:noFill/>
            <a:miter lim="800000"/>
            <a:headEnd/>
            <a:tailEnd/>
          </a:ln>
        </p:spPr>
        <p:txBody>
          <a:bodyPr wrap="square" lIns="89984" tIns="46792" rIns="89984" bIns="46792" anchor="ctr">
            <a:spAutoFit/>
          </a:bodyPr>
          <a:lstStyle/>
          <a:p>
            <a:pPr algn="r"/>
            <a:r>
              <a:rPr lang="en-GB" sz="1400" dirty="0"/>
              <a:t>+3</a:t>
            </a:r>
          </a:p>
        </p:txBody>
      </p:sp>
      <p:sp>
        <p:nvSpPr>
          <p:cNvPr id="15" name="Text Box 21"/>
          <p:cNvSpPr txBox="1">
            <a:spLocks noChangeArrowheads="1"/>
          </p:cNvSpPr>
          <p:nvPr/>
        </p:nvSpPr>
        <p:spPr bwMode="auto">
          <a:xfrm>
            <a:off x="6516215" y="4183628"/>
            <a:ext cx="540000" cy="321106"/>
          </a:xfrm>
          <a:prstGeom prst="rect">
            <a:avLst/>
          </a:prstGeom>
          <a:noFill/>
          <a:ln w="9525">
            <a:noFill/>
            <a:miter lim="800000"/>
            <a:headEnd/>
            <a:tailEnd/>
          </a:ln>
        </p:spPr>
        <p:txBody>
          <a:bodyPr wrap="square" lIns="89984" tIns="46792" rIns="89984" bIns="46792" anchor="ctr">
            <a:spAutoFit/>
          </a:bodyPr>
          <a:lstStyle/>
          <a:p>
            <a:pPr algn="r"/>
            <a:r>
              <a:rPr lang="en-GB" sz="1400" dirty="0"/>
              <a:t>+2</a:t>
            </a:r>
          </a:p>
        </p:txBody>
      </p:sp>
      <p:sp>
        <p:nvSpPr>
          <p:cNvPr id="16" name="Text Box 21"/>
          <p:cNvSpPr txBox="1">
            <a:spLocks noChangeArrowheads="1"/>
          </p:cNvSpPr>
          <p:nvPr/>
        </p:nvSpPr>
        <p:spPr bwMode="auto">
          <a:xfrm>
            <a:off x="6516215" y="4551670"/>
            <a:ext cx="540000" cy="321106"/>
          </a:xfrm>
          <a:prstGeom prst="rect">
            <a:avLst/>
          </a:prstGeom>
          <a:noFill/>
          <a:ln w="9525">
            <a:noFill/>
            <a:miter lim="800000"/>
            <a:headEnd/>
            <a:tailEnd/>
          </a:ln>
        </p:spPr>
        <p:txBody>
          <a:bodyPr wrap="square" lIns="89984" tIns="46792" rIns="89984" bIns="46792" anchor="ctr">
            <a:spAutoFit/>
          </a:bodyPr>
          <a:lstStyle/>
          <a:p>
            <a:pPr algn="r"/>
            <a:r>
              <a:rPr lang="en-GB" sz="1400" dirty="0"/>
              <a:t>+3</a:t>
            </a:r>
          </a:p>
        </p:txBody>
      </p:sp>
      <p:sp>
        <p:nvSpPr>
          <p:cNvPr id="17" name="Text Box 21"/>
          <p:cNvSpPr txBox="1">
            <a:spLocks noChangeArrowheads="1"/>
          </p:cNvSpPr>
          <p:nvPr/>
        </p:nvSpPr>
        <p:spPr bwMode="auto">
          <a:xfrm>
            <a:off x="6516215" y="4919710"/>
            <a:ext cx="540000" cy="321106"/>
          </a:xfrm>
          <a:prstGeom prst="rect">
            <a:avLst/>
          </a:prstGeom>
          <a:noFill/>
          <a:ln w="9525">
            <a:noFill/>
            <a:miter lim="800000"/>
            <a:headEnd/>
            <a:tailEnd/>
          </a:ln>
        </p:spPr>
        <p:txBody>
          <a:bodyPr wrap="square" lIns="89984" tIns="46792" rIns="89984" bIns="46792" anchor="ctr">
            <a:spAutoFit/>
          </a:bodyPr>
          <a:lstStyle/>
          <a:p>
            <a:pPr algn="r"/>
            <a:r>
              <a:rPr lang="en-GB" sz="1400" dirty="0"/>
              <a:t>+1</a:t>
            </a:r>
          </a:p>
        </p:txBody>
      </p:sp>
      <p:sp>
        <p:nvSpPr>
          <p:cNvPr id="18" name="Text Box 21"/>
          <p:cNvSpPr txBox="1">
            <a:spLocks noChangeArrowheads="1"/>
          </p:cNvSpPr>
          <p:nvPr/>
        </p:nvSpPr>
        <p:spPr bwMode="auto">
          <a:xfrm>
            <a:off x="6516215" y="5287750"/>
            <a:ext cx="540000" cy="321106"/>
          </a:xfrm>
          <a:prstGeom prst="rect">
            <a:avLst/>
          </a:prstGeom>
          <a:noFill/>
          <a:ln w="9525">
            <a:noFill/>
            <a:miter lim="800000"/>
            <a:headEnd/>
            <a:tailEnd/>
          </a:ln>
        </p:spPr>
        <p:txBody>
          <a:bodyPr wrap="square" lIns="89984" tIns="46792" rIns="89984" bIns="46792" anchor="ctr">
            <a:spAutoFit/>
          </a:bodyPr>
          <a:lstStyle/>
          <a:p>
            <a:pPr algn="r"/>
            <a:r>
              <a:rPr lang="en-GB" sz="1400" dirty="0"/>
              <a:t>+3</a:t>
            </a:r>
          </a:p>
        </p:txBody>
      </p:sp>
      <p:sp>
        <p:nvSpPr>
          <p:cNvPr id="19" name="TextBox 18"/>
          <p:cNvSpPr txBox="1"/>
          <p:nvPr/>
        </p:nvSpPr>
        <p:spPr>
          <a:xfrm>
            <a:off x="6595238" y="1701216"/>
            <a:ext cx="540000" cy="251236"/>
          </a:xfrm>
          <a:prstGeom prst="rect">
            <a:avLst/>
          </a:prstGeom>
          <a:noFill/>
        </p:spPr>
        <p:txBody>
          <a:bodyPr wrap="square" lIns="0" tIns="0" rIns="0" bIns="0" rtlCol="0" anchor="ctr">
            <a:spAutoFit/>
          </a:bodyPr>
          <a:lstStyle/>
          <a:p>
            <a:pPr algn="ctr"/>
            <a:r>
              <a:rPr lang="en-GB" sz="1600" b="1" i="1" dirty="0"/>
              <a:t>%</a:t>
            </a:r>
            <a:endParaRPr lang="en-GB" sz="1400" b="1" i="1" dirty="0"/>
          </a:p>
        </p:txBody>
      </p:sp>
      <p:sp>
        <p:nvSpPr>
          <p:cNvPr id="41" name="Rectangle 40"/>
          <p:cNvSpPr/>
          <p:nvPr/>
        </p:nvSpPr>
        <p:spPr>
          <a:xfrm>
            <a:off x="6444208" y="1398153"/>
            <a:ext cx="1800200" cy="257355"/>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15962" tIns="35993" rIns="91424" bIns="35993" rtlCol="0" anchor="ctr">
            <a:spAutoFit/>
          </a:bodyPr>
          <a:lstStyle/>
          <a:p>
            <a:r>
              <a:rPr lang="en-GB" sz="1200" dirty="0">
                <a:solidFill>
                  <a:schemeClr val="tx1"/>
                </a:solidFill>
              </a:rPr>
              <a:t>Change since March:</a:t>
            </a:r>
          </a:p>
        </p:txBody>
      </p:sp>
      <p:cxnSp>
        <p:nvCxnSpPr>
          <p:cNvPr id="59" name="Straight Connector 58"/>
          <p:cNvCxnSpPr/>
          <p:nvPr/>
        </p:nvCxnSpPr>
        <p:spPr>
          <a:xfrm>
            <a:off x="6595238" y="2290914"/>
            <a:ext cx="1649170" cy="0"/>
          </a:xfrm>
          <a:prstGeom prst="line">
            <a:avLst/>
          </a:prstGeom>
          <a:ln w="12700">
            <a:solidFill>
              <a:schemeClr val="bg2">
                <a:lumMod val="9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6595238" y="2660593"/>
            <a:ext cx="1649170" cy="0"/>
          </a:xfrm>
          <a:prstGeom prst="line">
            <a:avLst/>
          </a:prstGeom>
          <a:ln w="12700">
            <a:solidFill>
              <a:schemeClr val="bg2">
                <a:lumMod val="9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6595238" y="3030272"/>
            <a:ext cx="1649170" cy="0"/>
          </a:xfrm>
          <a:prstGeom prst="line">
            <a:avLst/>
          </a:prstGeom>
          <a:ln w="12700">
            <a:solidFill>
              <a:schemeClr val="bg2">
                <a:lumMod val="9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6595238" y="3399951"/>
            <a:ext cx="1649170" cy="0"/>
          </a:xfrm>
          <a:prstGeom prst="line">
            <a:avLst/>
          </a:prstGeom>
          <a:ln w="12700">
            <a:solidFill>
              <a:schemeClr val="bg2">
                <a:lumMod val="9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6595238" y="4139309"/>
            <a:ext cx="1649170" cy="0"/>
          </a:xfrm>
          <a:prstGeom prst="line">
            <a:avLst/>
          </a:prstGeom>
          <a:ln w="12700">
            <a:solidFill>
              <a:schemeClr val="bg2">
                <a:lumMod val="9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6595238" y="4508988"/>
            <a:ext cx="1649170" cy="0"/>
          </a:xfrm>
          <a:prstGeom prst="line">
            <a:avLst/>
          </a:prstGeom>
          <a:ln w="12700">
            <a:solidFill>
              <a:schemeClr val="bg2">
                <a:lumMod val="9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6595238" y="4878667"/>
            <a:ext cx="1649170" cy="0"/>
          </a:xfrm>
          <a:prstGeom prst="line">
            <a:avLst/>
          </a:prstGeom>
          <a:ln w="12700">
            <a:solidFill>
              <a:schemeClr val="bg2">
                <a:lumMod val="9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6595238" y="5248346"/>
            <a:ext cx="1649170" cy="0"/>
          </a:xfrm>
          <a:prstGeom prst="line">
            <a:avLst/>
          </a:prstGeom>
          <a:ln w="12700">
            <a:solidFill>
              <a:schemeClr val="bg2">
                <a:lumMod val="90000"/>
              </a:schemeClr>
            </a:solidFill>
            <a:prstDash val="lgDash"/>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7529329" y="1734498"/>
            <a:ext cx="664689" cy="184666"/>
          </a:xfrm>
          <a:prstGeom prst="rect">
            <a:avLst/>
          </a:prstGeom>
          <a:noFill/>
        </p:spPr>
        <p:txBody>
          <a:bodyPr wrap="square" lIns="0" tIns="0" rIns="0" bIns="0" rtlCol="0">
            <a:spAutoFit/>
          </a:bodyPr>
          <a:lstStyle/>
          <a:p>
            <a:pPr algn="ctr"/>
            <a:r>
              <a:rPr lang="en-GB" sz="1200" b="1" dirty="0"/>
              <a:t>Position</a:t>
            </a:r>
            <a:endParaRPr lang="en-GB" sz="1400" b="1" dirty="0"/>
          </a:p>
        </p:txBody>
      </p:sp>
      <p:sp>
        <p:nvSpPr>
          <p:cNvPr id="71" name="Rectangle 70"/>
          <p:cNvSpPr/>
          <p:nvPr/>
        </p:nvSpPr>
        <p:spPr>
          <a:xfrm>
            <a:off x="323528" y="1398153"/>
            <a:ext cx="5760640" cy="257355"/>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15962" tIns="35993" rIns="91424" bIns="35993" rtlCol="0" anchor="ctr">
            <a:spAutoFit/>
          </a:bodyPr>
          <a:lstStyle/>
          <a:p>
            <a:r>
              <a:rPr lang="en-GB" sz="1200" dirty="0">
                <a:solidFill>
                  <a:schemeClr val="tx1"/>
                </a:solidFill>
              </a:rPr>
              <a:t>Top mentions %</a:t>
            </a:r>
          </a:p>
        </p:txBody>
      </p:sp>
      <p:sp>
        <p:nvSpPr>
          <p:cNvPr id="73" name="Minus 72"/>
          <p:cNvSpPr/>
          <p:nvPr/>
        </p:nvSpPr>
        <p:spPr bwMode="auto">
          <a:xfrm>
            <a:off x="7695500" y="2063927"/>
            <a:ext cx="332345" cy="144016"/>
          </a:xfrm>
          <a:prstGeom prst="mathMinus">
            <a:avLst/>
          </a:prstGeom>
          <a:solidFill>
            <a:schemeClr val="bg2"/>
          </a:solidFill>
          <a:ln w="9525" cap="flat" cmpd="sng" algn="ctr">
            <a:noFill/>
            <a:prstDash val="solid"/>
            <a:round/>
            <a:headEnd type="none" w="med" len="med"/>
            <a:tailEnd type="none" w="med" len="med"/>
          </a:ln>
          <a:effectLst/>
        </p:spPr>
        <p:txBody>
          <a:bodyPr vert="horz" wrap="square" lIns="89984" tIns="46792" rIns="89984" bIns="46792" numCol="1" rtlCol="0" anchor="ctr" anchorCtr="0" compatLnSpc="1">
            <a:prstTxWarp prst="textNoShape">
              <a:avLst/>
            </a:prstTxWarp>
          </a:bodyPr>
          <a:lstStyle/>
          <a:p>
            <a:pPr fontAlgn="base">
              <a:spcBef>
                <a:spcPct val="0"/>
              </a:spcBef>
              <a:spcAft>
                <a:spcPct val="0"/>
              </a:spcAft>
            </a:pPr>
            <a:endParaRPr lang="en-GB" sz="2000">
              <a:latin typeface="Arial" charset="0"/>
            </a:endParaRPr>
          </a:p>
        </p:txBody>
      </p:sp>
      <p:sp>
        <p:nvSpPr>
          <p:cNvPr id="74" name="Minus 73"/>
          <p:cNvSpPr/>
          <p:nvPr/>
        </p:nvSpPr>
        <p:spPr bwMode="auto">
          <a:xfrm>
            <a:off x="7695498" y="2431968"/>
            <a:ext cx="332345" cy="144016"/>
          </a:xfrm>
          <a:prstGeom prst="mathMinus">
            <a:avLst/>
          </a:prstGeom>
          <a:solidFill>
            <a:schemeClr val="bg2"/>
          </a:solidFill>
          <a:ln w="9525" cap="flat" cmpd="sng" algn="ctr">
            <a:noFill/>
            <a:prstDash val="solid"/>
            <a:round/>
            <a:headEnd type="none" w="med" len="med"/>
            <a:tailEnd type="none" w="med" len="med"/>
          </a:ln>
          <a:effectLst/>
        </p:spPr>
        <p:txBody>
          <a:bodyPr vert="horz" wrap="square" lIns="89984" tIns="46792" rIns="89984" bIns="46792" numCol="1" rtlCol="0" anchor="ctr" anchorCtr="0" compatLnSpc="1">
            <a:prstTxWarp prst="textNoShape">
              <a:avLst/>
            </a:prstTxWarp>
          </a:bodyPr>
          <a:lstStyle/>
          <a:p>
            <a:pPr fontAlgn="base">
              <a:spcBef>
                <a:spcPct val="0"/>
              </a:spcBef>
              <a:spcAft>
                <a:spcPct val="0"/>
              </a:spcAft>
            </a:pPr>
            <a:endParaRPr lang="en-GB" sz="2000">
              <a:latin typeface="Arial" charset="0"/>
            </a:endParaRPr>
          </a:p>
        </p:txBody>
      </p:sp>
      <p:grpSp>
        <p:nvGrpSpPr>
          <p:cNvPr id="3" name="Group 108"/>
          <p:cNvGrpSpPr/>
          <p:nvPr/>
        </p:nvGrpSpPr>
        <p:grpSpPr>
          <a:xfrm>
            <a:off x="7387528" y="4925284"/>
            <a:ext cx="714095" cy="309958"/>
            <a:chOff x="6982131" y="4043857"/>
            <a:chExt cx="714095" cy="309958"/>
          </a:xfrm>
        </p:grpSpPr>
        <p:sp>
          <p:nvSpPr>
            <p:cNvPr id="110" name="Up Arrow 109"/>
            <p:cNvSpPr/>
            <p:nvPr/>
          </p:nvSpPr>
          <p:spPr>
            <a:xfrm flipV="1">
              <a:off x="7480202" y="4136092"/>
              <a:ext cx="216024" cy="142500"/>
            </a:xfrm>
            <a:prstGeom prst="up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Text Box 21"/>
            <p:cNvSpPr txBox="1">
              <a:spLocks noChangeArrowheads="1"/>
            </p:cNvSpPr>
            <p:nvPr/>
          </p:nvSpPr>
          <p:spPr bwMode="auto">
            <a:xfrm>
              <a:off x="6982131" y="4043857"/>
              <a:ext cx="540000" cy="309958"/>
            </a:xfrm>
            <a:prstGeom prst="rect">
              <a:avLst/>
            </a:prstGeom>
            <a:noFill/>
            <a:ln w="9525">
              <a:noFill/>
              <a:miter lim="800000"/>
              <a:headEnd/>
              <a:tailEnd/>
            </a:ln>
          </p:spPr>
          <p:txBody>
            <a:bodyPr wrap="square" lIns="90000" tIns="46800" rIns="90000" bIns="46800" anchor="ctr">
              <a:spAutoFit/>
            </a:bodyPr>
            <a:lstStyle/>
            <a:p>
              <a:pPr algn="r"/>
              <a:r>
                <a:rPr lang="en-GB" sz="1400" b="1" dirty="0">
                  <a:solidFill>
                    <a:schemeClr val="accent2"/>
                  </a:solidFill>
                </a:rPr>
                <a:t>-3</a:t>
              </a:r>
            </a:p>
          </p:txBody>
        </p:sp>
      </p:grpSp>
      <p:grpSp>
        <p:nvGrpSpPr>
          <p:cNvPr id="7" name="Group 52"/>
          <p:cNvGrpSpPr/>
          <p:nvPr/>
        </p:nvGrpSpPr>
        <p:grpSpPr>
          <a:xfrm>
            <a:off x="7391877" y="2710295"/>
            <a:ext cx="714095" cy="309958"/>
            <a:chOff x="6982131" y="3763078"/>
            <a:chExt cx="714095" cy="309958"/>
          </a:xfrm>
        </p:grpSpPr>
        <p:sp>
          <p:nvSpPr>
            <p:cNvPr id="58" name="Up Arrow 57"/>
            <p:cNvSpPr/>
            <p:nvPr/>
          </p:nvSpPr>
          <p:spPr>
            <a:xfrm>
              <a:off x="7480202" y="3836787"/>
              <a:ext cx="216024" cy="142500"/>
            </a:xfrm>
            <a:prstGeom prst="up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Text Box 21"/>
            <p:cNvSpPr txBox="1">
              <a:spLocks noChangeArrowheads="1"/>
            </p:cNvSpPr>
            <p:nvPr/>
          </p:nvSpPr>
          <p:spPr bwMode="auto">
            <a:xfrm>
              <a:off x="6982131" y="3763078"/>
              <a:ext cx="540000" cy="309958"/>
            </a:xfrm>
            <a:prstGeom prst="rect">
              <a:avLst/>
            </a:prstGeom>
            <a:noFill/>
            <a:ln w="9525">
              <a:noFill/>
              <a:miter lim="800000"/>
              <a:headEnd/>
              <a:tailEnd/>
            </a:ln>
          </p:spPr>
          <p:txBody>
            <a:bodyPr wrap="square" lIns="90000" tIns="46800" rIns="90000" bIns="46800" anchor="ctr">
              <a:spAutoFit/>
            </a:bodyPr>
            <a:lstStyle/>
            <a:p>
              <a:pPr algn="r"/>
              <a:r>
                <a:rPr lang="en-GB" sz="1400" b="1" dirty="0">
                  <a:solidFill>
                    <a:schemeClr val="accent4"/>
                  </a:solidFill>
                </a:rPr>
                <a:t>+1</a:t>
              </a:r>
            </a:p>
          </p:txBody>
        </p:sp>
      </p:grpSp>
      <p:cxnSp>
        <p:nvCxnSpPr>
          <p:cNvPr id="70" name="Straight Connector 69"/>
          <p:cNvCxnSpPr/>
          <p:nvPr/>
        </p:nvCxnSpPr>
        <p:spPr>
          <a:xfrm>
            <a:off x="6595238" y="3769630"/>
            <a:ext cx="1649170" cy="0"/>
          </a:xfrm>
          <a:prstGeom prst="line">
            <a:avLst/>
          </a:prstGeom>
          <a:ln w="12700">
            <a:solidFill>
              <a:schemeClr val="bg2">
                <a:lumMod val="90000"/>
              </a:schemeClr>
            </a:solidFill>
            <a:prstDash val="lgDash"/>
          </a:ln>
        </p:spPr>
        <p:style>
          <a:lnRef idx="1">
            <a:schemeClr val="accent1"/>
          </a:lnRef>
          <a:fillRef idx="0">
            <a:schemeClr val="accent1"/>
          </a:fillRef>
          <a:effectRef idx="0">
            <a:schemeClr val="accent1"/>
          </a:effectRef>
          <a:fontRef idx="minor">
            <a:schemeClr val="tx1"/>
          </a:fontRef>
        </p:style>
      </p:cxnSp>
      <p:grpSp>
        <p:nvGrpSpPr>
          <p:cNvPr id="8" name="Group 75"/>
          <p:cNvGrpSpPr/>
          <p:nvPr/>
        </p:nvGrpSpPr>
        <p:grpSpPr>
          <a:xfrm>
            <a:off x="7387528" y="3820793"/>
            <a:ext cx="714095" cy="309958"/>
            <a:chOff x="6982131" y="3763078"/>
            <a:chExt cx="714095" cy="309958"/>
          </a:xfrm>
        </p:grpSpPr>
        <p:sp>
          <p:nvSpPr>
            <p:cNvPr id="77" name="Up Arrow 76"/>
            <p:cNvSpPr/>
            <p:nvPr/>
          </p:nvSpPr>
          <p:spPr>
            <a:xfrm>
              <a:off x="7480202" y="3836787"/>
              <a:ext cx="216024" cy="142500"/>
            </a:xfrm>
            <a:prstGeom prst="up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Box 21"/>
            <p:cNvSpPr txBox="1">
              <a:spLocks noChangeArrowheads="1"/>
            </p:cNvSpPr>
            <p:nvPr/>
          </p:nvSpPr>
          <p:spPr bwMode="auto">
            <a:xfrm>
              <a:off x="6982131" y="3763078"/>
              <a:ext cx="540000" cy="309958"/>
            </a:xfrm>
            <a:prstGeom prst="rect">
              <a:avLst/>
            </a:prstGeom>
            <a:noFill/>
            <a:ln w="9525">
              <a:noFill/>
              <a:miter lim="800000"/>
              <a:headEnd/>
              <a:tailEnd/>
            </a:ln>
          </p:spPr>
          <p:txBody>
            <a:bodyPr wrap="square" lIns="90000" tIns="46800" rIns="90000" bIns="46800" anchor="ctr">
              <a:spAutoFit/>
            </a:bodyPr>
            <a:lstStyle/>
            <a:p>
              <a:pPr algn="r"/>
              <a:r>
                <a:rPr lang="en-GB" sz="1400" b="1" dirty="0">
                  <a:solidFill>
                    <a:schemeClr val="accent4"/>
                  </a:solidFill>
                </a:rPr>
                <a:t>+2</a:t>
              </a:r>
            </a:p>
          </p:txBody>
        </p:sp>
      </p:grpSp>
      <p:grpSp>
        <p:nvGrpSpPr>
          <p:cNvPr id="20" name="Group 55"/>
          <p:cNvGrpSpPr/>
          <p:nvPr/>
        </p:nvGrpSpPr>
        <p:grpSpPr>
          <a:xfrm>
            <a:off x="7391877" y="3085080"/>
            <a:ext cx="714095" cy="309958"/>
            <a:chOff x="6982131" y="4043857"/>
            <a:chExt cx="714095" cy="309958"/>
          </a:xfrm>
        </p:grpSpPr>
        <p:sp>
          <p:nvSpPr>
            <p:cNvPr id="57" name="Up Arrow 56"/>
            <p:cNvSpPr/>
            <p:nvPr/>
          </p:nvSpPr>
          <p:spPr>
            <a:xfrm flipV="1">
              <a:off x="7480202" y="4136092"/>
              <a:ext cx="216024" cy="142500"/>
            </a:xfrm>
            <a:prstGeom prst="up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Text Box 21"/>
            <p:cNvSpPr txBox="1">
              <a:spLocks noChangeArrowheads="1"/>
            </p:cNvSpPr>
            <p:nvPr/>
          </p:nvSpPr>
          <p:spPr bwMode="auto">
            <a:xfrm>
              <a:off x="6982131" y="4043857"/>
              <a:ext cx="540000" cy="309958"/>
            </a:xfrm>
            <a:prstGeom prst="rect">
              <a:avLst/>
            </a:prstGeom>
            <a:noFill/>
            <a:ln w="9525">
              <a:noFill/>
              <a:miter lim="800000"/>
              <a:headEnd/>
              <a:tailEnd/>
            </a:ln>
          </p:spPr>
          <p:txBody>
            <a:bodyPr wrap="square" lIns="90000" tIns="46800" rIns="90000" bIns="46800" anchor="ctr">
              <a:spAutoFit/>
            </a:bodyPr>
            <a:lstStyle/>
            <a:p>
              <a:pPr algn="r"/>
              <a:r>
                <a:rPr lang="en-GB" sz="1400" b="1" dirty="0">
                  <a:solidFill>
                    <a:schemeClr val="accent2"/>
                  </a:solidFill>
                </a:rPr>
                <a:t>-1</a:t>
              </a:r>
            </a:p>
          </p:txBody>
        </p:sp>
      </p:grpSp>
      <p:sp>
        <p:nvSpPr>
          <p:cNvPr id="72" name="Minus 71"/>
          <p:cNvSpPr/>
          <p:nvPr/>
        </p:nvSpPr>
        <p:spPr bwMode="auto">
          <a:xfrm>
            <a:off x="7773628" y="4272173"/>
            <a:ext cx="332345" cy="144016"/>
          </a:xfrm>
          <a:prstGeom prst="mathMinus">
            <a:avLst/>
          </a:prstGeom>
          <a:solidFill>
            <a:schemeClr val="bg2"/>
          </a:solidFill>
          <a:ln w="9525" cap="flat" cmpd="sng" algn="ctr">
            <a:noFill/>
            <a:prstDash val="solid"/>
            <a:round/>
            <a:headEnd type="none" w="med" len="med"/>
            <a:tailEnd type="none" w="med" len="med"/>
          </a:ln>
          <a:effectLst/>
        </p:spPr>
        <p:txBody>
          <a:bodyPr vert="horz" wrap="square" lIns="89984" tIns="46792" rIns="89984" bIns="46792" numCol="1" rtlCol="0" anchor="ctr" anchorCtr="0" compatLnSpc="1">
            <a:prstTxWarp prst="textNoShape">
              <a:avLst/>
            </a:prstTxWarp>
          </a:bodyPr>
          <a:lstStyle/>
          <a:p>
            <a:pPr fontAlgn="base">
              <a:spcBef>
                <a:spcPct val="0"/>
              </a:spcBef>
              <a:spcAft>
                <a:spcPct val="0"/>
              </a:spcAft>
            </a:pPr>
            <a:endParaRPr lang="en-GB" sz="2000">
              <a:latin typeface="Arial" charset="0"/>
            </a:endParaRPr>
          </a:p>
        </p:txBody>
      </p:sp>
      <p:grpSp>
        <p:nvGrpSpPr>
          <p:cNvPr id="21" name="Group 74"/>
          <p:cNvGrpSpPr/>
          <p:nvPr/>
        </p:nvGrpSpPr>
        <p:grpSpPr>
          <a:xfrm>
            <a:off x="7382716" y="4557244"/>
            <a:ext cx="714095" cy="309958"/>
            <a:chOff x="6982131" y="3763078"/>
            <a:chExt cx="714095" cy="309958"/>
          </a:xfrm>
        </p:grpSpPr>
        <p:sp>
          <p:nvSpPr>
            <p:cNvPr id="80" name="Up Arrow 79"/>
            <p:cNvSpPr/>
            <p:nvPr/>
          </p:nvSpPr>
          <p:spPr>
            <a:xfrm>
              <a:off x="7480202" y="3836787"/>
              <a:ext cx="216024" cy="142500"/>
            </a:xfrm>
            <a:prstGeom prst="up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Text Box 21"/>
            <p:cNvSpPr txBox="1">
              <a:spLocks noChangeArrowheads="1"/>
            </p:cNvSpPr>
            <p:nvPr/>
          </p:nvSpPr>
          <p:spPr bwMode="auto">
            <a:xfrm>
              <a:off x="6982131" y="3763078"/>
              <a:ext cx="540000" cy="309958"/>
            </a:xfrm>
            <a:prstGeom prst="rect">
              <a:avLst/>
            </a:prstGeom>
            <a:noFill/>
            <a:ln w="9525">
              <a:noFill/>
              <a:miter lim="800000"/>
              <a:headEnd/>
              <a:tailEnd/>
            </a:ln>
          </p:spPr>
          <p:txBody>
            <a:bodyPr wrap="square" lIns="90000" tIns="46800" rIns="90000" bIns="46800" anchor="ctr">
              <a:spAutoFit/>
            </a:bodyPr>
            <a:lstStyle/>
            <a:p>
              <a:pPr algn="r"/>
              <a:r>
                <a:rPr lang="en-GB" sz="1400" b="1" dirty="0">
                  <a:solidFill>
                    <a:schemeClr val="accent4"/>
                  </a:solidFill>
                </a:rPr>
                <a:t>+1</a:t>
              </a:r>
            </a:p>
          </p:txBody>
        </p:sp>
      </p:grpSp>
      <p:sp>
        <p:nvSpPr>
          <p:cNvPr id="85" name="Minus 84"/>
          <p:cNvSpPr/>
          <p:nvPr/>
        </p:nvSpPr>
        <p:spPr bwMode="auto">
          <a:xfrm>
            <a:off x="7761356" y="3536091"/>
            <a:ext cx="332345" cy="144016"/>
          </a:xfrm>
          <a:prstGeom prst="mathMinus">
            <a:avLst/>
          </a:prstGeom>
          <a:solidFill>
            <a:schemeClr val="bg2"/>
          </a:solidFill>
          <a:ln w="9525" cap="flat" cmpd="sng" algn="ctr">
            <a:noFill/>
            <a:prstDash val="solid"/>
            <a:round/>
            <a:headEnd type="none" w="med" len="med"/>
            <a:tailEnd type="none" w="med" len="med"/>
          </a:ln>
          <a:effectLst/>
        </p:spPr>
        <p:txBody>
          <a:bodyPr vert="horz" wrap="square" lIns="89984" tIns="46792" rIns="89984" bIns="46792" numCol="1" rtlCol="0" anchor="ctr" anchorCtr="0" compatLnSpc="1">
            <a:prstTxWarp prst="textNoShape">
              <a:avLst/>
            </a:prstTxWarp>
          </a:bodyPr>
          <a:lstStyle/>
          <a:p>
            <a:pPr fontAlgn="base">
              <a:spcBef>
                <a:spcPct val="0"/>
              </a:spcBef>
              <a:spcAft>
                <a:spcPct val="0"/>
              </a:spcAft>
            </a:pPr>
            <a:endParaRPr lang="en-GB" sz="2000">
              <a:latin typeface="Arial" charset="0"/>
            </a:endParaRPr>
          </a:p>
        </p:txBody>
      </p:sp>
      <p:grpSp>
        <p:nvGrpSpPr>
          <p:cNvPr id="22" name="Group 49"/>
          <p:cNvGrpSpPr/>
          <p:nvPr/>
        </p:nvGrpSpPr>
        <p:grpSpPr>
          <a:xfrm>
            <a:off x="7392080" y="5293324"/>
            <a:ext cx="714095" cy="309958"/>
            <a:chOff x="6982131" y="3763078"/>
            <a:chExt cx="714095" cy="309958"/>
          </a:xfrm>
        </p:grpSpPr>
        <p:sp>
          <p:nvSpPr>
            <p:cNvPr id="51" name="Up Arrow 50"/>
            <p:cNvSpPr/>
            <p:nvPr/>
          </p:nvSpPr>
          <p:spPr>
            <a:xfrm>
              <a:off x="7480202" y="3836787"/>
              <a:ext cx="216024" cy="142500"/>
            </a:xfrm>
            <a:prstGeom prst="up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Text Box 21"/>
            <p:cNvSpPr txBox="1">
              <a:spLocks noChangeArrowheads="1"/>
            </p:cNvSpPr>
            <p:nvPr/>
          </p:nvSpPr>
          <p:spPr bwMode="auto">
            <a:xfrm>
              <a:off x="6982131" y="3763078"/>
              <a:ext cx="540000" cy="309958"/>
            </a:xfrm>
            <a:prstGeom prst="rect">
              <a:avLst/>
            </a:prstGeom>
            <a:noFill/>
            <a:ln w="9525">
              <a:noFill/>
              <a:miter lim="800000"/>
              <a:headEnd/>
              <a:tailEnd/>
            </a:ln>
          </p:spPr>
          <p:txBody>
            <a:bodyPr wrap="square" lIns="90000" tIns="46800" rIns="90000" bIns="46800" anchor="ctr">
              <a:spAutoFit/>
            </a:bodyPr>
            <a:lstStyle/>
            <a:p>
              <a:pPr algn="r"/>
              <a:r>
                <a:rPr lang="en-GB" sz="1400" b="1" dirty="0">
                  <a:solidFill>
                    <a:schemeClr val="accent4"/>
                  </a:solidFill>
                </a:rPr>
                <a:t>+2</a:t>
              </a:r>
            </a:p>
          </p:txBody>
        </p:sp>
      </p:grpSp>
    </p:spTree>
    <p:extLst>
      <p:ext uri="{BB962C8B-B14F-4D97-AF65-F5344CB8AC3E}">
        <p14:creationId xmlns:p14="http://schemas.microsoft.com/office/powerpoint/2010/main" val="368593248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a:t>Issues Facing Britain: April</a:t>
            </a:r>
          </a:p>
        </p:txBody>
      </p:sp>
      <p:sp>
        <p:nvSpPr>
          <p:cNvPr id="4" name="Text Placeholder 3"/>
          <p:cNvSpPr>
            <a:spLocks noGrp="1"/>
          </p:cNvSpPr>
          <p:nvPr>
            <p:ph type="body" sz="quarter" idx="13"/>
          </p:nvPr>
        </p:nvSpPr>
        <p:spPr/>
        <p:txBody>
          <a:bodyPr/>
          <a:lstStyle/>
          <a:p>
            <a:r>
              <a:rPr lang="en-US" smtClean="0"/>
              <a:t>What do you see as the most/other important issues facing Britain today?</a:t>
            </a:r>
            <a:endParaRPr lang="en-US" dirty="0"/>
          </a:p>
        </p:txBody>
      </p:sp>
      <p:sp>
        <p:nvSpPr>
          <p:cNvPr id="5" name="Text Placeholder 4"/>
          <p:cNvSpPr>
            <a:spLocks noGrp="1"/>
          </p:cNvSpPr>
          <p:nvPr>
            <p:ph type="body" sz="quarter" idx="15"/>
          </p:nvPr>
        </p:nvSpPr>
        <p:spPr/>
        <p:txBody>
          <a:bodyPr>
            <a:normAutofit/>
          </a:bodyPr>
          <a:lstStyle/>
          <a:p>
            <a:r>
              <a:rPr lang="en-GB" dirty="0"/>
              <a:t>Source: Ipsos MORI Issues Index</a:t>
            </a:r>
          </a:p>
        </p:txBody>
      </p:sp>
      <p:graphicFrame>
        <p:nvGraphicFramePr>
          <p:cNvPr id="6" name="Chart 5"/>
          <p:cNvGraphicFramePr/>
          <p:nvPr>
            <p:extLst>
              <p:ext uri="{D42A27DB-BD31-4B8C-83A1-F6EECF244321}">
                <p14:modId xmlns:p14="http://schemas.microsoft.com/office/powerpoint/2010/main" val="3507684562"/>
              </p:ext>
            </p:extLst>
          </p:nvPr>
        </p:nvGraphicFramePr>
        <p:xfrm>
          <a:off x="-252536" y="1829620"/>
          <a:ext cx="7056784" cy="3914004"/>
        </p:xfrm>
        <a:graphic>
          <a:graphicData uri="http://schemas.openxmlformats.org/drawingml/2006/chart">
            <c:chart xmlns:c="http://schemas.openxmlformats.org/drawingml/2006/chart" xmlns:r="http://schemas.openxmlformats.org/officeDocument/2006/relationships" r:id="rId2"/>
          </a:graphicData>
        </a:graphic>
      </p:graphicFrame>
      <p:sp>
        <p:nvSpPr>
          <p:cNvPr id="71" name="Rectangle 70"/>
          <p:cNvSpPr/>
          <p:nvPr/>
        </p:nvSpPr>
        <p:spPr>
          <a:xfrm>
            <a:off x="323528" y="1443446"/>
            <a:ext cx="5328592" cy="257355"/>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15962" tIns="35993" rIns="91424" bIns="35993" rtlCol="0" anchor="ctr">
            <a:spAutoFit/>
          </a:bodyPr>
          <a:lstStyle/>
          <a:p>
            <a:r>
              <a:rPr lang="en-GB" sz="1200" dirty="0">
                <a:solidFill>
                  <a:schemeClr val="tx1"/>
                </a:solidFill>
              </a:rPr>
              <a:t>Top mentions %</a:t>
            </a:r>
          </a:p>
        </p:txBody>
      </p:sp>
      <p:graphicFrame>
        <p:nvGraphicFramePr>
          <p:cNvPr id="79" name="Table 78"/>
          <p:cNvGraphicFramePr>
            <a:graphicFrameLocks noGrp="1"/>
          </p:cNvGraphicFramePr>
          <p:nvPr>
            <p:extLst>
              <p:ext uri="{D42A27DB-BD31-4B8C-83A1-F6EECF244321}">
                <p14:modId xmlns:p14="http://schemas.microsoft.com/office/powerpoint/2010/main" val="3079077204"/>
              </p:ext>
            </p:extLst>
          </p:nvPr>
        </p:nvGraphicFramePr>
        <p:xfrm>
          <a:off x="6804249" y="1903170"/>
          <a:ext cx="1368151" cy="1033680"/>
        </p:xfrm>
        <a:graphic>
          <a:graphicData uri="http://schemas.openxmlformats.org/drawingml/2006/table">
            <a:tbl>
              <a:tblPr firstRow="1" bandRow="1">
                <a:tableStyleId>{5C22544A-7EE6-4342-B048-85BDC9FD1C3A}</a:tableStyleId>
              </a:tblPr>
              <a:tblGrid>
                <a:gridCol w="1368151"/>
              </a:tblGrid>
              <a:tr h="350970">
                <a:tc>
                  <a:txBody>
                    <a:bodyPr/>
                    <a:lstStyle/>
                    <a:p>
                      <a:r>
                        <a:rPr lang="en-GB" sz="900" b="0" cap="all" baseline="0" dirty="0" smtClean="0">
                          <a:solidFill>
                            <a:schemeClr val="tx1"/>
                          </a:solidFill>
                        </a:rPr>
                        <a:t>Most/Other important issues</a:t>
                      </a:r>
                    </a:p>
                  </a:txBody>
                  <a:tcPr marL="216000" marR="0" marB="28800" anchor="b">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r>
              <a:tr h="110580">
                <a:tc>
                  <a:txBody>
                    <a:bodyPr/>
                    <a:lstStyle/>
                    <a:p>
                      <a:endParaRPr lang="en-GB" sz="700" dirty="0">
                        <a:solidFill>
                          <a:schemeClr val="tx1"/>
                        </a:solidFill>
                      </a:endParaRPr>
                    </a:p>
                  </a:txBody>
                  <a:tcPr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accent2"/>
                    </a:solidFill>
                  </a:tcPr>
                </a:tc>
              </a:tr>
              <a:tr h="110580">
                <a:tc>
                  <a:txBody>
                    <a:bodyPr/>
                    <a:lstStyle/>
                    <a:p>
                      <a:endParaRPr lang="en-GB" sz="700" dirty="0">
                        <a:solidFill>
                          <a:schemeClr val="tx1"/>
                        </a:solidFill>
                      </a:endParaRPr>
                    </a:p>
                  </a:txBody>
                  <a:tcPr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r>
              <a:tr h="350970">
                <a:tc>
                  <a:txBody>
                    <a:bodyPr/>
                    <a:lstStyle/>
                    <a:p>
                      <a:r>
                        <a:rPr lang="en-GB" sz="900" b="0" cap="all" baseline="0" dirty="0" smtClean="0">
                          <a:solidFill>
                            <a:schemeClr val="tx1"/>
                          </a:solidFill>
                        </a:rPr>
                        <a:t>MOST IMPORTANT ISSUE</a:t>
                      </a:r>
                      <a:endParaRPr lang="en-GB" sz="900" b="0" cap="all" baseline="0" dirty="0">
                        <a:solidFill>
                          <a:schemeClr val="tx1"/>
                        </a:solidFill>
                      </a:endParaRPr>
                    </a:p>
                  </a:txBody>
                  <a:tcPr marL="216000" marR="0" marB="28800" anchor="b">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r>
              <a:tr h="110580">
                <a:tc>
                  <a:txBody>
                    <a:bodyPr/>
                    <a:lstStyle/>
                    <a:p>
                      <a:endParaRPr lang="en-GB" sz="700" dirty="0">
                        <a:solidFill>
                          <a:schemeClr val="tx1"/>
                        </a:solidFill>
                      </a:endParaRPr>
                    </a:p>
                  </a:txBody>
                  <a:tcPr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accent2">
                        <a:lumMod val="40000"/>
                        <a:lumOff val="60000"/>
                      </a:schemeClr>
                    </a:solidFill>
                  </a:tcPr>
                </a:tc>
              </a:tr>
            </a:tbl>
          </a:graphicData>
        </a:graphic>
      </p:graphicFrame>
    </p:spTree>
    <p:extLst>
      <p:ext uri="{BB962C8B-B14F-4D97-AF65-F5344CB8AC3E}">
        <p14:creationId xmlns:p14="http://schemas.microsoft.com/office/powerpoint/2010/main" val="217377566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3" name="Text Box 16"/>
          <p:cNvSpPr txBox="1">
            <a:spLocks noChangeArrowheads="1"/>
          </p:cNvSpPr>
          <p:nvPr/>
        </p:nvSpPr>
        <p:spPr bwMode="auto">
          <a:xfrm>
            <a:off x="6100397" y="6223004"/>
            <a:ext cx="3069980" cy="333375"/>
          </a:xfrm>
          <a:prstGeom prst="rect">
            <a:avLst/>
          </a:prstGeom>
          <a:noFill/>
          <a:ln w="9525">
            <a:noFill/>
            <a:miter lim="800000"/>
            <a:headEnd/>
            <a:tailEnd/>
          </a:ln>
        </p:spPr>
        <p:txBody>
          <a:bodyPr lIns="91424" tIns="45712" rIns="91424" bIns="45712" anchor="b"/>
          <a:lstStyle/>
          <a:p>
            <a:pPr>
              <a:lnSpc>
                <a:spcPct val="85000"/>
              </a:lnSpc>
              <a:spcBef>
                <a:spcPct val="50000"/>
              </a:spcBef>
            </a:pPr>
            <a:endParaRPr lang="en-GB" dirty="0"/>
          </a:p>
        </p:txBody>
      </p:sp>
      <p:sp>
        <p:nvSpPr>
          <p:cNvPr id="26" name="Rectangle 3"/>
          <p:cNvSpPr>
            <a:spLocks noGrp="1" noChangeArrowheads="1"/>
          </p:cNvSpPr>
          <p:nvPr>
            <p:ph type="title"/>
          </p:nvPr>
        </p:nvSpPr>
        <p:spPr/>
        <p:txBody>
          <a:bodyPr/>
          <a:lstStyle/>
          <a:p>
            <a:r>
              <a:rPr lang="en-GB" smtClean="0"/>
              <a:t>Issues Facing Britain: Long Term Trends</a:t>
            </a:r>
            <a:endParaRPr lang="en-GB" dirty="0"/>
          </a:p>
        </p:txBody>
      </p:sp>
      <p:sp>
        <p:nvSpPr>
          <p:cNvPr id="27" name="Text Placeholder 22"/>
          <p:cNvSpPr>
            <a:spLocks noGrp="1"/>
          </p:cNvSpPr>
          <p:nvPr>
            <p:ph type="body" sz="quarter" idx="13"/>
          </p:nvPr>
        </p:nvSpPr>
        <p:spPr/>
        <p:txBody>
          <a:bodyPr/>
          <a:lstStyle/>
          <a:p>
            <a:r>
              <a:rPr lang="en-US" smtClean="0"/>
              <a:t>What do you see as the most/other important issues facing Britain today?</a:t>
            </a:r>
            <a:endParaRPr lang="en-US" dirty="0" smtClean="0"/>
          </a:p>
        </p:txBody>
      </p:sp>
      <p:sp>
        <p:nvSpPr>
          <p:cNvPr id="6" name="Text Placeholder 5"/>
          <p:cNvSpPr>
            <a:spLocks noGrp="1"/>
          </p:cNvSpPr>
          <p:nvPr>
            <p:ph type="body" sz="quarter" idx="15"/>
          </p:nvPr>
        </p:nvSpPr>
        <p:spPr/>
        <p:txBody>
          <a:bodyPr>
            <a:normAutofit/>
          </a:bodyPr>
          <a:lstStyle/>
          <a:p>
            <a:r>
              <a:rPr lang="en-GB" dirty="0"/>
              <a:t>Source: Ipsos MORI Issues Index</a:t>
            </a:r>
          </a:p>
        </p:txBody>
      </p:sp>
      <p:graphicFrame>
        <p:nvGraphicFramePr>
          <p:cNvPr id="13" name="Object 2"/>
          <p:cNvGraphicFramePr>
            <a:graphicFrameLocks noChangeAspect="1"/>
          </p:cNvGraphicFramePr>
          <p:nvPr>
            <p:extLst>
              <p:ext uri="{D42A27DB-BD31-4B8C-83A1-F6EECF244321}">
                <p14:modId xmlns:p14="http://schemas.microsoft.com/office/powerpoint/2010/main" val="2270724843"/>
              </p:ext>
            </p:extLst>
          </p:nvPr>
        </p:nvGraphicFramePr>
        <p:xfrm>
          <a:off x="467545" y="1415280"/>
          <a:ext cx="7920880" cy="4029945"/>
        </p:xfrm>
        <a:graphic>
          <a:graphicData uri="http://schemas.openxmlformats.org/drawingml/2006/chart">
            <c:chart xmlns:c="http://schemas.openxmlformats.org/drawingml/2006/chart" xmlns:r="http://schemas.openxmlformats.org/officeDocument/2006/relationships" r:id="rId3"/>
          </a:graphicData>
        </a:graphic>
      </p:graphicFrame>
      <p:sp>
        <p:nvSpPr>
          <p:cNvPr id="15" name="Rectangle 14"/>
          <p:cNvSpPr/>
          <p:nvPr/>
        </p:nvSpPr>
        <p:spPr>
          <a:xfrm>
            <a:off x="688106" y="5628440"/>
            <a:ext cx="1254019" cy="9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GB">
              <a:solidFill>
                <a:schemeClr val="tx1"/>
              </a:solidFill>
            </a:endParaRPr>
          </a:p>
        </p:txBody>
      </p:sp>
      <p:sp>
        <p:nvSpPr>
          <p:cNvPr id="16" name="Rectangle 15"/>
          <p:cNvSpPr/>
          <p:nvPr/>
        </p:nvSpPr>
        <p:spPr>
          <a:xfrm>
            <a:off x="2029651" y="5628440"/>
            <a:ext cx="1254019" cy="9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GB">
              <a:solidFill>
                <a:schemeClr val="tx1"/>
              </a:solidFill>
            </a:endParaRPr>
          </a:p>
        </p:txBody>
      </p:sp>
      <p:sp>
        <p:nvSpPr>
          <p:cNvPr id="17" name="Rectangle 16"/>
          <p:cNvSpPr/>
          <p:nvPr/>
        </p:nvSpPr>
        <p:spPr>
          <a:xfrm>
            <a:off x="3371197" y="5628440"/>
            <a:ext cx="1254019" cy="9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GB">
              <a:solidFill>
                <a:schemeClr val="tx1"/>
              </a:solidFill>
            </a:endParaRPr>
          </a:p>
        </p:txBody>
      </p:sp>
      <p:sp>
        <p:nvSpPr>
          <p:cNvPr id="18" name="Rectangle 17"/>
          <p:cNvSpPr/>
          <p:nvPr/>
        </p:nvSpPr>
        <p:spPr>
          <a:xfrm>
            <a:off x="4712741" y="5628440"/>
            <a:ext cx="1254019" cy="9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GB">
              <a:solidFill>
                <a:schemeClr val="tx1"/>
              </a:solidFill>
            </a:endParaRPr>
          </a:p>
        </p:txBody>
      </p:sp>
      <p:sp>
        <p:nvSpPr>
          <p:cNvPr id="19" name="Rectangle 18"/>
          <p:cNvSpPr/>
          <p:nvPr/>
        </p:nvSpPr>
        <p:spPr>
          <a:xfrm>
            <a:off x="6054285" y="5628440"/>
            <a:ext cx="1254019" cy="9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GB">
              <a:solidFill>
                <a:schemeClr val="tx1"/>
              </a:solidFill>
            </a:endParaRPr>
          </a:p>
        </p:txBody>
      </p:sp>
      <p:sp>
        <p:nvSpPr>
          <p:cNvPr id="20" name="Rectangle 19"/>
          <p:cNvSpPr/>
          <p:nvPr/>
        </p:nvSpPr>
        <p:spPr>
          <a:xfrm>
            <a:off x="688106" y="5466679"/>
            <a:ext cx="1254019" cy="1384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15962" tIns="0" rIns="71987" bIns="0" rtlCol="0" anchor="b">
            <a:spAutoFit/>
          </a:bodyPr>
          <a:lstStyle/>
          <a:p>
            <a:r>
              <a:rPr lang="en-GB" sz="900" cap="all" dirty="0" err="1">
                <a:solidFill>
                  <a:schemeClr val="tx1"/>
                </a:solidFill>
              </a:rPr>
              <a:t>nhs</a:t>
            </a:r>
            <a:endParaRPr lang="en-GB" sz="900" cap="all" dirty="0">
              <a:solidFill>
                <a:schemeClr val="tx1"/>
              </a:solidFill>
            </a:endParaRPr>
          </a:p>
        </p:txBody>
      </p:sp>
      <p:sp>
        <p:nvSpPr>
          <p:cNvPr id="21" name="Rectangle 20"/>
          <p:cNvSpPr/>
          <p:nvPr/>
        </p:nvSpPr>
        <p:spPr>
          <a:xfrm>
            <a:off x="2029651" y="5396443"/>
            <a:ext cx="1254019" cy="2087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3975" tIns="45712" rIns="71987" bIns="45712" rtlCol="0" anchor="b"/>
          <a:lstStyle/>
          <a:p>
            <a:endParaRPr lang="en-GB" sz="1200">
              <a:solidFill>
                <a:schemeClr val="tx1"/>
              </a:solidFill>
            </a:endParaRPr>
          </a:p>
        </p:txBody>
      </p:sp>
      <p:sp>
        <p:nvSpPr>
          <p:cNvPr id="22" name="Rectangle 21"/>
          <p:cNvSpPr/>
          <p:nvPr/>
        </p:nvSpPr>
        <p:spPr>
          <a:xfrm>
            <a:off x="3371197" y="5396443"/>
            <a:ext cx="1254019" cy="2087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3975" tIns="45712" rIns="71987" bIns="45712" rtlCol="0" anchor="b"/>
          <a:lstStyle/>
          <a:p>
            <a:endParaRPr lang="en-GB" sz="1200">
              <a:solidFill>
                <a:schemeClr val="tx1"/>
              </a:solidFill>
            </a:endParaRPr>
          </a:p>
        </p:txBody>
      </p:sp>
      <p:sp>
        <p:nvSpPr>
          <p:cNvPr id="23" name="Rectangle 22"/>
          <p:cNvSpPr/>
          <p:nvPr/>
        </p:nvSpPr>
        <p:spPr>
          <a:xfrm>
            <a:off x="4712741" y="5396443"/>
            <a:ext cx="1254019" cy="2087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3975" tIns="45712" rIns="71987" bIns="45712" rtlCol="0" anchor="b"/>
          <a:lstStyle/>
          <a:p>
            <a:endParaRPr lang="en-GB" sz="1200">
              <a:solidFill>
                <a:schemeClr val="tx1"/>
              </a:solidFill>
            </a:endParaRPr>
          </a:p>
        </p:txBody>
      </p:sp>
      <p:sp>
        <p:nvSpPr>
          <p:cNvPr id="33" name="Rectangle 32"/>
          <p:cNvSpPr/>
          <p:nvPr/>
        </p:nvSpPr>
        <p:spPr>
          <a:xfrm>
            <a:off x="6054285" y="5396443"/>
            <a:ext cx="1254019" cy="2087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3975" tIns="45712" rIns="71987" bIns="45712" rtlCol="0" anchor="b"/>
          <a:lstStyle/>
          <a:p>
            <a:endParaRPr lang="en-GB" sz="1200">
              <a:solidFill>
                <a:schemeClr val="tx1"/>
              </a:solidFill>
            </a:endParaRPr>
          </a:p>
        </p:txBody>
      </p:sp>
      <p:sp>
        <p:nvSpPr>
          <p:cNvPr id="34" name="Rectangle 33"/>
          <p:cNvSpPr/>
          <p:nvPr/>
        </p:nvSpPr>
        <p:spPr>
          <a:xfrm>
            <a:off x="2029651" y="5466679"/>
            <a:ext cx="1254019" cy="1384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15962" tIns="0" rIns="71987" bIns="0" rtlCol="0" anchor="b">
            <a:spAutoFit/>
          </a:bodyPr>
          <a:lstStyle/>
          <a:p>
            <a:r>
              <a:rPr lang="en-GB" sz="900" cap="all" dirty="0">
                <a:solidFill>
                  <a:schemeClr val="tx1"/>
                </a:solidFill>
              </a:rPr>
              <a:t>unemployment</a:t>
            </a:r>
          </a:p>
        </p:txBody>
      </p:sp>
      <p:sp>
        <p:nvSpPr>
          <p:cNvPr id="35" name="Rectangle 34"/>
          <p:cNvSpPr/>
          <p:nvPr/>
        </p:nvSpPr>
        <p:spPr>
          <a:xfrm>
            <a:off x="3371196" y="5351442"/>
            <a:ext cx="1398035"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15962" tIns="0" rIns="71987" bIns="0" rtlCol="0" anchor="b">
            <a:spAutoFit/>
          </a:bodyPr>
          <a:lstStyle/>
          <a:p>
            <a:r>
              <a:rPr lang="en-GB" sz="900" cap="all" dirty="0">
                <a:solidFill>
                  <a:schemeClr val="tx1"/>
                </a:solidFill>
              </a:rPr>
              <a:t>CRIME/LAW &amp; ORDER</a:t>
            </a:r>
          </a:p>
        </p:txBody>
      </p:sp>
      <p:sp>
        <p:nvSpPr>
          <p:cNvPr id="36" name="Rectangle 35"/>
          <p:cNvSpPr/>
          <p:nvPr/>
        </p:nvSpPr>
        <p:spPr>
          <a:xfrm>
            <a:off x="4712741" y="5466679"/>
            <a:ext cx="1254019" cy="1384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15962" tIns="0" rIns="71987" bIns="0" rtlCol="0" anchor="b">
            <a:spAutoFit/>
          </a:bodyPr>
          <a:lstStyle/>
          <a:p>
            <a:r>
              <a:rPr lang="en-GB" sz="900" cap="all" dirty="0">
                <a:solidFill>
                  <a:schemeClr val="tx1"/>
                </a:solidFill>
              </a:rPr>
              <a:t>ECONOMY</a:t>
            </a:r>
          </a:p>
        </p:txBody>
      </p:sp>
      <p:sp>
        <p:nvSpPr>
          <p:cNvPr id="37" name="Rectangle 36"/>
          <p:cNvSpPr/>
          <p:nvPr/>
        </p:nvSpPr>
        <p:spPr>
          <a:xfrm>
            <a:off x="6054285" y="5466679"/>
            <a:ext cx="1254019" cy="1384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15962" tIns="0" rIns="71987" bIns="0" rtlCol="0" anchor="b">
            <a:spAutoFit/>
          </a:bodyPr>
          <a:lstStyle/>
          <a:p>
            <a:r>
              <a:rPr lang="en-GB" sz="900" cap="all" dirty="0">
                <a:solidFill>
                  <a:schemeClr val="tx1"/>
                </a:solidFill>
              </a:rPr>
              <a:t>IMMIGRATION*</a:t>
            </a:r>
          </a:p>
        </p:txBody>
      </p:sp>
      <p:sp>
        <p:nvSpPr>
          <p:cNvPr id="2" name="TextBox 1"/>
          <p:cNvSpPr txBox="1"/>
          <p:nvPr/>
        </p:nvSpPr>
        <p:spPr>
          <a:xfrm>
            <a:off x="1508674" y="6484370"/>
            <a:ext cx="3672408" cy="72008"/>
          </a:xfrm>
          <a:prstGeom prst="rect">
            <a:avLst/>
          </a:prstGeom>
          <a:noFill/>
        </p:spPr>
        <p:txBody>
          <a:bodyPr wrap="square" lIns="0" tIns="0" rIns="0" bIns="0" rtlCol="0">
            <a:noAutofit/>
          </a:bodyPr>
          <a:lstStyle/>
          <a:p>
            <a:pPr>
              <a:spcBef>
                <a:spcPts val="900"/>
              </a:spcBef>
            </a:pPr>
            <a:r>
              <a:rPr lang="en-GB" sz="800" dirty="0">
                <a:solidFill>
                  <a:schemeClr val="bg1">
                    <a:lumMod val="50000"/>
                  </a:schemeClr>
                </a:solidFill>
              </a:rPr>
              <a:t>*Up until September 2014 the code was race relations/immigration/immigrants</a:t>
            </a:r>
          </a:p>
        </p:txBody>
      </p:sp>
      <p:sp>
        <p:nvSpPr>
          <p:cNvPr id="24" name="Rectangle 23"/>
          <p:cNvSpPr/>
          <p:nvPr/>
        </p:nvSpPr>
        <p:spPr>
          <a:xfrm>
            <a:off x="7380312" y="5628440"/>
            <a:ext cx="1254019" cy="9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GB">
              <a:solidFill>
                <a:schemeClr val="tx1"/>
              </a:solidFill>
            </a:endParaRPr>
          </a:p>
        </p:txBody>
      </p:sp>
      <p:sp>
        <p:nvSpPr>
          <p:cNvPr id="25" name="Rectangle 24"/>
          <p:cNvSpPr/>
          <p:nvPr/>
        </p:nvSpPr>
        <p:spPr>
          <a:xfrm>
            <a:off x="7380312" y="5466679"/>
            <a:ext cx="1254019" cy="1384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15962" tIns="0" rIns="71987" bIns="0" rtlCol="0" anchor="b">
            <a:spAutoFit/>
          </a:bodyPr>
          <a:lstStyle/>
          <a:p>
            <a:r>
              <a:rPr lang="en-GB" sz="900" cap="all" dirty="0">
                <a:solidFill>
                  <a:schemeClr val="tx1"/>
                </a:solidFill>
              </a:rPr>
              <a:t>HOUSING</a:t>
            </a:r>
          </a:p>
        </p:txBody>
      </p:sp>
    </p:spTree>
    <p:extLst>
      <p:ext uri="{BB962C8B-B14F-4D97-AF65-F5344CB8AC3E}">
        <p14:creationId xmlns:p14="http://schemas.microsoft.com/office/powerpoint/2010/main" val="3321739077"/>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graphicEl>
                                              <a:chart seriesIdx="0" categoryIdx="-4" bldStep="series"/>
                                            </p:graphicEl>
                                          </p:spTgt>
                                        </p:tgtEl>
                                        <p:attrNameLst>
                                          <p:attrName>style.visibility</p:attrName>
                                        </p:attrNameLst>
                                      </p:cBhvr>
                                      <p:to>
                                        <p:strVal val="visible"/>
                                      </p:to>
                                    </p:set>
                                    <p:animEffect transition="in" filter="wipe(left)">
                                      <p:cBhvr>
                                        <p:cTn id="7" dur="2000"/>
                                        <p:tgtEl>
                                          <p:spTgt spid="13">
                                            <p:graphicEl>
                                              <a:chart seriesIdx="0" categoryIdx="-4" bldStep="series"/>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graphicEl>
                                              <a:chart seriesIdx="1" categoryIdx="-4" bldStep="series"/>
                                            </p:graphicEl>
                                          </p:spTgt>
                                        </p:tgtEl>
                                        <p:attrNameLst>
                                          <p:attrName>style.visibility</p:attrName>
                                        </p:attrNameLst>
                                      </p:cBhvr>
                                      <p:to>
                                        <p:strVal val="visible"/>
                                      </p:to>
                                    </p:set>
                                    <p:animEffect transition="in" filter="wipe(left)">
                                      <p:cBhvr>
                                        <p:cTn id="12" dur="2000"/>
                                        <p:tgtEl>
                                          <p:spTgt spid="13">
                                            <p:graphicEl>
                                              <a:chart seriesIdx="1" categoryIdx="-4" bldStep="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graphicEl>
                                              <a:chart seriesIdx="2" categoryIdx="-4" bldStep="series"/>
                                            </p:graphicEl>
                                          </p:spTgt>
                                        </p:tgtEl>
                                        <p:attrNameLst>
                                          <p:attrName>style.visibility</p:attrName>
                                        </p:attrNameLst>
                                      </p:cBhvr>
                                      <p:to>
                                        <p:strVal val="visible"/>
                                      </p:to>
                                    </p:set>
                                    <p:animEffect transition="in" filter="wipe(left)">
                                      <p:cBhvr>
                                        <p:cTn id="17" dur="2000"/>
                                        <p:tgtEl>
                                          <p:spTgt spid="13">
                                            <p:graphicEl>
                                              <a:chart seriesIdx="2" categoryIdx="-4" bldStep="series"/>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graphicEl>
                                              <a:chart seriesIdx="3" categoryIdx="-4" bldStep="series"/>
                                            </p:graphicEl>
                                          </p:spTgt>
                                        </p:tgtEl>
                                        <p:attrNameLst>
                                          <p:attrName>style.visibility</p:attrName>
                                        </p:attrNameLst>
                                      </p:cBhvr>
                                      <p:to>
                                        <p:strVal val="visible"/>
                                      </p:to>
                                    </p:set>
                                    <p:animEffect transition="in" filter="wipe(left)">
                                      <p:cBhvr>
                                        <p:cTn id="22" dur="2000"/>
                                        <p:tgtEl>
                                          <p:spTgt spid="13">
                                            <p:graphicEl>
                                              <a:chart seriesIdx="3" categoryIdx="-4" bldStep="series"/>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graphicEl>
                                              <a:chart seriesIdx="4" categoryIdx="-4" bldStep="series"/>
                                            </p:graphicEl>
                                          </p:spTgt>
                                        </p:tgtEl>
                                        <p:attrNameLst>
                                          <p:attrName>style.visibility</p:attrName>
                                        </p:attrNameLst>
                                      </p:cBhvr>
                                      <p:to>
                                        <p:strVal val="visible"/>
                                      </p:to>
                                    </p:set>
                                    <p:animEffect transition="in" filter="wipe(left)">
                                      <p:cBhvr>
                                        <p:cTn id="27" dur="2000"/>
                                        <p:tgtEl>
                                          <p:spTgt spid="13">
                                            <p:graphicEl>
                                              <a:chart seriesIdx="4" categoryIdx="-4" bldStep="series"/>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3">
                                            <p:graphicEl>
                                              <a:chart seriesIdx="5" categoryIdx="-4" bldStep="series"/>
                                            </p:graphicEl>
                                          </p:spTgt>
                                        </p:tgtEl>
                                        <p:attrNameLst>
                                          <p:attrName>style.visibility</p:attrName>
                                        </p:attrNameLst>
                                      </p:cBhvr>
                                      <p:to>
                                        <p:strVal val="visible"/>
                                      </p:to>
                                    </p:set>
                                    <p:animEffect transition="in" filter="wipe(left)">
                                      <p:cBhvr>
                                        <p:cTn id="32" dur="2000"/>
                                        <p:tgtEl>
                                          <p:spTgt spid="13">
                                            <p:graphicEl>
                                              <a:chart seriesIdx="5"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Sub>
          <a:bldChart bld="series" animBg="0"/>
        </p:bldSub>
      </p:bldGraphic>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054"/>
          <p:cNvGrpSpPr/>
          <p:nvPr/>
        </p:nvGrpSpPr>
        <p:grpSpPr>
          <a:xfrm>
            <a:off x="4427984" y="1488632"/>
            <a:ext cx="1478454" cy="3757448"/>
            <a:chOff x="4683622" y="1390222"/>
            <a:chExt cx="1478454" cy="3757448"/>
          </a:xfrm>
        </p:grpSpPr>
        <p:cxnSp>
          <p:nvCxnSpPr>
            <p:cNvPr id="50" name="Straight Connector 49"/>
            <p:cNvCxnSpPr/>
            <p:nvPr/>
          </p:nvCxnSpPr>
          <p:spPr>
            <a:xfrm>
              <a:off x="6135436" y="1556220"/>
              <a:ext cx="0" cy="3591450"/>
            </a:xfrm>
            <a:prstGeom prst="line">
              <a:avLst/>
            </a:prstGeom>
            <a:ln w="508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57" name="Rectangle 56"/>
            <p:cNvSpPr/>
            <p:nvPr/>
          </p:nvSpPr>
          <p:spPr>
            <a:xfrm>
              <a:off x="4683622" y="1390222"/>
              <a:ext cx="1478454" cy="226591"/>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spAutoFit/>
            </a:bodyPr>
            <a:lstStyle/>
            <a:p>
              <a:pPr algn="ctr"/>
              <a:r>
                <a:rPr lang="en-GB" sz="1000" dirty="0">
                  <a:solidFill>
                    <a:schemeClr val="bg2">
                      <a:lumMod val="25000"/>
                    </a:schemeClr>
                  </a:solidFill>
                </a:rPr>
                <a:t>Cameron becomes PM</a:t>
              </a:r>
            </a:p>
          </p:txBody>
        </p:sp>
      </p:grpSp>
      <p:cxnSp>
        <p:nvCxnSpPr>
          <p:cNvPr id="44" name="Straight Connector 43"/>
          <p:cNvCxnSpPr/>
          <p:nvPr/>
        </p:nvCxnSpPr>
        <p:spPr>
          <a:xfrm flipV="1">
            <a:off x="7956376" y="4215004"/>
            <a:ext cx="216024" cy="146390"/>
          </a:xfrm>
          <a:prstGeom prst="line">
            <a:avLst/>
          </a:prstGeom>
          <a:ln>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063" name="Text Box 16"/>
          <p:cNvSpPr txBox="1">
            <a:spLocks noChangeArrowheads="1"/>
          </p:cNvSpPr>
          <p:nvPr/>
        </p:nvSpPr>
        <p:spPr bwMode="auto">
          <a:xfrm>
            <a:off x="6100397" y="6223004"/>
            <a:ext cx="3069980" cy="333375"/>
          </a:xfrm>
          <a:prstGeom prst="rect">
            <a:avLst/>
          </a:prstGeom>
          <a:noFill/>
          <a:ln w="9525">
            <a:noFill/>
            <a:miter lim="800000"/>
            <a:headEnd/>
            <a:tailEnd/>
          </a:ln>
        </p:spPr>
        <p:txBody>
          <a:bodyPr lIns="91424" tIns="45712" rIns="91424" bIns="45712" anchor="b"/>
          <a:lstStyle/>
          <a:p>
            <a:pPr>
              <a:lnSpc>
                <a:spcPct val="85000"/>
              </a:lnSpc>
              <a:spcBef>
                <a:spcPct val="50000"/>
              </a:spcBef>
            </a:pPr>
            <a:endParaRPr lang="en-GB" dirty="0"/>
          </a:p>
        </p:txBody>
      </p:sp>
      <p:sp>
        <p:nvSpPr>
          <p:cNvPr id="26" name="Rectangle 3"/>
          <p:cNvSpPr>
            <a:spLocks noGrp="1" noChangeArrowheads="1"/>
          </p:cNvSpPr>
          <p:nvPr>
            <p:ph type="title"/>
          </p:nvPr>
        </p:nvSpPr>
        <p:spPr/>
        <p:txBody>
          <a:bodyPr/>
          <a:lstStyle/>
          <a:p>
            <a:r>
              <a:rPr lang="en-GB" smtClean="0"/>
              <a:t>Issues Facing Britain: </a:t>
            </a:r>
            <a:br>
              <a:rPr lang="en-GB" smtClean="0"/>
            </a:br>
            <a:r>
              <a:rPr lang="en-GB" smtClean="0"/>
              <a:t>Economy / Economic situation</a:t>
            </a:r>
            <a:endParaRPr lang="en-GB" dirty="0"/>
          </a:p>
        </p:txBody>
      </p:sp>
      <p:sp>
        <p:nvSpPr>
          <p:cNvPr id="27" name="Text Placeholder 22"/>
          <p:cNvSpPr>
            <a:spLocks noGrp="1"/>
          </p:cNvSpPr>
          <p:nvPr>
            <p:ph type="body" sz="quarter" idx="13"/>
          </p:nvPr>
        </p:nvSpPr>
        <p:spPr/>
        <p:txBody>
          <a:bodyPr/>
          <a:lstStyle/>
          <a:p>
            <a:r>
              <a:rPr lang="en-US" smtClean="0"/>
              <a:t>What do you see as the most/other important issues facing Britain today?</a:t>
            </a:r>
            <a:endParaRPr lang="en-US" dirty="0" smtClean="0"/>
          </a:p>
        </p:txBody>
      </p:sp>
      <p:sp>
        <p:nvSpPr>
          <p:cNvPr id="25" name="Text Placeholder 24"/>
          <p:cNvSpPr>
            <a:spLocks noGrp="1"/>
          </p:cNvSpPr>
          <p:nvPr>
            <p:ph type="body" sz="quarter" idx="15"/>
          </p:nvPr>
        </p:nvSpPr>
        <p:spPr/>
        <p:txBody>
          <a:bodyPr>
            <a:normAutofit/>
          </a:bodyPr>
          <a:lstStyle/>
          <a:p>
            <a:r>
              <a:rPr lang="en-GB" dirty="0"/>
              <a:t>Source: Ipsos MORI Issues Index</a:t>
            </a:r>
          </a:p>
        </p:txBody>
      </p:sp>
      <p:graphicFrame>
        <p:nvGraphicFramePr>
          <p:cNvPr id="30" name="Chart 29"/>
          <p:cNvGraphicFramePr/>
          <p:nvPr>
            <p:extLst>
              <p:ext uri="{D42A27DB-BD31-4B8C-83A1-F6EECF244321}">
                <p14:modId xmlns:p14="http://schemas.microsoft.com/office/powerpoint/2010/main" val="1556932711"/>
              </p:ext>
            </p:extLst>
          </p:nvPr>
        </p:nvGraphicFramePr>
        <p:xfrm>
          <a:off x="395536" y="1684055"/>
          <a:ext cx="7992888" cy="4028400"/>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20"/>
          <p:cNvSpPr>
            <a:spLocks noChangeArrowheads="1"/>
          </p:cNvSpPr>
          <p:nvPr/>
        </p:nvSpPr>
        <p:spPr bwMode="auto">
          <a:xfrm>
            <a:off x="1259632" y="2993178"/>
            <a:ext cx="1285677" cy="514254"/>
          </a:xfrm>
          <a:prstGeom prst="rect">
            <a:avLst/>
          </a:prstGeom>
          <a:noFill/>
          <a:ln w="9525">
            <a:noFill/>
            <a:miter lim="800000"/>
            <a:headEnd/>
            <a:tailEnd/>
          </a:ln>
        </p:spPr>
        <p:txBody>
          <a:bodyPr lIns="91424" tIns="45712" rIns="91424" bIns="45712">
            <a:spAutoFit/>
          </a:bodyPr>
          <a:lstStyle/>
          <a:p>
            <a:r>
              <a:rPr lang="en-GB" sz="900" b="1" dirty="0"/>
              <a:t>Global Recession and Russian Financial crisis </a:t>
            </a:r>
          </a:p>
        </p:txBody>
      </p:sp>
      <p:sp>
        <p:nvSpPr>
          <p:cNvPr id="15" name="Rectangle 21"/>
          <p:cNvSpPr>
            <a:spLocks noChangeArrowheads="1"/>
          </p:cNvSpPr>
          <p:nvPr/>
        </p:nvSpPr>
        <p:spPr bwMode="auto">
          <a:xfrm>
            <a:off x="3419872" y="2396175"/>
            <a:ext cx="1636484" cy="514254"/>
          </a:xfrm>
          <a:prstGeom prst="rect">
            <a:avLst/>
          </a:prstGeom>
          <a:noFill/>
          <a:ln w="9525">
            <a:noFill/>
            <a:miter lim="800000"/>
            <a:headEnd/>
            <a:tailEnd/>
          </a:ln>
        </p:spPr>
        <p:txBody>
          <a:bodyPr wrap="square" lIns="91424" tIns="45712" rIns="91424" bIns="45712">
            <a:spAutoFit/>
          </a:bodyPr>
          <a:lstStyle/>
          <a:p>
            <a:pPr algn="r"/>
            <a:r>
              <a:rPr lang="en-GB" sz="900" b="1" dirty="0"/>
              <a:t>Highest score since 1992; Most important issue for the first time</a:t>
            </a:r>
          </a:p>
        </p:txBody>
      </p:sp>
      <p:sp>
        <p:nvSpPr>
          <p:cNvPr id="16" name="Rectangle 15"/>
          <p:cNvSpPr>
            <a:spLocks noChangeArrowheads="1"/>
          </p:cNvSpPr>
          <p:nvPr/>
        </p:nvSpPr>
        <p:spPr bwMode="auto">
          <a:xfrm>
            <a:off x="4572001" y="4889809"/>
            <a:ext cx="1480155" cy="374679"/>
          </a:xfrm>
          <a:prstGeom prst="rect">
            <a:avLst/>
          </a:prstGeom>
          <a:noFill/>
          <a:ln w="9525">
            <a:noFill/>
            <a:miter lim="800000"/>
            <a:headEnd/>
            <a:tailEnd/>
          </a:ln>
        </p:spPr>
        <p:txBody>
          <a:bodyPr wrap="square" lIns="91424" tIns="45712" rIns="91424" bIns="45712">
            <a:spAutoFit/>
          </a:bodyPr>
          <a:lstStyle/>
          <a:p>
            <a:r>
              <a:rPr lang="en-GB" sz="900" b="1" dirty="0"/>
              <a:t>Sub-prime mortgage crisis in the US </a:t>
            </a:r>
          </a:p>
        </p:txBody>
      </p:sp>
      <p:sp>
        <p:nvSpPr>
          <p:cNvPr id="18" name="Rectangle 29"/>
          <p:cNvSpPr>
            <a:spLocks noChangeArrowheads="1"/>
          </p:cNvSpPr>
          <p:nvPr/>
        </p:nvSpPr>
        <p:spPr bwMode="auto">
          <a:xfrm>
            <a:off x="5004048" y="3281210"/>
            <a:ext cx="935272" cy="514254"/>
          </a:xfrm>
          <a:prstGeom prst="rect">
            <a:avLst/>
          </a:prstGeom>
          <a:noFill/>
          <a:ln w="9525">
            <a:noFill/>
            <a:miter lim="800000"/>
            <a:headEnd/>
            <a:tailEnd/>
          </a:ln>
        </p:spPr>
        <p:txBody>
          <a:bodyPr lIns="91424" tIns="45712" rIns="91424" bIns="45712">
            <a:spAutoFit/>
          </a:bodyPr>
          <a:lstStyle/>
          <a:p>
            <a:pPr algn="r"/>
            <a:r>
              <a:rPr lang="en-GB" sz="900" b="1" dirty="0"/>
              <a:t>End of recession announced</a:t>
            </a:r>
          </a:p>
        </p:txBody>
      </p:sp>
      <p:cxnSp>
        <p:nvCxnSpPr>
          <p:cNvPr id="21" name="Straight Connector 20"/>
          <p:cNvCxnSpPr>
            <a:stCxn id="14" idx="2"/>
          </p:cNvCxnSpPr>
          <p:nvPr/>
        </p:nvCxnSpPr>
        <p:spPr bwMode="auto">
          <a:xfrm>
            <a:off x="1902471" y="3507432"/>
            <a:ext cx="58374" cy="440406"/>
          </a:xfrm>
          <a:prstGeom prst="line">
            <a:avLst/>
          </a:prstGeom>
          <a:solidFill>
            <a:schemeClr val="accent2"/>
          </a:solidFill>
          <a:ln w="9525" cap="flat" cmpd="sng" algn="ctr">
            <a:noFill/>
            <a:prstDash val="solid"/>
            <a:round/>
            <a:headEnd type="none" w="med" len="med"/>
            <a:tailEnd type="none" w="med" len="med"/>
          </a:ln>
          <a:effectLst/>
        </p:spPr>
      </p:cxnSp>
      <p:cxnSp>
        <p:nvCxnSpPr>
          <p:cNvPr id="33" name="Straight Connector 32"/>
          <p:cNvCxnSpPr>
            <a:endCxn id="14" idx="2"/>
          </p:cNvCxnSpPr>
          <p:nvPr/>
        </p:nvCxnSpPr>
        <p:spPr bwMode="auto">
          <a:xfrm flipV="1">
            <a:off x="1902411" y="3507432"/>
            <a:ext cx="60" cy="380740"/>
          </a:xfrm>
          <a:prstGeom prst="line">
            <a:avLst/>
          </a:prstGeom>
          <a:solidFill>
            <a:schemeClr val="accent2"/>
          </a:solidFill>
          <a:ln w="9525" cap="flat" cmpd="sng" algn="ctr">
            <a:noFill/>
            <a:prstDash val="solid"/>
            <a:round/>
            <a:headEnd type="none" w="med" len="med"/>
            <a:tailEnd type="none" w="med" len="med"/>
          </a:ln>
          <a:effectLst/>
        </p:spPr>
      </p:cxnSp>
      <p:sp>
        <p:nvSpPr>
          <p:cNvPr id="28" name="Rectangle 29"/>
          <p:cNvSpPr>
            <a:spLocks noChangeArrowheads="1"/>
          </p:cNvSpPr>
          <p:nvPr/>
        </p:nvSpPr>
        <p:spPr bwMode="auto">
          <a:xfrm>
            <a:off x="7148643" y="4293097"/>
            <a:ext cx="1167774" cy="514254"/>
          </a:xfrm>
          <a:prstGeom prst="rect">
            <a:avLst/>
          </a:prstGeom>
          <a:noFill/>
          <a:ln w="9525">
            <a:noFill/>
            <a:miter lim="800000"/>
            <a:headEnd/>
            <a:tailEnd/>
          </a:ln>
        </p:spPr>
        <p:txBody>
          <a:bodyPr wrap="square" lIns="91424" tIns="45712" rIns="91424" bIns="45712">
            <a:spAutoFit/>
          </a:bodyPr>
          <a:lstStyle/>
          <a:p>
            <a:pPr algn="r"/>
            <a:r>
              <a:rPr lang="en-GB" sz="900" b="1" dirty="0"/>
              <a:t>Lowest score since March 2008 (22%)</a:t>
            </a:r>
          </a:p>
        </p:txBody>
      </p:sp>
      <p:sp>
        <p:nvSpPr>
          <p:cNvPr id="62" name="Rectangle 17"/>
          <p:cNvSpPr>
            <a:spLocks noChangeArrowheads="1"/>
          </p:cNvSpPr>
          <p:nvPr/>
        </p:nvSpPr>
        <p:spPr bwMode="auto">
          <a:xfrm>
            <a:off x="3995936" y="3636432"/>
            <a:ext cx="1169010" cy="374679"/>
          </a:xfrm>
          <a:prstGeom prst="rect">
            <a:avLst/>
          </a:prstGeom>
          <a:noFill/>
          <a:ln w="9525">
            <a:noFill/>
            <a:miter lim="800000"/>
            <a:headEnd/>
            <a:tailEnd/>
          </a:ln>
        </p:spPr>
        <p:txBody>
          <a:bodyPr wrap="square" lIns="91424" tIns="45712" rIns="91424" bIns="45712">
            <a:spAutoFit/>
          </a:bodyPr>
          <a:lstStyle/>
          <a:p>
            <a:pPr algn="r"/>
            <a:r>
              <a:rPr lang="en-GB" sz="900" b="1" dirty="0"/>
              <a:t>Northern Rock nationalised</a:t>
            </a:r>
          </a:p>
        </p:txBody>
      </p:sp>
      <p:cxnSp>
        <p:nvCxnSpPr>
          <p:cNvPr id="3" name="Straight Connector 2"/>
          <p:cNvCxnSpPr/>
          <p:nvPr/>
        </p:nvCxnSpPr>
        <p:spPr>
          <a:xfrm flipV="1">
            <a:off x="1403648" y="3450355"/>
            <a:ext cx="0" cy="370742"/>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5004048" y="2636912"/>
            <a:ext cx="27951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4644008" y="4630549"/>
            <a:ext cx="0" cy="44392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flipV="1">
            <a:off x="5004048" y="3947838"/>
            <a:ext cx="72008" cy="207183"/>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5796136" y="2993179"/>
            <a:ext cx="0" cy="288031"/>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2033738"/>
      </p:ext>
    </p:extLst>
  </p:cSld>
  <p:clrMapOvr>
    <a:masterClrMapping/>
  </p:clrMapOvr>
  <p:transition>
    <p:cut/>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4"/>
          <p:cNvGrpSpPr/>
          <p:nvPr/>
        </p:nvGrpSpPr>
        <p:grpSpPr>
          <a:xfrm>
            <a:off x="4427984" y="1469734"/>
            <a:ext cx="1478454" cy="3757448"/>
            <a:chOff x="4683622" y="1390222"/>
            <a:chExt cx="1478454" cy="3757448"/>
          </a:xfrm>
        </p:grpSpPr>
        <p:cxnSp>
          <p:nvCxnSpPr>
            <p:cNvPr id="46" name="Straight Connector 45"/>
            <p:cNvCxnSpPr/>
            <p:nvPr/>
          </p:nvCxnSpPr>
          <p:spPr>
            <a:xfrm>
              <a:off x="6135436" y="1556220"/>
              <a:ext cx="0" cy="3591450"/>
            </a:xfrm>
            <a:prstGeom prst="line">
              <a:avLst/>
            </a:prstGeom>
            <a:ln w="508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a:off x="4683622" y="1390222"/>
              <a:ext cx="1478454" cy="226591"/>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spAutoFit/>
            </a:bodyPr>
            <a:lstStyle/>
            <a:p>
              <a:pPr algn="ctr"/>
              <a:r>
                <a:rPr lang="en-GB" sz="1000" dirty="0">
                  <a:solidFill>
                    <a:schemeClr val="bg2">
                      <a:lumMod val="25000"/>
                    </a:schemeClr>
                  </a:solidFill>
                </a:rPr>
                <a:t>Cameron becomes PM</a:t>
              </a:r>
            </a:p>
          </p:txBody>
        </p:sp>
      </p:grpSp>
      <p:sp>
        <p:nvSpPr>
          <p:cNvPr id="26" name="Rectangle 3"/>
          <p:cNvSpPr>
            <a:spLocks noGrp="1" noChangeArrowheads="1"/>
          </p:cNvSpPr>
          <p:nvPr>
            <p:ph type="title"/>
          </p:nvPr>
        </p:nvSpPr>
        <p:spPr/>
        <p:txBody>
          <a:bodyPr/>
          <a:lstStyle/>
          <a:p>
            <a:r>
              <a:rPr lang="en-GB" smtClean="0"/>
              <a:t>Issues Facing Britain: </a:t>
            </a:r>
            <a:br>
              <a:rPr lang="en-GB" smtClean="0"/>
            </a:br>
            <a:r>
              <a:rPr lang="en-GB" smtClean="0"/>
              <a:t>Immigration / Immigrants*</a:t>
            </a:r>
            <a:endParaRPr lang="en-GB" dirty="0"/>
          </a:p>
        </p:txBody>
      </p:sp>
      <p:sp>
        <p:nvSpPr>
          <p:cNvPr id="27" name="Text Placeholder 22"/>
          <p:cNvSpPr>
            <a:spLocks noGrp="1"/>
          </p:cNvSpPr>
          <p:nvPr>
            <p:ph type="body" sz="quarter" idx="13"/>
          </p:nvPr>
        </p:nvSpPr>
        <p:spPr/>
        <p:txBody>
          <a:bodyPr/>
          <a:lstStyle/>
          <a:p>
            <a:r>
              <a:rPr lang="en-US" smtClean="0"/>
              <a:t>What do you see as the most/other important issues facing Britain today?</a:t>
            </a:r>
            <a:endParaRPr lang="en-US" dirty="0" smtClean="0"/>
          </a:p>
        </p:txBody>
      </p:sp>
      <p:graphicFrame>
        <p:nvGraphicFramePr>
          <p:cNvPr id="36" name="Object 2"/>
          <p:cNvGraphicFramePr>
            <a:graphicFrameLocks noChangeAspect="1"/>
          </p:cNvGraphicFramePr>
          <p:nvPr>
            <p:extLst>
              <p:ext uri="{D42A27DB-BD31-4B8C-83A1-F6EECF244321}">
                <p14:modId xmlns:p14="http://schemas.microsoft.com/office/powerpoint/2010/main" val="3825229457"/>
              </p:ext>
            </p:extLst>
          </p:nvPr>
        </p:nvGraphicFramePr>
        <p:xfrm>
          <a:off x="396000" y="1684801"/>
          <a:ext cx="7992000" cy="4138349"/>
        </p:xfrm>
        <a:graphic>
          <a:graphicData uri="http://schemas.openxmlformats.org/drawingml/2006/chart">
            <c:chart xmlns:c="http://schemas.openxmlformats.org/drawingml/2006/chart" xmlns:r="http://schemas.openxmlformats.org/officeDocument/2006/relationships" r:id="rId3"/>
          </a:graphicData>
        </a:graphic>
      </p:graphicFrame>
      <p:sp>
        <p:nvSpPr>
          <p:cNvPr id="32" name="Rectangle 18"/>
          <p:cNvSpPr>
            <a:spLocks noChangeArrowheads="1"/>
          </p:cNvSpPr>
          <p:nvPr/>
        </p:nvSpPr>
        <p:spPr bwMode="auto">
          <a:xfrm>
            <a:off x="1691681" y="2552940"/>
            <a:ext cx="2208386" cy="374679"/>
          </a:xfrm>
          <a:prstGeom prst="rect">
            <a:avLst/>
          </a:prstGeom>
          <a:noFill/>
          <a:ln w="9525">
            <a:noFill/>
            <a:miter lim="800000"/>
            <a:headEnd/>
            <a:tailEnd/>
          </a:ln>
        </p:spPr>
        <p:txBody>
          <a:bodyPr wrap="square" lIns="91424" tIns="45712" rIns="91424" bIns="45712" anchor="ctr">
            <a:spAutoFit/>
          </a:bodyPr>
          <a:lstStyle/>
          <a:p>
            <a:pPr algn="r"/>
            <a:r>
              <a:rPr lang="en-GB" sz="900" b="1" dirty="0"/>
              <a:t>Border controls relaxed for “A8” EU Countries (Poland, etc.) </a:t>
            </a:r>
            <a:endParaRPr lang="fr-FR" sz="900" b="1" dirty="0"/>
          </a:p>
        </p:txBody>
      </p:sp>
      <p:cxnSp>
        <p:nvCxnSpPr>
          <p:cNvPr id="21" name="Straight Connector 20"/>
          <p:cNvCxnSpPr/>
          <p:nvPr/>
        </p:nvCxnSpPr>
        <p:spPr bwMode="auto">
          <a:xfrm>
            <a:off x="1691741" y="3301082"/>
            <a:ext cx="59176" cy="491458"/>
          </a:xfrm>
          <a:prstGeom prst="line">
            <a:avLst/>
          </a:prstGeom>
          <a:solidFill>
            <a:schemeClr val="accent2"/>
          </a:solidFill>
          <a:ln w="9525" cap="flat" cmpd="sng" algn="ctr">
            <a:noFill/>
            <a:prstDash val="solid"/>
            <a:round/>
            <a:headEnd type="none" w="med" len="med"/>
            <a:tailEnd type="none" w="med" len="med"/>
          </a:ln>
          <a:effectLst/>
        </p:spPr>
      </p:cxnSp>
      <p:cxnSp>
        <p:nvCxnSpPr>
          <p:cNvPr id="33" name="Straight Connector 32"/>
          <p:cNvCxnSpPr/>
          <p:nvPr/>
        </p:nvCxnSpPr>
        <p:spPr bwMode="auto">
          <a:xfrm flipV="1">
            <a:off x="1691681" y="3301082"/>
            <a:ext cx="61" cy="432292"/>
          </a:xfrm>
          <a:prstGeom prst="line">
            <a:avLst/>
          </a:prstGeom>
          <a:solidFill>
            <a:schemeClr val="accent2"/>
          </a:solidFill>
          <a:ln w="9525" cap="flat" cmpd="sng" algn="ctr">
            <a:noFill/>
            <a:prstDash val="solid"/>
            <a:round/>
            <a:headEnd type="none" w="med" len="med"/>
            <a:tailEnd type="none" w="med" len="med"/>
          </a:ln>
          <a:effectLst/>
        </p:spPr>
      </p:cxnSp>
      <p:cxnSp>
        <p:nvCxnSpPr>
          <p:cNvPr id="31" name="Straight Connector 30"/>
          <p:cNvCxnSpPr/>
          <p:nvPr/>
        </p:nvCxnSpPr>
        <p:spPr>
          <a:xfrm>
            <a:off x="3606246" y="2906386"/>
            <a:ext cx="0" cy="666630"/>
          </a:xfrm>
          <a:prstGeom prst="line">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125995" y="2893871"/>
            <a:ext cx="582977" cy="31074"/>
          </a:xfrm>
          <a:prstGeom prst="line">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7164289" y="2132856"/>
            <a:ext cx="792088" cy="112658"/>
          </a:xfrm>
          <a:prstGeom prst="line">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3" name="Text Placeholder 24"/>
          <p:cNvSpPr txBox="1">
            <a:spLocks/>
          </p:cNvSpPr>
          <p:nvPr/>
        </p:nvSpPr>
        <p:spPr bwMode="gray">
          <a:xfrm>
            <a:off x="5940152" y="5852790"/>
            <a:ext cx="2635722" cy="298800"/>
          </a:xfrm>
          <a:prstGeom prst="rect">
            <a:avLst/>
          </a:prstGeom>
        </p:spPr>
        <p:txBody>
          <a:bodyPr vert="horz" lIns="0" tIns="0" rIns="0" bIns="0" rtlCol="0" anchor="ctr">
            <a:normAutofit/>
          </a:bodyPr>
          <a:lstStyle>
            <a:lvl1pPr marL="0" indent="0" algn="r" defTabSz="914400" rtl="0" eaLnBrk="1" latinLnBrk="0" hangingPunct="1">
              <a:spcBef>
                <a:spcPts val="0"/>
              </a:spcBef>
              <a:buFont typeface="Arial" panose="020B0604020202020204" pitchFamily="34" charset="0"/>
              <a:buNone/>
              <a:defRPr lang="en-GB" sz="800" kern="1200" dirty="0">
                <a:solidFill>
                  <a:schemeClr val="tx1"/>
                </a:solidFill>
                <a:latin typeface="+mn-lt"/>
                <a:ea typeface="+mn-ea"/>
                <a:cs typeface="+mn-cs"/>
              </a:defRPr>
            </a:lvl1pPr>
            <a:lvl2pPr marL="0" indent="0" algn="l" defTabSz="914400" rtl="0" eaLnBrk="1" latinLnBrk="0" hangingPunct="1">
              <a:spcBef>
                <a:spcPts val="1200"/>
              </a:spcBef>
              <a:spcAft>
                <a:spcPts val="300"/>
              </a:spcAft>
              <a:buFont typeface="Arial" panose="020B0604020202020204" pitchFamily="34" charset="0"/>
              <a:buNone/>
              <a:defRPr sz="1200" kern="1200">
                <a:solidFill>
                  <a:schemeClr val="tx1"/>
                </a:solidFill>
                <a:latin typeface="+mn-lt"/>
                <a:ea typeface="+mn-ea"/>
                <a:cs typeface="+mn-cs"/>
              </a:defRPr>
            </a:lvl2pPr>
            <a:lvl3pPr marL="152400" indent="-142875" algn="l" defTabSz="914400" rtl="0" eaLnBrk="1" latinLnBrk="0" hangingPunct="1">
              <a:spcBef>
                <a:spcPts val="600"/>
              </a:spcBef>
              <a:spcAft>
                <a:spcPts val="300"/>
              </a:spcAft>
              <a:buFont typeface="Arial" panose="020B0604020202020204" pitchFamily="34" charset="0"/>
              <a:buChar char="•"/>
              <a:defRPr sz="1100" kern="1200">
                <a:solidFill>
                  <a:schemeClr val="tx1"/>
                </a:solidFill>
                <a:latin typeface="+mn-lt"/>
                <a:ea typeface="+mn-ea"/>
                <a:cs typeface="+mn-cs"/>
              </a:defRPr>
            </a:lvl3pPr>
            <a:lvl4pPr marL="361950" indent="-180975" algn="l" defTabSz="914400" rtl="0" eaLnBrk="1" latinLnBrk="0" hangingPunct="1">
              <a:spcBef>
                <a:spcPts val="300"/>
              </a:spcBef>
              <a:spcAft>
                <a:spcPts val="300"/>
              </a:spcAft>
              <a:buFont typeface="Arial" panose="020B0604020202020204" pitchFamily="34" charset="0"/>
              <a:buChar char="•"/>
              <a:tabLst/>
              <a:defRPr sz="1000" kern="1200">
                <a:solidFill>
                  <a:schemeClr val="tx1"/>
                </a:solidFill>
                <a:latin typeface="+mn-lt"/>
                <a:ea typeface="+mn-ea"/>
                <a:cs typeface="+mn-cs"/>
              </a:defRPr>
            </a:lvl4pPr>
            <a:lvl5pPr marL="542925" indent="-180975" algn="l" defTabSz="914400" rtl="0" eaLnBrk="1" latinLnBrk="0" hangingPunct="1">
              <a:spcBef>
                <a:spcPts val="0"/>
              </a:spcBef>
              <a:spcAft>
                <a:spcPts val="300"/>
              </a:spcAft>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dirty="0"/>
              <a:t>Source: Ipsos MORI Issues Index</a:t>
            </a:r>
          </a:p>
        </p:txBody>
      </p:sp>
      <p:sp>
        <p:nvSpPr>
          <p:cNvPr id="34" name="Rectangle 18"/>
          <p:cNvSpPr>
            <a:spLocks noChangeArrowheads="1"/>
          </p:cNvSpPr>
          <p:nvPr/>
        </p:nvSpPr>
        <p:spPr bwMode="auto">
          <a:xfrm>
            <a:off x="6012160" y="2566672"/>
            <a:ext cx="1228206" cy="653830"/>
          </a:xfrm>
          <a:prstGeom prst="rect">
            <a:avLst/>
          </a:prstGeom>
          <a:noFill/>
          <a:ln w="9525">
            <a:noFill/>
            <a:miter lim="800000"/>
            <a:headEnd/>
            <a:tailEnd/>
          </a:ln>
        </p:spPr>
        <p:txBody>
          <a:bodyPr wrap="square" lIns="91424" tIns="45712" rIns="91424" bIns="45712" anchor="ctr">
            <a:spAutoFit/>
          </a:bodyPr>
          <a:lstStyle/>
          <a:p>
            <a:pPr algn="r"/>
            <a:r>
              <a:rPr lang="en-GB" sz="900" b="1" dirty="0"/>
              <a:t>Border controls relaxed for Romanians and Bulgarians</a:t>
            </a:r>
            <a:endParaRPr lang="fr-FR" sz="900" b="1" dirty="0"/>
          </a:p>
        </p:txBody>
      </p:sp>
      <p:sp>
        <p:nvSpPr>
          <p:cNvPr id="18" name="Rectangle 29"/>
          <p:cNvSpPr>
            <a:spLocks noChangeArrowheads="1"/>
          </p:cNvSpPr>
          <p:nvPr/>
        </p:nvSpPr>
        <p:spPr bwMode="auto">
          <a:xfrm>
            <a:off x="6012160" y="2060848"/>
            <a:ext cx="1296144" cy="374679"/>
          </a:xfrm>
          <a:prstGeom prst="rect">
            <a:avLst/>
          </a:prstGeom>
          <a:noFill/>
          <a:ln w="9525">
            <a:noFill/>
            <a:miter lim="800000"/>
            <a:headEnd/>
            <a:tailEnd/>
          </a:ln>
        </p:spPr>
        <p:txBody>
          <a:bodyPr wrap="square" lIns="91424" tIns="45712" rIns="91424" bIns="45712">
            <a:spAutoFit/>
          </a:bodyPr>
          <a:lstStyle/>
          <a:p>
            <a:pPr algn="r"/>
            <a:r>
              <a:rPr lang="en-GB" sz="900" b="1" dirty="0"/>
              <a:t>Highest concern ever recorded (56%)</a:t>
            </a:r>
          </a:p>
        </p:txBody>
      </p:sp>
    </p:spTree>
    <p:extLst>
      <p:ext uri="{BB962C8B-B14F-4D97-AF65-F5344CB8AC3E}">
        <p14:creationId xmlns:p14="http://schemas.microsoft.com/office/powerpoint/2010/main" val="3550953318"/>
      </p:ext>
    </p:extLst>
  </p:cSld>
  <p:clrMapOvr>
    <a:masterClrMapping/>
  </p:clrMapOvr>
  <p:transition>
    <p:cut/>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2"/>
          <p:cNvGrpSpPr/>
          <p:nvPr/>
        </p:nvGrpSpPr>
        <p:grpSpPr>
          <a:xfrm>
            <a:off x="4427984" y="1572172"/>
            <a:ext cx="1478454" cy="3757448"/>
            <a:chOff x="4683622" y="1390222"/>
            <a:chExt cx="1478454" cy="3757448"/>
          </a:xfrm>
        </p:grpSpPr>
        <p:cxnSp>
          <p:nvCxnSpPr>
            <p:cNvPr id="44" name="Straight Connector 43"/>
            <p:cNvCxnSpPr/>
            <p:nvPr/>
          </p:nvCxnSpPr>
          <p:spPr>
            <a:xfrm>
              <a:off x="6135436" y="1556220"/>
              <a:ext cx="0" cy="3591450"/>
            </a:xfrm>
            <a:prstGeom prst="line">
              <a:avLst/>
            </a:prstGeom>
            <a:ln w="508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4683622" y="1390222"/>
              <a:ext cx="1478454" cy="226591"/>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spAutoFit/>
            </a:bodyPr>
            <a:lstStyle/>
            <a:p>
              <a:pPr algn="ctr"/>
              <a:r>
                <a:rPr lang="en-GB" sz="1000" dirty="0">
                  <a:solidFill>
                    <a:schemeClr val="bg2">
                      <a:lumMod val="25000"/>
                    </a:schemeClr>
                  </a:solidFill>
                </a:rPr>
                <a:t>Cameron becomes PM</a:t>
              </a:r>
            </a:p>
          </p:txBody>
        </p:sp>
      </p:grpSp>
      <p:sp>
        <p:nvSpPr>
          <p:cNvPr id="26" name="Rectangle 3"/>
          <p:cNvSpPr>
            <a:spLocks noGrp="1" noChangeArrowheads="1"/>
          </p:cNvSpPr>
          <p:nvPr>
            <p:ph type="title"/>
          </p:nvPr>
        </p:nvSpPr>
        <p:spPr/>
        <p:txBody>
          <a:bodyPr/>
          <a:lstStyle/>
          <a:p>
            <a:r>
              <a:rPr lang="en-GB" smtClean="0"/>
              <a:t>Issues Facing Britain: </a:t>
            </a:r>
            <a:br>
              <a:rPr lang="en-GB" smtClean="0"/>
            </a:br>
            <a:r>
              <a:rPr lang="en-GB" smtClean="0"/>
              <a:t>Unemployment / Factory closure / Lack of industry</a:t>
            </a:r>
            <a:endParaRPr lang="en-GB" dirty="0"/>
          </a:p>
        </p:txBody>
      </p:sp>
      <p:sp>
        <p:nvSpPr>
          <p:cNvPr id="27" name="Text Placeholder 22"/>
          <p:cNvSpPr>
            <a:spLocks noGrp="1"/>
          </p:cNvSpPr>
          <p:nvPr>
            <p:ph type="body" sz="quarter" idx="13"/>
          </p:nvPr>
        </p:nvSpPr>
        <p:spPr/>
        <p:txBody>
          <a:bodyPr/>
          <a:lstStyle/>
          <a:p>
            <a:r>
              <a:rPr lang="en-US" smtClean="0"/>
              <a:t>What do you see as the most/other important issues facing Britain today?</a:t>
            </a:r>
            <a:endParaRPr lang="en-US" dirty="0" smtClean="0"/>
          </a:p>
        </p:txBody>
      </p:sp>
      <p:graphicFrame>
        <p:nvGraphicFramePr>
          <p:cNvPr id="30" name="Object 2"/>
          <p:cNvGraphicFramePr>
            <a:graphicFrameLocks noChangeAspect="1"/>
          </p:cNvGraphicFramePr>
          <p:nvPr>
            <p:extLst>
              <p:ext uri="{D42A27DB-BD31-4B8C-83A1-F6EECF244321}">
                <p14:modId xmlns:p14="http://schemas.microsoft.com/office/powerpoint/2010/main" val="510705954"/>
              </p:ext>
            </p:extLst>
          </p:nvPr>
        </p:nvGraphicFramePr>
        <p:xfrm>
          <a:off x="396000" y="1684801"/>
          <a:ext cx="7992000" cy="4317337"/>
        </p:xfrm>
        <a:graphic>
          <a:graphicData uri="http://schemas.openxmlformats.org/drawingml/2006/chart">
            <c:chart xmlns:c="http://schemas.openxmlformats.org/drawingml/2006/chart" xmlns:r="http://schemas.openxmlformats.org/officeDocument/2006/relationships" r:id="rId3"/>
          </a:graphicData>
        </a:graphic>
      </p:graphicFrame>
      <p:sp>
        <p:nvSpPr>
          <p:cNvPr id="45" name="Rectangle 11"/>
          <p:cNvSpPr>
            <a:spLocks noChangeArrowheads="1"/>
          </p:cNvSpPr>
          <p:nvPr/>
        </p:nvSpPr>
        <p:spPr bwMode="auto">
          <a:xfrm>
            <a:off x="2195736" y="5024571"/>
            <a:ext cx="2055888" cy="318849"/>
          </a:xfrm>
          <a:prstGeom prst="rect">
            <a:avLst/>
          </a:prstGeom>
          <a:noFill/>
          <a:ln w="9525">
            <a:noFill/>
            <a:miter lim="800000"/>
            <a:headEnd/>
            <a:tailEnd/>
          </a:ln>
        </p:spPr>
        <p:txBody>
          <a:bodyPr wrap="square" lIns="91424" tIns="45712" rIns="91424" bIns="45712">
            <a:spAutoFit/>
          </a:bodyPr>
          <a:lstStyle/>
          <a:p>
            <a:pPr>
              <a:lnSpc>
                <a:spcPct val="80000"/>
              </a:lnSpc>
            </a:pPr>
            <a:r>
              <a:rPr lang="en-GB" sz="900" b="1" dirty="0"/>
              <a:t>Unemployment falls below 1 million for first time in 25 years</a:t>
            </a:r>
          </a:p>
        </p:txBody>
      </p:sp>
      <p:sp>
        <p:nvSpPr>
          <p:cNvPr id="46" name="Rectangle 8"/>
          <p:cNvSpPr>
            <a:spLocks noChangeArrowheads="1"/>
          </p:cNvSpPr>
          <p:nvPr/>
        </p:nvSpPr>
        <p:spPr bwMode="auto">
          <a:xfrm>
            <a:off x="1527534" y="2834767"/>
            <a:ext cx="1460290" cy="374679"/>
          </a:xfrm>
          <a:prstGeom prst="rect">
            <a:avLst/>
          </a:prstGeom>
          <a:noFill/>
          <a:ln w="9525">
            <a:noFill/>
            <a:miter lim="800000"/>
            <a:headEnd/>
            <a:tailEnd/>
          </a:ln>
        </p:spPr>
        <p:txBody>
          <a:bodyPr wrap="square" lIns="91424" tIns="45712" rIns="91424" bIns="45712">
            <a:spAutoFit/>
          </a:bodyPr>
          <a:lstStyle/>
          <a:p>
            <a:r>
              <a:rPr lang="en-GB" sz="900" b="1" dirty="0"/>
              <a:t>Minimum wage introduced</a:t>
            </a:r>
          </a:p>
        </p:txBody>
      </p:sp>
      <p:sp>
        <p:nvSpPr>
          <p:cNvPr id="47" name="Rectangle 19"/>
          <p:cNvSpPr>
            <a:spLocks noChangeArrowheads="1"/>
          </p:cNvSpPr>
          <p:nvPr/>
        </p:nvSpPr>
        <p:spPr bwMode="auto">
          <a:xfrm>
            <a:off x="3995936" y="4093299"/>
            <a:ext cx="1389480" cy="349021"/>
          </a:xfrm>
          <a:prstGeom prst="rect">
            <a:avLst/>
          </a:prstGeom>
          <a:noFill/>
          <a:ln w="9525">
            <a:noFill/>
            <a:miter lim="800000"/>
            <a:headEnd/>
            <a:tailEnd/>
          </a:ln>
        </p:spPr>
        <p:txBody>
          <a:bodyPr wrap="square" lIns="89984" tIns="46792" rIns="89984" bIns="46792">
            <a:spAutoFit/>
          </a:bodyPr>
          <a:lstStyle/>
          <a:p>
            <a:pPr algn="ctr">
              <a:lnSpc>
                <a:spcPct val="90000"/>
              </a:lnSpc>
            </a:pPr>
            <a:r>
              <a:rPr lang="en-GB" sz="900" b="1" dirty="0"/>
              <a:t>Unemployment in Britain rises to 5.5%</a:t>
            </a:r>
          </a:p>
        </p:txBody>
      </p:sp>
      <p:sp>
        <p:nvSpPr>
          <p:cNvPr id="48" name="Rectangle 17"/>
          <p:cNvSpPr>
            <a:spLocks noChangeArrowheads="1"/>
          </p:cNvSpPr>
          <p:nvPr/>
        </p:nvSpPr>
        <p:spPr bwMode="auto">
          <a:xfrm>
            <a:off x="4572001" y="4951323"/>
            <a:ext cx="1527230" cy="321106"/>
          </a:xfrm>
          <a:prstGeom prst="rect">
            <a:avLst/>
          </a:prstGeom>
          <a:noFill/>
          <a:ln w="9525">
            <a:noFill/>
            <a:miter lim="800000"/>
            <a:headEnd/>
            <a:tailEnd/>
          </a:ln>
        </p:spPr>
        <p:txBody>
          <a:bodyPr wrap="square" lIns="89984" tIns="46792" rIns="89984" bIns="46792">
            <a:spAutoFit/>
          </a:bodyPr>
          <a:lstStyle/>
          <a:p>
            <a:pPr>
              <a:lnSpc>
                <a:spcPct val="80000"/>
              </a:lnSpc>
            </a:pPr>
            <a:r>
              <a:rPr lang="en-GB" sz="900" b="1" dirty="0"/>
              <a:t>Lowest ever score</a:t>
            </a:r>
          </a:p>
          <a:p>
            <a:pPr>
              <a:lnSpc>
                <a:spcPct val="80000"/>
              </a:lnSpc>
            </a:pPr>
            <a:r>
              <a:rPr lang="en-GB" sz="900" b="1" dirty="0"/>
              <a:t>(5%)</a:t>
            </a:r>
          </a:p>
        </p:txBody>
      </p:sp>
      <p:sp>
        <p:nvSpPr>
          <p:cNvPr id="49" name="Rectangle 22"/>
          <p:cNvSpPr>
            <a:spLocks noChangeArrowheads="1"/>
          </p:cNvSpPr>
          <p:nvPr/>
        </p:nvSpPr>
        <p:spPr bwMode="auto">
          <a:xfrm>
            <a:off x="6300192" y="2377126"/>
            <a:ext cx="1524979" cy="318849"/>
          </a:xfrm>
          <a:prstGeom prst="rect">
            <a:avLst/>
          </a:prstGeom>
          <a:noFill/>
          <a:ln w="9525">
            <a:noFill/>
            <a:miter lim="800000"/>
            <a:headEnd/>
            <a:tailEnd/>
          </a:ln>
        </p:spPr>
        <p:txBody>
          <a:bodyPr wrap="square" lIns="91424" tIns="45712" rIns="91424" bIns="45712">
            <a:spAutoFit/>
          </a:bodyPr>
          <a:lstStyle/>
          <a:p>
            <a:pPr>
              <a:lnSpc>
                <a:spcPct val="80000"/>
              </a:lnSpc>
            </a:pPr>
            <a:r>
              <a:rPr lang="en-GB" sz="900" b="1" dirty="0"/>
              <a:t>Youth unemployment reaches 1 million</a:t>
            </a:r>
          </a:p>
        </p:txBody>
      </p:sp>
      <p:sp>
        <p:nvSpPr>
          <p:cNvPr id="20" name="Rectangle 22"/>
          <p:cNvSpPr>
            <a:spLocks noChangeArrowheads="1"/>
          </p:cNvSpPr>
          <p:nvPr/>
        </p:nvSpPr>
        <p:spPr bwMode="auto">
          <a:xfrm>
            <a:off x="6660232" y="4077072"/>
            <a:ext cx="1232824" cy="424716"/>
          </a:xfrm>
          <a:prstGeom prst="rect">
            <a:avLst/>
          </a:prstGeom>
          <a:noFill/>
          <a:ln w="9525">
            <a:noFill/>
            <a:miter lim="800000"/>
            <a:headEnd/>
            <a:tailEnd/>
          </a:ln>
        </p:spPr>
        <p:txBody>
          <a:bodyPr lIns="91424" tIns="45712" rIns="91424" bIns="45712">
            <a:spAutoFit/>
          </a:bodyPr>
          <a:lstStyle/>
          <a:p>
            <a:pPr algn="r">
              <a:lnSpc>
                <a:spcPct val="80000"/>
              </a:lnSpc>
            </a:pPr>
            <a:r>
              <a:rPr lang="en-GB" sz="900" b="1" dirty="0"/>
              <a:t>Lowest score since October 2008 (14%)</a:t>
            </a:r>
          </a:p>
        </p:txBody>
      </p:sp>
      <p:cxnSp>
        <p:nvCxnSpPr>
          <p:cNvPr id="33" name="Straight Connector 32"/>
          <p:cNvCxnSpPr/>
          <p:nvPr/>
        </p:nvCxnSpPr>
        <p:spPr>
          <a:xfrm>
            <a:off x="1639867" y="3186939"/>
            <a:ext cx="0" cy="314069"/>
          </a:xfrm>
          <a:prstGeom prst="line">
            <a:avLst/>
          </a:prstGeom>
          <a:ln>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2319446" y="4882992"/>
            <a:ext cx="0" cy="157036"/>
          </a:xfrm>
          <a:prstGeom prst="line">
            <a:avLst/>
          </a:prstGeom>
          <a:ln>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16200000" flipV="1">
            <a:off x="4578510" y="4934660"/>
            <a:ext cx="0" cy="157036"/>
          </a:xfrm>
          <a:prstGeom prst="line">
            <a:avLst/>
          </a:prstGeom>
          <a:ln>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5400000" flipH="1" flipV="1">
            <a:off x="5298590" y="4238383"/>
            <a:ext cx="0" cy="157036"/>
          </a:xfrm>
          <a:prstGeom prst="line">
            <a:avLst/>
          </a:prstGeom>
          <a:ln>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6516216" y="2636913"/>
            <a:ext cx="0" cy="449910"/>
          </a:xfrm>
          <a:prstGeom prst="line">
            <a:avLst/>
          </a:prstGeom>
          <a:ln>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7828856" y="4421970"/>
            <a:ext cx="241715" cy="3382"/>
          </a:xfrm>
          <a:prstGeom prst="line">
            <a:avLst/>
          </a:prstGeom>
          <a:ln>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5"/>
          </p:nvPr>
        </p:nvSpPr>
        <p:spPr>
          <a:xfrm>
            <a:off x="5472416" y="5852790"/>
            <a:ext cx="3103458" cy="312514"/>
          </a:xfrm>
        </p:spPr>
        <p:txBody>
          <a:bodyPr>
            <a:normAutofit/>
          </a:bodyPr>
          <a:lstStyle/>
          <a:p>
            <a:r>
              <a:rPr lang="en-GB" dirty="0"/>
              <a:t>Source: Ipsos MORI Issues Index</a:t>
            </a:r>
          </a:p>
        </p:txBody>
      </p:sp>
    </p:spTree>
    <p:extLst>
      <p:ext uri="{BB962C8B-B14F-4D97-AF65-F5344CB8AC3E}">
        <p14:creationId xmlns:p14="http://schemas.microsoft.com/office/powerpoint/2010/main" val="908851976"/>
      </p:ext>
    </p:extLst>
  </p:cSld>
  <p:clrMapOvr>
    <a:masterClrMapping/>
  </p:clrMapOvr>
  <p:transition>
    <p:cut/>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6"/>
          <p:cNvGrpSpPr/>
          <p:nvPr/>
        </p:nvGrpSpPr>
        <p:grpSpPr>
          <a:xfrm>
            <a:off x="4427984" y="1625905"/>
            <a:ext cx="1478454" cy="3757448"/>
            <a:chOff x="4683622" y="1390222"/>
            <a:chExt cx="1478454" cy="3757448"/>
          </a:xfrm>
        </p:grpSpPr>
        <p:cxnSp>
          <p:nvCxnSpPr>
            <p:cNvPr id="38" name="Straight Connector 37"/>
            <p:cNvCxnSpPr/>
            <p:nvPr/>
          </p:nvCxnSpPr>
          <p:spPr>
            <a:xfrm>
              <a:off x="6135436" y="1556220"/>
              <a:ext cx="0" cy="3591450"/>
            </a:xfrm>
            <a:prstGeom prst="line">
              <a:avLst/>
            </a:prstGeom>
            <a:ln w="508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4683622" y="1390222"/>
              <a:ext cx="1478454" cy="226591"/>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spAutoFit/>
            </a:bodyPr>
            <a:lstStyle/>
            <a:p>
              <a:pPr algn="ctr"/>
              <a:r>
                <a:rPr lang="en-GB" sz="1000" dirty="0">
                  <a:solidFill>
                    <a:schemeClr val="bg2">
                      <a:lumMod val="25000"/>
                    </a:schemeClr>
                  </a:solidFill>
                </a:rPr>
                <a:t>Cameron becomes PM</a:t>
              </a:r>
            </a:p>
          </p:txBody>
        </p:sp>
      </p:grpSp>
      <p:sp>
        <p:nvSpPr>
          <p:cNvPr id="26" name="Rectangle 3"/>
          <p:cNvSpPr>
            <a:spLocks noGrp="1" noChangeArrowheads="1"/>
          </p:cNvSpPr>
          <p:nvPr>
            <p:ph type="title"/>
          </p:nvPr>
        </p:nvSpPr>
        <p:spPr/>
        <p:txBody>
          <a:bodyPr/>
          <a:lstStyle/>
          <a:p>
            <a:r>
              <a:rPr lang="en-GB" smtClean="0"/>
              <a:t>Issues Facing Britain: </a:t>
            </a:r>
            <a:br>
              <a:rPr lang="en-GB" smtClean="0"/>
            </a:br>
            <a:r>
              <a:rPr lang="en-GB" smtClean="0"/>
              <a:t>Crime / Law &amp; Order / Violence / Vandalism / ASB</a:t>
            </a:r>
            <a:endParaRPr lang="en-GB" dirty="0"/>
          </a:p>
        </p:txBody>
      </p:sp>
      <p:sp>
        <p:nvSpPr>
          <p:cNvPr id="27" name="Text Placeholder 22"/>
          <p:cNvSpPr>
            <a:spLocks noGrp="1"/>
          </p:cNvSpPr>
          <p:nvPr>
            <p:ph type="body" sz="quarter" idx="13"/>
          </p:nvPr>
        </p:nvSpPr>
        <p:spPr/>
        <p:txBody>
          <a:bodyPr/>
          <a:lstStyle/>
          <a:p>
            <a:r>
              <a:rPr lang="en-US" smtClean="0"/>
              <a:t>What do you see as the most/other important issues facing Britain today?</a:t>
            </a:r>
            <a:endParaRPr lang="en-US" dirty="0" smtClean="0"/>
          </a:p>
        </p:txBody>
      </p:sp>
      <p:sp>
        <p:nvSpPr>
          <p:cNvPr id="8" name="Text Placeholder 7"/>
          <p:cNvSpPr>
            <a:spLocks noGrp="1"/>
          </p:cNvSpPr>
          <p:nvPr>
            <p:ph type="body" sz="quarter" idx="15"/>
          </p:nvPr>
        </p:nvSpPr>
        <p:spPr/>
        <p:txBody>
          <a:bodyPr>
            <a:normAutofit/>
          </a:bodyPr>
          <a:lstStyle/>
          <a:p>
            <a:r>
              <a:rPr lang="en-GB" dirty="0"/>
              <a:t>Source: Ipsos MORI Issues Index</a:t>
            </a:r>
          </a:p>
        </p:txBody>
      </p:sp>
      <p:cxnSp>
        <p:nvCxnSpPr>
          <p:cNvPr id="21" name="Straight Connector 20"/>
          <p:cNvCxnSpPr/>
          <p:nvPr/>
        </p:nvCxnSpPr>
        <p:spPr bwMode="auto">
          <a:xfrm>
            <a:off x="1574740" y="3484827"/>
            <a:ext cx="58643" cy="515792"/>
          </a:xfrm>
          <a:prstGeom prst="line">
            <a:avLst/>
          </a:prstGeom>
          <a:solidFill>
            <a:schemeClr val="accent2"/>
          </a:solidFill>
          <a:ln w="9525" cap="flat" cmpd="sng" algn="ctr">
            <a:noFill/>
            <a:prstDash val="solid"/>
            <a:round/>
            <a:headEnd type="none" w="med" len="med"/>
            <a:tailEnd type="none" w="med" len="med"/>
          </a:ln>
          <a:effectLst/>
        </p:spPr>
      </p:cxnSp>
      <p:cxnSp>
        <p:nvCxnSpPr>
          <p:cNvPr id="33" name="Straight Connector 32"/>
          <p:cNvCxnSpPr/>
          <p:nvPr/>
        </p:nvCxnSpPr>
        <p:spPr bwMode="auto">
          <a:xfrm flipV="1">
            <a:off x="1574681" y="3484828"/>
            <a:ext cx="61" cy="453697"/>
          </a:xfrm>
          <a:prstGeom prst="line">
            <a:avLst/>
          </a:prstGeom>
          <a:solidFill>
            <a:schemeClr val="accent2"/>
          </a:solidFill>
          <a:ln w="9525" cap="flat" cmpd="sng" algn="ctr">
            <a:noFill/>
            <a:prstDash val="solid"/>
            <a:round/>
            <a:headEnd type="none" w="med" len="med"/>
            <a:tailEnd type="none" w="med" len="med"/>
          </a:ln>
          <a:effectLst/>
        </p:spPr>
      </p:cxnSp>
      <p:graphicFrame>
        <p:nvGraphicFramePr>
          <p:cNvPr id="45" name="Object 2"/>
          <p:cNvGraphicFramePr>
            <a:graphicFrameLocks noChangeAspect="1"/>
          </p:cNvGraphicFramePr>
          <p:nvPr>
            <p:extLst>
              <p:ext uri="{D42A27DB-BD31-4B8C-83A1-F6EECF244321}">
                <p14:modId xmlns:p14="http://schemas.microsoft.com/office/powerpoint/2010/main" val="3004560103"/>
              </p:ext>
            </p:extLst>
          </p:nvPr>
        </p:nvGraphicFramePr>
        <p:xfrm>
          <a:off x="396000" y="1684800"/>
          <a:ext cx="7992888" cy="4320480"/>
        </p:xfrm>
        <a:graphic>
          <a:graphicData uri="http://schemas.openxmlformats.org/drawingml/2006/chart">
            <c:chart xmlns:c="http://schemas.openxmlformats.org/drawingml/2006/chart" xmlns:r="http://schemas.openxmlformats.org/officeDocument/2006/relationships" r:id="rId3"/>
          </a:graphicData>
        </a:graphic>
      </p:graphicFrame>
      <p:sp>
        <p:nvSpPr>
          <p:cNvPr id="35" name="Rectangle 16"/>
          <p:cNvSpPr>
            <a:spLocks noChangeArrowheads="1"/>
          </p:cNvSpPr>
          <p:nvPr/>
        </p:nvSpPr>
        <p:spPr bwMode="auto">
          <a:xfrm>
            <a:off x="1142767" y="2835576"/>
            <a:ext cx="1000563" cy="246205"/>
          </a:xfrm>
          <a:prstGeom prst="rect">
            <a:avLst/>
          </a:prstGeom>
          <a:noFill/>
          <a:ln w="9525">
            <a:noFill/>
            <a:miter lim="800000"/>
            <a:headEnd/>
            <a:tailEnd/>
          </a:ln>
        </p:spPr>
        <p:txBody>
          <a:bodyPr wrap="none" lIns="91424" tIns="45712" rIns="91424" bIns="45712">
            <a:spAutoFit/>
          </a:bodyPr>
          <a:lstStyle/>
          <a:p>
            <a:pPr algn="r"/>
            <a:r>
              <a:rPr lang="en-GB" sz="1000" b="1" dirty="0"/>
              <a:t>May day riots</a:t>
            </a:r>
          </a:p>
        </p:txBody>
      </p:sp>
      <p:sp>
        <p:nvSpPr>
          <p:cNvPr id="40" name="Rectangle 15"/>
          <p:cNvSpPr>
            <a:spLocks noChangeArrowheads="1"/>
          </p:cNvSpPr>
          <p:nvPr/>
        </p:nvSpPr>
        <p:spPr bwMode="auto">
          <a:xfrm>
            <a:off x="6444209" y="2889967"/>
            <a:ext cx="1080645" cy="400110"/>
          </a:xfrm>
          <a:prstGeom prst="rect">
            <a:avLst/>
          </a:prstGeom>
          <a:noFill/>
          <a:ln w="9525">
            <a:noFill/>
            <a:miter lim="800000"/>
            <a:headEnd/>
            <a:tailEnd/>
          </a:ln>
        </p:spPr>
        <p:txBody>
          <a:bodyPr lIns="91424" tIns="45712" rIns="91424" bIns="45712">
            <a:spAutoFit/>
          </a:bodyPr>
          <a:lstStyle/>
          <a:p>
            <a:r>
              <a:rPr lang="en-GB" sz="1000" b="1" dirty="0"/>
              <a:t>Riots in England</a:t>
            </a:r>
          </a:p>
        </p:txBody>
      </p:sp>
      <p:sp>
        <p:nvSpPr>
          <p:cNvPr id="55" name="Rectangle 9"/>
          <p:cNvSpPr>
            <a:spLocks noChangeArrowheads="1"/>
          </p:cNvSpPr>
          <p:nvPr/>
        </p:nvSpPr>
        <p:spPr bwMode="auto">
          <a:xfrm>
            <a:off x="2527974" y="4902193"/>
            <a:ext cx="431496" cy="246205"/>
          </a:xfrm>
          <a:prstGeom prst="rect">
            <a:avLst/>
          </a:prstGeom>
          <a:noFill/>
          <a:ln w="9525">
            <a:noFill/>
            <a:miter lim="800000"/>
            <a:headEnd/>
            <a:tailEnd/>
          </a:ln>
        </p:spPr>
        <p:txBody>
          <a:bodyPr wrap="none" lIns="91424" tIns="45712" rIns="91424" bIns="45712">
            <a:spAutoFit/>
          </a:bodyPr>
          <a:lstStyle/>
          <a:p>
            <a:pPr algn="r"/>
            <a:r>
              <a:rPr lang="en-GB" sz="1000" b="1" dirty="0"/>
              <a:t>9/11</a:t>
            </a:r>
          </a:p>
        </p:txBody>
      </p:sp>
      <p:cxnSp>
        <p:nvCxnSpPr>
          <p:cNvPr id="28" name="Straight Connector 27"/>
          <p:cNvCxnSpPr/>
          <p:nvPr/>
        </p:nvCxnSpPr>
        <p:spPr>
          <a:xfrm>
            <a:off x="1989935" y="3059033"/>
            <a:ext cx="0" cy="314069"/>
          </a:xfrm>
          <a:prstGeom prst="line">
            <a:avLst/>
          </a:prstGeom>
          <a:ln>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flipV="1">
            <a:off x="2578356" y="4566461"/>
            <a:ext cx="49428" cy="346208"/>
          </a:xfrm>
          <a:prstGeom prst="line">
            <a:avLst/>
          </a:prstGeom>
          <a:ln>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6444208" y="3290211"/>
            <a:ext cx="72008" cy="297417"/>
          </a:xfrm>
          <a:prstGeom prst="line">
            <a:avLst/>
          </a:prstGeom>
          <a:ln>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3" name="Text Placeholder 10"/>
          <p:cNvSpPr txBox="1">
            <a:spLocks/>
          </p:cNvSpPr>
          <p:nvPr/>
        </p:nvSpPr>
        <p:spPr bwMode="gray">
          <a:xfrm>
            <a:off x="5472416" y="5852790"/>
            <a:ext cx="3103458" cy="312514"/>
          </a:xfrm>
          <a:prstGeom prst="rect">
            <a:avLst/>
          </a:prstGeom>
        </p:spPr>
        <p:txBody>
          <a:bodyPr vert="horz" lIns="0" tIns="0" rIns="0" bIns="0" rtlCol="0" anchor="ctr">
            <a:normAutofit/>
          </a:bodyPr>
          <a:lstStyle>
            <a:lvl1pPr marL="0" indent="0" algn="r" defTabSz="914400" rtl="0" eaLnBrk="1" latinLnBrk="0" hangingPunct="1">
              <a:spcBef>
                <a:spcPts val="0"/>
              </a:spcBef>
              <a:buFont typeface="Arial" panose="020B0604020202020204" pitchFamily="34" charset="0"/>
              <a:buNone/>
              <a:defRPr lang="en-GB" sz="800" kern="1200" dirty="0">
                <a:solidFill>
                  <a:schemeClr val="tx1"/>
                </a:solidFill>
                <a:latin typeface="+mn-lt"/>
                <a:ea typeface="+mn-ea"/>
                <a:cs typeface="+mn-cs"/>
              </a:defRPr>
            </a:lvl1pPr>
            <a:lvl2pPr marL="0" indent="0" algn="l" defTabSz="914400" rtl="0" eaLnBrk="1" latinLnBrk="0" hangingPunct="1">
              <a:spcBef>
                <a:spcPts val="1200"/>
              </a:spcBef>
              <a:spcAft>
                <a:spcPts val="300"/>
              </a:spcAft>
              <a:buFont typeface="Arial" panose="020B0604020202020204" pitchFamily="34" charset="0"/>
              <a:buNone/>
              <a:defRPr sz="1200" kern="1200">
                <a:solidFill>
                  <a:schemeClr val="tx1"/>
                </a:solidFill>
                <a:latin typeface="+mn-lt"/>
                <a:ea typeface="+mn-ea"/>
                <a:cs typeface="+mn-cs"/>
              </a:defRPr>
            </a:lvl2pPr>
            <a:lvl3pPr marL="152400" indent="-142875" algn="l" defTabSz="914400" rtl="0" eaLnBrk="1" latinLnBrk="0" hangingPunct="1">
              <a:spcBef>
                <a:spcPts val="600"/>
              </a:spcBef>
              <a:spcAft>
                <a:spcPts val="300"/>
              </a:spcAft>
              <a:buFont typeface="Arial" panose="020B0604020202020204" pitchFamily="34" charset="0"/>
              <a:buChar char="•"/>
              <a:defRPr sz="1100" kern="1200">
                <a:solidFill>
                  <a:schemeClr val="tx1"/>
                </a:solidFill>
                <a:latin typeface="+mn-lt"/>
                <a:ea typeface="+mn-ea"/>
                <a:cs typeface="+mn-cs"/>
              </a:defRPr>
            </a:lvl3pPr>
            <a:lvl4pPr marL="361950" indent="-180975" algn="l" defTabSz="914400" rtl="0" eaLnBrk="1" latinLnBrk="0" hangingPunct="1">
              <a:spcBef>
                <a:spcPts val="300"/>
              </a:spcBef>
              <a:spcAft>
                <a:spcPts val="300"/>
              </a:spcAft>
              <a:buFont typeface="Arial" panose="020B0604020202020204" pitchFamily="34" charset="0"/>
              <a:buChar char="•"/>
              <a:tabLst/>
              <a:defRPr sz="1000" kern="1200">
                <a:solidFill>
                  <a:schemeClr val="tx1"/>
                </a:solidFill>
                <a:latin typeface="+mn-lt"/>
                <a:ea typeface="+mn-ea"/>
                <a:cs typeface="+mn-cs"/>
              </a:defRPr>
            </a:lvl4pPr>
            <a:lvl5pPr marL="542925" indent="-180975" algn="l" defTabSz="914400" rtl="0" eaLnBrk="1" latinLnBrk="0" hangingPunct="1">
              <a:spcBef>
                <a:spcPts val="0"/>
              </a:spcBef>
              <a:spcAft>
                <a:spcPts val="300"/>
              </a:spcAft>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dirty="0"/>
          </a:p>
        </p:txBody>
      </p:sp>
      <p:sp>
        <p:nvSpPr>
          <p:cNvPr id="19" name="Rectangle 15"/>
          <p:cNvSpPr>
            <a:spLocks noChangeArrowheads="1"/>
          </p:cNvSpPr>
          <p:nvPr/>
        </p:nvSpPr>
        <p:spPr bwMode="auto">
          <a:xfrm>
            <a:off x="6587699" y="4797152"/>
            <a:ext cx="1368677" cy="400110"/>
          </a:xfrm>
          <a:prstGeom prst="rect">
            <a:avLst/>
          </a:prstGeom>
          <a:noFill/>
          <a:ln w="9525">
            <a:noFill/>
            <a:miter lim="800000"/>
            <a:headEnd/>
            <a:tailEnd/>
          </a:ln>
        </p:spPr>
        <p:txBody>
          <a:bodyPr wrap="square" lIns="91424" tIns="45712" rIns="91424" bIns="45712">
            <a:spAutoFit/>
          </a:bodyPr>
          <a:lstStyle/>
          <a:p>
            <a:r>
              <a:rPr lang="en-GB" sz="1000" b="1" dirty="0"/>
              <a:t>Lowest score since March 1991 (8%)</a:t>
            </a:r>
          </a:p>
        </p:txBody>
      </p:sp>
      <p:cxnSp>
        <p:nvCxnSpPr>
          <p:cNvPr id="20" name="Straight Connector 19"/>
          <p:cNvCxnSpPr/>
          <p:nvPr/>
        </p:nvCxnSpPr>
        <p:spPr>
          <a:xfrm flipH="1">
            <a:off x="7884369" y="4928896"/>
            <a:ext cx="288032" cy="12272"/>
          </a:xfrm>
          <a:prstGeom prst="line">
            <a:avLst/>
          </a:prstGeom>
          <a:ln>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123656"/>
      </p:ext>
    </p:extLst>
  </p:cSld>
  <p:clrMapOvr>
    <a:masterClrMapping/>
  </p:clrMapOvr>
  <p:transition>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644" y="47626"/>
            <a:ext cx="8622356" cy="832520"/>
          </a:xfrm>
        </p:spPr>
        <p:txBody>
          <a:bodyPr/>
          <a:lstStyle/>
          <a:p>
            <a:r>
              <a:rPr lang="en-GB" sz="3600" dirty="0" smtClean="0"/>
              <a:t>“In” Profiles: 22</a:t>
            </a:r>
            <a:r>
              <a:rPr lang="en-GB" sz="3600" baseline="30000" dirty="0" smtClean="0"/>
              <a:t>th</a:t>
            </a:r>
            <a:r>
              <a:rPr lang="en-GB" sz="3600" dirty="0" smtClean="0"/>
              <a:t> May ’75 v. ‘16</a:t>
            </a:r>
            <a:endParaRPr lang="en-GB" sz="3600" dirty="0"/>
          </a:p>
        </p:txBody>
      </p:sp>
      <p:graphicFrame>
        <p:nvGraphicFramePr>
          <p:cNvPr id="6" name="Chart 5"/>
          <p:cNvGraphicFramePr/>
          <p:nvPr>
            <p:extLst>
              <p:ext uri="{D42A27DB-BD31-4B8C-83A1-F6EECF244321}">
                <p14:modId xmlns:p14="http://schemas.microsoft.com/office/powerpoint/2010/main" val="694944157"/>
              </p:ext>
            </p:extLst>
          </p:nvPr>
        </p:nvGraphicFramePr>
        <p:xfrm>
          <a:off x="0" y="764704"/>
          <a:ext cx="9144000" cy="5328592"/>
        </p:xfrm>
        <a:graphic>
          <a:graphicData uri="http://schemas.openxmlformats.org/drawingml/2006/chart">
            <c:chart xmlns:c="http://schemas.openxmlformats.org/drawingml/2006/chart" xmlns:r="http://schemas.openxmlformats.org/officeDocument/2006/relationships" r:id="rId2"/>
          </a:graphicData>
        </a:graphic>
      </p:graphicFrame>
      <p:sp>
        <p:nvSpPr>
          <p:cNvPr id="14" name="TextBox 13"/>
          <p:cNvSpPr txBox="1"/>
          <p:nvPr/>
        </p:nvSpPr>
        <p:spPr>
          <a:xfrm>
            <a:off x="323528" y="6021288"/>
            <a:ext cx="7704856" cy="276999"/>
          </a:xfrm>
          <a:prstGeom prst="rect">
            <a:avLst/>
          </a:prstGeom>
          <a:noFill/>
        </p:spPr>
        <p:txBody>
          <a:bodyPr wrap="square" lIns="0" tIns="0" rIns="0" bIns="0" rtlCol="0">
            <a:spAutoFit/>
          </a:bodyPr>
          <a:lstStyle/>
          <a:p>
            <a:pPr algn="l"/>
            <a:r>
              <a:rPr lang="en-GB" dirty="0" smtClean="0"/>
              <a:t>Base: 1,002 adults 18+ by telephone, 14-16 May 2016, </a:t>
            </a:r>
            <a:r>
              <a:rPr lang="en-GB" dirty="0" err="1" smtClean="0"/>
              <a:t>wtd</a:t>
            </a:r>
            <a:r>
              <a:rPr lang="en-GB" dirty="0" smtClean="0"/>
              <a:t>. </a:t>
            </a:r>
          </a:p>
        </p:txBody>
      </p:sp>
    </p:spTree>
    <p:extLst>
      <p:ext uri="{BB962C8B-B14F-4D97-AF65-F5344CB8AC3E}">
        <p14:creationId xmlns:p14="http://schemas.microsoft.com/office/powerpoint/2010/main" val="91025345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0"/>
          <p:cNvGrpSpPr/>
          <p:nvPr/>
        </p:nvGrpSpPr>
        <p:grpSpPr>
          <a:xfrm>
            <a:off x="4427984" y="1567080"/>
            <a:ext cx="1478454" cy="3757448"/>
            <a:chOff x="4683622" y="1390222"/>
            <a:chExt cx="1478454" cy="3757448"/>
          </a:xfrm>
        </p:grpSpPr>
        <p:cxnSp>
          <p:nvCxnSpPr>
            <p:cNvPr id="42" name="Straight Connector 41"/>
            <p:cNvCxnSpPr/>
            <p:nvPr/>
          </p:nvCxnSpPr>
          <p:spPr>
            <a:xfrm>
              <a:off x="6135436" y="1556220"/>
              <a:ext cx="0" cy="3591450"/>
            </a:xfrm>
            <a:prstGeom prst="line">
              <a:avLst/>
            </a:prstGeom>
            <a:ln w="508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4683622" y="1390222"/>
              <a:ext cx="1478454" cy="226591"/>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spAutoFit/>
            </a:bodyPr>
            <a:lstStyle/>
            <a:p>
              <a:pPr algn="ctr"/>
              <a:r>
                <a:rPr lang="en-GB" sz="1000" dirty="0">
                  <a:solidFill>
                    <a:schemeClr val="bg2">
                      <a:lumMod val="25000"/>
                    </a:schemeClr>
                  </a:solidFill>
                </a:rPr>
                <a:t>Cameron becomes PM</a:t>
              </a:r>
            </a:p>
          </p:txBody>
        </p:sp>
      </p:grpSp>
      <p:sp>
        <p:nvSpPr>
          <p:cNvPr id="26" name="Rectangle 3"/>
          <p:cNvSpPr>
            <a:spLocks noGrp="1" noChangeArrowheads="1"/>
          </p:cNvSpPr>
          <p:nvPr>
            <p:ph type="title"/>
          </p:nvPr>
        </p:nvSpPr>
        <p:spPr/>
        <p:txBody>
          <a:bodyPr/>
          <a:lstStyle/>
          <a:p>
            <a:r>
              <a:rPr lang="en-GB" smtClean="0"/>
              <a:t>Issues Facing Britain: </a:t>
            </a:r>
            <a:br>
              <a:rPr lang="en-GB" smtClean="0"/>
            </a:br>
            <a:r>
              <a:rPr lang="en-GB" smtClean="0"/>
              <a:t>NHS / Hospitals / Healthcare</a:t>
            </a:r>
            <a:endParaRPr lang="en-GB" dirty="0"/>
          </a:p>
        </p:txBody>
      </p:sp>
      <p:sp>
        <p:nvSpPr>
          <p:cNvPr id="27" name="Text Placeholder 22"/>
          <p:cNvSpPr>
            <a:spLocks noGrp="1"/>
          </p:cNvSpPr>
          <p:nvPr>
            <p:ph type="body" sz="quarter" idx="13"/>
          </p:nvPr>
        </p:nvSpPr>
        <p:spPr/>
        <p:txBody>
          <a:bodyPr/>
          <a:lstStyle/>
          <a:p>
            <a:r>
              <a:rPr lang="en-US" smtClean="0"/>
              <a:t>What do you see as the most/other important issues facing Britain today?</a:t>
            </a:r>
            <a:endParaRPr lang="en-US" dirty="0" smtClean="0"/>
          </a:p>
        </p:txBody>
      </p:sp>
      <p:graphicFrame>
        <p:nvGraphicFramePr>
          <p:cNvPr id="46" name="Object 2"/>
          <p:cNvGraphicFramePr>
            <a:graphicFrameLocks noChangeAspect="1"/>
          </p:cNvGraphicFramePr>
          <p:nvPr>
            <p:extLst>
              <p:ext uri="{D42A27DB-BD31-4B8C-83A1-F6EECF244321}">
                <p14:modId xmlns:p14="http://schemas.microsoft.com/office/powerpoint/2010/main" val="2634026176"/>
              </p:ext>
            </p:extLst>
          </p:nvPr>
        </p:nvGraphicFramePr>
        <p:xfrm>
          <a:off x="396000" y="1774343"/>
          <a:ext cx="7992000" cy="4140000"/>
        </p:xfrm>
        <a:graphic>
          <a:graphicData uri="http://schemas.openxmlformats.org/drawingml/2006/chart">
            <c:chart xmlns:c="http://schemas.openxmlformats.org/drawingml/2006/chart" xmlns:r="http://schemas.openxmlformats.org/officeDocument/2006/relationships" r:id="rId3"/>
          </a:graphicData>
        </a:graphic>
      </p:graphicFrame>
      <p:sp>
        <p:nvSpPr>
          <p:cNvPr id="28" name="Rectangle 18"/>
          <p:cNvSpPr>
            <a:spLocks noChangeArrowheads="1"/>
          </p:cNvSpPr>
          <p:nvPr/>
        </p:nvSpPr>
        <p:spPr bwMode="auto">
          <a:xfrm>
            <a:off x="251520" y="1449249"/>
            <a:ext cx="1944217" cy="374679"/>
          </a:xfrm>
          <a:prstGeom prst="rect">
            <a:avLst/>
          </a:prstGeom>
          <a:noFill/>
          <a:ln w="9525">
            <a:noFill/>
            <a:miter lim="800000"/>
            <a:headEnd/>
            <a:tailEnd/>
          </a:ln>
        </p:spPr>
        <p:txBody>
          <a:bodyPr wrap="square" lIns="91424" tIns="45712" rIns="91424" bIns="45712">
            <a:spAutoFit/>
          </a:bodyPr>
          <a:lstStyle/>
          <a:p>
            <a:pPr algn="r"/>
            <a:r>
              <a:rPr lang="en-GB" sz="900" b="1" dirty="0"/>
              <a:t>Report says waiting lists have doubled under Labour</a:t>
            </a:r>
          </a:p>
        </p:txBody>
      </p:sp>
      <p:sp>
        <p:nvSpPr>
          <p:cNvPr id="33" name="Rectangle 28"/>
          <p:cNvSpPr>
            <a:spLocks noChangeArrowheads="1"/>
          </p:cNvSpPr>
          <p:nvPr/>
        </p:nvSpPr>
        <p:spPr bwMode="auto">
          <a:xfrm>
            <a:off x="3347864" y="4954997"/>
            <a:ext cx="2146770" cy="374679"/>
          </a:xfrm>
          <a:prstGeom prst="rect">
            <a:avLst/>
          </a:prstGeom>
          <a:noFill/>
          <a:ln w="9525">
            <a:noFill/>
            <a:miter lim="800000"/>
            <a:headEnd/>
            <a:tailEnd/>
          </a:ln>
        </p:spPr>
        <p:txBody>
          <a:bodyPr wrap="square" lIns="91424" tIns="45712" rIns="91424" bIns="45712">
            <a:spAutoFit/>
          </a:bodyPr>
          <a:lstStyle/>
          <a:p>
            <a:pPr algn="r"/>
            <a:r>
              <a:rPr lang="en-GB" sz="900" b="1" dirty="0"/>
              <a:t>Lowest score  since  </a:t>
            </a:r>
            <a:br>
              <a:rPr lang="en-GB" sz="900" b="1" dirty="0"/>
            </a:br>
            <a:r>
              <a:rPr lang="en-GB" sz="900" b="1" dirty="0"/>
              <a:t>December 1985 (12%)</a:t>
            </a:r>
          </a:p>
        </p:txBody>
      </p:sp>
      <p:sp>
        <p:nvSpPr>
          <p:cNvPr id="19" name="Rectangle 16"/>
          <p:cNvSpPr>
            <a:spLocks noChangeArrowheads="1"/>
          </p:cNvSpPr>
          <p:nvPr/>
        </p:nvSpPr>
        <p:spPr bwMode="auto">
          <a:xfrm>
            <a:off x="6156177" y="2843644"/>
            <a:ext cx="1936997" cy="374679"/>
          </a:xfrm>
          <a:prstGeom prst="rect">
            <a:avLst/>
          </a:prstGeom>
          <a:noFill/>
          <a:ln w="9525">
            <a:noFill/>
            <a:miter lim="800000"/>
            <a:headEnd/>
            <a:tailEnd/>
          </a:ln>
        </p:spPr>
        <p:txBody>
          <a:bodyPr wrap="square" lIns="91424" tIns="45712" rIns="91424" bIns="45712">
            <a:spAutoFit/>
          </a:bodyPr>
          <a:lstStyle/>
          <a:p>
            <a:pPr algn="r"/>
            <a:r>
              <a:rPr lang="en-GB" sz="900" b="1" dirty="0"/>
              <a:t>Highest score since April 2006 (47%)</a:t>
            </a:r>
          </a:p>
        </p:txBody>
      </p:sp>
      <p:sp>
        <p:nvSpPr>
          <p:cNvPr id="8" name="Text Placeholder 7"/>
          <p:cNvSpPr>
            <a:spLocks noGrp="1"/>
          </p:cNvSpPr>
          <p:nvPr>
            <p:ph type="body" sz="quarter" idx="15"/>
          </p:nvPr>
        </p:nvSpPr>
        <p:spPr/>
        <p:txBody>
          <a:bodyPr>
            <a:normAutofit/>
          </a:bodyPr>
          <a:lstStyle/>
          <a:p>
            <a:r>
              <a:rPr lang="en-GB" dirty="0"/>
              <a:t>Source: Ipsos MORI Issues Index</a:t>
            </a:r>
          </a:p>
        </p:txBody>
      </p:sp>
      <p:cxnSp>
        <p:nvCxnSpPr>
          <p:cNvPr id="31" name="Straight Connector 30"/>
          <p:cNvCxnSpPr/>
          <p:nvPr/>
        </p:nvCxnSpPr>
        <p:spPr>
          <a:xfrm>
            <a:off x="1907704" y="1819543"/>
            <a:ext cx="0" cy="572144"/>
          </a:xfrm>
          <a:prstGeom prst="line">
            <a:avLst/>
          </a:prstGeom>
          <a:ln>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5364088" y="4868498"/>
            <a:ext cx="0" cy="157036"/>
          </a:xfrm>
          <a:prstGeom prst="line">
            <a:avLst/>
          </a:prstGeom>
          <a:ln>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7812360" y="3170736"/>
            <a:ext cx="0" cy="186256"/>
          </a:xfrm>
          <a:prstGeom prst="line">
            <a:avLst/>
          </a:prstGeom>
          <a:ln>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1092163"/>
      </p:ext>
    </p:extLst>
  </p:cSld>
  <p:clrMapOvr>
    <a:masterClrMapping/>
  </p:clrMapOvr>
  <p:transition>
    <p:cut/>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0"/>
          <p:cNvGrpSpPr/>
          <p:nvPr/>
        </p:nvGrpSpPr>
        <p:grpSpPr>
          <a:xfrm>
            <a:off x="4427984" y="1488632"/>
            <a:ext cx="1478454" cy="3757448"/>
            <a:chOff x="4683622" y="1390222"/>
            <a:chExt cx="1478454" cy="3757448"/>
          </a:xfrm>
        </p:grpSpPr>
        <p:cxnSp>
          <p:nvCxnSpPr>
            <p:cNvPr id="42" name="Straight Connector 41"/>
            <p:cNvCxnSpPr/>
            <p:nvPr/>
          </p:nvCxnSpPr>
          <p:spPr>
            <a:xfrm>
              <a:off x="6135436" y="1556220"/>
              <a:ext cx="0" cy="3591450"/>
            </a:xfrm>
            <a:prstGeom prst="line">
              <a:avLst/>
            </a:prstGeom>
            <a:ln w="508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4683622" y="1390222"/>
              <a:ext cx="1478454" cy="226591"/>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spAutoFit/>
            </a:bodyPr>
            <a:lstStyle/>
            <a:p>
              <a:pPr algn="ctr"/>
              <a:r>
                <a:rPr lang="en-GB" sz="1000" dirty="0">
                  <a:solidFill>
                    <a:schemeClr val="bg2">
                      <a:lumMod val="25000"/>
                    </a:schemeClr>
                  </a:solidFill>
                </a:rPr>
                <a:t>Cameron becomes PM</a:t>
              </a:r>
            </a:p>
          </p:txBody>
        </p:sp>
      </p:grpSp>
      <p:sp>
        <p:nvSpPr>
          <p:cNvPr id="26" name="Rectangle 3"/>
          <p:cNvSpPr>
            <a:spLocks noGrp="1" noChangeArrowheads="1"/>
          </p:cNvSpPr>
          <p:nvPr>
            <p:ph type="title"/>
          </p:nvPr>
        </p:nvSpPr>
        <p:spPr/>
        <p:txBody>
          <a:bodyPr/>
          <a:lstStyle/>
          <a:p>
            <a:r>
              <a:rPr lang="en-GB" smtClean="0"/>
              <a:t>Issues Facing Britain: </a:t>
            </a:r>
            <a:br>
              <a:rPr lang="en-GB" smtClean="0"/>
            </a:br>
            <a:r>
              <a:rPr lang="en-GB" smtClean="0"/>
              <a:t>Education / Schools</a:t>
            </a:r>
            <a:endParaRPr lang="en-GB" dirty="0"/>
          </a:p>
        </p:txBody>
      </p:sp>
      <p:sp>
        <p:nvSpPr>
          <p:cNvPr id="27" name="Text Placeholder 22"/>
          <p:cNvSpPr>
            <a:spLocks noGrp="1"/>
          </p:cNvSpPr>
          <p:nvPr>
            <p:ph type="body" sz="quarter" idx="13"/>
          </p:nvPr>
        </p:nvSpPr>
        <p:spPr/>
        <p:txBody>
          <a:bodyPr/>
          <a:lstStyle/>
          <a:p>
            <a:r>
              <a:rPr lang="en-US" smtClean="0"/>
              <a:t>What do you see as the most/other important issues facing Britain today?</a:t>
            </a:r>
            <a:endParaRPr lang="en-US" dirty="0" smtClean="0"/>
          </a:p>
        </p:txBody>
      </p:sp>
      <p:sp>
        <p:nvSpPr>
          <p:cNvPr id="24" name="Text Placeholder 23"/>
          <p:cNvSpPr>
            <a:spLocks noGrp="1"/>
          </p:cNvSpPr>
          <p:nvPr>
            <p:ph type="body" sz="quarter" idx="15"/>
          </p:nvPr>
        </p:nvSpPr>
        <p:spPr/>
        <p:txBody>
          <a:bodyPr/>
          <a:lstStyle/>
          <a:p>
            <a:r>
              <a:rPr lang="en-GB" dirty="0"/>
              <a:t>Source: Ipsos MORI Issues Index</a:t>
            </a:r>
          </a:p>
        </p:txBody>
      </p:sp>
      <p:graphicFrame>
        <p:nvGraphicFramePr>
          <p:cNvPr id="46" name="Object 2"/>
          <p:cNvGraphicFramePr>
            <a:graphicFrameLocks noChangeAspect="1"/>
          </p:cNvGraphicFramePr>
          <p:nvPr>
            <p:extLst>
              <p:ext uri="{D42A27DB-BD31-4B8C-83A1-F6EECF244321}">
                <p14:modId xmlns:p14="http://schemas.microsoft.com/office/powerpoint/2010/main" val="2047868091"/>
              </p:ext>
            </p:extLst>
          </p:nvPr>
        </p:nvGraphicFramePr>
        <p:xfrm>
          <a:off x="396000" y="1714692"/>
          <a:ext cx="7992000" cy="4140000"/>
        </p:xfrm>
        <a:graphic>
          <a:graphicData uri="http://schemas.openxmlformats.org/drawingml/2006/chart">
            <c:chart xmlns:c="http://schemas.openxmlformats.org/drawingml/2006/chart" xmlns:r="http://schemas.openxmlformats.org/officeDocument/2006/relationships" r:id="rId3"/>
          </a:graphicData>
        </a:graphic>
      </p:graphicFrame>
      <p:sp>
        <p:nvSpPr>
          <p:cNvPr id="35" name="Rectangle 7"/>
          <p:cNvSpPr>
            <a:spLocks noChangeArrowheads="1"/>
          </p:cNvSpPr>
          <p:nvPr/>
        </p:nvSpPr>
        <p:spPr bwMode="auto">
          <a:xfrm>
            <a:off x="753679" y="1450437"/>
            <a:ext cx="2342059" cy="374679"/>
          </a:xfrm>
          <a:prstGeom prst="rect">
            <a:avLst/>
          </a:prstGeom>
          <a:noFill/>
          <a:ln w="9525">
            <a:noFill/>
            <a:miter lim="800000"/>
            <a:headEnd/>
            <a:tailEnd/>
          </a:ln>
        </p:spPr>
        <p:txBody>
          <a:bodyPr wrap="square" lIns="91424" tIns="45712" rIns="91424" bIns="45712">
            <a:spAutoFit/>
          </a:bodyPr>
          <a:lstStyle/>
          <a:p>
            <a:r>
              <a:rPr lang="en-GB" sz="900" b="1" dirty="0"/>
              <a:t>Introduction of means-tested tuition fees. Education most important issue.</a:t>
            </a:r>
          </a:p>
        </p:txBody>
      </p:sp>
      <p:sp>
        <p:nvSpPr>
          <p:cNvPr id="49" name="Rectangle 13"/>
          <p:cNvSpPr>
            <a:spLocks noChangeArrowheads="1"/>
          </p:cNvSpPr>
          <p:nvPr/>
        </p:nvSpPr>
        <p:spPr bwMode="auto">
          <a:xfrm>
            <a:off x="2843808" y="2246716"/>
            <a:ext cx="1589083" cy="374679"/>
          </a:xfrm>
          <a:prstGeom prst="rect">
            <a:avLst/>
          </a:prstGeom>
          <a:noFill/>
          <a:ln w="9525">
            <a:noFill/>
            <a:miter lim="800000"/>
            <a:headEnd/>
            <a:tailEnd/>
          </a:ln>
        </p:spPr>
        <p:txBody>
          <a:bodyPr lIns="91424" tIns="45712" rIns="91424" bIns="45712">
            <a:spAutoFit/>
          </a:bodyPr>
          <a:lstStyle/>
          <a:p>
            <a:r>
              <a:rPr lang="en-GB" sz="900" b="1" dirty="0"/>
              <a:t>First City Academies introduced</a:t>
            </a:r>
          </a:p>
        </p:txBody>
      </p:sp>
      <p:sp>
        <p:nvSpPr>
          <p:cNvPr id="52" name="Rectangle 25"/>
          <p:cNvSpPr>
            <a:spLocks noChangeArrowheads="1"/>
          </p:cNvSpPr>
          <p:nvPr/>
        </p:nvSpPr>
        <p:spPr bwMode="auto">
          <a:xfrm>
            <a:off x="4572000" y="4807615"/>
            <a:ext cx="1344868" cy="376936"/>
          </a:xfrm>
          <a:prstGeom prst="rect">
            <a:avLst/>
          </a:prstGeom>
          <a:noFill/>
          <a:ln w="9525">
            <a:noFill/>
            <a:miter lim="800000"/>
            <a:headEnd/>
            <a:tailEnd/>
          </a:ln>
        </p:spPr>
        <p:txBody>
          <a:bodyPr wrap="square" lIns="89984" tIns="46792" rIns="89984" bIns="46792">
            <a:spAutoFit/>
          </a:bodyPr>
          <a:lstStyle/>
          <a:p>
            <a:pPr algn="r"/>
            <a:r>
              <a:rPr lang="en-GB" sz="900" b="1" dirty="0"/>
              <a:t>Lowest score since Dec 1985 (9%)</a:t>
            </a:r>
          </a:p>
        </p:txBody>
      </p:sp>
      <p:sp>
        <p:nvSpPr>
          <p:cNvPr id="54" name="Rectangle 9"/>
          <p:cNvSpPr>
            <a:spLocks noChangeArrowheads="1"/>
          </p:cNvSpPr>
          <p:nvPr/>
        </p:nvSpPr>
        <p:spPr bwMode="auto">
          <a:xfrm>
            <a:off x="2411760" y="1795055"/>
            <a:ext cx="2443487" cy="374679"/>
          </a:xfrm>
          <a:prstGeom prst="rect">
            <a:avLst/>
          </a:prstGeom>
          <a:noFill/>
          <a:ln w="9525">
            <a:noFill/>
            <a:miter lim="800000"/>
            <a:headEnd/>
            <a:tailEnd/>
          </a:ln>
        </p:spPr>
        <p:txBody>
          <a:bodyPr wrap="square" lIns="91424" tIns="45712" rIns="91424" bIns="45712">
            <a:spAutoFit/>
          </a:bodyPr>
          <a:lstStyle/>
          <a:p>
            <a:r>
              <a:rPr lang="en-GB" sz="900" b="1" dirty="0"/>
              <a:t>Labour’s second term - pledge to improve failing secondary schools</a:t>
            </a:r>
          </a:p>
        </p:txBody>
      </p:sp>
      <p:sp>
        <p:nvSpPr>
          <p:cNvPr id="63" name="Rectangle 15"/>
          <p:cNvSpPr>
            <a:spLocks noChangeArrowheads="1"/>
          </p:cNvSpPr>
          <p:nvPr/>
        </p:nvSpPr>
        <p:spPr bwMode="auto">
          <a:xfrm>
            <a:off x="6588225" y="3563725"/>
            <a:ext cx="1534355" cy="374679"/>
          </a:xfrm>
          <a:prstGeom prst="rect">
            <a:avLst/>
          </a:prstGeom>
          <a:noFill/>
          <a:ln w="9525">
            <a:noFill/>
            <a:miter lim="800000"/>
            <a:headEnd/>
            <a:tailEnd/>
          </a:ln>
        </p:spPr>
        <p:txBody>
          <a:bodyPr wrap="square" lIns="91424" tIns="45712" rIns="91424" bIns="45712">
            <a:spAutoFit/>
          </a:bodyPr>
          <a:lstStyle/>
          <a:p>
            <a:r>
              <a:rPr lang="en-GB" sz="900" b="1" dirty="0"/>
              <a:t>April 2011 – Pupil Premium introduced</a:t>
            </a:r>
          </a:p>
        </p:txBody>
      </p:sp>
      <p:cxnSp>
        <p:nvCxnSpPr>
          <p:cNvPr id="31" name="Straight Connector 30"/>
          <p:cNvCxnSpPr/>
          <p:nvPr/>
        </p:nvCxnSpPr>
        <p:spPr>
          <a:xfrm>
            <a:off x="971600" y="1795764"/>
            <a:ext cx="0" cy="186256"/>
          </a:xfrm>
          <a:prstGeom prst="line">
            <a:avLst/>
          </a:prstGeom>
          <a:ln>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2483768" y="2124538"/>
            <a:ext cx="0" cy="186256"/>
          </a:xfrm>
          <a:prstGeom prst="line">
            <a:avLst/>
          </a:prstGeom>
          <a:ln>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2987824" y="2592492"/>
            <a:ext cx="0" cy="186256"/>
          </a:xfrm>
          <a:prstGeom prst="line">
            <a:avLst/>
          </a:prstGeom>
          <a:ln>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5580112" y="4712124"/>
            <a:ext cx="0" cy="157036"/>
          </a:xfrm>
          <a:prstGeom prst="line">
            <a:avLst/>
          </a:prstGeom>
          <a:ln>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6300192" y="3717032"/>
            <a:ext cx="294836" cy="0"/>
          </a:xfrm>
          <a:prstGeom prst="line">
            <a:avLst/>
          </a:prstGeom>
          <a:ln>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0" name="Footer Placeholder 3"/>
          <p:cNvSpPr txBox="1">
            <a:spLocks/>
          </p:cNvSpPr>
          <p:nvPr/>
        </p:nvSpPr>
        <p:spPr bwMode="gray">
          <a:xfrm>
            <a:off x="549077" y="5852790"/>
            <a:ext cx="5175051" cy="312514"/>
          </a:xfrm>
          <a:prstGeom prst="rect">
            <a:avLst/>
          </a:prstGeom>
        </p:spPr>
        <p:txBody>
          <a:bodyPr vert="horz" wrap="square" lIns="0" tIns="0" rIns="0" bIns="0" rtlCol="0" anchor="ctr" anchorCtr="0">
            <a:normAutofit/>
          </a:bodyPr>
          <a:lstStyle>
            <a:defPPr>
              <a:defRPr lang="en-US"/>
            </a:defPPr>
            <a:lvl1pPr marL="0" algn="l" defTabSz="914400" rtl="0" eaLnBrk="1" latinLnBrk="0" hangingPunct="1">
              <a:tabLst>
                <a:tab pos="8248650" algn="r"/>
              </a:tabLst>
              <a:defRPr lang="en-GB" sz="800" kern="1200" dirty="0">
                <a:solidFill>
                  <a:schemeClr val="bg2">
                    <a:lumMod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tx1"/>
                </a:solidFill>
              </a:rPr>
              <a:t>Base: representative sample of c.1,000 British adults age 18+ each month, interviewed face-to-face in home</a:t>
            </a:r>
          </a:p>
        </p:txBody>
      </p:sp>
    </p:spTree>
    <p:extLst>
      <p:ext uri="{BB962C8B-B14F-4D97-AF65-F5344CB8AC3E}">
        <p14:creationId xmlns:p14="http://schemas.microsoft.com/office/powerpoint/2010/main" val="3218494446"/>
      </p:ext>
    </p:extLst>
  </p:cSld>
  <p:clrMapOvr>
    <a:masterClrMapping/>
  </p:clrMapOvr>
  <p:transition>
    <p:cut/>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5"/>
          <p:cNvGrpSpPr/>
          <p:nvPr/>
        </p:nvGrpSpPr>
        <p:grpSpPr>
          <a:xfrm>
            <a:off x="4427984" y="1471752"/>
            <a:ext cx="1478454" cy="3757448"/>
            <a:chOff x="4683622" y="1390222"/>
            <a:chExt cx="1478454" cy="3757448"/>
          </a:xfrm>
        </p:grpSpPr>
        <p:cxnSp>
          <p:nvCxnSpPr>
            <p:cNvPr id="57" name="Straight Connector 56"/>
            <p:cNvCxnSpPr/>
            <p:nvPr/>
          </p:nvCxnSpPr>
          <p:spPr>
            <a:xfrm>
              <a:off x="6135436" y="1556220"/>
              <a:ext cx="0" cy="3591450"/>
            </a:xfrm>
            <a:prstGeom prst="line">
              <a:avLst/>
            </a:prstGeom>
            <a:ln w="508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58" name="Rectangle 57"/>
            <p:cNvSpPr/>
            <p:nvPr/>
          </p:nvSpPr>
          <p:spPr>
            <a:xfrm>
              <a:off x="4683622" y="1390222"/>
              <a:ext cx="1478454" cy="226591"/>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spAutoFit/>
            </a:bodyPr>
            <a:lstStyle/>
            <a:p>
              <a:pPr algn="ctr"/>
              <a:r>
                <a:rPr lang="en-GB" sz="1000" dirty="0">
                  <a:solidFill>
                    <a:schemeClr val="bg2">
                      <a:lumMod val="25000"/>
                    </a:schemeClr>
                  </a:solidFill>
                </a:rPr>
                <a:t>Cameron becomes PM</a:t>
              </a:r>
            </a:p>
          </p:txBody>
        </p:sp>
      </p:grpSp>
      <p:sp>
        <p:nvSpPr>
          <p:cNvPr id="26" name="Rectangle 3"/>
          <p:cNvSpPr>
            <a:spLocks noGrp="1" noChangeArrowheads="1"/>
          </p:cNvSpPr>
          <p:nvPr>
            <p:ph type="title"/>
          </p:nvPr>
        </p:nvSpPr>
        <p:spPr/>
        <p:txBody>
          <a:bodyPr/>
          <a:lstStyle/>
          <a:p>
            <a:r>
              <a:rPr lang="en-GB" dirty="0" smtClean="0"/>
              <a:t>Issues Facing Britain: </a:t>
            </a:r>
            <a:br>
              <a:rPr lang="en-GB" dirty="0" smtClean="0"/>
            </a:br>
            <a:r>
              <a:rPr lang="en-GB" dirty="0" smtClean="0"/>
              <a:t>Defence / Foreign Affairs / International terrorism</a:t>
            </a:r>
          </a:p>
        </p:txBody>
      </p:sp>
      <p:sp>
        <p:nvSpPr>
          <p:cNvPr id="27" name="Text Placeholder 22"/>
          <p:cNvSpPr>
            <a:spLocks noGrp="1"/>
          </p:cNvSpPr>
          <p:nvPr>
            <p:ph type="body" sz="quarter" idx="13"/>
          </p:nvPr>
        </p:nvSpPr>
        <p:spPr/>
        <p:txBody>
          <a:bodyPr/>
          <a:lstStyle/>
          <a:p>
            <a:r>
              <a:rPr lang="en-US" smtClean="0"/>
              <a:t>What do you see as the most/other important issues facing Britain today?</a:t>
            </a:r>
            <a:endParaRPr lang="en-US" dirty="0" smtClean="0"/>
          </a:p>
        </p:txBody>
      </p:sp>
      <p:sp>
        <p:nvSpPr>
          <p:cNvPr id="24" name="Text Placeholder 23"/>
          <p:cNvSpPr>
            <a:spLocks noGrp="1"/>
          </p:cNvSpPr>
          <p:nvPr>
            <p:ph type="body" sz="quarter" idx="15"/>
          </p:nvPr>
        </p:nvSpPr>
        <p:spPr>
          <a:xfrm>
            <a:off x="6372200" y="5852790"/>
            <a:ext cx="2203674" cy="312514"/>
          </a:xfrm>
        </p:spPr>
        <p:txBody>
          <a:bodyPr>
            <a:normAutofit/>
          </a:bodyPr>
          <a:lstStyle/>
          <a:p>
            <a:r>
              <a:rPr lang="en-GB" dirty="0"/>
              <a:t>Source: Ipsos MORI Issues Index</a:t>
            </a:r>
          </a:p>
        </p:txBody>
      </p:sp>
      <p:graphicFrame>
        <p:nvGraphicFramePr>
          <p:cNvPr id="34" name="Object 2"/>
          <p:cNvGraphicFramePr>
            <a:graphicFrameLocks noChangeAspect="1"/>
          </p:cNvGraphicFramePr>
          <p:nvPr>
            <p:extLst>
              <p:ext uri="{D42A27DB-BD31-4B8C-83A1-F6EECF244321}">
                <p14:modId xmlns:p14="http://schemas.microsoft.com/office/powerpoint/2010/main" val="2915049394"/>
              </p:ext>
            </p:extLst>
          </p:nvPr>
        </p:nvGraphicFramePr>
        <p:xfrm>
          <a:off x="396000" y="1700808"/>
          <a:ext cx="7992000" cy="4140000"/>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9"/>
          <p:cNvSpPr>
            <a:spLocks noChangeArrowheads="1"/>
          </p:cNvSpPr>
          <p:nvPr/>
        </p:nvSpPr>
        <p:spPr bwMode="auto">
          <a:xfrm>
            <a:off x="2289328" y="2002225"/>
            <a:ext cx="431496" cy="246205"/>
          </a:xfrm>
          <a:prstGeom prst="rect">
            <a:avLst/>
          </a:prstGeom>
          <a:noFill/>
          <a:ln w="9525">
            <a:noFill/>
            <a:miter lim="800000"/>
            <a:headEnd/>
            <a:tailEnd/>
          </a:ln>
        </p:spPr>
        <p:txBody>
          <a:bodyPr wrap="none" lIns="91424" tIns="45712" rIns="91424" bIns="45712">
            <a:spAutoFit/>
          </a:bodyPr>
          <a:lstStyle/>
          <a:p>
            <a:pPr algn="r"/>
            <a:r>
              <a:rPr lang="en-GB" sz="1000" b="1" dirty="0"/>
              <a:t>9/11</a:t>
            </a:r>
          </a:p>
        </p:txBody>
      </p:sp>
      <p:sp>
        <p:nvSpPr>
          <p:cNvPr id="12" name="Rectangle 12"/>
          <p:cNvSpPr>
            <a:spLocks noChangeArrowheads="1"/>
          </p:cNvSpPr>
          <p:nvPr/>
        </p:nvSpPr>
        <p:spPr bwMode="auto">
          <a:xfrm>
            <a:off x="3995937" y="1948770"/>
            <a:ext cx="667725" cy="400110"/>
          </a:xfrm>
          <a:prstGeom prst="rect">
            <a:avLst/>
          </a:prstGeom>
          <a:noFill/>
          <a:ln w="9525">
            <a:noFill/>
            <a:miter lim="800000"/>
            <a:headEnd/>
            <a:tailEnd/>
          </a:ln>
        </p:spPr>
        <p:txBody>
          <a:bodyPr lIns="91424" tIns="45712" rIns="91424" bIns="45712">
            <a:spAutoFit/>
          </a:bodyPr>
          <a:lstStyle/>
          <a:p>
            <a:r>
              <a:rPr lang="en-GB" sz="1000" b="1" dirty="0"/>
              <a:t>London Bombs</a:t>
            </a:r>
          </a:p>
        </p:txBody>
      </p:sp>
      <p:sp>
        <p:nvSpPr>
          <p:cNvPr id="14" name="Rectangle 14"/>
          <p:cNvSpPr>
            <a:spLocks noChangeArrowheads="1"/>
          </p:cNvSpPr>
          <p:nvPr/>
        </p:nvSpPr>
        <p:spPr bwMode="auto">
          <a:xfrm>
            <a:off x="2699793" y="1375705"/>
            <a:ext cx="1708403" cy="400110"/>
          </a:xfrm>
          <a:prstGeom prst="rect">
            <a:avLst/>
          </a:prstGeom>
          <a:noFill/>
          <a:ln w="9525">
            <a:noFill/>
            <a:miter lim="800000"/>
            <a:headEnd/>
            <a:tailEnd/>
          </a:ln>
        </p:spPr>
        <p:txBody>
          <a:bodyPr wrap="square" lIns="91424" tIns="45712" rIns="91424" bIns="45712">
            <a:spAutoFit/>
          </a:bodyPr>
          <a:lstStyle/>
          <a:p>
            <a:r>
              <a:rPr lang="en-GB" sz="1000" b="1" dirty="0"/>
              <a:t>Invasion of Iraq – protests across Europe </a:t>
            </a:r>
          </a:p>
        </p:txBody>
      </p:sp>
      <p:sp>
        <p:nvSpPr>
          <p:cNvPr id="20" name="Rectangle 22"/>
          <p:cNvSpPr>
            <a:spLocks noChangeArrowheads="1"/>
          </p:cNvSpPr>
          <p:nvPr/>
        </p:nvSpPr>
        <p:spPr bwMode="auto">
          <a:xfrm>
            <a:off x="4644008" y="2662264"/>
            <a:ext cx="1291374" cy="553998"/>
          </a:xfrm>
          <a:prstGeom prst="rect">
            <a:avLst/>
          </a:prstGeom>
          <a:noFill/>
          <a:ln w="9525">
            <a:noFill/>
            <a:miter lim="800000"/>
            <a:headEnd/>
            <a:tailEnd/>
          </a:ln>
        </p:spPr>
        <p:txBody>
          <a:bodyPr wrap="square" lIns="91424" tIns="45712" rIns="91424" bIns="45712">
            <a:spAutoFit/>
          </a:bodyPr>
          <a:lstStyle/>
          <a:p>
            <a:r>
              <a:rPr lang="en-GB" sz="1000" b="1" dirty="0"/>
              <a:t>Failed terror attacks in London and Glasgow</a:t>
            </a:r>
          </a:p>
        </p:txBody>
      </p:sp>
      <p:sp>
        <p:nvSpPr>
          <p:cNvPr id="22" name="Rectangle 30"/>
          <p:cNvSpPr>
            <a:spLocks noChangeArrowheads="1"/>
          </p:cNvSpPr>
          <p:nvPr/>
        </p:nvSpPr>
        <p:spPr bwMode="auto">
          <a:xfrm>
            <a:off x="4211961" y="4845715"/>
            <a:ext cx="1157809" cy="400110"/>
          </a:xfrm>
          <a:prstGeom prst="rect">
            <a:avLst/>
          </a:prstGeom>
          <a:noFill/>
          <a:ln w="9525">
            <a:noFill/>
            <a:miter lim="800000"/>
            <a:headEnd/>
            <a:tailEnd/>
          </a:ln>
        </p:spPr>
        <p:txBody>
          <a:bodyPr wrap="square" lIns="91424" tIns="45712" rIns="91424" bIns="45712">
            <a:spAutoFit/>
          </a:bodyPr>
          <a:lstStyle/>
          <a:p>
            <a:pPr algn="r"/>
            <a:r>
              <a:rPr lang="en-GB" sz="1000" b="1" dirty="0"/>
              <a:t>UK withdraws from Iraq</a:t>
            </a:r>
          </a:p>
        </p:txBody>
      </p:sp>
      <p:sp>
        <p:nvSpPr>
          <p:cNvPr id="29" name="Rectangle 18"/>
          <p:cNvSpPr>
            <a:spLocks noChangeArrowheads="1"/>
          </p:cNvSpPr>
          <p:nvPr/>
        </p:nvSpPr>
        <p:spPr bwMode="auto">
          <a:xfrm>
            <a:off x="1535566" y="3306926"/>
            <a:ext cx="789366" cy="400110"/>
          </a:xfrm>
          <a:prstGeom prst="rect">
            <a:avLst/>
          </a:prstGeom>
          <a:noFill/>
          <a:ln w="9525">
            <a:noFill/>
            <a:miter lim="800000"/>
            <a:headEnd/>
            <a:tailEnd/>
          </a:ln>
        </p:spPr>
        <p:txBody>
          <a:bodyPr lIns="91424" tIns="45712" rIns="91424" bIns="45712">
            <a:spAutoFit/>
          </a:bodyPr>
          <a:lstStyle/>
          <a:p>
            <a:r>
              <a:rPr lang="en-GB" sz="1000" b="1" dirty="0"/>
              <a:t>War in Kosovo</a:t>
            </a:r>
          </a:p>
        </p:txBody>
      </p:sp>
      <p:sp>
        <p:nvSpPr>
          <p:cNvPr id="30" name="Rectangle 30"/>
          <p:cNvSpPr>
            <a:spLocks noChangeArrowheads="1"/>
          </p:cNvSpPr>
          <p:nvPr/>
        </p:nvSpPr>
        <p:spPr bwMode="auto">
          <a:xfrm>
            <a:off x="5981392" y="3009309"/>
            <a:ext cx="1677217" cy="400110"/>
          </a:xfrm>
          <a:prstGeom prst="rect">
            <a:avLst/>
          </a:prstGeom>
          <a:noFill/>
          <a:ln w="9525">
            <a:noFill/>
            <a:miter lim="800000"/>
            <a:headEnd/>
            <a:tailEnd/>
          </a:ln>
        </p:spPr>
        <p:txBody>
          <a:bodyPr wrap="square" lIns="91424" tIns="45712" rIns="91424" bIns="45712">
            <a:spAutoFit/>
          </a:bodyPr>
          <a:lstStyle/>
          <a:p>
            <a:pPr algn="r"/>
            <a:r>
              <a:rPr lang="en-GB" sz="1000" b="1" dirty="0"/>
              <a:t>Parliamentary vote against action in Syria</a:t>
            </a:r>
          </a:p>
        </p:txBody>
      </p:sp>
      <p:sp>
        <p:nvSpPr>
          <p:cNvPr id="31" name="Rectangle 30"/>
          <p:cNvSpPr>
            <a:spLocks noChangeArrowheads="1"/>
          </p:cNvSpPr>
          <p:nvPr/>
        </p:nvSpPr>
        <p:spPr bwMode="auto">
          <a:xfrm>
            <a:off x="6084169" y="3501008"/>
            <a:ext cx="1224135" cy="400110"/>
          </a:xfrm>
          <a:prstGeom prst="rect">
            <a:avLst/>
          </a:prstGeom>
          <a:noFill/>
          <a:ln w="9525">
            <a:noFill/>
            <a:miter lim="800000"/>
            <a:headEnd/>
            <a:tailEnd/>
          </a:ln>
        </p:spPr>
        <p:txBody>
          <a:bodyPr wrap="square" lIns="91424" tIns="45712" rIns="91424" bIns="45712">
            <a:spAutoFit/>
          </a:bodyPr>
          <a:lstStyle/>
          <a:p>
            <a:r>
              <a:rPr lang="en-GB" sz="1000" b="1" dirty="0"/>
              <a:t>NATO bombing in Libya</a:t>
            </a:r>
          </a:p>
        </p:txBody>
      </p:sp>
      <p:sp>
        <p:nvSpPr>
          <p:cNvPr id="38" name="Rectangle 37"/>
          <p:cNvSpPr>
            <a:spLocks noChangeArrowheads="1"/>
          </p:cNvSpPr>
          <p:nvPr/>
        </p:nvSpPr>
        <p:spPr bwMode="auto">
          <a:xfrm>
            <a:off x="7308304" y="3484159"/>
            <a:ext cx="576064" cy="400110"/>
          </a:xfrm>
          <a:prstGeom prst="rect">
            <a:avLst/>
          </a:prstGeom>
          <a:noFill/>
          <a:ln w="9525">
            <a:noFill/>
            <a:miter lim="800000"/>
            <a:headEnd/>
            <a:tailEnd/>
          </a:ln>
        </p:spPr>
        <p:txBody>
          <a:bodyPr wrap="square" lIns="91424" tIns="45712" rIns="91424" bIns="45712">
            <a:spAutoFit/>
          </a:bodyPr>
          <a:lstStyle/>
          <a:p>
            <a:pPr algn="ctr"/>
            <a:r>
              <a:rPr lang="en-GB" sz="1000" b="1" dirty="0"/>
              <a:t>Rise of IS</a:t>
            </a:r>
          </a:p>
        </p:txBody>
      </p:sp>
      <p:sp>
        <p:nvSpPr>
          <p:cNvPr id="43" name="Footer Placeholder 3"/>
          <p:cNvSpPr txBox="1">
            <a:spLocks/>
          </p:cNvSpPr>
          <p:nvPr/>
        </p:nvSpPr>
        <p:spPr bwMode="gray">
          <a:xfrm>
            <a:off x="549077" y="5852790"/>
            <a:ext cx="5175051" cy="312514"/>
          </a:xfrm>
          <a:prstGeom prst="rect">
            <a:avLst/>
          </a:prstGeom>
        </p:spPr>
        <p:txBody>
          <a:bodyPr vert="horz" wrap="square" lIns="0" tIns="0" rIns="0" bIns="0" rtlCol="0" anchor="ctr" anchorCtr="0">
            <a:normAutofit/>
          </a:bodyPr>
          <a:lstStyle>
            <a:defPPr>
              <a:defRPr lang="en-US"/>
            </a:defPPr>
            <a:lvl1pPr marL="0" algn="l" defTabSz="914400" rtl="0" eaLnBrk="1" latinLnBrk="0" hangingPunct="1">
              <a:tabLst>
                <a:tab pos="8248650" algn="r"/>
              </a:tabLst>
              <a:defRPr lang="en-GB" sz="800" kern="1200" dirty="0">
                <a:solidFill>
                  <a:schemeClr val="bg2">
                    <a:lumMod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tx1"/>
                </a:solidFill>
              </a:rPr>
              <a:t>Base: representative sample of c.1,000 British adults age 18+ each month, interviewed face-to-face in home</a:t>
            </a:r>
          </a:p>
        </p:txBody>
      </p:sp>
      <p:cxnSp>
        <p:nvCxnSpPr>
          <p:cNvPr id="44" name="Straight Connector 43"/>
          <p:cNvCxnSpPr/>
          <p:nvPr/>
        </p:nvCxnSpPr>
        <p:spPr>
          <a:xfrm>
            <a:off x="1691680" y="3673299"/>
            <a:ext cx="0" cy="186256"/>
          </a:xfrm>
          <a:prstGeom prst="line">
            <a:avLst/>
          </a:prstGeom>
          <a:ln>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stCxn id="9" idx="2"/>
          </p:cNvCxnSpPr>
          <p:nvPr/>
        </p:nvCxnSpPr>
        <p:spPr>
          <a:xfrm>
            <a:off x="2505076" y="2248430"/>
            <a:ext cx="25212" cy="100450"/>
          </a:xfrm>
          <a:prstGeom prst="line">
            <a:avLst/>
          </a:prstGeom>
          <a:ln>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3131840" y="1766423"/>
            <a:ext cx="0" cy="186256"/>
          </a:xfrm>
          <a:prstGeom prst="line">
            <a:avLst/>
          </a:prstGeom>
          <a:ln>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4067944" y="2306640"/>
            <a:ext cx="0" cy="186256"/>
          </a:xfrm>
          <a:prstGeom prst="line">
            <a:avLst/>
          </a:prstGeom>
          <a:ln>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4860032" y="3170736"/>
            <a:ext cx="0" cy="186256"/>
          </a:xfrm>
          <a:prstGeom prst="line">
            <a:avLst/>
          </a:prstGeom>
          <a:ln>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6300192" y="3827044"/>
            <a:ext cx="0" cy="322036"/>
          </a:xfrm>
          <a:prstGeom prst="line">
            <a:avLst/>
          </a:prstGeom>
          <a:ln>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7596336" y="3883564"/>
            <a:ext cx="0" cy="265516"/>
          </a:xfrm>
          <a:prstGeom prst="line">
            <a:avLst/>
          </a:prstGeom>
          <a:ln>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7236296" y="3433002"/>
            <a:ext cx="0" cy="788087"/>
          </a:xfrm>
          <a:prstGeom prst="line">
            <a:avLst/>
          </a:prstGeom>
          <a:ln>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9" name="Freeform 58"/>
          <p:cNvSpPr/>
          <p:nvPr/>
        </p:nvSpPr>
        <p:spPr>
          <a:xfrm flipV="1">
            <a:off x="5292081" y="4906280"/>
            <a:ext cx="226775" cy="112981"/>
          </a:xfrm>
          <a:custGeom>
            <a:avLst/>
            <a:gdLst>
              <a:gd name="connsiteX0" fmla="*/ 0 w 383060"/>
              <a:gd name="connsiteY0" fmla="*/ 0 h 259492"/>
              <a:gd name="connsiteX1" fmla="*/ 383060 w 383060"/>
              <a:gd name="connsiteY1" fmla="*/ 0 h 259492"/>
              <a:gd name="connsiteX2" fmla="*/ 383060 w 383060"/>
              <a:gd name="connsiteY2" fmla="*/ 259492 h 259492"/>
            </a:gdLst>
            <a:ahLst/>
            <a:cxnLst>
              <a:cxn ang="0">
                <a:pos x="connsiteX0" y="connsiteY0"/>
              </a:cxn>
              <a:cxn ang="0">
                <a:pos x="connsiteX1" y="connsiteY1"/>
              </a:cxn>
              <a:cxn ang="0">
                <a:pos x="connsiteX2" y="connsiteY2"/>
              </a:cxn>
            </a:cxnLst>
            <a:rect l="l" t="t" r="r" b="b"/>
            <a:pathLst>
              <a:path w="383060" h="259492">
                <a:moveTo>
                  <a:pt x="0" y="0"/>
                </a:moveTo>
                <a:lnTo>
                  <a:pt x="383060" y="0"/>
                </a:lnTo>
                <a:lnTo>
                  <a:pt x="383060" y="259492"/>
                </a:lnTo>
              </a:path>
            </a:pathLst>
          </a:custGeom>
          <a:noFill/>
          <a:ln w="9525">
            <a:solidFill>
              <a:schemeClr val="accent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GB"/>
          </a:p>
        </p:txBody>
      </p:sp>
      <p:sp>
        <p:nvSpPr>
          <p:cNvPr id="28" name="Rectangle 30"/>
          <p:cNvSpPr>
            <a:spLocks noChangeArrowheads="1"/>
          </p:cNvSpPr>
          <p:nvPr/>
        </p:nvSpPr>
        <p:spPr bwMode="auto">
          <a:xfrm>
            <a:off x="6367431" y="2370946"/>
            <a:ext cx="1876978" cy="553998"/>
          </a:xfrm>
          <a:prstGeom prst="rect">
            <a:avLst/>
          </a:prstGeom>
          <a:noFill/>
          <a:ln w="9525">
            <a:noFill/>
            <a:miter lim="800000"/>
            <a:headEnd/>
            <a:tailEnd/>
          </a:ln>
        </p:spPr>
        <p:txBody>
          <a:bodyPr wrap="square" lIns="91424" tIns="45712" rIns="91424" bIns="45712">
            <a:spAutoFit/>
          </a:bodyPr>
          <a:lstStyle/>
          <a:p>
            <a:pPr algn="r"/>
            <a:r>
              <a:rPr lang="en-GB" sz="1000" b="1" dirty="0"/>
              <a:t>Paris attacks and Parliamentary vote for action against IS in Syria</a:t>
            </a:r>
          </a:p>
        </p:txBody>
      </p:sp>
      <p:cxnSp>
        <p:nvCxnSpPr>
          <p:cNvPr id="32" name="Straight Connector 31"/>
          <p:cNvCxnSpPr/>
          <p:nvPr/>
        </p:nvCxnSpPr>
        <p:spPr>
          <a:xfrm>
            <a:off x="8100392" y="2928556"/>
            <a:ext cx="0" cy="356428"/>
          </a:xfrm>
          <a:prstGeom prst="line">
            <a:avLst/>
          </a:prstGeom>
          <a:ln>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358805"/>
      </p:ext>
    </p:extLst>
  </p:cSld>
  <p:clrMapOvr>
    <a:masterClrMapping/>
  </p:clrMapOvr>
  <p:transition>
    <p:cut/>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6"/>
          <p:cNvGrpSpPr/>
          <p:nvPr/>
        </p:nvGrpSpPr>
        <p:grpSpPr>
          <a:xfrm>
            <a:off x="4317682" y="1551379"/>
            <a:ext cx="1478454" cy="3757448"/>
            <a:chOff x="4683622" y="1390222"/>
            <a:chExt cx="1478454" cy="3757448"/>
          </a:xfrm>
        </p:grpSpPr>
        <p:cxnSp>
          <p:nvCxnSpPr>
            <p:cNvPr id="38" name="Straight Connector 37"/>
            <p:cNvCxnSpPr/>
            <p:nvPr/>
          </p:nvCxnSpPr>
          <p:spPr>
            <a:xfrm>
              <a:off x="6135436" y="1556220"/>
              <a:ext cx="0" cy="3591450"/>
            </a:xfrm>
            <a:prstGeom prst="line">
              <a:avLst/>
            </a:prstGeom>
            <a:ln w="508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4683622" y="1390222"/>
              <a:ext cx="1478454" cy="226591"/>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spAutoFit/>
            </a:bodyPr>
            <a:lstStyle/>
            <a:p>
              <a:pPr algn="ctr"/>
              <a:r>
                <a:rPr lang="en-GB" sz="1000" dirty="0">
                  <a:solidFill>
                    <a:schemeClr val="bg2">
                      <a:lumMod val="25000"/>
                    </a:schemeClr>
                  </a:solidFill>
                </a:rPr>
                <a:t>Cameron becomes PM</a:t>
              </a:r>
            </a:p>
          </p:txBody>
        </p:sp>
      </p:grpSp>
      <p:sp>
        <p:nvSpPr>
          <p:cNvPr id="26" name="Rectangle 3"/>
          <p:cNvSpPr>
            <a:spLocks noGrp="1" noChangeArrowheads="1"/>
          </p:cNvSpPr>
          <p:nvPr>
            <p:ph type="title"/>
          </p:nvPr>
        </p:nvSpPr>
        <p:spPr/>
        <p:txBody>
          <a:bodyPr/>
          <a:lstStyle/>
          <a:p>
            <a:r>
              <a:rPr lang="en-GB" smtClean="0"/>
              <a:t>Issues Facing Britain: </a:t>
            </a:r>
            <a:br>
              <a:rPr lang="en-GB" smtClean="0"/>
            </a:br>
            <a:r>
              <a:rPr lang="en-GB" smtClean="0"/>
              <a:t>Poverty/inequality</a:t>
            </a:r>
            <a:endParaRPr lang="en-GB" dirty="0"/>
          </a:p>
        </p:txBody>
      </p:sp>
      <p:sp>
        <p:nvSpPr>
          <p:cNvPr id="27" name="Text Placeholder 22"/>
          <p:cNvSpPr>
            <a:spLocks noGrp="1"/>
          </p:cNvSpPr>
          <p:nvPr>
            <p:ph type="body" sz="quarter" idx="13"/>
          </p:nvPr>
        </p:nvSpPr>
        <p:spPr/>
        <p:txBody>
          <a:bodyPr/>
          <a:lstStyle/>
          <a:p>
            <a:r>
              <a:rPr lang="en-US" smtClean="0"/>
              <a:t>What do you see as the most/other important issues facing Britain today?</a:t>
            </a:r>
            <a:endParaRPr lang="en-US" dirty="0" smtClean="0"/>
          </a:p>
        </p:txBody>
      </p:sp>
      <p:sp>
        <p:nvSpPr>
          <p:cNvPr id="2" name="Text Placeholder 1"/>
          <p:cNvSpPr>
            <a:spLocks noGrp="1"/>
          </p:cNvSpPr>
          <p:nvPr>
            <p:ph type="body" sz="quarter" idx="15"/>
          </p:nvPr>
        </p:nvSpPr>
        <p:spPr/>
        <p:txBody>
          <a:bodyPr>
            <a:normAutofit/>
          </a:bodyPr>
          <a:lstStyle/>
          <a:p>
            <a:r>
              <a:rPr lang="en-GB" dirty="0"/>
              <a:t>Source: Ipsos MORI Issues Index</a:t>
            </a:r>
          </a:p>
        </p:txBody>
      </p:sp>
      <p:graphicFrame>
        <p:nvGraphicFramePr>
          <p:cNvPr id="32" name="Object 2"/>
          <p:cNvGraphicFramePr>
            <a:graphicFrameLocks noChangeAspect="1"/>
          </p:cNvGraphicFramePr>
          <p:nvPr>
            <p:extLst>
              <p:ext uri="{D42A27DB-BD31-4B8C-83A1-F6EECF244321}">
                <p14:modId xmlns:p14="http://schemas.microsoft.com/office/powerpoint/2010/main" val="4136201108"/>
              </p:ext>
            </p:extLst>
          </p:nvPr>
        </p:nvGraphicFramePr>
        <p:xfrm>
          <a:off x="395536" y="1788095"/>
          <a:ext cx="7992000" cy="4124722"/>
        </p:xfrm>
        <a:graphic>
          <a:graphicData uri="http://schemas.openxmlformats.org/drawingml/2006/chart">
            <c:chart xmlns:c="http://schemas.openxmlformats.org/drawingml/2006/chart" xmlns:r="http://schemas.openxmlformats.org/officeDocument/2006/relationships" r:id="rId3"/>
          </a:graphicData>
        </a:graphic>
      </p:graphicFrame>
      <p:sp>
        <p:nvSpPr>
          <p:cNvPr id="28" name="Rectangle 7"/>
          <p:cNvSpPr>
            <a:spLocks noChangeArrowheads="1"/>
          </p:cNvSpPr>
          <p:nvPr/>
        </p:nvSpPr>
        <p:spPr bwMode="auto">
          <a:xfrm>
            <a:off x="1331641" y="2276873"/>
            <a:ext cx="1903443" cy="514254"/>
          </a:xfrm>
          <a:prstGeom prst="rect">
            <a:avLst/>
          </a:prstGeom>
          <a:noFill/>
          <a:ln w="9525">
            <a:noFill/>
            <a:miter lim="800000"/>
            <a:headEnd/>
            <a:tailEnd/>
          </a:ln>
        </p:spPr>
        <p:txBody>
          <a:bodyPr wrap="square" lIns="91424" tIns="45712" rIns="91424" bIns="45712">
            <a:spAutoFit/>
          </a:bodyPr>
          <a:lstStyle/>
          <a:p>
            <a:r>
              <a:rPr lang="en-GB" sz="900" b="1" dirty="0"/>
              <a:t>Sept 1999: </a:t>
            </a:r>
            <a:br>
              <a:rPr lang="en-GB" sz="900" b="1" dirty="0"/>
            </a:br>
            <a:r>
              <a:rPr lang="en-GB" sz="900" b="1" dirty="0"/>
              <a:t>Alastair Darling –  “one child in three” living in poverty</a:t>
            </a:r>
          </a:p>
        </p:txBody>
      </p:sp>
      <p:sp>
        <p:nvSpPr>
          <p:cNvPr id="45" name="Rectangle 7"/>
          <p:cNvSpPr>
            <a:spLocks noChangeArrowheads="1"/>
          </p:cNvSpPr>
          <p:nvPr/>
        </p:nvSpPr>
        <p:spPr bwMode="auto">
          <a:xfrm>
            <a:off x="5796136" y="2273099"/>
            <a:ext cx="1370130" cy="514254"/>
          </a:xfrm>
          <a:prstGeom prst="rect">
            <a:avLst/>
          </a:prstGeom>
          <a:noFill/>
          <a:ln w="9525">
            <a:noFill/>
            <a:miter lim="800000"/>
            <a:headEnd/>
            <a:tailEnd/>
          </a:ln>
        </p:spPr>
        <p:txBody>
          <a:bodyPr wrap="square" lIns="91424" tIns="45712" rIns="91424" bIns="45712">
            <a:spAutoFit/>
          </a:bodyPr>
          <a:lstStyle/>
          <a:p>
            <a:pPr algn="r"/>
            <a:r>
              <a:rPr lang="en-GB" sz="900" b="1" dirty="0"/>
              <a:t>July 2014: </a:t>
            </a:r>
            <a:br>
              <a:rPr lang="en-GB" sz="900" b="1" dirty="0"/>
            </a:br>
            <a:r>
              <a:rPr lang="en-GB" sz="900" b="1" dirty="0"/>
              <a:t>highest score recorded (18%)</a:t>
            </a:r>
          </a:p>
        </p:txBody>
      </p:sp>
      <p:sp>
        <p:nvSpPr>
          <p:cNvPr id="48" name="Rectangle 7"/>
          <p:cNvSpPr>
            <a:spLocks noChangeArrowheads="1"/>
          </p:cNvSpPr>
          <p:nvPr/>
        </p:nvSpPr>
        <p:spPr bwMode="auto">
          <a:xfrm>
            <a:off x="3491880" y="3212977"/>
            <a:ext cx="2279352" cy="514254"/>
          </a:xfrm>
          <a:prstGeom prst="rect">
            <a:avLst/>
          </a:prstGeom>
          <a:noFill/>
          <a:ln w="9525">
            <a:noFill/>
            <a:miter lim="800000"/>
            <a:headEnd/>
            <a:tailEnd/>
          </a:ln>
        </p:spPr>
        <p:txBody>
          <a:bodyPr wrap="square" lIns="91424" tIns="45712" rIns="91424" bIns="45712">
            <a:spAutoFit/>
          </a:bodyPr>
          <a:lstStyle/>
          <a:p>
            <a:r>
              <a:rPr lang="en-GB" sz="900" b="1" dirty="0"/>
              <a:t>January 2005: </a:t>
            </a:r>
            <a:br>
              <a:rPr lang="en-GB" sz="900" b="1" dirty="0"/>
            </a:br>
            <a:r>
              <a:rPr lang="en-GB" sz="900" b="1" dirty="0"/>
              <a:t>Make Poverty History campaign launched on New Year’s Day</a:t>
            </a:r>
          </a:p>
        </p:txBody>
      </p:sp>
      <p:sp>
        <p:nvSpPr>
          <p:cNvPr id="22" name="Footer Placeholder 3"/>
          <p:cNvSpPr txBox="1">
            <a:spLocks/>
          </p:cNvSpPr>
          <p:nvPr/>
        </p:nvSpPr>
        <p:spPr bwMode="gray">
          <a:xfrm>
            <a:off x="549077" y="5852790"/>
            <a:ext cx="5175051" cy="312514"/>
          </a:xfrm>
          <a:prstGeom prst="rect">
            <a:avLst/>
          </a:prstGeom>
        </p:spPr>
        <p:txBody>
          <a:bodyPr vert="horz" wrap="square" lIns="0" tIns="0" rIns="0" bIns="0" rtlCol="0" anchor="ctr" anchorCtr="0">
            <a:normAutofit/>
          </a:bodyPr>
          <a:lstStyle>
            <a:defPPr>
              <a:defRPr lang="en-US"/>
            </a:defPPr>
            <a:lvl1pPr marL="0" algn="l" defTabSz="914400" rtl="0" eaLnBrk="1" latinLnBrk="0" hangingPunct="1">
              <a:tabLst>
                <a:tab pos="8248650" algn="r"/>
              </a:tabLst>
              <a:defRPr lang="en-GB" sz="800" kern="1200" dirty="0">
                <a:solidFill>
                  <a:schemeClr val="bg2">
                    <a:lumMod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lnSpc>
                <a:spcPct val="80000"/>
              </a:lnSpc>
            </a:pPr>
            <a:r>
              <a:rPr lang="en-GB" dirty="0">
                <a:solidFill>
                  <a:schemeClr val="tx1"/>
                </a:solidFill>
              </a:rPr>
              <a:t>Base: representative sample of c.1,000 British adults age 18+ each month, interviewed face-to-face in home</a:t>
            </a:r>
          </a:p>
        </p:txBody>
      </p:sp>
      <p:cxnSp>
        <p:nvCxnSpPr>
          <p:cNvPr id="31" name="Straight Connector 30"/>
          <p:cNvCxnSpPr/>
          <p:nvPr/>
        </p:nvCxnSpPr>
        <p:spPr>
          <a:xfrm>
            <a:off x="3635896" y="3758393"/>
            <a:ext cx="0" cy="186256"/>
          </a:xfrm>
          <a:prstGeom prst="line">
            <a:avLst/>
          </a:prstGeom>
          <a:ln>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7092281" y="2362774"/>
            <a:ext cx="292494" cy="0"/>
          </a:xfrm>
          <a:prstGeom prst="line">
            <a:avLst/>
          </a:prstGeom>
          <a:ln>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475656" y="2780928"/>
            <a:ext cx="0" cy="186256"/>
          </a:xfrm>
          <a:prstGeom prst="line">
            <a:avLst/>
          </a:prstGeom>
          <a:ln>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1280726"/>
      </p:ext>
    </p:extLst>
  </p:cSld>
  <p:clrMapOvr>
    <a:masterClrMapping/>
  </p:clrMapOvr>
  <p:transition>
    <p:cut/>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3"/>
          <p:cNvGrpSpPr/>
          <p:nvPr/>
        </p:nvGrpSpPr>
        <p:grpSpPr>
          <a:xfrm>
            <a:off x="4427984" y="1476623"/>
            <a:ext cx="1478454" cy="3757448"/>
            <a:chOff x="4683622" y="1390222"/>
            <a:chExt cx="1478454" cy="3757448"/>
          </a:xfrm>
        </p:grpSpPr>
        <p:cxnSp>
          <p:nvCxnSpPr>
            <p:cNvPr id="35" name="Straight Connector 34"/>
            <p:cNvCxnSpPr/>
            <p:nvPr/>
          </p:nvCxnSpPr>
          <p:spPr>
            <a:xfrm>
              <a:off x="6135436" y="1556220"/>
              <a:ext cx="0" cy="3591450"/>
            </a:xfrm>
            <a:prstGeom prst="line">
              <a:avLst/>
            </a:prstGeom>
            <a:ln w="508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4683622" y="1390222"/>
              <a:ext cx="1478454" cy="226591"/>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spAutoFit/>
            </a:bodyPr>
            <a:lstStyle/>
            <a:p>
              <a:pPr algn="ctr"/>
              <a:r>
                <a:rPr lang="en-GB" sz="1000" dirty="0">
                  <a:solidFill>
                    <a:schemeClr val="bg2">
                      <a:lumMod val="25000"/>
                    </a:schemeClr>
                  </a:solidFill>
                </a:rPr>
                <a:t>Cameron becomes PM</a:t>
              </a:r>
            </a:p>
          </p:txBody>
        </p:sp>
      </p:grpSp>
      <p:sp>
        <p:nvSpPr>
          <p:cNvPr id="2063" name="Text Box 16"/>
          <p:cNvSpPr txBox="1">
            <a:spLocks noChangeArrowheads="1"/>
          </p:cNvSpPr>
          <p:nvPr/>
        </p:nvSpPr>
        <p:spPr bwMode="auto">
          <a:xfrm>
            <a:off x="6100397" y="6223004"/>
            <a:ext cx="3069980" cy="333375"/>
          </a:xfrm>
          <a:prstGeom prst="rect">
            <a:avLst/>
          </a:prstGeom>
          <a:noFill/>
          <a:ln w="9525">
            <a:noFill/>
            <a:miter lim="800000"/>
            <a:headEnd/>
            <a:tailEnd/>
          </a:ln>
        </p:spPr>
        <p:txBody>
          <a:bodyPr lIns="91424" tIns="45712" rIns="91424" bIns="45712" anchor="b"/>
          <a:lstStyle/>
          <a:p>
            <a:pPr>
              <a:lnSpc>
                <a:spcPct val="85000"/>
              </a:lnSpc>
              <a:spcBef>
                <a:spcPct val="50000"/>
              </a:spcBef>
            </a:pPr>
            <a:endParaRPr lang="en-GB" dirty="0"/>
          </a:p>
        </p:txBody>
      </p:sp>
      <p:sp>
        <p:nvSpPr>
          <p:cNvPr id="26" name="Rectangle 3"/>
          <p:cNvSpPr>
            <a:spLocks noGrp="1" noChangeArrowheads="1"/>
          </p:cNvSpPr>
          <p:nvPr>
            <p:ph type="title"/>
          </p:nvPr>
        </p:nvSpPr>
        <p:spPr/>
        <p:txBody>
          <a:bodyPr/>
          <a:lstStyle/>
          <a:p>
            <a:r>
              <a:rPr lang="en-GB" smtClean="0"/>
              <a:t>Issues Facing Britain: </a:t>
            </a:r>
            <a:br>
              <a:rPr lang="en-GB" smtClean="0"/>
            </a:br>
            <a:r>
              <a:rPr lang="en-GB" smtClean="0"/>
              <a:t>Inflation/Prices</a:t>
            </a:r>
            <a:endParaRPr lang="en-GB" dirty="0"/>
          </a:p>
        </p:txBody>
      </p:sp>
      <p:sp>
        <p:nvSpPr>
          <p:cNvPr id="27" name="Text Placeholder 22"/>
          <p:cNvSpPr>
            <a:spLocks noGrp="1"/>
          </p:cNvSpPr>
          <p:nvPr>
            <p:ph type="body" sz="quarter" idx="13"/>
          </p:nvPr>
        </p:nvSpPr>
        <p:spPr/>
        <p:txBody>
          <a:bodyPr/>
          <a:lstStyle/>
          <a:p>
            <a:r>
              <a:rPr lang="en-US" smtClean="0"/>
              <a:t>What do you see as the most/other important issues facing Britain today?</a:t>
            </a:r>
            <a:endParaRPr lang="en-US" dirty="0" smtClean="0"/>
          </a:p>
        </p:txBody>
      </p:sp>
      <p:sp>
        <p:nvSpPr>
          <p:cNvPr id="24" name="Text Placeholder 23"/>
          <p:cNvSpPr>
            <a:spLocks noGrp="1"/>
          </p:cNvSpPr>
          <p:nvPr>
            <p:ph type="body" sz="quarter" idx="15"/>
          </p:nvPr>
        </p:nvSpPr>
        <p:spPr/>
        <p:txBody>
          <a:bodyPr>
            <a:normAutofit/>
          </a:bodyPr>
          <a:lstStyle/>
          <a:p>
            <a:r>
              <a:rPr lang="en-GB" dirty="0"/>
              <a:t>Source: Ipsos MORI Issues Index</a:t>
            </a:r>
          </a:p>
        </p:txBody>
      </p:sp>
      <p:graphicFrame>
        <p:nvGraphicFramePr>
          <p:cNvPr id="17" name="Chart 16"/>
          <p:cNvGraphicFramePr/>
          <p:nvPr>
            <p:extLst>
              <p:ext uri="{D42A27DB-BD31-4B8C-83A1-F6EECF244321}">
                <p14:modId xmlns:p14="http://schemas.microsoft.com/office/powerpoint/2010/main" val="3458367052"/>
              </p:ext>
            </p:extLst>
          </p:nvPr>
        </p:nvGraphicFramePr>
        <p:xfrm>
          <a:off x="396000" y="1829819"/>
          <a:ext cx="7992424" cy="3873621"/>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21"/>
          <p:cNvSpPr>
            <a:spLocks noChangeArrowheads="1"/>
          </p:cNvSpPr>
          <p:nvPr/>
        </p:nvSpPr>
        <p:spPr bwMode="auto">
          <a:xfrm>
            <a:off x="3347864" y="2141026"/>
            <a:ext cx="1656184" cy="318849"/>
          </a:xfrm>
          <a:prstGeom prst="rect">
            <a:avLst/>
          </a:prstGeom>
          <a:noFill/>
          <a:ln w="9525">
            <a:noFill/>
            <a:miter lim="800000"/>
            <a:headEnd/>
            <a:tailEnd/>
          </a:ln>
        </p:spPr>
        <p:txBody>
          <a:bodyPr wrap="square" lIns="91424" tIns="45712" rIns="91424" bIns="45712">
            <a:spAutoFit/>
          </a:bodyPr>
          <a:lstStyle/>
          <a:p>
            <a:pPr algn="r">
              <a:lnSpc>
                <a:spcPct val="80000"/>
              </a:lnSpc>
            </a:pPr>
            <a:r>
              <a:rPr lang="en-GB" sz="900" b="1" dirty="0"/>
              <a:t>Inflation rate hits 16 year peak</a:t>
            </a:r>
          </a:p>
        </p:txBody>
      </p:sp>
      <p:sp>
        <p:nvSpPr>
          <p:cNvPr id="19" name="Rectangle 36"/>
          <p:cNvSpPr>
            <a:spLocks noChangeArrowheads="1"/>
          </p:cNvSpPr>
          <p:nvPr/>
        </p:nvSpPr>
        <p:spPr bwMode="auto">
          <a:xfrm>
            <a:off x="6156177" y="2801176"/>
            <a:ext cx="971287" cy="318849"/>
          </a:xfrm>
          <a:prstGeom prst="rect">
            <a:avLst/>
          </a:prstGeom>
          <a:noFill/>
          <a:ln w="9525">
            <a:noFill/>
            <a:miter lim="800000"/>
            <a:headEnd/>
            <a:tailEnd/>
          </a:ln>
        </p:spPr>
        <p:txBody>
          <a:bodyPr lIns="91424" tIns="45712" rIns="91424" bIns="45712">
            <a:spAutoFit/>
          </a:bodyPr>
          <a:lstStyle/>
          <a:p>
            <a:pPr>
              <a:lnSpc>
                <a:spcPct val="80000"/>
              </a:lnSpc>
            </a:pPr>
            <a:r>
              <a:rPr lang="en-GB" sz="900" b="1" dirty="0"/>
              <a:t>Inflation rises to 3.4%</a:t>
            </a:r>
          </a:p>
        </p:txBody>
      </p:sp>
      <p:sp>
        <p:nvSpPr>
          <p:cNvPr id="23" name="Footer Placeholder 3"/>
          <p:cNvSpPr txBox="1">
            <a:spLocks/>
          </p:cNvSpPr>
          <p:nvPr/>
        </p:nvSpPr>
        <p:spPr bwMode="gray">
          <a:xfrm>
            <a:off x="549077" y="5852790"/>
            <a:ext cx="5175051" cy="312514"/>
          </a:xfrm>
          <a:prstGeom prst="rect">
            <a:avLst/>
          </a:prstGeom>
        </p:spPr>
        <p:txBody>
          <a:bodyPr vert="horz" wrap="square" lIns="0" tIns="0" rIns="0" bIns="0" rtlCol="0" anchor="ctr" anchorCtr="0">
            <a:normAutofit/>
          </a:bodyPr>
          <a:lstStyle>
            <a:defPPr>
              <a:defRPr lang="en-US"/>
            </a:defPPr>
            <a:lvl1pPr marL="0" algn="l" defTabSz="914400" rtl="0" eaLnBrk="1" latinLnBrk="0" hangingPunct="1">
              <a:tabLst>
                <a:tab pos="8248650" algn="r"/>
              </a:tabLst>
              <a:defRPr lang="en-GB" sz="800" kern="1200" dirty="0">
                <a:solidFill>
                  <a:schemeClr val="bg2">
                    <a:lumMod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tx1"/>
                </a:solidFill>
              </a:rPr>
              <a:t>Base: representative sample of c.1,000 British adults age 18+ each month, interviewed face-to-face in home</a:t>
            </a:r>
          </a:p>
        </p:txBody>
      </p:sp>
      <p:cxnSp>
        <p:nvCxnSpPr>
          <p:cNvPr id="28" name="Straight Connector 27"/>
          <p:cNvCxnSpPr/>
          <p:nvPr/>
        </p:nvCxnSpPr>
        <p:spPr>
          <a:xfrm>
            <a:off x="4932040" y="2391120"/>
            <a:ext cx="288032" cy="0"/>
          </a:xfrm>
          <a:prstGeom prst="line">
            <a:avLst/>
          </a:prstGeom>
          <a:ln>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228184" y="3053659"/>
            <a:ext cx="0" cy="186256"/>
          </a:xfrm>
          <a:prstGeom prst="line">
            <a:avLst/>
          </a:prstGeom>
          <a:ln>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9295686"/>
      </p:ext>
    </p:extLst>
  </p:cSld>
  <p:clrMapOvr>
    <a:masterClrMapping/>
  </p:clrMapOvr>
  <p:transition>
    <p:cut/>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7"/>
          <p:cNvGrpSpPr/>
          <p:nvPr/>
        </p:nvGrpSpPr>
        <p:grpSpPr>
          <a:xfrm>
            <a:off x="4427984" y="1476623"/>
            <a:ext cx="1478454" cy="3757448"/>
            <a:chOff x="4683622" y="1390222"/>
            <a:chExt cx="1478454" cy="3757448"/>
          </a:xfrm>
        </p:grpSpPr>
        <p:cxnSp>
          <p:nvCxnSpPr>
            <p:cNvPr id="39" name="Straight Connector 38"/>
            <p:cNvCxnSpPr/>
            <p:nvPr/>
          </p:nvCxnSpPr>
          <p:spPr>
            <a:xfrm>
              <a:off x="6135436" y="1556220"/>
              <a:ext cx="0" cy="3591450"/>
            </a:xfrm>
            <a:prstGeom prst="line">
              <a:avLst/>
            </a:prstGeom>
            <a:ln w="508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4683622" y="1390222"/>
              <a:ext cx="1478454" cy="226591"/>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spAutoFit/>
            </a:bodyPr>
            <a:lstStyle/>
            <a:p>
              <a:pPr algn="ctr"/>
              <a:r>
                <a:rPr lang="en-GB" sz="1000" dirty="0">
                  <a:solidFill>
                    <a:schemeClr val="bg2">
                      <a:lumMod val="25000"/>
                    </a:schemeClr>
                  </a:solidFill>
                </a:rPr>
                <a:t>Cameron becomes PM</a:t>
              </a:r>
            </a:p>
          </p:txBody>
        </p:sp>
      </p:grpSp>
      <p:sp>
        <p:nvSpPr>
          <p:cNvPr id="26" name="Rectangle 3"/>
          <p:cNvSpPr>
            <a:spLocks noGrp="1" noChangeArrowheads="1"/>
          </p:cNvSpPr>
          <p:nvPr>
            <p:ph type="title"/>
          </p:nvPr>
        </p:nvSpPr>
        <p:spPr/>
        <p:txBody>
          <a:bodyPr/>
          <a:lstStyle/>
          <a:p>
            <a:r>
              <a:rPr lang="en-GB" smtClean="0"/>
              <a:t>Issues Facing Britain: </a:t>
            </a:r>
            <a:br>
              <a:rPr lang="en-GB" smtClean="0"/>
            </a:br>
            <a:r>
              <a:rPr lang="en-GB" smtClean="0"/>
              <a:t>Housing</a:t>
            </a:r>
            <a:endParaRPr lang="en-GB" dirty="0"/>
          </a:p>
        </p:txBody>
      </p:sp>
      <p:sp>
        <p:nvSpPr>
          <p:cNvPr id="27" name="Text Placeholder 22"/>
          <p:cNvSpPr>
            <a:spLocks noGrp="1"/>
          </p:cNvSpPr>
          <p:nvPr>
            <p:ph type="body" sz="quarter" idx="13"/>
          </p:nvPr>
        </p:nvSpPr>
        <p:spPr/>
        <p:txBody>
          <a:bodyPr/>
          <a:lstStyle/>
          <a:p>
            <a:r>
              <a:rPr lang="en-US" smtClean="0"/>
              <a:t>What do you see as the most/other important issues facing Britain today?</a:t>
            </a:r>
            <a:endParaRPr lang="en-US" dirty="0" smtClean="0"/>
          </a:p>
        </p:txBody>
      </p:sp>
      <p:sp>
        <p:nvSpPr>
          <p:cNvPr id="24" name="Text Placeholder 23"/>
          <p:cNvSpPr>
            <a:spLocks noGrp="1"/>
          </p:cNvSpPr>
          <p:nvPr>
            <p:ph type="body" sz="quarter" idx="15"/>
          </p:nvPr>
        </p:nvSpPr>
        <p:spPr/>
        <p:txBody>
          <a:bodyPr>
            <a:normAutofit/>
          </a:bodyPr>
          <a:lstStyle/>
          <a:p>
            <a:r>
              <a:rPr lang="en-GB" dirty="0"/>
              <a:t>Source: Ipsos MORI Issues Index</a:t>
            </a:r>
          </a:p>
        </p:txBody>
      </p:sp>
      <p:graphicFrame>
        <p:nvGraphicFramePr>
          <p:cNvPr id="22" name="Object 2"/>
          <p:cNvGraphicFramePr>
            <a:graphicFrameLocks noChangeAspect="1"/>
          </p:cNvGraphicFramePr>
          <p:nvPr>
            <p:extLst>
              <p:ext uri="{D42A27DB-BD31-4B8C-83A1-F6EECF244321}">
                <p14:modId xmlns:p14="http://schemas.microsoft.com/office/powerpoint/2010/main" val="2138340937"/>
              </p:ext>
            </p:extLst>
          </p:nvPr>
        </p:nvGraphicFramePr>
        <p:xfrm>
          <a:off x="396000" y="1700808"/>
          <a:ext cx="7992000" cy="4140000"/>
        </p:xfrm>
        <a:graphic>
          <a:graphicData uri="http://schemas.openxmlformats.org/drawingml/2006/chart">
            <c:chart xmlns:c="http://schemas.openxmlformats.org/drawingml/2006/chart" xmlns:r="http://schemas.openxmlformats.org/officeDocument/2006/relationships" r:id="rId3"/>
          </a:graphicData>
        </a:graphic>
      </p:graphicFrame>
      <p:sp>
        <p:nvSpPr>
          <p:cNvPr id="13" name="Rectangle 11"/>
          <p:cNvSpPr>
            <a:spLocks noChangeArrowheads="1"/>
          </p:cNvSpPr>
          <p:nvPr/>
        </p:nvSpPr>
        <p:spPr bwMode="auto">
          <a:xfrm>
            <a:off x="2800697" y="3744559"/>
            <a:ext cx="1054644" cy="374679"/>
          </a:xfrm>
          <a:prstGeom prst="rect">
            <a:avLst/>
          </a:prstGeom>
          <a:noFill/>
          <a:ln w="9525">
            <a:noFill/>
            <a:miter lim="800000"/>
            <a:headEnd/>
            <a:tailEnd/>
          </a:ln>
        </p:spPr>
        <p:txBody>
          <a:bodyPr lIns="91424" tIns="45712" rIns="91424" bIns="45712">
            <a:spAutoFit/>
          </a:bodyPr>
          <a:lstStyle/>
          <a:p>
            <a:pPr algn="r"/>
            <a:r>
              <a:rPr lang="en-GB" sz="900" b="1" dirty="0"/>
              <a:t>“A8” Countries join the EU</a:t>
            </a:r>
          </a:p>
        </p:txBody>
      </p:sp>
      <p:sp>
        <p:nvSpPr>
          <p:cNvPr id="20" name="Rectangle 9"/>
          <p:cNvSpPr>
            <a:spLocks noChangeArrowheads="1"/>
          </p:cNvSpPr>
          <p:nvPr/>
        </p:nvSpPr>
        <p:spPr bwMode="auto">
          <a:xfrm>
            <a:off x="6444209" y="2618524"/>
            <a:ext cx="1265541" cy="374679"/>
          </a:xfrm>
          <a:prstGeom prst="rect">
            <a:avLst/>
          </a:prstGeom>
          <a:noFill/>
          <a:ln w="9525">
            <a:noFill/>
            <a:miter lim="800000"/>
            <a:headEnd/>
            <a:tailEnd/>
          </a:ln>
        </p:spPr>
        <p:txBody>
          <a:bodyPr wrap="square" lIns="91424" tIns="45712" rIns="91424" bIns="45712">
            <a:spAutoFit/>
          </a:bodyPr>
          <a:lstStyle/>
          <a:p>
            <a:pPr algn="r"/>
            <a:r>
              <a:rPr lang="en-GB" sz="900" b="1" dirty="0"/>
              <a:t>Highest score since October 1974 (21%)</a:t>
            </a:r>
          </a:p>
        </p:txBody>
      </p:sp>
      <p:sp>
        <p:nvSpPr>
          <p:cNvPr id="31" name="Footer Placeholder 3"/>
          <p:cNvSpPr txBox="1">
            <a:spLocks/>
          </p:cNvSpPr>
          <p:nvPr/>
        </p:nvSpPr>
        <p:spPr bwMode="gray">
          <a:xfrm>
            <a:off x="549077" y="5852790"/>
            <a:ext cx="5175051" cy="312514"/>
          </a:xfrm>
          <a:prstGeom prst="rect">
            <a:avLst/>
          </a:prstGeom>
        </p:spPr>
        <p:txBody>
          <a:bodyPr vert="horz" wrap="square" lIns="0" tIns="0" rIns="0" bIns="0" rtlCol="0" anchor="ctr" anchorCtr="0">
            <a:normAutofit/>
          </a:bodyPr>
          <a:lstStyle>
            <a:defPPr>
              <a:defRPr lang="en-US"/>
            </a:defPPr>
            <a:lvl1pPr marL="0" algn="l" defTabSz="914400" rtl="0" eaLnBrk="1" latinLnBrk="0" hangingPunct="1">
              <a:tabLst>
                <a:tab pos="8248650" algn="r"/>
              </a:tabLst>
              <a:defRPr lang="en-GB" sz="800" kern="1200" dirty="0">
                <a:solidFill>
                  <a:schemeClr val="bg2">
                    <a:lumMod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tx1"/>
                </a:solidFill>
              </a:rPr>
              <a:t>Base: representative sample of c.1,000 British adults age 18+ each month, interviewed face-to-face in home</a:t>
            </a:r>
          </a:p>
        </p:txBody>
      </p:sp>
      <p:cxnSp>
        <p:nvCxnSpPr>
          <p:cNvPr id="33" name="Straight Connector 32"/>
          <p:cNvCxnSpPr/>
          <p:nvPr/>
        </p:nvCxnSpPr>
        <p:spPr>
          <a:xfrm>
            <a:off x="3563888" y="4113891"/>
            <a:ext cx="0" cy="251214"/>
          </a:xfrm>
          <a:prstGeom prst="line">
            <a:avLst/>
          </a:prstGeom>
          <a:ln>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7668344" y="2924945"/>
            <a:ext cx="360040" cy="62912"/>
          </a:xfrm>
          <a:prstGeom prst="line">
            <a:avLst/>
          </a:prstGeom>
          <a:ln>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7441798"/>
      </p:ext>
    </p:extLst>
  </p:cSld>
  <p:clrMapOvr>
    <a:masterClrMapping/>
  </p:clrMapOvr>
  <p:transition>
    <p:cut/>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0"/>
          <p:cNvGrpSpPr/>
          <p:nvPr/>
        </p:nvGrpSpPr>
        <p:grpSpPr>
          <a:xfrm>
            <a:off x="4499992" y="1416625"/>
            <a:ext cx="1478454" cy="3757448"/>
            <a:chOff x="4683622" y="1390222"/>
            <a:chExt cx="1478454" cy="3757448"/>
          </a:xfrm>
        </p:grpSpPr>
        <p:cxnSp>
          <p:nvCxnSpPr>
            <p:cNvPr id="42" name="Straight Connector 41"/>
            <p:cNvCxnSpPr/>
            <p:nvPr/>
          </p:nvCxnSpPr>
          <p:spPr>
            <a:xfrm>
              <a:off x="6135436" y="1556220"/>
              <a:ext cx="0" cy="3591450"/>
            </a:xfrm>
            <a:prstGeom prst="line">
              <a:avLst/>
            </a:prstGeom>
            <a:ln w="508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4683622" y="1390222"/>
              <a:ext cx="1478454" cy="226591"/>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spAutoFit/>
            </a:bodyPr>
            <a:lstStyle/>
            <a:p>
              <a:pPr algn="ctr"/>
              <a:r>
                <a:rPr lang="en-GB" sz="1000" dirty="0">
                  <a:solidFill>
                    <a:schemeClr val="bg2">
                      <a:lumMod val="25000"/>
                    </a:schemeClr>
                  </a:solidFill>
                </a:rPr>
                <a:t>Cameron becomes PM</a:t>
              </a:r>
            </a:p>
          </p:txBody>
        </p:sp>
      </p:grpSp>
      <p:sp>
        <p:nvSpPr>
          <p:cNvPr id="26" name="Rectangle 3"/>
          <p:cNvSpPr>
            <a:spLocks noGrp="1" noChangeArrowheads="1"/>
          </p:cNvSpPr>
          <p:nvPr>
            <p:ph type="title"/>
          </p:nvPr>
        </p:nvSpPr>
        <p:spPr/>
        <p:txBody>
          <a:bodyPr/>
          <a:lstStyle/>
          <a:p>
            <a:r>
              <a:rPr lang="en-GB" smtClean="0"/>
              <a:t>Issues Facing Britain: </a:t>
            </a:r>
            <a:br>
              <a:rPr lang="en-GB" smtClean="0"/>
            </a:br>
            <a:r>
              <a:rPr lang="en-GB" smtClean="0"/>
              <a:t>Pensions/Social Security/Benefits</a:t>
            </a:r>
            <a:endParaRPr lang="en-GB" dirty="0"/>
          </a:p>
        </p:txBody>
      </p:sp>
      <p:sp>
        <p:nvSpPr>
          <p:cNvPr id="27" name="Text Placeholder 22"/>
          <p:cNvSpPr>
            <a:spLocks noGrp="1"/>
          </p:cNvSpPr>
          <p:nvPr>
            <p:ph type="body" sz="quarter" idx="13"/>
          </p:nvPr>
        </p:nvSpPr>
        <p:spPr/>
        <p:txBody>
          <a:bodyPr/>
          <a:lstStyle/>
          <a:p>
            <a:r>
              <a:rPr lang="en-US" smtClean="0"/>
              <a:t>What do you see as the most/other important issues facing Britain today?</a:t>
            </a:r>
            <a:endParaRPr lang="en-US" dirty="0" smtClean="0"/>
          </a:p>
        </p:txBody>
      </p:sp>
      <p:sp>
        <p:nvSpPr>
          <p:cNvPr id="24" name="Text Placeholder 23"/>
          <p:cNvSpPr>
            <a:spLocks noGrp="1"/>
          </p:cNvSpPr>
          <p:nvPr>
            <p:ph type="body" sz="quarter" idx="15"/>
          </p:nvPr>
        </p:nvSpPr>
        <p:spPr/>
        <p:txBody>
          <a:bodyPr/>
          <a:lstStyle/>
          <a:p>
            <a:r>
              <a:rPr lang="en-GB" dirty="0" smtClean="0"/>
              <a:t>Source: Ipsos MORI Issues Index</a:t>
            </a:r>
            <a:endParaRPr lang="en-GB" dirty="0"/>
          </a:p>
        </p:txBody>
      </p:sp>
      <p:graphicFrame>
        <p:nvGraphicFramePr>
          <p:cNvPr id="23" name="Chart 22"/>
          <p:cNvGraphicFramePr/>
          <p:nvPr>
            <p:extLst>
              <p:ext uri="{D42A27DB-BD31-4B8C-83A1-F6EECF244321}">
                <p14:modId xmlns:p14="http://schemas.microsoft.com/office/powerpoint/2010/main" val="3908407501"/>
              </p:ext>
            </p:extLst>
          </p:nvPr>
        </p:nvGraphicFramePr>
        <p:xfrm>
          <a:off x="549076" y="1700809"/>
          <a:ext cx="7839348" cy="3960440"/>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13"/>
          <p:cNvSpPr>
            <a:spLocks noChangeArrowheads="1"/>
          </p:cNvSpPr>
          <p:nvPr/>
        </p:nvSpPr>
        <p:spPr bwMode="auto">
          <a:xfrm>
            <a:off x="4644009" y="3065186"/>
            <a:ext cx="1236131" cy="514254"/>
          </a:xfrm>
          <a:prstGeom prst="rect">
            <a:avLst/>
          </a:prstGeom>
          <a:noFill/>
          <a:ln w="9525">
            <a:noFill/>
            <a:miter lim="800000"/>
            <a:headEnd/>
            <a:tailEnd/>
          </a:ln>
        </p:spPr>
        <p:txBody>
          <a:bodyPr wrap="square" lIns="91424" tIns="45712" rIns="91424" bIns="45712">
            <a:spAutoFit/>
          </a:bodyPr>
          <a:lstStyle/>
          <a:p>
            <a:r>
              <a:rPr lang="en-GB" sz="900" b="1" dirty="0"/>
              <a:t>Equitable Life sells its non-profit pension annuities </a:t>
            </a:r>
          </a:p>
        </p:txBody>
      </p:sp>
      <p:sp>
        <p:nvSpPr>
          <p:cNvPr id="11" name="Rectangle 15"/>
          <p:cNvSpPr>
            <a:spLocks noChangeArrowheads="1"/>
          </p:cNvSpPr>
          <p:nvPr/>
        </p:nvSpPr>
        <p:spPr bwMode="auto">
          <a:xfrm>
            <a:off x="1126488" y="1385026"/>
            <a:ext cx="2268958" cy="514254"/>
          </a:xfrm>
          <a:prstGeom prst="rect">
            <a:avLst/>
          </a:prstGeom>
          <a:noFill/>
          <a:ln w="9525">
            <a:noFill/>
            <a:miter lim="800000"/>
            <a:headEnd/>
            <a:tailEnd/>
          </a:ln>
        </p:spPr>
        <p:txBody>
          <a:bodyPr wrap="square" lIns="91424" tIns="45712" rIns="91424" bIns="45712">
            <a:spAutoFit/>
          </a:bodyPr>
          <a:lstStyle/>
          <a:p>
            <a:r>
              <a:rPr lang="en-GB" sz="900" b="1" dirty="0"/>
              <a:t>Blair and Harriet Harman propose ‘affluence testing’ to exclude the well-off from state benefits </a:t>
            </a:r>
          </a:p>
        </p:txBody>
      </p:sp>
      <p:sp>
        <p:nvSpPr>
          <p:cNvPr id="13" name="Rectangle 17"/>
          <p:cNvSpPr>
            <a:spLocks noChangeArrowheads="1"/>
          </p:cNvSpPr>
          <p:nvPr/>
        </p:nvSpPr>
        <p:spPr bwMode="auto">
          <a:xfrm>
            <a:off x="2196035" y="2018658"/>
            <a:ext cx="1525595" cy="374679"/>
          </a:xfrm>
          <a:prstGeom prst="rect">
            <a:avLst/>
          </a:prstGeom>
          <a:noFill/>
          <a:ln w="9525">
            <a:noFill/>
            <a:miter lim="800000"/>
            <a:headEnd/>
            <a:tailEnd/>
          </a:ln>
        </p:spPr>
        <p:txBody>
          <a:bodyPr wrap="square" lIns="91424" tIns="45712" rIns="91424" bIns="45712">
            <a:spAutoFit/>
          </a:bodyPr>
          <a:lstStyle/>
          <a:p>
            <a:r>
              <a:rPr lang="en-GB" sz="900" b="1" dirty="0"/>
              <a:t>Gordon Brown unveils pension credits </a:t>
            </a:r>
          </a:p>
        </p:txBody>
      </p:sp>
      <p:sp>
        <p:nvSpPr>
          <p:cNvPr id="14" name="Rectangle 18"/>
          <p:cNvSpPr>
            <a:spLocks noChangeArrowheads="1"/>
          </p:cNvSpPr>
          <p:nvPr/>
        </p:nvSpPr>
        <p:spPr bwMode="auto">
          <a:xfrm>
            <a:off x="3707905" y="2065918"/>
            <a:ext cx="2171175" cy="646315"/>
          </a:xfrm>
          <a:prstGeom prst="rect">
            <a:avLst/>
          </a:prstGeom>
          <a:noFill/>
          <a:ln w="9525">
            <a:noFill/>
            <a:miter lim="800000"/>
            <a:headEnd/>
            <a:tailEnd/>
          </a:ln>
        </p:spPr>
        <p:txBody>
          <a:bodyPr wrap="square" lIns="91424" tIns="45712" rIns="91424" bIns="45712">
            <a:spAutoFit/>
          </a:bodyPr>
          <a:lstStyle/>
          <a:p>
            <a:r>
              <a:rPr lang="en-GB" sz="900" b="1" dirty="0"/>
              <a:t>Pensions commission report – “more than 12 million working people are not saving enough for their retirement”  </a:t>
            </a:r>
          </a:p>
        </p:txBody>
      </p:sp>
      <p:sp>
        <p:nvSpPr>
          <p:cNvPr id="16" name="Rectangle 21"/>
          <p:cNvSpPr>
            <a:spLocks noChangeArrowheads="1"/>
          </p:cNvSpPr>
          <p:nvPr/>
        </p:nvSpPr>
        <p:spPr bwMode="auto">
          <a:xfrm>
            <a:off x="4283968" y="4814714"/>
            <a:ext cx="971665" cy="374679"/>
          </a:xfrm>
          <a:prstGeom prst="rect">
            <a:avLst/>
          </a:prstGeom>
          <a:noFill/>
          <a:ln w="9525">
            <a:noFill/>
            <a:miter lim="800000"/>
            <a:headEnd/>
            <a:tailEnd/>
          </a:ln>
        </p:spPr>
        <p:txBody>
          <a:bodyPr wrap="square" lIns="91424" tIns="45712" rIns="91424" bIns="45712">
            <a:spAutoFit/>
          </a:bodyPr>
          <a:lstStyle/>
          <a:p>
            <a:pPr algn="r"/>
            <a:r>
              <a:rPr lang="en-GB" sz="900" b="1" dirty="0"/>
              <a:t>Lowest ever score (3%) </a:t>
            </a:r>
          </a:p>
        </p:txBody>
      </p:sp>
      <p:sp>
        <p:nvSpPr>
          <p:cNvPr id="29" name="Footer Placeholder 3"/>
          <p:cNvSpPr txBox="1">
            <a:spLocks/>
          </p:cNvSpPr>
          <p:nvPr/>
        </p:nvSpPr>
        <p:spPr bwMode="gray">
          <a:xfrm>
            <a:off x="549077" y="5852790"/>
            <a:ext cx="5175051" cy="312514"/>
          </a:xfrm>
          <a:prstGeom prst="rect">
            <a:avLst/>
          </a:prstGeom>
        </p:spPr>
        <p:txBody>
          <a:bodyPr vert="horz" wrap="square" lIns="0" tIns="0" rIns="0" bIns="0" rtlCol="0" anchor="ctr" anchorCtr="0">
            <a:normAutofit/>
          </a:bodyPr>
          <a:lstStyle>
            <a:defPPr>
              <a:defRPr lang="en-US"/>
            </a:defPPr>
            <a:lvl1pPr marL="0" algn="l" defTabSz="914400" rtl="0" eaLnBrk="1" latinLnBrk="0" hangingPunct="1">
              <a:tabLst>
                <a:tab pos="8248650" algn="r"/>
              </a:tabLst>
              <a:defRPr lang="en-GB" sz="800" kern="1200" dirty="0">
                <a:solidFill>
                  <a:schemeClr val="bg2">
                    <a:lumMod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lnSpc>
                <a:spcPct val="80000"/>
              </a:lnSpc>
            </a:pPr>
            <a:r>
              <a:rPr lang="en-GB" dirty="0">
                <a:solidFill>
                  <a:schemeClr val="tx1"/>
                </a:solidFill>
              </a:rPr>
              <a:t>Base: representative sample of c.1,000 British adults age 18+ each month, interviewed face-to-face in home</a:t>
            </a:r>
          </a:p>
        </p:txBody>
      </p:sp>
      <p:cxnSp>
        <p:nvCxnSpPr>
          <p:cNvPr id="33" name="Straight Connector 32"/>
          <p:cNvCxnSpPr/>
          <p:nvPr/>
        </p:nvCxnSpPr>
        <p:spPr>
          <a:xfrm>
            <a:off x="1259632" y="1872979"/>
            <a:ext cx="0" cy="763934"/>
          </a:xfrm>
          <a:prstGeom prst="line">
            <a:avLst/>
          </a:prstGeom>
          <a:ln>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2312370" y="2360882"/>
            <a:ext cx="0" cy="276031"/>
          </a:xfrm>
          <a:prstGeom prst="line">
            <a:avLst/>
          </a:prstGeom>
          <a:ln>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851920" y="2693102"/>
            <a:ext cx="0" cy="232129"/>
          </a:xfrm>
          <a:prstGeom prst="line">
            <a:avLst/>
          </a:prstGeom>
          <a:ln>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6" name="Freeform 35"/>
          <p:cNvSpPr/>
          <p:nvPr/>
        </p:nvSpPr>
        <p:spPr>
          <a:xfrm rot="5400000" flipH="1">
            <a:off x="4511868" y="2841348"/>
            <a:ext cx="199951" cy="367717"/>
          </a:xfrm>
          <a:custGeom>
            <a:avLst/>
            <a:gdLst>
              <a:gd name="connsiteX0" fmla="*/ 0 w 383060"/>
              <a:gd name="connsiteY0" fmla="*/ 0 h 259492"/>
              <a:gd name="connsiteX1" fmla="*/ 383060 w 383060"/>
              <a:gd name="connsiteY1" fmla="*/ 0 h 259492"/>
              <a:gd name="connsiteX2" fmla="*/ 383060 w 383060"/>
              <a:gd name="connsiteY2" fmla="*/ 259492 h 259492"/>
            </a:gdLst>
            <a:ahLst/>
            <a:cxnLst>
              <a:cxn ang="0">
                <a:pos x="connsiteX0" y="connsiteY0"/>
              </a:cxn>
              <a:cxn ang="0">
                <a:pos x="connsiteX1" y="connsiteY1"/>
              </a:cxn>
              <a:cxn ang="0">
                <a:pos x="connsiteX2" y="connsiteY2"/>
              </a:cxn>
            </a:cxnLst>
            <a:rect l="l" t="t" r="r" b="b"/>
            <a:pathLst>
              <a:path w="383060" h="259492">
                <a:moveTo>
                  <a:pt x="0" y="0"/>
                </a:moveTo>
                <a:lnTo>
                  <a:pt x="383060" y="0"/>
                </a:lnTo>
                <a:lnTo>
                  <a:pt x="383060" y="259492"/>
                </a:lnTo>
              </a:path>
            </a:pathLst>
          </a:custGeom>
          <a:noFill/>
          <a:ln w="9525">
            <a:solidFill>
              <a:schemeClr val="accent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GB"/>
          </a:p>
        </p:txBody>
      </p:sp>
      <p:sp>
        <p:nvSpPr>
          <p:cNvPr id="37" name="Freeform 36"/>
          <p:cNvSpPr/>
          <p:nvPr/>
        </p:nvSpPr>
        <p:spPr>
          <a:xfrm flipV="1">
            <a:off x="5183626" y="4856584"/>
            <a:ext cx="288032" cy="142797"/>
          </a:xfrm>
          <a:custGeom>
            <a:avLst/>
            <a:gdLst>
              <a:gd name="connsiteX0" fmla="*/ 0 w 383060"/>
              <a:gd name="connsiteY0" fmla="*/ 0 h 259492"/>
              <a:gd name="connsiteX1" fmla="*/ 383060 w 383060"/>
              <a:gd name="connsiteY1" fmla="*/ 0 h 259492"/>
              <a:gd name="connsiteX2" fmla="*/ 383060 w 383060"/>
              <a:gd name="connsiteY2" fmla="*/ 259492 h 259492"/>
            </a:gdLst>
            <a:ahLst/>
            <a:cxnLst>
              <a:cxn ang="0">
                <a:pos x="connsiteX0" y="connsiteY0"/>
              </a:cxn>
              <a:cxn ang="0">
                <a:pos x="connsiteX1" y="connsiteY1"/>
              </a:cxn>
              <a:cxn ang="0">
                <a:pos x="connsiteX2" y="connsiteY2"/>
              </a:cxn>
            </a:cxnLst>
            <a:rect l="l" t="t" r="r" b="b"/>
            <a:pathLst>
              <a:path w="383060" h="259492">
                <a:moveTo>
                  <a:pt x="0" y="0"/>
                </a:moveTo>
                <a:lnTo>
                  <a:pt x="383060" y="0"/>
                </a:lnTo>
                <a:lnTo>
                  <a:pt x="383060" y="259492"/>
                </a:lnTo>
              </a:path>
            </a:pathLst>
          </a:custGeom>
          <a:noFill/>
          <a:ln w="9525">
            <a:solidFill>
              <a:schemeClr val="accent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GB"/>
          </a:p>
        </p:txBody>
      </p:sp>
    </p:spTree>
    <p:extLst>
      <p:ext uri="{BB962C8B-B14F-4D97-AF65-F5344CB8AC3E}">
        <p14:creationId xmlns:p14="http://schemas.microsoft.com/office/powerpoint/2010/main" val="944442773"/>
      </p:ext>
    </p:extLst>
  </p:cSld>
  <p:clrMapOvr>
    <a:masterClrMapping/>
  </p:clrMapOvr>
  <p:transition>
    <p:cut/>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1"/>
          <p:cNvGrpSpPr/>
          <p:nvPr/>
        </p:nvGrpSpPr>
        <p:grpSpPr>
          <a:xfrm>
            <a:off x="4427984" y="1449381"/>
            <a:ext cx="1478454" cy="3757448"/>
            <a:chOff x="4683622" y="1390222"/>
            <a:chExt cx="1478454" cy="3757448"/>
          </a:xfrm>
        </p:grpSpPr>
        <p:sp>
          <p:nvSpPr>
            <p:cNvPr id="44" name="Rectangle 43"/>
            <p:cNvSpPr/>
            <p:nvPr/>
          </p:nvSpPr>
          <p:spPr>
            <a:xfrm>
              <a:off x="4683622" y="1390222"/>
              <a:ext cx="1478454" cy="226591"/>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spAutoFit/>
            </a:bodyPr>
            <a:lstStyle/>
            <a:p>
              <a:pPr algn="ctr"/>
              <a:r>
                <a:rPr lang="en-GB" sz="1000" dirty="0">
                  <a:solidFill>
                    <a:schemeClr val="bg2">
                      <a:lumMod val="25000"/>
                    </a:schemeClr>
                  </a:solidFill>
                </a:rPr>
                <a:t>Cameron becomes PM</a:t>
              </a:r>
            </a:p>
          </p:txBody>
        </p:sp>
        <p:cxnSp>
          <p:nvCxnSpPr>
            <p:cNvPr id="43" name="Straight Connector 42"/>
            <p:cNvCxnSpPr/>
            <p:nvPr/>
          </p:nvCxnSpPr>
          <p:spPr>
            <a:xfrm>
              <a:off x="6135436" y="1556220"/>
              <a:ext cx="0" cy="3591450"/>
            </a:xfrm>
            <a:prstGeom prst="line">
              <a:avLst/>
            </a:prstGeom>
            <a:ln w="508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sp>
        <p:nvSpPr>
          <p:cNvPr id="26" name="Rectangle 3"/>
          <p:cNvSpPr>
            <a:spLocks noGrp="1" noChangeArrowheads="1"/>
          </p:cNvSpPr>
          <p:nvPr>
            <p:ph type="title"/>
          </p:nvPr>
        </p:nvSpPr>
        <p:spPr/>
        <p:txBody>
          <a:bodyPr/>
          <a:lstStyle/>
          <a:p>
            <a:r>
              <a:rPr lang="en-GB" dirty="0" smtClean="0"/>
              <a:t>Issues Facing Britain: </a:t>
            </a:r>
            <a:br>
              <a:rPr lang="en-GB" dirty="0" smtClean="0"/>
            </a:br>
            <a:r>
              <a:rPr lang="en-GB" dirty="0" smtClean="0"/>
              <a:t>Pollution / Environment</a:t>
            </a:r>
            <a:endParaRPr lang="en-GB" dirty="0"/>
          </a:p>
        </p:txBody>
      </p:sp>
      <p:sp>
        <p:nvSpPr>
          <p:cNvPr id="27" name="Text Placeholder 22"/>
          <p:cNvSpPr>
            <a:spLocks noGrp="1"/>
          </p:cNvSpPr>
          <p:nvPr>
            <p:ph type="body" sz="quarter" idx="13"/>
          </p:nvPr>
        </p:nvSpPr>
        <p:spPr/>
        <p:txBody>
          <a:bodyPr/>
          <a:lstStyle/>
          <a:p>
            <a:r>
              <a:rPr lang="en-US" dirty="0" smtClean="0"/>
              <a:t>What do you see as the most/other important issues facing Britain today?</a:t>
            </a:r>
          </a:p>
        </p:txBody>
      </p:sp>
      <p:sp>
        <p:nvSpPr>
          <p:cNvPr id="24" name="Text Placeholder 23"/>
          <p:cNvSpPr>
            <a:spLocks noGrp="1"/>
          </p:cNvSpPr>
          <p:nvPr>
            <p:ph type="body" sz="quarter" idx="15"/>
          </p:nvPr>
        </p:nvSpPr>
        <p:spPr/>
        <p:txBody>
          <a:bodyPr>
            <a:normAutofit/>
          </a:bodyPr>
          <a:lstStyle/>
          <a:p>
            <a:r>
              <a:rPr lang="en-GB" dirty="0"/>
              <a:t>Source: Ipsos MORI Issues Index</a:t>
            </a:r>
          </a:p>
        </p:txBody>
      </p:sp>
      <p:graphicFrame>
        <p:nvGraphicFramePr>
          <p:cNvPr id="32" name="Object 2"/>
          <p:cNvGraphicFramePr>
            <a:graphicFrameLocks noChangeAspect="1"/>
          </p:cNvGraphicFramePr>
          <p:nvPr>
            <p:extLst>
              <p:ext uri="{D42A27DB-BD31-4B8C-83A1-F6EECF244321}">
                <p14:modId xmlns:p14="http://schemas.microsoft.com/office/powerpoint/2010/main" val="253161506"/>
              </p:ext>
            </p:extLst>
          </p:nvPr>
        </p:nvGraphicFramePr>
        <p:xfrm>
          <a:off x="396000" y="1682707"/>
          <a:ext cx="7992000" cy="4140000"/>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 Box 10"/>
          <p:cNvSpPr txBox="1">
            <a:spLocks noChangeArrowheads="1"/>
          </p:cNvSpPr>
          <p:nvPr/>
        </p:nvSpPr>
        <p:spPr bwMode="auto">
          <a:xfrm>
            <a:off x="1021296" y="2018657"/>
            <a:ext cx="1440160" cy="653830"/>
          </a:xfrm>
          <a:prstGeom prst="rect">
            <a:avLst/>
          </a:prstGeom>
          <a:noFill/>
          <a:ln w="9525">
            <a:noFill/>
            <a:miter lim="800000"/>
            <a:headEnd/>
            <a:tailEnd/>
          </a:ln>
        </p:spPr>
        <p:txBody>
          <a:bodyPr wrap="square" lIns="91424" tIns="45712" rIns="91424" bIns="45712">
            <a:spAutoFit/>
          </a:bodyPr>
          <a:lstStyle/>
          <a:p>
            <a:pPr algn="r"/>
            <a:r>
              <a:rPr lang="en-GB" sz="900" b="1" dirty="0"/>
              <a:t>Wettest Autumn since records began – widespread flooding across the UK</a:t>
            </a:r>
          </a:p>
        </p:txBody>
      </p:sp>
      <p:sp>
        <p:nvSpPr>
          <p:cNvPr id="18" name="Text Box 15"/>
          <p:cNvSpPr txBox="1">
            <a:spLocks noChangeArrowheads="1"/>
          </p:cNvSpPr>
          <p:nvPr/>
        </p:nvSpPr>
        <p:spPr bwMode="auto">
          <a:xfrm>
            <a:off x="2555776" y="2018658"/>
            <a:ext cx="1940370" cy="374679"/>
          </a:xfrm>
          <a:prstGeom prst="rect">
            <a:avLst/>
          </a:prstGeom>
          <a:noFill/>
          <a:ln w="9525">
            <a:noFill/>
            <a:miter lim="800000"/>
            <a:headEnd/>
            <a:tailEnd/>
          </a:ln>
        </p:spPr>
        <p:txBody>
          <a:bodyPr wrap="square" lIns="91424" tIns="45712" rIns="91424" bIns="45712">
            <a:spAutoFit/>
          </a:bodyPr>
          <a:lstStyle/>
          <a:p>
            <a:pPr algn="r"/>
            <a:r>
              <a:rPr lang="en-GB" sz="900" b="1" dirty="0"/>
              <a:t>EC proposes carbon emission cuts of 20% by 2020</a:t>
            </a:r>
          </a:p>
        </p:txBody>
      </p:sp>
      <p:sp>
        <p:nvSpPr>
          <p:cNvPr id="22" name="Text Box 25"/>
          <p:cNvSpPr txBox="1">
            <a:spLocks noChangeArrowheads="1"/>
          </p:cNvSpPr>
          <p:nvPr/>
        </p:nvSpPr>
        <p:spPr bwMode="auto">
          <a:xfrm>
            <a:off x="7092280" y="3140969"/>
            <a:ext cx="1229514" cy="374679"/>
          </a:xfrm>
          <a:prstGeom prst="rect">
            <a:avLst/>
          </a:prstGeom>
          <a:noFill/>
          <a:ln w="9525">
            <a:noFill/>
            <a:miter lim="800000"/>
            <a:headEnd/>
            <a:tailEnd/>
          </a:ln>
        </p:spPr>
        <p:txBody>
          <a:bodyPr wrap="square" lIns="91424" tIns="45712" rIns="91424" bIns="45712">
            <a:spAutoFit/>
          </a:bodyPr>
          <a:lstStyle/>
          <a:p>
            <a:pPr algn="ctr"/>
            <a:r>
              <a:rPr lang="en-GB" sz="900" b="1" dirty="0"/>
              <a:t>Winter flooding and storms</a:t>
            </a:r>
          </a:p>
        </p:txBody>
      </p:sp>
      <p:cxnSp>
        <p:nvCxnSpPr>
          <p:cNvPr id="31" name="Straight Connector 30"/>
          <p:cNvCxnSpPr/>
          <p:nvPr/>
        </p:nvCxnSpPr>
        <p:spPr>
          <a:xfrm>
            <a:off x="2267744" y="2664988"/>
            <a:ext cx="0" cy="259956"/>
          </a:xfrm>
          <a:prstGeom prst="line">
            <a:avLst/>
          </a:prstGeom>
          <a:ln>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4427985" y="2086402"/>
            <a:ext cx="223451" cy="1"/>
          </a:xfrm>
          <a:prstGeom prst="line">
            <a:avLst/>
          </a:prstGeom>
          <a:ln>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313682" y="3341275"/>
            <a:ext cx="0" cy="198395"/>
          </a:xfrm>
          <a:prstGeom prst="line">
            <a:avLst/>
          </a:prstGeom>
          <a:ln>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5" name="Footer Placeholder 3"/>
          <p:cNvSpPr txBox="1">
            <a:spLocks/>
          </p:cNvSpPr>
          <p:nvPr/>
        </p:nvSpPr>
        <p:spPr bwMode="gray">
          <a:xfrm>
            <a:off x="549077" y="5852790"/>
            <a:ext cx="5175051" cy="312514"/>
          </a:xfrm>
          <a:prstGeom prst="rect">
            <a:avLst/>
          </a:prstGeom>
        </p:spPr>
        <p:txBody>
          <a:bodyPr vert="horz" wrap="square" lIns="0" tIns="0" rIns="0" bIns="0" rtlCol="0" anchor="ctr" anchorCtr="0">
            <a:normAutofit/>
          </a:bodyPr>
          <a:lstStyle>
            <a:defPPr>
              <a:defRPr lang="en-US"/>
            </a:defPPr>
            <a:lvl1pPr marL="0" algn="l" defTabSz="914400" rtl="0" eaLnBrk="1" latinLnBrk="0" hangingPunct="1">
              <a:tabLst>
                <a:tab pos="8248650" algn="r"/>
              </a:tabLst>
              <a:defRPr lang="en-GB" sz="800" kern="1200" dirty="0">
                <a:solidFill>
                  <a:schemeClr val="bg2">
                    <a:lumMod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tx1"/>
                </a:solidFill>
              </a:rPr>
              <a:t>Base: representative sample of c.1,000 British adults age 18+ each month, interviewed face-to-face in home</a:t>
            </a:r>
          </a:p>
        </p:txBody>
      </p:sp>
      <p:cxnSp>
        <p:nvCxnSpPr>
          <p:cNvPr id="16" name="Straight Connector 15"/>
          <p:cNvCxnSpPr/>
          <p:nvPr/>
        </p:nvCxnSpPr>
        <p:spPr>
          <a:xfrm>
            <a:off x="8033762" y="3357931"/>
            <a:ext cx="0" cy="198395"/>
          </a:xfrm>
          <a:prstGeom prst="line">
            <a:avLst/>
          </a:prstGeom>
          <a:ln>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4979618"/>
      </p:ext>
    </p:extLst>
  </p:cSld>
  <p:clrMapOvr>
    <a:masterClrMapping/>
  </p:clrMapOvr>
  <p:transition>
    <p:cut/>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2"/>
          <p:cNvGrpSpPr/>
          <p:nvPr/>
        </p:nvGrpSpPr>
        <p:grpSpPr>
          <a:xfrm>
            <a:off x="4533706" y="1442380"/>
            <a:ext cx="1478454" cy="3757448"/>
            <a:chOff x="4683622" y="1390222"/>
            <a:chExt cx="1478454" cy="3757448"/>
          </a:xfrm>
        </p:grpSpPr>
        <p:cxnSp>
          <p:nvCxnSpPr>
            <p:cNvPr id="54" name="Straight Connector 53"/>
            <p:cNvCxnSpPr/>
            <p:nvPr/>
          </p:nvCxnSpPr>
          <p:spPr>
            <a:xfrm>
              <a:off x="6135436" y="1556220"/>
              <a:ext cx="0" cy="3591450"/>
            </a:xfrm>
            <a:prstGeom prst="line">
              <a:avLst/>
            </a:prstGeom>
            <a:ln w="508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4683622" y="1390222"/>
              <a:ext cx="1478454" cy="226591"/>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spAutoFit/>
            </a:bodyPr>
            <a:lstStyle/>
            <a:p>
              <a:pPr algn="ctr"/>
              <a:r>
                <a:rPr lang="en-GB" sz="1000" dirty="0">
                  <a:solidFill>
                    <a:schemeClr val="bg2">
                      <a:lumMod val="25000"/>
                    </a:schemeClr>
                  </a:solidFill>
                </a:rPr>
                <a:t>Cameron becomes PM</a:t>
              </a:r>
            </a:p>
          </p:txBody>
        </p:sp>
      </p:grpSp>
      <p:sp>
        <p:nvSpPr>
          <p:cNvPr id="26" name="Rectangle 3"/>
          <p:cNvSpPr>
            <a:spLocks noGrp="1" noChangeArrowheads="1"/>
          </p:cNvSpPr>
          <p:nvPr>
            <p:ph type="title"/>
          </p:nvPr>
        </p:nvSpPr>
        <p:spPr/>
        <p:txBody>
          <a:bodyPr/>
          <a:lstStyle/>
          <a:p>
            <a:r>
              <a:rPr lang="en-GB" dirty="0" smtClean="0"/>
              <a:t>Issues Facing Britain: </a:t>
            </a:r>
            <a:br>
              <a:rPr lang="en-GB" dirty="0" smtClean="0"/>
            </a:br>
            <a:r>
              <a:rPr lang="en-GB" dirty="0" smtClean="0"/>
              <a:t>Common Market / Europe / Euro / EU</a:t>
            </a:r>
            <a:endParaRPr lang="en-GB" dirty="0"/>
          </a:p>
        </p:txBody>
      </p:sp>
      <p:sp>
        <p:nvSpPr>
          <p:cNvPr id="27" name="Text Placeholder 22"/>
          <p:cNvSpPr>
            <a:spLocks noGrp="1"/>
          </p:cNvSpPr>
          <p:nvPr>
            <p:ph type="body" sz="quarter" idx="13"/>
          </p:nvPr>
        </p:nvSpPr>
        <p:spPr/>
        <p:txBody>
          <a:bodyPr/>
          <a:lstStyle/>
          <a:p>
            <a:r>
              <a:rPr lang="en-US" dirty="0" smtClean="0"/>
              <a:t>What do you see as the most/other important issues facing Britain today?</a:t>
            </a:r>
          </a:p>
        </p:txBody>
      </p:sp>
      <p:sp>
        <p:nvSpPr>
          <p:cNvPr id="24" name="Text Placeholder 23"/>
          <p:cNvSpPr>
            <a:spLocks noGrp="1"/>
          </p:cNvSpPr>
          <p:nvPr>
            <p:ph type="body" sz="quarter" idx="15"/>
          </p:nvPr>
        </p:nvSpPr>
        <p:spPr/>
        <p:txBody>
          <a:bodyPr>
            <a:normAutofit/>
          </a:bodyPr>
          <a:lstStyle/>
          <a:p>
            <a:r>
              <a:rPr lang="en-GB" dirty="0"/>
              <a:t>Source: Ipsos MORI Issues Index</a:t>
            </a:r>
          </a:p>
        </p:txBody>
      </p:sp>
      <p:graphicFrame>
        <p:nvGraphicFramePr>
          <p:cNvPr id="32" name="Object 2"/>
          <p:cNvGraphicFramePr>
            <a:graphicFrameLocks noChangeAspect="1"/>
          </p:cNvGraphicFramePr>
          <p:nvPr>
            <p:extLst>
              <p:ext uri="{D42A27DB-BD31-4B8C-83A1-F6EECF244321}">
                <p14:modId xmlns:p14="http://schemas.microsoft.com/office/powerpoint/2010/main" val="1709886641"/>
              </p:ext>
            </p:extLst>
          </p:nvPr>
        </p:nvGraphicFramePr>
        <p:xfrm>
          <a:off x="396000" y="1700808"/>
          <a:ext cx="7992000" cy="4140000"/>
        </p:xfrm>
        <a:graphic>
          <a:graphicData uri="http://schemas.openxmlformats.org/drawingml/2006/chart">
            <c:chart xmlns:c="http://schemas.openxmlformats.org/drawingml/2006/chart" xmlns:r="http://schemas.openxmlformats.org/officeDocument/2006/relationships" r:id="rId3"/>
          </a:graphicData>
        </a:graphic>
      </p:graphicFrame>
      <p:sp>
        <p:nvSpPr>
          <p:cNvPr id="37" name="Rectangle 11"/>
          <p:cNvSpPr>
            <a:spLocks noChangeArrowheads="1"/>
          </p:cNvSpPr>
          <p:nvPr/>
        </p:nvSpPr>
        <p:spPr bwMode="auto">
          <a:xfrm>
            <a:off x="3203848" y="2420888"/>
            <a:ext cx="1852330" cy="374679"/>
          </a:xfrm>
          <a:prstGeom prst="rect">
            <a:avLst/>
          </a:prstGeom>
          <a:noFill/>
          <a:ln w="9525">
            <a:noFill/>
            <a:miter lim="800000"/>
            <a:headEnd/>
            <a:tailEnd/>
          </a:ln>
        </p:spPr>
        <p:txBody>
          <a:bodyPr wrap="square" lIns="91424" tIns="45712" rIns="91424" bIns="45712">
            <a:spAutoFit/>
          </a:bodyPr>
          <a:lstStyle/>
          <a:p>
            <a:r>
              <a:rPr lang="en-GB" sz="900" b="1" dirty="0"/>
              <a:t>Treaty of Accession: 10 new EU Member States</a:t>
            </a:r>
          </a:p>
        </p:txBody>
      </p:sp>
      <p:sp>
        <p:nvSpPr>
          <p:cNvPr id="38" name="Rectangle 12"/>
          <p:cNvSpPr>
            <a:spLocks noChangeArrowheads="1"/>
          </p:cNvSpPr>
          <p:nvPr/>
        </p:nvSpPr>
        <p:spPr bwMode="auto">
          <a:xfrm>
            <a:off x="3995936" y="3049729"/>
            <a:ext cx="1900334" cy="374679"/>
          </a:xfrm>
          <a:prstGeom prst="rect">
            <a:avLst/>
          </a:prstGeom>
          <a:noFill/>
          <a:ln w="9525">
            <a:noFill/>
            <a:miter lim="800000"/>
            <a:headEnd/>
            <a:tailEnd/>
          </a:ln>
        </p:spPr>
        <p:txBody>
          <a:bodyPr wrap="square" lIns="91424" tIns="45712" rIns="91424" bIns="45712">
            <a:spAutoFit/>
          </a:bodyPr>
          <a:lstStyle/>
          <a:p>
            <a:r>
              <a:rPr lang="en-GB" sz="900" b="1" dirty="0"/>
              <a:t>France and Holland reject ratification of  EU constitution</a:t>
            </a:r>
          </a:p>
        </p:txBody>
      </p:sp>
      <p:sp>
        <p:nvSpPr>
          <p:cNvPr id="41" name="Rectangle 24"/>
          <p:cNvSpPr>
            <a:spLocks noChangeArrowheads="1"/>
          </p:cNvSpPr>
          <p:nvPr/>
        </p:nvSpPr>
        <p:spPr bwMode="auto">
          <a:xfrm>
            <a:off x="6084169" y="4005065"/>
            <a:ext cx="997705" cy="374679"/>
          </a:xfrm>
          <a:prstGeom prst="rect">
            <a:avLst/>
          </a:prstGeom>
          <a:noFill/>
          <a:ln w="9525">
            <a:noFill/>
            <a:miter lim="800000"/>
            <a:headEnd/>
            <a:tailEnd/>
          </a:ln>
        </p:spPr>
        <p:txBody>
          <a:bodyPr lIns="91424" tIns="45712" rIns="91424" bIns="45712">
            <a:spAutoFit/>
          </a:bodyPr>
          <a:lstStyle/>
          <a:p>
            <a:r>
              <a:rPr lang="en-GB" sz="900" b="1" dirty="0"/>
              <a:t>Lowest score recorded (1%)</a:t>
            </a:r>
          </a:p>
        </p:txBody>
      </p:sp>
      <p:sp>
        <p:nvSpPr>
          <p:cNvPr id="23" name="Rectangle 12"/>
          <p:cNvSpPr>
            <a:spLocks noChangeArrowheads="1"/>
          </p:cNvSpPr>
          <p:nvPr/>
        </p:nvSpPr>
        <p:spPr bwMode="auto">
          <a:xfrm>
            <a:off x="5940152" y="3645024"/>
            <a:ext cx="1800200" cy="374679"/>
          </a:xfrm>
          <a:prstGeom prst="rect">
            <a:avLst/>
          </a:prstGeom>
          <a:noFill/>
          <a:ln w="9525">
            <a:noFill/>
            <a:miter lim="800000"/>
            <a:headEnd/>
            <a:tailEnd/>
          </a:ln>
        </p:spPr>
        <p:txBody>
          <a:bodyPr wrap="square" lIns="91424" tIns="45712" rIns="91424" bIns="45712">
            <a:spAutoFit/>
          </a:bodyPr>
          <a:lstStyle/>
          <a:p>
            <a:pPr algn="r"/>
            <a:r>
              <a:rPr lang="en-GB" sz="900" b="1" dirty="0"/>
              <a:t>UKIP come first in European Parliament elections</a:t>
            </a:r>
          </a:p>
        </p:txBody>
      </p:sp>
      <p:cxnSp>
        <p:nvCxnSpPr>
          <p:cNvPr id="33" name="Straight Connector 32"/>
          <p:cNvCxnSpPr/>
          <p:nvPr/>
        </p:nvCxnSpPr>
        <p:spPr>
          <a:xfrm>
            <a:off x="3347864" y="2774721"/>
            <a:ext cx="0" cy="294240"/>
          </a:xfrm>
          <a:prstGeom prst="line">
            <a:avLst/>
          </a:prstGeom>
          <a:ln>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4067944" y="3382356"/>
            <a:ext cx="0" cy="216000"/>
          </a:xfrm>
          <a:prstGeom prst="line">
            <a:avLst/>
          </a:prstGeom>
          <a:ln>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6084168" y="4355246"/>
            <a:ext cx="144016" cy="750021"/>
          </a:xfrm>
          <a:prstGeom prst="line">
            <a:avLst/>
          </a:prstGeom>
          <a:ln>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7524328" y="3981649"/>
            <a:ext cx="0" cy="198395"/>
          </a:xfrm>
          <a:prstGeom prst="line">
            <a:avLst/>
          </a:prstGeom>
          <a:ln>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9" name="Footer Placeholder 3"/>
          <p:cNvSpPr txBox="1">
            <a:spLocks/>
          </p:cNvSpPr>
          <p:nvPr/>
        </p:nvSpPr>
        <p:spPr bwMode="gray">
          <a:xfrm>
            <a:off x="549077" y="5852790"/>
            <a:ext cx="5175051" cy="312514"/>
          </a:xfrm>
          <a:prstGeom prst="rect">
            <a:avLst/>
          </a:prstGeom>
        </p:spPr>
        <p:txBody>
          <a:bodyPr vert="horz" wrap="square" lIns="0" tIns="0" rIns="0" bIns="0" rtlCol="0" anchor="ctr" anchorCtr="0">
            <a:normAutofit/>
          </a:bodyPr>
          <a:lstStyle>
            <a:defPPr>
              <a:defRPr lang="en-US"/>
            </a:defPPr>
            <a:lvl1pPr marL="0" algn="l" defTabSz="914400" rtl="0" eaLnBrk="1" latinLnBrk="0" hangingPunct="1">
              <a:tabLst>
                <a:tab pos="8248650" algn="r"/>
              </a:tabLst>
              <a:defRPr lang="en-GB" sz="800" kern="1200" dirty="0">
                <a:solidFill>
                  <a:schemeClr val="bg2">
                    <a:lumMod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tx1"/>
                </a:solidFill>
              </a:rPr>
              <a:t>Base: representative sample of c.1,000 British adults age 18+ each month, interviewed face-to-face in home</a:t>
            </a:r>
          </a:p>
        </p:txBody>
      </p:sp>
      <p:sp>
        <p:nvSpPr>
          <p:cNvPr id="25" name="Rectangle 12"/>
          <p:cNvSpPr>
            <a:spLocks noChangeArrowheads="1"/>
          </p:cNvSpPr>
          <p:nvPr/>
        </p:nvSpPr>
        <p:spPr bwMode="auto">
          <a:xfrm>
            <a:off x="6012160" y="2276873"/>
            <a:ext cx="1872208" cy="374679"/>
          </a:xfrm>
          <a:prstGeom prst="rect">
            <a:avLst/>
          </a:prstGeom>
          <a:noFill/>
          <a:ln w="9525">
            <a:noFill/>
            <a:miter lim="800000"/>
            <a:headEnd/>
            <a:tailEnd/>
          </a:ln>
        </p:spPr>
        <p:txBody>
          <a:bodyPr wrap="square" lIns="91424" tIns="45712" rIns="91424" bIns="45712">
            <a:spAutoFit/>
          </a:bodyPr>
          <a:lstStyle/>
          <a:p>
            <a:pPr algn="r"/>
            <a:r>
              <a:rPr lang="en-GB" sz="900" b="1" dirty="0"/>
              <a:t>Highest score since </a:t>
            </a:r>
          </a:p>
          <a:p>
            <a:pPr algn="r"/>
            <a:r>
              <a:rPr lang="en-GB" sz="900" b="1" dirty="0"/>
              <a:t>December 1999 (30%)</a:t>
            </a:r>
          </a:p>
        </p:txBody>
      </p:sp>
      <p:cxnSp>
        <p:nvCxnSpPr>
          <p:cNvPr id="28" name="Straight Connector 27"/>
          <p:cNvCxnSpPr/>
          <p:nvPr/>
        </p:nvCxnSpPr>
        <p:spPr>
          <a:xfrm>
            <a:off x="7884369" y="2564905"/>
            <a:ext cx="288032" cy="131620"/>
          </a:xfrm>
          <a:prstGeom prst="line">
            <a:avLst/>
          </a:prstGeom>
          <a:ln>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9189632"/>
      </p:ext>
    </p:extLst>
  </p:cSld>
  <p:clrMapOvr>
    <a:masterClrMapping/>
  </p:clrMapOvr>
  <p:transition>
    <p:cut/>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2"/>
          <p:cNvGrpSpPr/>
          <p:nvPr/>
        </p:nvGrpSpPr>
        <p:grpSpPr>
          <a:xfrm>
            <a:off x="4283968" y="1442380"/>
            <a:ext cx="1478454" cy="3757448"/>
            <a:chOff x="4683622" y="1390222"/>
            <a:chExt cx="1478454" cy="3757448"/>
          </a:xfrm>
        </p:grpSpPr>
        <p:cxnSp>
          <p:nvCxnSpPr>
            <p:cNvPr id="54" name="Straight Connector 53"/>
            <p:cNvCxnSpPr/>
            <p:nvPr/>
          </p:nvCxnSpPr>
          <p:spPr>
            <a:xfrm>
              <a:off x="6135436" y="1556220"/>
              <a:ext cx="0" cy="3591450"/>
            </a:xfrm>
            <a:prstGeom prst="line">
              <a:avLst/>
            </a:prstGeom>
            <a:ln w="508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4683622" y="1390222"/>
              <a:ext cx="1478454" cy="226591"/>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spAutoFit/>
            </a:bodyPr>
            <a:lstStyle/>
            <a:p>
              <a:pPr algn="ctr"/>
              <a:r>
                <a:rPr lang="en-GB" sz="1000" dirty="0">
                  <a:solidFill>
                    <a:schemeClr val="bg2">
                      <a:lumMod val="25000"/>
                    </a:schemeClr>
                  </a:solidFill>
                </a:rPr>
                <a:t>Cameron becomes PM</a:t>
              </a:r>
            </a:p>
          </p:txBody>
        </p:sp>
      </p:grpSp>
      <p:sp>
        <p:nvSpPr>
          <p:cNvPr id="26" name="Rectangle 3"/>
          <p:cNvSpPr>
            <a:spLocks noGrp="1" noChangeArrowheads="1"/>
          </p:cNvSpPr>
          <p:nvPr>
            <p:ph type="title"/>
          </p:nvPr>
        </p:nvSpPr>
        <p:spPr/>
        <p:txBody>
          <a:bodyPr/>
          <a:lstStyle/>
          <a:p>
            <a:r>
              <a:rPr lang="en-GB" dirty="0" smtClean="0"/>
              <a:t>Issues Facing Britain: </a:t>
            </a:r>
            <a:br>
              <a:rPr lang="en-GB" dirty="0" smtClean="0"/>
            </a:br>
            <a:r>
              <a:rPr lang="en-GB" dirty="0"/>
              <a:t>Low pay/minimum </a:t>
            </a:r>
            <a:r>
              <a:rPr lang="en-GB" dirty="0" smtClean="0"/>
              <a:t>wage/fair wages</a:t>
            </a:r>
            <a:endParaRPr lang="en-GB" dirty="0"/>
          </a:p>
        </p:txBody>
      </p:sp>
      <p:sp>
        <p:nvSpPr>
          <p:cNvPr id="27" name="Text Placeholder 22"/>
          <p:cNvSpPr>
            <a:spLocks noGrp="1"/>
          </p:cNvSpPr>
          <p:nvPr>
            <p:ph type="body" sz="quarter" idx="13"/>
          </p:nvPr>
        </p:nvSpPr>
        <p:spPr/>
        <p:txBody>
          <a:bodyPr/>
          <a:lstStyle/>
          <a:p>
            <a:r>
              <a:rPr lang="en-US" dirty="0" smtClean="0"/>
              <a:t>What do you see as the most/other important issues facing Britain today?</a:t>
            </a:r>
          </a:p>
        </p:txBody>
      </p:sp>
      <p:sp>
        <p:nvSpPr>
          <p:cNvPr id="24" name="Text Placeholder 23"/>
          <p:cNvSpPr>
            <a:spLocks noGrp="1"/>
          </p:cNvSpPr>
          <p:nvPr>
            <p:ph type="body" sz="quarter" idx="15"/>
          </p:nvPr>
        </p:nvSpPr>
        <p:spPr/>
        <p:txBody>
          <a:bodyPr>
            <a:normAutofit/>
          </a:bodyPr>
          <a:lstStyle/>
          <a:p>
            <a:r>
              <a:rPr lang="en-GB" dirty="0"/>
              <a:t>Source: Ipsos MORI Issues Index</a:t>
            </a:r>
          </a:p>
        </p:txBody>
      </p:sp>
      <p:graphicFrame>
        <p:nvGraphicFramePr>
          <p:cNvPr id="32" name="Object 2"/>
          <p:cNvGraphicFramePr>
            <a:graphicFrameLocks noChangeAspect="1"/>
          </p:cNvGraphicFramePr>
          <p:nvPr>
            <p:extLst>
              <p:ext uri="{D42A27DB-BD31-4B8C-83A1-F6EECF244321}">
                <p14:modId xmlns:p14="http://schemas.microsoft.com/office/powerpoint/2010/main" val="1231557593"/>
              </p:ext>
            </p:extLst>
          </p:nvPr>
        </p:nvGraphicFramePr>
        <p:xfrm>
          <a:off x="396000" y="1700808"/>
          <a:ext cx="7992000" cy="4140000"/>
        </p:xfrm>
        <a:graphic>
          <a:graphicData uri="http://schemas.openxmlformats.org/drawingml/2006/chart">
            <c:chart xmlns:c="http://schemas.openxmlformats.org/drawingml/2006/chart" xmlns:r="http://schemas.openxmlformats.org/officeDocument/2006/relationships" r:id="rId3"/>
          </a:graphicData>
        </a:graphic>
      </p:graphicFrame>
      <p:sp>
        <p:nvSpPr>
          <p:cNvPr id="49" name="Footer Placeholder 3"/>
          <p:cNvSpPr txBox="1">
            <a:spLocks/>
          </p:cNvSpPr>
          <p:nvPr/>
        </p:nvSpPr>
        <p:spPr bwMode="gray">
          <a:xfrm>
            <a:off x="549077" y="5852790"/>
            <a:ext cx="5175051" cy="312514"/>
          </a:xfrm>
          <a:prstGeom prst="rect">
            <a:avLst/>
          </a:prstGeom>
        </p:spPr>
        <p:txBody>
          <a:bodyPr vert="horz" wrap="square" lIns="0" tIns="0" rIns="0" bIns="0" rtlCol="0" anchor="ctr" anchorCtr="0">
            <a:normAutofit/>
          </a:bodyPr>
          <a:lstStyle>
            <a:defPPr>
              <a:defRPr lang="en-US"/>
            </a:defPPr>
            <a:lvl1pPr marL="0" algn="l" defTabSz="914400" rtl="0" eaLnBrk="1" latinLnBrk="0" hangingPunct="1">
              <a:tabLst>
                <a:tab pos="8248650" algn="r"/>
              </a:tabLst>
              <a:defRPr lang="en-GB" sz="800" kern="1200" dirty="0">
                <a:solidFill>
                  <a:schemeClr val="bg2">
                    <a:lumMod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tx1"/>
                </a:solidFill>
              </a:rPr>
              <a:t>Base: representative sample of c.1,000 British adults age 18+ each month, interviewed face-to-face in home</a:t>
            </a:r>
          </a:p>
        </p:txBody>
      </p:sp>
      <p:sp>
        <p:nvSpPr>
          <p:cNvPr id="20" name="Text Box 25"/>
          <p:cNvSpPr txBox="1">
            <a:spLocks noChangeArrowheads="1"/>
          </p:cNvSpPr>
          <p:nvPr/>
        </p:nvSpPr>
        <p:spPr bwMode="auto">
          <a:xfrm>
            <a:off x="7086902" y="2132856"/>
            <a:ext cx="1229514" cy="374679"/>
          </a:xfrm>
          <a:prstGeom prst="rect">
            <a:avLst/>
          </a:prstGeom>
          <a:noFill/>
          <a:ln w="9525">
            <a:noFill/>
            <a:miter lim="800000"/>
            <a:headEnd/>
            <a:tailEnd/>
          </a:ln>
        </p:spPr>
        <p:txBody>
          <a:bodyPr wrap="square" lIns="91424" tIns="45712" rIns="91424" bIns="45712">
            <a:spAutoFit/>
          </a:bodyPr>
          <a:lstStyle/>
          <a:p>
            <a:pPr algn="r"/>
            <a:r>
              <a:rPr lang="en-GB" sz="900" b="1" dirty="0"/>
              <a:t>Highest recorded score (15%)</a:t>
            </a:r>
          </a:p>
        </p:txBody>
      </p:sp>
      <p:cxnSp>
        <p:nvCxnSpPr>
          <p:cNvPr id="21" name="Straight Connector 20"/>
          <p:cNvCxnSpPr/>
          <p:nvPr/>
        </p:nvCxnSpPr>
        <p:spPr>
          <a:xfrm>
            <a:off x="8100392" y="2485534"/>
            <a:ext cx="0" cy="198395"/>
          </a:xfrm>
          <a:prstGeom prst="line">
            <a:avLst/>
          </a:prstGeom>
          <a:ln>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5914445"/>
      </p:ext>
    </p:extLst>
  </p:cSld>
  <p:clrMapOvr>
    <a:masterClrMapping/>
  </p:clrMapOvr>
  <p:transition>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a:t>Issues </a:t>
            </a:r>
            <a:r>
              <a:rPr lang="en-GB" sz="3600" dirty="0" smtClean="0"/>
              <a:t>: 12</a:t>
            </a:r>
            <a:r>
              <a:rPr lang="en-GB" sz="3600" baseline="30000" dirty="0" smtClean="0"/>
              <a:t>th</a:t>
            </a:r>
            <a:r>
              <a:rPr lang="en-GB" sz="3600" dirty="0" smtClean="0"/>
              <a:t> May ‘75</a:t>
            </a:r>
            <a:endParaRPr lang="en-GB" sz="3600" dirty="0"/>
          </a:p>
        </p:txBody>
      </p:sp>
      <p:graphicFrame>
        <p:nvGraphicFramePr>
          <p:cNvPr id="6" name="Chart 5"/>
          <p:cNvGraphicFramePr/>
          <p:nvPr>
            <p:extLst>
              <p:ext uri="{D42A27DB-BD31-4B8C-83A1-F6EECF244321}">
                <p14:modId xmlns:p14="http://schemas.microsoft.com/office/powerpoint/2010/main" val="694944157"/>
              </p:ext>
            </p:extLst>
          </p:nvPr>
        </p:nvGraphicFramePr>
        <p:xfrm>
          <a:off x="-252536" y="1829620"/>
          <a:ext cx="7056784" cy="3914004"/>
        </p:xfrm>
        <a:graphic>
          <a:graphicData uri="http://schemas.openxmlformats.org/drawingml/2006/chart">
            <c:chart xmlns:c="http://schemas.openxmlformats.org/drawingml/2006/chart" xmlns:r="http://schemas.openxmlformats.org/officeDocument/2006/relationships" r:id="rId2"/>
          </a:graphicData>
        </a:graphic>
      </p:graphicFrame>
      <p:sp>
        <p:nvSpPr>
          <p:cNvPr id="71" name="Rectangle 70"/>
          <p:cNvSpPr/>
          <p:nvPr/>
        </p:nvSpPr>
        <p:spPr>
          <a:xfrm>
            <a:off x="323528" y="1377562"/>
            <a:ext cx="5760640" cy="298539"/>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15962" tIns="35993" rIns="91424" bIns="35993" rtlCol="0" anchor="ctr">
            <a:spAutoFit/>
          </a:bodyPr>
          <a:lstStyle/>
          <a:p>
            <a:r>
              <a:rPr lang="en-GB" sz="1400" b="1" dirty="0">
                <a:solidFill>
                  <a:schemeClr val="tx1"/>
                </a:solidFill>
              </a:rPr>
              <a:t>Top mentions %</a:t>
            </a:r>
          </a:p>
        </p:txBody>
      </p:sp>
      <p:sp>
        <p:nvSpPr>
          <p:cNvPr id="7" name="TextBox 6"/>
          <p:cNvSpPr txBox="1"/>
          <p:nvPr/>
        </p:nvSpPr>
        <p:spPr>
          <a:xfrm>
            <a:off x="539552" y="980729"/>
            <a:ext cx="8280920" cy="288032"/>
          </a:xfrm>
          <a:prstGeom prst="rect">
            <a:avLst/>
          </a:prstGeom>
          <a:noFill/>
        </p:spPr>
        <p:txBody>
          <a:bodyPr wrap="square" lIns="0" tIns="0" rIns="0" bIns="0" rtlCol="0">
            <a:normAutofit fontScale="85000" lnSpcReduction="10000"/>
          </a:bodyPr>
          <a:lstStyle/>
          <a:p>
            <a:r>
              <a:rPr lang="en-US" sz="1700" b="1" i="1" dirty="0"/>
              <a:t>Q.  </a:t>
            </a:r>
            <a:r>
              <a:rPr lang="en-US" sz="1700" b="1" i="1" dirty="0" smtClean="0"/>
              <a:t>“…What </a:t>
            </a:r>
            <a:r>
              <a:rPr lang="en-US" sz="1700" b="1" i="1" dirty="0"/>
              <a:t>do you </a:t>
            </a:r>
            <a:r>
              <a:rPr lang="en-US" sz="1700" b="1" i="1" dirty="0" smtClean="0"/>
              <a:t>think most people will think about when they decide how they will vote?”</a:t>
            </a:r>
            <a:endParaRPr lang="en-US" sz="1700" b="1" i="1" dirty="0"/>
          </a:p>
        </p:txBody>
      </p:sp>
      <p:sp>
        <p:nvSpPr>
          <p:cNvPr id="51" name="TextBox 50"/>
          <p:cNvSpPr txBox="1"/>
          <p:nvPr/>
        </p:nvSpPr>
        <p:spPr>
          <a:xfrm>
            <a:off x="6660232" y="1916832"/>
            <a:ext cx="1728192" cy="276999"/>
          </a:xfrm>
          <a:prstGeom prst="rect">
            <a:avLst/>
          </a:prstGeom>
          <a:noFill/>
        </p:spPr>
        <p:txBody>
          <a:bodyPr wrap="square" lIns="0" tIns="0" rIns="0" bIns="0" rtlCol="0">
            <a:spAutoFit/>
          </a:bodyPr>
          <a:lstStyle/>
          <a:p>
            <a:pPr algn="l"/>
            <a:r>
              <a:rPr lang="en-GB" b="1" dirty="0" smtClean="0"/>
              <a:t>45% 17 May</a:t>
            </a:r>
          </a:p>
        </p:txBody>
      </p:sp>
      <p:sp>
        <p:nvSpPr>
          <p:cNvPr id="60" name="Right Arrow 59"/>
          <p:cNvSpPr/>
          <p:nvPr/>
        </p:nvSpPr>
        <p:spPr bwMode="auto">
          <a:xfrm flipV="1">
            <a:off x="6300192" y="1916832"/>
            <a:ext cx="216024" cy="504056"/>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1" i="0" u="none" strike="noStrike" cap="none" normalizeH="0" baseline="0" dirty="0" smtClean="0">
              <a:ln>
                <a:noFill/>
              </a:ln>
              <a:solidFill>
                <a:schemeClr val="tx1"/>
              </a:solidFill>
              <a:effectLst/>
              <a:latin typeface="Arial" charset="0"/>
            </a:endParaRPr>
          </a:p>
        </p:txBody>
      </p:sp>
      <p:sp>
        <p:nvSpPr>
          <p:cNvPr id="70" name="TextBox 69"/>
          <p:cNvSpPr txBox="1"/>
          <p:nvPr/>
        </p:nvSpPr>
        <p:spPr>
          <a:xfrm>
            <a:off x="6660232" y="2143889"/>
            <a:ext cx="1728192" cy="276999"/>
          </a:xfrm>
          <a:prstGeom prst="rect">
            <a:avLst/>
          </a:prstGeom>
          <a:noFill/>
        </p:spPr>
        <p:txBody>
          <a:bodyPr wrap="square" lIns="0" tIns="0" rIns="0" bIns="0" rtlCol="0">
            <a:spAutoFit/>
          </a:bodyPr>
          <a:lstStyle/>
          <a:p>
            <a:pPr algn="l"/>
            <a:r>
              <a:rPr lang="en-GB" b="1" dirty="0" smtClean="0"/>
              <a:t>72% 20 May</a:t>
            </a:r>
          </a:p>
        </p:txBody>
      </p:sp>
      <p:sp>
        <p:nvSpPr>
          <p:cNvPr id="72" name="TextBox 71"/>
          <p:cNvSpPr txBox="1"/>
          <p:nvPr/>
        </p:nvSpPr>
        <p:spPr>
          <a:xfrm>
            <a:off x="1979712" y="5301208"/>
            <a:ext cx="1440160" cy="216024"/>
          </a:xfrm>
          <a:prstGeom prst="rect">
            <a:avLst/>
          </a:prstGeom>
          <a:noFill/>
        </p:spPr>
        <p:txBody>
          <a:bodyPr wrap="square" lIns="0" tIns="0" rIns="0" bIns="0" rtlCol="0">
            <a:spAutoFit/>
          </a:bodyPr>
          <a:lstStyle/>
          <a:p>
            <a:pPr algn="l"/>
            <a:r>
              <a:rPr lang="en-GB" sz="1400" b="1" dirty="0" smtClean="0"/>
              <a:t>Others</a:t>
            </a:r>
            <a:endParaRPr lang="en-GB" b="1" dirty="0" smtClean="0"/>
          </a:p>
        </p:txBody>
      </p:sp>
      <p:sp>
        <p:nvSpPr>
          <p:cNvPr id="76" name="TextBox 75"/>
          <p:cNvSpPr txBox="1"/>
          <p:nvPr/>
        </p:nvSpPr>
        <p:spPr>
          <a:xfrm>
            <a:off x="4067944" y="2996952"/>
            <a:ext cx="1728192" cy="276999"/>
          </a:xfrm>
          <a:prstGeom prst="rect">
            <a:avLst/>
          </a:prstGeom>
          <a:noFill/>
        </p:spPr>
        <p:txBody>
          <a:bodyPr wrap="square" lIns="0" tIns="0" rIns="0" bIns="0" rtlCol="0">
            <a:spAutoFit/>
          </a:bodyPr>
          <a:lstStyle/>
          <a:p>
            <a:pPr algn="l"/>
            <a:r>
              <a:rPr lang="en-GB" b="1" dirty="0" smtClean="0"/>
              <a:t>  7% 17 May</a:t>
            </a:r>
          </a:p>
        </p:txBody>
      </p:sp>
      <p:sp>
        <p:nvSpPr>
          <p:cNvPr id="77" name="Right Arrow 76"/>
          <p:cNvSpPr/>
          <p:nvPr/>
        </p:nvSpPr>
        <p:spPr bwMode="auto">
          <a:xfrm flipV="1">
            <a:off x="3707904" y="2996952"/>
            <a:ext cx="216024" cy="504056"/>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1" i="0" u="none" strike="noStrike" cap="none" normalizeH="0" baseline="0" dirty="0" smtClean="0">
              <a:ln>
                <a:noFill/>
              </a:ln>
              <a:solidFill>
                <a:schemeClr val="tx1"/>
              </a:solidFill>
              <a:effectLst/>
              <a:latin typeface="Arial" charset="0"/>
            </a:endParaRPr>
          </a:p>
        </p:txBody>
      </p:sp>
      <p:sp>
        <p:nvSpPr>
          <p:cNvPr id="78" name="TextBox 77"/>
          <p:cNvSpPr txBox="1"/>
          <p:nvPr/>
        </p:nvSpPr>
        <p:spPr>
          <a:xfrm>
            <a:off x="4067944" y="3224009"/>
            <a:ext cx="1728192" cy="276999"/>
          </a:xfrm>
          <a:prstGeom prst="rect">
            <a:avLst/>
          </a:prstGeom>
          <a:noFill/>
        </p:spPr>
        <p:txBody>
          <a:bodyPr wrap="square" lIns="0" tIns="0" rIns="0" bIns="0" rtlCol="0">
            <a:spAutoFit/>
          </a:bodyPr>
          <a:lstStyle/>
          <a:p>
            <a:pPr algn="l"/>
            <a:r>
              <a:rPr lang="en-GB" b="1" dirty="0" smtClean="0"/>
              <a:t>14% 20 May</a:t>
            </a:r>
          </a:p>
        </p:txBody>
      </p:sp>
      <p:sp>
        <p:nvSpPr>
          <p:cNvPr id="79" name="TextBox 78"/>
          <p:cNvSpPr txBox="1"/>
          <p:nvPr/>
        </p:nvSpPr>
        <p:spPr>
          <a:xfrm>
            <a:off x="4067944" y="3512041"/>
            <a:ext cx="1728192" cy="276999"/>
          </a:xfrm>
          <a:prstGeom prst="rect">
            <a:avLst/>
          </a:prstGeom>
          <a:noFill/>
        </p:spPr>
        <p:txBody>
          <a:bodyPr wrap="square" lIns="0" tIns="0" rIns="0" bIns="0" rtlCol="0">
            <a:spAutoFit/>
          </a:bodyPr>
          <a:lstStyle/>
          <a:p>
            <a:pPr algn="l"/>
            <a:r>
              <a:rPr lang="en-GB" b="1" dirty="0" smtClean="0"/>
              <a:t>   9% 27 May</a:t>
            </a:r>
          </a:p>
        </p:txBody>
      </p:sp>
    </p:spTree>
    <p:extLst>
      <p:ext uri="{BB962C8B-B14F-4D97-AF65-F5344CB8AC3E}">
        <p14:creationId xmlns:p14="http://schemas.microsoft.com/office/powerpoint/2010/main" val="91025345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644" y="-171400"/>
            <a:ext cx="7722765" cy="832520"/>
          </a:xfrm>
        </p:spPr>
        <p:txBody>
          <a:bodyPr/>
          <a:lstStyle/>
          <a:p>
            <a:r>
              <a:rPr lang="en-GB" dirty="0" smtClean="0"/>
              <a:t>Top issues – concern by party support</a:t>
            </a:r>
            <a:endParaRPr lang="en-GB" dirty="0"/>
          </a:p>
        </p:txBody>
      </p:sp>
      <p:sp>
        <p:nvSpPr>
          <p:cNvPr id="4" name="Text Placeholder 3"/>
          <p:cNvSpPr>
            <a:spLocks noGrp="1"/>
          </p:cNvSpPr>
          <p:nvPr>
            <p:ph type="body" sz="quarter" idx="13"/>
          </p:nvPr>
        </p:nvSpPr>
        <p:spPr/>
        <p:txBody>
          <a:bodyPr/>
          <a:lstStyle/>
          <a:p>
            <a:r>
              <a:rPr lang="en-US" dirty="0" smtClean="0"/>
              <a:t>What do you see as the most/other important issues facing Britain today?</a:t>
            </a:r>
            <a:endParaRPr lang="en-US" dirty="0"/>
          </a:p>
        </p:txBody>
      </p:sp>
      <p:sp>
        <p:nvSpPr>
          <p:cNvPr id="5" name="Text Placeholder 4"/>
          <p:cNvSpPr>
            <a:spLocks noGrp="1"/>
          </p:cNvSpPr>
          <p:nvPr>
            <p:ph type="body" sz="quarter" idx="15"/>
          </p:nvPr>
        </p:nvSpPr>
        <p:spPr>
          <a:xfrm>
            <a:off x="3779912" y="5852790"/>
            <a:ext cx="4795962" cy="298800"/>
          </a:xfrm>
        </p:spPr>
        <p:txBody>
          <a:bodyPr>
            <a:normAutofit/>
          </a:bodyPr>
          <a:lstStyle/>
          <a:p>
            <a:r>
              <a:rPr lang="en-GB" dirty="0" smtClean="0"/>
              <a:t>Source: Ipsos MORI Issues Index</a:t>
            </a:r>
            <a:endParaRPr lang="en-GB" dirty="0"/>
          </a:p>
        </p:txBody>
      </p:sp>
      <p:graphicFrame>
        <p:nvGraphicFramePr>
          <p:cNvPr id="6" name="Chart 5"/>
          <p:cNvGraphicFramePr/>
          <p:nvPr>
            <p:extLst>
              <p:ext uri="{D42A27DB-BD31-4B8C-83A1-F6EECF244321}">
                <p14:modId xmlns:p14="http://schemas.microsoft.com/office/powerpoint/2010/main" val="1073733946"/>
              </p:ext>
            </p:extLst>
          </p:nvPr>
        </p:nvGraphicFramePr>
        <p:xfrm>
          <a:off x="-252536" y="1829620"/>
          <a:ext cx="7056784" cy="3914004"/>
        </p:xfrm>
        <a:graphic>
          <a:graphicData uri="http://schemas.openxmlformats.org/drawingml/2006/chart">
            <c:chart xmlns:c="http://schemas.openxmlformats.org/drawingml/2006/chart" xmlns:r="http://schemas.openxmlformats.org/officeDocument/2006/relationships" r:id="rId2"/>
          </a:graphicData>
        </a:graphic>
      </p:graphicFrame>
      <p:sp>
        <p:nvSpPr>
          <p:cNvPr id="71" name="Rectangle 70"/>
          <p:cNvSpPr/>
          <p:nvPr/>
        </p:nvSpPr>
        <p:spPr>
          <a:xfrm>
            <a:off x="323528" y="1443446"/>
            <a:ext cx="5328592" cy="257355"/>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15962" tIns="35993" rIns="91424" bIns="35993" rtlCol="0" anchor="ctr">
            <a:spAutoFit/>
          </a:bodyPr>
          <a:lstStyle/>
          <a:p>
            <a:r>
              <a:rPr lang="en-GB" sz="1200" dirty="0">
                <a:solidFill>
                  <a:schemeClr val="tx1"/>
                </a:solidFill>
              </a:rPr>
              <a:t>Top mentions %</a:t>
            </a:r>
          </a:p>
        </p:txBody>
      </p:sp>
      <p:graphicFrame>
        <p:nvGraphicFramePr>
          <p:cNvPr id="79" name="Table 78"/>
          <p:cNvGraphicFramePr>
            <a:graphicFrameLocks noGrp="1"/>
          </p:cNvGraphicFramePr>
          <p:nvPr>
            <p:extLst>
              <p:ext uri="{D42A27DB-BD31-4B8C-83A1-F6EECF244321}">
                <p14:modId xmlns:p14="http://schemas.microsoft.com/office/powerpoint/2010/main" val="2939057079"/>
              </p:ext>
            </p:extLst>
          </p:nvPr>
        </p:nvGraphicFramePr>
        <p:xfrm>
          <a:off x="6804249" y="1903170"/>
          <a:ext cx="1368151" cy="1033680"/>
        </p:xfrm>
        <a:graphic>
          <a:graphicData uri="http://schemas.openxmlformats.org/drawingml/2006/table">
            <a:tbl>
              <a:tblPr firstRow="1" bandRow="1">
                <a:tableStyleId>{5C22544A-7EE6-4342-B048-85BDC9FD1C3A}</a:tableStyleId>
              </a:tblPr>
              <a:tblGrid>
                <a:gridCol w="1368151"/>
              </a:tblGrid>
              <a:tr h="350970">
                <a:tc>
                  <a:txBody>
                    <a:bodyPr/>
                    <a:lstStyle/>
                    <a:p>
                      <a:r>
                        <a:rPr lang="en-GB" sz="900" b="0" cap="all" baseline="0" dirty="0" smtClean="0">
                          <a:solidFill>
                            <a:schemeClr val="tx1"/>
                          </a:solidFill>
                        </a:rPr>
                        <a:t>Conservative supporters</a:t>
                      </a:r>
                    </a:p>
                  </a:txBody>
                  <a:tcPr marL="216000" marR="0" marB="28800" anchor="b">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r>
              <a:tr h="110580">
                <a:tc>
                  <a:txBody>
                    <a:bodyPr/>
                    <a:lstStyle/>
                    <a:p>
                      <a:endParaRPr lang="en-GB" sz="700" dirty="0">
                        <a:solidFill>
                          <a:schemeClr val="tx1"/>
                        </a:solidFill>
                      </a:endParaRPr>
                    </a:p>
                  </a:txBody>
                  <a:tcPr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accent1"/>
                    </a:solidFill>
                  </a:tcPr>
                </a:tc>
              </a:tr>
              <a:tr h="110580">
                <a:tc>
                  <a:txBody>
                    <a:bodyPr/>
                    <a:lstStyle/>
                    <a:p>
                      <a:endParaRPr lang="en-GB" sz="700" dirty="0">
                        <a:solidFill>
                          <a:schemeClr val="tx1"/>
                        </a:solidFill>
                      </a:endParaRPr>
                    </a:p>
                  </a:txBody>
                  <a:tcPr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r>
              <a:tr h="350970">
                <a:tc>
                  <a:txBody>
                    <a:bodyPr/>
                    <a:lstStyle/>
                    <a:p>
                      <a:r>
                        <a:rPr lang="en-GB" sz="900" b="0" cap="all" baseline="0" dirty="0" smtClean="0">
                          <a:solidFill>
                            <a:schemeClr val="tx1"/>
                          </a:solidFill>
                        </a:rPr>
                        <a:t>Labour Supporters</a:t>
                      </a:r>
                      <a:endParaRPr lang="en-GB" sz="900" b="0" cap="all" baseline="0" dirty="0">
                        <a:solidFill>
                          <a:schemeClr val="tx1"/>
                        </a:solidFill>
                      </a:endParaRPr>
                    </a:p>
                  </a:txBody>
                  <a:tcPr marL="216000" marR="0" marB="28800" anchor="b">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r>
              <a:tr h="110580">
                <a:tc>
                  <a:txBody>
                    <a:bodyPr/>
                    <a:lstStyle/>
                    <a:p>
                      <a:endParaRPr lang="en-GB" sz="700" dirty="0">
                        <a:solidFill>
                          <a:schemeClr val="tx1"/>
                        </a:solidFill>
                      </a:endParaRPr>
                    </a:p>
                  </a:txBody>
                  <a:tcPr marR="0" marT="0" marB="0" anchor="ctr">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accent2"/>
                    </a:solidFill>
                  </a:tcPr>
                </a:tc>
              </a:tr>
            </a:tbl>
          </a:graphicData>
        </a:graphic>
      </p:graphicFrame>
    </p:spTree>
    <p:extLst>
      <p:ext uri="{BB962C8B-B14F-4D97-AF65-F5344CB8AC3E}">
        <p14:creationId xmlns:p14="http://schemas.microsoft.com/office/powerpoint/2010/main" val="123863291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Age and social grade – different top issues amongst ABC1s</a:t>
            </a:r>
            <a:endParaRPr lang="en-GB" dirty="0"/>
          </a:p>
        </p:txBody>
      </p:sp>
      <p:sp>
        <p:nvSpPr>
          <p:cNvPr id="3" name="Text Placeholder 2"/>
          <p:cNvSpPr>
            <a:spLocks noGrp="1"/>
          </p:cNvSpPr>
          <p:nvPr>
            <p:ph type="body" sz="quarter" idx="13"/>
          </p:nvPr>
        </p:nvSpPr>
        <p:spPr>
          <a:xfrm>
            <a:off x="323527" y="949103"/>
            <a:ext cx="7920000" cy="521860"/>
          </a:xfrm>
        </p:spPr>
        <p:txBody>
          <a:bodyPr/>
          <a:lstStyle/>
          <a:p>
            <a:r>
              <a:rPr lang="en-US" dirty="0" smtClean="0"/>
              <a:t>What do you see as the most/other important issues facing Britain today? </a:t>
            </a:r>
            <a:r>
              <a:rPr lang="en-GB" dirty="0" smtClean="0"/>
              <a:t>  </a:t>
            </a:r>
            <a:br>
              <a:rPr lang="en-GB" dirty="0" smtClean="0"/>
            </a:br>
            <a:r>
              <a:rPr lang="en-GB" dirty="0" smtClean="0"/>
              <a:t>Top three issues by age and social grade</a:t>
            </a:r>
            <a:endParaRPr lang="en-US" dirty="0"/>
          </a:p>
        </p:txBody>
      </p:sp>
      <p:sp>
        <p:nvSpPr>
          <p:cNvPr id="4" name="Text Placeholder 3"/>
          <p:cNvSpPr>
            <a:spLocks noGrp="1"/>
          </p:cNvSpPr>
          <p:nvPr>
            <p:ph type="body" sz="quarter" idx="15"/>
          </p:nvPr>
        </p:nvSpPr>
        <p:spPr/>
        <p:txBody>
          <a:bodyPr/>
          <a:lstStyle/>
          <a:p>
            <a:r>
              <a:rPr lang="en-GB" dirty="0"/>
              <a:t>Source: Ipsos </a:t>
            </a:r>
            <a:r>
              <a:rPr lang="en-GB" dirty="0" smtClean="0"/>
              <a:t>MORI Issues </a:t>
            </a:r>
            <a:r>
              <a:rPr lang="en-GB" dirty="0"/>
              <a:t>Index</a:t>
            </a:r>
          </a:p>
        </p:txBody>
      </p:sp>
      <p:sp>
        <p:nvSpPr>
          <p:cNvPr id="32" name="Footer Placeholder 3"/>
          <p:cNvSpPr txBox="1">
            <a:spLocks/>
          </p:cNvSpPr>
          <p:nvPr/>
        </p:nvSpPr>
        <p:spPr bwMode="gray">
          <a:xfrm>
            <a:off x="549077" y="5852790"/>
            <a:ext cx="5175051" cy="312514"/>
          </a:xfrm>
          <a:prstGeom prst="rect">
            <a:avLst/>
          </a:prstGeom>
        </p:spPr>
        <p:txBody>
          <a:bodyPr vert="horz" wrap="square" lIns="0" tIns="0" rIns="0" bIns="0" rtlCol="0" anchor="ctr" anchorCtr="0">
            <a:normAutofit/>
          </a:bodyPr>
          <a:lstStyle>
            <a:defPPr>
              <a:defRPr lang="en-US"/>
            </a:defPPr>
            <a:lvl1pPr marL="0" algn="l" defTabSz="914400" rtl="0" eaLnBrk="1" latinLnBrk="0" hangingPunct="1">
              <a:tabLst>
                <a:tab pos="8248650" algn="r"/>
              </a:tabLst>
              <a:defRPr lang="en-GB" sz="800" kern="1200" dirty="0">
                <a:solidFill>
                  <a:schemeClr val="bg2">
                    <a:lumMod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tx1"/>
                </a:solidFill>
              </a:rPr>
              <a:t>Base: </a:t>
            </a:r>
            <a:r>
              <a:rPr lang="en-GB" dirty="0" smtClean="0">
                <a:solidFill>
                  <a:schemeClr val="tx1"/>
                </a:solidFill>
              </a:rPr>
              <a:t>966 </a:t>
            </a:r>
            <a:r>
              <a:rPr lang="en-GB" dirty="0">
                <a:solidFill>
                  <a:schemeClr val="tx1"/>
                </a:solidFill>
              </a:rPr>
              <a:t>British adults 18+, </a:t>
            </a:r>
            <a:r>
              <a:rPr lang="en-GB" dirty="0" smtClean="0">
                <a:solidFill>
                  <a:schemeClr val="tx1"/>
                </a:solidFill>
              </a:rPr>
              <a:t>8</a:t>
            </a:r>
            <a:r>
              <a:rPr lang="en-GB" baseline="30000" dirty="0" smtClean="0">
                <a:solidFill>
                  <a:schemeClr val="tx1"/>
                </a:solidFill>
              </a:rPr>
              <a:t>th</a:t>
            </a:r>
            <a:r>
              <a:rPr lang="en-GB" dirty="0" smtClean="0">
                <a:solidFill>
                  <a:schemeClr val="tx1"/>
                </a:solidFill>
              </a:rPr>
              <a:t> – 19</a:t>
            </a:r>
            <a:r>
              <a:rPr lang="en-GB" baseline="30000" dirty="0" smtClean="0">
                <a:solidFill>
                  <a:schemeClr val="tx1"/>
                </a:solidFill>
              </a:rPr>
              <a:t>th</a:t>
            </a:r>
            <a:r>
              <a:rPr lang="en-GB" dirty="0" smtClean="0">
                <a:solidFill>
                  <a:schemeClr val="tx1"/>
                </a:solidFill>
              </a:rPr>
              <a:t> April 2016</a:t>
            </a:r>
            <a:endParaRPr lang="en-GB" dirty="0">
              <a:solidFill>
                <a:schemeClr val="tx1"/>
              </a:solidFill>
            </a:endParaRPr>
          </a:p>
        </p:txBody>
      </p:sp>
      <p:graphicFrame>
        <p:nvGraphicFramePr>
          <p:cNvPr id="5" name="Chart 4"/>
          <p:cNvGraphicFramePr/>
          <p:nvPr>
            <p:extLst>
              <p:ext uri="{D42A27DB-BD31-4B8C-83A1-F6EECF244321}">
                <p14:modId xmlns:p14="http://schemas.microsoft.com/office/powerpoint/2010/main" val="2127580427"/>
              </p:ext>
            </p:extLst>
          </p:nvPr>
        </p:nvGraphicFramePr>
        <p:xfrm>
          <a:off x="899593" y="1628800"/>
          <a:ext cx="4104456" cy="108012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8" name="Chart 27"/>
          <p:cNvGraphicFramePr/>
          <p:nvPr>
            <p:extLst>
              <p:ext uri="{D42A27DB-BD31-4B8C-83A1-F6EECF244321}">
                <p14:modId xmlns:p14="http://schemas.microsoft.com/office/powerpoint/2010/main" val="3613816482"/>
              </p:ext>
            </p:extLst>
          </p:nvPr>
        </p:nvGraphicFramePr>
        <p:xfrm>
          <a:off x="899592" y="2924944"/>
          <a:ext cx="4104456" cy="108012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Chart 28"/>
          <p:cNvGraphicFramePr/>
          <p:nvPr>
            <p:extLst>
              <p:ext uri="{D42A27DB-BD31-4B8C-83A1-F6EECF244321}">
                <p14:modId xmlns:p14="http://schemas.microsoft.com/office/powerpoint/2010/main" val="3816087862"/>
              </p:ext>
            </p:extLst>
          </p:nvPr>
        </p:nvGraphicFramePr>
        <p:xfrm>
          <a:off x="971600" y="4149080"/>
          <a:ext cx="4104456" cy="108012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0" name="Chart 29"/>
          <p:cNvGraphicFramePr/>
          <p:nvPr>
            <p:extLst>
              <p:ext uri="{D42A27DB-BD31-4B8C-83A1-F6EECF244321}">
                <p14:modId xmlns:p14="http://schemas.microsoft.com/office/powerpoint/2010/main" val="3132457123"/>
              </p:ext>
            </p:extLst>
          </p:nvPr>
        </p:nvGraphicFramePr>
        <p:xfrm>
          <a:off x="4644008" y="1628800"/>
          <a:ext cx="4104456" cy="108012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1" name="Chart 30"/>
          <p:cNvGraphicFramePr/>
          <p:nvPr>
            <p:extLst>
              <p:ext uri="{D42A27DB-BD31-4B8C-83A1-F6EECF244321}">
                <p14:modId xmlns:p14="http://schemas.microsoft.com/office/powerpoint/2010/main" val="2825047863"/>
              </p:ext>
            </p:extLst>
          </p:nvPr>
        </p:nvGraphicFramePr>
        <p:xfrm>
          <a:off x="4612767" y="2924944"/>
          <a:ext cx="4243710" cy="108012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3" name="Chart 32"/>
          <p:cNvGraphicFramePr/>
          <p:nvPr>
            <p:extLst>
              <p:ext uri="{D42A27DB-BD31-4B8C-83A1-F6EECF244321}">
                <p14:modId xmlns:p14="http://schemas.microsoft.com/office/powerpoint/2010/main" val="1624239272"/>
              </p:ext>
            </p:extLst>
          </p:nvPr>
        </p:nvGraphicFramePr>
        <p:xfrm>
          <a:off x="4644008" y="4149080"/>
          <a:ext cx="4104456" cy="1080120"/>
        </p:xfrm>
        <a:graphic>
          <a:graphicData uri="http://schemas.openxmlformats.org/drawingml/2006/chart">
            <c:chart xmlns:c="http://schemas.openxmlformats.org/drawingml/2006/chart" xmlns:r="http://schemas.openxmlformats.org/officeDocument/2006/relationships" r:id="rId7"/>
          </a:graphicData>
        </a:graphic>
      </p:graphicFrame>
      <p:cxnSp>
        <p:nvCxnSpPr>
          <p:cNvPr id="8" name="Straight Connector 7"/>
          <p:cNvCxnSpPr/>
          <p:nvPr/>
        </p:nvCxnSpPr>
        <p:spPr>
          <a:xfrm>
            <a:off x="765100" y="5301208"/>
            <a:ext cx="74793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765100" y="4077072"/>
            <a:ext cx="74793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765100" y="2852936"/>
            <a:ext cx="74793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499992" y="1628800"/>
            <a:ext cx="0" cy="38164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899592" y="1628800"/>
            <a:ext cx="0" cy="38164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673776" y="4509121"/>
            <a:ext cx="208532" cy="432048"/>
          </a:xfrm>
          <a:prstGeom prst="rect">
            <a:avLst/>
          </a:prstGeom>
          <a:noFill/>
        </p:spPr>
        <p:txBody>
          <a:bodyPr vert="vert270" wrap="square" lIns="0" tIns="0" rIns="0" bIns="0" rtlCol="0">
            <a:normAutofit/>
          </a:bodyPr>
          <a:lstStyle/>
          <a:p>
            <a:pPr algn="ctr">
              <a:spcBef>
                <a:spcPts val="900"/>
              </a:spcBef>
            </a:pPr>
            <a:r>
              <a:rPr lang="en-GB" sz="1200" i="1" dirty="0"/>
              <a:t>18-34</a:t>
            </a:r>
          </a:p>
        </p:txBody>
      </p:sp>
      <p:sp>
        <p:nvSpPr>
          <p:cNvPr id="38" name="TextBox 37"/>
          <p:cNvSpPr txBox="1"/>
          <p:nvPr/>
        </p:nvSpPr>
        <p:spPr>
          <a:xfrm>
            <a:off x="679031" y="3261738"/>
            <a:ext cx="198022" cy="432048"/>
          </a:xfrm>
          <a:prstGeom prst="rect">
            <a:avLst/>
          </a:prstGeom>
          <a:noFill/>
        </p:spPr>
        <p:txBody>
          <a:bodyPr vert="vert270" wrap="square" lIns="0" tIns="0" rIns="0" bIns="0" rtlCol="0">
            <a:normAutofit/>
          </a:bodyPr>
          <a:lstStyle/>
          <a:p>
            <a:pPr algn="r">
              <a:spcBef>
                <a:spcPts val="900"/>
              </a:spcBef>
            </a:pPr>
            <a:r>
              <a:rPr lang="en-GB" sz="1200" i="1" dirty="0"/>
              <a:t>35-54</a:t>
            </a:r>
          </a:p>
        </p:txBody>
      </p:sp>
      <p:sp>
        <p:nvSpPr>
          <p:cNvPr id="39" name="TextBox 38"/>
          <p:cNvSpPr txBox="1"/>
          <p:nvPr/>
        </p:nvSpPr>
        <p:spPr>
          <a:xfrm>
            <a:off x="656492" y="2060848"/>
            <a:ext cx="243100" cy="288032"/>
          </a:xfrm>
          <a:prstGeom prst="rect">
            <a:avLst/>
          </a:prstGeom>
          <a:noFill/>
        </p:spPr>
        <p:txBody>
          <a:bodyPr vert="vert270" wrap="square" lIns="0" tIns="0" rIns="0" bIns="0" rtlCol="0">
            <a:noAutofit/>
          </a:bodyPr>
          <a:lstStyle/>
          <a:p>
            <a:pPr algn="ctr">
              <a:spcBef>
                <a:spcPts val="900"/>
              </a:spcBef>
            </a:pPr>
            <a:r>
              <a:rPr lang="en-GB" sz="1200" i="1" dirty="0"/>
              <a:t>55+</a:t>
            </a:r>
          </a:p>
        </p:txBody>
      </p:sp>
      <p:sp>
        <p:nvSpPr>
          <p:cNvPr id="40" name="TextBox 39"/>
          <p:cNvSpPr txBox="1"/>
          <p:nvPr/>
        </p:nvSpPr>
        <p:spPr>
          <a:xfrm>
            <a:off x="2249742" y="5332205"/>
            <a:ext cx="468052" cy="216024"/>
          </a:xfrm>
          <a:prstGeom prst="rect">
            <a:avLst/>
          </a:prstGeom>
          <a:noFill/>
        </p:spPr>
        <p:txBody>
          <a:bodyPr wrap="square" lIns="0" tIns="0" rIns="0" bIns="0" rtlCol="0">
            <a:normAutofit/>
          </a:bodyPr>
          <a:lstStyle/>
          <a:p>
            <a:pPr algn="ctr">
              <a:spcBef>
                <a:spcPts val="900"/>
              </a:spcBef>
            </a:pPr>
            <a:r>
              <a:rPr lang="en-GB" sz="1200" i="1" dirty="0"/>
              <a:t>ABC1</a:t>
            </a:r>
          </a:p>
        </p:txBody>
      </p:sp>
      <p:sp>
        <p:nvSpPr>
          <p:cNvPr id="41" name="TextBox 40"/>
          <p:cNvSpPr txBox="1"/>
          <p:nvPr/>
        </p:nvSpPr>
        <p:spPr>
          <a:xfrm>
            <a:off x="6372201" y="5350902"/>
            <a:ext cx="468052" cy="216024"/>
          </a:xfrm>
          <a:prstGeom prst="rect">
            <a:avLst/>
          </a:prstGeom>
          <a:noFill/>
        </p:spPr>
        <p:txBody>
          <a:bodyPr wrap="square" lIns="0" tIns="0" rIns="0" bIns="0" rtlCol="0">
            <a:normAutofit/>
          </a:bodyPr>
          <a:lstStyle/>
          <a:p>
            <a:pPr>
              <a:spcBef>
                <a:spcPts val="900"/>
              </a:spcBef>
            </a:pPr>
            <a:r>
              <a:rPr lang="en-GB" sz="1200" i="1" dirty="0"/>
              <a:t>C2DE</a:t>
            </a:r>
          </a:p>
        </p:txBody>
      </p:sp>
      <p:sp>
        <p:nvSpPr>
          <p:cNvPr id="51" name="TextBox 50"/>
          <p:cNvSpPr txBox="1"/>
          <p:nvPr/>
        </p:nvSpPr>
        <p:spPr>
          <a:xfrm>
            <a:off x="3887924" y="5548229"/>
            <a:ext cx="1224136" cy="216024"/>
          </a:xfrm>
          <a:prstGeom prst="rect">
            <a:avLst/>
          </a:prstGeom>
          <a:noFill/>
        </p:spPr>
        <p:txBody>
          <a:bodyPr wrap="square" lIns="0" tIns="0" rIns="0" bIns="0" rtlCol="0">
            <a:noAutofit/>
          </a:bodyPr>
          <a:lstStyle/>
          <a:p>
            <a:pPr algn="ctr">
              <a:spcBef>
                <a:spcPts val="900"/>
              </a:spcBef>
            </a:pPr>
            <a:r>
              <a:rPr lang="en-GB" sz="1400" b="1" dirty="0">
                <a:latin typeface="+mj-lt"/>
              </a:rPr>
              <a:t>Social grade</a:t>
            </a:r>
          </a:p>
        </p:txBody>
      </p:sp>
      <p:sp>
        <p:nvSpPr>
          <p:cNvPr id="52" name="TextBox 51"/>
          <p:cNvSpPr txBox="1"/>
          <p:nvPr/>
        </p:nvSpPr>
        <p:spPr>
          <a:xfrm>
            <a:off x="323528" y="2775684"/>
            <a:ext cx="288032" cy="1404156"/>
          </a:xfrm>
          <a:prstGeom prst="rect">
            <a:avLst/>
          </a:prstGeom>
          <a:noFill/>
        </p:spPr>
        <p:txBody>
          <a:bodyPr vert="vert270" wrap="square" lIns="0" tIns="0" rIns="0" bIns="0" rtlCol="0">
            <a:noAutofit/>
          </a:bodyPr>
          <a:lstStyle/>
          <a:p>
            <a:pPr algn="ctr">
              <a:spcBef>
                <a:spcPts val="900"/>
              </a:spcBef>
            </a:pPr>
            <a:r>
              <a:rPr lang="en-GB" sz="1400" b="1" dirty="0">
                <a:latin typeface="+mj-lt"/>
              </a:rPr>
              <a:t>Age bracket</a:t>
            </a:r>
          </a:p>
        </p:txBody>
      </p:sp>
    </p:spTree>
    <p:extLst>
      <p:ext uri="{BB962C8B-B14F-4D97-AF65-F5344CB8AC3E}">
        <p14:creationId xmlns:p14="http://schemas.microsoft.com/office/powerpoint/2010/main" val="405355282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Issues facing Britain </a:t>
            </a:r>
            <a:r>
              <a:rPr lang="en-GB" dirty="0" smtClean="0"/>
              <a:t>2016: London</a:t>
            </a:r>
            <a:endParaRPr lang="en-GB" dirty="0"/>
          </a:p>
        </p:txBody>
      </p:sp>
      <p:sp>
        <p:nvSpPr>
          <p:cNvPr id="4" name="Text Placeholder 3"/>
          <p:cNvSpPr>
            <a:spLocks noGrp="1"/>
          </p:cNvSpPr>
          <p:nvPr>
            <p:ph type="body" sz="quarter" idx="13"/>
          </p:nvPr>
        </p:nvSpPr>
        <p:spPr>
          <a:xfrm>
            <a:off x="323527" y="949103"/>
            <a:ext cx="7920000" cy="298539"/>
          </a:xfrm>
        </p:spPr>
        <p:txBody>
          <a:bodyPr/>
          <a:lstStyle/>
          <a:p>
            <a:r>
              <a:rPr lang="en-US" dirty="0"/>
              <a:t>What do you see as the most/other important issues facing Britain </a:t>
            </a:r>
            <a:r>
              <a:rPr lang="en-US" dirty="0" smtClean="0"/>
              <a:t>today</a:t>
            </a:r>
            <a:r>
              <a:rPr lang="en-US" dirty="0"/>
              <a:t>?</a:t>
            </a:r>
            <a:endParaRPr lang="en-GB" dirty="0"/>
          </a:p>
        </p:txBody>
      </p:sp>
      <p:sp>
        <p:nvSpPr>
          <p:cNvPr id="5" name="Text Placeholder 4"/>
          <p:cNvSpPr>
            <a:spLocks noGrp="1"/>
          </p:cNvSpPr>
          <p:nvPr>
            <p:ph type="body" sz="quarter" idx="15"/>
          </p:nvPr>
        </p:nvSpPr>
        <p:spPr/>
        <p:txBody>
          <a:bodyPr/>
          <a:lstStyle/>
          <a:p>
            <a:r>
              <a:rPr lang="en-GB" dirty="0"/>
              <a:t>Source: Ipsos MORI Issues </a:t>
            </a:r>
            <a:r>
              <a:rPr lang="en-GB" dirty="0" smtClean="0"/>
              <a:t>Index</a:t>
            </a:r>
            <a:endParaRPr lang="en-GB" dirty="0"/>
          </a:p>
        </p:txBody>
      </p:sp>
      <p:sp>
        <p:nvSpPr>
          <p:cNvPr id="6" name="Freeform 5"/>
          <p:cNvSpPr>
            <a:spLocks noEditPoints="1"/>
          </p:cNvSpPr>
          <p:nvPr/>
        </p:nvSpPr>
        <p:spPr bwMode="auto">
          <a:xfrm>
            <a:off x="467544" y="1433586"/>
            <a:ext cx="1613600" cy="2010812"/>
          </a:xfrm>
          <a:custGeom>
            <a:avLst/>
            <a:gdLst/>
            <a:ahLst/>
            <a:cxnLst>
              <a:cxn ang="0">
                <a:pos x="738" y="48"/>
              </a:cxn>
              <a:cxn ang="0">
                <a:pos x="620" y="156"/>
              </a:cxn>
              <a:cxn ang="0">
                <a:pos x="543" y="254"/>
              </a:cxn>
              <a:cxn ang="0">
                <a:pos x="462" y="380"/>
              </a:cxn>
              <a:cxn ang="0">
                <a:pos x="486" y="575"/>
              </a:cxn>
              <a:cxn ang="0">
                <a:pos x="424" y="703"/>
              </a:cxn>
              <a:cxn ang="0">
                <a:pos x="364" y="816"/>
              </a:cxn>
              <a:cxn ang="0">
                <a:pos x="538" y="845"/>
              </a:cxn>
              <a:cxn ang="0">
                <a:pos x="536" y="925"/>
              </a:cxn>
              <a:cxn ang="0">
                <a:pos x="465" y="1107"/>
              </a:cxn>
              <a:cxn ang="0">
                <a:pos x="478" y="1297"/>
              </a:cxn>
              <a:cxn ang="0">
                <a:pos x="550" y="1187"/>
              </a:cxn>
              <a:cxn ang="0">
                <a:pos x="680" y="1150"/>
              </a:cxn>
              <a:cxn ang="0">
                <a:pos x="639" y="1274"/>
              </a:cxn>
              <a:cxn ang="0">
                <a:pos x="588" y="1487"/>
              </a:cxn>
              <a:cxn ang="0">
                <a:pos x="589" y="1675"/>
              </a:cxn>
              <a:cxn ang="0">
                <a:pos x="733" y="1642"/>
              </a:cxn>
              <a:cxn ang="0">
                <a:pos x="873" y="1624"/>
              </a:cxn>
              <a:cxn ang="0">
                <a:pos x="1058" y="1558"/>
              </a:cxn>
              <a:cxn ang="0">
                <a:pos x="1232" y="1406"/>
              </a:cxn>
              <a:cxn ang="0">
                <a:pos x="1307" y="1219"/>
              </a:cxn>
              <a:cxn ang="0">
                <a:pos x="1122" y="1111"/>
              </a:cxn>
              <a:cxn ang="0">
                <a:pos x="955" y="1132"/>
              </a:cxn>
              <a:cxn ang="0">
                <a:pos x="1007" y="1113"/>
              </a:cxn>
              <a:cxn ang="0">
                <a:pos x="1154" y="1003"/>
              </a:cxn>
              <a:cxn ang="0">
                <a:pos x="1141" y="941"/>
              </a:cxn>
              <a:cxn ang="0">
                <a:pos x="1266" y="728"/>
              </a:cxn>
              <a:cxn ang="0">
                <a:pos x="1367" y="513"/>
              </a:cxn>
              <a:cxn ang="0">
                <a:pos x="1189" y="429"/>
              </a:cxn>
              <a:cxn ang="0">
                <a:pos x="944" y="428"/>
              </a:cxn>
              <a:cxn ang="0">
                <a:pos x="817" y="500"/>
              </a:cxn>
              <a:cxn ang="0">
                <a:pos x="797" y="428"/>
              </a:cxn>
              <a:cxn ang="0">
                <a:pos x="998" y="183"/>
              </a:cxn>
              <a:cxn ang="0">
                <a:pos x="249" y="156"/>
              </a:cxn>
              <a:cxn ang="0">
                <a:pos x="170" y="218"/>
              </a:cxn>
              <a:cxn ang="0">
                <a:pos x="162" y="318"/>
              </a:cxn>
              <a:cxn ang="0">
                <a:pos x="296" y="289"/>
              </a:cxn>
              <a:cxn ang="0">
                <a:pos x="385" y="172"/>
              </a:cxn>
              <a:cxn ang="0">
                <a:pos x="245" y="169"/>
              </a:cxn>
              <a:cxn ang="0">
                <a:pos x="261" y="319"/>
              </a:cxn>
              <a:cxn ang="0">
                <a:pos x="99" y="449"/>
              </a:cxn>
              <a:cxn ang="0">
                <a:pos x="107" y="390"/>
              </a:cxn>
              <a:cxn ang="0">
                <a:pos x="259" y="481"/>
              </a:cxn>
              <a:cxn ang="0">
                <a:pos x="351" y="609"/>
              </a:cxn>
              <a:cxn ang="0">
                <a:pos x="371" y="541"/>
              </a:cxn>
              <a:cxn ang="0">
                <a:pos x="131" y="460"/>
              </a:cxn>
              <a:cxn ang="0">
                <a:pos x="403" y="472"/>
              </a:cxn>
              <a:cxn ang="0">
                <a:pos x="89" y="609"/>
              </a:cxn>
              <a:cxn ang="0">
                <a:pos x="130" y="495"/>
              </a:cxn>
              <a:cxn ang="0">
                <a:pos x="53" y="687"/>
              </a:cxn>
              <a:cxn ang="0">
                <a:pos x="305" y="662"/>
              </a:cxn>
              <a:cxn ang="0">
                <a:pos x="348" y="712"/>
              </a:cxn>
              <a:cxn ang="0">
                <a:pos x="233" y="859"/>
              </a:cxn>
              <a:cxn ang="0">
                <a:pos x="302" y="962"/>
              </a:cxn>
              <a:cxn ang="0">
                <a:pos x="383" y="882"/>
              </a:cxn>
              <a:cxn ang="0">
                <a:pos x="332" y="910"/>
              </a:cxn>
              <a:cxn ang="0">
                <a:pos x="458" y="1012"/>
              </a:cxn>
              <a:cxn ang="0">
                <a:pos x="351" y="1136"/>
              </a:cxn>
              <a:cxn ang="0">
                <a:pos x="330" y="1136"/>
              </a:cxn>
              <a:cxn ang="0">
                <a:pos x="337" y="1262"/>
              </a:cxn>
              <a:cxn ang="0">
                <a:pos x="623" y="1225"/>
              </a:cxn>
              <a:cxn ang="0">
                <a:pos x="563" y="1288"/>
              </a:cxn>
            </a:cxnLst>
            <a:rect l="0" t="0" r="r" b="b"/>
            <a:pathLst>
              <a:path w="1369" h="1706">
                <a:moveTo>
                  <a:pt x="1010" y="0"/>
                </a:moveTo>
                <a:lnTo>
                  <a:pt x="1005" y="5"/>
                </a:lnTo>
                <a:lnTo>
                  <a:pt x="1001" y="12"/>
                </a:lnTo>
                <a:lnTo>
                  <a:pt x="1015" y="23"/>
                </a:lnTo>
                <a:lnTo>
                  <a:pt x="1015" y="28"/>
                </a:lnTo>
                <a:lnTo>
                  <a:pt x="1012" y="34"/>
                </a:lnTo>
                <a:lnTo>
                  <a:pt x="992" y="27"/>
                </a:lnTo>
                <a:lnTo>
                  <a:pt x="976" y="32"/>
                </a:lnTo>
                <a:lnTo>
                  <a:pt x="971" y="27"/>
                </a:lnTo>
                <a:lnTo>
                  <a:pt x="975" y="21"/>
                </a:lnTo>
                <a:lnTo>
                  <a:pt x="946" y="21"/>
                </a:lnTo>
                <a:lnTo>
                  <a:pt x="932" y="30"/>
                </a:lnTo>
                <a:lnTo>
                  <a:pt x="916" y="39"/>
                </a:lnTo>
                <a:lnTo>
                  <a:pt x="895" y="43"/>
                </a:lnTo>
                <a:lnTo>
                  <a:pt x="880" y="37"/>
                </a:lnTo>
                <a:lnTo>
                  <a:pt x="872" y="41"/>
                </a:lnTo>
                <a:lnTo>
                  <a:pt x="868" y="27"/>
                </a:lnTo>
                <a:lnTo>
                  <a:pt x="861" y="32"/>
                </a:lnTo>
                <a:lnTo>
                  <a:pt x="850" y="44"/>
                </a:lnTo>
                <a:lnTo>
                  <a:pt x="838" y="43"/>
                </a:lnTo>
                <a:lnTo>
                  <a:pt x="833" y="50"/>
                </a:lnTo>
                <a:lnTo>
                  <a:pt x="824" y="48"/>
                </a:lnTo>
                <a:lnTo>
                  <a:pt x="817" y="57"/>
                </a:lnTo>
                <a:lnTo>
                  <a:pt x="811" y="59"/>
                </a:lnTo>
                <a:lnTo>
                  <a:pt x="811" y="53"/>
                </a:lnTo>
                <a:lnTo>
                  <a:pt x="794" y="51"/>
                </a:lnTo>
                <a:lnTo>
                  <a:pt x="785" y="64"/>
                </a:lnTo>
                <a:lnTo>
                  <a:pt x="770" y="67"/>
                </a:lnTo>
                <a:lnTo>
                  <a:pt x="776" y="53"/>
                </a:lnTo>
                <a:lnTo>
                  <a:pt x="776" y="44"/>
                </a:lnTo>
                <a:lnTo>
                  <a:pt x="770" y="48"/>
                </a:lnTo>
                <a:lnTo>
                  <a:pt x="770" y="41"/>
                </a:lnTo>
                <a:lnTo>
                  <a:pt x="760" y="34"/>
                </a:lnTo>
                <a:lnTo>
                  <a:pt x="740" y="34"/>
                </a:lnTo>
                <a:lnTo>
                  <a:pt x="738" y="48"/>
                </a:lnTo>
                <a:lnTo>
                  <a:pt x="733" y="59"/>
                </a:lnTo>
                <a:lnTo>
                  <a:pt x="728" y="59"/>
                </a:lnTo>
                <a:lnTo>
                  <a:pt x="726" y="44"/>
                </a:lnTo>
                <a:lnTo>
                  <a:pt x="715" y="41"/>
                </a:lnTo>
                <a:lnTo>
                  <a:pt x="707" y="28"/>
                </a:lnTo>
                <a:lnTo>
                  <a:pt x="699" y="20"/>
                </a:lnTo>
                <a:lnTo>
                  <a:pt x="689" y="37"/>
                </a:lnTo>
                <a:lnTo>
                  <a:pt x="689" y="23"/>
                </a:lnTo>
                <a:lnTo>
                  <a:pt x="662" y="16"/>
                </a:lnTo>
                <a:lnTo>
                  <a:pt x="648" y="9"/>
                </a:lnTo>
                <a:lnTo>
                  <a:pt x="646" y="28"/>
                </a:lnTo>
                <a:lnTo>
                  <a:pt x="637" y="43"/>
                </a:lnTo>
                <a:lnTo>
                  <a:pt x="623" y="51"/>
                </a:lnTo>
                <a:lnTo>
                  <a:pt x="621" y="71"/>
                </a:lnTo>
                <a:lnTo>
                  <a:pt x="628" y="75"/>
                </a:lnTo>
                <a:lnTo>
                  <a:pt x="636" y="76"/>
                </a:lnTo>
                <a:lnTo>
                  <a:pt x="630" y="82"/>
                </a:lnTo>
                <a:lnTo>
                  <a:pt x="621" y="92"/>
                </a:lnTo>
                <a:lnTo>
                  <a:pt x="623" y="96"/>
                </a:lnTo>
                <a:lnTo>
                  <a:pt x="627" y="99"/>
                </a:lnTo>
                <a:lnTo>
                  <a:pt x="632" y="101"/>
                </a:lnTo>
                <a:lnTo>
                  <a:pt x="641" y="114"/>
                </a:lnTo>
                <a:lnTo>
                  <a:pt x="636" y="115"/>
                </a:lnTo>
                <a:lnTo>
                  <a:pt x="627" y="106"/>
                </a:lnTo>
                <a:lnTo>
                  <a:pt x="614" y="98"/>
                </a:lnTo>
                <a:lnTo>
                  <a:pt x="612" y="108"/>
                </a:lnTo>
                <a:lnTo>
                  <a:pt x="607" y="117"/>
                </a:lnTo>
                <a:lnTo>
                  <a:pt x="611" y="122"/>
                </a:lnTo>
                <a:lnTo>
                  <a:pt x="604" y="124"/>
                </a:lnTo>
                <a:lnTo>
                  <a:pt x="607" y="130"/>
                </a:lnTo>
                <a:lnTo>
                  <a:pt x="607" y="137"/>
                </a:lnTo>
                <a:lnTo>
                  <a:pt x="612" y="135"/>
                </a:lnTo>
                <a:lnTo>
                  <a:pt x="612" y="140"/>
                </a:lnTo>
                <a:lnTo>
                  <a:pt x="612" y="149"/>
                </a:lnTo>
                <a:lnTo>
                  <a:pt x="620" y="156"/>
                </a:lnTo>
                <a:lnTo>
                  <a:pt x="637" y="169"/>
                </a:lnTo>
                <a:lnTo>
                  <a:pt x="628" y="169"/>
                </a:lnTo>
                <a:lnTo>
                  <a:pt x="618" y="160"/>
                </a:lnTo>
                <a:lnTo>
                  <a:pt x="612" y="163"/>
                </a:lnTo>
                <a:lnTo>
                  <a:pt x="604" y="165"/>
                </a:lnTo>
                <a:lnTo>
                  <a:pt x="593" y="165"/>
                </a:lnTo>
                <a:lnTo>
                  <a:pt x="586" y="158"/>
                </a:lnTo>
                <a:lnTo>
                  <a:pt x="580" y="161"/>
                </a:lnTo>
                <a:lnTo>
                  <a:pt x="586" y="167"/>
                </a:lnTo>
                <a:lnTo>
                  <a:pt x="573" y="176"/>
                </a:lnTo>
                <a:lnTo>
                  <a:pt x="572" y="169"/>
                </a:lnTo>
                <a:lnTo>
                  <a:pt x="568" y="163"/>
                </a:lnTo>
                <a:lnTo>
                  <a:pt x="563" y="163"/>
                </a:lnTo>
                <a:lnTo>
                  <a:pt x="559" y="158"/>
                </a:lnTo>
                <a:lnTo>
                  <a:pt x="554" y="172"/>
                </a:lnTo>
                <a:lnTo>
                  <a:pt x="561" y="183"/>
                </a:lnTo>
                <a:lnTo>
                  <a:pt x="566" y="188"/>
                </a:lnTo>
                <a:lnTo>
                  <a:pt x="570" y="197"/>
                </a:lnTo>
                <a:lnTo>
                  <a:pt x="573" y="204"/>
                </a:lnTo>
                <a:lnTo>
                  <a:pt x="584" y="211"/>
                </a:lnTo>
                <a:lnTo>
                  <a:pt x="573" y="213"/>
                </a:lnTo>
                <a:lnTo>
                  <a:pt x="582" y="220"/>
                </a:lnTo>
                <a:lnTo>
                  <a:pt x="573" y="220"/>
                </a:lnTo>
                <a:lnTo>
                  <a:pt x="579" y="225"/>
                </a:lnTo>
                <a:lnTo>
                  <a:pt x="575" y="236"/>
                </a:lnTo>
                <a:lnTo>
                  <a:pt x="573" y="243"/>
                </a:lnTo>
                <a:lnTo>
                  <a:pt x="566" y="236"/>
                </a:lnTo>
                <a:lnTo>
                  <a:pt x="561" y="238"/>
                </a:lnTo>
                <a:lnTo>
                  <a:pt x="557" y="245"/>
                </a:lnTo>
                <a:lnTo>
                  <a:pt x="552" y="231"/>
                </a:lnTo>
                <a:lnTo>
                  <a:pt x="545" y="225"/>
                </a:lnTo>
                <a:lnTo>
                  <a:pt x="538" y="231"/>
                </a:lnTo>
                <a:lnTo>
                  <a:pt x="540" y="241"/>
                </a:lnTo>
                <a:lnTo>
                  <a:pt x="547" y="248"/>
                </a:lnTo>
                <a:lnTo>
                  <a:pt x="543" y="254"/>
                </a:lnTo>
                <a:lnTo>
                  <a:pt x="550" y="257"/>
                </a:lnTo>
                <a:lnTo>
                  <a:pt x="559" y="261"/>
                </a:lnTo>
                <a:lnTo>
                  <a:pt x="565" y="268"/>
                </a:lnTo>
                <a:lnTo>
                  <a:pt x="570" y="280"/>
                </a:lnTo>
                <a:lnTo>
                  <a:pt x="588" y="289"/>
                </a:lnTo>
                <a:lnTo>
                  <a:pt x="596" y="291"/>
                </a:lnTo>
                <a:lnTo>
                  <a:pt x="591" y="300"/>
                </a:lnTo>
                <a:lnTo>
                  <a:pt x="598" y="314"/>
                </a:lnTo>
                <a:lnTo>
                  <a:pt x="582" y="307"/>
                </a:lnTo>
                <a:lnTo>
                  <a:pt x="568" y="309"/>
                </a:lnTo>
                <a:lnTo>
                  <a:pt x="556" y="296"/>
                </a:lnTo>
                <a:lnTo>
                  <a:pt x="547" y="300"/>
                </a:lnTo>
                <a:lnTo>
                  <a:pt x="557" y="318"/>
                </a:lnTo>
                <a:lnTo>
                  <a:pt x="541" y="309"/>
                </a:lnTo>
                <a:lnTo>
                  <a:pt x="536" y="325"/>
                </a:lnTo>
                <a:lnTo>
                  <a:pt x="529" y="332"/>
                </a:lnTo>
                <a:lnTo>
                  <a:pt x="513" y="325"/>
                </a:lnTo>
                <a:lnTo>
                  <a:pt x="509" y="303"/>
                </a:lnTo>
                <a:lnTo>
                  <a:pt x="497" y="300"/>
                </a:lnTo>
                <a:lnTo>
                  <a:pt x="488" y="314"/>
                </a:lnTo>
                <a:lnTo>
                  <a:pt x="490" y="327"/>
                </a:lnTo>
                <a:lnTo>
                  <a:pt x="499" y="332"/>
                </a:lnTo>
                <a:lnTo>
                  <a:pt x="502" y="337"/>
                </a:lnTo>
                <a:lnTo>
                  <a:pt x="501" y="350"/>
                </a:lnTo>
                <a:lnTo>
                  <a:pt x="504" y="357"/>
                </a:lnTo>
                <a:lnTo>
                  <a:pt x="497" y="353"/>
                </a:lnTo>
                <a:lnTo>
                  <a:pt x="494" y="357"/>
                </a:lnTo>
                <a:lnTo>
                  <a:pt x="499" y="366"/>
                </a:lnTo>
                <a:lnTo>
                  <a:pt x="483" y="351"/>
                </a:lnTo>
                <a:lnTo>
                  <a:pt x="481" y="337"/>
                </a:lnTo>
                <a:lnTo>
                  <a:pt x="481" y="325"/>
                </a:lnTo>
                <a:lnTo>
                  <a:pt x="463" y="321"/>
                </a:lnTo>
                <a:lnTo>
                  <a:pt x="451" y="325"/>
                </a:lnTo>
                <a:lnTo>
                  <a:pt x="449" y="371"/>
                </a:lnTo>
                <a:lnTo>
                  <a:pt x="462" y="380"/>
                </a:lnTo>
                <a:lnTo>
                  <a:pt x="476" y="382"/>
                </a:lnTo>
                <a:lnTo>
                  <a:pt x="476" y="389"/>
                </a:lnTo>
                <a:lnTo>
                  <a:pt x="478" y="398"/>
                </a:lnTo>
                <a:lnTo>
                  <a:pt x="465" y="390"/>
                </a:lnTo>
                <a:lnTo>
                  <a:pt x="454" y="394"/>
                </a:lnTo>
                <a:lnTo>
                  <a:pt x="444" y="417"/>
                </a:lnTo>
                <a:lnTo>
                  <a:pt x="460" y="426"/>
                </a:lnTo>
                <a:lnTo>
                  <a:pt x="465" y="442"/>
                </a:lnTo>
                <a:lnTo>
                  <a:pt x="474" y="447"/>
                </a:lnTo>
                <a:lnTo>
                  <a:pt x="478" y="458"/>
                </a:lnTo>
                <a:lnTo>
                  <a:pt x="462" y="460"/>
                </a:lnTo>
                <a:lnTo>
                  <a:pt x="453" y="445"/>
                </a:lnTo>
                <a:lnTo>
                  <a:pt x="440" y="444"/>
                </a:lnTo>
                <a:lnTo>
                  <a:pt x="430" y="488"/>
                </a:lnTo>
                <a:lnTo>
                  <a:pt x="433" y="502"/>
                </a:lnTo>
                <a:lnTo>
                  <a:pt x="444" y="502"/>
                </a:lnTo>
                <a:lnTo>
                  <a:pt x="440" y="522"/>
                </a:lnTo>
                <a:lnTo>
                  <a:pt x="437" y="532"/>
                </a:lnTo>
                <a:lnTo>
                  <a:pt x="444" y="541"/>
                </a:lnTo>
                <a:lnTo>
                  <a:pt x="460" y="538"/>
                </a:lnTo>
                <a:lnTo>
                  <a:pt x="486" y="522"/>
                </a:lnTo>
                <a:lnTo>
                  <a:pt x="490" y="527"/>
                </a:lnTo>
                <a:lnTo>
                  <a:pt x="481" y="534"/>
                </a:lnTo>
                <a:lnTo>
                  <a:pt x="492" y="541"/>
                </a:lnTo>
                <a:lnTo>
                  <a:pt x="511" y="527"/>
                </a:lnTo>
                <a:lnTo>
                  <a:pt x="525" y="515"/>
                </a:lnTo>
                <a:lnTo>
                  <a:pt x="525" y="524"/>
                </a:lnTo>
                <a:lnTo>
                  <a:pt x="504" y="543"/>
                </a:lnTo>
                <a:lnTo>
                  <a:pt x="494" y="543"/>
                </a:lnTo>
                <a:lnTo>
                  <a:pt x="476" y="548"/>
                </a:lnTo>
                <a:lnTo>
                  <a:pt x="465" y="554"/>
                </a:lnTo>
                <a:lnTo>
                  <a:pt x="458" y="568"/>
                </a:lnTo>
                <a:lnTo>
                  <a:pt x="469" y="571"/>
                </a:lnTo>
                <a:lnTo>
                  <a:pt x="476" y="570"/>
                </a:lnTo>
                <a:lnTo>
                  <a:pt x="486" y="575"/>
                </a:lnTo>
                <a:lnTo>
                  <a:pt x="501" y="573"/>
                </a:lnTo>
                <a:lnTo>
                  <a:pt x="509" y="568"/>
                </a:lnTo>
                <a:lnTo>
                  <a:pt x="513" y="566"/>
                </a:lnTo>
                <a:lnTo>
                  <a:pt x="509" y="577"/>
                </a:lnTo>
                <a:lnTo>
                  <a:pt x="534" y="596"/>
                </a:lnTo>
                <a:lnTo>
                  <a:pt x="524" y="603"/>
                </a:lnTo>
                <a:lnTo>
                  <a:pt x="504" y="579"/>
                </a:lnTo>
                <a:lnTo>
                  <a:pt x="492" y="582"/>
                </a:lnTo>
                <a:lnTo>
                  <a:pt x="478" y="586"/>
                </a:lnTo>
                <a:lnTo>
                  <a:pt x="472" y="595"/>
                </a:lnTo>
                <a:lnTo>
                  <a:pt x="481" y="600"/>
                </a:lnTo>
                <a:lnTo>
                  <a:pt x="469" y="612"/>
                </a:lnTo>
                <a:lnTo>
                  <a:pt x="463" y="621"/>
                </a:lnTo>
                <a:lnTo>
                  <a:pt x="469" y="630"/>
                </a:lnTo>
                <a:lnTo>
                  <a:pt x="481" y="630"/>
                </a:lnTo>
                <a:lnTo>
                  <a:pt x="494" y="644"/>
                </a:lnTo>
                <a:lnTo>
                  <a:pt x="509" y="651"/>
                </a:lnTo>
                <a:lnTo>
                  <a:pt x="502" y="657"/>
                </a:lnTo>
                <a:lnTo>
                  <a:pt x="490" y="651"/>
                </a:lnTo>
                <a:lnTo>
                  <a:pt x="474" y="637"/>
                </a:lnTo>
                <a:lnTo>
                  <a:pt x="456" y="641"/>
                </a:lnTo>
                <a:lnTo>
                  <a:pt x="437" y="660"/>
                </a:lnTo>
                <a:lnTo>
                  <a:pt x="451" y="678"/>
                </a:lnTo>
                <a:lnTo>
                  <a:pt x="460" y="676"/>
                </a:lnTo>
                <a:lnTo>
                  <a:pt x="467" y="680"/>
                </a:lnTo>
                <a:lnTo>
                  <a:pt x="462" y="683"/>
                </a:lnTo>
                <a:lnTo>
                  <a:pt x="465" y="694"/>
                </a:lnTo>
                <a:lnTo>
                  <a:pt x="478" y="696"/>
                </a:lnTo>
                <a:lnTo>
                  <a:pt x="499" y="690"/>
                </a:lnTo>
                <a:lnTo>
                  <a:pt x="502" y="696"/>
                </a:lnTo>
                <a:lnTo>
                  <a:pt x="472" y="703"/>
                </a:lnTo>
                <a:lnTo>
                  <a:pt x="456" y="694"/>
                </a:lnTo>
                <a:lnTo>
                  <a:pt x="451" y="683"/>
                </a:lnTo>
                <a:lnTo>
                  <a:pt x="428" y="685"/>
                </a:lnTo>
                <a:lnTo>
                  <a:pt x="424" y="703"/>
                </a:lnTo>
                <a:lnTo>
                  <a:pt x="410" y="721"/>
                </a:lnTo>
                <a:lnTo>
                  <a:pt x="419" y="726"/>
                </a:lnTo>
                <a:lnTo>
                  <a:pt x="417" y="731"/>
                </a:lnTo>
                <a:lnTo>
                  <a:pt x="410" y="728"/>
                </a:lnTo>
                <a:lnTo>
                  <a:pt x="403" y="733"/>
                </a:lnTo>
                <a:lnTo>
                  <a:pt x="403" y="738"/>
                </a:lnTo>
                <a:lnTo>
                  <a:pt x="410" y="740"/>
                </a:lnTo>
                <a:lnTo>
                  <a:pt x="426" y="738"/>
                </a:lnTo>
                <a:lnTo>
                  <a:pt x="447" y="735"/>
                </a:lnTo>
                <a:lnTo>
                  <a:pt x="449" y="740"/>
                </a:lnTo>
                <a:lnTo>
                  <a:pt x="435" y="747"/>
                </a:lnTo>
                <a:lnTo>
                  <a:pt x="447" y="752"/>
                </a:lnTo>
                <a:lnTo>
                  <a:pt x="440" y="756"/>
                </a:lnTo>
                <a:lnTo>
                  <a:pt x="426" y="761"/>
                </a:lnTo>
                <a:lnTo>
                  <a:pt x="414" y="760"/>
                </a:lnTo>
                <a:lnTo>
                  <a:pt x="415" y="768"/>
                </a:lnTo>
                <a:lnTo>
                  <a:pt x="442" y="781"/>
                </a:lnTo>
                <a:lnTo>
                  <a:pt x="408" y="779"/>
                </a:lnTo>
                <a:lnTo>
                  <a:pt x="410" y="786"/>
                </a:lnTo>
                <a:lnTo>
                  <a:pt x="417" y="792"/>
                </a:lnTo>
                <a:lnTo>
                  <a:pt x="417" y="799"/>
                </a:lnTo>
                <a:lnTo>
                  <a:pt x="410" y="797"/>
                </a:lnTo>
                <a:lnTo>
                  <a:pt x="412" y="792"/>
                </a:lnTo>
                <a:lnTo>
                  <a:pt x="408" y="790"/>
                </a:lnTo>
                <a:lnTo>
                  <a:pt x="403" y="793"/>
                </a:lnTo>
                <a:lnTo>
                  <a:pt x="392" y="779"/>
                </a:lnTo>
                <a:lnTo>
                  <a:pt x="378" y="783"/>
                </a:lnTo>
                <a:lnTo>
                  <a:pt x="362" y="783"/>
                </a:lnTo>
                <a:lnTo>
                  <a:pt x="343" y="790"/>
                </a:lnTo>
                <a:lnTo>
                  <a:pt x="334" y="795"/>
                </a:lnTo>
                <a:lnTo>
                  <a:pt x="328" y="802"/>
                </a:lnTo>
                <a:lnTo>
                  <a:pt x="337" y="816"/>
                </a:lnTo>
                <a:lnTo>
                  <a:pt x="344" y="820"/>
                </a:lnTo>
                <a:lnTo>
                  <a:pt x="355" y="815"/>
                </a:lnTo>
                <a:lnTo>
                  <a:pt x="364" y="816"/>
                </a:lnTo>
                <a:lnTo>
                  <a:pt x="373" y="822"/>
                </a:lnTo>
                <a:lnTo>
                  <a:pt x="383" y="822"/>
                </a:lnTo>
                <a:lnTo>
                  <a:pt x="385" y="827"/>
                </a:lnTo>
                <a:lnTo>
                  <a:pt x="396" y="822"/>
                </a:lnTo>
                <a:lnTo>
                  <a:pt x="398" y="825"/>
                </a:lnTo>
                <a:lnTo>
                  <a:pt x="419" y="827"/>
                </a:lnTo>
                <a:lnTo>
                  <a:pt x="433" y="816"/>
                </a:lnTo>
                <a:lnTo>
                  <a:pt x="440" y="816"/>
                </a:lnTo>
                <a:lnTo>
                  <a:pt x="422" y="831"/>
                </a:lnTo>
                <a:lnTo>
                  <a:pt x="410" y="836"/>
                </a:lnTo>
                <a:lnTo>
                  <a:pt x="410" y="841"/>
                </a:lnTo>
                <a:lnTo>
                  <a:pt x="403" y="841"/>
                </a:lnTo>
                <a:lnTo>
                  <a:pt x="399" y="834"/>
                </a:lnTo>
                <a:lnTo>
                  <a:pt x="380" y="838"/>
                </a:lnTo>
                <a:lnTo>
                  <a:pt x="378" y="847"/>
                </a:lnTo>
                <a:lnTo>
                  <a:pt x="401" y="878"/>
                </a:lnTo>
                <a:lnTo>
                  <a:pt x="428" y="886"/>
                </a:lnTo>
                <a:lnTo>
                  <a:pt x="431" y="893"/>
                </a:lnTo>
                <a:lnTo>
                  <a:pt x="447" y="898"/>
                </a:lnTo>
                <a:lnTo>
                  <a:pt x="451" y="905"/>
                </a:lnTo>
                <a:lnTo>
                  <a:pt x="481" y="882"/>
                </a:lnTo>
                <a:lnTo>
                  <a:pt x="499" y="855"/>
                </a:lnTo>
                <a:lnTo>
                  <a:pt x="531" y="832"/>
                </a:lnTo>
                <a:lnTo>
                  <a:pt x="547" y="816"/>
                </a:lnTo>
                <a:lnTo>
                  <a:pt x="557" y="815"/>
                </a:lnTo>
                <a:lnTo>
                  <a:pt x="586" y="770"/>
                </a:lnTo>
                <a:lnTo>
                  <a:pt x="593" y="767"/>
                </a:lnTo>
                <a:lnTo>
                  <a:pt x="593" y="772"/>
                </a:lnTo>
                <a:lnTo>
                  <a:pt x="561" y="822"/>
                </a:lnTo>
                <a:lnTo>
                  <a:pt x="572" y="825"/>
                </a:lnTo>
                <a:lnTo>
                  <a:pt x="577" y="829"/>
                </a:lnTo>
                <a:lnTo>
                  <a:pt x="559" y="831"/>
                </a:lnTo>
                <a:lnTo>
                  <a:pt x="554" y="838"/>
                </a:lnTo>
                <a:lnTo>
                  <a:pt x="549" y="834"/>
                </a:lnTo>
                <a:lnTo>
                  <a:pt x="538" y="845"/>
                </a:lnTo>
                <a:lnTo>
                  <a:pt x="543" y="848"/>
                </a:lnTo>
                <a:lnTo>
                  <a:pt x="536" y="857"/>
                </a:lnTo>
                <a:lnTo>
                  <a:pt x="522" y="875"/>
                </a:lnTo>
                <a:lnTo>
                  <a:pt x="525" y="878"/>
                </a:lnTo>
                <a:lnTo>
                  <a:pt x="520" y="882"/>
                </a:lnTo>
                <a:lnTo>
                  <a:pt x="517" y="880"/>
                </a:lnTo>
                <a:lnTo>
                  <a:pt x="513" y="886"/>
                </a:lnTo>
                <a:lnTo>
                  <a:pt x="520" y="889"/>
                </a:lnTo>
                <a:lnTo>
                  <a:pt x="529" y="896"/>
                </a:lnTo>
                <a:lnTo>
                  <a:pt x="520" y="902"/>
                </a:lnTo>
                <a:lnTo>
                  <a:pt x="513" y="894"/>
                </a:lnTo>
                <a:lnTo>
                  <a:pt x="506" y="898"/>
                </a:lnTo>
                <a:lnTo>
                  <a:pt x="501" y="912"/>
                </a:lnTo>
                <a:lnTo>
                  <a:pt x="504" y="914"/>
                </a:lnTo>
                <a:lnTo>
                  <a:pt x="511" y="907"/>
                </a:lnTo>
                <a:lnTo>
                  <a:pt x="517" y="914"/>
                </a:lnTo>
                <a:lnTo>
                  <a:pt x="515" y="921"/>
                </a:lnTo>
                <a:lnTo>
                  <a:pt x="524" y="921"/>
                </a:lnTo>
                <a:lnTo>
                  <a:pt x="529" y="918"/>
                </a:lnTo>
                <a:lnTo>
                  <a:pt x="543" y="925"/>
                </a:lnTo>
                <a:lnTo>
                  <a:pt x="550" y="923"/>
                </a:lnTo>
                <a:lnTo>
                  <a:pt x="556" y="928"/>
                </a:lnTo>
                <a:lnTo>
                  <a:pt x="565" y="926"/>
                </a:lnTo>
                <a:lnTo>
                  <a:pt x="573" y="909"/>
                </a:lnTo>
                <a:lnTo>
                  <a:pt x="579" y="907"/>
                </a:lnTo>
                <a:lnTo>
                  <a:pt x="588" y="894"/>
                </a:lnTo>
                <a:lnTo>
                  <a:pt x="593" y="886"/>
                </a:lnTo>
                <a:lnTo>
                  <a:pt x="596" y="884"/>
                </a:lnTo>
                <a:lnTo>
                  <a:pt x="589" y="898"/>
                </a:lnTo>
                <a:lnTo>
                  <a:pt x="577" y="916"/>
                </a:lnTo>
                <a:lnTo>
                  <a:pt x="568" y="928"/>
                </a:lnTo>
                <a:lnTo>
                  <a:pt x="557" y="934"/>
                </a:lnTo>
                <a:lnTo>
                  <a:pt x="550" y="934"/>
                </a:lnTo>
                <a:lnTo>
                  <a:pt x="547" y="928"/>
                </a:lnTo>
                <a:lnTo>
                  <a:pt x="536" y="925"/>
                </a:lnTo>
                <a:lnTo>
                  <a:pt x="531" y="926"/>
                </a:lnTo>
                <a:lnTo>
                  <a:pt x="520" y="926"/>
                </a:lnTo>
                <a:lnTo>
                  <a:pt x="504" y="926"/>
                </a:lnTo>
                <a:lnTo>
                  <a:pt x="497" y="934"/>
                </a:lnTo>
                <a:lnTo>
                  <a:pt x="497" y="942"/>
                </a:lnTo>
                <a:lnTo>
                  <a:pt x="488" y="949"/>
                </a:lnTo>
                <a:lnTo>
                  <a:pt x="483" y="965"/>
                </a:lnTo>
                <a:lnTo>
                  <a:pt x="494" y="971"/>
                </a:lnTo>
                <a:lnTo>
                  <a:pt x="486" y="974"/>
                </a:lnTo>
                <a:lnTo>
                  <a:pt x="476" y="971"/>
                </a:lnTo>
                <a:lnTo>
                  <a:pt x="470" y="983"/>
                </a:lnTo>
                <a:lnTo>
                  <a:pt x="470" y="994"/>
                </a:lnTo>
                <a:lnTo>
                  <a:pt x="467" y="1010"/>
                </a:lnTo>
                <a:lnTo>
                  <a:pt x="478" y="1006"/>
                </a:lnTo>
                <a:lnTo>
                  <a:pt x="488" y="1004"/>
                </a:lnTo>
                <a:lnTo>
                  <a:pt x="492" y="1008"/>
                </a:lnTo>
                <a:lnTo>
                  <a:pt x="472" y="1015"/>
                </a:lnTo>
                <a:lnTo>
                  <a:pt x="478" y="1024"/>
                </a:lnTo>
                <a:lnTo>
                  <a:pt x="472" y="1031"/>
                </a:lnTo>
                <a:lnTo>
                  <a:pt x="456" y="1058"/>
                </a:lnTo>
                <a:lnTo>
                  <a:pt x="462" y="1060"/>
                </a:lnTo>
                <a:lnTo>
                  <a:pt x="469" y="1049"/>
                </a:lnTo>
                <a:lnTo>
                  <a:pt x="481" y="1038"/>
                </a:lnTo>
                <a:lnTo>
                  <a:pt x="485" y="1040"/>
                </a:lnTo>
                <a:lnTo>
                  <a:pt x="469" y="1068"/>
                </a:lnTo>
                <a:lnTo>
                  <a:pt x="470" y="1079"/>
                </a:lnTo>
                <a:lnTo>
                  <a:pt x="462" y="1081"/>
                </a:lnTo>
                <a:lnTo>
                  <a:pt x="451" y="1102"/>
                </a:lnTo>
                <a:lnTo>
                  <a:pt x="430" y="1132"/>
                </a:lnTo>
                <a:lnTo>
                  <a:pt x="437" y="1139"/>
                </a:lnTo>
                <a:lnTo>
                  <a:pt x="442" y="1122"/>
                </a:lnTo>
                <a:lnTo>
                  <a:pt x="451" y="1118"/>
                </a:lnTo>
                <a:lnTo>
                  <a:pt x="456" y="1106"/>
                </a:lnTo>
                <a:lnTo>
                  <a:pt x="467" y="1100"/>
                </a:lnTo>
                <a:lnTo>
                  <a:pt x="465" y="1107"/>
                </a:lnTo>
                <a:lnTo>
                  <a:pt x="446" y="1132"/>
                </a:lnTo>
                <a:lnTo>
                  <a:pt x="437" y="1154"/>
                </a:lnTo>
                <a:lnTo>
                  <a:pt x="438" y="1162"/>
                </a:lnTo>
                <a:lnTo>
                  <a:pt x="463" y="1141"/>
                </a:lnTo>
                <a:lnTo>
                  <a:pt x="451" y="1162"/>
                </a:lnTo>
                <a:lnTo>
                  <a:pt x="444" y="1173"/>
                </a:lnTo>
                <a:lnTo>
                  <a:pt x="437" y="1198"/>
                </a:lnTo>
                <a:lnTo>
                  <a:pt x="449" y="1205"/>
                </a:lnTo>
                <a:lnTo>
                  <a:pt x="451" y="1216"/>
                </a:lnTo>
                <a:lnTo>
                  <a:pt x="474" y="1205"/>
                </a:lnTo>
                <a:lnTo>
                  <a:pt x="465" y="1216"/>
                </a:lnTo>
                <a:lnTo>
                  <a:pt x="453" y="1223"/>
                </a:lnTo>
                <a:lnTo>
                  <a:pt x="449" y="1239"/>
                </a:lnTo>
                <a:lnTo>
                  <a:pt x="433" y="1249"/>
                </a:lnTo>
                <a:lnTo>
                  <a:pt x="437" y="1260"/>
                </a:lnTo>
                <a:lnTo>
                  <a:pt x="426" y="1290"/>
                </a:lnTo>
                <a:lnTo>
                  <a:pt x="421" y="1296"/>
                </a:lnTo>
                <a:lnTo>
                  <a:pt x="422" y="1315"/>
                </a:lnTo>
                <a:lnTo>
                  <a:pt x="417" y="1358"/>
                </a:lnTo>
                <a:lnTo>
                  <a:pt x="410" y="1359"/>
                </a:lnTo>
                <a:lnTo>
                  <a:pt x="398" y="1374"/>
                </a:lnTo>
                <a:lnTo>
                  <a:pt x="398" y="1397"/>
                </a:lnTo>
                <a:lnTo>
                  <a:pt x="396" y="1407"/>
                </a:lnTo>
                <a:lnTo>
                  <a:pt x="405" y="1414"/>
                </a:lnTo>
                <a:lnTo>
                  <a:pt x="417" y="1413"/>
                </a:lnTo>
                <a:lnTo>
                  <a:pt x="437" y="1409"/>
                </a:lnTo>
                <a:lnTo>
                  <a:pt x="451" y="1404"/>
                </a:lnTo>
                <a:lnTo>
                  <a:pt x="462" y="1390"/>
                </a:lnTo>
                <a:lnTo>
                  <a:pt x="462" y="1374"/>
                </a:lnTo>
                <a:lnTo>
                  <a:pt x="451" y="1363"/>
                </a:lnTo>
                <a:lnTo>
                  <a:pt x="456" y="1358"/>
                </a:lnTo>
                <a:lnTo>
                  <a:pt x="460" y="1342"/>
                </a:lnTo>
                <a:lnTo>
                  <a:pt x="467" y="1336"/>
                </a:lnTo>
                <a:lnTo>
                  <a:pt x="470" y="1317"/>
                </a:lnTo>
                <a:lnTo>
                  <a:pt x="478" y="1297"/>
                </a:lnTo>
                <a:lnTo>
                  <a:pt x="485" y="1299"/>
                </a:lnTo>
                <a:lnTo>
                  <a:pt x="481" y="1271"/>
                </a:lnTo>
                <a:lnTo>
                  <a:pt x="486" y="1253"/>
                </a:lnTo>
                <a:lnTo>
                  <a:pt x="501" y="1226"/>
                </a:lnTo>
                <a:lnTo>
                  <a:pt x="515" y="1217"/>
                </a:lnTo>
                <a:lnTo>
                  <a:pt x="522" y="1212"/>
                </a:lnTo>
                <a:lnTo>
                  <a:pt x="508" y="1178"/>
                </a:lnTo>
                <a:lnTo>
                  <a:pt x="501" y="1175"/>
                </a:lnTo>
                <a:lnTo>
                  <a:pt x="502" y="1166"/>
                </a:lnTo>
                <a:lnTo>
                  <a:pt x="499" y="1139"/>
                </a:lnTo>
                <a:lnTo>
                  <a:pt x="494" y="1125"/>
                </a:lnTo>
                <a:lnTo>
                  <a:pt x="497" y="1102"/>
                </a:lnTo>
                <a:lnTo>
                  <a:pt x="504" y="1116"/>
                </a:lnTo>
                <a:lnTo>
                  <a:pt x="518" y="1109"/>
                </a:lnTo>
                <a:lnTo>
                  <a:pt x="520" y="1097"/>
                </a:lnTo>
                <a:lnTo>
                  <a:pt x="541" y="1079"/>
                </a:lnTo>
                <a:lnTo>
                  <a:pt x="565" y="1054"/>
                </a:lnTo>
                <a:lnTo>
                  <a:pt x="573" y="1051"/>
                </a:lnTo>
                <a:lnTo>
                  <a:pt x="596" y="1015"/>
                </a:lnTo>
                <a:lnTo>
                  <a:pt x="600" y="1022"/>
                </a:lnTo>
                <a:lnTo>
                  <a:pt x="623" y="1010"/>
                </a:lnTo>
                <a:lnTo>
                  <a:pt x="591" y="1035"/>
                </a:lnTo>
                <a:lnTo>
                  <a:pt x="586" y="1051"/>
                </a:lnTo>
                <a:lnTo>
                  <a:pt x="561" y="1065"/>
                </a:lnTo>
                <a:lnTo>
                  <a:pt x="543" y="1088"/>
                </a:lnTo>
                <a:lnTo>
                  <a:pt x="531" y="1109"/>
                </a:lnTo>
                <a:lnTo>
                  <a:pt x="520" y="1122"/>
                </a:lnTo>
                <a:lnTo>
                  <a:pt x="520" y="1138"/>
                </a:lnTo>
                <a:lnTo>
                  <a:pt x="517" y="1157"/>
                </a:lnTo>
                <a:lnTo>
                  <a:pt x="525" y="1171"/>
                </a:lnTo>
                <a:lnTo>
                  <a:pt x="525" y="1180"/>
                </a:lnTo>
                <a:lnTo>
                  <a:pt x="533" y="1184"/>
                </a:lnTo>
                <a:lnTo>
                  <a:pt x="541" y="1191"/>
                </a:lnTo>
                <a:lnTo>
                  <a:pt x="549" y="1196"/>
                </a:lnTo>
                <a:lnTo>
                  <a:pt x="550" y="1187"/>
                </a:lnTo>
                <a:lnTo>
                  <a:pt x="541" y="1166"/>
                </a:lnTo>
                <a:lnTo>
                  <a:pt x="552" y="1146"/>
                </a:lnTo>
                <a:lnTo>
                  <a:pt x="554" y="1134"/>
                </a:lnTo>
                <a:lnTo>
                  <a:pt x="559" y="1150"/>
                </a:lnTo>
                <a:lnTo>
                  <a:pt x="573" y="1162"/>
                </a:lnTo>
                <a:lnTo>
                  <a:pt x="580" y="1162"/>
                </a:lnTo>
                <a:lnTo>
                  <a:pt x="573" y="1120"/>
                </a:lnTo>
                <a:lnTo>
                  <a:pt x="586" y="1143"/>
                </a:lnTo>
                <a:lnTo>
                  <a:pt x="589" y="1177"/>
                </a:lnTo>
                <a:lnTo>
                  <a:pt x="602" y="1180"/>
                </a:lnTo>
                <a:lnTo>
                  <a:pt x="616" y="1150"/>
                </a:lnTo>
                <a:lnTo>
                  <a:pt x="623" y="1139"/>
                </a:lnTo>
                <a:lnTo>
                  <a:pt x="611" y="1125"/>
                </a:lnTo>
                <a:lnTo>
                  <a:pt x="625" y="1129"/>
                </a:lnTo>
                <a:lnTo>
                  <a:pt x="623" y="1100"/>
                </a:lnTo>
                <a:lnTo>
                  <a:pt x="630" y="1086"/>
                </a:lnTo>
                <a:lnTo>
                  <a:pt x="625" y="1077"/>
                </a:lnTo>
                <a:lnTo>
                  <a:pt x="625" y="1052"/>
                </a:lnTo>
                <a:lnTo>
                  <a:pt x="632" y="1075"/>
                </a:lnTo>
                <a:lnTo>
                  <a:pt x="637" y="1079"/>
                </a:lnTo>
                <a:lnTo>
                  <a:pt x="651" y="1051"/>
                </a:lnTo>
                <a:lnTo>
                  <a:pt x="666" y="1036"/>
                </a:lnTo>
                <a:lnTo>
                  <a:pt x="666" y="1044"/>
                </a:lnTo>
                <a:lnTo>
                  <a:pt x="641" y="1081"/>
                </a:lnTo>
                <a:lnTo>
                  <a:pt x="630" y="1100"/>
                </a:lnTo>
                <a:lnTo>
                  <a:pt x="641" y="1132"/>
                </a:lnTo>
                <a:lnTo>
                  <a:pt x="653" y="1129"/>
                </a:lnTo>
                <a:lnTo>
                  <a:pt x="651" y="1120"/>
                </a:lnTo>
                <a:lnTo>
                  <a:pt x="641" y="1104"/>
                </a:lnTo>
                <a:lnTo>
                  <a:pt x="641" y="1095"/>
                </a:lnTo>
                <a:lnTo>
                  <a:pt x="655" y="1113"/>
                </a:lnTo>
                <a:lnTo>
                  <a:pt x="660" y="1122"/>
                </a:lnTo>
                <a:lnTo>
                  <a:pt x="671" y="1129"/>
                </a:lnTo>
                <a:lnTo>
                  <a:pt x="673" y="1139"/>
                </a:lnTo>
                <a:lnTo>
                  <a:pt x="680" y="1150"/>
                </a:lnTo>
                <a:lnTo>
                  <a:pt x="691" y="1150"/>
                </a:lnTo>
                <a:lnTo>
                  <a:pt x="696" y="1145"/>
                </a:lnTo>
                <a:lnTo>
                  <a:pt x="696" y="1150"/>
                </a:lnTo>
                <a:lnTo>
                  <a:pt x="692" y="1152"/>
                </a:lnTo>
                <a:lnTo>
                  <a:pt x="692" y="1154"/>
                </a:lnTo>
                <a:lnTo>
                  <a:pt x="692" y="1157"/>
                </a:lnTo>
                <a:lnTo>
                  <a:pt x="687" y="1155"/>
                </a:lnTo>
                <a:lnTo>
                  <a:pt x="678" y="1155"/>
                </a:lnTo>
                <a:lnTo>
                  <a:pt x="673" y="1152"/>
                </a:lnTo>
                <a:lnTo>
                  <a:pt x="671" y="1145"/>
                </a:lnTo>
                <a:lnTo>
                  <a:pt x="666" y="1143"/>
                </a:lnTo>
                <a:lnTo>
                  <a:pt x="659" y="1139"/>
                </a:lnTo>
                <a:lnTo>
                  <a:pt x="651" y="1134"/>
                </a:lnTo>
                <a:lnTo>
                  <a:pt x="648" y="1141"/>
                </a:lnTo>
                <a:lnTo>
                  <a:pt x="648" y="1143"/>
                </a:lnTo>
                <a:lnTo>
                  <a:pt x="643" y="1141"/>
                </a:lnTo>
                <a:lnTo>
                  <a:pt x="628" y="1148"/>
                </a:lnTo>
                <a:lnTo>
                  <a:pt x="628" y="1161"/>
                </a:lnTo>
                <a:lnTo>
                  <a:pt x="630" y="1162"/>
                </a:lnTo>
                <a:lnTo>
                  <a:pt x="623" y="1170"/>
                </a:lnTo>
                <a:lnTo>
                  <a:pt x="625" y="1178"/>
                </a:lnTo>
                <a:lnTo>
                  <a:pt x="625" y="1201"/>
                </a:lnTo>
                <a:lnTo>
                  <a:pt x="632" y="1221"/>
                </a:lnTo>
                <a:lnTo>
                  <a:pt x="632" y="1228"/>
                </a:lnTo>
                <a:lnTo>
                  <a:pt x="630" y="1232"/>
                </a:lnTo>
                <a:lnTo>
                  <a:pt x="628" y="1232"/>
                </a:lnTo>
                <a:lnTo>
                  <a:pt x="627" y="1228"/>
                </a:lnTo>
                <a:lnTo>
                  <a:pt x="625" y="1230"/>
                </a:lnTo>
                <a:lnTo>
                  <a:pt x="628" y="1233"/>
                </a:lnTo>
                <a:lnTo>
                  <a:pt x="627" y="1239"/>
                </a:lnTo>
                <a:lnTo>
                  <a:pt x="623" y="1241"/>
                </a:lnTo>
                <a:lnTo>
                  <a:pt x="620" y="1242"/>
                </a:lnTo>
                <a:lnTo>
                  <a:pt x="620" y="1253"/>
                </a:lnTo>
                <a:lnTo>
                  <a:pt x="628" y="1258"/>
                </a:lnTo>
                <a:lnTo>
                  <a:pt x="639" y="1274"/>
                </a:lnTo>
                <a:lnTo>
                  <a:pt x="637" y="1280"/>
                </a:lnTo>
                <a:lnTo>
                  <a:pt x="643" y="1278"/>
                </a:lnTo>
                <a:lnTo>
                  <a:pt x="644" y="1283"/>
                </a:lnTo>
                <a:lnTo>
                  <a:pt x="650" y="1281"/>
                </a:lnTo>
                <a:lnTo>
                  <a:pt x="653" y="1283"/>
                </a:lnTo>
                <a:lnTo>
                  <a:pt x="655" y="1285"/>
                </a:lnTo>
                <a:lnTo>
                  <a:pt x="666" y="1294"/>
                </a:lnTo>
                <a:lnTo>
                  <a:pt x="667" y="1294"/>
                </a:lnTo>
                <a:lnTo>
                  <a:pt x="667" y="1296"/>
                </a:lnTo>
                <a:lnTo>
                  <a:pt x="673" y="1301"/>
                </a:lnTo>
                <a:lnTo>
                  <a:pt x="675" y="1310"/>
                </a:lnTo>
                <a:lnTo>
                  <a:pt x="675" y="1319"/>
                </a:lnTo>
                <a:lnTo>
                  <a:pt x="669" y="1317"/>
                </a:lnTo>
                <a:lnTo>
                  <a:pt x="669" y="1319"/>
                </a:lnTo>
                <a:lnTo>
                  <a:pt x="675" y="1320"/>
                </a:lnTo>
                <a:lnTo>
                  <a:pt x="682" y="1331"/>
                </a:lnTo>
                <a:lnTo>
                  <a:pt x="683" y="1342"/>
                </a:lnTo>
                <a:lnTo>
                  <a:pt x="682" y="1347"/>
                </a:lnTo>
                <a:lnTo>
                  <a:pt x="682" y="1349"/>
                </a:lnTo>
                <a:lnTo>
                  <a:pt x="676" y="1352"/>
                </a:lnTo>
                <a:lnTo>
                  <a:pt x="675" y="1359"/>
                </a:lnTo>
                <a:lnTo>
                  <a:pt x="673" y="1363"/>
                </a:lnTo>
                <a:lnTo>
                  <a:pt x="660" y="1367"/>
                </a:lnTo>
                <a:lnTo>
                  <a:pt x="650" y="1374"/>
                </a:lnTo>
                <a:lnTo>
                  <a:pt x="646" y="1381"/>
                </a:lnTo>
                <a:lnTo>
                  <a:pt x="644" y="1397"/>
                </a:lnTo>
                <a:lnTo>
                  <a:pt x="627" y="1411"/>
                </a:lnTo>
                <a:lnTo>
                  <a:pt x="628" y="1429"/>
                </a:lnTo>
                <a:lnTo>
                  <a:pt x="621" y="1443"/>
                </a:lnTo>
                <a:lnTo>
                  <a:pt x="623" y="1446"/>
                </a:lnTo>
                <a:lnTo>
                  <a:pt x="620" y="1445"/>
                </a:lnTo>
                <a:lnTo>
                  <a:pt x="621" y="1453"/>
                </a:lnTo>
                <a:lnTo>
                  <a:pt x="609" y="1464"/>
                </a:lnTo>
                <a:lnTo>
                  <a:pt x="600" y="1478"/>
                </a:lnTo>
                <a:lnTo>
                  <a:pt x="588" y="1487"/>
                </a:lnTo>
                <a:lnTo>
                  <a:pt x="582" y="1509"/>
                </a:lnTo>
                <a:lnTo>
                  <a:pt x="572" y="1524"/>
                </a:lnTo>
                <a:lnTo>
                  <a:pt x="568" y="1537"/>
                </a:lnTo>
                <a:lnTo>
                  <a:pt x="573" y="1548"/>
                </a:lnTo>
                <a:lnTo>
                  <a:pt x="575" y="1558"/>
                </a:lnTo>
                <a:lnTo>
                  <a:pt x="579" y="1560"/>
                </a:lnTo>
                <a:lnTo>
                  <a:pt x="584" y="1578"/>
                </a:lnTo>
                <a:lnTo>
                  <a:pt x="582" y="1585"/>
                </a:lnTo>
                <a:lnTo>
                  <a:pt x="579" y="1587"/>
                </a:lnTo>
                <a:lnTo>
                  <a:pt x="575" y="1585"/>
                </a:lnTo>
                <a:lnTo>
                  <a:pt x="573" y="1587"/>
                </a:lnTo>
                <a:lnTo>
                  <a:pt x="566" y="1578"/>
                </a:lnTo>
                <a:lnTo>
                  <a:pt x="565" y="1562"/>
                </a:lnTo>
                <a:lnTo>
                  <a:pt x="568" y="1560"/>
                </a:lnTo>
                <a:lnTo>
                  <a:pt x="559" y="1539"/>
                </a:lnTo>
                <a:lnTo>
                  <a:pt x="550" y="1544"/>
                </a:lnTo>
                <a:lnTo>
                  <a:pt x="545" y="1542"/>
                </a:lnTo>
                <a:lnTo>
                  <a:pt x="541" y="1546"/>
                </a:lnTo>
                <a:lnTo>
                  <a:pt x="538" y="1555"/>
                </a:lnTo>
                <a:lnTo>
                  <a:pt x="540" y="1560"/>
                </a:lnTo>
                <a:lnTo>
                  <a:pt x="536" y="1574"/>
                </a:lnTo>
                <a:lnTo>
                  <a:pt x="536" y="1583"/>
                </a:lnTo>
                <a:lnTo>
                  <a:pt x="545" y="1601"/>
                </a:lnTo>
                <a:lnTo>
                  <a:pt x="545" y="1606"/>
                </a:lnTo>
                <a:lnTo>
                  <a:pt x="561" y="1626"/>
                </a:lnTo>
                <a:lnTo>
                  <a:pt x="566" y="1627"/>
                </a:lnTo>
                <a:lnTo>
                  <a:pt x="568" y="1635"/>
                </a:lnTo>
                <a:lnTo>
                  <a:pt x="577" y="1640"/>
                </a:lnTo>
                <a:lnTo>
                  <a:pt x="579" y="1647"/>
                </a:lnTo>
                <a:lnTo>
                  <a:pt x="577" y="1652"/>
                </a:lnTo>
                <a:lnTo>
                  <a:pt x="582" y="1654"/>
                </a:lnTo>
                <a:lnTo>
                  <a:pt x="580" y="1659"/>
                </a:lnTo>
                <a:lnTo>
                  <a:pt x="589" y="1663"/>
                </a:lnTo>
                <a:lnTo>
                  <a:pt x="586" y="1668"/>
                </a:lnTo>
                <a:lnTo>
                  <a:pt x="589" y="1675"/>
                </a:lnTo>
                <a:lnTo>
                  <a:pt x="584" y="1679"/>
                </a:lnTo>
                <a:lnTo>
                  <a:pt x="586" y="1691"/>
                </a:lnTo>
                <a:lnTo>
                  <a:pt x="596" y="1700"/>
                </a:lnTo>
                <a:lnTo>
                  <a:pt x="611" y="1706"/>
                </a:lnTo>
                <a:lnTo>
                  <a:pt x="612" y="1704"/>
                </a:lnTo>
                <a:lnTo>
                  <a:pt x="607" y="1702"/>
                </a:lnTo>
                <a:lnTo>
                  <a:pt x="605" y="1697"/>
                </a:lnTo>
                <a:lnTo>
                  <a:pt x="605" y="1690"/>
                </a:lnTo>
                <a:lnTo>
                  <a:pt x="611" y="1684"/>
                </a:lnTo>
                <a:lnTo>
                  <a:pt x="600" y="1675"/>
                </a:lnTo>
                <a:lnTo>
                  <a:pt x="598" y="1658"/>
                </a:lnTo>
                <a:lnTo>
                  <a:pt x="589" y="1631"/>
                </a:lnTo>
                <a:lnTo>
                  <a:pt x="596" y="1619"/>
                </a:lnTo>
                <a:lnTo>
                  <a:pt x="616" y="1610"/>
                </a:lnTo>
                <a:lnTo>
                  <a:pt x="621" y="1611"/>
                </a:lnTo>
                <a:lnTo>
                  <a:pt x="630" y="1611"/>
                </a:lnTo>
                <a:lnTo>
                  <a:pt x="634" y="1620"/>
                </a:lnTo>
                <a:lnTo>
                  <a:pt x="651" y="1626"/>
                </a:lnTo>
                <a:lnTo>
                  <a:pt x="660" y="1636"/>
                </a:lnTo>
                <a:lnTo>
                  <a:pt x="676" y="1647"/>
                </a:lnTo>
                <a:lnTo>
                  <a:pt x="683" y="1663"/>
                </a:lnTo>
                <a:lnTo>
                  <a:pt x="691" y="1665"/>
                </a:lnTo>
                <a:lnTo>
                  <a:pt x="691" y="1668"/>
                </a:lnTo>
                <a:lnTo>
                  <a:pt x="696" y="1675"/>
                </a:lnTo>
                <a:lnTo>
                  <a:pt x="726" y="1690"/>
                </a:lnTo>
                <a:lnTo>
                  <a:pt x="733" y="1684"/>
                </a:lnTo>
                <a:lnTo>
                  <a:pt x="733" y="1681"/>
                </a:lnTo>
                <a:lnTo>
                  <a:pt x="735" y="1682"/>
                </a:lnTo>
                <a:lnTo>
                  <a:pt x="737" y="1677"/>
                </a:lnTo>
                <a:lnTo>
                  <a:pt x="737" y="1674"/>
                </a:lnTo>
                <a:lnTo>
                  <a:pt x="733" y="1672"/>
                </a:lnTo>
                <a:lnTo>
                  <a:pt x="737" y="1652"/>
                </a:lnTo>
                <a:lnTo>
                  <a:pt x="733" y="1650"/>
                </a:lnTo>
                <a:lnTo>
                  <a:pt x="737" y="1649"/>
                </a:lnTo>
                <a:lnTo>
                  <a:pt x="733" y="1642"/>
                </a:lnTo>
                <a:lnTo>
                  <a:pt x="738" y="1643"/>
                </a:lnTo>
                <a:lnTo>
                  <a:pt x="740" y="1640"/>
                </a:lnTo>
                <a:lnTo>
                  <a:pt x="740" y="1633"/>
                </a:lnTo>
                <a:lnTo>
                  <a:pt x="737" y="1627"/>
                </a:lnTo>
                <a:lnTo>
                  <a:pt x="735" y="1624"/>
                </a:lnTo>
                <a:lnTo>
                  <a:pt x="735" y="1619"/>
                </a:lnTo>
                <a:lnTo>
                  <a:pt x="731" y="1613"/>
                </a:lnTo>
                <a:lnTo>
                  <a:pt x="730" y="1608"/>
                </a:lnTo>
                <a:lnTo>
                  <a:pt x="731" y="1606"/>
                </a:lnTo>
                <a:lnTo>
                  <a:pt x="744" y="1617"/>
                </a:lnTo>
                <a:lnTo>
                  <a:pt x="760" y="1624"/>
                </a:lnTo>
                <a:lnTo>
                  <a:pt x="770" y="1627"/>
                </a:lnTo>
                <a:lnTo>
                  <a:pt x="774" y="1635"/>
                </a:lnTo>
                <a:lnTo>
                  <a:pt x="781" y="1636"/>
                </a:lnTo>
                <a:lnTo>
                  <a:pt x="781" y="1643"/>
                </a:lnTo>
                <a:lnTo>
                  <a:pt x="785" y="1649"/>
                </a:lnTo>
                <a:lnTo>
                  <a:pt x="790" y="1650"/>
                </a:lnTo>
                <a:lnTo>
                  <a:pt x="794" y="1645"/>
                </a:lnTo>
                <a:lnTo>
                  <a:pt x="794" y="1650"/>
                </a:lnTo>
                <a:lnTo>
                  <a:pt x="797" y="1650"/>
                </a:lnTo>
                <a:lnTo>
                  <a:pt x="797" y="1654"/>
                </a:lnTo>
                <a:lnTo>
                  <a:pt x="801" y="1656"/>
                </a:lnTo>
                <a:lnTo>
                  <a:pt x="802" y="1650"/>
                </a:lnTo>
                <a:lnTo>
                  <a:pt x="799" y="1650"/>
                </a:lnTo>
                <a:lnTo>
                  <a:pt x="802" y="1649"/>
                </a:lnTo>
                <a:lnTo>
                  <a:pt x="802" y="1640"/>
                </a:lnTo>
                <a:lnTo>
                  <a:pt x="808" y="1642"/>
                </a:lnTo>
                <a:lnTo>
                  <a:pt x="809" y="1649"/>
                </a:lnTo>
                <a:lnTo>
                  <a:pt x="813" y="1652"/>
                </a:lnTo>
                <a:lnTo>
                  <a:pt x="822" y="1652"/>
                </a:lnTo>
                <a:lnTo>
                  <a:pt x="834" y="1650"/>
                </a:lnTo>
                <a:lnTo>
                  <a:pt x="838" y="1645"/>
                </a:lnTo>
                <a:lnTo>
                  <a:pt x="868" y="1633"/>
                </a:lnTo>
                <a:lnTo>
                  <a:pt x="868" y="1629"/>
                </a:lnTo>
                <a:lnTo>
                  <a:pt x="873" y="1624"/>
                </a:lnTo>
                <a:lnTo>
                  <a:pt x="882" y="1619"/>
                </a:lnTo>
                <a:lnTo>
                  <a:pt x="888" y="1617"/>
                </a:lnTo>
                <a:lnTo>
                  <a:pt x="889" y="1619"/>
                </a:lnTo>
                <a:lnTo>
                  <a:pt x="895" y="1619"/>
                </a:lnTo>
                <a:lnTo>
                  <a:pt x="896" y="1617"/>
                </a:lnTo>
                <a:lnTo>
                  <a:pt x="905" y="1619"/>
                </a:lnTo>
                <a:lnTo>
                  <a:pt x="909" y="1619"/>
                </a:lnTo>
                <a:lnTo>
                  <a:pt x="911" y="1622"/>
                </a:lnTo>
                <a:lnTo>
                  <a:pt x="916" y="1622"/>
                </a:lnTo>
                <a:lnTo>
                  <a:pt x="921" y="1615"/>
                </a:lnTo>
                <a:lnTo>
                  <a:pt x="925" y="1613"/>
                </a:lnTo>
                <a:lnTo>
                  <a:pt x="936" y="1603"/>
                </a:lnTo>
                <a:lnTo>
                  <a:pt x="939" y="1597"/>
                </a:lnTo>
                <a:lnTo>
                  <a:pt x="941" y="1595"/>
                </a:lnTo>
                <a:lnTo>
                  <a:pt x="946" y="1592"/>
                </a:lnTo>
                <a:lnTo>
                  <a:pt x="950" y="1592"/>
                </a:lnTo>
                <a:lnTo>
                  <a:pt x="955" y="1590"/>
                </a:lnTo>
                <a:lnTo>
                  <a:pt x="964" y="1588"/>
                </a:lnTo>
                <a:lnTo>
                  <a:pt x="967" y="1588"/>
                </a:lnTo>
                <a:lnTo>
                  <a:pt x="971" y="1585"/>
                </a:lnTo>
                <a:lnTo>
                  <a:pt x="973" y="1581"/>
                </a:lnTo>
                <a:lnTo>
                  <a:pt x="980" y="1574"/>
                </a:lnTo>
                <a:lnTo>
                  <a:pt x="989" y="1574"/>
                </a:lnTo>
                <a:lnTo>
                  <a:pt x="994" y="1572"/>
                </a:lnTo>
                <a:lnTo>
                  <a:pt x="1003" y="1574"/>
                </a:lnTo>
                <a:lnTo>
                  <a:pt x="1019" y="1574"/>
                </a:lnTo>
                <a:lnTo>
                  <a:pt x="1028" y="1574"/>
                </a:lnTo>
                <a:lnTo>
                  <a:pt x="1031" y="1578"/>
                </a:lnTo>
                <a:lnTo>
                  <a:pt x="1035" y="1576"/>
                </a:lnTo>
                <a:lnTo>
                  <a:pt x="1042" y="1571"/>
                </a:lnTo>
                <a:lnTo>
                  <a:pt x="1049" y="1572"/>
                </a:lnTo>
                <a:lnTo>
                  <a:pt x="1053" y="1569"/>
                </a:lnTo>
                <a:lnTo>
                  <a:pt x="1056" y="1565"/>
                </a:lnTo>
                <a:lnTo>
                  <a:pt x="1060" y="1562"/>
                </a:lnTo>
                <a:lnTo>
                  <a:pt x="1058" y="1558"/>
                </a:lnTo>
                <a:lnTo>
                  <a:pt x="1065" y="1546"/>
                </a:lnTo>
                <a:lnTo>
                  <a:pt x="1058" y="1542"/>
                </a:lnTo>
                <a:lnTo>
                  <a:pt x="1058" y="1539"/>
                </a:lnTo>
                <a:lnTo>
                  <a:pt x="1081" y="1540"/>
                </a:lnTo>
                <a:lnTo>
                  <a:pt x="1086" y="1537"/>
                </a:lnTo>
                <a:lnTo>
                  <a:pt x="1086" y="1532"/>
                </a:lnTo>
                <a:lnTo>
                  <a:pt x="1092" y="1528"/>
                </a:lnTo>
                <a:lnTo>
                  <a:pt x="1097" y="1528"/>
                </a:lnTo>
                <a:lnTo>
                  <a:pt x="1099" y="1523"/>
                </a:lnTo>
                <a:lnTo>
                  <a:pt x="1108" y="1516"/>
                </a:lnTo>
                <a:lnTo>
                  <a:pt x="1109" y="1510"/>
                </a:lnTo>
                <a:lnTo>
                  <a:pt x="1113" y="1509"/>
                </a:lnTo>
                <a:lnTo>
                  <a:pt x="1115" y="1503"/>
                </a:lnTo>
                <a:lnTo>
                  <a:pt x="1124" y="1501"/>
                </a:lnTo>
                <a:lnTo>
                  <a:pt x="1136" y="1491"/>
                </a:lnTo>
                <a:lnTo>
                  <a:pt x="1145" y="1489"/>
                </a:lnTo>
                <a:lnTo>
                  <a:pt x="1147" y="1482"/>
                </a:lnTo>
                <a:lnTo>
                  <a:pt x="1149" y="1477"/>
                </a:lnTo>
                <a:lnTo>
                  <a:pt x="1154" y="1468"/>
                </a:lnTo>
                <a:lnTo>
                  <a:pt x="1161" y="1468"/>
                </a:lnTo>
                <a:lnTo>
                  <a:pt x="1163" y="1459"/>
                </a:lnTo>
                <a:lnTo>
                  <a:pt x="1166" y="1457"/>
                </a:lnTo>
                <a:lnTo>
                  <a:pt x="1159" y="1452"/>
                </a:lnTo>
                <a:lnTo>
                  <a:pt x="1163" y="1452"/>
                </a:lnTo>
                <a:lnTo>
                  <a:pt x="1168" y="1443"/>
                </a:lnTo>
                <a:lnTo>
                  <a:pt x="1177" y="1438"/>
                </a:lnTo>
                <a:lnTo>
                  <a:pt x="1181" y="1429"/>
                </a:lnTo>
                <a:lnTo>
                  <a:pt x="1189" y="1425"/>
                </a:lnTo>
                <a:lnTo>
                  <a:pt x="1196" y="1413"/>
                </a:lnTo>
                <a:lnTo>
                  <a:pt x="1207" y="1411"/>
                </a:lnTo>
                <a:lnTo>
                  <a:pt x="1214" y="1411"/>
                </a:lnTo>
                <a:lnTo>
                  <a:pt x="1218" y="1414"/>
                </a:lnTo>
                <a:lnTo>
                  <a:pt x="1223" y="1414"/>
                </a:lnTo>
                <a:lnTo>
                  <a:pt x="1234" y="1407"/>
                </a:lnTo>
                <a:lnTo>
                  <a:pt x="1232" y="1406"/>
                </a:lnTo>
                <a:lnTo>
                  <a:pt x="1236" y="1402"/>
                </a:lnTo>
                <a:lnTo>
                  <a:pt x="1232" y="1393"/>
                </a:lnTo>
                <a:lnTo>
                  <a:pt x="1236" y="1390"/>
                </a:lnTo>
                <a:lnTo>
                  <a:pt x="1239" y="1390"/>
                </a:lnTo>
                <a:lnTo>
                  <a:pt x="1252" y="1379"/>
                </a:lnTo>
                <a:lnTo>
                  <a:pt x="1259" y="1381"/>
                </a:lnTo>
                <a:lnTo>
                  <a:pt x="1267" y="1374"/>
                </a:lnTo>
                <a:lnTo>
                  <a:pt x="1269" y="1368"/>
                </a:lnTo>
                <a:lnTo>
                  <a:pt x="1278" y="1365"/>
                </a:lnTo>
                <a:lnTo>
                  <a:pt x="1266" y="1361"/>
                </a:lnTo>
                <a:lnTo>
                  <a:pt x="1266" y="1356"/>
                </a:lnTo>
                <a:lnTo>
                  <a:pt x="1260" y="1347"/>
                </a:lnTo>
                <a:lnTo>
                  <a:pt x="1260" y="1342"/>
                </a:lnTo>
                <a:lnTo>
                  <a:pt x="1257" y="1327"/>
                </a:lnTo>
                <a:lnTo>
                  <a:pt x="1246" y="1317"/>
                </a:lnTo>
                <a:lnTo>
                  <a:pt x="1246" y="1306"/>
                </a:lnTo>
                <a:lnTo>
                  <a:pt x="1239" y="1299"/>
                </a:lnTo>
                <a:lnTo>
                  <a:pt x="1241" y="1296"/>
                </a:lnTo>
                <a:lnTo>
                  <a:pt x="1237" y="1297"/>
                </a:lnTo>
                <a:lnTo>
                  <a:pt x="1234" y="1296"/>
                </a:lnTo>
                <a:lnTo>
                  <a:pt x="1237" y="1290"/>
                </a:lnTo>
                <a:lnTo>
                  <a:pt x="1243" y="1288"/>
                </a:lnTo>
                <a:lnTo>
                  <a:pt x="1259" y="1290"/>
                </a:lnTo>
                <a:lnTo>
                  <a:pt x="1255" y="1287"/>
                </a:lnTo>
                <a:lnTo>
                  <a:pt x="1262" y="1281"/>
                </a:lnTo>
                <a:lnTo>
                  <a:pt x="1262" y="1276"/>
                </a:lnTo>
                <a:lnTo>
                  <a:pt x="1275" y="1264"/>
                </a:lnTo>
                <a:lnTo>
                  <a:pt x="1273" y="1258"/>
                </a:lnTo>
                <a:lnTo>
                  <a:pt x="1278" y="1257"/>
                </a:lnTo>
                <a:lnTo>
                  <a:pt x="1280" y="1249"/>
                </a:lnTo>
                <a:lnTo>
                  <a:pt x="1287" y="1249"/>
                </a:lnTo>
                <a:lnTo>
                  <a:pt x="1289" y="1241"/>
                </a:lnTo>
                <a:lnTo>
                  <a:pt x="1294" y="1239"/>
                </a:lnTo>
                <a:lnTo>
                  <a:pt x="1294" y="1226"/>
                </a:lnTo>
                <a:lnTo>
                  <a:pt x="1307" y="1219"/>
                </a:lnTo>
                <a:lnTo>
                  <a:pt x="1298" y="1205"/>
                </a:lnTo>
                <a:lnTo>
                  <a:pt x="1298" y="1200"/>
                </a:lnTo>
                <a:lnTo>
                  <a:pt x="1296" y="1191"/>
                </a:lnTo>
                <a:lnTo>
                  <a:pt x="1294" y="1194"/>
                </a:lnTo>
                <a:lnTo>
                  <a:pt x="1294" y="1191"/>
                </a:lnTo>
                <a:lnTo>
                  <a:pt x="1291" y="1191"/>
                </a:lnTo>
                <a:lnTo>
                  <a:pt x="1285" y="1187"/>
                </a:lnTo>
                <a:lnTo>
                  <a:pt x="1282" y="1173"/>
                </a:lnTo>
                <a:lnTo>
                  <a:pt x="1273" y="1175"/>
                </a:lnTo>
                <a:lnTo>
                  <a:pt x="1262" y="1168"/>
                </a:lnTo>
                <a:lnTo>
                  <a:pt x="1253" y="1171"/>
                </a:lnTo>
                <a:lnTo>
                  <a:pt x="1236" y="1168"/>
                </a:lnTo>
                <a:lnTo>
                  <a:pt x="1228" y="1162"/>
                </a:lnTo>
                <a:lnTo>
                  <a:pt x="1221" y="1157"/>
                </a:lnTo>
                <a:lnTo>
                  <a:pt x="1220" y="1150"/>
                </a:lnTo>
                <a:lnTo>
                  <a:pt x="1216" y="1152"/>
                </a:lnTo>
                <a:lnTo>
                  <a:pt x="1209" y="1143"/>
                </a:lnTo>
                <a:lnTo>
                  <a:pt x="1204" y="1143"/>
                </a:lnTo>
                <a:lnTo>
                  <a:pt x="1193" y="1136"/>
                </a:lnTo>
                <a:lnTo>
                  <a:pt x="1191" y="1136"/>
                </a:lnTo>
                <a:lnTo>
                  <a:pt x="1186" y="1136"/>
                </a:lnTo>
                <a:lnTo>
                  <a:pt x="1184" y="1139"/>
                </a:lnTo>
                <a:lnTo>
                  <a:pt x="1179" y="1132"/>
                </a:lnTo>
                <a:lnTo>
                  <a:pt x="1177" y="1139"/>
                </a:lnTo>
                <a:lnTo>
                  <a:pt x="1173" y="1139"/>
                </a:lnTo>
                <a:lnTo>
                  <a:pt x="1170" y="1136"/>
                </a:lnTo>
                <a:lnTo>
                  <a:pt x="1173" y="1136"/>
                </a:lnTo>
                <a:lnTo>
                  <a:pt x="1173" y="1132"/>
                </a:lnTo>
                <a:lnTo>
                  <a:pt x="1177" y="1136"/>
                </a:lnTo>
                <a:lnTo>
                  <a:pt x="1175" y="1130"/>
                </a:lnTo>
                <a:lnTo>
                  <a:pt x="1177" y="1129"/>
                </a:lnTo>
                <a:lnTo>
                  <a:pt x="1170" y="1123"/>
                </a:lnTo>
                <a:lnTo>
                  <a:pt x="1168" y="1118"/>
                </a:lnTo>
                <a:lnTo>
                  <a:pt x="1159" y="1113"/>
                </a:lnTo>
                <a:lnTo>
                  <a:pt x="1122" y="1111"/>
                </a:lnTo>
                <a:lnTo>
                  <a:pt x="1117" y="1120"/>
                </a:lnTo>
                <a:lnTo>
                  <a:pt x="1109" y="1122"/>
                </a:lnTo>
                <a:lnTo>
                  <a:pt x="1102" y="1127"/>
                </a:lnTo>
                <a:lnTo>
                  <a:pt x="1101" y="1130"/>
                </a:lnTo>
                <a:lnTo>
                  <a:pt x="1099" y="1136"/>
                </a:lnTo>
                <a:lnTo>
                  <a:pt x="1097" y="1141"/>
                </a:lnTo>
                <a:lnTo>
                  <a:pt x="1097" y="1145"/>
                </a:lnTo>
                <a:lnTo>
                  <a:pt x="1095" y="1146"/>
                </a:lnTo>
                <a:lnTo>
                  <a:pt x="1085" y="1148"/>
                </a:lnTo>
                <a:lnTo>
                  <a:pt x="1074" y="1157"/>
                </a:lnTo>
                <a:lnTo>
                  <a:pt x="1069" y="1157"/>
                </a:lnTo>
                <a:lnTo>
                  <a:pt x="1065" y="1157"/>
                </a:lnTo>
                <a:lnTo>
                  <a:pt x="1065" y="1159"/>
                </a:lnTo>
                <a:lnTo>
                  <a:pt x="1058" y="1159"/>
                </a:lnTo>
                <a:lnTo>
                  <a:pt x="1049" y="1155"/>
                </a:lnTo>
                <a:lnTo>
                  <a:pt x="1042" y="1148"/>
                </a:lnTo>
                <a:lnTo>
                  <a:pt x="1042" y="1146"/>
                </a:lnTo>
                <a:lnTo>
                  <a:pt x="1033" y="1139"/>
                </a:lnTo>
                <a:lnTo>
                  <a:pt x="1030" y="1145"/>
                </a:lnTo>
                <a:lnTo>
                  <a:pt x="1024" y="1145"/>
                </a:lnTo>
                <a:lnTo>
                  <a:pt x="1024" y="1145"/>
                </a:lnTo>
                <a:lnTo>
                  <a:pt x="1023" y="1141"/>
                </a:lnTo>
                <a:lnTo>
                  <a:pt x="1017" y="1145"/>
                </a:lnTo>
                <a:lnTo>
                  <a:pt x="1015" y="1143"/>
                </a:lnTo>
                <a:lnTo>
                  <a:pt x="1014" y="1143"/>
                </a:lnTo>
                <a:lnTo>
                  <a:pt x="1010" y="1139"/>
                </a:lnTo>
                <a:lnTo>
                  <a:pt x="1005" y="1136"/>
                </a:lnTo>
                <a:lnTo>
                  <a:pt x="1003" y="1136"/>
                </a:lnTo>
                <a:lnTo>
                  <a:pt x="994" y="1136"/>
                </a:lnTo>
                <a:lnTo>
                  <a:pt x="983" y="1139"/>
                </a:lnTo>
                <a:lnTo>
                  <a:pt x="978" y="1138"/>
                </a:lnTo>
                <a:lnTo>
                  <a:pt x="978" y="1136"/>
                </a:lnTo>
                <a:lnTo>
                  <a:pt x="976" y="1138"/>
                </a:lnTo>
                <a:lnTo>
                  <a:pt x="973" y="1138"/>
                </a:lnTo>
                <a:lnTo>
                  <a:pt x="955" y="1132"/>
                </a:lnTo>
                <a:lnTo>
                  <a:pt x="936" y="1125"/>
                </a:lnTo>
                <a:lnTo>
                  <a:pt x="927" y="1120"/>
                </a:lnTo>
                <a:lnTo>
                  <a:pt x="920" y="1118"/>
                </a:lnTo>
                <a:lnTo>
                  <a:pt x="914" y="1118"/>
                </a:lnTo>
                <a:lnTo>
                  <a:pt x="911" y="1116"/>
                </a:lnTo>
                <a:lnTo>
                  <a:pt x="909" y="1116"/>
                </a:lnTo>
                <a:lnTo>
                  <a:pt x="907" y="1113"/>
                </a:lnTo>
                <a:lnTo>
                  <a:pt x="904" y="1106"/>
                </a:lnTo>
                <a:lnTo>
                  <a:pt x="895" y="1100"/>
                </a:lnTo>
                <a:lnTo>
                  <a:pt x="888" y="1088"/>
                </a:lnTo>
                <a:lnTo>
                  <a:pt x="896" y="1099"/>
                </a:lnTo>
                <a:lnTo>
                  <a:pt x="902" y="1100"/>
                </a:lnTo>
                <a:lnTo>
                  <a:pt x="914" y="1113"/>
                </a:lnTo>
                <a:lnTo>
                  <a:pt x="928" y="1115"/>
                </a:lnTo>
                <a:lnTo>
                  <a:pt x="934" y="1115"/>
                </a:lnTo>
                <a:lnTo>
                  <a:pt x="936" y="1115"/>
                </a:lnTo>
                <a:lnTo>
                  <a:pt x="939" y="1116"/>
                </a:lnTo>
                <a:lnTo>
                  <a:pt x="943" y="1118"/>
                </a:lnTo>
                <a:lnTo>
                  <a:pt x="948" y="1118"/>
                </a:lnTo>
                <a:lnTo>
                  <a:pt x="953" y="1116"/>
                </a:lnTo>
                <a:lnTo>
                  <a:pt x="957" y="1120"/>
                </a:lnTo>
                <a:lnTo>
                  <a:pt x="967" y="1122"/>
                </a:lnTo>
                <a:lnTo>
                  <a:pt x="969" y="1127"/>
                </a:lnTo>
                <a:lnTo>
                  <a:pt x="973" y="1127"/>
                </a:lnTo>
                <a:lnTo>
                  <a:pt x="971" y="1127"/>
                </a:lnTo>
                <a:lnTo>
                  <a:pt x="973" y="1125"/>
                </a:lnTo>
                <a:lnTo>
                  <a:pt x="980" y="1129"/>
                </a:lnTo>
                <a:lnTo>
                  <a:pt x="983" y="1132"/>
                </a:lnTo>
                <a:lnTo>
                  <a:pt x="985" y="1125"/>
                </a:lnTo>
                <a:lnTo>
                  <a:pt x="983" y="1125"/>
                </a:lnTo>
                <a:lnTo>
                  <a:pt x="989" y="1125"/>
                </a:lnTo>
                <a:lnTo>
                  <a:pt x="992" y="1125"/>
                </a:lnTo>
                <a:lnTo>
                  <a:pt x="996" y="1120"/>
                </a:lnTo>
                <a:lnTo>
                  <a:pt x="1001" y="1122"/>
                </a:lnTo>
                <a:lnTo>
                  <a:pt x="1007" y="1113"/>
                </a:lnTo>
                <a:lnTo>
                  <a:pt x="1010" y="1115"/>
                </a:lnTo>
                <a:lnTo>
                  <a:pt x="1010" y="1113"/>
                </a:lnTo>
                <a:lnTo>
                  <a:pt x="1014" y="1111"/>
                </a:lnTo>
                <a:lnTo>
                  <a:pt x="1017" y="1111"/>
                </a:lnTo>
                <a:lnTo>
                  <a:pt x="1021" y="1113"/>
                </a:lnTo>
                <a:lnTo>
                  <a:pt x="1026" y="1109"/>
                </a:lnTo>
                <a:lnTo>
                  <a:pt x="1037" y="1109"/>
                </a:lnTo>
                <a:lnTo>
                  <a:pt x="1042" y="1086"/>
                </a:lnTo>
                <a:lnTo>
                  <a:pt x="1049" y="1084"/>
                </a:lnTo>
                <a:lnTo>
                  <a:pt x="1051" y="1083"/>
                </a:lnTo>
                <a:lnTo>
                  <a:pt x="1067" y="1067"/>
                </a:lnTo>
                <a:lnTo>
                  <a:pt x="1072" y="1065"/>
                </a:lnTo>
                <a:lnTo>
                  <a:pt x="1074" y="1063"/>
                </a:lnTo>
                <a:lnTo>
                  <a:pt x="1079" y="1056"/>
                </a:lnTo>
                <a:lnTo>
                  <a:pt x="1074" y="1054"/>
                </a:lnTo>
                <a:lnTo>
                  <a:pt x="1079" y="1056"/>
                </a:lnTo>
                <a:lnTo>
                  <a:pt x="1085" y="1051"/>
                </a:lnTo>
                <a:lnTo>
                  <a:pt x="1092" y="1047"/>
                </a:lnTo>
                <a:lnTo>
                  <a:pt x="1104" y="1049"/>
                </a:lnTo>
                <a:lnTo>
                  <a:pt x="1108" y="1054"/>
                </a:lnTo>
                <a:lnTo>
                  <a:pt x="1106" y="1056"/>
                </a:lnTo>
                <a:lnTo>
                  <a:pt x="1109" y="1056"/>
                </a:lnTo>
                <a:lnTo>
                  <a:pt x="1109" y="1058"/>
                </a:lnTo>
                <a:lnTo>
                  <a:pt x="1117" y="1060"/>
                </a:lnTo>
                <a:lnTo>
                  <a:pt x="1122" y="1058"/>
                </a:lnTo>
                <a:lnTo>
                  <a:pt x="1122" y="1060"/>
                </a:lnTo>
                <a:lnTo>
                  <a:pt x="1131" y="1052"/>
                </a:lnTo>
                <a:lnTo>
                  <a:pt x="1147" y="1047"/>
                </a:lnTo>
                <a:lnTo>
                  <a:pt x="1163" y="1035"/>
                </a:lnTo>
                <a:lnTo>
                  <a:pt x="1166" y="1029"/>
                </a:lnTo>
                <a:lnTo>
                  <a:pt x="1173" y="1026"/>
                </a:lnTo>
                <a:lnTo>
                  <a:pt x="1177" y="1020"/>
                </a:lnTo>
                <a:lnTo>
                  <a:pt x="1166" y="1013"/>
                </a:lnTo>
                <a:lnTo>
                  <a:pt x="1159" y="1003"/>
                </a:lnTo>
                <a:lnTo>
                  <a:pt x="1154" y="1003"/>
                </a:lnTo>
                <a:lnTo>
                  <a:pt x="1152" y="999"/>
                </a:lnTo>
                <a:lnTo>
                  <a:pt x="1131" y="996"/>
                </a:lnTo>
                <a:lnTo>
                  <a:pt x="1125" y="992"/>
                </a:lnTo>
                <a:lnTo>
                  <a:pt x="1122" y="981"/>
                </a:lnTo>
                <a:lnTo>
                  <a:pt x="1120" y="976"/>
                </a:lnTo>
                <a:lnTo>
                  <a:pt x="1129" y="955"/>
                </a:lnTo>
                <a:lnTo>
                  <a:pt x="1140" y="948"/>
                </a:lnTo>
                <a:lnTo>
                  <a:pt x="1118" y="946"/>
                </a:lnTo>
                <a:lnTo>
                  <a:pt x="1108" y="946"/>
                </a:lnTo>
                <a:lnTo>
                  <a:pt x="1099" y="946"/>
                </a:lnTo>
                <a:lnTo>
                  <a:pt x="1083" y="958"/>
                </a:lnTo>
                <a:lnTo>
                  <a:pt x="1070" y="960"/>
                </a:lnTo>
                <a:lnTo>
                  <a:pt x="1065" y="965"/>
                </a:lnTo>
                <a:lnTo>
                  <a:pt x="1026" y="985"/>
                </a:lnTo>
                <a:lnTo>
                  <a:pt x="1019" y="989"/>
                </a:lnTo>
                <a:lnTo>
                  <a:pt x="1005" y="989"/>
                </a:lnTo>
                <a:lnTo>
                  <a:pt x="1008" y="987"/>
                </a:lnTo>
                <a:lnTo>
                  <a:pt x="1008" y="983"/>
                </a:lnTo>
                <a:lnTo>
                  <a:pt x="1019" y="980"/>
                </a:lnTo>
                <a:lnTo>
                  <a:pt x="1026" y="980"/>
                </a:lnTo>
                <a:lnTo>
                  <a:pt x="1051" y="965"/>
                </a:lnTo>
                <a:lnTo>
                  <a:pt x="1060" y="964"/>
                </a:lnTo>
                <a:lnTo>
                  <a:pt x="1062" y="957"/>
                </a:lnTo>
                <a:lnTo>
                  <a:pt x="1069" y="949"/>
                </a:lnTo>
                <a:lnTo>
                  <a:pt x="1072" y="948"/>
                </a:lnTo>
                <a:lnTo>
                  <a:pt x="1074" y="948"/>
                </a:lnTo>
                <a:lnTo>
                  <a:pt x="1083" y="946"/>
                </a:lnTo>
                <a:lnTo>
                  <a:pt x="1086" y="944"/>
                </a:lnTo>
                <a:lnTo>
                  <a:pt x="1088" y="942"/>
                </a:lnTo>
                <a:lnTo>
                  <a:pt x="1090" y="942"/>
                </a:lnTo>
                <a:lnTo>
                  <a:pt x="1101" y="939"/>
                </a:lnTo>
                <a:lnTo>
                  <a:pt x="1111" y="941"/>
                </a:lnTo>
                <a:lnTo>
                  <a:pt x="1118" y="937"/>
                </a:lnTo>
                <a:lnTo>
                  <a:pt x="1129" y="934"/>
                </a:lnTo>
                <a:lnTo>
                  <a:pt x="1141" y="941"/>
                </a:lnTo>
                <a:lnTo>
                  <a:pt x="1147" y="928"/>
                </a:lnTo>
                <a:lnTo>
                  <a:pt x="1154" y="923"/>
                </a:lnTo>
                <a:lnTo>
                  <a:pt x="1154" y="923"/>
                </a:lnTo>
                <a:lnTo>
                  <a:pt x="1166" y="914"/>
                </a:lnTo>
                <a:lnTo>
                  <a:pt x="1173" y="905"/>
                </a:lnTo>
                <a:lnTo>
                  <a:pt x="1189" y="898"/>
                </a:lnTo>
                <a:lnTo>
                  <a:pt x="1189" y="894"/>
                </a:lnTo>
                <a:lnTo>
                  <a:pt x="1193" y="891"/>
                </a:lnTo>
                <a:lnTo>
                  <a:pt x="1193" y="887"/>
                </a:lnTo>
                <a:lnTo>
                  <a:pt x="1202" y="875"/>
                </a:lnTo>
                <a:lnTo>
                  <a:pt x="1202" y="871"/>
                </a:lnTo>
                <a:lnTo>
                  <a:pt x="1198" y="871"/>
                </a:lnTo>
                <a:lnTo>
                  <a:pt x="1195" y="863"/>
                </a:lnTo>
                <a:lnTo>
                  <a:pt x="1202" y="854"/>
                </a:lnTo>
                <a:lnTo>
                  <a:pt x="1205" y="854"/>
                </a:lnTo>
                <a:lnTo>
                  <a:pt x="1211" y="848"/>
                </a:lnTo>
                <a:lnTo>
                  <a:pt x="1212" y="839"/>
                </a:lnTo>
                <a:lnTo>
                  <a:pt x="1209" y="839"/>
                </a:lnTo>
                <a:lnTo>
                  <a:pt x="1209" y="839"/>
                </a:lnTo>
                <a:lnTo>
                  <a:pt x="1216" y="818"/>
                </a:lnTo>
                <a:lnTo>
                  <a:pt x="1221" y="809"/>
                </a:lnTo>
                <a:lnTo>
                  <a:pt x="1227" y="809"/>
                </a:lnTo>
                <a:lnTo>
                  <a:pt x="1232" y="804"/>
                </a:lnTo>
                <a:lnTo>
                  <a:pt x="1241" y="799"/>
                </a:lnTo>
                <a:lnTo>
                  <a:pt x="1248" y="788"/>
                </a:lnTo>
                <a:lnTo>
                  <a:pt x="1250" y="786"/>
                </a:lnTo>
                <a:lnTo>
                  <a:pt x="1252" y="779"/>
                </a:lnTo>
                <a:lnTo>
                  <a:pt x="1253" y="781"/>
                </a:lnTo>
                <a:lnTo>
                  <a:pt x="1260" y="772"/>
                </a:lnTo>
                <a:lnTo>
                  <a:pt x="1266" y="763"/>
                </a:lnTo>
                <a:lnTo>
                  <a:pt x="1264" y="760"/>
                </a:lnTo>
                <a:lnTo>
                  <a:pt x="1269" y="752"/>
                </a:lnTo>
                <a:lnTo>
                  <a:pt x="1269" y="737"/>
                </a:lnTo>
                <a:lnTo>
                  <a:pt x="1271" y="735"/>
                </a:lnTo>
                <a:lnTo>
                  <a:pt x="1266" y="728"/>
                </a:lnTo>
                <a:lnTo>
                  <a:pt x="1275" y="722"/>
                </a:lnTo>
                <a:lnTo>
                  <a:pt x="1278" y="706"/>
                </a:lnTo>
                <a:lnTo>
                  <a:pt x="1294" y="685"/>
                </a:lnTo>
                <a:lnTo>
                  <a:pt x="1296" y="678"/>
                </a:lnTo>
                <a:lnTo>
                  <a:pt x="1296" y="674"/>
                </a:lnTo>
                <a:lnTo>
                  <a:pt x="1298" y="674"/>
                </a:lnTo>
                <a:lnTo>
                  <a:pt x="1298" y="673"/>
                </a:lnTo>
                <a:lnTo>
                  <a:pt x="1301" y="671"/>
                </a:lnTo>
                <a:lnTo>
                  <a:pt x="1303" y="669"/>
                </a:lnTo>
                <a:lnTo>
                  <a:pt x="1305" y="667"/>
                </a:lnTo>
                <a:lnTo>
                  <a:pt x="1308" y="666"/>
                </a:lnTo>
                <a:lnTo>
                  <a:pt x="1308" y="660"/>
                </a:lnTo>
                <a:lnTo>
                  <a:pt x="1308" y="655"/>
                </a:lnTo>
                <a:lnTo>
                  <a:pt x="1307" y="653"/>
                </a:lnTo>
                <a:lnTo>
                  <a:pt x="1307" y="653"/>
                </a:lnTo>
                <a:lnTo>
                  <a:pt x="1305" y="651"/>
                </a:lnTo>
                <a:lnTo>
                  <a:pt x="1303" y="648"/>
                </a:lnTo>
                <a:lnTo>
                  <a:pt x="1301" y="642"/>
                </a:lnTo>
                <a:lnTo>
                  <a:pt x="1299" y="642"/>
                </a:lnTo>
                <a:lnTo>
                  <a:pt x="1298" y="639"/>
                </a:lnTo>
                <a:lnTo>
                  <a:pt x="1298" y="637"/>
                </a:lnTo>
                <a:lnTo>
                  <a:pt x="1301" y="625"/>
                </a:lnTo>
                <a:lnTo>
                  <a:pt x="1317" y="584"/>
                </a:lnTo>
                <a:lnTo>
                  <a:pt x="1317" y="579"/>
                </a:lnTo>
                <a:lnTo>
                  <a:pt x="1317" y="582"/>
                </a:lnTo>
                <a:lnTo>
                  <a:pt x="1335" y="559"/>
                </a:lnTo>
                <a:lnTo>
                  <a:pt x="1344" y="552"/>
                </a:lnTo>
                <a:lnTo>
                  <a:pt x="1347" y="548"/>
                </a:lnTo>
                <a:lnTo>
                  <a:pt x="1346" y="545"/>
                </a:lnTo>
                <a:lnTo>
                  <a:pt x="1349" y="538"/>
                </a:lnTo>
                <a:lnTo>
                  <a:pt x="1353" y="540"/>
                </a:lnTo>
                <a:lnTo>
                  <a:pt x="1358" y="532"/>
                </a:lnTo>
                <a:lnTo>
                  <a:pt x="1356" y="529"/>
                </a:lnTo>
                <a:lnTo>
                  <a:pt x="1367" y="516"/>
                </a:lnTo>
                <a:lnTo>
                  <a:pt x="1367" y="513"/>
                </a:lnTo>
                <a:lnTo>
                  <a:pt x="1362" y="509"/>
                </a:lnTo>
                <a:lnTo>
                  <a:pt x="1365" y="506"/>
                </a:lnTo>
                <a:lnTo>
                  <a:pt x="1363" y="500"/>
                </a:lnTo>
                <a:lnTo>
                  <a:pt x="1367" y="499"/>
                </a:lnTo>
                <a:lnTo>
                  <a:pt x="1367" y="502"/>
                </a:lnTo>
                <a:lnTo>
                  <a:pt x="1369" y="499"/>
                </a:lnTo>
                <a:lnTo>
                  <a:pt x="1362" y="495"/>
                </a:lnTo>
                <a:lnTo>
                  <a:pt x="1360" y="477"/>
                </a:lnTo>
                <a:lnTo>
                  <a:pt x="1354" y="474"/>
                </a:lnTo>
                <a:lnTo>
                  <a:pt x="1354" y="454"/>
                </a:lnTo>
                <a:lnTo>
                  <a:pt x="1340" y="444"/>
                </a:lnTo>
                <a:lnTo>
                  <a:pt x="1340" y="445"/>
                </a:lnTo>
                <a:lnTo>
                  <a:pt x="1333" y="428"/>
                </a:lnTo>
                <a:lnTo>
                  <a:pt x="1328" y="426"/>
                </a:lnTo>
                <a:lnTo>
                  <a:pt x="1326" y="428"/>
                </a:lnTo>
                <a:lnTo>
                  <a:pt x="1317" y="426"/>
                </a:lnTo>
                <a:lnTo>
                  <a:pt x="1315" y="417"/>
                </a:lnTo>
                <a:lnTo>
                  <a:pt x="1305" y="421"/>
                </a:lnTo>
                <a:lnTo>
                  <a:pt x="1303" y="417"/>
                </a:lnTo>
                <a:lnTo>
                  <a:pt x="1289" y="417"/>
                </a:lnTo>
                <a:lnTo>
                  <a:pt x="1271" y="429"/>
                </a:lnTo>
                <a:lnTo>
                  <a:pt x="1267" y="426"/>
                </a:lnTo>
                <a:lnTo>
                  <a:pt x="1255" y="426"/>
                </a:lnTo>
                <a:lnTo>
                  <a:pt x="1248" y="419"/>
                </a:lnTo>
                <a:lnTo>
                  <a:pt x="1241" y="422"/>
                </a:lnTo>
                <a:lnTo>
                  <a:pt x="1241" y="426"/>
                </a:lnTo>
                <a:lnTo>
                  <a:pt x="1236" y="429"/>
                </a:lnTo>
                <a:lnTo>
                  <a:pt x="1232" y="428"/>
                </a:lnTo>
                <a:lnTo>
                  <a:pt x="1225" y="429"/>
                </a:lnTo>
                <a:lnTo>
                  <a:pt x="1218" y="428"/>
                </a:lnTo>
                <a:lnTo>
                  <a:pt x="1212" y="429"/>
                </a:lnTo>
                <a:lnTo>
                  <a:pt x="1202" y="428"/>
                </a:lnTo>
                <a:lnTo>
                  <a:pt x="1196" y="437"/>
                </a:lnTo>
                <a:lnTo>
                  <a:pt x="1196" y="429"/>
                </a:lnTo>
                <a:lnTo>
                  <a:pt x="1189" y="429"/>
                </a:lnTo>
                <a:lnTo>
                  <a:pt x="1184" y="424"/>
                </a:lnTo>
                <a:lnTo>
                  <a:pt x="1182" y="426"/>
                </a:lnTo>
                <a:lnTo>
                  <a:pt x="1170" y="424"/>
                </a:lnTo>
                <a:lnTo>
                  <a:pt x="1163" y="421"/>
                </a:lnTo>
                <a:lnTo>
                  <a:pt x="1159" y="424"/>
                </a:lnTo>
                <a:lnTo>
                  <a:pt x="1152" y="419"/>
                </a:lnTo>
                <a:lnTo>
                  <a:pt x="1147" y="424"/>
                </a:lnTo>
                <a:lnTo>
                  <a:pt x="1143" y="419"/>
                </a:lnTo>
                <a:lnTo>
                  <a:pt x="1138" y="419"/>
                </a:lnTo>
                <a:lnTo>
                  <a:pt x="1134" y="415"/>
                </a:lnTo>
                <a:lnTo>
                  <a:pt x="1131" y="417"/>
                </a:lnTo>
                <a:lnTo>
                  <a:pt x="1127" y="419"/>
                </a:lnTo>
                <a:lnTo>
                  <a:pt x="1122" y="417"/>
                </a:lnTo>
                <a:lnTo>
                  <a:pt x="1122" y="414"/>
                </a:lnTo>
                <a:lnTo>
                  <a:pt x="1115" y="414"/>
                </a:lnTo>
                <a:lnTo>
                  <a:pt x="1106" y="417"/>
                </a:lnTo>
                <a:lnTo>
                  <a:pt x="1102" y="421"/>
                </a:lnTo>
                <a:lnTo>
                  <a:pt x="1083" y="431"/>
                </a:lnTo>
                <a:lnTo>
                  <a:pt x="1065" y="426"/>
                </a:lnTo>
                <a:lnTo>
                  <a:pt x="1063" y="428"/>
                </a:lnTo>
                <a:lnTo>
                  <a:pt x="1063" y="424"/>
                </a:lnTo>
                <a:lnTo>
                  <a:pt x="1047" y="421"/>
                </a:lnTo>
                <a:lnTo>
                  <a:pt x="1026" y="408"/>
                </a:lnTo>
                <a:lnTo>
                  <a:pt x="1028" y="412"/>
                </a:lnTo>
                <a:lnTo>
                  <a:pt x="1024" y="406"/>
                </a:lnTo>
                <a:lnTo>
                  <a:pt x="1024" y="405"/>
                </a:lnTo>
                <a:lnTo>
                  <a:pt x="1019" y="405"/>
                </a:lnTo>
                <a:lnTo>
                  <a:pt x="1010" y="403"/>
                </a:lnTo>
                <a:lnTo>
                  <a:pt x="989" y="408"/>
                </a:lnTo>
                <a:lnTo>
                  <a:pt x="983" y="412"/>
                </a:lnTo>
                <a:lnTo>
                  <a:pt x="975" y="412"/>
                </a:lnTo>
                <a:lnTo>
                  <a:pt x="976" y="415"/>
                </a:lnTo>
                <a:lnTo>
                  <a:pt x="975" y="422"/>
                </a:lnTo>
                <a:lnTo>
                  <a:pt x="967" y="428"/>
                </a:lnTo>
                <a:lnTo>
                  <a:pt x="944" y="428"/>
                </a:lnTo>
                <a:lnTo>
                  <a:pt x="953" y="435"/>
                </a:lnTo>
                <a:lnTo>
                  <a:pt x="955" y="440"/>
                </a:lnTo>
                <a:lnTo>
                  <a:pt x="953" y="442"/>
                </a:lnTo>
                <a:lnTo>
                  <a:pt x="946" y="438"/>
                </a:lnTo>
                <a:lnTo>
                  <a:pt x="944" y="437"/>
                </a:lnTo>
                <a:lnTo>
                  <a:pt x="946" y="431"/>
                </a:lnTo>
                <a:lnTo>
                  <a:pt x="941" y="428"/>
                </a:lnTo>
                <a:lnTo>
                  <a:pt x="925" y="431"/>
                </a:lnTo>
                <a:lnTo>
                  <a:pt x="923" y="433"/>
                </a:lnTo>
                <a:lnTo>
                  <a:pt x="930" y="431"/>
                </a:lnTo>
                <a:lnTo>
                  <a:pt x="927" y="435"/>
                </a:lnTo>
                <a:lnTo>
                  <a:pt x="918" y="440"/>
                </a:lnTo>
                <a:lnTo>
                  <a:pt x="923" y="435"/>
                </a:lnTo>
                <a:lnTo>
                  <a:pt x="920" y="435"/>
                </a:lnTo>
                <a:lnTo>
                  <a:pt x="914" y="442"/>
                </a:lnTo>
                <a:lnTo>
                  <a:pt x="905" y="444"/>
                </a:lnTo>
                <a:lnTo>
                  <a:pt x="898" y="451"/>
                </a:lnTo>
                <a:lnTo>
                  <a:pt x="909" y="444"/>
                </a:lnTo>
                <a:lnTo>
                  <a:pt x="905" y="449"/>
                </a:lnTo>
                <a:lnTo>
                  <a:pt x="889" y="458"/>
                </a:lnTo>
                <a:lnTo>
                  <a:pt x="875" y="460"/>
                </a:lnTo>
                <a:lnTo>
                  <a:pt x="857" y="451"/>
                </a:lnTo>
                <a:lnTo>
                  <a:pt x="870" y="458"/>
                </a:lnTo>
                <a:lnTo>
                  <a:pt x="865" y="460"/>
                </a:lnTo>
                <a:lnTo>
                  <a:pt x="856" y="453"/>
                </a:lnTo>
                <a:lnTo>
                  <a:pt x="856" y="456"/>
                </a:lnTo>
                <a:lnTo>
                  <a:pt x="845" y="456"/>
                </a:lnTo>
                <a:lnTo>
                  <a:pt x="841" y="460"/>
                </a:lnTo>
                <a:lnTo>
                  <a:pt x="849" y="461"/>
                </a:lnTo>
                <a:lnTo>
                  <a:pt x="849" y="469"/>
                </a:lnTo>
                <a:lnTo>
                  <a:pt x="834" y="479"/>
                </a:lnTo>
                <a:lnTo>
                  <a:pt x="833" y="488"/>
                </a:lnTo>
                <a:lnTo>
                  <a:pt x="824" y="486"/>
                </a:lnTo>
                <a:lnTo>
                  <a:pt x="824" y="493"/>
                </a:lnTo>
                <a:lnTo>
                  <a:pt x="817" y="500"/>
                </a:lnTo>
                <a:lnTo>
                  <a:pt x="813" y="500"/>
                </a:lnTo>
                <a:lnTo>
                  <a:pt x="808" y="495"/>
                </a:lnTo>
                <a:lnTo>
                  <a:pt x="804" y="495"/>
                </a:lnTo>
                <a:lnTo>
                  <a:pt x="792" y="500"/>
                </a:lnTo>
                <a:lnTo>
                  <a:pt x="783" y="499"/>
                </a:lnTo>
                <a:lnTo>
                  <a:pt x="772" y="500"/>
                </a:lnTo>
                <a:lnTo>
                  <a:pt x="763" y="493"/>
                </a:lnTo>
                <a:lnTo>
                  <a:pt x="772" y="493"/>
                </a:lnTo>
                <a:lnTo>
                  <a:pt x="783" y="495"/>
                </a:lnTo>
                <a:lnTo>
                  <a:pt x="804" y="493"/>
                </a:lnTo>
                <a:lnTo>
                  <a:pt x="815" y="477"/>
                </a:lnTo>
                <a:lnTo>
                  <a:pt x="815" y="474"/>
                </a:lnTo>
                <a:lnTo>
                  <a:pt x="818" y="467"/>
                </a:lnTo>
                <a:lnTo>
                  <a:pt x="827" y="461"/>
                </a:lnTo>
                <a:lnTo>
                  <a:pt x="838" y="463"/>
                </a:lnTo>
                <a:lnTo>
                  <a:pt x="833" y="456"/>
                </a:lnTo>
                <a:lnTo>
                  <a:pt x="836" y="449"/>
                </a:lnTo>
                <a:lnTo>
                  <a:pt x="859" y="424"/>
                </a:lnTo>
                <a:lnTo>
                  <a:pt x="859" y="422"/>
                </a:lnTo>
                <a:lnTo>
                  <a:pt x="850" y="421"/>
                </a:lnTo>
                <a:lnTo>
                  <a:pt x="840" y="428"/>
                </a:lnTo>
                <a:lnTo>
                  <a:pt x="827" y="426"/>
                </a:lnTo>
                <a:lnTo>
                  <a:pt x="824" y="422"/>
                </a:lnTo>
                <a:lnTo>
                  <a:pt x="808" y="424"/>
                </a:lnTo>
                <a:lnTo>
                  <a:pt x="806" y="424"/>
                </a:lnTo>
                <a:lnTo>
                  <a:pt x="804" y="424"/>
                </a:lnTo>
                <a:lnTo>
                  <a:pt x="802" y="426"/>
                </a:lnTo>
                <a:lnTo>
                  <a:pt x="799" y="429"/>
                </a:lnTo>
                <a:lnTo>
                  <a:pt x="794" y="435"/>
                </a:lnTo>
                <a:lnTo>
                  <a:pt x="792" y="437"/>
                </a:lnTo>
                <a:lnTo>
                  <a:pt x="783" y="442"/>
                </a:lnTo>
                <a:lnTo>
                  <a:pt x="774" y="449"/>
                </a:lnTo>
                <a:lnTo>
                  <a:pt x="769" y="454"/>
                </a:lnTo>
                <a:lnTo>
                  <a:pt x="785" y="431"/>
                </a:lnTo>
                <a:lnTo>
                  <a:pt x="797" y="428"/>
                </a:lnTo>
                <a:lnTo>
                  <a:pt x="797" y="422"/>
                </a:lnTo>
                <a:lnTo>
                  <a:pt x="813" y="415"/>
                </a:lnTo>
                <a:lnTo>
                  <a:pt x="824" y="417"/>
                </a:lnTo>
                <a:lnTo>
                  <a:pt x="838" y="405"/>
                </a:lnTo>
                <a:lnTo>
                  <a:pt x="847" y="405"/>
                </a:lnTo>
                <a:lnTo>
                  <a:pt x="854" y="415"/>
                </a:lnTo>
                <a:lnTo>
                  <a:pt x="861" y="417"/>
                </a:lnTo>
                <a:lnTo>
                  <a:pt x="870" y="408"/>
                </a:lnTo>
                <a:lnTo>
                  <a:pt x="880" y="387"/>
                </a:lnTo>
                <a:lnTo>
                  <a:pt x="909" y="353"/>
                </a:lnTo>
                <a:lnTo>
                  <a:pt x="916" y="341"/>
                </a:lnTo>
                <a:lnTo>
                  <a:pt x="905" y="344"/>
                </a:lnTo>
                <a:lnTo>
                  <a:pt x="902" y="353"/>
                </a:lnTo>
                <a:lnTo>
                  <a:pt x="893" y="358"/>
                </a:lnTo>
                <a:lnTo>
                  <a:pt x="884" y="355"/>
                </a:lnTo>
                <a:lnTo>
                  <a:pt x="870" y="350"/>
                </a:lnTo>
                <a:lnTo>
                  <a:pt x="856" y="357"/>
                </a:lnTo>
                <a:lnTo>
                  <a:pt x="838" y="351"/>
                </a:lnTo>
                <a:lnTo>
                  <a:pt x="827" y="353"/>
                </a:lnTo>
                <a:lnTo>
                  <a:pt x="818" y="344"/>
                </a:lnTo>
                <a:lnTo>
                  <a:pt x="799" y="346"/>
                </a:lnTo>
                <a:lnTo>
                  <a:pt x="788" y="334"/>
                </a:lnTo>
                <a:lnTo>
                  <a:pt x="801" y="341"/>
                </a:lnTo>
                <a:lnTo>
                  <a:pt x="820" y="339"/>
                </a:lnTo>
                <a:lnTo>
                  <a:pt x="845" y="346"/>
                </a:lnTo>
                <a:lnTo>
                  <a:pt x="857" y="346"/>
                </a:lnTo>
                <a:lnTo>
                  <a:pt x="861" y="327"/>
                </a:lnTo>
                <a:lnTo>
                  <a:pt x="865" y="323"/>
                </a:lnTo>
                <a:lnTo>
                  <a:pt x="861" y="311"/>
                </a:lnTo>
                <a:lnTo>
                  <a:pt x="866" y="295"/>
                </a:lnTo>
                <a:lnTo>
                  <a:pt x="898" y="280"/>
                </a:lnTo>
                <a:lnTo>
                  <a:pt x="905" y="263"/>
                </a:lnTo>
                <a:lnTo>
                  <a:pt x="921" y="256"/>
                </a:lnTo>
                <a:lnTo>
                  <a:pt x="976" y="213"/>
                </a:lnTo>
                <a:lnTo>
                  <a:pt x="998" y="183"/>
                </a:lnTo>
                <a:lnTo>
                  <a:pt x="1007" y="172"/>
                </a:lnTo>
                <a:lnTo>
                  <a:pt x="1042" y="158"/>
                </a:lnTo>
                <a:lnTo>
                  <a:pt x="1069" y="130"/>
                </a:lnTo>
                <a:lnTo>
                  <a:pt x="1079" y="99"/>
                </a:lnTo>
                <a:lnTo>
                  <a:pt x="1081" y="85"/>
                </a:lnTo>
                <a:lnTo>
                  <a:pt x="1065" y="83"/>
                </a:lnTo>
                <a:lnTo>
                  <a:pt x="1063" y="67"/>
                </a:lnTo>
                <a:lnTo>
                  <a:pt x="1074" y="55"/>
                </a:lnTo>
                <a:lnTo>
                  <a:pt x="1078" y="35"/>
                </a:lnTo>
                <a:lnTo>
                  <a:pt x="1083" y="34"/>
                </a:lnTo>
                <a:lnTo>
                  <a:pt x="1088" y="14"/>
                </a:lnTo>
                <a:lnTo>
                  <a:pt x="1058" y="16"/>
                </a:lnTo>
                <a:lnTo>
                  <a:pt x="1051" y="7"/>
                </a:lnTo>
                <a:lnTo>
                  <a:pt x="1044" y="11"/>
                </a:lnTo>
                <a:lnTo>
                  <a:pt x="1024" y="14"/>
                </a:lnTo>
                <a:lnTo>
                  <a:pt x="1017" y="12"/>
                </a:lnTo>
                <a:lnTo>
                  <a:pt x="1010" y="0"/>
                </a:lnTo>
                <a:close/>
                <a:moveTo>
                  <a:pt x="369" y="44"/>
                </a:moveTo>
                <a:lnTo>
                  <a:pt x="366" y="48"/>
                </a:lnTo>
                <a:lnTo>
                  <a:pt x="367" y="51"/>
                </a:lnTo>
                <a:lnTo>
                  <a:pt x="360" y="59"/>
                </a:lnTo>
                <a:lnTo>
                  <a:pt x="353" y="59"/>
                </a:lnTo>
                <a:lnTo>
                  <a:pt x="350" y="66"/>
                </a:lnTo>
                <a:lnTo>
                  <a:pt x="316" y="91"/>
                </a:lnTo>
                <a:lnTo>
                  <a:pt x="311" y="91"/>
                </a:lnTo>
                <a:lnTo>
                  <a:pt x="304" y="103"/>
                </a:lnTo>
                <a:lnTo>
                  <a:pt x="286" y="112"/>
                </a:lnTo>
                <a:lnTo>
                  <a:pt x="280" y="106"/>
                </a:lnTo>
                <a:lnTo>
                  <a:pt x="270" y="117"/>
                </a:lnTo>
                <a:lnTo>
                  <a:pt x="261" y="119"/>
                </a:lnTo>
                <a:lnTo>
                  <a:pt x="243" y="126"/>
                </a:lnTo>
                <a:lnTo>
                  <a:pt x="240" y="133"/>
                </a:lnTo>
                <a:lnTo>
                  <a:pt x="250" y="137"/>
                </a:lnTo>
                <a:lnTo>
                  <a:pt x="241" y="140"/>
                </a:lnTo>
                <a:lnTo>
                  <a:pt x="249" y="156"/>
                </a:lnTo>
                <a:lnTo>
                  <a:pt x="256" y="167"/>
                </a:lnTo>
                <a:lnTo>
                  <a:pt x="256" y="169"/>
                </a:lnTo>
                <a:lnTo>
                  <a:pt x="252" y="167"/>
                </a:lnTo>
                <a:lnTo>
                  <a:pt x="252" y="172"/>
                </a:lnTo>
                <a:lnTo>
                  <a:pt x="257" y="174"/>
                </a:lnTo>
                <a:lnTo>
                  <a:pt x="263" y="177"/>
                </a:lnTo>
                <a:lnTo>
                  <a:pt x="256" y="185"/>
                </a:lnTo>
                <a:lnTo>
                  <a:pt x="250" y="177"/>
                </a:lnTo>
                <a:lnTo>
                  <a:pt x="236" y="169"/>
                </a:lnTo>
                <a:lnTo>
                  <a:pt x="227" y="172"/>
                </a:lnTo>
                <a:lnTo>
                  <a:pt x="224" y="174"/>
                </a:lnTo>
                <a:lnTo>
                  <a:pt x="225" y="179"/>
                </a:lnTo>
                <a:lnTo>
                  <a:pt x="222" y="185"/>
                </a:lnTo>
                <a:lnTo>
                  <a:pt x="220" y="174"/>
                </a:lnTo>
                <a:lnTo>
                  <a:pt x="211" y="174"/>
                </a:lnTo>
                <a:lnTo>
                  <a:pt x="206" y="167"/>
                </a:lnTo>
                <a:lnTo>
                  <a:pt x="215" y="167"/>
                </a:lnTo>
                <a:lnTo>
                  <a:pt x="217" y="161"/>
                </a:lnTo>
                <a:lnTo>
                  <a:pt x="211" y="160"/>
                </a:lnTo>
                <a:lnTo>
                  <a:pt x="208" y="153"/>
                </a:lnTo>
                <a:lnTo>
                  <a:pt x="202" y="158"/>
                </a:lnTo>
                <a:lnTo>
                  <a:pt x="193" y="151"/>
                </a:lnTo>
                <a:lnTo>
                  <a:pt x="192" y="147"/>
                </a:lnTo>
                <a:lnTo>
                  <a:pt x="185" y="160"/>
                </a:lnTo>
                <a:lnTo>
                  <a:pt x="185" y="167"/>
                </a:lnTo>
                <a:lnTo>
                  <a:pt x="188" y="170"/>
                </a:lnTo>
                <a:lnTo>
                  <a:pt x="192" y="172"/>
                </a:lnTo>
                <a:lnTo>
                  <a:pt x="186" y="179"/>
                </a:lnTo>
                <a:lnTo>
                  <a:pt x="185" y="172"/>
                </a:lnTo>
                <a:lnTo>
                  <a:pt x="178" y="170"/>
                </a:lnTo>
                <a:lnTo>
                  <a:pt x="174" y="172"/>
                </a:lnTo>
                <a:lnTo>
                  <a:pt x="176" y="183"/>
                </a:lnTo>
                <a:lnTo>
                  <a:pt x="169" y="190"/>
                </a:lnTo>
                <a:lnTo>
                  <a:pt x="163" y="197"/>
                </a:lnTo>
                <a:lnTo>
                  <a:pt x="170" y="218"/>
                </a:lnTo>
                <a:lnTo>
                  <a:pt x="176" y="224"/>
                </a:lnTo>
                <a:lnTo>
                  <a:pt x="186" y="218"/>
                </a:lnTo>
                <a:lnTo>
                  <a:pt x="188" y="222"/>
                </a:lnTo>
                <a:lnTo>
                  <a:pt x="181" y="227"/>
                </a:lnTo>
                <a:lnTo>
                  <a:pt x="178" y="234"/>
                </a:lnTo>
                <a:lnTo>
                  <a:pt x="185" y="236"/>
                </a:lnTo>
                <a:lnTo>
                  <a:pt x="181" y="241"/>
                </a:lnTo>
                <a:lnTo>
                  <a:pt x="178" y="247"/>
                </a:lnTo>
                <a:lnTo>
                  <a:pt x="174" y="243"/>
                </a:lnTo>
                <a:lnTo>
                  <a:pt x="170" y="250"/>
                </a:lnTo>
                <a:lnTo>
                  <a:pt x="165" y="254"/>
                </a:lnTo>
                <a:lnTo>
                  <a:pt x="167" y="256"/>
                </a:lnTo>
                <a:lnTo>
                  <a:pt x="170" y="252"/>
                </a:lnTo>
                <a:lnTo>
                  <a:pt x="172" y="264"/>
                </a:lnTo>
                <a:lnTo>
                  <a:pt x="178" y="264"/>
                </a:lnTo>
                <a:lnTo>
                  <a:pt x="185" y="272"/>
                </a:lnTo>
                <a:lnTo>
                  <a:pt x="193" y="272"/>
                </a:lnTo>
                <a:lnTo>
                  <a:pt x="206" y="277"/>
                </a:lnTo>
                <a:lnTo>
                  <a:pt x="217" y="284"/>
                </a:lnTo>
                <a:lnTo>
                  <a:pt x="220" y="288"/>
                </a:lnTo>
                <a:lnTo>
                  <a:pt x="220" y="296"/>
                </a:lnTo>
                <a:lnTo>
                  <a:pt x="217" y="295"/>
                </a:lnTo>
                <a:lnTo>
                  <a:pt x="204" y="291"/>
                </a:lnTo>
                <a:lnTo>
                  <a:pt x="199" y="295"/>
                </a:lnTo>
                <a:lnTo>
                  <a:pt x="197" y="300"/>
                </a:lnTo>
                <a:lnTo>
                  <a:pt x="202" y="305"/>
                </a:lnTo>
                <a:lnTo>
                  <a:pt x="202" y="307"/>
                </a:lnTo>
                <a:lnTo>
                  <a:pt x="199" y="307"/>
                </a:lnTo>
                <a:lnTo>
                  <a:pt x="192" y="309"/>
                </a:lnTo>
                <a:lnTo>
                  <a:pt x="188" y="307"/>
                </a:lnTo>
                <a:lnTo>
                  <a:pt x="185" y="314"/>
                </a:lnTo>
                <a:lnTo>
                  <a:pt x="178" y="321"/>
                </a:lnTo>
                <a:lnTo>
                  <a:pt x="170" y="325"/>
                </a:lnTo>
                <a:lnTo>
                  <a:pt x="167" y="321"/>
                </a:lnTo>
                <a:lnTo>
                  <a:pt x="162" y="318"/>
                </a:lnTo>
                <a:lnTo>
                  <a:pt x="156" y="319"/>
                </a:lnTo>
                <a:lnTo>
                  <a:pt x="158" y="328"/>
                </a:lnTo>
                <a:lnTo>
                  <a:pt x="165" y="332"/>
                </a:lnTo>
                <a:lnTo>
                  <a:pt x="174" y="346"/>
                </a:lnTo>
                <a:lnTo>
                  <a:pt x="188" y="367"/>
                </a:lnTo>
                <a:lnTo>
                  <a:pt x="195" y="362"/>
                </a:lnTo>
                <a:lnTo>
                  <a:pt x="206" y="353"/>
                </a:lnTo>
                <a:lnTo>
                  <a:pt x="211" y="344"/>
                </a:lnTo>
                <a:lnTo>
                  <a:pt x="213" y="341"/>
                </a:lnTo>
                <a:lnTo>
                  <a:pt x="218" y="337"/>
                </a:lnTo>
                <a:lnTo>
                  <a:pt x="220" y="332"/>
                </a:lnTo>
                <a:lnTo>
                  <a:pt x="225" y="334"/>
                </a:lnTo>
                <a:lnTo>
                  <a:pt x="231" y="337"/>
                </a:lnTo>
                <a:lnTo>
                  <a:pt x="231" y="327"/>
                </a:lnTo>
                <a:lnTo>
                  <a:pt x="240" y="328"/>
                </a:lnTo>
                <a:lnTo>
                  <a:pt x="245" y="330"/>
                </a:lnTo>
                <a:lnTo>
                  <a:pt x="245" y="323"/>
                </a:lnTo>
                <a:lnTo>
                  <a:pt x="241" y="319"/>
                </a:lnTo>
                <a:lnTo>
                  <a:pt x="238" y="312"/>
                </a:lnTo>
                <a:lnTo>
                  <a:pt x="231" y="309"/>
                </a:lnTo>
                <a:lnTo>
                  <a:pt x="233" y="303"/>
                </a:lnTo>
                <a:lnTo>
                  <a:pt x="231" y="298"/>
                </a:lnTo>
                <a:lnTo>
                  <a:pt x="240" y="298"/>
                </a:lnTo>
                <a:lnTo>
                  <a:pt x="249" y="305"/>
                </a:lnTo>
                <a:lnTo>
                  <a:pt x="261" y="307"/>
                </a:lnTo>
                <a:lnTo>
                  <a:pt x="263" y="300"/>
                </a:lnTo>
                <a:lnTo>
                  <a:pt x="252" y="293"/>
                </a:lnTo>
                <a:lnTo>
                  <a:pt x="261" y="289"/>
                </a:lnTo>
                <a:lnTo>
                  <a:pt x="249" y="261"/>
                </a:lnTo>
                <a:lnTo>
                  <a:pt x="268" y="293"/>
                </a:lnTo>
                <a:lnTo>
                  <a:pt x="277" y="293"/>
                </a:lnTo>
                <a:lnTo>
                  <a:pt x="282" y="295"/>
                </a:lnTo>
                <a:lnTo>
                  <a:pt x="289" y="293"/>
                </a:lnTo>
                <a:lnTo>
                  <a:pt x="293" y="289"/>
                </a:lnTo>
                <a:lnTo>
                  <a:pt x="296" y="289"/>
                </a:lnTo>
                <a:lnTo>
                  <a:pt x="304" y="284"/>
                </a:lnTo>
                <a:lnTo>
                  <a:pt x="307" y="286"/>
                </a:lnTo>
                <a:lnTo>
                  <a:pt x="309" y="277"/>
                </a:lnTo>
                <a:lnTo>
                  <a:pt x="314" y="275"/>
                </a:lnTo>
                <a:lnTo>
                  <a:pt x="314" y="266"/>
                </a:lnTo>
                <a:lnTo>
                  <a:pt x="284" y="257"/>
                </a:lnTo>
                <a:lnTo>
                  <a:pt x="318" y="254"/>
                </a:lnTo>
                <a:lnTo>
                  <a:pt x="328" y="261"/>
                </a:lnTo>
                <a:lnTo>
                  <a:pt x="334" y="254"/>
                </a:lnTo>
                <a:lnTo>
                  <a:pt x="337" y="243"/>
                </a:lnTo>
                <a:lnTo>
                  <a:pt x="318" y="240"/>
                </a:lnTo>
                <a:lnTo>
                  <a:pt x="332" y="238"/>
                </a:lnTo>
                <a:lnTo>
                  <a:pt x="336" y="231"/>
                </a:lnTo>
                <a:lnTo>
                  <a:pt x="334" y="224"/>
                </a:lnTo>
                <a:lnTo>
                  <a:pt x="328" y="220"/>
                </a:lnTo>
                <a:lnTo>
                  <a:pt x="321" y="224"/>
                </a:lnTo>
                <a:lnTo>
                  <a:pt x="314" y="220"/>
                </a:lnTo>
                <a:lnTo>
                  <a:pt x="311" y="222"/>
                </a:lnTo>
                <a:lnTo>
                  <a:pt x="289" y="220"/>
                </a:lnTo>
                <a:lnTo>
                  <a:pt x="314" y="215"/>
                </a:lnTo>
                <a:lnTo>
                  <a:pt x="321" y="208"/>
                </a:lnTo>
                <a:lnTo>
                  <a:pt x="330" y="204"/>
                </a:lnTo>
                <a:lnTo>
                  <a:pt x="337" y="206"/>
                </a:lnTo>
                <a:lnTo>
                  <a:pt x="337" y="201"/>
                </a:lnTo>
                <a:lnTo>
                  <a:pt x="332" y="199"/>
                </a:lnTo>
                <a:lnTo>
                  <a:pt x="337" y="197"/>
                </a:lnTo>
                <a:lnTo>
                  <a:pt x="334" y="185"/>
                </a:lnTo>
                <a:lnTo>
                  <a:pt x="339" y="179"/>
                </a:lnTo>
                <a:lnTo>
                  <a:pt x="344" y="181"/>
                </a:lnTo>
                <a:lnTo>
                  <a:pt x="350" y="176"/>
                </a:lnTo>
                <a:lnTo>
                  <a:pt x="357" y="176"/>
                </a:lnTo>
                <a:lnTo>
                  <a:pt x="364" y="186"/>
                </a:lnTo>
                <a:lnTo>
                  <a:pt x="373" y="185"/>
                </a:lnTo>
                <a:lnTo>
                  <a:pt x="376" y="179"/>
                </a:lnTo>
                <a:lnTo>
                  <a:pt x="385" y="172"/>
                </a:lnTo>
                <a:lnTo>
                  <a:pt x="392" y="156"/>
                </a:lnTo>
                <a:lnTo>
                  <a:pt x="387" y="151"/>
                </a:lnTo>
                <a:lnTo>
                  <a:pt x="380" y="158"/>
                </a:lnTo>
                <a:lnTo>
                  <a:pt x="371" y="169"/>
                </a:lnTo>
                <a:lnTo>
                  <a:pt x="366" y="169"/>
                </a:lnTo>
                <a:lnTo>
                  <a:pt x="360" y="174"/>
                </a:lnTo>
                <a:lnTo>
                  <a:pt x="355" y="172"/>
                </a:lnTo>
                <a:lnTo>
                  <a:pt x="348" y="165"/>
                </a:lnTo>
                <a:lnTo>
                  <a:pt x="343" y="169"/>
                </a:lnTo>
                <a:lnTo>
                  <a:pt x="337" y="167"/>
                </a:lnTo>
                <a:lnTo>
                  <a:pt x="341" y="161"/>
                </a:lnTo>
                <a:lnTo>
                  <a:pt x="351" y="160"/>
                </a:lnTo>
                <a:lnTo>
                  <a:pt x="351" y="147"/>
                </a:lnTo>
                <a:lnTo>
                  <a:pt x="359" y="147"/>
                </a:lnTo>
                <a:lnTo>
                  <a:pt x="364" y="138"/>
                </a:lnTo>
                <a:lnTo>
                  <a:pt x="369" y="138"/>
                </a:lnTo>
                <a:lnTo>
                  <a:pt x="380" y="121"/>
                </a:lnTo>
                <a:lnTo>
                  <a:pt x="389" y="119"/>
                </a:lnTo>
                <a:lnTo>
                  <a:pt x="382" y="114"/>
                </a:lnTo>
                <a:lnTo>
                  <a:pt x="378" y="106"/>
                </a:lnTo>
                <a:lnTo>
                  <a:pt x="383" y="91"/>
                </a:lnTo>
                <a:lnTo>
                  <a:pt x="389" y="87"/>
                </a:lnTo>
                <a:lnTo>
                  <a:pt x="389" y="82"/>
                </a:lnTo>
                <a:lnTo>
                  <a:pt x="385" y="75"/>
                </a:lnTo>
                <a:lnTo>
                  <a:pt x="387" y="66"/>
                </a:lnTo>
                <a:lnTo>
                  <a:pt x="382" y="60"/>
                </a:lnTo>
                <a:lnTo>
                  <a:pt x="380" y="51"/>
                </a:lnTo>
                <a:lnTo>
                  <a:pt x="369" y="44"/>
                </a:lnTo>
                <a:close/>
                <a:moveTo>
                  <a:pt x="224" y="144"/>
                </a:moveTo>
                <a:lnTo>
                  <a:pt x="227" y="158"/>
                </a:lnTo>
                <a:lnTo>
                  <a:pt x="231" y="158"/>
                </a:lnTo>
                <a:lnTo>
                  <a:pt x="225" y="161"/>
                </a:lnTo>
                <a:lnTo>
                  <a:pt x="227" y="165"/>
                </a:lnTo>
                <a:lnTo>
                  <a:pt x="236" y="165"/>
                </a:lnTo>
                <a:lnTo>
                  <a:pt x="245" y="169"/>
                </a:lnTo>
                <a:lnTo>
                  <a:pt x="245" y="160"/>
                </a:lnTo>
                <a:lnTo>
                  <a:pt x="236" y="153"/>
                </a:lnTo>
                <a:lnTo>
                  <a:pt x="233" y="146"/>
                </a:lnTo>
                <a:lnTo>
                  <a:pt x="224" y="144"/>
                </a:lnTo>
                <a:close/>
                <a:moveTo>
                  <a:pt x="328" y="213"/>
                </a:moveTo>
                <a:lnTo>
                  <a:pt x="320" y="217"/>
                </a:lnTo>
                <a:lnTo>
                  <a:pt x="330" y="218"/>
                </a:lnTo>
                <a:lnTo>
                  <a:pt x="328" y="213"/>
                </a:lnTo>
                <a:close/>
                <a:moveTo>
                  <a:pt x="162" y="234"/>
                </a:moveTo>
                <a:lnTo>
                  <a:pt x="153" y="238"/>
                </a:lnTo>
                <a:lnTo>
                  <a:pt x="156" y="245"/>
                </a:lnTo>
                <a:lnTo>
                  <a:pt x="162" y="245"/>
                </a:lnTo>
                <a:lnTo>
                  <a:pt x="165" y="248"/>
                </a:lnTo>
                <a:lnTo>
                  <a:pt x="169" y="245"/>
                </a:lnTo>
                <a:lnTo>
                  <a:pt x="167" y="236"/>
                </a:lnTo>
                <a:lnTo>
                  <a:pt x="162" y="234"/>
                </a:lnTo>
                <a:close/>
                <a:moveTo>
                  <a:pt x="547" y="259"/>
                </a:moveTo>
                <a:lnTo>
                  <a:pt x="543" y="268"/>
                </a:lnTo>
                <a:lnTo>
                  <a:pt x="549" y="270"/>
                </a:lnTo>
                <a:lnTo>
                  <a:pt x="552" y="268"/>
                </a:lnTo>
                <a:lnTo>
                  <a:pt x="549" y="266"/>
                </a:lnTo>
                <a:lnTo>
                  <a:pt x="550" y="263"/>
                </a:lnTo>
                <a:lnTo>
                  <a:pt x="547" y="259"/>
                </a:lnTo>
                <a:close/>
                <a:moveTo>
                  <a:pt x="188" y="286"/>
                </a:moveTo>
                <a:lnTo>
                  <a:pt x="181" y="286"/>
                </a:lnTo>
                <a:lnTo>
                  <a:pt x="176" y="295"/>
                </a:lnTo>
                <a:lnTo>
                  <a:pt x="169" y="295"/>
                </a:lnTo>
                <a:lnTo>
                  <a:pt x="169" y="300"/>
                </a:lnTo>
                <a:lnTo>
                  <a:pt x="179" y="296"/>
                </a:lnTo>
                <a:lnTo>
                  <a:pt x="183" y="300"/>
                </a:lnTo>
                <a:lnTo>
                  <a:pt x="190" y="293"/>
                </a:lnTo>
                <a:lnTo>
                  <a:pt x="188" y="286"/>
                </a:lnTo>
                <a:close/>
                <a:moveTo>
                  <a:pt x="254" y="309"/>
                </a:moveTo>
                <a:lnTo>
                  <a:pt x="252" y="314"/>
                </a:lnTo>
                <a:lnTo>
                  <a:pt x="261" y="319"/>
                </a:lnTo>
                <a:lnTo>
                  <a:pt x="268" y="318"/>
                </a:lnTo>
                <a:lnTo>
                  <a:pt x="265" y="312"/>
                </a:lnTo>
                <a:lnTo>
                  <a:pt x="254" y="309"/>
                </a:lnTo>
                <a:close/>
                <a:moveTo>
                  <a:pt x="133" y="335"/>
                </a:moveTo>
                <a:lnTo>
                  <a:pt x="122" y="339"/>
                </a:lnTo>
                <a:lnTo>
                  <a:pt x="130" y="346"/>
                </a:lnTo>
                <a:lnTo>
                  <a:pt x="138" y="341"/>
                </a:lnTo>
                <a:lnTo>
                  <a:pt x="133" y="335"/>
                </a:lnTo>
                <a:close/>
                <a:moveTo>
                  <a:pt x="146" y="357"/>
                </a:moveTo>
                <a:lnTo>
                  <a:pt x="137" y="358"/>
                </a:lnTo>
                <a:lnTo>
                  <a:pt x="130" y="369"/>
                </a:lnTo>
                <a:lnTo>
                  <a:pt x="138" y="371"/>
                </a:lnTo>
                <a:lnTo>
                  <a:pt x="146" y="366"/>
                </a:lnTo>
                <a:lnTo>
                  <a:pt x="149" y="360"/>
                </a:lnTo>
                <a:lnTo>
                  <a:pt x="146" y="357"/>
                </a:lnTo>
                <a:close/>
                <a:moveTo>
                  <a:pt x="110" y="373"/>
                </a:moveTo>
                <a:lnTo>
                  <a:pt x="103" y="376"/>
                </a:lnTo>
                <a:lnTo>
                  <a:pt x="103" y="382"/>
                </a:lnTo>
                <a:lnTo>
                  <a:pt x="98" y="383"/>
                </a:lnTo>
                <a:lnTo>
                  <a:pt x="96" y="390"/>
                </a:lnTo>
                <a:lnTo>
                  <a:pt x="92" y="398"/>
                </a:lnTo>
                <a:lnTo>
                  <a:pt x="87" y="396"/>
                </a:lnTo>
                <a:lnTo>
                  <a:pt x="80" y="385"/>
                </a:lnTo>
                <a:lnTo>
                  <a:pt x="67" y="385"/>
                </a:lnTo>
                <a:lnTo>
                  <a:pt x="69" y="387"/>
                </a:lnTo>
                <a:lnTo>
                  <a:pt x="66" y="398"/>
                </a:lnTo>
                <a:lnTo>
                  <a:pt x="60" y="406"/>
                </a:lnTo>
                <a:lnTo>
                  <a:pt x="53" y="406"/>
                </a:lnTo>
                <a:lnTo>
                  <a:pt x="62" y="417"/>
                </a:lnTo>
                <a:lnTo>
                  <a:pt x="67" y="422"/>
                </a:lnTo>
                <a:lnTo>
                  <a:pt x="78" y="424"/>
                </a:lnTo>
                <a:lnTo>
                  <a:pt x="89" y="444"/>
                </a:lnTo>
                <a:lnTo>
                  <a:pt x="89" y="456"/>
                </a:lnTo>
                <a:lnTo>
                  <a:pt x="94" y="454"/>
                </a:lnTo>
                <a:lnTo>
                  <a:pt x="99" y="449"/>
                </a:lnTo>
                <a:lnTo>
                  <a:pt x="103" y="456"/>
                </a:lnTo>
                <a:lnTo>
                  <a:pt x="108" y="460"/>
                </a:lnTo>
                <a:lnTo>
                  <a:pt x="114" y="463"/>
                </a:lnTo>
                <a:lnTo>
                  <a:pt x="126" y="467"/>
                </a:lnTo>
                <a:lnTo>
                  <a:pt x="130" y="465"/>
                </a:lnTo>
                <a:lnTo>
                  <a:pt x="124" y="456"/>
                </a:lnTo>
                <a:lnTo>
                  <a:pt x="122" y="451"/>
                </a:lnTo>
                <a:lnTo>
                  <a:pt x="130" y="451"/>
                </a:lnTo>
                <a:lnTo>
                  <a:pt x="142" y="454"/>
                </a:lnTo>
                <a:lnTo>
                  <a:pt x="147" y="442"/>
                </a:lnTo>
                <a:lnTo>
                  <a:pt x="147" y="435"/>
                </a:lnTo>
                <a:lnTo>
                  <a:pt x="140" y="435"/>
                </a:lnTo>
                <a:lnTo>
                  <a:pt x="110" y="433"/>
                </a:lnTo>
                <a:lnTo>
                  <a:pt x="135" y="429"/>
                </a:lnTo>
                <a:lnTo>
                  <a:pt x="146" y="433"/>
                </a:lnTo>
                <a:lnTo>
                  <a:pt x="151" y="431"/>
                </a:lnTo>
                <a:lnTo>
                  <a:pt x="154" y="419"/>
                </a:lnTo>
                <a:lnTo>
                  <a:pt x="144" y="421"/>
                </a:lnTo>
                <a:lnTo>
                  <a:pt x="144" y="414"/>
                </a:lnTo>
                <a:lnTo>
                  <a:pt x="144" y="410"/>
                </a:lnTo>
                <a:lnTo>
                  <a:pt x="135" y="406"/>
                </a:lnTo>
                <a:lnTo>
                  <a:pt x="137" y="401"/>
                </a:lnTo>
                <a:lnTo>
                  <a:pt x="133" y="398"/>
                </a:lnTo>
                <a:lnTo>
                  <a:pt x="137" y="394"/>
                </a:lnTo>
                <a:lnTo>
                  <a:pt x="142" y="389"/>
                </a:lnTo>
                <a:lnTo>
                  <a:pt x="144" y="382"/>
                </a:lnTo>
                <a:lnTo>
                  <a:pt x="138" y="374"/>
                </a:lnTo>
                <a:lnTo>
                  <a:pt x="131" y="376"/>
                </a:lnTo>
                <a:lnTo>
                  <a:pt x="126" y="383"/>
                </a:lnTo>
                <a:lnTo>
                  <a:pt x="121" y="385"/>
                </a:lnTo>
                <a:lnTo>
                  <a:pt x="124" y="390"/>
                </a:lnTo>
                <a:lnTo>
                  <a:pt x="121" y="394"/>
                </a:lnTo>
                <a:lnTo>
                  <a:pt x="114" y="396"/>
                </a:lnTo>
                <a:lnTo>
                  <a:pt x="112" y="392"/>
                </a:lnTo>
                <a:lnTo>
                  <a:pt x="107" y="390"/>
                </a:lnTo>
                <a:lnTo>
                  <a:pt x="107" y="385"/>
                </a:lnTo>
                <a:lnTo>
                  <a:pt x="110" y="378"/>
                </a:lnTo>
                <a:lnTo>
                  <a:pt x="110" y="373"/>
                </a:lnTo>
                <a:close/>
                <a:moveTo>
                  <a:pt x="87" y="382"/>
                </a:moveTo>
                <a:lnTo>
                  <a:pt x="83" y="385"/>
                </a:lnTo>
                <a:lnTo>
                  <a:pt x="89" y="389"/>
                </a:lnTo>
                <a:lnTo>
                  <a:pt x="94" y="382"/>
                </a:lnTo>
                <a:lnTo>
                  <a:pt x="87" y="382"/>
                </a:lnTo>
                <a:close/>
                <a:moveTo>
                  <a:pt x="327" y="383"/>
                </a:moveTo>
                <a:lnTo>
                  <a:pt x="327" y="394"/>
                </a:lnTo>
                <a:lnTo>
                  <a:pt x="320" y="401"/>
                </a:lnTo>
                <a:lnTo>
                  <a:pt x="312" y="401"/>
                </a:lnTo>
                <a:lnTo>
                  <a:pt x="307" y="408"/>
                </a:lnTo>
                <a:lnTo>
                  <a:pt x="312" y="422"/>
                </a:lnTo>
                <a:lnTo>
                  <a:pt x="314" y="431"/>
                </a:lnTo>
                <a:lnTo>
                  <a:pt x="321" y="431"/>
                </a:lnTo>
                <a:lnTo>
                  <a:pt x="316" y="442"/>
                </a:lnTo>
                <a:lnTo>
                  <a:pt x="312" y="445"/>
                </a:lnTo>
                <a:lnTo>
                  <a:pt x="316" y="454"/>
                </a:lnTo>
                <a:lnTo>
                  <a:pt x="316" y="461"/>
                </a:lnTo>
                <a:lnTo>
                  <a:pt x="311" y="458"/>
                </a:lnTo>
                <a:lnTo>
                  <a:pt x="309" y="465"/>
                </a:lnTo>
                <a:lnTo>
                  <a:pt x="302" y="470"/>
                </a:lnTo>
                <a:lnTo>
                  <a:pt x="302" y="461"/>
                </a:lnTo>
                <a:lnTo>
                  <a:pt x="295" y="469"/>
                </a:lnTo>
                <a:lnTo>
                  <a:pt x="277" y="445"/>
                </a:lnTo>
                <a:lnTo>
                  <a:pt x="272" y="429"/>
                </a:lnTo>
                <a:lnTo>
                  <a:pt x="259" y="421"/>
                </a:lnTo>
                <a:lnTo>
                  <a:pt x="252" y="444"/>
                </a:lnTo>
                <a:lnTo>
                  <a:pt x="259" y="447"/>
                </a:lnTo>
                <a:lnTo>
                  <a:pt x="273" y="463"/>
                </a:lnTo>
                <a:lnTo>
                  <a:pt x="272" y="469"/>
                </a:lnTo>
                <a:lnTo>
                  <a:pt x="266" y="463"/>
                </a:lnTo>
                <a:lnTo>
                  <a:pt x="256" y="463"/>
                </a:lnTo>
                <a:lnTo>
                  <a:pt x="259" y="481"/>
                </a:lnTo>
                <a:lnTo>
                  <a:pt x="268" y="493"/>
                </a:lnTo>
                <a:lnTo>
                  <a:pt x="265" y="497"/>
                </a:lnTo>
                <a:lnTo>
                  <a:pt x="259" y="490"/>
                </a:lnTo>
                <a:lnTo>
                  <a:pt x="256" y="493"/>
                </a:lnTo>
                <a:lnTo>
                  <a:pt x="250" y="483"/>
                </a:lnTo>
                <a:lnTo>
                  <a:pt x="238" y="458"/>
                </a:lnTo>
                <a:lnTo>
                  <a:pt x="231" y="463"/>
                </a:lnTo>
                <a:lnTo>
                  <a:pt x="234" y="483"/>
                </a:lnTo>
                <a:lnTo>
                  <a:pt x="222" y="481"/>
                </a:lnTo>
                <a:lnTo>
                  <a:pt x="220" y="495"/>
                </a:lnTo>
                <a:lnTo>
                  <a:pt x="229" y="499"/>
                </a:lnTo>
                <a:lnTo>
                  <a:pt x="231" y="509"/>
                </a:lnTo>
                <a:lnTo>
                  <a:pt x="229" y="511"/>
                </a:lnTo>
                <a:lnTo>
                  <a:pt x="233" y="518"/>
                </a:lnTo>
                <a:lnTo>
                  <a:pt x="238" y="518"/>
                </a:lnTo>
                <a:lnTo>
                  <a:pt x="252" y="527"/>
                </a:lnTo>
                <a:lnTo>
                  <a:pt x="263" y="538"/>
                </a:lnTo>
                <a:lnTo>
                  <a:pt x="268" y="534"/>
                </a:lnTo>
                <a:lnTo>
                  <a:pt x="268" y="515"/>
                </a:lnTo>
                <a:lnTo>
                  <a:pt x="277" y="509"/>
                </a:lnTo>
                <a:lnTo>
                  <a:pt x="279" y="522"/>
                </a:lnTo>
                <a:lnTo>
                  <a:pt x="286" y="509"/>
                </a:lnTo>
                <a:lnTo>
                  <a:pt x="289" y="520"/>
                </a:lnTo>
                <a:lnTo>
                  <a:pt x="291" y="536"/>
                </a:lnTo>
                <a:lnTo>
                  <a:pt x="305" y="532"/>
                </a:lnTo>
                <a:lnTo>
                  <a:pt x="307" y="541"/>
                </a:lnTo>
                <a:lnTo>
                  <a:pt x="295" y="541"/>
                </a:lnTo>
                <a:lnTo>
                  <a:pt x="288" y="547"/>
                </a:lnTo>
                <a:lnTo>
                  <a:pt x="286" y="557"/>
                </a:lnTo>
                <a:lnTo>
                  <a:pt x="289" y="559"/>
                </a:lnTo>
                <a:lnTo>
                  <a:pt x="312" y="602"/>
                </a:lnTo>
                <a:lnTo>
                  <a:pt x="325" y="596"/>
                </a:lnTo>
                <a:lnTo>
                  <a:pt x="318" y="612"/>
                </a:lnTo>
                <a:lnTo>
                  <a:pt x="343" y="609"/>
                </a:lnTo>
                <a:lnTo>
                  <a:pt x="351" y="609"/>
                </a:lnTo>
                <a:lnTo>
                  <a:pt x="353" y="602"/>
                </a:lnTo>
                <a:lnTo>
                  <a:pt x="364" y="603"/>
                </a:lnTo>
                <a:lnTo>
                  <a:pt x="366" y="626"/>
                </a:lnTo>
                <a:lnTo>
                  <a:pt x="371" y="630"/>
                </a:lnTo>
                <a:lnTo>
                  <a:pt x="385" y="609"/>
                </a:lnTo>
                <a:lnTo>
                  <a:pt x="385" y="591"/>
                </a:lnTo>
                <a:lnTo>
                  <a:pt x="392" y="603"/>
                </a:lnTo>
                <a:lnTo>
                  <a:pt x="396" y="614"/>
                </a:lnTo>
                <a:lnTo>
                  <a:pt x="414" y="614"/>
                </a:lnTo>
                <a:lnTo>
                  <a:pt x="399" y="628"/>
                </a:lnTo>
                <a:lnTo>
                  <a:pt x="389" y="646"/>
                </a:lnTo>
                <a:lnTo>
                  <a:pt x="382" y="660"/>
                </a:lnTo>
                <a:lnTo>
                  <a:pt x="383" y="678"/>
                </a:lnTo>
                <a:lnTo>
                  <a:pt x="401" y="673"/>
                </a:lnTo>
                <a:lnTo>
                  <a:pt x="412" y="662"/>
                </a:lnTo>
                <a:lnTo>
                  <a:pt x="426" y="641"/>
                </a:lnTo>
                <a:lnTo>
                  <a:pt x="435" y="639"/>
                </a:lnTo>
                <a:lnTo>
                  <a:pt x="438" y="623"/>
                </a:lnTo>
                <a:lnTo>
                  <a:pt x="437" y="614"/>
                </a:lnTo>
                <a:lnTo>
                  <a:pt x="446" y="618"/>
                </a:lnTo>
                <a:lnTo>
                  <a:pt x="467" y="603"/>
                </a:lnTo>
                <a:lnTo>
                  <a:pt x="470" y="591"/>
                </a:lnTo>
                <a:lnTo>
                  <a:pt x="470" y="579"/>
                </a:lnTo>
                <a:lnTo>
                  <a:pt x="460" y="579"/>
                </a:lnTo>
                <a:lnTo>
                  <a:pt x="453" y="573"/>
                </a:lnTo>
                <a:lnTo>
                  <a:pt x="424" y="586"/>
                </a:lnTo>
                <a:lnTo>
                  <a:pt x="415" y="586"/>
                </a:lnTo>
                <a:lnTo>
                  <a:pt x="412" y="577"/>
                </a:lnTo>
                <a:lnTo>
                  <a:pt x="396" y="573"/>
                </a:lnTo>
                <a:lnTo>
                  <a:pt x="391" y="566"/>
                </a:lnTo>
                <a:lnTo>
                  <a:pt x="378" y="571"/>
                </a:lnTo>
                <a:lnTo>
                  <a:pt x="385" y="561"/>
                </a:lnTo>
                <a:lnTo>
                  <a:pt x="383" y="554"/>
                </a:lnTo>
                <a:lnTo>
                  <a:pt x="371" y="550"/>
                </a:lnTo>
                <a:lnTo>
                  <a:pt x="371" y="541"/>
                </a:lnTo>
                <a:lnTo>
                  <a:pt x="364" y="527"/>
                </a:lnTo>
                <a:lnTo>
                  <a:pt x="369" y="520"/>
                </a:lnTo>
                <a:lnTo>
                  <a:pt x="367" y="513"/>
                </a:lnTo>
                <a:lnTo>
                  <a:pt x="351" y="516"/>
                </a:lnTo>
                <a:lnTo>
                  <a:pt x="353" y="508"/>
                </a:lnTo>
                <a:lnTo>
                  <a:pt x="364" y="504"/>
                </a:lnTo>
                <a:lnTo>
                  <a:pt x="367" y="463"/>
                </a:lnTo>
                <a:lnTo>
                  <a:pt x="371" y="437"/>
                </a:lnTo>
                <a:lnTo>
                  <a:pt x="360" y="415"/>
                </a:lnTo>
                <a:lnTo>
                  <a:pt x="351" y="414"/>
                </a:lnTo>
                <a:lnTo>
                  <a:pt x="343" y="390"/>
                </a:lnTo>
                <a:lnTo>
                  <a:pt x="334" y="385"/>
                </a:lnTo>
                <a:lnTo>
                  <a:pt x="327" y="383"/>
                </a:lnTo>
                <a:close/>
                <a:moveTo>
                  <a:pt x="156" y="390"/>
                </a:moveTo>
                <a:lnTo>
                  <a:pt x="153" y="392"/>
                </a:lnTo>
                <a:lnTo>
                  <a:pt x="153" y="396"/>
                </a:lnTo>
                <a:lnTo>
                  <a:pt x="144" y="394"/>
                </a:lnTo>
                <a:lnTo>
                  <a:pt x="140" y="398"/>
                </a:lnTo>
                <a:lnTo>
                  <a:pt x="140" y="401"/>
                </a:lnTo>
                <a:lnTo>
                  <a:pt x="142" y="405"/>
                </a:lnTo>
                <a:lnTo>
                  <a:pt x="147" y="406"/>
                </a:lnTo>
                <a:lnTo>
                  <a:pt x="153" y="403"/>
                </a:lnTo>
                <a:lnTo>
                  <a:pt x="151" y="408"/>
                </a:lnTo>
                <a:lnTo>
                  <a:pt x="156" y="414"/>
                </a:lnTo>
                <a:lnTo>
                  <a:pt x="165" y="399"/>
                </a:lnTo>
                <a:lnTo>
                  <a:pt x="162" y="398"/>
                </a:lnTo>
                <a:lnTo>
                  <a:pt x="158" y="398"/>
                </a:lnTo>
                <a:lnTo>
                  <a:pt x="156" y="390"/>
                </a:lnTo>
                <a:close/>
                <a:moveTo>
                  <a:pt x="410" y="440"/>
                </a:moveTo>
                <a:lnTo>
                  <a:pt x="401" y="461"/>
                </a:lnTo>
                <a:lnTo>
                  <a:pt x="407" y="469"/>
                </a:lnTo>
                <a:lnTo>
                  <a:pt x="414" y="445"/>
                </a:lnTo>
                <a:lnTo>
                  <a:pt x="410" y="440"/>
                </a:lnTo>
                <a:close/>
                <a:moveTo>
                  <a:pt x="131" y="456"/>
                </a:moveTo>
                <a:lnTo>
                  <a:pt x="131" y="460"/>
                </a:lnTo>
                <a:lnTo>
                  <a:pt x="133" y="463"/>
                </a:lnTo>
                <a:lnTo>
                  <a:pt x="131" y="469"/>
                </a:lnTo>
                <a:lnTo>
                  <a:pt x="135" y="470"/>
                </a:lnTo>
                <a:lnTo>
                  <a:pt x="140" y="465"/>
                </a:lnTo>
                <a:lnTo>
                  <a:pt x="137" y="461"/>
                </a:lnTo>
                <a:lnTo>
                  <a:pt x="138" y="460"/>
                </a:lnTo>
                <a:lnTo>
                  <a:pt x="137" y="456"/>
                </a:lnTo>
                <a:lnTo>
                  <a:pt x="131" y="456"/>
                </a:lnTo>
                <a:close/>
                <a:moveTo>
                  <a:pt x="98" y="456"/>
                </a:moveTo>
                <a:lnTo>
                  <a:pt x="89" y="460"/>
                </a:lnTo>
                <a:lnTo>
                  <a:pt x="87" y="465"/>
                </a:lnTo>
                <a:lnTo>
                  <a:pt x="82" y="465"/>
                </a:lnTo>
                <a:lnTo>
                  <a:pt x="80" y="470"/>
                </a:lnTo>
                <a:lnTo>
                  <a:pt x="80" y="476"/>
                </a:lnTo>
                <a:lnTo>
                  <a:pt x="83" y="486"/>
                </a:lnTo>
                <a:lnTo>
                  <a:pt x="105" y="499"/>
                </a:lnTo>
                <a:lnTo>
                  <a:pt x="112" y="499"/>
                </a:lnTo>
                <a:lnTo>
                  <a:pt x="115" y="497"/>
                </a:lnTo>
                <a:lnTo>
                  <a:pt x="119" y="495"/>
                </a:lnTo>
                <a:lnTo>
                  <a:pt x="126" y="493"/>
                </a:lnTo>
                <a:lnTo>
                  <a:pt x="128" y="488"/>
                </a:lnTo>
                <a:lnTo>
                  <a:pt x="124" y="484"/>
                </a:lnTo>
                <a:lnTo>
                  <a:pt x="117" y="483"/>
                </a:lnTo>
                <a:lnTo>
                  <a:pt x="117" y="486"/>
                </a:lnTo>
                <a:lnTo>
                  <a:pt x="110" y="483"/>
                </a:lnTo>
                <a:lnTo>
                  <a:pt x="114" y="477"/>
                </a:lnTo>
                <a:lnTo>
                  <a:pt x="117" y="477"/>
                </a:lnTo>
                <a:lnTo>
                  <a:pt x="122" y="479"/>
                </a:lnTo>
                <a:lnTo>
                  <a:pt x="126" y="476"/>
                </a:lnTo>
                <a:lnTo>
                  <a:pt x="130" y="474"/>
                </a:lnTo>
                <a:lnTo>
                  <a:pt x="119" y="469"/>
                </a:lnTo>
                <a:lnTo>
                  <a:pt x="114" y="467"/>
                </a:lnTo>
                <a:lnTo>
                  <a:pt x="107" y="463"/>
                </a:lnTo>
                <a:lnTo>
                  <a:pt x="98" y="456"/>
                </a:lnTo>
                <a:close/>
                <a:moveTo>
                  <a:pt x="403" y="472"/>
                </a:moveTo>
                <a:lnTo>
                  <a:pt x="392" y="479"/>
                </a:lnTo>
                <a:lnTo>
                  <a:pt x="396" y="488"/>
                </a:lnTo>
                <a:lnTo>
                  <a:pt x="394" y="492"/>
                </a:lnTo>
                <a:lnTo>
                  <a:pt x="387" y="490"/>
                </a:lnTo>
                <a:lnTo>
                  <a:pt x="380" y="508"/>
                </a:lnTo>
                <a:lnTo>
                  <a:pt x="378" y="538"/>
                </a:lnTo>
                <a:lnTo>
                  <a:pt x="385" y="547"/>
                </a:lnTo>
                <a:lnTo>
                  <a:pt x="399" y="536"/>
                </a:lnTo>
                <a:lnTo>
                  <a:pt x="394" y="524"/>
                </a:lnTo>
                <a:lnTo>
                  <a:pt x="392" y="504"/>
                </a:lnTo>
                <a:lnTo>
                  <a:pt x="405" y="479"/>
                </a:lnTo>
                <a:lnTo>
                  <a:pt x="403" y="472"/>
                </a:lnTo>
                <a:close/>
                <a:moveTo>
                  <a:pt x="85" y="492"/>
                </a:moveTo>
                <a:lnTo>
                  <a:pt x="85" y="495"/>
                </a:lnTo>
                <a:lnTo>
                  <a:pt x="73" y="502"/>
                </a:lnTo>
                <a:lnTo>
                  <a:pt x="80" y="518"/>
                </a:lnTo>
                <a:lnTo>
                  <a:pt x="80" y="538"/>
                </a:lnTo>
                <a:lnTo>
                  <a:pt x="73" y="543"/>
                </a:lnTo>
                <a:lnTo>
                  <a:pt x="69" y="559"/>
                </a:lnTo>
                <a:lnTo>
                  <a:pt x="62" y="563"/>
                </a:lnTo>
                <a:lnTo>
                  <a:pt x="67" y="566"/>
                </a:lnTo>
                <a:lnTo>
                  <a:pt x="71" y="611"/>
                </a:lnTo>
                <a:lnTo>
                  <a:pt x="73" y="612"/>
                </a:lnTo>
                <a:lnTo>
                  <a:pt x="73" y="618"/>
                </a:lnTo>
                <a:lnTo>
                  <a:pt x="76" y="623"/>
                </a:lnTo>
                <a:lnTo>
                  <a:pt x="89" y="623"/>
                </a:lnTo>
                <a:lnTo>
                  <a:pt x="94" y="621"/>
                </a:lnTo>
                <a:lnTo>
                  <a:pt x="110" y="628"/>
                </a:lnTo>
                <a:lnTo>
                  <a:pt x="110" y="625"/>
                </a:lnTo>
                <a:lnTo>
                  <a:pt x="114" y="619"/>
                </a:lnTo>
                <a:lnTo>
                  <a:pt x="112" y="614"/>
                </a:lnTo>
                <a:lnTo>
                  <a:pt x="107" y="618"/>
                </a:lnTo>
                <a:lnTo>
                  <a:pt x="108" y="612"/>
                </a:lnTo>
                <a:lnTo>
                  <a:pt x="101" y="607"/>
                </a:lnTo>
                <a:lnTo>
                  <a:pt x="89" y="609"/>
                </a:lnTo>
                <a:lnTo>
                  <a:pt x="85" y="607"/>
                </a:lnTo>
                <a:lnTo>
                  <a:pt x="85" y="602"/>
                </a:lnTo>
                <a:lnTo>
                  <a:pt x="94" y="602"/>
                </a:lnTo>
                <a:lnTo>
                  <a:pt x="103" y="603"/>
                </a:lnTo>
                <a:lnTo>
                  <a:pt x="108" y="598"/>
                </a:lnTo>
                <a:lnTo>
                  <a:pt x="108" y="591"/>
                </a:lnTo>
                <a:lnTo>
                  <a:pt x="105" y="587"/>
                </a:lnTo>
                <a:lnTo>
                  <a:pt x="107" y="580"/>
                </a:lnTo>
                <a:lnTo>
                  <a:pt x="105" y="579"/>
                </a:lnTo>
                <a:lnTo>
                  <a:pt x="99" y="577"/>
                </a:lnTo>
                <a:lnTo>
                  <a:pt x="99" y="571"/>
                </a:lnTo>
                <a:lnTo>
                  <a:pt x="105" y="573"/>
                </a:lnTo>
                <a:lnTo>
                  <a:pt x="112" y="563"/>
                </a:lnTo>
                <a:lnTo>
                  <a:pt x="110" y="559"/>
                </a:lnTo>
                <a:lnTo>
                  <a:pt x="117" y="550"/>
                </a:lnTo>
                <a:lnTo>
                  <a:pt x="122" y="550"/>
                </a:lnTo>
                <a:lnTo>
                  <a:pt x="126" y="543"/>
                </a:lnTo>
                <a:lnTo>
                  <a:pt x="124" y="541"/>
                </a:lnTo>
                <a:lnTo>
                  <a:pt x="119" y="541"/>
                </a:lnTo>
                <a:lnTo>
                  <a:pt x="117" y="532"/>
                </a:lnTo>
                <a:lnTo>
                  <a:pt x="112" y="529"/>
                </a:lnTo>
                <a:lnTo>
                  <a:pt x="117" y="525"/>
                </a:lnTo>
                <a:lnTo>
                  <a:pt x="110" y="520"/>
                </a:lnTo>
                <a:lnTo>
                  <a:pt x="117" y="520"/>
                </a:lnTo>
                <a:lnTo>
                  <a:pt x="103" y="511"/>
                </a:lnTo>
                <a:lnTo>
                  <a:pt x="110" y="509"/>
                </a:lnTo>
                <a:lnTo>
                  <a:pt x="99" y="504"/>
                </a:lnTo>
                <a:lnTo>
                  <a:pt x="108" y="502"/>
                </a:lnTo>
                <a:lnTo>
                  <a:pt x="101" y="500"/>
                </a:lnTo>
                <a:lnTo>
                  <a:pt x="85" y="492"/>
                </a:lnTo>
                <a:close/>
                <a:moveTo>
                  <a:pt x="130" y="495"/>
                </a:moveTo>
                <a:lnTo>
                  <a:pt x="122" y="497"/>
                </a:lnTo>
                <a:lnTo>
                  <a:pt x="119" y="502"/>
                </a:lnTo>
                <a:lnTo>
                  <a:pt x="128" y="502"/>
                </a:lnTo>
                <a:lnTo>
                  <a:pt x="130" y="495"/>
                </a:lnTo>
                <a:close/>
                <a:moveTo>
                  <a:pt x="396" y="550"/>
                </a:moveTo>
                <a:lnTo>
                  <a:pt x="391" y="557"/>
                </a:lnTo>
                <a:lnTo>
                  <a:pt x="399" y="568"/>
                </a:lnTo>
                <a:lnTo>
                  <a:pt x="412" y="568"/>
                </a:lnTo>
                <a:lnTo>
                  <a:pt x="414" y="561"/>
                </a:lnTo>
                <a:lnTo>
                  <a:pt x="405" y="552"/>
                </a:lnTo>
                <a:lnTo>
                  <a:pt x="396" y="550"/>
                </a:lnTo>
                <a:close/>
                <a:moveTo>
                  <a:pt x="341" y="614"/>
                </a:moveTo>
                <a:lnTo>
                  <a:pt x="332" y="619"/>
                </a:lnTo>
                <a:lnTo>
                  <a:pt x="341" y="630"/>
                </a:lnTo>
                <a:lnTo>
                  <a:pt x="344" y="623"/>
                </a:lnTo>
                <a:lnTo>
                  <a:pt x="348" y="621"/>
                </a:lnTo>
                <a:lnTo>
                  <a:pt x="351" y="618"/>
                </a:lnTo>
                <a:lnTo>
                  <a:pt x="348" y="614"/>
                </a:lnTo>
                <a:lnTo>
                  <a:pt x="341" y="614"/>
                </a:lnTo>
                <a:close/>
                <a:moveTo>
                  <a:pt x="101" y="630"/>
                </a:moveTo>
                <a:lnTo>
                  <a:pt x="91" y="630"/>
                </a:lnTo>
                <a:lnTo>
                  <a:pt x="91" y="642"/>
                </a:lnTo>
                <a:lnTo>
                  <a:pt x="94" y="646"/>
                </a:lnTo>
                <a:lnTo>
                  <a:pt x="98" y="642"/>
                </a:lnTo>
                <a:lnTo>
                  <a:pt x="101" y="630"/>
                </a:lnTo>
                <a:close/>
                <a:moveTo>
                  <a:pt x="55" y="641"/>
                </a:moveTo>
                <a:lnTo>
                  <a:pt x="55" y="655"/>
                </a:lnTo>
                <a:lnTo>
                  <a:pt x="50" y="658"/>
                </a:lnTo>
                <a:lnTo>
                  <a:pt x="37" y="658"/>
                </a:lnTo>
                <a:lnTo>
                  <a:pt x="43" y="669"/>
                </a:lnTo>
                <a:lnTo>
                  <a:pt x="39" y="669"/>
                </a:lnTo>
                <a:lnTo>
                  <a:pt x="39" y="674"/>
                </a:lnTo>
                <a:lnTo>
                  <a:pt x="32" y="676"/>
                </a:lnTo>
                <a:lnTo>
                  <a:pt x="28" y="681"/>
                </a:lnTo>
                <a:lnTo>
                  <a:pt x="39" y="687"/>
                </a:lnTo>
                <a:lnTo>
                  <a:pt x="43" y="681"/>
                </a:lnTo>
                <a:lnTo>
                  <a:pt x="44" y="683"/>
                </a:lnTo>
                <a:lnTo>
                  <a:pt x="46" y="687"/>
                </a:lnTo>
                <a:lnTo>
                  <a:pt x="53" y="687"/>
                </a:lnTo>
                <a:lnTo>
                  <a:pt x="59" y="685"/>
                </a:lnTo>
                <a:lnTo>
                  <a:pt x="55" y="681"/>
                </a:lnTo>
                <a:lnTo>
                  <a:pt x="60" y="681"/>
                </a:lnTo>
                <a:lnTo>
                  <a:pt x="62" y="676"/>
                </a:lnTo>
                <a:lnTo>
                  <a:pt x="66" y="676"/>
                </a:lnTo>
                <a:lnTo>
                  <a:pt x="64" y="669"/>
                </a:lnTo>
                <a:lnTo>
                  <a:pt x="60" y="664"/>
                </a:lnTo>
                <a:lnTo>
                  <a:pt x="67" y="664"/>
                </a:lnTo>
                <a:lnTo>
                  <a:pt x="59" y="655"/>
                </a:lnTo>
                <a:lnTo>
                  <a:pt x="62" y="653"/>
                </a:lnTo>
                <a:lnTo>
                  <a:pt x="64" y="648"/>
                </a:lnTo>
                <a:lnTo>
                  <a:pt x="60" y="644"/>
                </a:lnTo>
                <a:lnTo>
                  <a:pt x="60" y="641"/>
                </a:lnTo>
                <a:lnTo>
                  <a:pt x="55" y="641"/>
                </a:lnTo>
                <a:close/>
                <a:moveTo>
                  <a:pt x="73" y="641"/>
                </a:moveTo>
                <a:lnTo>
                  <a:pt x="67" y="648"/>
                </a:lnTo>
                <a:lnTo>
                  <a:pt x="73" y="648"/>
                </a:lnTo>
                <a:lnTo>
                  <a:pt x="76" y="644"/>
                </a:lnTo>
                <a:lnTo>
                  <a:pt x="73" y="641"/>
                </a:lnTo>
                <a:close/>
                <a:moveTo>
                  <a:pt x="266" y="650"/>
                </a:moveTo>
                <a:lnTo>
                  <a:pt x="252" y="653"/>
                </a:lnTo>
                <a:lnTo>
                  <a:pt x="252" y="660"/>
                </a:lnTo>
                <a:lnTo>
                  <a:pt x="259" y="662"/>
                </a:lnTo>
                <a:lnTo>
                  <a:pt x="268" y="658"/>
                </a:lnTo>
                <a:lnTo>
                  <a:pt x="279" y="666"/>
                </a:lnTo>
                <a:lnTo>
                  <a:pt x="282" y="660"/>
                </a:lnTo>
                <a:lnTo>
                  <a:pt x="279" y="653"/>
                </a:lnTo>
                <a:lnTo>
                  <a:pt x="266" y="650"/>
                </a:lnTo>
                <a:close/>
                <a:moveTo>
                  <a:pt x="80" y="658"/>
                </a:moveTo>
                <a:lnTo>
                  <a:pt x="78" y="660"/>
                </a:lnTo>
                <a:lnTo>
                  <a:pt x="83" y="666"/>
                </a:lnTo>
                <a:lnTo>
                  <a:pt x="85" y="662"/>
                </a:lnTo>
                <a:lnTo>
                  <a:pt x="80" y="658"/>
                </a:lnTo>
                <a:close/>
                <a:moveTo>
                  <a:pt x="316" y="660"/>
                </a:moveTo>
                <a:lnTo>
                  <a:pt x="305" y="662"/>
                </a:lnTo>
                <a:lnTo>
                  <a:pt x="289" y="674"/>
                </a:lnTo>
                <a:lnTo>
                  <a:pt x="289" y="685"/>
                </a:lnTo>
                <a:lnTo>
                  <a:pt x="304" y="696"/>
                </a:lnTo>
                <a:lnTo>
                  <a:pt x="312" y="710"/>
                </a:lnTo>
                <a:lnTo>
                  <a:pt x="325" y="712"/>
                </a:lnTo>
                <a:lnTo>
                  <a:pt x="332" y="699"/>
                </a:lnTo>
                <a:lnTo>
                  <a:pt x="336" y="683"/>
                </a:lnTo>
                <a:lnTo>
                  <a:pt x="332" y="673"/>
                </a:lnTo>
                <a:lnTo>
                  <a:pt x="316" y="660"/>
                </a:lnTo>
                <a:close/>
                <a:moveTo>
                  <a:pt x="69" y="667"/>
                </a:moveTo>
                <a:lnTo>
                  <a:pt x="67" y="667"/>
                </a:lnTo>
                <a:lnTo>
                  <a:pt x="67" y="673"/>
                </a:lnTo>
                <a:lnTo>
                  <a:pt x="71" y="674"/>
                </a:lnTo>
                <a:lnTo>
                  <a:pt x="71" y="669"/>
                </a:lnTo>
                <a:lnTo>
                  <a:pt x="69" y="667"/>
                </a:lnTo>
                <a:close/>
                <a:moveTo>
                  <a:pt x="27" y="685"/>
                </a:moveTo>
                <a:lnTo>
                  <a:pt x="25" y="690"/>
                </a:lnTo>
                <a:lnTo>
                  <a:pt x="32" y="694"/>
                </a:lnTo>
                <a:lnTo>
                  <a:pt x="30" y="696"/>
                </a:lnTo>
                <a:lnTo>
                  <a:pt x="27" y="696"/>
                </a:lnTo>
                <a:lnTo>
                  <a:pt x="30" y="701"/>
                </a:lnTo>
                <a:lnTo>
                  <a:pt x="41" y="697"/>
                </a:lnTo>
                <a:lnTo>
                  <a:pt x="34" y="696"/>
                </a:lnTo>
                <a:lnTo>
                  <a:pt x="37" y="694"/>
                </a:lnTo>
                <a:lnTo>
                  <a:pt x="46" y="694"/>
                </a:lnTo>
                <a:lnTo>
                  <a:pt x="34" y="690"/>
                </a:lnTo>
                <a:lnTo>
                  <a:pt x="34" y="687"/>
                </a:lnTo>
                <a:lnTo>
                  <a:pt x="27" y="685"/>
                </a:lnTo>
                <a:close/>
                <a:moveTo>
                  <a:pt x="37" y="706"/>
                </a:moveTo>
                <a:lnTo>
                  <a:pt x="32" y="706"/>
                </a:lnTo>
                <a:lnTo>
                  <a:pt x="36" y="715"/>
                </a:lnTo>
                <a:lnTo>
                  <a:pt x="43" y="712"/>
                </a:lnTo>
                <a:lnTo>
                  <a:pt x="37" y="706"/>
                </a:lnTo>
                <a:close/>
                <a:moveTo>
                  <a:pt x="357" y="710"/>
                </a:moveTo>
                <a:lnTo>
                  <a:pt x="348" y="712"/>
                </a:lnTo>
                <a:lnTo>
                  <a:pt x="351" y="719"/>
                </a:lnTo>
                <a:lnTo>
                  <a:pt x="344" y="721"/>
                </a:lnTo>
                <a:lnTo>
                  <a:pt x="341" y="731"/>
                </a:lnTo>
                <a:lnTo>
                  <a:pt x="348" y="738"/>
                </a:lnTo>
                <a:lnTo>
                  <a:pt x="359" y="742"/>
                </a:lnTo>
                <a:lnTo>
                  <a:pt x="364" y="722"/>
                </a:lnTo>
                <a:lnTo>
                  <a:pt x="357" y="710"/>
                </a:lnTo>
                <a:close/>
                <a:moveTo>
                  <a:pt x="9" y="735"/>
                </a:moveTo>
                <a:lnTo>
                  <a:pt x="2" y="737"/>
                </a:lnTo>
                <a:lnTo>
                  <a:pt x="0" y="745"/>
                </a:lnTo>
                <a:lnTo>
                  <a:pt x="5" y="749"/>
                </a:lnTo>
                <a:lnTo>
                  <a:pt x="9" y="745"/>
                </a:lnTo>
                <a:lnTo>
                  <a:pt x="11" y="738"/>
                </a:lnTo>
                <a:lnTo>
                  <a:pt x="9" y="735"/>
                </a:lnTo>
                <a:close/>
                <a:moveTo>
                  <a:pt x="332" y="747"/>
                </a:moveTo>
                <a:lnTo>
                  <a:pt x="325" y="749"/>
                </a:lnTo>
                <a:lnTo>
                  <a:pt x="321" y="749"/>
                </a:lnTo>
                <a:lnTo>
                  <a:pt x="323" y="756"/>
                </a:lnTo>
                <a:lnTo>
                  <a:pt x="330" y="761"/>
                </a:lnTo>
                <a:lnTo>
                  <a:pt x="337" y="754"/>
                </a:lnTo>
                <a:lnTo>
                  <a:pt x="332" y="747"/>
                </a:lnTo>
                <a:close/>
                <a:moveTo>
                  <a:pt x="4" y="751"/>
                </a:moveTo>
                <a:lnTo>
                  <a:pt x="0" y="752"/>
                </a:lnTo>
                <a:lnTo>
                  <a:pt x="4" y="754"/>
                </a:lnTo>
                <a:lnTo>
                  <a:pt x="11" y="754"/>
                </a:lnTo>
                <a:lnTo>
                  <a:pt x="4" y="751"/>
                </a:lnTo>
                <a:close/>
                <a:moveTo>
                  <a:pt x="266" y="811"/>
                </a:moveTo>
                <a:lnTo>
                  <a:pt x="250" y="822"/>
                </a:lnTo>
                <a:lnTo>
                  <a:pt x="243" y="829"/>
                </a:lnTo>
                <a:lnTo>
                  <a:pt x="233" y="838"/>
                </a:lnTo>
                <a:lnTo>
                  <a:pt x="220" y="847"/>
                </a:lnTo>
                <a:lnTo>
                  <a:pt x="206" y="863"/>
                </a:lnTo>
                <a:lnTo>
                  <a:pt x="215" y="863"/>
                </a:lnTo>
                <a:lnTo>
                  <a:pt x="224" y="855"/>
                </a:lnTo>
                <a:lnTo>
                  <a:pt x="233" y="859"/>
                </a:lnTo>
                <a:lnTo>
                  <a:pt x="247" y="852"/>
                </a:lnTo>
                <a:lnTo>
                  <a:pt x="254" y="838"/>
                </a:lnTo>
                <a:lnTo>
                  <a:pt x="259" y="839"/>
                </a:lnTo>
                <a:lnTo>
                  <a:pt x="273" y="820"/>
                </a:lnTo>
                <a:lnTo>
                  <a:pt x="275" y="813"/>
                </a:lnTo>
                <a:lnTo>
                  <a:pt x="266" y="811"/>
                </a:lnTo>
                <a:close/>
                <a:moveTo>
                  <a:pt x="344" y="831"/>
                </a:moveTo>
                <a:lnTo>
                  <a:pt x="327" y="839"/>
                </a:lnTo>
                <a:lnTo>
                  <a:pt x="332" y="857"/>
                </a:lnTo>
                <a:lnTo>
                  <a:pt x="318" y="848"/>
                </a:lnTo>
                <a:lnTo>
                  <a:pt x="302" y="850"/>
                </a:lnTo>
                <a:lnTo>
                  <a:pt x="309" y="863"/>
                </a:lnTo>
                <a:lnTo>
                  <a:pt x="298" y="871"/>
                </a:lnTo>
                <a:lnTo>
                  <a:pt x="307" y="886"/>
                </a:lnTo>
                <a:lnTo>
                  <a:pt x="323" y="884"/>
                </a:lnTo>
                <a:lnTo>
                  <a:pt x="343" y="898"/>
                </a:lnTo>
                <a:lnTo>
                  <a:pt x="346" y="907"/>
                </a:lnTo>
                <a:lnTo>
                  <a:pt x="373" y="898"/>
                </a:lnTo>
                <a:lnTo>
                  <a:pt x="376" y="907"/>
                </a:lnTo>
                <a:lnTo>
                  <a:pt x="362" y="918"/>
                </a:lnTo>
                <a:lnTo>
                  <a:pt x="344" y="919"/>
                </a:lnTo>
                <a:lnTo>
                  <a:pt x="337" y="935"/>
                </a:lnTo>
                <a:lnTo>
                  <a:pt x="325" y="946"/>
                </a:lnTo>
                <a:lnTo>
                  <a:pt x="328" y="953"/>
                </a:lnTo>
                <a:lnTo>
                  <a:pt x="337" y="953"/>
                </a:lnTo>
                <a:lnTo>
                  <a:pt x="360" y="949"/>
                </a:lnTo>
                <a:lnTo>
                  <a:pt x="371" y="944"/>
                </a:lnTo>
                <a:lnTo>
                  <a:pt x="373" y="951"/>
                </a:lnTo>
                <a:lnTo>
                  <a:pt x="359" y="958"/>
                </a:lnTo>
                <a:lnTo>
                  <a:pt x="334" y="965"/>
                </a:lnTo>
                <a:lnTo>
                  <a:pt x="314" y="962"/>
                </a:lnTo>
                <a:lnTo>
                  <a:pt x="316" y="973"/>
                </a:lnTo>
                <a:lnTo>
                  <a:pt x="307" y="971"/>
                </a:lnTo>
                <a:lnTo>
                  <a:pt x="309" y="967"/>
                </a:lnTo>
                <a:lnTo>
                  <a:pt x="302" y="962"/>
                </a:lnTo>
                <a:lnTo>
                  <a:pt x="291" y="960"/>
                </a:lnTo>
                <a:lnTo>
                  <a:pt x="284" y="969"/>
                </a:lnTo>
                <a:lnTo>
                  <a:pt x="289" y="976"/>
                </a:lnTo>
                <a:lnTo>
                  <a:pt x="293" y="990"/>
                </a:lnTo>
                <a:lnTo>
                  <a:pt x="307" y="994"/>
                </a:lnTo>
                <a:lnTo>
                  <a:pt x="312" y="987"/>
                </a:lnTo>
                <a:lnTo>
                  <a:pt x="336" y="989"/>
                </a:lnTo>
                <a:lnTo>
                  <a:pt x="341" y="983"/>
                </a:lnTo>
                <a:lnTo>
                  <a:pt x="353" y="981"/>
                </a:lnTo>
                <a:lnTo>
                  <a:pt x="360" y="987"/>
                </a:lnTo>
                <a:lnTo>
                  <a:pt x="375" y="974"/>
                </a:lnTo>
                <a:lnTo>
                  <a:pt x="389" y="973"/>
                </a:lnTo>
                <a:lnTo>
                  <a:pt x="401" y="962"/>
                </a:lnTo>
                <a:lnTo>
                  <a:pt x="408" y="964"/>
                </a:lnTo>
                <a:lnTo>
                  <a:pt x="398" y="974"/>
                </a:lnTo>
                <a:lnTo>
                  <a:pt x="412" y="981"/>
                </a:lnTo>
                <a:lnTo>
                  <a:pt x="442" y="960"/>
                </a:lnTo>
                <a:lnTo>
                  <a:pt x="444" y="953"/>
                </a:lnTo>
                <a:lnTo>
                  <a:pt x="437" y="953"/>
                </a:lnTo>
                <a:lnTo>
                  <a:pt x="422" y="957"/>
                </a:lnTo>
                <a:lnTo>
                  <a:pt x="433" y="946"/>
                </a:lnTo>
                <a:lnTo>
                  <a:pt x="433" y="941"/>
                </a:lnTo>
                <a:lnTo>
                  <a:pt x="440" y="939"/>
                </a:lnTo>
                <a:lnTo>
                  <a:pt x="438" y="946"/>
                </a:lnTo>
                <a:lnTo>
                  <a:pt x="447" y="951"/>
                </a:lnTo>
                <a:lnTo>
                  <a:pt x="454" y="946"/>
                </a:lnTo>
                <a:lnTo>
                  <a:pt x="453" y="937"/>
                </a:lnTo>
                <a:lnTo>
                  <a:pt x="456" y="934"/>
                </a:lnTo>
                <a:lnTo>
                  <a:pt x="454" y="923"/>
                </a:lnTo>
                <a:lnTo>
                  <a:pt x="444" y="914"/>
                </a:lnTo>
                <a:lnTo>
                  <a:pt x="430" y="905"/>
                </a:lnTo>
                <a:lnTo>
                  <a:pt x="414" y="894"/>
                </a:lnTo>
                <a:lnTo>
                  <a:pt x="396" y="893"/>
                </a:lnTo>
                <a:lnTo>
                  <a:pt x="385" y="887"/>
                </a:lnTo>
                <a:lnTo>
                  <a:pt x="383" y="882"/>
                </a:lnTo>
                <a:lnTo>
                  <a:pt x="378" y="863"/>
                </a:lnTo>
                <a:lnTo>
                  <a:pt x="369" y="848"/>
                </a:lnTo>
                <a:lnTo>
                  <a:pt x="362" y="839"/>
                </a:lnTo>
                <a:lnTo>
                  <a:pt x="353" y="832"/>
                </a:lnTo>
                <a:lnTo>
                  <a:pt x="344" y="831"/>
                </a:lnTo>
                <a:close/>
                <a:moveTo>
                  <a:pt x="201" y="864"/>
                </a:moveTo>
                <a:lnTo>
                  <a:pt x="193" y="870"/>
                </a:lnTo>
                <a:lnTo>
                  <a:pt x="181" y="870"/>
                </a:lnTo>
                <a:lnTo>
                  <a:pt x="169" y="875"/>
                </a:lnTo>
                <a:lnTo>
                  <a:pt x="151" y="871"/>
                </a:lnTo>
                <a:lnTo>
                  <a:pt x="142" y="880"/>
                </a:lnTo>
                <a:lnTo>
                  <a:pt x="144" y="903"/>
                </a:lnTo>
                <a:lnTo>
                  <a:pt x="149" y="900"/>
                </a:lnTo>
                <a:lnTo>
                  <a:pt x="158" y="909"/>
                </a:lnTo>
                <a:lnTo>
                  <a:pt x="165" y="907"/>
                </a:lnTo>
                <a:lnTo>
                  <a:pt x="170" y="891"/>
                </a:lnTo>
                <a:lnTo>
                  <a:pt x="185" y="893"/>
                </a:lnTo>
                <a:lnTo>
                  <a:pt x="190" y="877"/>
                </a:lnTo>
                <a:lnTo>
                  <a:pt x="199" y="878"/>
                </a:lnTo>
                <a:lnTo>
                  <a:pt x="206" y="870"/>
                </a:lnTo>
                <a:lnTo>
                  <a:pt x="201" y="864"/>
                </a:lnTo>
                <a:close/>
                <a:moveTo>
                  <a:pt x="511" y="880"/>
                </a:moveTo>
                <a:lnTo>
                  <a:pt x="501" y="882"/>
                </a:lnTo>
                <a:lnTo>
                  <a:pt x="490" y="898"/>
                </a:lnTo>
                <a:lnTo>
                  <a:pt x="476" y="905"/>
                </a:lnTo>
                <a:lnTo>
                  <a:pt x="470" y="921"/>
                </a:lnTo>
                <a:lnTo>
                  <a:pt x="492" y="907"/>
                </a:lnTo>
                <a:lnTo>
                  <a:pt x="511" y="880"/>
                </a:lnTo>
                <a:close/>
                <a:moveTo>
                  <a:pt x="323" y="896"/>
                </a:moveTo>
                <a:lnTo>
                  <a:pt x="318" y="898"/>
                </a:lnTo>
                <a:lnTo>
                  <a:pt x="311" y="896"/>
                </a:lnTo>
                <a:lnTo>
                  <a:pt x="304" y="896"/>
                </a:lnTo>
                <a:lnTo>
                  <a:pt x="304" y="903"/>
                </a:lnTo>
                <a:lnTo>
                  <a:pt x="320" y="910"/>
                </a:lnTo>
                <a:lnTo>
                  <a:pt x="332" y="910"/>
                </a:lnTo>
                <a:lnTo>
                  <a:pt x="339" y="912"/>
                </a:lnTo>
                <a:lnTo>
                  <a:pt x="339" y="905"/>
                </a:lnTo>
                <a:lnTo>
                  <a:pt x="332" y="903"/>
                </a:lnTo>
                <a:lnTo>
                  <a:pt x="323" y="896"/>
                </a:lnTo>
                <a:close/>
                <a:moveTo>
                  <a:pt x="492" y="937"/>
                </a:moveTo>
                <a:lnTo>
                  <a:pt x="485" y="942"/>
                </a:lnTo>
                <a:lnTo>
                  <a:pt x="476" y="944"/>
                </a:lnTo>
                <a:lnTo>
                  <a:pt x="472" y="955"/>
                </a:lnTo>
                <a:lnTo>
                  <a:pt x="478" y="958"/>
                </a:lnTo>
                <a:lnTo>
                  <a:pt x="494" y="939"/>
                </a:lnTo>
                <a:lnTo>
                  <a:pt x="492" y="937"/>
                </a:lnTo>
                <a:close/>
                <a:moveTo>
                  <a:pt x="282" y="958"/>
                </a:moveTo>
                <a:lnTo>
                  <a:pt x="272" y="960"/>
                </a:lnTo>
                <a:lnTo>
                  <a:pt x="266" y="969"/>
                </a:lnTo>
                <a:lnTo>
                  <a:pt x="273" y="974"/>
                </a:lnTo>
                <a:lnTo>
                  <a:pt x="282" y="958"/>
                </a:lnTo>
                <a:close/>
                <a:moveTo>
                  <a:pt x="282" y="978"/>
                </a:moveTo>
                <a:lnTo>
                  <a:pt x="279" y="985"/>
                </a:lnTo>
                <a:lnTo>
                  <a:pt x="284" y="987"/>
                </a:lnTo>
                <a:lnTo>
                  <a:pt x="286" y="981"/>
                </a:lnTo>
                <a:lnTo>
                  <a:pt x="282" y="978"/>
                </a:lnTo>
                <a:close/>
                <a:moveTo>
                  <a:pt x="462" y="980"/>
                </a:moveTo>
                <a:lnTo>
                  <a:pt x="453" y="990"/>
                </a:lnTo>
                <a:lnTo>
                  <a:pt x="456" y="997"/>
                </a:lnTo>
                <a:lnTo>
                  <a:pt x="460" y="1003"/>
                </a:lnTo>
                <a:lnTo>
                  <a:pt x="465" y="997"/>
                </a:lnTo>
                <a:lnTo>
                  <a:pt x="462" y="990"/>
                </a:lnTo>
                <a:lnTo>
                  <a:pt x="465" y="990"/>
                </a:lnTo>
                <a:lnTo>
                  <a:pt x="467" y="980"/>
                </a:lnTo>
                <a:lnTo>
                  <a:pt x="462" y="980"/>
                </a:lnTo>
                <a:close/>
                <a:moveTo>
                  <a:pt x="456" y="1003"/>
                </a:moveTo>
                <a:lnTo>
                  <a:pt x="451" y="1006"/>
                </a:lnTo>
                <a:lnTo>
                  <a:pt x="449" y="1022"/>
                </a:lnTo>
                <a:lnTo>
                  <a:pt x="454" y="1035"/>
                </a:lnTo>
                <a:lnTo>
                  <a:pt x="458" y="1012"/>
                </a:lnTo>
                <a:lnTo>
                  <a:pt x="456" y="1008"/>
                </a:lnTo>
                <a:lnTo>
                  <a:pt x="456" y="1003"/>
                </a:lnTo>
                <a:close/>
                <a:moveTo>
                  <a:pt x="462" y="1004"/>
                </a:moveTo>
                <a:lnTo>
                  <a:pt x="460" y="1006"/>
                </a:lnTo>
                <a:lnTo>
                  <a:pt x="462" y="1010"/>
                </a:lnTo>
                <a:lnTo>
                  <a:pt x="463" y="1006"/>
                </a:lnTo>
                <a:lnTo>
                  <a:pt x="462" y="1004"/>
                </a:lnTo>
                <a:close/>
                <a:moveTo>
                  <a:pt x="462" y="1019"/>
                </a:moveTo>
                <a:lnTo>
                  <a:pt x="460" y="1028"/>
                </a:lnTo>
                <a:lnTo>
                  <a:pt x="460" y="1033"/>
                </a:lnTo>
                <a:lnTo>
                  <a:pt x="465" y="1029"/>
                </a:lnTo>
                <a:lnTo>
                  <a:pt x="465" y="1022"/>
                </a:lnTo>
                <a:lnTo>
                  <a:pt x="462" y="1019"/>
                </a:lnTo>
                <a:close/>
                <a:moveTo>
                  <a:pt x="440" y="1020"/>
                </a:moveTo>
                <a:lnTo>
                  <a:pt x="435" y="1026"/>
                </a:lnTo>
                <a:lnTo>
                  <a:pt x="440" y="1028"/>
                </a:lnTo>
                <a:lnTo>
                  <a:pt x="442" y="1029"/>
                </a:lnTo>
                <a:lnTo>
                  <a:pt x="440" y="1020"/>
                </a:lnTo>
                <a:close/>
                <a:moveTo>
                  <a:pt x="440" y="1031"/>
                </a:moveTo>
                <a:lnTo>
                  <a:pt x="433" y="1035"/>
                </a:lnTo>
                <a:lnTo>
                  <a:pt x="428" y="1042"/>
                </a:lnTo>
                <a:lnTo>
                  <a:pt x="433" y="1045"/>
                </a:lnTo>
                <a:lnTo>
                  <a:pt x="444" y="1044"/>
                </a:lnTo>
                <a:lnTo>
                  <a:pt x="444" y="1033"/>
                </a:lnTo>
                <a:lnTo>
                  <a:pt x="440" y="1031"/>
                </a:lnTo>
                <a:close/>
                <a:moveTo>
                  <a:pt x="437" y="1051"/>
                </a:moveTo>
                <a:lnTo>
                  <a:pt x="430" y="1054"/>
                </a:lnTo>
                <a:lnTo>
                  <a:pt x="414" y="1067"/>
                </a:lnTo>
                <a:lnTo>
                  <a:pt x="391" y="1084"/>
                </a:lnTo>
                <a:lnTo>
                  <a:pt x="376" y="1095"/>
                </a:lnTo>
                <a:lnTo>
                  <a:pt x="362" y="1122"/>
                </a:lnTo>
                <a:lnTo>
                  <a:pt x="376" y="1127"/>
                </a:lnTo>
                <a:lnTo>
                  <a:pt x="369" y="1130"/>
                </a:lnTo>
                <a:lnTo>
                  <a:pt x="362" y="1130"/>
                </a:lnTo>
                <a:lnTo>
                  <a:pt x="351" y="1136"/>
                </a:lnTo>
                <a:lnTo>
                  <a:pt x="339" y="1155"/>
                </a:lnTo>
                <a:lnTo>
                  <a:pt x="341" y="1184"/>
                </a:lnTo>
                <a:lnTo>
                  <a:pt x="344" y="1193"/>
                </a:lnTo>
                <a:lnTo>
                  <a:pt x="357" y="1198"/>
                </a:lnTo>
                <a:lnTo>
                  <a:pt x="367" y="1200"/>
                </a:lnTo>
                <a:lnTo>
                  <a:pt x="373" y="1186"/>
                </a:lnTo>
                <a:lnTo>
                  <a:pt x="375" y="1170"/>
                </a:lnTo>
                <a:lnTo>
                  <a:pt x="380" y="1168"/>
                </a:lnTo>
                <a:lnTo>
                  <a:pt x="385" y="1159"/>
                </a:lnTo>
                <a:lnTo>
                  <a:pt x="389" y="1159"/>
                </a:lnTo>
                <a:lnTo>
                  <a:pt x="389" y="1162"/>
                </a:lnTo>
                <a:lnTo>
                  <a:pt x="392" y="1159"/>
                </a:lnTo>
                <a:lnTo>
                  <a:pt x="394" y="1150"/>
                </a:lnTo>
                <a:lnTo>
                  <a:pt x="399" y="1138"/>
                </a:lnTo>
                <a:lnTo>
                  <a:pt x="401" y="1125"/>
                </a:lnTo>
                <a:lnTo>
                  <a:pt x="405" y="1125"/>
                </a:lnTo>
                <a:lnTo>
                  <a:pt x="415" y="1107"/>
                </a:lnTo>
                <a:lnTo>
                  <a:pt x="440" y="1067"/>
                </a:lnTo>
                <a:lnTo>
                  <a:pt x="440" y="1060"/>
                </a:lnTo>
                <a:lnTo>
                  <a:pt x="437" y="1051"/>
                </a:lnTo>
                <a:close/>
                <a:moveTo>
                  <a:pt x="330" y="1052"/>
                </a:moveTo>
                <a:lnTo>
                  <a:pt x="321" y="1060"/>
                </a:lnTo>
                <a:lnTo>
                  <a:pt x="318" y="1063"/>
                </a:lnTo>
                <a:lnTo>
                  <a:pt x="309" y="1067"/>
                </a:lnTo>
                <a:lnTo>
                  <a:pt x="304" y="1079"/>
                </a:lnTo>
                <a:lnTo>
                  <a:pt x="296" y="1090"/>
                </a:lnTo>
                <a:lnTo>
                  <a:pt x="302" y="1099"/>
                </a:lnTo>
                <a:lnTo>
                  <a:pt x="304" y="1107"/>
                </a:lnTo>
                <a:lnTo>
                  <a:pt x="311" y="1100"/>
                </a:lnTo>
                <a:lnTo>
                  <a:pt x="316" y="1099"/>
                </a:lnTo>
                <a:lnTo>
                  <a:pt x="321" y="1084"/>
                </a:lnTo>
                <a:lnTo>
                  <a:pt x="325" y="1077"/>
                </a:lnTo>
                <a:lnTo>
                  <a:pt x="336" y="1056"/>
                </a:lnTo>
                <a:lnTo>
                  <a:pt x="330" y="1052"/>
                </a:lnTo>
                <a:close/>
                <a:moveTo>
                  <a:pt x="330" y="1136"/>
                </a:moveTo>
                <a:lnTo>
                  <a:pt x="312" y="1139"/>
                </a:lnTo>
                <a:lnTo>
                  <a:pt x="293" y="1159"/>
                </a:lnTo>
                <a:lnTo>
                  <a:pt x="282" y="1178"/>
                </a:lnTo>
                <a:lnTo>
                  <a:pt x="279" y="1177"/>
                </a:lnTo>
                <a:lnTo>
                  <a:pt x="280" y="1157"/>
                </a:lnTo>
                <a:lnTo>
                  <a:pt x="273" y="1157"/>
                </a:lnTo>
                <a:lnTo>
                  <a:pt x="265" y="1166"/>
                </a:lnTo>
                <a:lnTo>
                  <a:pt x="254" y="1166"/>
                </a:lnTo>
                <a:lnTo>
                  <a:pt x="250" y="1171"/>
                </a:lnTo>
                <a:lnTo>
                  <a:pt x="249" y="1186"/>
                </a:lnTo>
                <a:lnTo>
                  <a:pt x="243" y="1193"/>
                </a:lnTo>
                <a:lnTo>
                  <a:pt x="247" y="1198"/>
                </a:lnTo>
                <a:lnTo>
                  <a:pt x="247" y="1209"/>
                </a:lnTo>
                <a:lnTo>
                  <a:pt x="238" y="1216"/>
                </a:lnTo>
                <a:lnTo>
                  <a:pt x="238" y="1225"/>
                </a:lnTo>
                <a:lnTo>
                  <a:pt x="231" y="1232"/>
                </a:lnTo>
                <a:lnTo>
                  <a:pt x="241" y="1242"/>
                </a:lnTo>
                <a:lnTo>
                  <a:pt x="256" y="1230"/>
                </a:lnTo>
                <a:lnTo>
                  <a:pt x="273" y="1205"/>
                </a:lnTo>
                <a:lnTo>
                  <a:pt x="275" y="1196"/>
                </a:lnTo>
                <a:lnTo>
                  <a:pt x="296" y="1198"/>
                </a:lnTo>
                <a:lnTo>
                  <a:pt x="295" y="1205"/>
                </a:lnTo>
                <a:lnTo>
                  <a:pt x="279" y="1216"/>
                </a:lnTo>
                <a:lnTo>
                  <a:pt x="275" y="1225"/>
                </a:lnTo>
                <a:lnTo>
                  <a:pt x="282" y="1226"/>
                </a:lnTo>
                <a:lnTo>
                  <a:pt x="293" y="1249"/>
                </a:lnTo>
                <a:lnTo>
                  <a:pt x="282" y="1257"/>
                </a:lnTo>
                <a:lnTo>
                  <a:pt x="272" y="1278"/>
                </a:lnTo>
                <a:lnTo>
                  <a:pt x="288" y="1285"/>
                </a:lnTo>
                <a:lnTo>
                  <a:pt x="296" y="1278"/>
                </a:lnTo>
                <a:lnTo>
                  <a:pt x="304" y="1265"/>
                </a:lnTo>
                <a:lnTo>
                  <a:pt x="307" y="1264"/>
                </a:lnTo>
                <a:lnTo>
                  <a:pt x="314" y="1265"/>
                </a:lnTo>
                <a:lnTo>
                  <a:pt x="332" y="1260"/>
                </a:lnTo>
                <a:lnTo>
                  <a:pt x="337" y="1262"/>
                </a:lnTo>
                <a:lnTo>
                  <a:pt x="343" y="1251"/>
                </a:lnTo>
                <a:lnTo>
                  <a:pt x="353" y="1244"/>
                </a:lnTo>
                <a:lnTo>
                  <a:pt x="350" y="1228"/>
                </a:lnTo>
                <a:lnTo>
                  <a:pt x="343" y="1219"/>
                </a:lnTo>
                <a:lnTo>
                  <a:pt x="346" y="1209"/>
                </a:lnTo>
                <a:lnTo>
                  <a:pt x="337" y="1201"/>
                </a:lnTo>
                <a:lnTo>
                  <a:pt x="334" y="1180"/>
                </a:lnTo>
                <a:lnTo>
                  <a:pt x="330" y="1136"/>
                </a:lnTo>
                <a:close/>
                <a:moveTo>
                  <a:pt x="556" y="1154"/>
                </a:moveTo>
                <a:lnTo>
                  <a:pt x="547" y="1162"/>
                </a:lnTo>
                <a:lnTo>
                  <a:pt x="559" y="1186"/>
                </a:lnTo>
                <a:lnTo>
                  <a:pt x="568" y="1189"/>
                </a:lnTo>
                <a:lnTo>
                  <a:pt x="570" y="1217"/>
                </a:lnTo>
                <a:lnTo>
                  <a:pt x="579" y="1219"/>
                </a:lnTo>
                <a:lnTo>
                  <a:pt x="589" y="1239"/>
                </a:lnTo>
                <a:lnTo>
                  <a:pt x="595" y="1237"/>
                </a:lnTo>
                <a:lnTo>
                  <a:pt x="591" y="1226"/>
                </a:lnTo>
                <a:lnTo>
                  <a:pt x="596" y="1221"/>
                </a:lnTo>
                <a:lnTo>
                  <a:pt x="591" y="1191"/>
                </a:lnTo>
                <a:lnTo>
                  <a:pt x="586" y="1189"/>
                </a:lnTo>
                <a:lnTo>
                  <a:pt x="579" y="1180"/>
                </a:lnTo>
                <a:lnTo>
                  <a:pt x="579" y="1173"/>
                </a:lnTo>
                <a:lnTo>
                  <a:pt x="570" y="1166"/>
                </a:lnTo>
                <a:lnTo>
                  <a:pt x="556" y="1154"/>
                </a:lnTo>
                <a:close/>
                <a:moveTo>
                  <a:pt x="557" y="1203"/>
                </a:moveTo>
                <a:lnTo>
                  <a:pt x="556" y="1210"/>
                </a:lnTo>
                <a:lnTo>
                  <a:pt x="557" y="1219"/>
                </a:lnTo>
                <a:lnTo>
                  <a:pt x="563" y="1214"/>
                </a:lnTo>
                <a:lnTo>
                  <a:pt x="557" y="1203"/>
                </a:lnTo>
                <a:close/>
                <a:moveTo>
                  <a:pt x="618" y="1212"/>
                </a:moveTo>
                <a:lnTo>
                  <a:pt x="609" y="1226"/>
                </a:lnTo>
                <a:lnTo>
                  <a:pt x="609" y="1233"/>
                </a:lnTo>
                <a:lnTo>
                  <a:pt x="616" y="1228"/>
                </a:lnTo>
                <a:lnTo>
                  <a:pt x="618" y="1232"/>
                </a:lnTo>
                <a:lnTo>
                  <a:pt x="623" y="1225"/>
                </a:lnTo>
                <a:lnTo>
                  <a:pt x="621" y="1212"/>
                </a:lnTo>
                <a:lnTo>
                  <a:pt x="618" y="1212"/>
                </a:lnTo>
                <a:close/>
                <a:moveTo>
                  <a:pt x="422" y="1228"/>
                </a:moveTo>
                <a:lnTo>
                  <a:pt x="419" y="1232"/>
                </a:lnTo>
                <a:lnTo>
                  <a:pt x="421" y="1237"/>
                </a:lnTo>
                <a:lnTo>
                  <a:pt x="426" y="1232"/>
                </a:lnTo>
                <a:lnTo>
                  <a:pt x="422" y="1228"/>
                </a:lnTo>
                <a:close/>
                <a:moveTo>
                  <a:pt x="534" y="1239"/>
                </a:moveTo>
                <a:lnTo>
                  <a:pt x="527" y="1239"/>
                </a:lnTo>
                <a:lnTo>
                  <a:pt x="525" y="1242"/>
                </a:lnTo>
                <a:lnTo>
                  <a:pt x="527" y="1246"/>
                </a:lnTo>
                <a:lnTo>
                  <a:pt x="520" y="1244"/>
                </a:lnTo>
                <a:lnTo>
                  <a:pt x="517" y="1251"/>
                </a:lnTo>
                <a:lnTo>
                  <a:pt x="508" y="1257"/>
                </a:lnTo>
                <a:lnTo>
                  <a:pt x="499" y="1281"/>
                </a:lnTo>
                <a:lnTo>
                  <a:pt x="509" y="1303"/>
                </a:lnTo>
                <a:lnTo>
                  <a:pt x="511" y="1312"/>
                </a:lnTo>
                <a:lnTo>
                  <a:pt x="508" y="1317"/>
                </a:lnTo>
                <a:lnTo>
                  <a:pt x="506" y="1329"/>
                </a:lnTo>
                <a:lnTo>
                  <a:pt x="513" y="1333"/>
                </a:lnTo>
                <a:lnTo>
                  <a:pt x="517" y="1347"/>
                </a:lnTo>
                <a:lnTo>
                  <a:pt x="531" y="1359"/>
                </a:lnTo>
                <a:lnTo>
                  <a:pt x="543" y="1361"/>
                </a:lnTo>
                <a:lnTo>
                  <a:pt x="557" y="1358"/>
                </a:lnTo>
                <a:lnTo>
                  <a:pt x="565" y="1359"/>
                </a:lnTo>
                <a:lnTo>
                  <a:pt x="570" y="1354"/>
                </a:lnTo>
                <a:lnTo>
                  <a:pt x="572" y="1349"/>
                </a:lnTo>
                <a:lnTo>
                  <a:pt x="570" y="1338"/>
                </a:lnTo>
                <a:lnTo>
                  <a:pt x="573" y="1331"/>
                </a:lnTo>
                <a:lnTo>
                  <a:pt x="561" y="1322"/>
                </a:lnTo>
                <a:lnTo>
                  <a:pt x="565" y="1317"/>
                </a:lnTo>
                <a:lnTo>
                  <a:pt x="573" y="1312"/>
                </a:lnTo>
                <a:lnTo>
                  <a:pt x="566" y="1304"/>
                </a:lnTo>
                <a:lnTo>
                  <a:pt x="556" y="1297"/>
                </a:lnTo>
                <a:lnTo>
                  <a:pt x="563" y="1288"/>
                </a:lnTo>
                <a:lnTo>
                  <a:pt x="561" y="1272"/>
                </a:lnTo>
                <a:lnTo>
                  <a:pt x="557" y="1258"/>
                </a:lnTo>
                <a:lnTo>
                  <a:pt x="547" y="1248"/>
                </a:lnTo>
                <a:lnTo>
                  <a:pt x="534" y="1239"/>
                </a:lnTo>
                <a:close/>
                <a:moveTo>
                  <a:pt x="415" y="1239"/>
                </a:moveTo>
                <a:lnTo>
                  <a:pt x="408" y="1253"/>
                </a:lnTo>
                <a:lnTo>
                  <a:pt x="412" y="1264"/>
                </a:lnTo>
                <a:lnTo>
                  <a:pt x="422" y="1246"/>
                </a:lnTo>
                <a:lnTo>
                  <a:pt x="415" y="1239"/>
                </a:lnTo>
                <a:close/>
              </a:path>
            </a:pathLst>
          </a:custGeom>
          <a:solidFill>
            <a:schemeClr val="bg1">
              <a:lumMod val="75000"/>
            </a:schemeClr>
          </a:solidFill>
          <a:ln w="9525">
            <a:noFill/>
            <a:round/>
            <a:headEnd/>
            <a:tailEnd/>
          </a:ln>
        </p:spPr>
        <p:txBody>
          <a:bodyPr vert="horz" wrap="square" lIns="91424" tIns="45712" rIns="91424" bIns="45712" numCol="1" anchor="t" anchorCtr="0" compatLnSpc="1">
            <a:prstTxWarp prst="textNoShape">
              <a:avLst/>
            </a:prstTxWarp>
          </a:bodyPr>
          <a:lstStyle/>
          <a:p>
            <a:endParaRPr lang="en-GB">
              <a:solidFill>
                <a:srgbClr val="130A0B"/>
              </a:solidFill>
            </a:endParaRPr>
          </a:p>
        </p:txBody>
      </p:sp>
      <p:sp>
        <p:nvSpPr>
          <p:cNvPr id="7" name="Freeform 7"/>
          <p:cNvSpPr>
            <a:spLocks noEditPoints="1"/>
          </p:cNvSpPr>
          <p:nvPr/>
        </p:nvSpPr>
        <p:spPr bwMode="auto">
          <a:xfrm>
            <a:off x="1541313" y="3178019"/>
            <a:ext cx="502114" cy="1123273"/>
          </a:xfrm>
          <a:custGeom>
            <a:avLst/>
            <a:gdLst/>
            <a:ahLst/>
            <a:cxnLst>
              <a:cxn ang="0">
                <a:pos x="188" y="41"/>
              </a:cxn>
              <a:cxn ang="0">
                <a:pos x="147" y="76"/>
              </a:cxn>
              <a:cxn ang="0">
                <a:pos x="131" y="100"/>
              </a:cxn>
              <a:cxn ang="0">
                <a:pos x="113" y="101"/>
              </a:cxn>
              <a:cxn ang="0">
                <a:pos x="94" y="124"/>
              </a:cxn>
              <a:cxn ang="0">
                <a:pos x="51" y="181"/>
              </a:cxn>
              <a:cxn ang="0">
                <a:pos x="0" y="282"/>
              </a:cxn>
              <a:cxn ang="0">
                <a:pos x="80" y="423"/>
              </a:cxn>
              <a:cxn ang="0">
                <a:pos x="99" y="398"/>
              </a:cxn>
              <a:cxn ang="0">
                <a:pos x="90" y="433"/>
              </a:cxn>
              <a:cxn ang="0">
                <a:pos x="117" y="476"/>
              </a:cxn>
              <a:cxn ang="0">
                <a:pos x="145" y="421"/>
              </a:cxn>
              <a:cxn ang="0">
                <a:pos x="152" y="446"/>
              </a:cxn>
              <a:cxn ang="0">
                <a:pos x="188" y="424"/>
              </a:cxn>
              <a:cxn ang="0">
                <a:pos x="202" y="460"/>
              </a:cxn>
              <a:cxn ang="0">
                <a:pos x="179" y="509"/>
              </a:cxn>
              <a:cxn ang="0">
                <a:pos x="186" y="518"/>
              </a:cxn>
              <a:cxn ang="0">
                <a:pos x="183" y="533"/>
              </a:cxn>
              <a:cxn ang="0">
                <a:pos x="156" y="541"/>
              </a:cxn>
              <a:cxn ang="0">
                <a:pos x="138" y="600"/>
              </a:cxn>
              <a:cxn ang="0">
                <a:pos x="186" y="618"/>
              </a:cxn>
              <a:cxn ang="0">
                <a:pos x="163" y="634"/>
              </a:cxn>
              <a:cxn ang="0">
                <a:pos x="136" y="703"/>
              </a:cxn>
              <a:cxn ang="0">
                <a:pos x="191" y="786"/>
              </a:cxn>
              <a:cxn ang="0">
                <a:pos x="232" y="779"/>
              </a:cxn>
              <a:cxn ang="0">
                <a:pos x="202" y="804"/>
              </a:cxn>
              <a:cxn ang="0">
                <a:pos x="147" y="758"/>
              </a:cxn>
              <a:cxn ang="0">
                <a:pos x="126" y="808"/>
              </a:cxn>
              <a:cxn ang="0">
                <a:pos x="142" y="824"/>
              </a:cxn>
              <a:cxn ang="0">
                <a:pos x="179" y="877"/>
              </a:cxn>
              <a:cxn ang="0">
                <a:pos x="184" y="914"/>
              </a:cxn>
              <a:cxn ang="0">
                <a:pos x="225" y="932"/>
              </a:cxn>
              <a:cxn ang="0">
                <a:pos x="261" y="944"/>
              </a:cxn>
              <a:cxn ang="0">
                <a:pos x="305" y="919"/>
              </a:cxn>
              <a:cxn ang="0">
                <a:pos x="364" y="863"/>
              </a:cxn>
              <a:cxn ang="0">
                <a:pos x="406" y="840"/>
              </a:cxn>
              <a:cxn ang="0">
                <a:pos x="397" y="776"/>
              </a:cxn>
              <a:cxn ang="0">
                <a:pos x="403" y="746"/>
              </a:cxn>
              <a:cxn ang="0">
                <a:pos x="424" y="714"/>
              </a:cxn>
              <a:cxn ang="0">
                <a:pos x="396" y="664"/>
              </a:cxn>
              <a:cxn ang="0">
                <a:pos x="374" y="646"/>
              </a:cxn>
              <a:cxn ang="0">
                <a:pos x="369" y="600"/>
              </a:cxn>
              <a:cxn ang="0">
                <a:pos x="383" y="557"/>
              </a:cxn>
              <a:cxn ang="0">
                <a:pos x="348" y="522"/>
              </a:cxn>
              <a:cxn ang="0">
                <a:pos x="319" y="502"/>
              </a:cxn>
              <a:cxn ang="0">
                <a:pos x="287" y="474"/>
              </a:cxn>
              <a:cxn ang="0">
                <a:pos x="303" y="410"/>
              </a:cxn>
              <a:cxn ang="0">
                <a:pos x="323" y="387"/>
              </a:cxn>
              <a:cxn ang="0">
                <a:pos x="328" y="337"/>
              </a:cxn>
              <a:cxn ang="0">
                <a:pos x="364" y="305"/>
              </a:cxn>
              <a:cxn ang="0">
                <a:pos x="317" y="215"/>
              </a:cxn>
              <a:cxn ang="0">
                <a:pos x="317" y="163"/>
              </a:cxn>
              <a:cxn ang="0">
                <a:pos x="262" y="144"/>
              </a:cxn>
              <a:cxn ang="0">
                <a:pos x="264" y="87"/>
              </a:cxn>
              <a:cxn ang="0">
                <a:pos x="275" y="46"/>
              </a:cxn>
              <a:cxn ang="0">
                <a:pos x="239" y="5"/>
              </a:cxn>
              <a:cxn ang="0">
                <a:pos x="110" y="481"/>
              </a:cxn>
              <a:cxn ang="0">
                <a:pos x="119" y="792"/>
              </a:cxn>
            </a:cxnLst>
            <a:rect l="0" t="0" r="r" b="b"/>
            <a:pathLst>
              <a:path w="426" h="953">
                <a:moveTo>
                  <a:pt x="236" y="0"/>
                </a:moveTo>
                <a:lnTo>
                  <a:pt x="232" y="7"/>
                </a:lnTo>
                <a:lnTo>
                  <a:pt x="225" y="9"/>
                </a:lnTo>
                <a:lnTo>
                  <a:pt x="213" y="20"/>
                </a:lnTo>
                <a:lnTo>
                  <a:pt x="202" y="21"/>
                </a:lnTo>
                <a:lnTo>
                  <a:pt x="202" y="27"/>
                </a:lnTo>
                <a:lnTo>
                  <a:pt x="198" y="29"/>
                </a:lnTo>
                <a:lnTo>
                  <a:pt x="197" y="34"/>
                </a:lnTo>
                <a:lnTo>
                  <a:pt x="188" y="41"/>
                </a:lnTo>
                <a:lnTo>
                  <a:pt x="186" y="46"/>
                </a:lnTo>
                <a:lnTo>
                  <a:pt x="181" y="46"/>
                </a:lnTo>
                <a:lnTo>
                  <a:pt x="175" y="52"/>
                </a:lnTo>
                <a:lnTo>
                  <a:pt x="175" y="55"/>
                </a:lnTo>
                <a:lnTo>
                  <a:pt x="170" y="59"/>
                </a:lnTo>
                <a:lnTo>
                  <a:pt x="147" y="57"/>
                </a:lnTo>
                <a:lnTo>
                  <a:pt x="147" y="60"/>
                </a:lnTo>
                <a:lnTo>
                  <a:pt x="154" y="64"/>
                </a:lnTo>
                <a:lnTo>
                  <a:pt x="147" y="76"/>
                </a:lnTo>
                <a:lnTo>
                  <a:pt x="149" y="80"/>
                </a:lnTo>
                <a:lnTo>
                  <a:pt x="145" y="84"/>
                </a:lnTo>
                <a:lnTo>
                  <a:pt x="145" y="87"/>
                </a:lnTo>
                <a:lnTo>
                  <a:pt x="140" y="92"/>
                </a:lnTo>
                <a:lnTo>
                  <a:pt x="135" y="92"/>
                </a:lnTo>
                <a:lnTo>
                  <a:pt x="136" y="94"/>
                </a:lnTo>
                <a:lnTo>
                  <a:pt x="131" y="96"/>
                </a:lnTo>
                <a:lnTo>
                  <a:pt x="135" y="100"/>
                </a:lnTo>
                <a:lnTo>
                  <a:pt x="131" y="100"/>
                </a:lnTo>
                <a:lnTo>
                  <a:pt x="133" y="101"/>
                </a:lnTo>
                <a:lnTo>
                  <a:pt x="127" y="101"/>
                </a:lnTo>
                <a:lnTo>
                  <a:pt x="127" y="107"/>
                </a:lnTo>
                <a:lnTo>
                  <a:pt x="131" y="107"/>
                </a:lnTo>
                <a:lnTo>
                  <a:pt x="127" y="107"/>
                </a:lnTo>
                <a:lnTo>
                  <a:pt x="142" y="107"/>
                </a:lnTo>
                <a:lnTo>
                  <a:pt x="131" y="110"/>
                </a:lnTo>
                <a:lnTo>
                  <a:pt x="120" y="108"/>
                </a:lnTo>
                <a:lnTo>
                  <a:pt x="113" y="101"/>
                </a:lnTo>
                <a:lnTo>
                  <a:pt x="103" y="100"/>
                </a:lnTo>
                <a:lnTo>
                  <a:pt x="99" y="103"/>
                </a:lnTo>
                <a:lnTo>
                  <a:pt x="90" y="103"/>
                </a:lnTo>
                <a:lnTo>
                  <a:pt x="83" y="114"/>
                </a:lnTo>
                <a:lnTo>
                  <a:pt x="83" y="115"/>
                </a:lnTo>
                <a:lnTo>
                  <a:pt x="92" y="121"/>
                </a:lnTo>
                <a:lnTo>
                  <a:pt x="97" y="117"/>
                </a:lnTo>
                <a:lnTo>
                  <a:pt x="97" y="121"/>
                </a:lnTo>
                <a:lnTo>
                  <a:pt x="94" y="124"/>
                </a:lnTo>
                <a:lnTo>
                  <a:pt x="88" y="124"/>
                </a:lnTo>
                <a:lnTo>
                  <a:pt x="90" y="131"/>
                </a:lnTo>
                <a:lnTo>
                  <a:pt x="76" y="123"/>
                </a:lnTo>
                <a:lnTo>
                  <a:pt x="76" y="123"/>
                </a:lnTo>
                <a:lnTo>
                  <a:pt x="76" y="121"/>
                </a:lnTo>
                <a:lnTo>
                  <a:pt x="69" y="124"/>
                </a:lnTo>
                <a:lnTo>
                  <a:pt x="62" y="133"/>
                </a:lnTo>
                <a:lnTo>
                  <a:pt x="51" y="162"/>
                </a:lnTo>
                <a:lnTo>
                  <a:pt x="51" y="181"/>
                </a:lnTo>
                <a:lnTo>
                  <a:pt x="33" y="197"/>
                </a:lnTo>
                <a:lnTo>
                  <a:pt x="33" y="197"/>
                </a:lnTo>
                <a:lnTo>
                  <a:pt x="30" y="208"/>
                </a:lnTo>
                <a:lnTo>
                  <a:pt x="17" y="226"/>
                </a:lnTo>
                <a:lnTo>
                  <a:pt x="14" y="226"/>
                </a:lnTo>
                <a:lnTo>
                  <a:pt x="17" y="241"/>
                </a:lnTo>
                <a:lnTo>
                  <a:pt x="16" y="247"/>
                </a:lnTo>
                <a:lnTo>
                  <a:pt x="5" y="279"/>
                </a:lnTo>
                <a:lnTo>
                  <a:pt x="0" y="282"/>
                </a:lnTo>
                <a:lnTo>
                  <a:pt x="0" y="286"/>
                </a:lnTo>
                <a:lnTo>
                  <a:pt x="3" y="293"/>
                </a:lnTo>
                <a:lnTo>
                  <a:pt x="10" y="296"/>
                </a:lnTo>
                <a:lnTo>
                  <a:pt x="30" y="327"/>
                </a:lnTo>
                <a:lnTo>
                  <a:pt x="48" y="357"/>
                </a:lnTo>
                <a:lnTo>
                  <a:pt x="51" y="359"/>
                </a:lnTo>
                <a:lnTo>
                  <a:pt x="51" y="382"/>
                </a:lnTo>
                <a:lnTo>
                  <a:pt x="76" y="423"/>
                </a:lnTo>
                <a:lnTo>
                  <a:pt x="80" y="423"/>
                </a:lnTo>
                <a:lnTo>
                  <a:pt x="83" y="419"/>
                </a:lnTo>
                <a:lnTo>
                  <a:pt x="92" y="423"/>
                </a:lnTo>
                <a:lnTo>
                  <a:pt x="96" y="417"/>
                </a:lnTo>
                <a:lnTo>
                  <a:pt x="92" y="412"/>
                </a:lnTo>
                <a:lnTo>
                  <a:pt x="97" y="407"/>
                </a:lnTo>
                <a:lnTo>
                  <a:pt x="96" y="405"/>
                </a:lnTo>
                <a:lnTo>
                  <a:pt x="99" y="399"/>
                </a:lnTo>
                <a:lnTo>
                  <a:pt x="97" y="398"/>
                </a:lnTo>
                <a:lnTo>
                  <a:pt x="99" y="398"/>
                </a:lnTo>
                <a:lnTo>
                  <a:pt x="99" y="394"/>
                </a:lnTo>
                <a:lnTo>
                  <a:pt x="103" y="394"/>
                </a:lnTo>
                <a:lnTo>
                  <a:pt x="106" y="407"/>
                </a:lnTo>
                <a:lnTo>
                  <a:pt x="108" y="405"/>
                </a:lnTo>
                <a:lnTo>
                  <a:pt x="104" y="412"/>
                </a:lnTo>
                <a:lnTo>
                  <a:pt x="101" y="424"/>
                </a:lnTo>
                <a:lnTo>
                  <a:pt x="99" y="424"/>
                </a:lnTo>
                <a:lnTo>
                  <a:pt x="101" y="428"/>
                </a:lnTo>
                <a:lnTo>
                  <a:pt x="90" y="433"/>
                </a:lnTo>
                <a:lnTo>
                  <a:pt x="92" y="438"/>
                </a:lnTo>
                <a:lnTo>
                  <a:pt x="96" y="438"/>
                </a:lnTo>
                <a:lnTo>
                  <a:pt x="94" y="458"/>
                </a:lnTo>
                <a:lnTo>
                  <a:pt x="99" y="465"/>
                </a:lnTo>
                <a:lnTo>
                  <a:pt x="106" y="460"/>
                </a:lnTo>
                <a:lnTo>
                  <a:pt x="112" y="469"/>
                </a:lnTo>
                <a:lnTo>
                  <a:pt x="110" y="472"/>
                </a:lnTo>
                <a:lnTo>
                  <a:pt x="112" y="470"/>
                </a:lnTo>
                <a:lnTo>
                  <a:pt x="117" y="476"/>
                </a:lnTo>
                <a:lnTo>
                  <a:pt x="112" y="469"/>
                </a:lnTo>
                <a:lnTo>
                  <a:pt x="119" y="463"/>
                </a:lnTo>
                <a:lnTo>
                  <a:pt x="127" y="453"/>
                </a:lnTo>
                <a:lnTo>
                  <a:pt x="135" y="438"/>
                </a:lnTo>
                <a:lnTo>
                  <a:pt x="140" y="435"/>
                </a:lnTo>
                <a:lnTo>
                  <a:pt x="140" y="428"/>
                </a:lnTo>
                <a:lnTo>
                  <a:pt x="140" y="421"/>
                </a:lnTo>
                <a:lnTo>
                  <a:pt x="147" y="415"/>
                </a:lnTo>
                <a:lnTo>
                  <a:pt x="145" y="421"/>
                </a:lnTo>
                <a:lnTo>
                  <a:pt x="152" y="430"/>
                </a:lnTo>
                <a:lnTo>
                  <a:pt x="154" y="428"/>
                </a:lnTo>
                <a:lnTo>
                  <a:pt x="152" y="431"/>
                </a:lnTo>
                <a:lnTo>
                  <a:pt x="156" y="431"/>
                </a:lnTo>
                <a:lnTo>
                  <a:pt x="154" y="433"/>
                </a:lnTo>
                <a:lnTo>
                  <a:pt x="156" y="440"/>
                </a:lnTo>
                <a:lnTo>
                  <a:pt x="154" y="440"/>
                </a:lnTo>
                <a:lnTo>
                  <a:pt x="154" y="446"/>
                </a:lnTo>
                <a:lnTo>
                  <a:pt x="152" y="446"/>
                </a:lnTo>
                <a:lnTo>
                  <a:pt x="149" y="451"/>
                </a:lnTo>
                <a:lnTo>
                  <a:pt x="154" y="449"/>
                </a:lnTo>
                <a:lnTo>
                  <a:pt x="163" y="442"/>
                </a:lnTo>
                <a:lnTo>
                  <a:pt x="168" y="437"/>
                </a:lnTo>
                <a:lnTo>
                  <a:pt x="172" y="440"/>
                </a:lnTo>
                <a:lnTo>
                  <a:pt x="170" y="433"/>
                </a:lnTo>
                <a:lnTo>
                  <a:pt x="179" y="423"/>
                </a:lnTo>
                <a:lnTo>
                  <a:pt x="195" y="417"/>
                </a:lnTo>
                <a:lnTo>
                  <a:pt x="188" y="424"/>
                </a:lnTo>
                <a:lnTo>
                  <a:pt x="190" y="430"/>
                </a:lnTo>
                <a:lnTo>
                  <a:pt x="188" y="430"/>
                </a:lnTo>
                <a:lnTo>
                  <a:pt x="188" y="438"/>
                </a:lnTo>
                <a:lnTo>
                  <a:pt x="195" y="440"/>
                </a:lnTo>
                <a:lnTo>
                  <a:pt x="198" y="453"/>
                </a:lnTo>
                <a:lnTo>
                  <a:pt x="204" y="453"/>
                </a:lnTo>
                <a:lnTo>
                  <a:pt x="204" y="449"/>
                </a:lnTo>
                <a:lnTo>
                  <a:pt x="206" y="451"/>
                </a:lnTo>
                <a:lnTo>
                  <a:pt x="202" y="460"/>
                </a:lnTo>
                <a:lnTo>
                  <a:pt x="197" y="463"/>
                </a:lnTo>
                <a:lnTo>
                  <a:pt x="197" y="467"/>
                </a:lnTo>
                <a:lnTo>
                  <a:pt x="198" y="467"/>
                </a:lnTo>
                <a:lnTo>
                  <a:pt x="191" y="472"/>
                </a:lnTo>
                <a:lnTo>
                  <a:pt x="184" y="474"/>
                </a:lnTo>
                <a:lnTo>
                  <a:pt x="177" y="488"/>
                </a:lnTo>
                <a:lnTo>
                  <a:pt x="172" y="492"/>
                </a:lnTo>
                <a:lnTo>
                  <a:pt x="177" y="495"/>
                </a:lnTo>
                <a:lnTo>
                  <a:pt x="179" y="509"/>
                </a:lnTo>
                <a:lnTo>
                  <a:pt x="183" y="508"/>
                </a:lnTo>
                <a:lnTo>
                  <a:pt x="183" y="509"/>
                </a:lnTo>
                <a:lnTo>
                  <a:pt x="184" y="502"/>
                </a:lnTo>
                <a:lnTo>
                  <a:pt x="188" y="502"/>
                </a:lnTo>
                <a:lnTo>
                  <a:pt x="190" y="502"/>
                </a:lnTo>
                <a:lnTo>
                  <a:pt x="197" y="506"/>
                </a:lnTo>
                <a:lnTo>
                  <a:pt x="190" y="506"/>
                </a:lnTo>
                <a:lnTo>
                  <a:pt x="184" y="513"/>
                </a:lnTo>
                <a:lnTo>
                  <a:pt x="186" y="518"/>
                </a:lnTo>
                <a:lnTo>
                  <a:pt x="191" y="520"/>
                </a:lnTo>
                <a:lnTo>
                  <a:pt x="190" y="522"/>
                </a:lnTo>
                <a:lnTo>
                  <a:pt x="188" y="520"/>
                </a:lnTo>
                <a:lnTo>
                  <a:pt x="186" y="524"/>
                </a:lnTo>
                <a:lnTo>
                  <a:pt x="183" y="522"/>
                </a:lnTo>
                <a:lnTo>
                  <a:pt x="186" y="525"/>
                </a:lnTo>
                <a:lnTo>
                  <a:pt x="183" y="527"/>
                </a:lnTo>
                <a:lnTo>
                  <a:pt x="184" y="531"/>
                </a:lnTo>
                <a:lnTo>
                  <a:pt x="183" y="533"/>
                </a:lnTo>
                <a:lnTo>
                  <a:pt x="183" y="527"/>
                </a:lnTo>
                <a:lnTo>
                  <a:pt x="179" y="527"/>
                </a:lnTo>
                <a:lnTo>
                  <a:pt x="183" y="529"/>
                </a:lnTo>
                <a:lnTo>
                  <a:pt x="177" y="531"/>
                </a:lnTo>
                <a:lnTo>
                  <a:pt x="174" y="527"/>
                </a:lnTo>
                <a:lnTo>
                  <a:pt x="175" y="525"/>
                </a:lnTo>
                <a:lnTo>
                  <a:pt x="154" y="534"/>
                </a:lnTo>
                <a:lnTo>
                  <a:pt x="154" y="543"/>
                </a:lnTo>
                <a:lnTo>
                  <a:pt x="156" y="541"/>
                </a:lnTo>
                <a:lnTo>
                  <a:pt x="158" y="545"/>
                </a:lnTo>
                <a:lnTo>
                  <a:pt x="154" y="545"/>
                </a:lnTo>
                <a:lnTo>
                  <a:pt x="154" y="549"/>
                </a:lnTo>
                <a:lnTo>
                  <a:pt x="159" y="556"/>
                </a:lnTo>
                <a:lnTo>
                  <a:pt x="151" y="547"/>
                </a:lnTo>
                <a:lnTo>
                  <a:pt x="152" y="534"/>
                </a:lnTo>
                <a:lnTo>
                  <a:pt x="140" y="538"/>
                </a:lnTo>
                <a:lnTo>
                  <a:pt x="138" y="580"/>
                </a:lnTo>
                <a:lnTo>
                  <a:pt x="138" y="600"/>
                </a:lnTo>
                <a:lnTo>
                  <a:pt x="140" y="607"/>
                </a:lnTo>
                <a:lnTo>
                  <a:pt x="149" y="616"/>
                </a:lnTo>
                <a:lnTo>
                  <a:pt x="158" y="618"/>
                </a:lnTo>
                <a:lnTo>
                  <a:pt x="167" y="616"/>
                </a:lnTo>
                <a:lnTo>
                  <a:pt x="165" y="618"/>
                </a:lnTo>
                <a:lnTo>
                  <a:pt x="177" y="618"/>
                </a:lnTo>
                <a:lnTo>
                  <a:pt x="188" y="616"/>
                </a:lnTo>
                <a:lnTo>
                  <a:pt x="204" y="611"/>
                </a:lnTo>
                <a:lnTo>
                  <a:pt x="186" y="618"/>
                </a:lnTo>
                <a:lnTo>
                  <a:pt x="174" y="621"/>
                </a:lnTo>
                <a:lnTo>
                  <a:pt x="170" y="621"/>
                </a:lnTo>
                <a:lnTo>
                  <a:pt x="170" y="623"/>
                </a:lnTo>
                <a:lnTo>
                  <a:pt x="168" y="621"/>
                </a:lnTo>
                <a:lnTo>
                  <a:pt x="165" y="627"/>
                </a:lnTo>
                <a:lnTo>
                  <a:pt x="168" y="630"/>
                </a:lnTo>
                <a:lnTo>
                  <a:pt x="163" y="630"/>
                </a:lnTo>
                <a:lnTo>
                  <a:pt x="165" y="632"/>
                </a:lnTo>
                <a:lnTo>
                  <a:pt x="163" y="634"/>
                </a:lnTo>
                <a:lnTo>
                  <a:pt x="159" y="635"/>
                </a:lnTo>
                <a:lnTo>
                  <a:pt x="159" y="632"/>
                </a:lnTo>
                <a:lnTo>
                  <a:pt x="140" y="659"/>
                </a:lnTo>
                <a:lnTo>
                  <a:pt x="129" y="680"/>
                </a:lnTo>
                <a:lnTo>
                  <a:pt x="126" y="685"/>
                </a:lnTo>
                <a:lnTo>
                  <a:pt x="124" y="696"/>
                </a:lnTo>
                <a:lnTo>
                  <a:pt x="131" y="706"/>
                </a:lnTo>
                <a:lnTo>
                  <a:pt x="135" y="706"/>
                </a:lnTo>
                <a:lnTo>
                  <a:pt x="136" y="703"/>
                </a:lnTo>
                <a:lnTo>
                  <a:pt x="135" y="714"/>
                </a:lnTo>
                <a:lnTo>
                  <a:pt x="142" y="733"/>
                </a:lnTo>
                <a:lnTo>
                  <a:pt x="149" y="742"/>
                </a:lnTo>
                <a:lnTo>
                  <a:pt x="154" y="765"/>
                </a:lnTo>
                <a:lnTo>
                  <a:pt x="167" y="776"/>
                </a:lnTo>
                <a:lnTo>
                  <a:pt x="181" y="788"/>
                </a:lnTo>
                <a:lnTo>
                  <a:pt x="191" y="790"/>
                </a:lnTo>
                <a:lnTo>
                  <a:pt x="193" y="788"/>
                </a:lnTo>
                <a:lnTo>
                  <a:pt x="191" y="786"/>
                </a:lnTo>
                <a:lnTo>
                  <a:pt x="204" y="792"/>
                </a:lnTo>
                <a:lnTo>
                  <a:pt x="206" y="790"/>
                </a:lnTo>
                <a:lnTo>
                  <a:pt x="206" y="788"/>
                </a:lnTo>
                <a:lnTo>
                  <a:pt x="211" y="781"/>
                </a:lnTo>
                <a:lnTo>
                  <a:pt x="209" y="779"/>
                </a:lnTo>
                <a:lnTo>
                  <a:pt x="218" y="783"/>
                </a:lnTo>
                <a:lnTo>
                  <a:pt x="218" y="779"/>
                </a:lnTo>
                <a:lnTo>
                  <a:pt x="227" y="776"/>
                </a:lnTo>
                <a:lnTo>
                  <a:pt x="232" y="779"/>
                </a:lnTo>
                <a:lnTo>
                  <a:pt x="236" y="774"/>
                </a:lnTo>
                <a:lnTo>
                  <a:pt x="232" y="779"/>
                </a:lnTo>
                <a:lnTo>
                  <a:pt x="227" y="779"/>
                </a:lnTo>
                <a:lnTo>
                  <a:pt x="222" y="783"/>
                </a:lnTo>
                <a:lnTo>
                  <a:pt x="220" y="783"/>
                </a:lnTo>
                <a:lnTo>
                  <a:pt x="213" y="785"/>
                </a:lnTo>
                <a:lnTo>
                  <a:pt x="209" y="790"/>
                </a:lnTo>
                <a:lnTo>
                  <a:pt x="213" y="797"/>
                </a:lnTo>
                <a:lnTo>
                  <a:pt x="202" y="804"/>
                </a:lnTo>
                <a:lnTo>
                  <a:pt x="193" y="799"/>
                </a:lnTo>
                <a:lnTo>
                  <a:pt x="188" y="799"/>
                </a:lnTo>
                <a:lnTo>
                  <a:pt x="190" y="802"/>
                </a:lnTo>
                <a:lnTo>
                  <a:pt x="186" y="804"/>
                </a:lnTo>
                <a:lnTo>
                  <a:pt x="188" y="806"/>
                </a:lnTo>
                <a:lnTo>
                  <a:pt x="181" y="806"/>
                </a:lnTo>
                <a:lnTo>
                  <a:pt x="168" y="799"/>
                </a:lnTo>
                <a:lnTo>
                  <a:pt x="151" y="772"/>
                </a:lnTo>
                <a:lnTo>
                  <a:pt x="147" y="758"/>
                </a:lnTo>
                <a:lnTo>
                  <a:pt x="140" y="740"/>
                </a:lnTo>
                <a:lnTo>
                  <a:pt x="113" y="754"/>
                </a:lnTo>
                <a:lnTo>
                  <a:pt x="99" y="763"/>
                </a:lnTo>
                <a:lnTo>
                  <a:pt x="103" y="774"/>
                </a:lnTo>
                <a:lnTo>
                  <a:pt x="115" y="786"/>
                </a:lnTo>
                <a:lnTo>
                  <a:pt x="115" y="786"/>
                </a:lnTo>
                <a:lnTo>
                  <a:pt x="126" y="799"/>
                </a:lnTo>
                <a:lnTo>
                  <a:pt x="122" y="806"/>
                </a:lnTo>
                <a:lnTo>
                  <a:pt x="126" y="808"/>
                </a:lnTo>
                <a:lnTo>
                  <a:pt x="127" y="806"/>
                </a:lnTo>
                <a:lnTo>
                  <a:pt x="127" y="809"/>
                </a:lnTo>
                <a:lnTo>
                  <a:pt x="133" y="811"/>
                </a:lnTo>
                <a:lnTo>
                  <a:pt x="126" y="811"/>
                </a:lnTo>
                <a:lnTo>
                  <a:pt x="127" y="813"/>
                </a:lnTo>
                <a:lnTo>
                  <a:pt x="126" y="816"/>
                </a:lnTo>
                <a:lnTo>
                  <a:pt x="124" y="813"/>
                </a:lnTo>
                <a:lnTo>
                  <a:pt x="126" y="818"/>
                </a:lnTo>
                <a:lnTo>
                  <a:pt x="142" y="824"/>
                </a:lnTo>
                <a:lnTo>
                  <a:pt x="161" y="840"/>
                </a:lnTo>
                <a:lnTo>
                  <a:pt x="168" y="848"/>
                </a:lnTo>
                <a:lnTo>
                  <a:pt x="168" y="854"/>
                </a:lnTo>
                <a:lnTo>
                  <a:pt x="163" y="859"/>
                </a:lnTo>
                <a:lnTo>
                  <a:pt x="151" y="863"/>
                </a:lnTo>
                <a:lnTo>
                  <a:pt x="158" y="873"/>
                </a:lnTo>
                <a:lnTo>
                  <a:pt x="163" y="877"/>
                </a:lnTo>
                <a:lnTo>
                  <a:pt x="174" y="882"/>
                </a:lnTo>
                <a:lnTo>
                  <a:pt x="179" y="877"/>
                </a:lnTo>
                <a:lnTo>
                  <a:pt x="177" y="884"/>
                </a:lnTo>
                <a:lnTo>
                  <a:pt x="174" y="891"/>
                </a:lnTo>
                <a:lnTo>
                  <a:pt x="181" y="895"/>
                </a:lnTo>
                <a:lnTo>
                  <a:pt x="179" y="898"/>
                </a:lnTo>
                <a:lnTo>
                  <a:pt x="183" y="903"/>
                </a:lnTo>
                <a:lnTo>
                  <a:pt x="181" y="905"/>
                </a:lnTo>
                <a:lnTo>
                  <a:pt x="184" y="907"/>
                </a:lnTo>
                <a:lnTo>
                  <a:pt x="181" y="911"/>
                </a:lnTo>
                <a:lnTo>
                  <a:pt x="184" y="914"/>
                </a:lnTo>
                <a:lnTo>
                  <a:pt x="183" y="919"/>
                </a:lnTo>
                <a:lnTo>
                  <a:pt x="188" y="921"/>
                </a:lnTo>
                <a:lnTo>
                  <a:pt x="190" y="930"/>
                </a:lnTo>
                <a:lnTo>
                  <a:pt x="198" y="934"/>
                </a:lnTo>
                <a:lnTo>
                  <a:pt x="202" y="932"/>
                </a:lnTo>
                <a:lnTo>
                  <a:pt x="207" y="932"/>
                </a:lnTo>
                <a:lnTo>
                  <a:pt x="209" y="935"/>
                </a:lnTo>
                <a:lnTo>
                  <a:pt x="218" y="937"/>
                </a:lnTo>
                <a:lnTo>
                  <a:pt x="225" y="932"/>
                </a:lnTo>
                <a:lnTo>
                  <a:pt x="230" y="935"/>
                </a:lnTo>
                <a:lnTo>
                  <a:pt x="241" y="932"/>
                </a:lnTo>
                <a:lnTo>
                  <a:pt x="245" y="935"/>
                </a:lnTo>
                <a:lnTo>
                  <a:pt x="248" y="935"/>
                </a:lnTo>
                <a:lnTo>
                  <a:pt x="248" y="939"/>
                </a:lnTo>
                <a:lnTo>
                  <a:pt x="252" y="939"/>
                </a:lnTo>
                <a:lnTo>
                  <a:pt x="250" y="946"/>
                </a:lnTo>
                <a:lnTo>
                  <a:pt x="254" y="950"/>
                </a:lnTo>
                <a:lnTo>
                  <a:pt x="261" y="944"/>
                </a:lnTo>
                <a:lnTo>
                  <a:pt x="268" y="953"/>
                </a:lnTo>
                <a:lnTo>
                  <a:pt x="270" y="941"/>
                </a:lnTo>
                <a:lnTo>
                  <a:pt x="280" y="948"/>
                </a:lnTo>
                <a:lnTo>
                  <a:pt x="293" y="942"/>
                </a:lnTo>
                <a:lnTo>
                  <a:pt x="293" y="935"/>
                </a:lnTo>
                <a:lnTo>
                  <a:pt x="307" y="932"/>
                </a:lnTo>
                <a:lnTo>
                  <a:pt x="305" y="927"/>
                </a:lnTo>
                <a:lnTo>
                  <a:pt x="309" y="925"/>
                </a:lnTo>
                <a:lnTo>
                  <a:pt x="305" y="919"/>
                </a:lnTo>
                <a:lnTo>
                  <a:pt x="305" y="909"/>
                </a:lnTo>
                <a:lnTo>
                  <a:pt x="316" y="907"/>
                </a:lnTo>
                <a:lnTo>
                  <a:pt x="323" y="896"/>
                </a:lnTo>
                <a:lnTo>
                  <a:pt x="328" y="896"/>
                </a:lnTo>
                <a:lnTo>
                  <a:pt x="332" y="896"/>
                </a:lnTo>
                <a:lnTo>
                  <a:pt x="339" y="891"/>
                </a:lnTo>
                <a:lnTo>
                  <a:pt x="341" y="893"/>
                </a:lnTo>
                <a:lnTo>
                  <a:pt x="349" y="882"/>
                </a:lnTo>
                <a:lnTo>
                  <a:pt x="364" y="863"/>
                </a:lnTo>
                <a:lnTo>
                  <a:pt x="367" y="864"/>
                </a:lnTo>
                <a:lnTo>
                  <a:pt x="367" y="850"/>
                </a:lnTo>
                <a:lnTo>
                  <a:pt x="374" y="859"/>
                </a:lnTo>
                <a:lnTo>
                  <a:pt x="383" y="859"/>
                </a:lnTo>
                <a:lnTo>
                  <a:pt x="388" y="856"/>
                </a:lnTo>
                <a:lnTo>
                  <a:pt x="392" y="848"/>
                </a:lnTo>
                <a:lnTo>
                  <a:pt x="399" y="850"/>
                </a:lnTo>
                <a:lnTo>
                  <a:pt x="404" y="848"/>
                </a:lnTo>
                <a:lnTo>
                  <a:pt x="406" y="840"/>
                </a:lnTo>
                <a:lnTo>
                  <a:pt x="406" y="836"/>
                </a:lnTo>
                <a:lnTo>
                  <a:pt x="410" y="832"/>
                </a:lnTo>
                <a:lnTo>
                  <a:pt x="404" y="827"/>
                </a:lnTo>
                <a:lnTo>
                  <a:pt x="401" y="820"/>
                </a:lnTo>
                <a:lnTo>
                  <a:pt x="403" y="795"/>
                </a:lnTo>
                <a:lnTo>
                  <a:pt x="401" y="790"/>
                </a:lnTo>
                <a:lnTo>
                  <a:pt x="403" y="785"/>
                </a:lnTo>
                <a:lnTo>
                  <a:pt x="401" y="777"/>
                </a:lnTo>
                <a:lnTo>
                  <a:pt x="397" y="776"/>
                </a:lnTo>
                <a:lnTo>
                  <a:pt x="396" y="774"/>
                </a:lnTo>
                <a:lnTo>
                  <a:pt x="396" y="772"/>
                </a:lnTo>
                <a:lnTo>
                  <a:pt x="399" y="772"/>
                </a:lnTo>
                <a:lnTo>
                  <a:pt x="403" y="767"/>
                </a:lnTo>
                <a:lnTo>
                  <a:pt x="406" y="754"/>
                </a:lnTo>
                <a:lnTo>
                  <a:pt x="401" y="754"/>
                </a:lnTo>
                <a:lnTo>
                  <a:pt x="397" y="749"/>
                </a:lnTo>
                <a:lnTo>
                  <a:pt x="401" y="744"/>
                </a:lnTo>
                <a:lnTo>
                  <a:pt x="403" y="746"/>
                </a:lnTo>
                <a:lnTo>
                  <a:pt x="401" y="744"/>
                </a:lnTo>
                <a:lnTo>
                  <a:pt x="408" y="735"/>
                </a:lnTo>
                <a:lnTo>
                  <a:pt x="406" y="726"/>
                </a:lnTo>
                <a:lnTo>
                  <a:pt x="410" y="722"/>
                </a:lnTo>
                <a:lnTo>
                  <a:pt x="412" y="717"/>
                </a:lnTo>
                <a:lnTo>
                  <a:pt x="413" y="714"/>
                </a:lnTo>
                <a:lnTo>
                  <a:pt x="417" y="717"/>
                </a:lnTo>
                <a:lnTo>
                  <a:pt x="424" y="714"/>
                </a:lnTo>
                <a:lnTo>
                  <a:pt x="424" y="714"/>
                </a:lnTo>
                <a:lnTo>
                  <a:pt x="422" y="710"/>
                </a:lnTo>
                <a:lnTo>
                  <a:pt x="426" y="703"/>
                </a:lnTo>
                <a:lnTo>
                  <a:pt x="426" y="696"/>
                </a:lnTo>
                <a:lnTo>
                  <a:pt x="419" y="692"/>
                </a:lnTo>
                <a:lnTo>
                  <a:pt x="417" y="687"/>
                </a:lnTo>
                <a:lnTo>
                  <a:pt x="401" y="669"/>
                </a:lnTo>
                <a:lnTo>
                  <a:pt x="397" y="669"/>
                </a:lnTo>
                <a:lnTo>
                  <a:pt x="397" y="666"/>
                </a:lnTo>
                <a:lnTo>
                  <a:pt x="396" y="664"/>
                </a:lnTo>
                <a:lnTo>
                  <a:pt x="396" y="664"/>
                </a:lnTo>
                <a:lnTo>
                  <a:pt x="396" y="660"/>
                </a:lnTo>
                <a:lnTo>
                  <a:pt x="394" y="659"/>
                </a:lnTo>
                <a:lnTo>
                  <a:pt x="394" y="650"/>
                </a:lnTo>
                <a:lnTo>
                  <a:pt x="390" y="644"/>
                </a:lnTo>
                <a:lnTo>
                  <a:pt x="390" y="641"/>
                </a:lnTo>
                <a:lnTo>
                  <a:pt x="383" y="643"/>
                </a:lnTo>
                <a:lnTo>
                  <a:pt x="380" y="646"/>
                </a:lnTo>
                <a:lnTo>
                  <a:pt x="374" y="646"/>
                </a:lnTo>
                <a:lnTo>
                  <a:pt x="371" y="639"/>
                </a:lnTo>
                <a:lnTo>
                  <a:pt x="367" y="643"/>
                </a:lnTo>
                <a:lnTo>
                  <a:pt x="367" y="641"/>
                </a:lnTo>
                <a:lnTo>
                  <a:pt x="367" y="637"/>
                </a:lnTo>
                <a:lnTo>
                  <a:pt x="364" y="634"/>
                </a:lnTo>
                <a:lnTo>
                  <a:pt x="360" y="623"/>
                </a:lnTo>
                <a:lnTo>
                  <a:pt x="367" y="618"/>
                </a:lnTo>
                <a:lnTo>
                  <a:pt x="371" y="611"/>
                </a:lnTo>
                <a:lnTo>
                  <a:pt x="369" y="600"/>
                </a:lnTo>
                <a:lnTo>
                  <a:pt x="372" y="596"/>
                </a:lnTo>
                <a:lnTo>
                  <a:pt x="371" y="591"/>
                </a:lnTo>
                <a:lnTo>
                  <a:pt x="376" y="589"/>
                </a:lnTo>
                <a:lnTo>
                  <a:pt x="388" y="580"/>
                </a:lnTo>
                <a:lnTo>
                  <a:pt x="392" y="579"/>
                </a:lnTo>
                <a:lnTo>
                  <a:pt x="392" y="570"/>
                </a:lnTo>
                <a:lnTo>
                  <a:pt x="383" y="561"/>
                </a:lnTo>
                <a:lnTo>
                  <a:pt x="381" y="563"/>
                </a:lnTo>
                <a:lnTo>
                  <a:pt x="383" y="557"/>
                </a:lnTo>
                <a:lnTo>
                  <a:pt x="378" y="552"/>
                </a:lnTo>
                <a:lnTo>
                  <a:pt x="372" y="538"/>
                </a:lnTo>
                <a:lnTo>
                  <a:pt x="364" y="538"/>
                </a:lnTo>
                <a:lnTo>
                  <a:pt x="360" y="533"/>
                </a:lnTo>
                <a:lnTo>
                  <a:pt x="358" y="534"/>
                </a:lnTo>
                <a:lnTo>
                  <a:pt x="358" y="529"/>
                </a:lnTo>
                <a:lnTo>
                  <a:pt x="358" y="527"/>
                </a:lnTo>
                <a:lnTo>
                  <a:pt x="355" y="518"/>
                </a:lnTo>
                <a:lnTo>
                  <a:pt x="348" y="522"/>
                </a:lnTo>
                <a:lnTo>
                  <a:pt x="346" y="518"/>
                </a:lnTo>
                <a:lnTo>
                  <a:pt x="348" y="515"/>
                </a:lnTo>
                <a:lnTo>
                  <a:pt x="346" y="515"/>
                </a:lnTo>
                <a:lnTo>
                  <a:pt x="330" y="517"/>
                </a:lnTo>
                <a:lnTo>
                  <a:pt x="325" y="509"/>
                </a:lnTo>
                <a:lnTo>
                  <a:pt x="319" y="511"/>
                </a:lnTo>
                <a:lnTo>
                  <a:pt x="316" y="508"/>
                </a:lnTo>
                <a:lnTo>
                  <a:pt x="316" y="501"/>
                </a:lnTo>
                <a:lnTo>
                  <a:pt x="319" y="502"/>
                </a:lnTo>
                <a:lnTo>
                  <a:pt x="317" y="499"/>
                </a:lnTo>
                <a:lnTo>
                  <a:pt x="314" y="499"/>
                </a:lnTo>
                <a:lnTo>
                  <a:pt x="314" y="488"/>
                </a:lnTo>
                <a:lnTo>
                  <a:pt x="310" y="485"/>
                </a:lnTo>
                <a:lnTo>
                  <a:pt x="298" y="490"/>
                </a:lnTo>
                <a:lnTo>
                  <a:pt x="289" y="488"/>
                </a:lnTo>
                <a:lnTo>
                  <a:pt x="285" y="486"/>
                </a:lnTo>
                <a:lnTo>
                  <a:pt x="287" y="479"/>
                </a:lnTo>
                <a:lnTo>
                  <a:pt x="287" y="474"/>
                </a:lnTo>
                <a:lnTo>
                  <a:pt x="277" y="465"/>
                </a:lnTo>
                <a:lnTo>
                  <a:pt x="273" y="465"/>
                </a:lnTo>
                <a:lnTo>
                  <a:pt x="273" y="462"/>
                </a:lnTo>
                <a:lnTo>
                  <a:pt x="262" y="451"/>
                </a:lnTo>
                <a:lnTo>
                  <a:pt x="264" y="440"/>
                </a:lnTo>
                <a:lnTo>
                  <a:pt x="271" y="438"/>
                </a:lnTo>
                <a:lnTo>
                  <a:pt x="289" y="410"/>
                </a:lnTo>
                <a:lnTo>
                  <a:pt x="296" y="412"/>
                </a:lnTo>
                <a:lnTo>
                  <a:pt x="303" y="410"/>
                </a:lnTo>
                <a:lnTo>
                  <a:pt x="305" y="405"/>
                </a:lnTo>
                <a:lnTo>
                  <a:pt x="310" y="405"/>
                </a:lnTo>
                <a:lnTo>
                  <a:pt x="310" y="401"/>
                </a:lnTo>
                <a:lnTo>
                  <a:pt x="314" y="399"/>
                </a:lnTo>
                <a:lnTo>
                  <a:pt x="319" y="405"/>
                </a:lnTo>
                <a:lnTo>
                  <a:pt x="323" y="403"/>
                </a:lnTo>
                <a:lnTo>
                  <a:pt x="325" y="398"/>
                </a:lnTo>
                <a:lnTo>
                  <a:pt x="325" y="391"/>
                </a:lnTo>
                <a:lnTo>
                  <a:pt x="323" y="387"/>
                </a:lnTo>
                <a:lnTo>
                  <a:pt x="325" y="383"/>
                </a:lnTo>
                <a:lnTo>
                  <a:pt x="323" y="375"/>
                </a:lnTo>
                <a:lnTo>
                  <a:pt x="326" y="369"/>
                </a:lnTo>
                <a:lnTo>
                  <a:pt x="312" y="355"/>
                </a:lnTo>
                <a:lnTo>
                  <a:pt x="317" y="353"/>
                </a:lnTo>
                <a:lnTo>
                  <a:pt x="325" y="346"/>
                </a:lnTo>
                <a:lnTo>
                  <a:pt x="330" y="346"/>
                </a:lnTo>
                <a:lnTo>
                  <a:pt x="332" y="341"/>
                </a:lnTo>
                <a:lnTo>
                  <a:pt x="328" y="337"/>
                </a:lnTo>
                <a:lnTo>
                  <a:pt x="328" y="328"/>
                </a:lnTo>
                <a:lnTo>
                  <a:pt x="332" y="320"/>
                </a:lnTo>
                <a:lnTo>
                  <a:pt x="337" y="320"/>
                </a:lnTo>
                <a:lnTo>
                  <a:pt x="337" y="316"/>
                </a:lnTo>
                <a:lnTo>
                  <a:pt x="342" y="314"/>
                </a:lnTo>
                <a:lnTo>
                  <a:pt x="356" y="316"/>
                </a:lnTo>
                <a:lnTo>
                  <a:pt x="360" y="311"/>
                </a:lnTo>
                <a:lnTo>
                  <a:pt x="364" y="312"/>
                </a:lnTo>
                <a:lnTo>
                  <a:pt x="364" y="305"/>
                </a:lnTo>
                <a:lnTo>
                  <a:pt x="362" y="281"/>
                </a:lnTo>
                <a:lnTo>
                  <a:pt x="355" y="281"/>
                </a:lnTo>
                <a:lnTo>
                  <a:pt x="351" y="272"/>
                </a:lnTo>
                <a:lnTo>
                  <a:pt x="328" y="252"/>
                </a:lnTo>
                <a:lnTo>
                  <a:pt x="323" y="238"/>
                </a:lnTo>
                <a:lnTo>
                  <a:pt x="333" y="231"/>
                </a:lnTo>
                <a:lnTo>
                  <a:pt x="332" y="224"/>
                </a:lnTo>
                <a:lnTo>
                  <a:pt x="323" y="222"/>
                </a:lnTo>
                <a:lnTo>
                  <a:pt x="317" y="215"/>
                </a:lnTo>
                <a:lnTo>
                  <a:pt x="316" y="210"/>
                </a:lnTo>
                <a:lnTo>
                  <a:pt x="323" y="197"/>
                </a:lnTo>
                <a:lnTo>
                  <a:pt x="323" y="195"/>
                </a:lnTo>
                <a:lnTo>
                  <a:pt x="325" y="181"/>
                </a:lnTo>
                <a:lnTo>
                  <a:pt x="328" y="178"/>
                </a:lnTo>
                <a:lnTo>
                  <a:pt x="326" y="170"/>
                </a:lnTo>
                <a:lnTo>
                  <a:pt x="325" y="169"/>
                </a:lnTo>
                <a:lnTo>
                  <a:pt x="323" y="163"/>
                </a:lnTo>
                <a:lnTo>
                  <a:pt x="317" y="163"/>
                </a:lnTo>
                <a:lnTo>
                  <a:pt x="309" y="153"/>
                </a:lnTo>
                <a:lnTo>
                  <a:pt x="303" y="142"/>
                </a:lnTo>
                <a:lnTo>
                  <a:pt x="300" y="147"/>
                </a:lnTo>
                <a:lnTo>
                  <a:pt x="291" y="151"/>
                </a:lnTo>
                <a:lnTo>
                  <a:pt x="282" y="162"/>
                </a:lnTo>
                <a:lnTo>
                  <a:pt x="273" y="163"/>
                </a:lnTo>
                <a:lnTo>
                  <a:pt x="264" y="156"/>
                </a:lnTo>
                <a:lnTo>
                  <a:pt x="261" y="147"/>
                </a:lnTo>
                <a:lnTo>
                  <a:pt x="262" y="144"/>
                </a:lnTo>
                <a:lnTo>
                  <a:pt x="255" y="130"/>
                </a:lnTo>
                <a:lnTo>
                  <a:pt x="262" y="124"/>
                </a:lnTo>
                <a:lnTo>
                  <a:pt x="266" y="115"/>
                </a:lnTo>
                <a:lnTo>
                  <a:pt x="271" y="112"/>
                </a:lnTo>
                <a:lnTo>
                  <a:pt x="264" y="107"/>
                </a:lnTo>
                <a:lnTo>
                  <a:pt x="264" y="100"/>
                </a:lnTo>
                <a:lnTo>
                  <a:pt x="259" y="96"/>
                </a:lnTo>
                <a:lnTo>
                  <a:pt x="257" y="92"/>
                </a:lnTo>
                <a:lnTo>
                  <a:pt x="264" y="87"/>
                </a:lnTo>
                <a:lnTo>
                  <a:pt x="264" y="75"/>
                </a:lnTo>
                <a:lnTo>
                  <a:pt x="275" y="68"/>
                </a:lnTo>
                <a:lnTo>
                  <a:pt x="285" y="64"/>
                </a:lnTo>
                <a:lnTo>
                  <a:pt x="280" y="55"/>
                </a:lnTo>
                <a:lnTo>
                  <a:pt x="284" y="52"/>
                </a:lnTo>
                <a:lnTo>
                  <a:pt x="282" y="50"/>
                </a:lnTo>
                <a:lnTo>
                  <a:pt x="285" y="46"/>
                </a:lnTo>
                <a:lnTo>
                  <a:pt x="282" y="43"/>
                </a:lnTo>
                <a:lnTo>
                  <a:pt x="275" y="46"/>
                </a:lnTo>
                <a:lnTo>
                  <a:pt x="268" y="46"/>
                </a:lnTo>
                <a:lnTo>
                  <a:pt x="266" y="41"/>
                </a:lnTo>
                <a:lnTo>
                  <a:pt x="262" y="41"/>
                </a:lnTo>
                <a:lnTo>
                  <a:pt x="259" y="37"/>
                </a:lnTo>
                <a:lnTo>
                  <a:pt x="259" y="29"/>
                </a:lnTo>
                <a:lnTo>
                  <a:pt x="246" y="25"/>
                </a:lnTo>
                <a:lnTo>
                  <a:pt x="239" y="14"/>
                </a:lnTo>
                <a:lnTo>
                  <a:pt x="238" y="11"/>
                </a:lnTo>
                <a:lnTo>
                  <a:pt x="239" y="5"/>
                </a:lnTo>
                <a:lnTo>
                  <a:pt x="236" y="0"/>
                </a:lnTo>
                <a:close/>
                <a:moveTo>
                  <a:pt x="92" y="438"/>
                </a:moveTo>
                <a:lnTo>
                  <a:pt x="85" y="444"/>
                </a:lnTo>
                <a:lnTo>
                  <a:pt x="87" y="458"/>
                </a:lnTo>
                <a:lnTo>
                  <a:pt x="101" y="483"/>
                </a:lnTo>
                <a:lnTo>
                  <a:pt x="110" y="483"/>
                </a:lnTo>
                <a:lnTo>
                  <a:pt x="112" y="481"/>
                </a:lnTo>
                <a:lnTo>
                  <a:pt x="110" y="483"/>
                </a:lnTo>
                <a:lnTo>
                  <a:pt x="110" y="481"/>
                </a:lnTo>
                <a:lnTo>
                  <a:pt x="103" y="481"/>
                </a:lnTo>
                <a:lnTo>
                  <a:pt x="101" y="476"/>
                </a:lnTo>
                <a:lnTo>
                  <a:pt x="99" y="476"/>
                </a:lnTo>
                <a:lnTo>
                  <a:pt x="99" y="469"/>
                </a:lnTo>
                <a:lnTo>
                  <a:pt x="92" y="462"/>
                </a:lnTo>
                <a:lnTo>
                  <a:pt x="92" y="451"/>
                </a:lnTo>
                <a:lnTo>
                  <a:pt x="88" y="442"/>
                </a:lnTo>
                <a:lnTo>
                  <a:pt x="92" y="438"/>
                </a:lnTo>
                <a:close/>
                <a:moveTo>
                  <a:pt x="119" y="792"/>
                </a:moveTo>
                <a:lnTo>
                  <a:pt x="122" y="802"/>
                </a:lnTo>
                <a:lnTo>
                  <a:pt x="126" y="799"/>
                </a:lnTo>
                <a:lnTo>
                  <a:pt x="119" y="792"/>
                </a:lnTo>
                <a:close/>
              </a:path>
            </a:pathLst>
          </a:custGeom>
          <a:solidFill>
            <a:schemeClr val="bg1">
              <a:lumMod val="75000"/>
            </a:schemeClr>
          </a:solidFill>
          <a:ln w="9525">
            <a:noFill/>
            <a:round/>
            <a:headEnd/>
            <a:tailEnd/>
          </a:ln>
        </p:spPr>
        <p:txBody>
          <a:bodyPr vert="horz" wrap="square" lIns="91424" tIns="45712" rIns="91424" bIns="45712" numCol="1" anchor="t" anchorCtr="0" compatLnSpc="1">
            <a:prstTxWarp prst="textNoShape">
              <a:avLst/>
            </a:prstTxWarp>
          </a:bodyPr>
          <a:lstStyle/>
          <a:p>
            <a:endParaRPr lang="en-GB">
              <a:solidFill>
                <a:srgbClr val="130A0B"/>
              </a:solidFill>
            </a:endParaRPr>
          </a:p>
        </p:txBody>
      </p:sp>
      <p:sp>
        <p:nvSpPr>
          <p:cNvPr id="8" name="Freeform 8"/>
          <p:cNvSpPr>
            <a:spLocks noEditPoints="1"/>
          </p:cNvSpPr>
          <p:nvPr/>
        </p:nvSpPr>
        <p:spPr bwMode="auto">
          <a:xfrm>
            <a:off x="1819479" y="2868028"/>
            <a:ext cx="550439" cy="680093"/>
          </a:xfrm>
          <a:custGeom>
            <a:avLst/>
            <a:gdLst/>
            <a:ahLst/>
            <a:cxnLst>
              <a:cxn ang="0">
                <a:pos x="138" y="31"/>
              </a:cxn>
              <a:cxn ang="0">
                <a:pos x="115" y="57"/>
              </a:cxn>
              <a:cxn ang="0">
                <a:pos x="90" y="71"/>
              </a:cxn>
              <a:cxn ang="0">
                <a:pos x="97" y="89"/>
              </a:cxn>
              <a:cxn ang="0">
                <a:pos x="119" y="137"/>
              </a:cxn>
              <a:cxn ang="0">
                <a:pos x="112" y="164"/>
              </a:cxn>
              <a:cxn ang="0">
                <a:pos x="89" y="183"/>
              </a:cxn>
              <a:cxn ang="0">
                <a:pos x="67" y="192"/>
              </a:cxn>
              <a:cxn ang="0">
                <a:pos x="28" y="219"/>
              </a:cxn>
              <a:cxn ang="0">
                <a:pos x="14" y="240"/>
              </a:cxn>
              <a:cxn ang="0">
                <a:pos x="3" y="268"/>
              </a:cxn>
              <a:cxn ang="0">
                <a:pos x="23" y="300"/>
              </a:cxn>
              <a:cxn ang="0">
                <a:pos x="46" y="306"/>
              </a:cxn>
              <a:cxn ang="0">
                <a:pos x="49" y="327"/>
              </a:cxn>
              <a:cxn ang="0">
                <a:pos x="23" y="359"/>
              </a:cxn>
              <a:cxn ang="0">
                <a:pos x="26" y="387"/>
              </a:cxn>
              <a:cxn ang="0">
                <a:pos x="37" y="426"/>
              </a:cxn>
              <a:cxn ang="0">
                <a:pos x="73" y="416"/>
              </a:cxn>
              <a:cxn ang="0">
                <a:pos x="92" y="441"/>
              </a:cxn>
              <a:cxn ang="0">
                <a:pos x="81" y="478"/>
              </a:cxn>
              <a:cxn ang="0">
                <a:pos x="92" y="515"/>
              </a:cxn>
              <a:cxn ang="0">
                <a:pos x="128" y="575"/>
              </a:cxn>
              <a:cxn ang="0">
                <a:pos x="176" y="577"/>
              </a:cxn>
              <a:cxn ang="0">
                <a:pos x="218" y="563"/>
              </a:cxn>
              <a:cxn ang="0">
                <a:pos x="243" y="542"/>
              </a:cxn>
              <a:cxn ang="0">
                <a:pos x="259" y="551"/>
              </a:cxn>
              <a:cxn ang="0">
                <a:pos x="271" y="554"/>
              </a:cxn>
              <a:cxn ang="0">
                <a:pos x="280" y="568"/>
              </a:cxn>
              <a:cxn ang="0">
                <a:pos x="289" y="567"/>
              </a:cxn>
              <a:cxn ang="0">
                <a:pos x="298" y="574"/>
              </a:cxn>
              <a:cxn ang="0">
                <a:pos x="300" y="567"/>
              </a:cxn>
              <a:cxn ang="0">
                <a:pos x="309" y="563"/>
              </a:cxn>
              <a:cxn ang="0">
                <a:pos x="321" y="559"/>
              </a:cxn>
              <a:cxn ang="0">
                <a:pos x="330" y="572"/>
              </a:cxn>
              <a:cxn ang="0">
                <a:pos x="351" y="556"/>
              </a:cxn>
              <a:cxn ang="0">
                <a:pos x="385" y="556"/>
              </a:cxn>
              <a:cxn ang="0">
                <a:pos x="422" y="556"/>
              </a:cxn>
              <a:cxn ang="0">
                <a:pos x="452" y="542"/>
              </a:cxn>
              <a:cxn ang="0">
                <a:pos x="451" y="524"/>
              </a:cxn>
              <a:cxn ang="0">
                <a:pos x="413" y="515"/>
              </a:cxn>
              <a:cxn ang="0">
                <a:pos x="376" y="501"/>
              </a:cxn>
              <a:cxn ang="0">
                <a:pos x="374" y="504"/>
              </a:cxn>
              <a:cxn ang="0">
                <a:pos x="371" y="499"/>
              </a:cxn>
              <a:cxn ang="0">
                <a:pos x="367" y="474"/>
              </a:cxn>
              <a:cxn ang="0">
                <a:pos x="339" y="442"/>
              </a:cxn>
              <a:cxn ang="0">
                <a:pos x="326" y="384"/>
              </a:cxn>
              <a:cxn ang="0">
                <a:pos x="326" y="377"/>
              </a:cxn>
              <a:cxn ang="0">
                <a:pos x="319" y="371"/>
              </a:cxn>
              <a:cxn ang="0">
                <a:pos x="314" y="339"/>
              </a:cxn>
              <a:cxn ang="0">
                <a:pos x="282" y="352"/>
              </a:cxn>
              <a:cxn ang="0">
                <a:pos x="314" y="338"/>
              </a:cxn>
              <a:cxn ang="0">
                <a:pos x="291" y="293"/>
              </a:cxn>
              <a:cxn ang="0">
                <a:pos x="284" y="276"/>
              </a:cxn>
              <a:cxn ang="0">
                <a:pos x="277" y="240"/>
              </a:cxn>
              <a:cxn ang="0">
                <a:pos x="271" y="201"/>
              </a:cxn>
              <a:cxn ang="0">
                <a:pos x="259" y="178"/>
              </a:cxn>
              <a:cxn ang="0">
                <a:pos x="266" y="135"/>
              </a:cxn>
              <a:cxn ang="0">
                <a:pos x="259" y="110"/>
              </a:cxn>
              <a:cxn ang="0">
                <a:pos x="223" y="89"/>
              </a:cxn>
              <a:cxn ang="0">
                <a:pos x="206" y="71"/>
              </a:cxn>
              <a:cxn ang="0">
                <a:pos x="177" y="34"/>
              </a:cxn>
              <a:cxn ang="0">
                <a:pos x="202" y="54"/>
              </a:cxn>
              <a:cxn ang="0">
                <a:pos x="220" y="54"/>
              </a:cxn>
            </a:cxnLst>
            <a:rect l="0" t="0" r="r" b="b"/>
            <a:pathLst>
              <a:path w="467" h="577">
                <a:moveTo>
                  <a:pt x="160" y="0"/>
                </a:moveTo>
                <a:lnTo>
                  <a:pt x="147" y="8"/>
                </a:lnTo>
                <a:lnTo>
                  <a:pt x="147" y="22"/>
                </a:lnTo>
                <a:lnTo>
                  <a:pt x="142" y="22"/>
                </a:lnTo>
                <a:lnTo>
                  <a:pt x="138" y="31"/>
                </a:lnTo>
                <a:lnTo>
                  <a:pt x="133" y="31"/>
                </a:lnTo>
                <a:lnTo>
                  <a:pt x="131" y="38"/>
                </a:lnTo>
                <a:lnTo>
                  <a:pt x="126" y="40"/>
                </a:lnTo>
                <a:lnTo>
                  <a:pt x="128" y="45"/>
                </a:lnTo>
                <a:lnTo>
                  <a:pt x="115" y="57"/>
                </a:lnTo>
                <a:lnTo>
                  <a:pt x="115" y="63"/>
                </a:lnTo>
                <a:lnTo>
                  <a:pt x="108" y="68"/>
                </a:lnTo>
                <a:lnTo>
                  <a:pt x="112" y="73"/>
                </a:lnTo>
                <a:lnTo>
                  <a:pt x="94" y="70"/>
                </a:lnTo>
                <a:lnTo>
                  <a:pt x="90" y="71"/>
                </a:lnTo>
                <a:lnTo>
                  <a:pt x="87" y="77"/>
                </a:lnTo>
                <a:lnTo>
                  <a:pt x="90" y="79"/>
                </a:lnTo>
                <a:lnTo>
                  <a:pt x="94" y="79"/>
                </a:lnTo>
                <a:lnTo>
                  <a:pt x="92" y="82"/>
                </a:lnTo>
                <a:lnTo>
                  <a:pt x="97" y="89"/>
                </a:lnTo>
                <a:lnTo>
                  <a:pt x="97" y="98"/>
                </a:lnTo>
                <a:lnTo>
                  <a:pt x="110" y="109"/>
                </a:lnTo>
                <a:lnTo>
                  <a:pt x="113" y="123"/>
                </a:lnTo>
                <a:lnTo>
                  <a:pt x="112" y="128"/>
                </a:lnTo>
                <a:lnTo>
                  <a:pt x="119" y="137"/>
                </a:lnTo>
                <a:lnTo>
                  <a:pt x="119" y="142"/>
                </a:lnTo>
                <a:lnTo>
                  <a:pt x="129" y="146"/>
                </a:lnTo>
                <a:lnTo>
                  <a:pt x="122" y="150"/>
                </a:lnTo>
                <a:lnTo>
                  <a:pt x="120" y="157"/>
                </a:lnTo>
                <a:lnTo>
                  <a:pt x="112" y="164"/>
                </a:lnTo>
                <a:lnTo>
                  <a:pt x="105" y="160"/>
                </a:lnTo>
                <a:lnTo>
                  <a:pt x="92" y="173"/>
                </a:lnTo>
                <a:lnTo>
                  <a:pt x="87" y="171"/>
                </a:lnTo>
                <a:lnTo>
                  <a:pt x="85" y="174"/>
                </a:lnTo>
                <a:lnTo>
                  <a:pt x="89" y="183"/>
                </a:lnTo>
                <a:lnTo>
                  <a:pt x="83" y="187"/>
                </a:lnTo>
                <a:lnTo>
                  <a:pt x="87" y="189"/>
                </a:lnTo>
                <a:lnTo>
                  <a:pt x="76" y="196"/>
                </a:lnTo>
                <a:lnTo>
                  <a:pt x="71" y="197"/>
                </a:lnTo>
                <a:lnTo>
                  <a:pt x="67" y="192"/>
                </a:lnTo>
                <a:lnTo>
                  <a:pt x="60" y="192"/>
                </a:lnTo>
                <a:lnTo>
                  <a:pt x="49" y="196"/>
                </a:lnTo>
                <a:lnTo>
                  <a:pt x="42" y="206"/>
                </a:lnTo>
                <a:lnTo>
                  <a:pt x="32" y="210"/>
                </a:lnTo>
                <a:lnTo>
                  <a:pt x="28" y="219"/>
                </a:lnTo>
                <a:lnTo>
                  <a:pt x="19" y="224"/>
                </a:lnTo>
                <a:lnTo>
                  <a:pt x="16" y="233"/>
                </a:lnTo>
                <a:lnTo>
                  <a:pt x="10" y="233"/>
                </a:lnTo>
                <a:lnTo>
                  <a:pt x="19" y="240"/>
                </a:lnTo>
                <a:lnTo>
                  <a:pt x="14" y="240"/>
                </a:lnTo>
                <a:lnTo>
                  <a:pt x="14" y="249"/>
                </a:lnTo>
                <a:lnTo>
                  <a:pt x="5" y="251"/>
                </a:lnTo>
                <a:lnTo>
                  <a:pt x="2" y="258"/>
                </a:lnTo>
                <a:lnTo>
                  <a:pt x="0" y="263"/>
                </a:lnTo>
                <a:lnTo>
                  <a:pt x="3" y="268"/>
                </a:lnTo>
                <a:lnTo>
                  <a:pt x="2" y="274"/>
                </a:lnTo>
                <a:lnTo>
                  <a:pt x="3" y="277"/>
                </a:lnTo>
                <a:lnTo>
                  <a:pt x="10" y="288"/>
                </a:lnTo>
                <a:lnTo>
                  <a:pt x="21" y="292"/>
                </a:lnTo>
                <a:lnTo>
                  <a:pt x="23" y="300"/>
                </a:lnTo>
                <a:lnTo>
                  <a:pt x="26" y="304"/>
                </a:lnTo>
                <a:lnTo>
                  <a:pt x="30" y="304"/>
                </a:lnTo>
                <a:lnTo>
                  <a:pt x="32" y="309"/>
                </a:lnTo>
                <a:lnTo>
                  <a:pt x="37" y="309"/>
                </a:lnTo>
                <a:lnTo>
                  <a:pt x="46" y="306"/>
                </a:lnTo>
                <a:lnTo>
                  <a:pt x="49" y="309"/>
                </a:lnTo>
                <a:lnTo>
                  <a:pt x="46" y="313"/>
                </a:lnTo>
                <a:lnTo>
                  <a:pt x="48" y="315"/>
                </a:lnTo>
                <a:lnTo>
                  <a:pt x="44" y="318"/>
                </a:lnTo>
                <a:lnTo>
                  <a:pt x="49" y="327"/>
                </a:lnTo>
                <a:lnTo>
                  <a:pt x="39" y="331"/>
                </a:lnTo>
                <a:lnTo>
                  <a:pt x="28" y="338"/>
                </a:lnTo>
                <a:lnTo>
                  <a:pt x="28" y="350"/>
                </a:lnTo>
                <a:lnTo>
                  <a:pt x="21" y="357"/>
                </a:lnTo>
                <a:lnTo>
                  <a:pt x="23" y="359"/>
                </a:lnTo>
                <a:lnTo>
                  <a:pt x="28" y="363"/>
                </a:lnTo>
                <a:lnTo>
                  <a:pt x="28" y="370"/>
                </a:lnTo>
                <a:lnTo>
                  <a:pt x="34" y="375"/>
                </a:lnTo>
                <a:lnTo>
                  <a:pt x="30" y="378"/>
                </a:lnTo>
                <a:lnTo>
                  <a:pt x="26" y="387"/>
                </a:lnTo>
                <a:lnTo>
                  <a:pt x="19" y="393"/>
                </a:lnTo>
                <a:lnTo>
                  <a:pt x="26" y="407"/>
                </a:lnTo>
                <a:lnTo>
                  <a:pt x="25" y="410"/>
                </a:lnTo>
                <a:lnTo>
                  <a:pt x="28" y="419"/>
                </a:lnTo>
                <a:lnTo>
                  <a:pt x="37" y="426"/>
                </a:lnTo>
                <a:lnTo>
                  <a:pt x="46" y="425"/>
                </a:lnTo>
                <a:lnTo>
                  <a:pt x="55" y="414"/>
                </a:lnTo>
                <a:lnTo>
                  <a:pt x="64" y="410"/>
                </a:lnTo>
                <a:lnTo>
                  <a:pt x="67" y="405"/>
                </a:lnTo>
                <a:lnTo>
                  <a:pt x="73" y="416"/>
                </a:lnTo>
                <a:lnTo>
                  <a:pt x="81" y="426"/>
                </a:lnTo>
                <a:lnTo>
                  <a:pt x="87" y="428"/>
                </a:lnTo>
                <a:lnTo>
                  <a:pt x="89" y="432"/>
                </a:lnTo>
                <a:lnTo>
                  <a:pt x="90" y="433"/>
                </a:lnTo>
                <a:lnTo>
                  <a:pt x="92" y="441"/>
                </a:lnTo>
                <a:lnTo>
                  <a:pt x="89" y="444"/>
                </a:lnTo>
                <a:lnTo>
                  <a:pt x="85" y="458"/>
                </a:lnTo>
                <a:lnTo>
                  <a:pt x="87" y="460"/>
                </a:lnTo>
                <a:lnTo>
                  <a:pt x="80" y="473"/>
                </a:lnTo>
                <a:lnTo>
                  <a:pt x="81" y="478"/>
                </a:lnTo>
                <a:lnTo>
                  <a:pt x="87" y="485"/>
                </a:lnTo>
                <a:lnTo>
                  <a:pt x="96" y="487"/>
                </a:lnTo>
                <a:lnTo>
                  <a:pt x="97" y="494"/>
                </a:lnTo>
                <a:lnTo>
                  <a:pt x="87" y="501"/>
                </a:lnTo>
                <a:lnTo>
                  <a:pt x="92" y="515"/>
                </a:lnTo>
                <a:lnTo>
                  <a:pt x="115" y="535"/>
                </a:lnTo>
                <a:lnTo>
                  <a:pt x="119" y="544"/>
                </a:lnTo>
                <a:lnTo>
                  <a:pt x="126" y="544"/>
                </a:lnTo>
                <a:lnTo>
                  <a:pt x="128" y="568"/>
                </a:lnTo>
                <a:lnTo>
                  <a:pt x="128" y="575"/>
                </a:lnTo>
                <a:lnTo>
                  <a:pt x="138" y="574"/>
                </a:lnTo>
                <a:lnTo>
                  <a:pt x="158" y="563"/>
                </a:lnTo>
                <a:lnTo>
                  <a:pt x="156" y="568"/>
                </a:lnTo>
                <a:lnTo>
                  <a:pt x="168" y="572"/>
                </a:lnTo>
                <a:lnTo>
                  <a:pt x="176" y="577"/>
                </a:lnTo>
                <a:lnTo>
                  <a:pt x="181" y="577"/>
                </a:lnTo>
                <a:lnTo>
                  <a:pt x="202" y="565"/>
                </a:lnTo>
                <a:lnTo>
                  <a:pt x="202" y="556"/>
                </a:lnTo>
                <a:lnTo>
                  <a:pt x="207" y="554"/>
                </a:lnTo>
                <a:lnTo>
                  <a:pt x="218" y="563"/>
                </a:lnTo>
                <a:lnTo>
                  <a:pt x="223" y="554"/>
                </a:lnTo>
                <a:lnTo>
                  <a:pt x="222" y="544"/>
                </a:lnTo>
                <a:lnTo>
                  <a:pt x="234" y="545"/>
                </a:lnTo>
                <a:lnTo>
                  <a:pt x="236" y="538"/>
                </a:lnTo>
                <a:lnTo>
                  <a:pt x="243" y="542"/>
                </a:lnTo>
                <a:lnTo>
                  <a:pt x="247" y="544"/>
                </a:lnTo>
                <a:lnTo>
                  <a:pt x="252" y="542"/>
                </a:lnTo>
                <a:lnTo>
                  <a:pt x="254" y="547"/>
                </a:lnTo>
                <a:lnTo>
                  <a:pt x="257" y="545"/>
                </a:lnTo>
                <a:lnTo>
                  <a:pt x="259" y="551"/>
                </a:lnTo>
                <a:lnTo>
                  <a:pt x="264" y="549"/>
                </a:lnTo>
                <a:lnTo>
                  <a:pt x="266" y="549"/>
                </a:lnTo>
                <a:lnTo>
                  <a:pt x="266" y="552"/>
                </a:lnTo>
                <a:lnTo>
                  <a:pt x="271" y="551"/>
                </a:lnTo>
                <a:lnTo>
                  <a:pt x="271" y="554"/>
                </a:lnTo>
                <a:lnTo>
                  <a:pt x="268" y="556"/>
                </a:lnTo>
                <a:lnTo>
                  <a:pt x="271" y="554"/>
                </a:lnTo>
                <a:lnTo>
                  <a:pt x="271" y="558"/>
                </a:lnTo>
                <a:lnTo>
                  <a:pt x="277" y="563"/>
                </a:lnTo>
                <a:lnTo>
                  <a:pt x="280" y="568"/>
                </a:lnTo>
                <a:lnTo>
                  <a:pt x="286" y="568"/>
                </a:lnTo>
                <a:lnTo>
                  <a:pt x="284" y="567"/>
                </a:lnTo>
                <a:lnTo>
                  <a:pt x="284" y="563"/>
                </a:lnTo>
                <a:lnTo>
                  <a:pt x="287" y="563"/>
                </a:lnTo>
                <a:lnTo>
                  <a:pt x="289" y="567"/>
                </a:lnTo>
                <a:lnTo>
                  <a:pt x="293" y="563"/>
                </a:lnTo>
                <a:lnTo>
                  <a:pt x="291" y="567"/>
                </a:lnTo>
                <a:lnTo>
                  <a:pt x="298" y="568"/>
                </a:lnTo>
                <a:lnTo>
                  <a:pt x="300" y="574"/>
                </a:lnTo>
                <a:lnTo>
                  <a:pt x="298" y="574"/>
                </a:lnTo>
                <a:lnTo>
                  <a:pt x="298" y="575"/>
                </a:lnTo>
                <a:lnTo>
                  <a:pt x="302" y="577"/>
                </a:lnTo>
                <a:lnTo>
                  <a:pt x="300" y="572"/>
                </a:lnTo>
                <a:lnTo>
                  <a:pt x="303" y="570"/>
                </a:lnTo>
                <a:lnTo>
                  <a:pt x="300" y="567"/>
                </a:lnTo>
                <a:lnTo>
                  <a:pt x="302" y="559"/>
                </a:lnTo>
                <a:lnTo>
                  <a:pt x="298" y="556"/>
                </a:lnTo>
                <a:lnTo>
                  <a:pt x="302" y="556"/>
                </a:lnTo>
                <a:lnTo>
                  <a:pt x="307" y="559"/>
                </a:lnTo>
                <a:lnTo>
                  <a:pt x="309" y="563"/>
                </a:lnTo>
                <a:lnTo>
                  <a:pt x="309" y="565"/>
                </a:lnTo>
                <a:lnTo>
                  <a:pt x="312" y="567"/>
                </a:lnTo>
                <a:lnTo>
                  <a:pt x="314" y="559"/>
                </a:lnTo>
                <a:lnTo>
                  <a:pt x="318" y="563"/>
                </a:lnTo>
                <a:lnTo>
                  <a:pt x="321" y="559"/>
                </a:lnTo>
                <a:lnTo>
                  <a:pt x="323" y="563"/>
                </a:lnTo>
                <a:lnTo>
                  <a:pt x="323" y="568"/>
                </a:lnTo>
                <a:lnTo>
                  <a:pt x="325" y="570"/>
                </a:lnTo>
                <a:lnTo>
                  <a:pt x="330" y="568"/>
                </a:lnTo>
                <a:lnTo>
                  <a:pt x="330" y="572"/>
                </a:lnTo>
                <a:lnTo>
                  <a:pt x="337" y="567"/>
                </a:lnTo>
                <a:lnTo>
                  <a:pt x="341" y="567"/>
                </a:lnTo>
                <a:lnTo>
                  <a:pt x="346" y="559"/>
                </a:lnTo>
                <a:lnTo>
                  <a:pt x="351" y="561"/>
                </a:lnTo>
                <a:lnTo>
                  <a:pt x="351" y="556"/>
                </a:lnTo>
                <a:lnTo>
                  <a:pt x="355" y="556"/>
                </a:lnTo>
                <a:lnTo>
                  <a:pt x="357" y="552"/>
                </a:lnTo>
                <a:lnTo>
                  <a:pt x="358" y="551"/>
                </a:lnTo>
                <a:lnTo>
                  <a:pt x="378" y="556"/>
                </a:lnTo>
                <a:lnTo>
                  <a:pt x="385" y="556"/>
                </a:lnTo>
                <a:lnTo>
                  <a:pt x="392" y="552"/>
                </a:lnTo>
                <a:lnTo>
                  <a:pt x="406" y="558"/>
                </a:lnTo>
                <a:lnTo>
                  <a:pt x="408" y="554"/>
                </a:lnTo>
                <a:lnTo>
                  <a:pt x="413" y="554"/>
                </a:lnTo>
                <a:lnTo>
                  <a:pt x="422" y="556"/>
                </a:lnTo>
                <a:lnTo>
                  <a:pt x="426" y="559"/>
                </a:lnTo>
                <a:lnTo>
                  <a:pt x="440" y="556"/>
                </a:lnTo>
                <a:lnTo>
                  <a:pt x="454" y="559"/>
                </a:lnTo>
                <a:lnTo>
                  <a:pt x="451" y="554"/>
                </a:lnTo>
                <a:lnTo>
                  <a:pt x="452" y="542"/>
                </a:lnTo>
                <a:lnTo>
                  <a:pt x="458" y="535"/>
                </a:lnTo>
                <a:lnTo>
                  <a:pt x="463" y="533"/>
                </a:lnTo>
                <a:lnTo>
                  <a:pt x="467" y="529"/>
                </a:lnTo>
                <a:lnTo>
                  <a:pt x="461" y="529"/>
                </a:lnTo>
                <a:lnTo>
                  <a:pt x="451" y="524"/>
                </a:lnTo>
                <a:lnTo>
                  <a:pt x="440" y="524"/>
                </a:lnTo>
                <a:lnTo>
                  <a:pt x="433" y="519"/>
                </a:lnTo>
                <a:lnTo>
                  <a:pt x="424" y="519"/>
                </a:lnTo>
                <a:lnTo>
                  <a:pt x="419" y="517"/>
                </a:lnTo>
                <a:lnTo>
                  <a:pt x="413" y="515"/>
                </a:lnTo>
                <a:lnTo>
                  <a:pt x="401" y="506"/>
                </a:lnTo>
                <a:lnTo>
                  <a:pt x="385" y="501"/>
                </a:lnTo>
                <a:lnTo>
                  <a:pt x="380" y="497"/>
                </a:lnTo>
                <a:lnTo>
                  <a:pt x="381" y="501"/>
                </a:lnTo>
                <a:lnTo>
                  <a:pt x="376" y="501"/>
                </a:lnTo>
                <a:lnTo>
                  <a:pt x="378" y="508"/>
                </a:lnTo>
                <a:lnTo>
                  <a:pt x="374" y="512"/>
                </a:lnTo>
                <a:lnTo>
                  <a:pt x="365" y="520"/>
                </a:lnTo>
                <a:lnTo>
                  <a:pt x="374" y="510"/>
                </a:lnTo>
                <a:lnTo>
                  <a:pt x="374" y="504"/>
                </a:lnTo>
                <a:lnTo>
                  <a:pt x="371" y="504"/>
                </a:lnTo>
                <a:lnTo>
                  <a:pt x="364" y="504"/>
                </a:lnTo>
                <a:lnTo>
                  <a:pt x="367" y="499"/>
                </a:lnTo>
                <a:lnTo>
                  <a:pt x="373" y="499"/>
                </a:lnTo>
                <a:lnTo>
                  <a:pt x="371" y="499"/>
                </a:lnTo>
                <a:lnTo>
                  <a:pt x="373" y="494"/>
                </a:lnTo>
                <a:lnTo>
                  <a:pt x="374" y="494"/>
                </a:lnTo>
                <a:lnTo>
                  <a:pt x="369" y="489"/>
                </a:lnTo>
                <a:lnTo>
                  <a:pt x="365" y="480"/>
                </a:lnTo>
                <a:lnTo>
                  <a:pt x="367" y="474"/>
                </a:lnTo>
                <a:lnTo>
                  <a:pt x="365" y="471"/>
                </a:lnTo>
                <a:lnTo>
                  <a:pt x="371" y="474"/>
                </a:lnTo>
                <a:lnTo>
                  <a:pt x="371" y="471"/>
                </a:lnTo>
                <a:lnTo>
                  <a:pt x="355" y="462"/>
                </a:lnTo>
                <a:lnTo>
                  <a:pt x="339" y="442"/>
                </a:lnTo>
                <a:lnTo>
                  <a:pt x="334" y="412"/>
                </a:lnTo>
                <a:lnTo>
                  <a:pt x="328" y="403"/>
                </a:lnTo>
                <a:lnTo>
                  <a:pt x="325" y="396"/>
                </a:lnTo>
                <a:lnTo>
                  <a:pt x="325" y="387"/>
                </a:lnTo>
                <a:lnTo>
                  <a:pt x="326" y="384"/>
                </a:lnTo>
                <a:lnTo>
                  <a:pt x="326" y="384"/>
                </a:lnTo>
                <a:lnTo>
                  <a:pt x="326" y="378"/>
                </a:lnTo>
                <a:lnTo>
                  <a:pt x="321" y="382"/>
                </a:lnTo>
                <a:lnTo>
                  <a:pt x="323" y="377"/>
                </a:lnTo>
                <a:lnTo>
                  <a:pt x="326" y="377"/>
                </a:lnTo>
                <a:lnTo>
                  <a:pt x="323" y="375"/>
                </a:lnTo>
                <a:lnTo>
                  <a:pt x="323" y="368"/>
                </a:lnTo>
                <a:lnTo>
                  <a:pt x="319" y="371"/>
                </a:lnTo>
                <a:lnTo>
                  <a:pt x="314" y="370"/>
                </a:lnTo>
                <a:lnTo>
                  <a:pt x="319" y="371"/>
                </a:lnTo>
                <a:lnTo>
                  <a:pt x="326" y="363"/>
                </a:lnTo>
                <a:lnTo>
                  <a:pt x="323" y="355"/>
                </a:lnTo>
                <a:lnTo>
                  <a:pt x="319" y="352"/>
                </a:lnTo>
                <a:lnTo>
                  <a:pt x="310" y="345"/>
                </a:lnTo>
                <a:lnTo>
                  <a:pt x="314" y="339"/>
                </a:lnTo>
                <a:lnTo>
                  <a:pt x="309" y="343"/>
                </a:lnTo>
                <a:lnTo>
                  <a:pt x="309" y="341"/>
                </a:lnTo>
                <a:lnTo>
                  <a:pt x="302" y="352"/>
                </a:lnTo>
                <a:lnTo>
                  <a:pt x="302" y="352"/>
                </a:lnTo>
                <a:lnTo>
                  <a:pt x="282" y="352"/>
                </a:lnTo>
                <a:lnTo>
                  <a:pt x="289" y="350"/>
                </a:lnTo>
                <a:lnTo>
                  <a:pt x="302" y="348"/>
                </a:lnTo>
                <a:lnTo>
                  <a:pt x="303" y="343"/>
                </a:lnTo>
                <a:lnTo>
                  <a:pt x="307" y="339"/>
                </a:lnTo>
                <a:lnTo>
                  <a:pt x="314" y="338"/>
                </a:lnTo>
                <a:lnTo>
                  <a:pt x="307" y="331"/>
                </a:lnTo>
                <a:lnTo>
                  <a:pt x="298" y="313"/>
                </a:lnTo>
                <a:lnTo>
                  <a:pt x="296" y="307"/>
                </a:lnTo>
                <a:lnTo>
                  <a:pt x="289" y="299"/>
                </a:lnTo>
                <a:lnTo>
                  <a:pt x="291" y="293"/>
                </a:lnTo>
                <a:lnTo>
                  <a:pt x="284" y="283"/>
                </a:lnTo>
                <a:lnTo>
                  <a:pt x="293" y="295"/>
                </a:lnTo>
                <a:lnTo>
                  <a:pt x="282" y="277"/>
                </a:lnTo>
                <a:lnTo>
                  <a:pt x="280" y="276"/>
                </a:lnTo>
                <a:lnTo>
                  <a:pt x="284" y="276"/>
                </a:lnTo>
                <a:lnTo>
                  <a:pt x="286" y="267"/>
                </a:lnTo>
                <a:lnTo>
                  <a:pt x="289" y="265"/>
                </a:lnTo>
                <a:lnTo>
                  <a:pt x="284" y="256"/>
                </a:lnTo>
                <a:lnTo>
                  <a:pt x="282" y="247"/>
                </a:lnTo>
                <a:lnTo>
                  <a:pt x="277" y="240"/>
                </a:lnTo>
                <a:lnTo>
                  <a:pt x="271" y="228"/>
                </a:lnTo>
                <a:lnTo>
                  <a:pt x="277" y="208"/>
                </a:lnTo>
                <a:lnTo>
                  <a:pt x="271" y="203"/>
                </a:lnTo>
                <a:lnTo>
                  <a:pt x="264" y="199"/>
                </a:lnTo>
                <a:lnTo>
                  <a:pt x="271" y="201"/>
                </a:lnTo>
                <a:lnTo>
                  <a:pt x="268" y="197"/>
                </a:lnTo>
                <a:lnTo>
                  <a:pt x="263" y="181"/>
                </a:lnTo>
                <a:lnTo>
                  <a:pt x="261" y="183"/>
                </a:lnTo>
                <a:lnTo>
                  <a:pt x="259" y="180"/>
                </a:lnTo>
                <a:lnTo>
                  <a:pt x="259" y="178"/>
                </a:lnTo>
                <a:lnTo>
                  <a:pt x="263" y="181"/>
                </a:lnTo>
                <a:lnTo>
                  <a:pt x="270" y="173"/>
                </a:lnTo>
                <a:lnTo>
                  <a:pt x="270" y="162"/>
                </a:lnTo>
                <a:lnTo>
                  <a:pt x="266" y="158"/>
                </a:lnTo>
                <a:lnTo>
                  <a:pt x="266" y="135"/>
                </a:lnTo>
                <a:lnTo>
                  <a:pt x="261" y="134"/>
                </a:lnTo>
                <a:lnTo>
                  <a:pt x="261" y="123"/>
                </a:lnTo>
                <a:lnTo>
                  <a:pt x="255" y="116"/>
                </a:lnTo>
                <a:lnTo>
                  <a:pt x="255" y="110"/>
                </a:lnTo>
                <a:lnTo>
                  <a:pt x="259" y="110"/>
                </a:lnTo>
                <a:lnTo>
                  <a:pt x="254" y="102"/>
                </a:lnTo>
                <a:lnTo>
                  <a:pt x="254" y="100"/>
                </a:lnTo>
                <a:lnTo>
                  <a:pt x="234" y="82"/>
                </a:lnTo>
                <a:lnTo>
                  <a:pt x="229" y="82"/>
                </a:lnTo>
                <a:lnTo>
                  <a:pt x="223" y="89"/>
                </a:lnTo>
                <a:lnTo>
                  <a:pt x="220" y="84"/>
                </a:lnTo>
                <a:lnTo>
                  <a:pt x="223" y="79"/>
                </a:lnTo>
                <a:lnTo>
                  <a:pt x="220" y="71"/>
                </a:lnTo>
                <a:lnTo>
                  <a:pt x="213" y="75"/>
                </a:lnTo>
                <a:lnTo>
                  <a:pt x="206" y="71"/>
                </a:lnTo>
                <a:lnTo>
                  <a:pt x="199" y="63"/>
                </a:lnTo>
                <a:lnTo>
                  <a:pt x="199" y="55"/>
                </a:lnTo>
                <a:lnTo>
                  <a:pt x="195" y="54"/>
                </a:lnTo>
                <a:lnTo>
                  <a:pt x="195" y="50"/>
                </a:lnTo>
                <a:lnTo>
                  <a:pt x="177" y="34"/>
                </a:lnTo>
                <a:lnTo>
                  <a:pt x="170" y="22"/>
                </a:lnTo>
                <a:lnTo>
                  <a:pt x="172" y="20"/>
                </a:lnTo>
                <a:lnTo>
                  <a:pt x="160" y="0"/>
                </a:lnTo>
                <a:close/>
                <a:moveTo>
                  <a:pt x="220" y="54"/>
                </a:moveTo>
                <a:lnTo>
                  <a:pt x="202" y="54"/>
                </a:lnTo>
                <a:lnTo>
                  <a:pt x="206" y="57"/>
                </a:lnTo>
                <a:lnTo>
                  <a:pt x="211" y="55"/>
                </a:lnTo>
                <a:lnTo>
                  <a:pt x="215" y="61"/>
                </a:lnTo>
                <a:lnTo>
                  <a:pt x="220" y="61"/>
                </a:lnTo>
                <a:lnTo>
                  <a:pt x="220" y="54"/>
                </a:lnTo>
                <a:close/>
                <a:moveTo>
                  <a:pt x="92" y="460"/>
                </a:moveTo>
                <a:lnTo>
                  <a:pt x="89" y="462"/>
                </a:lnTo>
                <a:lnTo>
                  <a:pt x="89" y="462"/>
                </a:lnTo>
                <a:lnTo>
                  <a:pt x="92" y="460"/>
                </a:lnTo>
                <a:close/>
              </a:path>
            </a:pathLst>
          </a:custGeom>
          <a:solidFill>
            <a:schemeClr val="bg1">
              <a:lumMod val="75000"/>
            </a:schemeClr>
          </a:solidFill>
          <a:ln w="9525">
            <a:noFill/>
            <a:round/>
            <a:headEnd/>
            <a:tailEnd/>
          </a:ln>
        </p:spPr>
        <p:txBody>
          <a:bodyPr vert="horz" wrap="square" lIns="91424" tIns="45712" rIns="91424" bIns="45712" numCol="1" anchor="t" anchorCtr="0" compatLnSpc="1">
            <a:prstTxWarp prst="textNoShape">
              <a:avLst/>
            </a:prstTxWarp>
          </a:bodyPr>
          <a:lstStyle/>
          <a:p>
            <a:endParaRPr lang="en-GB">
              <a:solidFill>
                <a:srgbClr val="130A0B"/>
              </a:solidFill>
            </a:endParaRPr>
          </a:p>
        </p:txBody>
      </p:sp>
      <p:sp>
        <p:nvSpPr>
          <p:cNvPr id="9" name="Freeform 9"/>
          <p:cNvSpPr>
            <a:spLocks noEditPoints="1"/>
          </p:cNvSpPr>
          <p:nvPr/>
        </p:nvSpPr>
        <p:spPr bwMode="auto">
          <a:xfrm>
            <a:off x="1850124" y="3491545"/>
            <a:ext cx="806210" cy="631767"/>
          </a:xfrm>
          <a:custGeom>
            <a:avLst/>
            <a:gdLst/>
            <a:ahLst/>
            <a:cxnLst>
              <a:cxn ang="0">
                <a:pos x="414" y="27"/>
              </a:cxn>
              <a:cxn ang="0">
                <a:pos x="359" y="27"/>
              </a:cxn>
              <a:cxn ang="0">
                <a:pos x="320" y="30"/>
              </a:cxn>
              <a:cxn ang="0">
                <a:pos x="297" y="34"/>
              </a:cxn>
              <a:cxn ang="0">
                <a:pos x="281" y="30"/>
              </a:cxn>
              <a:cxn ang="0">
                <a:pos x="276" y="48"/>
              </a:cxn>
              <a:cxn ang="0">
                <a:pos x="263" y="38"/>
              </a:cxn>
              <a:cxn ang="0">
                <a:pos x="245" y="29"/>
              </a:cxn>
              <a:cxn ang="0">
                <a:pos x="238" y="20"/>
              </a:cxn>
              <a:cxn ang="0">
                <a:pos x="210" y="9"/>
              </a:cxn>
              <a:cxn ang="0">
                <a:pos x="176" y="36"/>
              </a:cxn>
              <a:cxn ang="0">
                <a:pos x="102" y="46"/>
              </a:cxn>
              <a:cxn ang="0">
                <a:pos x="66" y="62"/>
              </a:cxn>
              <a:cxn ang="0">
                <a:pos x="64" y="103"/>
              </a:cxn>
              <a:cxn ang="0">
                <a:pos x="57" y="139"/>
              </a:cxn>
              <a:cxn ang="0">
                <a:pos x="27" y="144"/>
              </a:cxn>
              <a:cxn ang="0">
                <a:pos x="25" y="208"/>
              </a:cxn>
              <a:cxn ang="0">
                <a:pos x="52" y="233"/>
              </a:cxn>
              <a:cxn ang="0">
                <a:pos x="68" y="251"/>
              </a:cxn>
              <a:cxn ang="0">
                <a:pos x="96" y="263"/>
              </a:cxn>
              <a:cxn ang="0">
                <a:pos x="119" y="297"/>
              </a:cxn>
              <a:cxn ang="0">
                <a:pos x="110" y="330"/>
              </a:cxn>
              <a:cxn ang="0">
                <a:pos x="105" y="375"/>
              </a:cxn>
              <a:cxn ang="0">
                <a:pos x="128" y="378"/>
              </a:cxn>
              <a:cxn ang="0">
                <a:pos x="139" y="403"/>
              </a:cxn>
              <a:cxn ang="0">
                <a:pos x="181" y="444"/>
              </a:cxn>
              <a:cxn ang="0">
                <a:pos x="201" y="467"/>
              </a:cxn>
              <a:cxn ang="0">
                <a:pos x="228" y="508"/>
              </a:cxn>
              <a:cxn ang="0">
                <a:pos x="244" y="533"/>
              </a:cxn>
              <a:cxn ang="0">
                <a:pos x="274" y="529"/>
              </a:cxn>
              <a:cxn ang="0">
                <a:pos x="297" y="522"/>
              </a:cxn>
              <a:cxn ang="0">
                <a:pos x="316" y="522"/>
              </a:cxn>
              <a:cxn ang="0">
                <a:pos x="338" y="533"/>
              </a:cxn>
              <a:cxn ang="0">
                <a:pos x="361" y="511"/>
              </a:cxn>
              <a:cxn ang="0">
                <a:pos x="373" y="483"/>
              </a:cxn>
              <a:cxn ang="0">
                <a:pos x="410" y="449"/>
              </a:cxn>
              <a:cxn ang="0">
                <a:pos x="450" y="465"/>
              </a:cxn>
              <a:cxn ang="0">
                <a:pos x="487" y="455"/>
              </a:cxn>
              <a:cxn ang="0">
                <a:pos x="545" y="440"/>
              </a:cxn>
              <a:cxn ang="0">
                <a:pos x="529" y="424"/>
              </a:cxn>
              <a:cxn ang="0">
                <a:pos x="568" y="400"/>
              </a:cxn>
              <a:cxn ang="0">
                <a:pos x="600" y="419"/>
              </a:cxn>
              <a:cxn ang="0">
                <a:pos x="609" y="462"/>
              </a:cxn>
              <a:cxn ang="0">
                <a:pos x="623" y="451"/>
              </a:cxn>
              <a:cxn ang="0">
                <a:pos x="647" y="428"/>
              </a:cxn>
              <a:cxn ang="0">
                <a:pos x="595" y="387"/>
              </a:cxn>
              <a:cxn ang="0">
                <a:pos x="513" y="373"/>
              </a:cxn>
              <a:cxn ang="0">
                <a:pos x="462" y="362"/>
              </a:cxn>
              <a:cxn ang="0">
                <a:pos x="526" y="355"/>
              </a:cxn>
              <a:cxn ang="0">
                <a:pos x="584" y="348"/>
              </a:cxn>
              <a:cxn ang="0">
                <a:pos x="679" y="393"/>
              </a:cxn>
              <a:cxn ang="0">
                <a:pos x="595" y="251"/>
              </a:cxn>
              <a:cxn ang="0">
                <a:pos x="622" y="185"/>
              </a:cxn>
              <a:cxn ang="0">
                <a:pos x="576" y="144"/>
              </a:cxn>
              <a:cxn ang="0">
                <a:pos x="535" y="94"/>
              </a:cxn>
              <a:cxn ang="0">
                <a:pos x="490" y="29"/>
              </a:cxn>
              <a:cxn ang="0">
                <a:pos x="441" y="0"/>
              </a:cxn>
            </a:cxnLst>
            <a:rect l="0" t="0" r="r" b="b"/>
            <a:pathLst>
              <a:path w="684" h="536">
                <a:moveTo>
                  <a:pt x="441" y="0"/>
                </a:moveTo>
                <a:lnTo>
                  <a:pt x="437" y="4"/>
                </a:lnTo>
                <a:lnTo>
                  <a:pt x="432" y="6"/>
                </a:lnTo>
                <a:lnTo>
                  <a:pt x="426" y="13"/>
                </a:lnTo>
                <a:lnTo>
                  <a:pt x="425" y="25"/>
                </a:lnTo>
                <a:lnTo>
                  <a:pt x="428" y="30"/>
                </a:lnTo>
                <a:lnTo>
                  <a:pt x="414" y="27"/>
                </a:lnTo>
                <a:lnTo>
                  <a:pt x="400" y="30"/>
                </a:lnTo>
                <a:lnTo>
                  <a:pt x="396" y="27"/>
                </a:lnTo>
                <a:lnTo>
                  <a:pt x="387" y="25"/>
                </a:lnTo>
                <a:lnTo>
                  <a:pt x="382" y="25"/>
                </a:lnTo>
                <a:lnTo>
                  <a:pt x="380" y="29"/>
                </a:lnTo>
                <a:lnTo>
                  <a:pt x="366" y="23"/>
                </a:lnTo>
                <a:lnTo>
                  <a:pt x="359" y="27"/>
                </a:lnTo>
                <a:lnTo>
                  <a:pt x="352" y="27"/>
                </a:lnTo>
                <a:lnTo>
                  <a:pt x="332" y="22"/>
                </a:lnTo>
                <a:lnTo>
                  <a:pt x="331" y="23"/>
                </a:lnTo>
                <a:lnTo>
                  <a:pt x="329" y="27"/>
                </a:lnTo>
                <a:lnTo>
                  <a:pt x="325" y="27"/>
                </a:lnTo>
                <a:lnTo>
                  <a:pt x="325" y="32"/>
                </a:lnTo>
                <a:lnTo>
                  <a:pt x="320" y="30"/>
                </a:lnTo>
                <a:lnTo>
                  <a:pt x="315" y="38"/>
                </a:lnTo>
                <a:lnTo>
                  <a:pt x="311" y="38"/>
                </a:lnTo>
                <a:lnTo>
                  <a:pt x="304" y="43"/>
                </a:lnTo>
                <a:lnTo>
                  <a:pt x="304" y="39"/>
                </a:lnTo>
                <a:lnTo>
                  <a:pt x="299" y="41"/>
                </a:lnTo>
                <a:lnTo>
                  <a:pt x="297" y="39"/>
                </a:lnTo>
                <a:lnTo>
                  <a:pt x="297" y="34"/>
                </a:lnTo>
                <a:lnTo>
                  <a:pt x="295" y="30"/>
                </a:lnTo>
                <a:lnTo>
                  <a:pt x="292" y="34"/>
                </a:lnTo>
                <a:lnTo>
                  <a:pt x="288" y="30"/>
                </a:lnTo>
                <a:lnTo>
                  <a:pt x="288" y="38"/>
                </a:lnTo>
                <a:lnTo>
                  <a:pt x="283" y="36"/>
                </a:lnTo>
                <a:lnTo>
                  <a:pt x="283" y="34"/>
                </a:lnTo>
                <a:lnTo>
                  <a:pt x="281" y="30"/>
                </a:lnTo>
                <a:lnTo>
                  <a:pt x="276" y="27"/>
                </a:lnTo>
                <a:lnTo>
                  <a:pt x="272" y="27"/>
                </a:lnTo>
                <a:lnTo>
                  <a:pt x="276" y="30"/>
                </a:lnTo>
                <a:lnTo>
                  <a:pt x="274" y="38"/>
                </a:lnTo>
                <a:lnTo>
                  <a:pt x="277" y="41"/>
                </a:lnTo>
                <a:lnTo>
                  <a:pt x="274" y="43"/>
                </a:lnTo>
                <a:lnTo>
                  <a:pt x="276" y="48"/>
                </a:lnTo>
                <a:lnTo>
                  <a:pt x="272" y="46"/>
                </a:lnTo>
                <a:lnTo>
                  <a:pt x="272" y="45"/>
                </a:lnTo>
                <a:lnTo>
                  <a:pt x="274" y="45"/>
                </a:lnTo>
                <a:lnTo>
                  <a:pt x="272" y="39"/>
                </a:lnTo>
                <a:lnTo>
                  <a:pt x="265" y="38"/>
                </a:lnTo>
                <a:lnTo>
                  <a:pt x="267" y="34"/>
                </a:lnTo>
                <a:lnTo>
                  <a:pt x="263" y="38"/>
                </a:lnTo>
                <a:lnTo>
                  <a:pt x="261" y="34"/>
                </a:lnTo>
                <a:lnTo>
                  <a:pt x="260" y="34"/>
                </a:lnTo>
                <a:lnTo>
                  <a:pt x="258" y="38"/>
                </a:lnTo>
                <a:lnTo>
                  <a:pt x="260" y="39"/>
                </a:lnTo>
                <a:lnTo>
                  <a:pt x="254" y="39"/>
                </a:lnTo>
                <a:lnTo>
                  <a:pt x="252" y="34"/>
                </a:lnTo>
                <a:lnTo>
                  <a:pt x="245" y="29"/>
                </a:lnTo>
                <a:lnTo>
                  <a:pt x="245" y="25"/>
                </a:lnTo>
                <a:lnTo>
                  <a:pt x="242" y="25"/>
                </a:lnTo>
                <a:lnTo>
                  <a:pt x="245" y="25"/>
                </a:lnTo>
                <a:lnTo>
                  <a:pt x="245" y="22"/>
                </a:lnTo>
                <a:lnTo>
                  <a:pt x="240" y="23"/>
                </a:lnTo>
                <a:lnTo>
                  <a:pt x="240" y="20"/>
                </a:lnTo>
                <a:lnTo>
                  <a:pt x="238" y="20"/>
                </a:lnTo>
                <a:lnTo>
                  <a:pt x="233" y="22"/>
                </a:lnTo>
                <a:lnTo>
                  <a:pt x="233" y="16"/>
                </a:lnTo>
                <a:lnTo>
                  <a:pt x="228" y="18"/>
                </a:lnTo>
                <a:lnTo>
                  <a:pt x="226" y="13"/>
                </a:lnTo>
                <a:lnTo>
                  <a:pt x="221" y="13"/>
                </a:lnTo>
                <a:lnTo>
                  <a:pt x="217" y="13"/>
                </a:lnTo>
                <a:lnTo>
                  <a:pt x="210" y="9"/>
                </a:lnTo>
                <a:lnTo>
                  <a:pt x="208" y="16"/>
                </a:lnTo>
                <a:lnTo>
                  <a:pt x="196" y="15"/>
                </a:lnTo>
                <a:lnTo>
                  <a:pt x="197" y="25"/>
                </a:lnTo>
                <a:lnTo>
                  <a:pt x="192" y="34"/>
                </a:lnTo>
                <a:lnTo>
                  <a:pt x="181" y="25"/>
                </a:lnTo>
                <a:lnTo>
                  <a:pt x="176" y="27"/>
                </a:lnTo>
                <a:lnTo>
                  <a:pt x="176" y="36"/>
                </a:lnTo>
                <a:lnTo>
                  <a:pt x="157" y="48"/>
                </a:lnTo>
                <a:lnTo>
                  <a:pt x="150" y="48"/>
                </a:lnTo>
                <a:lnTo>
                  <a:pt x="142" y="43"/>
                </a:lnTo>
                <a:lnTo>
                  <a:pt x="130" y="38"/>
                </a:lnTo>
                <a:lnTo>
                  <a:pt x="132" y="34"/>
                </a:lnTo>
                <a:lnTo>
                  <a:pt x="112" y="45"/>
                </a:lnTo>
                <a:lnTo>
                  <a:pt x="102" y="46"/>
                </a:lnTo>
                <a:lnTo>
                  <a:pt x="98" y="45"/>
                </a:lnTo>
                <a:lnTo>
                  <a:pt x="94" y="50"/>
                </a:lnTo>
                <a:lnTo>
                  <a:pt x="80" y="48"/>
                </a:lnTo>
                <a:lnTo>
                  <a:pt x="75" y="50"/>
                </a:lnTo>
                <a:lnTo>
                  <a:pt x="75" y="54"/>
                </a:lnTo>
                <a:lnTo>
                  <a:pt x="70" y="54"/>
                </a:lnTo>
                <a:lnTo>
                  <a:pt x="66" y="62"/>
                </a:lnTo>
                <a:lnTo>
                  <a:pt x="66" y="71"/>
                </a:lnTo>
                <a:lnTo>
                  <a:pt x="70" y="75"/>
                </a:lnTo>
                <a:lnTo>
                  <a:pt x="68" y="80"/>
                </a:lnTo>
                <a:lnTo>
                  <a:pt x="63" y="80"/>
                </a:lnTo>
                <a:lnTo>
                  <a:pt x="57" y="87"/>
                </a:lnTo>
                <a:lnTo>
                  <a:pt x="50" y="89"/>
                </a:lnTo>
                <a:lnTo>
                  <a:pt x="64" y="103"/>
                </a:lnTo>
                <a:lnTo>
                  <a:pt x="61" y="109"/>
                </a:lnTo>
                <a:lnTo>
                  <a:pt x="63" y="117"/>
                </a:lnTo>
                <a:lnTo>
                  <a:pt x="61" y="121"/>
                </a:lnTo>
                <a:lnTo>
                  <a:pt x="63" y="125"/>
                </a:lnTo>
                <a:lnTo>
                  <a:pt x="63" y="132"/>
                </a:lnTo>
                <a:lnTo>
                  <a:pt x="61" y="137"/>
                </a:lnTo>
                <a:lnTo>
                  <a:pt x="57" y="139"/>
                </a:lnTo>
                <a:lnTo>
                  <a:pt x="52" y="133"/>
                </a:lnTo>
                <a:lnTo>
                  <a:pt x="48" y="135"/>
                </a:lnTo>
                <a:lnTo>
                  <a:pt x="48" y="139"/>
                </a:lnTo>
                <a:lnTo>
                  <a:pt x="43" y="139"/>
                </a:lnTo>
                <a:lnTo>
                  <a:pt x="41" y="144"/>
                </a:lnTo>
                <a:lnTo>
                  <a:pt x="34" y="146"/>
                </a:lnTo>
                <a:lnTo>
                  <a:pt x="27" y="144"/>
                </a:lnTo>
                <a:lnTo>
                  <a:pt x="9" y="172"/>
                </a:lnTo>
                <a:lnTo>
                  <a:pt x="2" y="174"/>
                </a:lnTo>
                <a:lnTo>
                  <a:pt x="0" y="185"/>
                </a:lnTo>
                <a:lnTo>
                  <a:pt x="11" y="196"/>
                </a:lnTo>
                <a:lnTo>
                  <a:pt x="11" y="199"/>
                </a:lnTo>
                <a:lnTo>
                  <a:pt x="15" y="199"/>
                </a:lnTo>
                <a:lnTo>
                  <a:pt x="25" y="208"/>
                </a:lnTo>
                <a:lnTo>
                  <a:pt x="25" y="213"/>
                </a:lnTo>
                <a:lnTo>
                  <a:pt x="23" y="220"/>
                </a:lnTo>
                <a:lnTo>
                  <a:pt x="27" y="222"/>
                </a:lnTo>
                <a:lnTo>
                  <a:pt x="36" y="224"/>
                </a:lnTo>
                <a:lnTo>
                  <a:pt x="48" y="219"/>
                </a:lnTo>
                <a:lnTo>
                  <a:pt x="52" y="222"/>
                </a:lnTo>
                <a:lnTo>
                  <a:pt x="52" y="233"/>
                </a:lnTo>
                <a:lnTo>
                  <a:pt x="55" y="233"/>
                </a:lnTo>
                <a:lnTo>
                  <a:pt x="57" y="236"/>
                </a:lnTo>
                <a:lnTo>
                  <a:pt x="54" y="236"/>
                </a:lnTo>
                <a:lnTo>
                  <a:pt x="54" y="242"/>
                </a:lnTo>
                <a:lnTo>
                  <a:pt x="57" y="245"/>
                </a:lnTo>
                <a:lnTo>
                  <a:pt x="63" y="243"/>
                </a:lnTo>
                <a:lnTo>
                  <a:pt x="68" y="251"/>
                </a:lnTo>
                <a:lnTo>
                  <a:pt x="84" y="249"/>
                </a:lnTo>
                <a:lnTo>
                  <a:pt x="86" y="249"/>
                </a:lnTo>
                <a:lnTo>
                  <a:pt x="84" y="252"/>
                </a:lnTo>
                <a:lnTo>
                  <a:pt x="86" y="256"/>
                </a:lnTo>
                <a:lnTo>
                  <a:pt x="93" y="252"/>
                </a:lnTo>
                <a:lnTo>
                  <a:pt x="96" y="261"/>
                </a:lnTo>
                <a:lnTo>
                  <a:pt x="96" y="263"/>
                </a:lnTo>
                <a:lnTo>
                  <a:pt x="96" y="268"/>
                </a:lnTo>
                <a:lnTo>
                  <a:pt x="98" y="267"/>
                </a:lnTo>
                <a:lnTo>
                  <a:pt x="102" y="272"/>
                </a:lnTo>
                <a:lnTo>
                  <a:pt x="110" y="272"/>
                </a:lnTo>
                <a:lnTo>
                  <a:pt x="116" y="286"/>
                </a:lnTo>
                <a:lnTo>
                  <a:pt x="121" y="291"/>
                </a:lnTo>
                <a:lnTo>
                  <a:pt x="119" y="297"/>
                </a:lnTo>
                <a:lnTo>
                  <a:pt x="121" y="295"/>
                </a:lnTo>
                <a:lnTo>
                  <a:pt x="130" y="304"/>
                </a:lnTo>
                <a:lnTo>
                  <a:pt x="130" y="313"/>
                </a:lnTo>
                <a:lnTo>
                  <a:pt x="126" y="314"/>
                </a:lnTo>
                <a:lnTo>
                  <a:pt x="114" y="323"/>
                </a:lnTo>
                <a:lnTo>
                  <a:pt x="109" y="325"/>
                </a:lnTo>
                <a:lnTo>
                  <a:pt x="110" y="330"/>
                </a:lnTo>
                <a:lnTo>
                  <a:pt x="107" y="334"/>
                </a:lnTo>
                <a:lnTo>
                  <a:pt x="109" y="345"/>
                </a:lnTo>
                <a:lnTo>
                  <a:pt x="105" y="352"/>
                </a:lnTo>
                <a:lnTo>
                  <a:pt x="98" y="357"/>
                </a:lnTo>
                <a:lnTo>
                  <a:pt x="102" y="368"/>
                </a:lnTo>
                <a:lnTo>
                  <a:pt x="105" y="371"/>
                </a:lnTo>
                <a:lnTo>
                  <a:pt x="105" y="375"/>
                </a:lnTo>
                <a:lnTo>
                  <a:pt x="105" y="377"/>
                </a:lnTo>
                <a:lnTo>
                  <a:pt x="109" y="373"/>
                </a:lnTo>
                <a:lnTo>
                  <a:pt x="112" y="380"/>
                </a:lnTo>
                <a:lnTo>
                  <a:pt x="118" y="380"/>
                </a:lnTo>
                <a:lnTo>
                  <a:pt x="121" y="377"/>
                </a:lnTo>
                <a:lnTo>
                  <a:pt x="128" y="375"/>
                </a:lnTo>
                <a:lnTo>
                  <a:pt x="128" y="378"/>
                </a:lnTo>
                <a:lnTo>
                  <a:pt x="132" y="384"/>
                </a:lnTo>
                <a:lnTo>
                  <a:pt x="132" y="393"/>
                </a:lnTo>
                <a:lnTo>
                  <a:pt x="134" y="394"/>
                </a:lnTo>
                <a:lnTo>
                  <a:pt x="134" y="398"/>
                </a:lnTo>
                <a:lnTo>
                  <a:pt x="135" y="400"/>
                </a:lnTo>
                <a:lnTo>
                  <a:pt x="135" y="403"/>
                </a:lnTo>
                <a:lnTo>
                  <a:pt x="139" y="403"/>
                </a:lnTo>
                <a:lnTo>
                  <a:pt x="155" y="421"/>
                </a:lnTo>
                <a:lnTo>
                  <a:pt x="157" y="426"/>
                </a:lnTo>
                <a:lnTo>
                  <a:pt x="164" y="430"/>
                </a:lnTo>
                <a:lnTo>
                  <a:pt x="164" y="437"/>
                </a:lnTo>
                <a:lnTo>
                  <a:pt x="169" y="439"/>
                </a:lnTo>
                <a:lnTo>
                  <a:pt x="174" y="435"/>
                </a:lnTo>
                <a:lnTo>
                  <a:pt x="181" y="444"/>
                </a:lnTo>
                <a:lnTo>
                  <a:pt x="187" y="444"/>
                </a:lnTo>
                <a:lnTo>
                  <a:pt x="187" y="446"/>
                </a:lnTo>
                <a:lnTo>
                  <a:pt x="192" y="448"/>
                </a:lnTo>
                <a:lnTo>
                  <a:pt x="190" y="449"/>
                </a:lnTo>
                <a:lnTo>
                  <a:pt x="194" y="451"/>
                </a:lnTo>
                <a:lnTo>
                  <a:pt x="192" y="460"/>
                </a:lnTo>
                <a:lnTo>
                  <a:pt x="201" y="467"/>
                </a:lnTo>
                <a:lnTo>
                  <a:pt x="206" y="469"/>
                </a:lnTo>
                <a:lnTo>
                  <a:pt x="206" y="483"/>
                </a:lnTo>
                <a:lnTo>
                  <a:pt x="210" y="488"/>
                </a:lnTo>
                <a:lnTo>
                  <a:pt x="217" y="488"/>
                </a:lnTo>
                <a:lnTo>
                  <a:pt x="217" y="492"/>
                </a:lnTo>
                <a:lnTo>
                  <a:pt x="229" y="497"/>
                </a:lnTo>
                <a:lnTo>
                  <a:pt x="228" y="508"/>
                </a:lnTo>
                <a:lnTo>
                  <a:pt x="245" y="517"/>
                </a:lnTo>
                <a:lnTo>
                  <a:pt x="240" y="519"/>
                </a:lnTo>
                <a:lnTo>
                  <a:pt x="235" y="527"/>
                </a:lnTo>
                <a:lnTo>
                  <a:pt x="237" y="531"/>
                </a:lnTo>
                <a:lnTo>
                  <a:pt x="242" y="527"/>
                </a:lnTo>
                <a:lnTo>
                  <a:pt x="244" y="529"/>
                </a:lnTo>
                <a:lnTo>
                  <a:pt x="244" y="533"/>
                </a:lnTo>
                <a:lnTo>
                  <a:pt x="247" y="527"/>
                </a:lnTo>
                <a:lnTo>
                  <a:pt x="249" y="533"/>
                </a:lnTo>
                <a:lnTo>
                  <a:pt x="252" y="531"/>
                </a:lnTo>
                <a:lnTo>
                  <a:pt x="252" y="535"/>
                </a:lnTo>
                <a:lnTo>
                  <a:pt x="260" y="535"/>
                </a:lnTo>
                <a:lnTo>
                  <a:pt x="268" y="529"/>
                </a:lnTo>
                <a:lnTo>
                  <a:pt x="274" y="529"/>
                </a:lnTo>
                <a:lnTo>
                  <a:pt x="277" y="529"/>
                </a:lnTo>
                <a:lnTo>
                  <a:pt x="281" y="527"/>
                </a:lnTo>
                <a:lnTo>
                  <a:pt x="279" y="524"/>
                </a:lnTo>
                <a:lnTo>
                  <a:pt x="283" y="520"/>
                </a:lnTo>
                <a:lnTo>
                  <a:pt x="290" y="522"/>
                </a:lnTo>
                <a:lnTo>
                  <a:pt x="292" y="519"/>
                </a:lnTo>
                <a:lnTo>
                  <a:pt x="297" y="522"/>
                </a:lnTo>
                <a:lnTo>
                  <a:pt x="297" y="529"/>
                </a:lnTo>
                <a:lnTo>
                  <a:pt x="304" y="531"/>
                </a:lnTo>
                <a:lnTo>
                  <a:pt x="306" y="527"/>
                </a:lnTo>
                <a:lnTo>
                  <a:pt x="309" y="529"/>
                </a:lnTo>
                <a:lnTo>
                  <a:pt x="313" y="524"/>
                </a:lnTo>
                <a:lnTo>
                  <a:pt x="315" y="526"/>
                </a:lnTo>
                <a:lnTo>
                  <a:pt x="316" y="522"/>
                </a:lnTo>
                <a:lnTo>
                  <a:pt x="320" y="522"/>
                </a:lnTo>
                <a:lnTo>
                  <a:pt x="320" y="522"/>
                </a:lnTo>
                <a:lnTo>
                  <a:pt x="322" y="526"/>
                </a:lnTo>
                <a:lnTo>
                  <a:pt x="320" y="531"/>
                </a:lnTo>
                <a:lnTo>
                  <a:pt x="323" y="533"/>
                </a:lnTo>
                <a:lnTo>
                  <a:pt x="334" y="536"/>
                </a:lnTo>
                <a:lnTo>
                  <a:pt x="338" y="533"/>
                </a:lnTo>
                <a:lnTo>
                  <a:pt x="345" y="535"/>
                </a:lnTo>
                <a:lnTo>
                  <a:pt x="345" y="531"/>
                </a:lnTo>
                <a:lnTo>
                  <a:pt x="361" y="519"/>
                </a:lnTo>
                <a:lnTo>
                  <a:pt x="361" y="517"/>
                </a:lnTo>
                <a:lnTo>
                  <a:pt x="355" y="517"/>
                </a:lnTo>
                <a:lnTo>
                  <a:pt x="355" y="511"/>
                </a:lnTo>
                <a:lnTo>
                  <a:pt x="361" y="511"/>
                </a:lnTo>
                <a:lnTo>
                  <a:pt x="359" y="506"/>
                </a:lnTo>
                <a:lnTo>
                  <a:pt x="363" y="504"/>
                </a:lnTo>
                <a:lnTo>
                  <a:pt x="361" y="497"/>
                </a:lnTo>
                <a:lnTo>
                  <a:pt x="366" y="495"/>
                </a:lnTo>
                <a:lnTo>
                  <a:pt x="366" y="490"/>
                </a:lnTo>
                <a:lnTo>
                  <a:pt x="368" y="490"/>
                </a:lnTo>
                <a:lnTo>
                  <a:pt x="373" y="483"/>
                </a:lnTo>
                <a:lnTo>
                  <a:pt x="387" y="480"/>
                </a:lnTo>
                <a:lnTo>
                  <a:pt x="387" y="483"/>
                </a:lnTo>
                <a:lnTo>
                  <a:pt x="391" y="481"/>
                </a:lnTo>
                <a:lnTo>
                  <a:pt x="396" y="478"/>
                </a:lnTo>
                <a:lnTo>
                  <a:pt x="398" y="464"/>
                </a:lnTo>
                <a:lnTo>
                  <a:pt x="407" y="456"/>
                </a:lnTo>
                <a:lnTo>
                  <a:pt x="410" y="449"/>
                </a:lnTo>
                <a:lnTo>
                  <a:pt x="419" y="460"/>
                </a:lnTo>
                <a:lnTo>
                  <a:pt x="416" y="465"/>
                </a:lnTo>
                <a:lnTo>
                  <a:pt x="416" y="467"/>
                </a:lnTo>
                <a:lnTo>
                  <a:pt x="426" y="467"/>
                </a:lnTo>
                <a:lnTo>
                  <a:pt x="428" y="465"/>
                </a:lnTo>
                <a:lnTo>
                  <a:pt x="446" y="469"/>
                </a:lnTo>
                <a:lnTo>
                  <a:pt x="450" y="465"/>
                </a:lnTo>
                <a:lnTo>
                  <a:pt x="450" y="460"/>
                </a:lnTo>
                <a:lnTo>
                  <a:pt x="453" y="458"/>
                </a:lnTo>
                <a:lnTo>
                  <a:pt x="453" y="451"/>
                </a:lnTo>
                <a:lnTo>
                  <a:pt x="458" y="449"/>
                </a:lnTo>
                <a:lnTo>
                  <a:pt x="460" y="440"/>
                </a:lnTo>
                <a:lnTo>
                  <a:pt x="490" y="444"/>
                </a:lnTo>
                <a:lnTo>
                  <a:pt x="487" y="455"/>
                </a:lnTo>
                <a:lnTo>
                  <a:pt x="489" y="467"/>
                </a:lnTo>
                <a:lnTo>
                  <a:pt x="505" y="467"/>
                </a:lnTo>
                <a:lnTo>
                  <a:pt x="529" y="458"/>
                </a:lnTo>
                <a:lnTo>
                  <a:pt x="526" y="456"/>
                </a:lnTo>
                <a:lnTo>
                  <a:pt x="526" y="449"/>
                </a:lnTo>
                <a:lnTo>
                  <a:pt x="524" y="446"/>
                </a:lnTo>
                <a:lnTo>
                  <a:pt x="545" y="440"/>
                </a:lnTo>
                <a:lnTo>
                  <a:pt x="544" y="433"/>
                </a:lnTo>
                <a:lnTo>
                  <a:pt x="540" y="433"/>
                </a:lnTo>
                <a:lnTo>
                  <a:pt x="538" y="428"/>
                </a:lnTo>
                <a:lnTo>
                  <a:pt x="521" y="433"/>
                </a:lnTo>
                <a:lnTo>
                  <a:pt x="524" y="430"/>
                </a:lnTo>
                <a:lnTo>
                  <a:pt x="529" y="428"/>
                </a:lnTo>
                <a:lnTo>
                  <a:pt x="529" y="424"/>
                </a:lnTo>
                <a:lnTo>
                  <a:pt x="533" y="423"/>
                </a:lnTo>
                <a:lnTo>
                  <a:pt x="538" y="416"/>
                </a:lnTo>
                <a:lnTo>
                  <a:pt x="542" y="421"/>
                </a:lnTo>
                <a:lnTo>
                  <a:pt x="560" y="423"/>
                </a:lnTo>
                <a:lnTo>
                  <a:pt x="563" y="423"/>
                </a:lnTo>
                <a:lnTo>
                  <a:pt x="570" y="407"/>
                </a:lnTo>
                <a:lnTo>
                  <a:pt x="568" y="400"/>
                </a:lnTo>
                <a:lnTo>
                  <a:pt x="572" y="400"/>
                </a:lnTo>
                <a:lnTo>
                  <a:pt x="584" y="407"/>
                </a:lnTo>
                <a:lnTo>
                  <a:pt x="583" y="410"/>
                </a:lnTo>
                <a:lnTo>
                  <a:pt x="588" y="410"/>
                </a:lnTo>
                <a:lnTo>
                  <a:pt x="592" y="417"/>
                </a:lnTo>
                <a:lnTo>
                  <a:pt x="597" y="416"/>
                </a:lnTo>
                <a:lnTo>
                  <a:pt x="600" y="419"/>
                </a:lnTo>
                <a:lnTo>
                  <a:pt x="592" y="433"/>
                </a:lnTo>
                <a:lnTo>
                  <a:pt x="595" y="433"/>
                </a:lnTo>
                <a:lnTo>
                  <a:pt x="597" y="442"/>
                </a:lnTo>
                <a:lnTo>
                  <a:pt x="595" y="453"/>
                </a:lnTo>
                <a:lnTo>
                  <a:pt x="600" y="453"/>
                </a:lnTo>
                <a:lnTo>
                  <a:pt x="602" y="460"/>
                </a:lnTo>
                <a:lnTo>
                  <a:pt x="609" y="462"/>
                </a:lnTo>
                <a:lnTo>
                  <a:pt x="611" y="469"/>
                </a:lnTo>
                <a:lnTo>
                  <a:pt x="615" y="474"/>
                </a:lnTo>
                <a:lnTo>
                  <a:pt x="618" y="474"/>
                </a:lnTo>
                <a:lnTo>
                  <a:pt x="627" y="467"/>
                </a:lnTo>
                <a:lnTo>
                  <a:pt x="622" y="458"/>
                </a:lnTo>
                <a:lnTo>
                  <a:pt x="625" y="455"/>
                </a:lnTo>
                <a:lnTo>
                  <a:pt x="623" y="451"/>
                </a:lnTo>
                <a:lnTo>
                  <a:pt x="629" y="451"/>
                </a:lnTo>
                <a:lnTo>
                  <a:pt x="631" y="439"/>
                </a:lnTo>
                <a:lnTo>
                  <a:pt x="636" y="437"/>
                </a:lnTo>
                <a:lnTo>
                  <a:pt x="638" y="440"/>
                </a:lnTo>
                <a:lnTo>
                  <a:pt x="650" y="437"/>
                </a:lnTo>
                <a:lnTo>
                  <a:pt x="652" y="435"/>
                </a:lnTo>
                <a:lnTo>
                  <a:pt x="647" y="428"/>
                </a:lnTo>
                <a:lnTo>
                  <a:pt x="634" y="414"/>
                </a:lnTo>
                <a:lnTo>
                  <a:pt x="632" y="410"/>
                </a:lnTo>
                <a:lnTo>
                  <a:pt x="629" y="410"/>
                </a:lnTo>
                <a:lnTo>
                  <a:pt x="627" y="414"/>
                </a:lnTo>
                <a:lnTo>
                  <a:pt x="623" y="412"/>
                </a:lnTo>
                <a:lnTo>
                  <a:pt x="618" y="409"/>
                </a:lnTo>
                <a:lnTo>
                  <a:pt x="595" y="387"/>
                </a:lnTo>
                <a:lnTo>
                  <a:pt x="572" y="357"/>
                </a:lnTo>
                <a:lnTo>
                  <a:pt x="547" y="362"/>
                </a:lnTo>
                <a:lnTo>
                  <a:pt x="547" y="364"/>
                </a:lnTo>
                <a:lnTo>
                  <a:pt x="528" y="364"/>
                </a:lnTo>
                <a:lnTo>
                  <a:pt x="522" y="368"/>
                </a:lnTo>
                <a:lnTo>
                  <a:pt x="517" y="373"/>
                </a:lnTo>
                <a:lnTo>
                  <a:pt x="513" y="373"/>
                </a:lnTo>
                <a:lnTo>
                  <a:pt x="497" y="368"/>
                </a:lnTo>
                <a:lnTo>
                  <a:pt x="490" y="359"/>
                </a:lnTo>
                <a:lnTo>
                  <a:pt x="471" y="366"/>
                </a:lnTo>
                <a:lnTo>
                  <a:pt x="473" y="377"/>
                </a:lnTo>
                <a:lnTo>
                  <a:pt x="469" y="371"/>
                </a:lnTo>
                <a:lnTo>
                  <a:pt x="469" y="366"/>
                </a:lnTo>
                <a:lnTo>
                  <a:pt x="462" y="362"/>
                </a:lnTo>
                <a:lnTo>
                  <a:pt x="471" y="362"/>
                </a:lnTo>
                <a:lnTo>
                  <a:pt x="476" y="355"/>
                </a:lnTo>
                <a:lnTo>
                  <a:pt x="489" y="352"/>
                </a:lnTo>
                <a:lnTo>
                  <a:pt x="487" y="350"/>
                </a:lnTo>
                <a:lnTo>
                  <a:pt x="499" y="353"/>
                </a:lnTo>
                <a:lnTo>
                  <a:pt x="506" y="361"/>
                </a:lnTo>
                <a:lnTo>
                  <a:pt x="526" y="355"/>
                </a:lnTo>
                <a:lnTo>
                  <a:pt x="529" y="355"/>
                </a:lnTo>
                <a:lnTo>
                  <a:pt x="533" y="357"/>
                </a:lnTo>
                <a:lnTo>
                  <a:pt x="561" y="346"/>
                </a:lnTo>
                <a:lnTo>
                  <a:pt x="572" y="345"/>
                </a:lnTo>
                <a:lnTo>
                  <a:pt x="583" y="345"/>
                </a:lnTo>
                <a:lnTo>
                  <a:pt x="584" y="339"/>
                </a:lnTo>
                <a:lnTo>
                  <a:pt x="584" y="348"/>
                </a:lnTo>
                <a:lnTo>
                  <a:pt x="586" y="350"/>
                </a:lnTo>
                <a:lnTo>
                  <a:pt x="588" y="359"/>
                </a:lnTo>
                <a:lnTo>
                  <a:pt x="618" y="387"/>
                </a:lnTo>
                <a:lnTo>
                  <a:pt x="632" y="391"/>
                </a:lnTo>
                <a:lnTo>
                  <a:pt x="655" y="382"/>
                </a:lnTo>
                <a:lnTo>
                  <a:pt x="666" y="385"/>
                </a:lnTo>
                <a:lnTo>
                  <a:pt x="679" y="393"/>
                </a:lnTo>
                <a:lnTo>
                  <a:pt x="682" y="398"/>
                </a:lnTo>
                <a:lnTo>
                  <a:pt x="684" y="401"/>
                </a:lnTo>
                <a:lnTo>
                  <a:pt x="684" y="398"/>
                </a:lnTo>
                <a:lnTo>
                  <a:pt x="682" y="393"/>
                </a:lnTo>
                <a:lnTo>
                  <a:pt x="675" y="375"/>
                </a:lnTo>
                <a:lnTo>
                  <a:pt x="604" y="275"/>
                </a:lnTo>
                <a:lnTo>
                  <a:pt x="595" y="251"/>
                </a:lnTo>
                <a:lnTo>
                  <a:pt x="588" y="231"/>
                </a:lnTo>
                <a:lnTo>
                  <a:pt x="588" y="210"/>
                </a:lnTo>
                <a:lnTo>
                  <a:pt x="592" y="201"/>
                </a:lnTo>
                <a:lnTo>
                  <a:pt x="595" y="201"/>
                </a:lnTo>
                <a:lnTo>
                  <a:pt x="599" y="192"/>
                </a:lnTo>
                <a:lnTo>
                  <a:pt x="615" y="190"/>
                </a:lnTo>
                <a:lnTo>
                  <a:pt x="622" y="185"/>
                </a:lnTo>
                <a:lnTo>
                  <a:pt x="616" y="180"/>
                </a:lnTo>
                <a:lnTo>
                  <a:pt x="590" y="169"/>
                </a:lnTo>
                <a:lnTo>
                  <a:pt x="588" y="167"/>
                </a:lnTo>
                <a:lnTo>
                  <a:pt x="574" y="160"/>
                </a:lnTo>
                <a:lnTo>
                  <a:pt x="568" y="149"/>
                </a:lnTo>
                <a:lnTo>
                  <a:pt x="570" y="142"/>
                </a:lnTo>
                <a:lnTo>
                  <a:pt x="576" y="144"/>
                </a:lnTo>
                <a:lnTo>
                  <a:pt x="563" y="139"/>
                </a:lnTo>
                <a:lnTo>
                  <a:pt x="547" y="130"/>
                </a:lnTo>
                <a:lnTo>
                  <a:pt x="547" y="128"/>
                </a:lnTo>
                <a:lnTo>
                  <a:pt x="540" y="119"/>
                </a:lnTo>
                <a:lnTo>
                  <a:pt x="544" y="114"/>
                </a:lnTo>
                <a:lnTo>
                  <a:pt x="537" y="110"/>
                </a:lnTo>
                <a:lnTo>
                  <a:pt x="535" y="94"/>
                </a:lnTo>
                <a:lnTo>
                  <a:pt x="531" y="91"/>
                </a:lnTo>
                <a:lnTo>
                  <a:pt x="522" y="71"/>
                </a:lnTo>
                <a:lnTo>
                  <a:pt x="515" y="62"/>
                </a:lnTo>
                <a:lnTo>
                  <a:pt x="508" y="61"/>
                </a:lnTo>
                <a:lnTo>
                  <a:pt x="505" y="52"/>
                </a:lnTo>
                <a:lnTo>
                  <a:pt x="508" y="46"/>
                </a:lnTo>
                <a:lnTo>
                  <a:pt x="490" y="29"/>
                </a:lnTo>
                <a:lnTo>
                  <a:pt x="485" y="27"/>
                </a:lnTo>
                <a:lnTo>
                  <a:pt x="471" y="25"/>
                </a:lnTo>
                <a:lnTo>
                  <a:pt x="467" y="16"/>
                </a:lnTo>
                <a:lnTo>
                  <a:pt x="458" y="11"/>
                </a:lnTo>
                <a:lnTo>
                  <a:pt x="451" y="13"/>
                </a:lnTo>
                <a:lnTo>
                  <a:pt x="444" y="0"/>
                </a:lnTo>
                <a:lnTo>
                  <a:pt x="441" y="0"/>
                </a:lnTo>
                <a:close/>
                <a:moveTo>
                  <a:pt x="265" y="526"/>
                </a:moveTo>
                <a:lnTo>
                  <a:pt x="267" y="527"/>
                </a:lnTo>
                <a:lnTo>
                  <a:pt x="267" y="527"/>
                </a:lnTo>
                <a:lnTo>
                  <a:pt x="265" y="526"/>
                </a:lnTo>
                <a:close/>
              </a:path>
            </a:pathLst>
          </a:custGeom>
          <a:solidFill>
            <a:schemeClr val="bg1">
              <a:lumMod val="75000"/>
            </a:schemeClr>
          </a:solidFill>
          <a:ln w="9525">
            <a:noFill/>
            <a:round/>
            <a:headEnd/>
            <a:tailEnd/>
          </a:ln>
        </p:spPr>
        <p:txBody>
          <a:bodyPr vert="horz" wrap="square" lIns="91424" tIns="45712" rIns="91424" bIns="45712" numCol="1" anchor="t" anchorCtr="0" compatLnSpc="1">
            <a:prstTxWarp prst="textNoShape">
              <a:avLst/>
            </a:prstTxWarp>
          </a:bodyPr>
          <a:lstStyle/>
          <a:p>
            <a:endParaRPr lang="en-GB">
              <a:solidFill>
                <a:srgbClr val="130A0B"/>
              </a:solidFill>
            </a:endParaRPr>
          </a:p>
        </p:txBody>
      </p:sp>
      <p:sp>
        <p:nvSpPr>
          <p:cNvPr id="10" name="Freeform 10"/>
          <p:cNvSpPr>
            <a:spLocks noEditPoints="1"/>
          </p:cNvSpPr>
          <p:nvPr/>
        </p:nvSpPr>
        <p:spPr bwMode="auto">
          <a:xfrm>
            <a:off x="980266" y="4046700"/>
            <a:ext cx="836856" cy="1032515"/>
          </a:xfrm>
          <a:custGeom>
            <a:avLst/>
            <a:gdLst/>
            <a:ahLst/>
            <a:cxnLst>
              <a:cxn ang="0">
                <a:pos x="229" y="48"/>
              </a:cxn>
              <a:cxn ang="0">
                <a:pos x="199" y="48"/>
              </a:cxn>
              <a:cxn ang="0">
                <a:pos x="229" y="71"/>
              </a:cxn>
              <a:cxn ang="0">
                <a:pos x="263" y="113"/>
              </a:cxn>
              <a:cxn ang="0">
                <a:pos x="346" y="78"/>
              </a:cxn>
              <a:cxn ang="0">
                <a:pos x="298" y="30"/>
              </a:cxn>
              <a:cxn ang="0">
                <a:pos x="534" y="40"/>
              </a:cxn>
              <a:cxn ang="0">
                <a:pos x="412" y="62"/>
              </a:cxn>
              <a:cxn ang="0">
                <a:pos x="309" y="111"/>
              </a:cxn>
              <a:cxn ang="0">
                <a:pos x="263" y="184"/>
              </a:cxn>
              <a:cxn ang="0">
                <a:pos x="181" y="250"/>
              </a:cxn>
              <a:cxn ang="0">
                <a:pos x="241" y="264"/>
              </a:cxn>
              <a:cxn ang="0">
                <a:pos x="282" y="229"/>
              </a:cxn>
              <a:cxn ang="0">
                <a:pos x="332" y="229"/>
              </a:cxn>
              <a:cxn ang="0">
                <a:pos x="362" y="301"/>
              </a:cxn>
              <a:cxn ang="0">
                <a:pos x="367" y="383"/>
              </a:cxn>
              <a:cxn ang="0">
                <a:pos x="264" y="514"/>
              </a:cxn>
              <a:cxn ang="0">
                <a:pos x="177" y="560"/>
              </a:cxn>
              <a:cxn ang="0">
                <a:pos x="115" y="598"/>
              </a:cxn>
              <a:cxn ang="0">
                <a:pos x="76" y="598"/>
              </a:cxn>
              <a:cxn ang="0">
                <a:pos x="18" y="635"/>
              </a:cxn>
              <a:cxn ang="0">
                <a:pos x="44" y="656"/>
              </a:cxn>
              <a:cxn ang="0">
                <a:pos x="28" y="718"/>
              </a:cxn>
              <a:cxn ang="0">
                <a:pos x="48" y="722"/>
              </a:cxn>
              <a:cxn ang="0">
                <a:pos x="103" y="727"/>
              </a:cxn>
              <a:cxn ang="0">
                <a:pos x="108" y="694"/>
              </a:cxn>
              <a:cxn ang="0">
                <a:pos x="135" y="720"/>
              </a:cxn>
              <a:cxn ang="0">
                <a:pos x="110" y="733"/>
              </a:cxn>
              <a:cxn ang="0">
                <a:pos x="59" y="731"/>
              </a:cxn>
              <a:cxn ang="0">
                <a:pos x="114" y="765"/>
              </a:cxn>
              <a:cxn ang="0">
                <a:pos x="174" y="733"/>
              </a:cxn>
              <a:cxn ang="0">
                <a:pos x="257" y="697"/>
              </a:cxn>
              <a:cxn ang="0">
                <a:pos x="279" y="745"/>
              </a:cxn>
              <a:cxn ang="0">
                <a:pos x="321" y="759"/>
              </a:cxn>
              <a:cxn ang="0">
                <a:pos x="282" y="766"/>
              </a:cxn>
              <a:cxn ang="0">
                <a:pos x="311" y="795"/>
              </a:cxn>
              <a:cxn ang="0">
                <a:pos x="371" y="777"/>
              </a:cxn>
              <a:cxn ang="0">
                <a:pos x="424" y="832"/>
              </a:cxn>
              <a:cxn ang="0">
                <a:pos x="541" y="875"/>
              </a:cxn>
              <a:cxn ang="0">
                <a:pos x="586" y="830"/>
              </a:cxn>
              <a:cxn ang="0">
                <a:pos x="689" y="795"/>
              </a:cxn>
              <a:cxn ang="0">
                <a:pos x="699" y="743"/>
              </a:cxn>
              <a:cxn ang="0">
                <a:pos x="692" y="685"/>
              </a:cxn>
              <a:cxn ang="0">
                <a:pos x="625" y="646"/>
              </a:cxn>
              <a:cxn ang="0">
                <a:pos x="595" y="553"/>
              </a:cxn>
              <a:cxn ang="0">
                <a:pos x="634" y="502"/>
              </a:cxn>
              <a:cxn ang="0">
                <a:pos x="561" y="422"/>
              </a:cxn>
              <a:cxn ang="0">
                <a:pos x="600" y="388"/>
              </a:cxn>
              <a:cxn ang="0">
                <a:pos x="611" y="330"/>
              </a:cxn>
              <a:cxn ang="0">
                <a:pos x="619" y="294"/>
              </a:cxn>
              <a:cxn ang="0">
                <a:pos x="580" y="273"/>
              </a:cxn>
              <a:cxn ang="0">
                <a:pos x="621" y="211"/>
              </a:cxn>
              <a:cxn ang="0">
                <a:pos x="685" y="198"/>
              </a:cxn>
              <a:cxn ang="0">
                <a:pos x="650" y="152"/>
              </a:cxn>
              <a:cxn ang="0">
                <a:pos x="605" y="88"/>
              </a:cxn>
              <a:cxn ang="0">
                <a:pos x="575" y="65"/>
              </a:cxn>
              <a:cxn ang="0">
                <a:pos x="296" y="805"/>
              </a:cxn>
              <a:cxn ang="0">
                <a:pos x="2" y="660"/>
              </a:cxn>
              <a:cxn ang="0">
                <a:pos x="16" y="711"/>
              </a:cxn>
            </a:cxnLst>
            <a:rect l="0" t="0" r="r" b="b"/>
            <a:pathLst>
              <a:path w="710" h="876">
                <a:moveTo>
                  <a:pt x="264" y="0"/>
                </a:moveTo>
                <a:lnTo>
                  <a:pt x="259" y="3"/>
                </a:lnTo>
                <a:lnTo>
                  <a:pt x="259" y="7"/>
                </a:lnTo>
                <a:lnTo>
                  <a:pt x="252" y="3"/>
                </a:lnTo>
                <a:lnTo>
                  <a:pt x="248" y="7"/>
                </a:lnTo>
                <a:lnTo>
                  <a:pt x="245" y="9"/>
                </a:lnTo>
                <a:lnTo>
                  <a:pt x="243" y="5"/>
                </a:lnTo>
                <a:lnTo>
                  <a:pt x="238" y="10"/>
                </a:lnTo>
                <a:lnTo>
                  <a:pt x="229" y="9"/>
                </a:lnTo>
                <a:lnTo>
                  <a:pt x="227" y="12"/>
                </a:lnTo>
                <a:lnTo>
                  <a:pt x="232" y="23"/>
                </a:lnTo>
                <a:lnTo>
                  <a:pt x="227" y="39"/>
                </a:lnTo>
                <a:lnTo>
                  <a:pt x="224" y="40"/>
                </a:lnTo>
                <a:lnTo>
                  <a:pt x="229" y="48"/>
                </a:lnTo>
                <a:lnTo>
                  <a:pt x="227" y="53"/>
                </a:lnTo>
                <a:lnTo>
                  <a:pt x="234" y="51"/>
                </a:lnTo>
                <a:lnTo>
                  <a:pt x="232" y="55"/>
                </a:lnTo>
                <a:lnTo>
                  <a:pt x="229" y="53"/>
                </a:lnTo>
                <a:lnTo>
                  <a:pt x="225" y="60"/>
                </a:lnTo>
                <a:lnTo>
                  <a:pt x="220" y="51"/>
                </a:lnTo>
                <a:lnTo>
                  <a:pt x="216" y="53"/>
                </a:lnTo>
                <a:lnTo>
                  <a:pt x="215" y="48"/>
                </a:lnTo>
                <a:lnTo>
                  <a:pt x="213" y="46"/>
                </a:lnTo>
                <a:lnTo>
                  <a:pt x="211" y="48"/>
                </a:lnTo>
                <a:lnTo>
                  <a:pt x="208" y="44"/>
                </a:lnTo>
                <a:lnTo>
                  <a:pt x="204" y="46"/>
                </a:lnTo>
                <a:lnTo>
                  <a:pt x="199" y="42"/>
                </a:lnTo>
                <a:lnTo>
                  <a:pt x="199" y="48"/>
                </a:lnTo>
                <a:lnTo>
                  <a:pt x="193" y="49"/>
                </a:lnTo>
                <a:lnTo>
                  <a:pt x="199" y="53"/>
                </a:lnTo>
                <a:lnTo>
                  <a:pt x="197" y="58"/>
                </a:lnTo>
                <a:lnTo>
                  <a:pt x="197" y="60"/>
                </a:lnTo>
                <a:lnTo>
                  <a:pt x="206" y="58"/>
                </a:lnTo>
                <a:lnTo>
                  <a:pt x="215" y="62"/>
                </a:lnTo>
                <a:lnTo>
                  <a:pt x="211" y="67"/>
                </a:lnTo>
                <a:lnTo>
                  <a:pt x="216" y="72"/>
                </a:lnTo>
                <a:lnTo>
                  <a:pt x="215" y="76"/>
                </a:lnTo>
                <a:lnTo>
                  <a:pt x="218" y="79"/>
                </a:lnTo>
                <a:lnTo>
                  <a:pt x="229" y="78"/>
                </a:lnTo>
                <a:lnTo>
                  <a:pt x="225" y="71"/>
                </a:lnTo>
                <a:lnTo>
                  <a:pt x="231" y="67"/>
                </a:lnTo>
                <a:lnTo>
                  <a:pt x="229" y="71"/>
                </a:lnTo>
                <a:lnTo>
                  <a:pt x="231" y="74"/>
                </a:lnTo>
                <a:lnTo>
                  <a:pt x="229" y="76"/>
                </a:lnTo>
                <a:lnTo>
                  <a:pt x="238" y="83"/>
                </a:lnTo>
                <a:lnTo>
                  <a:pt x="238" y="87"/>
                </a:lnTo>
                <a:lnTo>
                  <a:pt x="243" y="94"/>
                </a:lnTo>
                <a:lnTo>
                  <a:pt x="241" y="103"/>
                </a:lnTo>
                <a:lnTo>
                  <a:pt x="245" y="103"/>
                </a:lnTo>
                <a:lnTo>
                  <a:pt x="247" y="106"/>
                </a:lnTo>
                <a:lnTo>
                  <a:pt x="252" y="104"/>
                </a:lnTo>
                <a:lnTo>
                  <a:pt x="257" y="117"/>
                </a:lnTo>
                <a:lnTo>
                  <a:pt x="272" y="103"/>
                </a:lnTo>
                <a:lnTo>
                  <a:pt x="275" y="101"/>
                </a:lnTo>
                <a:lnTo>
                  <a:pt x="272" y="111"/>
                </a:lnTo>
                <a:lnTo>
                  <a:pt x="263" y="113"/>
                </a:lnTo>
                <a:lnTo>
                  <a:pt x="266" y="122"/>
                </a:lnTo>
                <a:lnTo>
                  <a:pt x="263" y="126"/>
                </a:lnTo>
                <a:lnTo>
                  <a:pt x="268" y="122"/>
                </a:lnTo>
                <a:lnTo>
                  <a:pt x="286" y="129"/>
                </a:lnTo>
                <a:lnTo>
                  <a:pt x="280" y="126"/>
                </a:lnTo>
                <a:lnTo>
                  <a:pt x="284" y="119"/>
                </a:lnTo>
                <a:lnTo>
                  <a:pt x="288" y="122"/>
                </a:lnTo>
                <a:lnTo>
                  <a:pt x="293" y="122"/>
                </a:lnTo>
                <a:lnTo>
                  <a:pt x="307" y="108"/>
                </a:lnTo>
                <a:lnTo>
                  <a:pt x="314" y="106"/>
                </a:lnTo>
                <a:lnTo>
                  <a:pt x="319" y="94"/>
                </a:lnTo>
                <a:lnTo>
                  <a:pt x="327" y="88"/>
                </a:lnTo>
                <a:lnTo>
                  <a:pt x="330" y="85"/>
                </a:lnTo>
                <a:lnTo>
                  <a:pt x="346" y="78"/>
                </a:lnTo>
                <a:lnTo>
                  <a:pt x="353" y="62"/>
                </a:lnTo>
                <a:lnTo>
                  <a:pt x="362" y="55"/>
                </a:lnTo>
                <a:lnTo>
                  <a:pt x="341" y="49"/>
                </a:lnTo>
                <a:lnTo>
                  <a:pt x="335" y="55"/>
                </a:lnTo>
                <a:lnTo>
                  <a:pt x="319" y="60"/>
                </a:lnTo>
                <a:lnTo>
                  <a:pt x="318" y="58"/>
                </a:lnTo>
                <a:lnTo>
                  <a:pt x="319" y="51"/>
                </a:lnTo>
                <a:lnTo>
                  <a:pt x="316" y="49"/>
                </a:lnTo>
                <a:lnTo>
                  <a:pt x="314" y="40"/>
                </a:lnTo>
                <a:lnTo>
                  <a:pt x="312" y="40"/>
                </a:lnTo>
                <a:lnTo>
                  <a:pt x="314" y="32"/>
                </a:lnTo>
                <a:lnTo>
                  <a:pt x="305" y="32"/>
                </a:lnTo>
                <a:lnTo>
                  <a:pt x="302" y="26"/>
                </a:lnTo>
                <a:lnTo>
                  <a:pt x="298" y="30"/>
                </a:lnTo>
                <a:lnTo>
                  <a:pt x="305" y="17"/>
                </a:lnTo>
                <a:lnTo>
                  <a:pt x="300" y="7"/>
                </a:lnTo>
                <a:lnTo>
                  <a:pt x="298" y="9"/>
                </a:lnTo>
                <a:lnTo>
                  <a:pt x="291" y="7"/>
                </a:lnTo>
                <a:lnTo>
                  <a:pt x="288" y="9"/>
                </a:lnTo>
                <a:lnTo>
                  <a:pt x="288" y="5"/>
                </a:lnTo>
                <a:lnTo>
                  <a:pt x="282" y="7"/>
                </a:lnTo>
                <a:lnTo>
                  <a:pt x="280" y="3"/>
                </a:lnTo>
                <a:lnTo>
                  <a:pt x="273" y="1"/>
                </a:lnTo>
                <a:lnTo>
                  <a:pt x="272" y="5"/>
                </a:lnTo>
                <a:lnTo>
                  <a:pt x="270" y="1"/>
                </a:lnTo>
                <a:lnTo>
                  <a:pt x="264" y="0"/>
                </a:lnTo>
                <a:close/>
                <a:moveTo>
                  <a:pt x="547" y="39"/>
                </a:moveTo>
                <a:lnTo>
                  <a:pt x="534" y="40"/>
                </a:lnTo>
                <a:lnTo>
                  <a:pt x="504" y="49"/>
                </a:lnTo>
                <a:lnTo>
                  <a:pt x="497" y="56"/>
                </a:lnTo>
                <a:lnTo>
                  <a:pt x="470" y="65"/>
                </a:lnTo>
                <a:lnTo>
                  <a:pt x="445" y="64"/>
                </a:lnTo>
                <a:lnTo>
                  <a:pt x="440" y="60"/>
                </a:lnTo>
                <a:lnTo>
                  <a:pt x="438" y="55"/>
                </a:lnTo>
                <a:lnTo>
                  <a:pt x="431" y="53"/>
                </a:lnTo>
                <a:lnTo>
                  <a:pt x="430" y="48"/>
                </a:lnTo>
                <a:lnTo>
                  <a:pt x="419" y="49"/>
                </a:lnTo>
                <a:lnTo>
                  <a:pt x="415" y="44"/>
                </a:lnTo>
                <a:lnTo>
                  <a:pt x="403" y="42"/>
                </a:lnTo>
                <a:lnTo>
                  <a:pt x="412" y="51"/>
                </a:lnTo>
                <a:lnTo>
                  <a:pt x="417" y="69"/>
                </a:lnTo>
                <a:lnTo>
                  <a:pt x="412" y="62"/>
                </a:lnTo>
                <a:lnTo>
                  <a:pt x="401" y="64"/>
                </a:lnTo>
                <a:lnTo>
                  <a:pt x="392" y="71"/>
                </a:lnTo>
                <a:lnTo>
                  <a:pt x="371" y="79"/>
                </a:lnTo>
                <a:lnTo>
                  <a:pt x="369" y="81"/>
                </a:lnTo>
                <a:lnTo>
                  <a:pt x="350" y="90"/>
                </a:lnTo>
                <a:lnTo>
                  <a:pt x="348" y="85"/>
                </a:lnTo>
                <a:lnTo>
                  <a:pt x="344" y="87"/>
                </a:lnTo>
                <a:lnTo>
                  <a:pt x="343" y="85"/>
                </a:lnTo>
                <a:lnTo>
                  <a:pt x="343" y="87"/>
                </a:lnTo>
                <a:lnTo>
                  <a:pt x="339" y="85"/>
                </a:lnTo>
                <a:lnTo>
                  <a:pt x="319" y="95"/>
                </a:lnTo>
                <a:lnTo>
                  <a:pt x="318" y="104"/>
                </a:lnTo>
                <a:lnTo>
                  <a:pt x="316" y="106"/>
                </a:lnTo>
                <a:lnTo>
                  <a:pt x="309" y="111"/>
                </a:lnTo>
                <a:lnTo>
                  <a:pt x="298" y="124"/>
                </a:lnTo>
                <a:lnTo>
                  <a:pt x="289" y="129"/>
                </a:lnTo>
                <a:lnTo>
                  <a:pt x="289" y="138"/>
                </a:lnTo>
                <a:lnTo>
                  <a:pt x="291" y="138"/>
                </a:lnTo>
                <a:lnTo>
                  <a:pt x="288" y="143"/>
                </a:lnTo>
                <a:lnTo>
                  <a:pt x="288" y="142"/>
                </a:lnTo>
                <a:lnTo>
                  <a:pt x="288" y="142"/>
                </a:lnTo>
                <a:lnTo>
                  <a:pt x="284" y="135"/>
                </a:lnTo>
                <a:lnTo>
                  <a:pt x="288" y="133"/>
                </a:lnTo>
                <a:lnTo>
                  <a:pt x="284" y="131"/>
                </a:lnTo>
                <a:lnTo>
                  <a:pt x="280" y="135"/>
                </a:lnTo>
                <a:lnTo>
                  <a:pt x="282" y="158"/>
                </a:lnTo>
                <a:lnTo>
                  <a:pt x="279" y="170"/>
                </a:lnTo>
                <a:lnTo>
                  <a:pt x="263" y="184"/>
                </a:lnTo>
                <a:lnTo>
                  <a:pt x="256" y="182"/>
                </a:lnTo>
                <a:lnTo>
                  <a:pt x="247" y="197"/>
                </a:lnTo>
                <a:lnTo>
                  <a:pt x="234" y="207"/>
                </a:lnTo>
                <a:lnTo>
                  <a:pt x="224" y="207"/>
                </a:lnTo>
                <a:lnTo>
                  <a:pt x="222" y="204"/>
                </a:lnTo>
                <a:lnTo>
                  <a:pt x="222" y="207"/>
                </a:lnTo>
                <a:lnTo>
                  <a:pt x="209" y="214"/>
                </a:lnTo>
                <a:lnTo>
                  <a:pt x="204" y="221"/>
                </a:lnTo>
                <a:lnTo>
                  <a:pt x="201" y="220"/>
                </a:lnTo>
                <a:lnTo>
                  <a:pt x="195" y="232"/>
                </a:lnTo>
                <a:lnTo>
                  <a:pt x="190" y="234"/>
                </a:lnTo>
                <a:lnTo>
                  <a:pt x="188" y="239"/>
                </a:lnTo>
                <a:lnTo>
                  <a:pt x="179" y="243"/>
                </a:lnTo>
                <a:lnTo>
                  <a:pt x="181" y="250"/>
                </a:lnTo>
                <a:lnTo>
                  <a:pt x="169" y="266"/>
                </a:lnTo>
                <a:lnTo>
                  <a:pt x="177" y="273"/>
                </a:lnTo>
                <a:lnTo>
                  <a:pt x="181" y="264"/>
                </a:lnTo>
                <a:lnTo>
                  <a:pt x="188" y="266"/>
                </a:lnTo>
                <a:lnTo>
                  <a:pt x="188" y="268"/>
                </a:lnTo>
                <a:lnTo>
                  <a:pt x="195" y="262"/>
                </a:lnTo>
                <a:lnTo>
                  <a:pt x="201" y="266"/>
                </a:lnTo>
                <a:lnTo>
                  <a:pt x="211" y="255"/>
                </a:lnTo>
                <a:lnTo>
                  <a:pt x="227" y="266"/>
                </a:lnTo>
                <a:lnTo>
                  <a:pt x="225" y="273"/>
                </a:lnTo>
                <a:lnTo>
                  <a:pt x="229" y="276"/>
                </a:lnTo>
                <a:lnTo>
                  <a:pt x="232" y="269"/>
                </a:lnTo>
                <a:lnTo>
                  <a:pt x="241" y="269"/>
                </a:lnTo>
                <a:lnTo>
                  <a:pt x="241" y="264"/>
                </a:lnTo>
                <a:lnTo>
                  <a:pt x="238" y="262"/>
                </a:lnTo>
                <a:lnTo>
                  <a:pt x="238" y="255"/>
                </a:lnTo>
                <a:lnTo>
                  <a:pt x="236" y="257"/>
                </a:lnTo>
                <a:lnTo>
                  <a:pt x="240" y="250"/>
                </a:lnTo>
                <a:lnTo>
                  <a:pt x="245" y="246"/>
                </a:lnTo>
                <a:lnTo>
                  <a:pt x="245" y="243"/>
                </a:lnTo>
                <a:lnTo>
                  <a:pt x="248" y="237"/>
                </a:lnTo>
                <a:lnTo>
                  <a:pt x="264" y="232"/>
                </a:lnTo>
                <a:lnTo>
                  <a:pt x="261" y="232"/>
                </a:lnTo>
                <a:lnTo>
                  <a:pt x="263" y="232"/>
                </a:lnTo>
                <a:lnTo>
                  <a:pt x="263" y="232"/>
                </a:lnTo>
                <a:lnTo>
                  <a:pt x="264" y="230"/>
                </a:lnTo>
                <a:lnTo>
                  <a:pt x="266" y="227"/>
                </a:lnTo>
                <a:lnTo>
                  <a:pt x="282" y="229"/>
                </a:lnTo>
                <a:lnTo>
                  <a:pt x="286" y="221"/>
                </a:lnTo>
                <a:lnTo>
                  <a:pt x="300" y="221"/>
                </a:lnTo>
                <a:lnTo>
                  <a:pt x="311" y="218"/>
                </a:lnTo>
                <a:lnTo>
                  <a:pt x="328" y="225"/>
                </a:lnTo>
                <a:lnTo>
                  <a:pt x="334" y="220"/>
                </a:lnTo>
                <a:lnTo>
                  <a:pt x="334" y="218"/>
                </a:lnTo>
                <a:lnTo>
                  <a:pt x="339" y="218"/>
                </a:lnTo>
                <a:lnTo>
                  <a:pt x="341" y="223"/>
                </a:lnTo>
                <a:lnTo>
                  <a:pt x="351" y="218"/>
                </a:lnTo>
                <a:lnTo>
                  <a:pt x="346" y="221"/>
                </a:lnTo>
                <a:lnTo>
                  <a:pt x="348" y="225"/>
                </a:lnTo>
                <a:lnTo>
                  <a:pt x="346" y="229"/>
                </a:lnTo>
                <a:lnTo>
                  <a:pt x="335" y="229"/>
                </a:lnTo>
                <a:lnTo>
                  <a:pt x="332" y="229"/>
                </a:lnTo>
                <a:lnTo>
                  <a:pt x="334" y="227"/>
                </a:lnTo>
                <a:lnTo>
                  <a:pt x="328" y="229"/>
                </a:lnTo>
                <a:lnTo>
                  <a:pt x="335" y="248"/>
                </a:lnTo>
                <a:lnTo>
                  <a:pt x="334" y="259"/>
                </a:lnTo>
                <a:lnTo>
                  <a:pt x="335" y="257"/>
                </a:lnTo>
                <a:lnTo>
                  <a:pt x="339" y="259"/>
                </a:lnTo>
                <a:lnTo>
                  <a:pt x="335" y="257"/>
                </a:lnTo>
                <a:lnTo>
                  <a:pt x="330" y="262"/>
                </a:lnTo>
                <a:lnTo>
                  <a:pt x="332" y="259"/>
                </a:lnTo>
                <a:lnTo>
                  <a:pt x="327" y="264"/>
                </a:lnTo>
                <a:lnTo>
                  <a:pt x="327" y="266"/>
                </a:lnTo>
                <a:lnTo>
                  <a:pt x="343" y="289"/>
                </a:lnTo>
                <a:lnTo>
                  <a:pt x="350" y="305"/>
                </a:lnTo>
                <a:lnTo>
                  <a:pt x="362" y="301"/>
                </a:lnTo>
                <a:lnTo>
                  <a:pt x="351" y="312"/>
                </a:lnTo>
                <a:lnTo>
                  <a:pt x="351" y="307"/>
                </a:lnTo>
                <a:lnTo>
                  <a:pt x="350" y="310"/>
                </a:lnTo>
                <a:lnTo>
                  <a:pt x="350" y="319"/>
                </a:lnTo>
                <a:lnTo>
                  <a:pt x="339" y="326"/>
                </a:lnTo>
                <a:lnTo>
                  <a:pt x="330" y="349"/>
                </a:lnTo>
                <a:lnTo>
                  <a:pt x="337" y="353"/>
                </a:lnTo>
                <a:lnTo>
                  <a:pt x="330" y="351"/>
                </a:lnTo>
                <a:lnTo>
                  <a:pt x="346" y="381"/>
                </a:lnTo>
                <a:lnTo>
                  <a:pt x="373" y="372"/>
                </a:lnTo>
                <a:lnTo>
                  <a:pt x="378" y="374"/>
                </a:lnTo>
                <a:lnTo>
                  <a:pt x="376" y="376"/>
                </a:lnTo>
                <a:lnTo>
                  <a:pt x="374" y="374"/>
                </a:lnTo>
                <a:lnTo>
                  <a:pt x="367" y="383"/>
                </a:lnTo>
                <a:lnTo>
                  <a:pt x="359" y="387"/>
                </a:lnTo>
                <a:lnTo>
                  <a:pt x="353" y="387"/>
                </a:lnTo>
                <a:lnTo>
                  <a:pt x="351" y="390"/>
                </a:lnTo>
                <a:lnTo>
                  <a:pt x="348" y="383"/>
                </a:lnTo>
                <a:lnTo>
                  <a:pt x="348" y="406"/>
                </a:lnTo>
                <a:lnTo>
                  <a:pt x="341" y="422"/>
                </a:lnTo>
                <a:lnTo>
                  <a:pt x="337" y="434"/>
                </a:lnTo>
                <a:lnTo>
                  <a:pt x="337" y="440"/>
                </a:lnTo>
                <a:lnTo>
                  <a:pt x="323" y="472"/>
                </a:lnTo>
                <a:lnTo>
                  <a:pt x="305" y="497"/>
                </a:lnTo>
                <a:lnTo>
                  <a:pt x="291" y="504"/>
                </a:lnTo>
                <a:lnTo>
                  <a:pt x="273" y="518"/>
                </a:lnTo>
                <a:lnTo>
                  <a:pt x="268" y="518"/>
                </a:lnTo>
                <a:lnTo>
                  <a:pt x="264" y="514"/>
                </a:lnTo>
                <a:lnTo>
                  <a:pt x="261" y="516"/>
                </a:lnTo>
                <a:lnTo>
                  <a:pt x="243" y="534"/>
                </a:lnTo>
                <a:lnTo>
                  <a:pt x="238" y="536"/>
                </a:lnTo>
                <a:lnTo>
                  <a:pt x="238" y="532"/>
                </a:lnTo>
                <a:lnTo>
                  <a:pt x="236" y="539"/>
                </a:lnTo>
                <a:lnTo>
                  <a:pt x="222" y="548"/>
                </a:lnTo>
                <a:lnTo>
                  <a:pt x="215" y="550"/>
                </a:lnTo>
                <a:lnTo>
                  <a:pt x="209" y="544"/>
                </a:lnTo>
                <a:lnTo>
                  <a:pt x="206" y="546"/>
                </a:lnTo>
                <a:lnTo>
                  <a:pt x="190" y="546"/>
                </a:lnTo>
                <a:lnTo>
                  <a:pt x="179" y="550"/>
                </a:lnTo>
                <a:lnTo>
                  <a:pt x="177" y="560"/>
                </a:lnTo>
                <a:lnTo>
                  <a:pt x="181" y="564"/>
                </a:lnTo>
                <a:lnTo>
                  <a:pt x="177" y="560"/>
                </a:lnTo>
                <a:lnTo>
                  <a:pt x="172" y="562"/>
                </a:lnTo>
                <a:lnTo>
                  <a:pt x="172" y="562"/>
                </a:lnTo>
                <a:lnTo>
                  <a:pt x="177" y="560"/>
                </a:lnTo>
                <a:lnTo>
                  <a:pt x="167" y="553"/>
                </a:lnTo>
                <a:lnTo>
                  <a:pt x="154" y="575"/>
                </a:lnTo>
                <a:lnTo>
                  <a:pt x="149" y="580"/>
                </a:lnTo>
                <a:lnTo>
                  <a:pt x="140" y="580"/>
                </a:lnTo>
                <a:lnTo>
                  <a:pt x="137" y="585"/>
                </a:lnTo>
                <a:lnTo>
                  <a:pt x="137" y="592"/>
                </a:lnTo>
                <a:lnTo>
                  <a:pt x="144" y="596"/>
                </a:lnTo>
                <a:lnTo>
                  <a:pt x="131" y="592"/>
                </a:lnTo>
                <a:lnTo>
                  <a:pt x="126" y="594"/>
                </a:lnTo>
                <a:lnTo>
                  <a:pt x="119" y="587"/>
                </a:lnTo>
                <a:lnTo>
                  <a:pt x="115" y="598"/>
                </a:lnTo>
                <a:lnTo>
                  <a:pt x="103" y="601"/>
                </a:lnTo>
                <a:lnTo>
                  <a:pt x="103" y="603"/>
                </a:lnTo>
                <a:lnTo>
                  <a:pt x="98" y="601"/>
                </a:lnTo>
                <a:lnTo>
                  <a:pt x="99" y="599"/>
                </a:lnTo>
                <a:lnTo>
                  <a:pt x="96" y="599"/>
                </a:lnTo>
                <a:lnTo>
                  <a:pt x="99" y="596"/>
                </a:lnTo>
                <a:lnTo>
                  <a:pt x="103" y="596"/>
                </a:lnTo>
                <a:lnTo>
                  <a:pt x="98" y="594"/>
                </a:lnTo>
                <a:lnTo>
                  <a:pt x="98" y="591"/>
                </a:lnTo>
                <a:lnTo>
                  <a:pt x="89" y="592"/>
                </a:lnTo>
                <a:lnTo>
                  <a:pt x="76" y="587"/>
                </a:lnTo>
                <a:lnTo>
                  <a:pt x="76" y="589"/>
                </a:lnTo>
                <a:lnTo>
                  <a:pt x="71" y="594"/>
                </a:lnTo>
                <a:lnTo>
                  <a:pt x="76" y="598"/>
                </a:lnTo>
                <a:lnTo>
                  <a:pt x="69" y="603"/>
                </a:lnTo>
                <a:lnTo>
                  <a:pt x="73" y="607"/>
                </a:lnTo>
                <a:lnTo>
                  <a:pt x="71" y="614"/>
                </a:lnTo>
                <a:lnTo>
                  <a:pt x="67" y="614"/>
                </a:lnTo>
                <a:lnTo>
                  <a:pt x="66" y="617"/>
                </a:lnTo>
                <a:lnTo>
                  <a:pt x="55" y="615"/>
                </a:lnTo>
                <a:lnTo>
                  <a:pt x="53" y="621"/>
                </a:lnTo>
                <a:lnTo>
                  <a:pt x="43" y="619"/>
                </a:lnTo>
                <a:lnTo>
                  <a:pt x="41" y="624"/>
                </a:lnTo>
                <a:lnTo>
                  <a:pt x="37" y="624"/>
                </a:lnTo>
                <a:lnTo>
                  <a:pt x="37" y="628"/>
                </a:lnTo>
                <a:lnTo>
                  <a:pt x="32" y="628"/>
                </a:lnTo>
                <a:lnTo>
                  <a:pt x="25" y="635"/>
                </a:lnTo>
                <a:lnTo>
                  <a:pt x="18" y="635"/>
                </a:lnTo>
                <a:lnTo>
                  <a:pt x="11" y="639"/>
                </a:lnTo>
                <a:lnTo>
                  <a:pt x="12" y="639"/>
                </a:lnTo>
                <a:lnTo>
                  <a:pt x="14" y="642"/>
                </a:lnTo>
                <a:lnTo>
                  <a:pt x="9" y="647"/>
                </a:lnTo>
                <a:lnTo>
                  <a:pt x="12" y="649"/>
                </a:lnTo>
                <a:lnTo>
                  <a:pt x="9" y="655"/>
                </a:lnTo>
                <a:lnTo>
                  <a:pt x="9" y="656"/>
                </a:lnTo>
                <a:lnTo>
                  <a:pt x="18" y="655"/>
                </a:lnTo>
                <a:lnTo>
                  <a:pt x="18" y="653"/>
                </a:lnTo>
                <a:lnTo>
                  <a:pt x="35" y="653"/>
                </a:lnTo>
                <a:lnTo>
                  <a:pt x="39" y="656"/>
                </a:lnTo>
                <a:lnTo>
                  <a:pt x="43" y="653"/>
                </a:lnTo>
                <a:lnTo>
                  <a:pt x="41" y="656"/>
                </a:lnTo>
                <a:lnTo>
                  <a:pt x="44" y="656"/>
                </a:lnTo>
                <a:lnTo>
                  <a:pt x="44" y="658"/>
                </a:lnTo>
                <a:lnTo>
                  <a:pt x="57" y="658"/>
                </a:lnTo>
                <a:lnTo>
                  <a:pt x="60" y="667"/>
                </a:lnTo>
                <a:lnTo>
                  <a:pt x="60" y="672"/>
                </a:lnTo>
                <a:lnTo>
                  <a:pt x="64" y="681"/>
                </a:lnTo>
                <a:lnTo>
                  <a:pt x="62" y="695"/>
                </a:lnTo>
                <a:lnTo>
                  <a:pt x="60" y="699"/>
                </a:lnTo>
                <a:lnTo>
                  <a:pt x="48" y="695"/>
                </a:lnTo>
                <a:lnTo>
                  <a:pt x="41" y="704"/>
                </a:lnTo>
                <a:lnTo>
                  <a:pt x="37" y="702"/>
                </a:lnTo>
                <a:lnTo>
                  <a:pt x="34" y="711"/>
                </a:lnTo>
                <a:lnTo>
                  <a:pt x="23" y="710"/>
                </a:lnTo>
                <a:lnTo>
                  <a:pt x="30" y="717"/>
                </a:lnTo>
                <a:lnTo>
                  <a:pt x="28" y="718"/>
                </a:lnTo>
                <a:lnTo>
                  <a:pt x="34" y="717"/>
                </a:lnTo>
                <a:lnTo>
                  <a:pt x="37" y="718"/>
                </a:lnTo>
                <a:lnTo>
                  <a:pt x="35" y="722"/>
                </a:lnTo>
                <a:lnTo>
                  <a:pt x="41" y="722"/>
                </a:lnTo>
                <a:lnTo>
                  <a:pt x="39" y="731"/>
                </a:lnTo>
                <a:lnTo>
                  <a:pt x="43" y="734"/>
                </a:lnTo>
                <a:lnTo>
                  <a:pt x="44" y="733"/>
                </a:lnTo>
                <a:lnTo>
                  <a:pt x="48" y="733"/>
                </a:lnTo>
                <a:lnTo>
                  <a:pt x="48" y="725"/>
                </a:lnTo>
                <a:lnTo>
                  <a:pt x="50" y="725"/>
                </a:lnTo>
                <a:lnTo>
                  <a:pt x="44" y="724"/>
                </a:lnTo>
                <a:lnTo>
                  <a:pt x="44" y="720"/>
                </a:lnTo>
                <a:lnTo>
                  <a:pt x="46" y="717"/>
                </a:lnTo>
                <a:lnTo>
                  <a:pt x="48" y="722"/>
                </a:lnTo>
                <a:lnTo>
                  <a:pt x="57" y="720"/>
                </a:lnTo>
                <a:lnTo>
                  <a:pt x="59" y="722"/>
                </a:lnTo>
                <a:lnTo>
                  <a:pt x="62" y="720"/>
                </a:lnTo>
                <a:lnTo>
                  <a:pt x="62" y="717"/>
                </a:lnTo>
                <a:lnTo>
                  <a:pt x="67" y="725"/>
                </a:lnTo>
                <a:lnTo>
                  <a:pt x="71" y="725"/>
                </a:lnTo>
                <a:lnTo>
                  <a:pt x="73" y="727"/>
                </a:lnTo>
                <a:lnTo>
                  <a:pt x="74" y="727"/>
                </a:lnTo>
                <a:lnTo>
                  <a:pt x="73" y="724"/>
                </a:lnTo>
                <a:lnTo>
                  <a:pt x="83" y="725"/>
                </a:lnTo>
                <a:lnTo>
                  <a:pt x="85" y="722"/>
                </a:lnTo>
                <a:lnTo>
                  <a:pt x="85" y="727"/>
                </a:lnTo>
                <a:lnTo>
                  <a:pt x="94" y="729"/>
                </a:lnTo>
                <a:lnTo>
                  <a:pt x="103" y="727"/>
                </a:lnTo>
                <a:lnTo>
                  <a:pt x="103" y="722"/>
                </a:lnTo>
                <a:lnTo>
                  <a:pt x="105" y="725"/>
                </a:lnTo>
                <a:lnTo>
                  <a:pt x="110" y="727"/>
                </a:lnTo>
                <a:lnTo>
                  <a:pt x="117" y="725"/>
                </a:lnTo>
                <a:lnTo>
                  <a:pt x="119" y="718"/>
                </a:lnTo>
                <a:lnTo>
                  <a:pt x="119" y="715"/>
                </a:lnTo>
                <a:lnTo>
                  <a:pt x="114" y="710"/>
                </a:lnTo>
                <a:lnTo>
                  <a:pt x="117" y="710"/>
                </a:lnTo>
                <a:lnTo>
                  <a:pt x="112" y="702"/>
                </a:lnTo>
                <a:lnTo>
                  <a:pt x="117" y="702"/>
                </a:lnTo>
                <a:lnTo>
                  <a:pt x="114" y="699"/>
                </a:lnTo>
                <a:lnTo>
                  <a:pt x="106" y="701"/>
                </a:lnTo>
                <a:lnTo>
                  <a:pt x="105" y="699"/>
                </a:lnTo>
                <a:lnTo>
                  <a:pt x="108" y="694"/>
                </a:lnTo>
                <a:lnTo>
                  <a:pt x="106" y="701"/>
                </a:lnTo>
                <a:lnTo>
                  <a:pt x="110" y="697"/>
                </a:lnTo>
                <a:lnTo>
                  <a:pt x="115" y="699"/>
                </a:lnTo>
                <a:lnTo>
                  <a:pt x="117" y="701"/>
                </a:lnTo>
                <a:lnTo>
                  <a:pt x="130" y="694"/>
                </a:lnTo>
                <a:lnTo>
                  <a:pt x="124" y="701"/>
                </a:lnTo>
                <a:lnTo>
                  <a:pt x="121" y="701"/>
                </a:lnTo>
                <a:lnTo>
                  <a:pt x="122" y="704"/>
                </a:lnTo>
                <a:lnTo>
                  <a:pt x="119" y="706"/>
                </a:lnTo>
                <a:lnTo>
                  <a:pt x="117" y="713"/>
                </a:lnTo>
                <a:lnTo>
                  <a:pt x="124" y="717"/>
                </a:lnTo>
                <a:lnTo>
                  <a:pt x="121" y="717"/>
                </a:lnTo>
                <a:lnTo>
                  <a:pt x="121" y="722"/>
                </a:lnTo>
                <a:lnTo>
                  <a:pt x="135" y="720"/>
                </a:lnTo>
                <a:lnTo>
                  <a:pt x="128" y="724"/>
                </a:lnTo>
                <a:lnTo>
                  <a:pt x="126" y="722"/>
                </a:lnTo>
                <a:lnTo>
                  <a:pt x="130" y="725"/>
                </a:lnTo>
                <a:lnTo>
                  <a:pt x="130" y="729"/>
                </a:lnTo>
                <a:lnTo>
                  <a:pt x="135" y="731"/>
                </a:lnTo>
                <a:lnTo>
                  <a:pt x="131" y="731"/>
                </a:lnTo>
                <a:lnTo>
                  <a:pt x="131" y="733"/>
                </a:lnTo>
                <a:lnTo>
                  <a:pt x="130" y="729"/>
                </a:lnTo>
                <a:lnTo>
                  <a:pt x="128" y="733"/>
                </a:lnTo>
                <a:lnTo>
                  <a:pt x="130" y="729"/>
                </a:lnTo>
                <a:lnTo>
                  <a:pt x="122" y="722"/>
                </a:lnTo>
                <a:lnTo>
                  <a:pt x="110" y="729"/>
                </a:lnTo>
                <a:lnTo>
                  <a:pt x="119" y="733"/>
                </a:lnTo>
                <a:lnTo>
                  <a:pt x="110" y="733"/>
                </a:lnTo>
                <a:lnTo>
                  <a:pt x="110" y="729"/>
                </a:lnTo>
                <a:lnTo>
                  <a:pt x="106" y="727"/>
                </a:lnTo>
                <a:lnTo>
                  <a:pt x="105" y="731"/>
                </a:lnTo>
                <a:lnTo>
                  <a:pt x="99" y="729"/>
                </a:lnTo>
                <a:lnTo>
                  <a:pt x="87" y="734"/>
                </a:lnTo>
                <a:lnTo>
                  <a:pt x="82" y="731"/>
                </a:lnTo>
                <a:lnTo>
                  <a:pt x="76" y="731"/>
                </a:lnTo>
                <a:lnTo>
                  <a:pt x="74" y="733"/>
                </a:lnTo>
                <a:lnTo>
                  <a:pt x="78" y="736"/>
                </a:lnTo>
                <a:lnTo>
                  <a:pt x="76" y="738"/>
                </a:lnTo>
                <a:lnTo>
                  <a:pt x="67" y="736"/>
                </a:lnTo>
                <a:lnTo>
                  <a:pt x="66" y="734"/>
                </a:lnTo>
                <a:lnTo>
                  <a:pt x="67" y="733"/>
                </a:lnTo>
                <a:lnTo>
                  <a:pt x="59" y="731"/>
                </a:lnTo>
                <a:lnTo>
                  <a:pt x="60" y="733"/>
                </a:lnTo>
                <a:lnTo>
                  <a:pt x="57" y="734"/>
                </a:lnTo>
                <a:lnTo>
                  <a:pt x="57" y="740"/>
                </a:lnTo>
                <a:lnTo>
                  <a:pt x="59" y="738"/>
                </a:lnTo>
                <a:lnTo>
                  <a:pt x="71" y="743"/>
                </a:lnTo>
                <a:lnTo>
                  <a:pt x="74" y="754"/>
                </a:lnTo>
                <a:lnTo>
                  <a:pt x="73" y="761"/>
                </a:lnTo>
                <a:lnTo>
                  <a:pt x="85" y="766"/>
                </a:lnTo>
                <a:lnTo>
                  <a:pt x="94" y="766"/>
                </a:lnTo>
                <a:lnTo>
                  <a:pt x="101" y="773"/>
                </a:lnTo>
                <a:lnTo>
                  <a:pt x="106" y="773"/>
                </a:lnTo>
                <a:lnTo>
                  <a:pt x="108" y="766"/>
                </a:lnTo>
                <a:lnTo>
                  <a:pt x="115" y="768"/>
                </a:lnTo>
                <a:lnTo>
                  <a:pt x="114" y="765"/>
                </a:lnTo>
                <a:lnTo>
                  <a:pt x="115" y="761"/>
                </a:lnTo>
                <a:lnTo>
                  <a:pt x="124" y="756"/>
                </a:lnTo>
                <a:lnTo>
                  <a:pt x="124" y="752"/>
                </a:lnTo>
                <a:lnTo>
                  <a:pt x="138" y="754"/>
                </a:lnTo>
                <a:lnTo>
                  <a:pt x="145" y="757"/>
                </a:lnTo>
                <a:lnTo>
                  <a:pt x="147" y="756"/>
                </a:lnTo>
                <a:lnTo>
                  <a:pt x="153" y="756"/>
                </a:lnTo>
                <a:lnTo>
                  <a:pt x="153" y="750"/>
                </a:lnTo>
                <a:lnTo>
                  <a:pt x="165" y="752"/>
                </a:lnTo>
                <a:lnTo>
                  <a:pt x="163" y="749"/>
                </a:lnTo>
                <a:lnTo>
                  <a:pt x="170" y="743"/>
                </a:lnTo>
                <a:lnTo>
                  <a:pt x="167" y="743"/>
                </a:lnTo>
                <a:lnTo>
                  <a:pt x="169" y="738"/>
                </a:lnTo>
                <a:lnTo>
                  <a:pt x="174" y="733"/>
                </a:lnTo>
                <a:lnTo>
                  <a:pt x="169" y="727"/>
                </a:lnTo>
                <a:lnTo>
                  <a:pt x="176" y="720"/>
                </a:lnTo>
                <a:lnTo>
                  <a:pt x="186" y="718"/>
                </a:lnTo>
                <a:lnTo>
                  <a:pt x="192" y="717"/>
                </a:lnTo>
                <a:lnTo>
                  <a:pt x="201" y="718"/>
                </a:lnTo>
                <a:lnTo>
                  <a:pt x="206" y="715"/>
                </a:lnTo>
                <a:lnTo>
                  <a:pt x="236" y="720"/>
                </a:lnTo>
                <a:lnTo>
                  <a:pt x="243" y="715"/>
                </a:lnTo>
                <a:lnTo>
                  <a:pt x="232" y="708"/>
                </a:lnTo>
                <a:lnTo>
                  <a:pt x="232" y="701"/>
                </a:lnTo>
                <a:lnTo>
                  <a:pt x="236" y="704"/>
                </a:lnTo>
                <a:lnTo>
                  <a:pt x="247" y="710"/>
                </a:lnTo>
                <a:lnTo>
                  <a:pt x="254" y="702"/>
                </a:lnTo>
                <a:lnTo>
                  <a:pt x="257" y="697"/>
                </a:lnTo>
                <a:lnTo>
                  <a:pt x="270" y="692"/>
                </a:lnTo>
                <a:lnTo>
                  <a:pt x="257" y="697"/>
                </a:lnTo>
                <a:lnTo>
                  <a:pt x="254" y="711"/>
                </a:lnTo>
                <a:lnTo>
                  <a:pt x="257" y="718"/>
                </a:lnTo>
                <a:lnTo>
                  <a:pt x="268" y="720"/>
                </a:lnTo>
                <a:lnTo>
                  <a:pt x="270" y="718"/>
                </a:lnTo>
                <a:lnTo>
                  <a:pt x="268" y="722"/>
                </a:lnTo>
                <a:lnTo>
                  <a:pt x="263" y="722"/>
                </a:lnTo>
                <a:lnTo>
                  <a:pt x="254" y="720"/>
                </a:lnTo>
                <a:lnTo>
                  <a:pt x="252" y="724"/>
                </a:lnTo>
                <a:lnTo>
                  <a:pt x="268" y="745"/>
                </a:lnTo>
                <a:lnTo>
                  <a:pt x="279" y="749"/>
                </a:lnTo>
                <a:lnTo>
                  <a:pt x="284" y="747"/>
                </a:lnTo>
                <a:lnTo>
                  <a:pt x="279" y="745"/>
                </a:lnTo>
                <a:lnTo>
                  <a:pt x="286" y="745"/>
                </a:lnTo>
                <a:lnTo>
                  <a:pt x="286" y="743"/>
                </a:lnTo>
                <a:lnTo>
                  <a:pt x="288" y="745"/>
                </a:lnTo>
                <a:lnTo>
                  <a:pt x="300" y="743"/>
                </a:lnTo>
                <a:lnTo>
                  <a:pt x="314" y="756"/>
                </a:lnTo>
                <a:lnTo>
                  <a:pt x="316" y="752"/>
                </a:lnTo>
                <a:lnTo>
                  <a:pt x="330" y="754"/>
                </a:lnTo>
                <a:lnTo>
                  <a:pt x="332" y="741"/>
                </a:lnTo>
                <a:lnTo>
                  <a:pt x="335" y="750"/>
                </a:lnTo>
                <a:lnTo>
                  <a:pt x="330" y="754"/>
                </a:lnTo>
                <a:lnTo>
                  <a:pt x="334" y="757"/>
                </a:lnTo>
                <a:lnTo>
                  <a:pt x="330" y="756"/>
                </a:lnTo>
                <a:lnTo>
                  <a:pt x="325" y="756"/>
                </a:lnTo>
                <a:lnTo>
                  <a:pt x="321" y="759"/>
                </a:lnTo>
                <a:lnTo>
                  <a:pt x="323" y="761"/>
                </a:lnTo>
                <a:lnTo>
                  <a:pt x="311" y="765"/>
                </a:lnTo>
                <a:lnTo>
                  <a:pt x="309" y="768"/>
                </a:lnTo>
                <a:lnTo>
                  <a:pt x="307" y="766"/>
                </a:lnTo>
                <a:lnTo>
                  <a:pt x="302" y="768"/>
                </a:lnTo>
                <a:lnTo>
                  <a:pt x="302" y="766"/>
                </a:lnTo>
                <a:lnTo>
                  <a:pt x="295" y="763"/>
                </a:lnTo>
                <a:lnTo>
                  <a:pt x="296" y="766"/>
                </a:lnTo>
                <a:lnTo>
                  <a:pt x="293" y="766"/>
                </a:lnTo>
                <a:lnTo>
                  <a:pt x="295" y="768"/>
                </a:lnTo>
                <a:lnTo>
                  <a:pt x="288" y="765"/>
                </a:lnTo>
                <a:lnTo>
                  <a:pt x="291" y="761"/>
                </a:lnTo>
                <a:lnTo>
                  <a:pt x="288" y="757"/>
                </a:lnTo>
                <a:lnTo>
                  <a:pt x="282" y="766"/>
                </a:lnTo>
                <a:lnTo>
                  <a:pt x="268" y="773"/>
                </a:lnTo>
                <a:lnTo>
                  <a:pt x="272" y="773"/>
                </a:lnTo>
                <a:lnTo>
                  <a:pt x="275" y="786"/>
                </a:lnTo>
                <a:lnTo>
                  <a:pt x="275" y="791"/>
                </a:lnTo>
                <a:lnTo>
                  <a:pt x="270" y="793"/>
                </a:lnTo>
                <a:lnTo>
                  <a:pt x="277" y="795"/>
                </a:lnTo>
                <a:lnTo>
                  <a:pt x="288" y="802"/>
                </a:lnTo>
                <a:lnTo>
                  <a:pt x="296" y="805"/>
                </a:lnTo>
                <a:lnTo>
                  <a:pt x="296" y="802"/>
                </a:lnTo>
                <a:lnTo>
                  <a:pt x="300" y="800"/>
                </a:lnTo>
                <a:lnTo>
                  <a:pt x="311" y="804"/>
                </a:lnTo>
                <a:lnTo>
                  <a:pt x="312" y="802"/>
                </a:lnTo>
                <a:lnTo>
                  <a:pt x="309" y="798"/>
                </a:lnTo>
                <a:lnTo>
                  <a:pt x="311" y="795"/>
                </a:lnTo>
                <a:lnTo>
                  <a:pt x="323" y="789"/>
                </a:lnTo>
                <a:lnTo>
                  <a:pt x="325" y="795"/>
                </a:lnTo>
                <a:lnTo>
                  <a:pt x="334" y="798"/>
                </a:lnTo>
                <a:lnTo>
                  <a:pt x="343" y="793"/>
                </a:lnTo>
                <a:lnTo>
                  <a:pt x="344" y="795"/>
                </a:lnTo>
                <a:lnTo>
                  <a:pt x="348" y="793"/>
                </a:lnTo>
                <a:lnTo>
                  <a:pt x="357" y="795"/>
                </a:lnTo>
                <a:lnTo>
                  <a:pt x="359" y="795"/>
                </a:lnTo>
                <a:lnTo>
                  <a:pt x="351" y="788"/>
                </a:lnTo>
                <a:lnTo>
                  <a:pt x="351" y="784"/>
                </a:lnTo>
                <a:lnTo>
                  <a:pt x="353" y="781"/>
                </a:lnTo>
                <a:lnTo>
                  <a:pt x="364" y="775"/>
                </a:lnTo>
                <a:lnTo>
                  <a:pt x="371" y="775"/>
                </a:lnTo>
                <a:lnTo>
                  <a:pt x="371" y="777"/>
                </a:lnTo>
                <a:lnTo>
                  <a:pt x="382" y="772"/>
                </a:lnTo>
                <a:lnTo>
                  <a:pt x="385" y="773"/>
                </a:lnTo>
                <a:lnTo>
                  <a:pt x="396" y="772"/>
                </a:lnTo>
                <a:lnTo>
                  <a:pt x="390" y="775"/>
                </a:lnTo>
                <a:lnTo>
                  <a:pt x="401" y="788"/>
                </a:lnTo>
                <a:lnTo>
                  <a:pt x="405" y="788"/>
                </a:lnTo>
                <a:lnTo>
                  <a:pt x="399" y="789"/>
                </a:lnTo>
                <a:lnTo>
                  <a:pt x="403" y="789"/>
                </a:lnTo>
                <a:lnTo>
                  <a:pt x="405" y="793"/>
                </a:lnTo>
                <a:lnTo>
                  <a:pt x="406" y="795"/>
                </a:lnTo>
                <a:lnTo>
                  <a:pt x="414" y="809"/>
                </a:lnTo>
                <a:lnTo>
                  <a:pt x="417" y="823"/>
                </a:lnTo>
                <a:lnTo>
                  <a:pt x="421" y="825"/>
                </a:lnTo>
                <a:lnTo>
                  <a:pt x="424" y="832"/>
                </a:lnTo>
                <a:lnTo>
                  <a:pt x="435" y="836"/>
                </a:lnTo>
                <a:lnTo>
                  <a:pt x="440" y="832"/>
                </a:lnTo>
                <a:lnTo>
                  <a:pt x="445" y="839"/>
                </a:lnTo>
                <a:lnTo>
                  <a:pt x="447" y="843"/>
                </a:lnTo>
                <a:lnTo>
                  <a:pt x="458" y="851"/>
                </a:lnTo>
                <a:lnTo>
                  <a:pt x="461" y="857"/>
                </a:lnTo>
                <a:lnTo>
                  <a:pt x="467" y="867"/>
                </a:lnTo>
                <a:lnTo>
                  <a:pt x="504" y="873"/>
                </a:lnTo>
                <a:lnTo>
                  <a:pt x="508" y="876"/>
                </a:lnTo>
                <a:lnTo>
                  <a:pt x="524" y="876"/>
                </a:lnTo>
                <a:lnTo>
                  <a:pt x="532" y="873"/>
                </a:lnTo>
                <a:lnTo>
                  <a:pt x="538" y="875"/>
                </a:lnTo>
                <a:lnTo>
                  <a:pt x="540" y="871"/>
                </a:lnTo>
                <a:lnTo>
                  <a:pt x="541" y="875"/>
                </a:lnTo>
                <a:lnTo>
                  <a:pt x="556" y="867"/>
                </a:lnTo>
                <a:lnTo>
                  <a:pt x="564" y="869"/>
                </a:lnTo>
                <a:lnTo>
                  <a:pt x="570" y="867"/>
                </a:lnTo>
                <a:lnTo>
                  <a:pt x="570" y="860"/>
                </a:lnTo>
                <a:lnTo>
                  <a:pt x="570" y="850"/>
                </a:lnTo>
                <a:lnTo>
                  <a:pt x="566" y="850"/>
                </a:lnTo>
                <a:lnTo>
                  <a:pt x="568" y="850"/>
                </a:lnTo>
                <a:lnTo>
                  <a:pt x="568" y="850"/>
                </a:lnTo>
                <a:lnTo>
                  <a:pt x="570" y="841"/>
                </a:lnTo>
                <a:lnTo>
                  <a:pt x="572" y="843"/>
                </a:lnTo>
                <a:lnTo>
                  <a:pt x="573" y="848"/>
                </a:lnTo>
                <a:lnTo>
                  <a:pt x="579" y="841"/>
                </a:lnTo>
                <a:lnTo>
                  <a:pt x="579" y="839"/>
                </a:lnTo>
                <a:lnTo>
                  <a:pt x="586" y="830"/>
                </a:lnTo>
                <a:lnTo>
                  <a:pt x="593" y="827"/>
                </a:lnTo>
                <a:lnTo>
                  <a:pt x="596" y="827"/>
                </a:lnTo>
                <a:lnTo>
                  <a:pt x="618" y="812"/>
                </a:lnTo>
                <a:lnTo>
                  <a:pt x="618" y="807"/>
                </a:lnTo>
                <a:lnTo>
                  <a:pt x="618" y="807"/>
                </a:lnTo>
                <a:lnTo>
                  <a:pt x="623" y="804"/>
                </a:lnTo>
                <a:lnTo>
                  <a:pt x="621" y="809"/>
                </a:lnTo>
                <a:lnTo>
                  <a:pt x="628" y="812"/>
                </a:lnTo>
                <a:lnTo>
                  <a:pt x="639" y="811"/>
                </a:lnTo>
                <a:lnTo>
                  <a:pt x="635" y="812"/>
                </a:lnTo>
                <a:lnTo>
                  <a:pt x="641" y="814"/>
                </a:lnTo>
                <a:lnTo>
                  <a:pt x="662" y="805"/>
                </a:lnTo>
                <a:lnTo>
                  <a:pt x="680" y="795"/>
                </a:lnTo>
                <a:lnTo>
                  <a:pt x="689" y="795"/>
                </a:lnTo>
                <a:lnTo>
                  <a:pt x="692" y="793"/>
                </a:lnTo>
                <a:lnTo>
                  <a:pt x="696" y="784"/>
                </a:lnTo>
                <a:lnTo>
                  <a:pt x="705" y="782"/>
                </a:lnTo>
                <a:lnTo>
                  <a:pt x="706" y="777"/>
                </a:lnTo>
                <a:lnTo>
                  <a:pt x="705" y="773"/>
                </a:lnTo>
                <a:lnTo>
                  <a:pt x="703" y="766"/>
                </a:lnTo>
                <a:lnTo>
                  <a:pt x="701" y="766"/>
                </a:lnTo>
                <a:lnTo>
                  <a:pt x="705" y="759"/>
                </a:lnTo>
                <a:lnTo>
                  <a:pt x="699" y="759"/>
                </a:lnTo>
                <a:lnTo>
                  <a:pt x="699" y="757"/>
                </a:lnTo>
                <a:lnTo>
                  <a:pt x="706" y="756"/>
                </a:lnTo>
                <a:lnTo>
                  <a:pt x="703" y="752"/>
                </a:lnTo>
                <a:lnTo>
                  <a:pt x="703" y="747"/>
                </a:lnTo>
                <a:lnTo>
                  <a:pt x="699" y="743"/>
                </a:lnTo>
                <a:lnTo>
                  <a:pt x="705" y="741"/>
                </a:lnTo>
                <a:lnTo>
                  <a:pt x="699" y="731"/>
                </a:lnTo>
                <a:lnTo>
                  <a:pt x="703" y="729"/>
                </a:lnTo>
                <a:lnTo>
                  <a:pt x="706" y="722"/>
                </a:lnTo>
                <a:lnTo>
                  <a:pt x="701" y="715"/>
                </a:lnTo>
                <a:lnTo>
                  <a:pt x="705" y="704"/>
                </a:lnTo>
                <a:lnTo>
                  <a:pt x="701" y="701"/>
                </a:lnTo>
                <a:lnTo>
                  <a:pt x="706" y="697"/>
                </a:lnTo>
                <a:lnTo>
                  <a:pt x="706" y="692"/>
                </a:lnTo>
                <a:lnTo>
                  <a:pt x="710" y="690"/>
                </a:lnTo>
                <a:lnTo>
                  <a:pt x="705" y="686"/>
                </a:lnTo>
                <a:lnTo>
                  <a:pt x="698" y="686"/>
                </a:lnTo>
                <a:lnTo>
                  <a:pt x="698" y="683"/>
                </a:lnTo>
                <a:lnTo>
                  <a:pt x="692" y="685"/>
                </a:lnTo>
                <a:lnTo>
                  <a:pt x="690" y="681"/>
                </a:lnTo>
                <a:lnTo>
                  <a:pt x="685" y="686"/>
                </a:lnTo>
                <a:lnTo>
                  <a:pt x="676" y="674"/>
                </a:lnTo>
                <a:lnTo>
                  <a:pt x="678" y="667"/>
                </a:lnTo>
                <a:lnTo>
                  <a:pt x="669" y="663"/>
                </a:lnTo>
                <a:lnTo>
                  <a:pt x="666" y="656"/>
                </a:lnTo>
                <a:lnTo>
                  <a:pt x="660" y="656"/>
                </a:lnTo>
                <a:lnTo>
                  <a:pt x="659" y="651"/>
                </a:lnTo>
                <a:lnTo>
                  <a:pt x="653" y="653"/>
                </a:lnTo>
                <a:lnTo>
                  <a:pt x="659" y="649"/>
                </a:lnTo>
                <a:lnTo>
                  <a:pt x="650" y="644"/>
                </a:lnTo>
                <a:lnTo>
                  <a:pt x="630" y="656"/>
                </a:lnTo>
                <a:lnTo>
                  <a:pt x="625" y="656"/>
                </a:lnTo>
                <a:lnTo>
                  <a:pt x="625" y="646"/>
                </a:lnTo>
                <a:lnTo>
                  <a:pt x="616" y="646"/>
                </a:lnTo>
                <a:lnTo>
                  <a:pt x="611" y="633"/>
                </a:lnTo>
                <a:lnTo>
                  <a:pt x="600" y="623"/>
                </a:lnTo>
                <a:lnTo>
                  <a:pt x="600" y="623"/>
                </a:lnTo>
                <a:lnTo>
                  <a:pt x="593" y="605"/>
                </a:lnTo>
                <a:lnTo>
                  <a:pt x="596" y="598"/>
                </a:lnTo>
                <a:lnTo>
                  <a:pt x="595" y="594"/>
                </a:lnTo>
                <a:lnTo>
                  <a:pt x="586" y="582"/>
                </a:lnTo>
                <a:lnTo>
                  <a:pt x="588" y="571"/>
                </a:lnTo>
                <a:lnTo>
                  <a:pt x="591" y="571"/>
                </a:lnTo>
                <a:lnTo>
                  <a:pt x="591" y="566"/>
                </a:lnTo>
                <a:lnTo>
                  <a:pt x="582" y="560"/>
                </a:lnTo>
                <a:lnTo>
                  <a:pt x="584" y="557"/>
                </a:lnTo>
                <a:lnTo>
                  <a:pt x="595" y="553"/>
                </a:lnTo>
                <a:lnTo>
                  <a:pt x="600" y="550"/>
                </a:lnTo>
                <a:lnTo>
                  <a:pt x="596" y="546"/>
                </a:lnTo>
                <a:lnTo>
                  <a:pt x="593" y="550"/>
                </a:lnTo>
                <a:lnTo>
                  <a:pt x="588" y="546"/>
                </a:lnTo>
                <a:lnTo>
                  <a:pt x="595" y="537"/>
                </a:lnTo>
                <a:lnTo>
                  <a:pt x="593" y="528"/>
                </a:lnTo>
                <a:lnTo>
                  <a:pt x="600" y="525"/>
                </a:lnTo>
                <a:lnTo>
                  <a:pt x="600" y="516"/>
                </a:lnTo>
                <a:lnTo>
                  <a:pt x="609" y="514"/>
                </a:lnTo>
                <a:lnTo>
                  <a:pt x="607" y="509"/>
                </a:lnTo>
                <a:lnTo>
                  <a:pt x="611" y="507"/>
                </a:lnTo>
                <a:lnTo>
                  <a:pt x="618" y="504"/>
                </a:lnTo>
                <a:lnTo>
                  <a:pt x="627" y="505"/>
                </a:lnTo>
                <a:lnTo>
                  <a:pt x="634" y="502"/>
                </a:lnTo>
                <a:lnTo>
                  <a:pt x="616" y="497"/>
                </a:lnTo>
                <a:lnTo>
                  <a:pt x="619" y="479"/>
                </a:lnTo>
                <a:lnTo>
                  <a:pt x="628" y="475"/>
                </a:lnTo>
                <a:lnTo>
                  <a:pt x="632" y="468"/>
                </a:lnTo>
                <a:lnTo>
                  <a:pt x="627" y="465"/>
                </a:lnTo>
                <a:lnTo>
                  <a:pt x="611" y="470"/>
                </a:lnTo>
                <a:lnTo>
                  <a:pt x="605" y="468"/>
                </a:lnTo>
                <a:lnTo>
                  <a:pt x="591" y="456"/>
                </a:lnTo>
                <a:lnTo>
                  <a:pt x="580" y="450"/>
                </a:lnTo>
                <a:lnTo>
                  <a:pt x="573" y="442"/>
                </a:lnTo>
                <a:lnTo>
                  <a:pt x="564" y="436"/>
                </a:lnTo>
                <a:lnTo>
                  <a:pt x="559" y="427"/>
                </a:lnTo>
                <a:lnTo>
                  <a:pt x="561" y="422"/>
                </a:lnTo>
                <a:lnTo>
                  <a:pt x="561" y="422"/>
                </a:lnTo>
                <a:lnTo>
                  <a:pt x="570" y="413"/>
                </a:lnTo>
                <a:lnTo>
                  <a:pt x="575" y="413"/>
                </a:lnTo>
                <a:lnTo>
                  <a:pt x="593" y="404"/>
                </a:lnTo>
                <a:lnTo>
                  <a:pt x="614" y="402"/>
                </a:lnTo>
                <a:lnTo>
                  <a:pt x="612" y="394"/>
                </a:lnTo>
                <a:lnTo>
                  <a:pt x="621" y="394"/>
                </a:lnTo>
                <a:lnTo>
                  <a:pt x="623" y="381"/>
                </a:lnTo>
                <a:lnTo>
                  <a:pt x="618" y="372"/>
                </a:lnTo>
                <a:lnTo>
                  <a:pt x="612" y="372"/>
                </a:lnTo>
                <a:lnTo>
                  <a:pt x="605" y="379"/>
                </a:lnTo>
                <a:lnTo>
                  <a:pt x="598" y="381"/>
                </a:lnTo>
                <a:lnTo>
                  <a:pt x="596" y="385"/>
                </a:lnTo>
                <a:lnTo>
                  <a:pt x="600" y="387"/>
                </a:lnTo>
                <a:lnTo>
                  <a:pt x="600" y="388"/>
                </a:lnTo>
                <a:lnTo>
                  <a:pt x="588" y="392"/>
                </a:lnTo>
                <a:lnTo>
                  <a:pt x="586" y="388"/>
                </a:lnTo>
                <a:lnTo>
                  <a:pt x="593" y="385"/>
                </a:lnTo>
                <a:lnTo>
                  <a:pt x="586" y="367"/>
                </a:lnTo>
                <a:lnTo>
                  <a:pt x="591" y="367"/>
                </a:lnTo>
                <a:lnTo>
                  <a:pt x="598" y="362"/>
                </a:lnTo>
                <a:lnTo>
                  <a:pt x="598" y="356"/>
                </a:lnTo>
                <a:lnTo>
                  <a:pt x="603" y="349"/>
                </a:lnTo>
                <a:lnTo>
                  <a:pt x="607" y="347"/>
                </a:lnTo>
                <a:lnTo>
                  <a:pt x="600" y="344"/>
                </a:lnTo>
                <a:lnTo>
                  <a:pt x="609" y="340"/>
                </a:lnTo>
                <a:lnTo>
                  <a:pt x="611" y="333"/>
                </a:lnTo>
                <a:lnTo>
                  <a:pt x="612" y="330"/>
                </a:lnTo>
                <a:lnTo>
                  <a:pt x="611" y="330"/>
                </a:lnTo>
                <a:lnTo>
                  <a:pt x="611" y="323"/>
                </a:lnTo>
                <a:lnTo>
                  <a:pt x="616" y="316"/>
                </a:lnTo>
                <a:lnTo>
                  <a:pt x="618" y="308"/>
                </a:lnTo>
                <a:lnTo>
                  <a:pt x="623" y="310"/>
                </a:lnTo>
                <a:lnTo>
                  <a:pt x="628" y="307"/>
                </a:lnTo>
                <a:lnTo>
                  <a:pt x="628" y="312"/>
                </a:lnTo>
                <a:lnTo>
                  <a:pt x="632" y="312"/>
                </a:lnTo>
                <a:lnTo>
                  <a:pt x="632" y="305"/>
                </a:lnTo>
                <a:lnTo>
                  <a:pt x="630" y="303"/>
                </a:lnTo>
                <a:lnTo>
                  <a:pt x="627" y="305"/>
                </a:lnTo>
                <a:lnTo>
                  <a:pt x="623" y="303"/>
                </a:lnTo>
                <a:lnTo>
                  <a:pt x="625" y="300"/>
                </a:lnTo>
                <a:lnTo>
                  <a:pt x="618" y="296"/>
                </a:lnTo>
                <a:lnTo>
                  <a:pt x="619" y="294"/>
                </a:lnTo>
                <a:lnTo>
                  <a:pt x="618" y="291"/>
                </a:lnTo>
                <a:lnTo>
                  <a:pt x="614" y="291"/>
                </a:lnTo>
                <a:lnTo>
                  <a:pt x="612" y="289"/>
                </a:lnTo>
                <a:lnTo>
                  <a:pt x="611" y="291"/>
                </a:lnTo>
                <a:lnTo>
                  <a:pt x="609" y="287"/>
                </a:lnTo>
                <a:lnTo>
                  <a:pt x="607" y="289"/>
                </a:lnTo>
                <a:lnTo>
                  <a:pt x="605" y="287"/>
                </a:lnTo>
                <a:lnTo>
                  <a:pt x="603" y="289"/>
                </a:lnTo>
                <a:lnTo>
                  <a:pt x="600" y="285"/>
                </a:lnTo>
                <a:lnTo>
                  <a:pt x="600" y="278"/>
                </a:lnTo>
                <a:lnTo>
                  <a:pt x="593" y="284"/>
                </a:lnTo>
                <a:lnTo>
                  <a:pt x="582" y="276"/>
                </a:lnTo>
                <a:lnTo>
                  <a:pt x="584" y="273"/>
                </a:lnTo>
                <a:lnTo>
                  <a:pt x="580" y="273"/>
                </a:lnTo>
                <a:lnTo>
                  <a:pt x="580" y="273"/>
                </a:lnTo>
                <a:lnTo>
                  <a:pt x="580" y="268"/>
                </a:lnTo>
                <a:lnTo>
                  <a:pt x="584" y="257"/>
                </a:lnTo>
                <a:lnTo>
                  <a:pt x="580" y="255"/>
                </a:lnTo>
                <a:lnTo>
                  <a:pt x="591" y="246"/>
                </a:lnTo>
                <a:lnTo>
                  <a:pt x="584" y="243"/>
                </a:lnTo>
                <a:lnTo>
                  <a:pt x="589" y="239"/>
                </a:lnTo>
                <a:lnTo>
                  <a:pt x="586" y="236"/>
                </a:lnTo>
                <a:lnTo>
                  <a:pt x="595" y="236"/>
                </a:lnTo>
                <a:lnTo>
                  <a:pt x="595" y="225"/>
                </a:lnTo>
                <a:lnTo>
                  <a:pt x="600" y="220"/>
                </a:lnTo>
                <a:lnTo>
                  <a:pt x="603" y="223"/>
                </a:lnTo>
                <a:lnTo>
                  <a:pt x="614" y="221"/>
                </a:lnTo>
                <a:lnTo>
                  <a:pt x="621" y="211"/>
                </a:lnTo>
                <a:lnTo>
                  <a:pt x="628" y="209"/>
                </a:lnTo>
                <a:lnTo>
                  <a:pt x="630" y="204"/>
                </a:lnTo>
                <a:lnTo>
                  <a:pt x="634" y="213"/>
                </a:lnTo>
                <a:lnTo>
                  <a:pt x="643" y="218"/>
                </a:lnTo>
                <a:lnTo>
                  <a:pt x="653" y="213"/>
                </a:lnTo>
                <a:lnTo>
                  <a:pt x="653" y="214"/>
                </a:lnTo>
                <a:lnTo>
                  <a:pt x="664" y="216"/>
                </a:lnTo>
                <a:lnTo>
                  <a:pt x="674" y="236"/>
                </a:lnTo>
                <a:lnTo>
                  <a:pt x="687" y="225"/>
                </a:lnTo>
                <a:lnTo>
                  <a:pt x="694" y="223"/>
                </a:lnTo>
                <a:lnTo>
                  <a:pt x="694" y="211"/>
                </a:lnTo>
                <a:lnTo>
                  <a:pt x="692" y="205"/>
                </a:lnTo>
                <a:lnTo>
                  <a:pt x="694" y="198"/>
                </a:lnTo>
                <a:lnTo>
                  <a:pt x="685" y="198"/>
                </a:lnTo>
                <a:lnTo>
                  <a:pt x="683" y="195"/>
                </a:lnTo>
                <a:lnTo>
                  <a:pt x="678" y="193"/>
                </a:lnTo>
                <a:lnTo>
                  <a:pt x="674" y="197"/>
                </a:lnTo>
                <a:lnTo>
                  <a:pt x="666" y="193"/>
                </a:lnTo>
                <a:lnTo>
                  <a:pt x="664" y="184"/>
                </a:lnTo>
                <a:lnTo>
                  <a:pt x="660" y="182"/>
                </a:lnTo>
                <a:lnTo>
                  <a:pt x="662" y="175"/>
                </a:lnTo>
                <a:lnTo>
                  <a:pt x="657" y="172"/>
                </a:lnTo>
                <a:lnTo>
                  <a:pt x="660" y="168"/>
                </a:lnTo>
                <a:lnTo>
                  <a:pt x="657" y="168"/>
                </a:lnTo>
                <a:lnTo>
                  <a:pt x="660" y="166"/>
                </a:lnTo>
                <a:lnTo>
                  <a:pt x="655" y="159"/>
                </a:lnTo>
                <a:lnTo>
                  <a:pt x="657" y="158"/>
                </a:lnTo>
                <a:lnTo>
                  <a:pt x="650" y="152"/>
                </a:lnTo>
                <a:lnTo>
                  <a:pt x="653" y="147"/>
                </a:lnTo>
                <a:lnTo>
                  <a:pt x="655" y="140"/>
                </a:lnTo>
                <a:lnTo>
                  <a:pt x="650" y="143"/>
                </a:lnTo>
                <a:lnTo>
                  <a:pt x="639" y="140"/>
                </a:lnTo>
                <a:lnTo>
                  <a:pt x="634" y="135"/>
                </a:lnTo>
                <a:lnTo>
                  <a:pt x="627" y="126"/>
                </a:lnTo>
                <a:lnTo>
                  <a:pt x="639" y="122"/>
                </a:lnTo>
                <a:lnTo>
                  <a:pt x="646" y="117"/>
                </a:lnTo>
                <a:lnTo>
                  <a:pt x="644" y="111"/>
                </a:lnTo>
                <a:lnTo>
                  <a:pt x="639" y="103"/>
                </a:lnTo>
                <a:lnTo>
                  <a:pt x="619" y="87"/>
                </a:lnTo>
                <a:lnTo>
                  <a:pt x="609" y="85"/>
                </a:lnTo>
                <a:lnTo>
                  <a:pt x="600" y="83"/>
                </a:lnTo>
                <a:lnTo>
                  <a:pt x="605" y="88"/>
                </a:lnTo>
                <a:lnTo>
                  <a:pt x="611" y="87"/>
                </a:lnTo>
                <a:lnTo>
                  <a:pt x="607" y="88"/>
                </a:lnTo>
                <a:lnTo>
                  <a:pt x="609" y="90"/>
                </a:lnTo>
                <a:lnTo>
                  <a:pt x="605" y="88"/>
                </a:lnTo>
                <a:lnTo>
                  <a:pt x="602" y="87"/>
                </a:lnTo>
                <a:lnTo>
                  <a:pt x="605" y="90"/>
                </a:lnTo>
                <a:lnTo>
                  <a:pt x="607" y="92"/>
                </a:lnTo>
                <a:lnTo>
                  <a:pt x="611" y="95"/>
                </a:lnTo>
                <a:lnTo>
                  <a:pt x="621" y="103"/>
                </a:lnTo>
                <a:lnTo>
                  <a:pt x="611" y="97"/>
                </a:lnTo>
                <a:lnTo>
                  <a:pt x="602" y="92"/>
                </a:lnTo>
                <a:lnTo>
                  <a:pt x="591" y="83"/>
                </a:lnTo>
                <a:lnTo>
                  <a:pt x="593" y="81"/>
                </a:lnTo>
                <a:lnTo>
                  <a:pt x="575" y="65"/>
                </a:lnTo>
                <a:lnTo>
                  <a:pt x="561" y="56"/>
                </a:lnTo>
                <a:lnTo>
                  <a:pt x="559" y="51"/>
                </a:lnTo>
                <a:lnTo>
                  <a:pt x="557" y="55"/>
                </a:lnTo>
                <a:lnTo>
                  <a:pt x="556" y="53"/>
                </a:lnTo>
                <a:lnTo>
                  <a:pt x="548" y="48"/>
                </a:lnTo>
                <a:lnTo>
                  <a:pt x="547" y="39"/>
                </a:lnTo>
                <a:close/>
                <a:moveTo>
                  <a:pt x="405" y="793"/>
                </a:moveTo>
                <a:lnTo>
                  <a:pt x="405" y="793"/>
                </a:lnTo>
                <a:lnTo>
                  <a:pt x="399" y="791"/>
                </a:lnTo>
                <a:lnTo>
                  <a:pt x="405" y="793"/>
                </a:lnTo>
                <a:close/>
                <a:moveTo>
                  <a:pt x="296" y="805"/>
                </a:moveTo>
                <a:lnTo>
                  <a:pt x="296" y="805"/>
                </a:lnTo>
                <a:lnTo>
                  <a:pt x="296" y="805"/>
                </a:lnTo>
                <a:lnTo>
                  <a:pt x="296" y="805"/>
                </a:lnTo>
                <a:close/>
                <a:moveTo>
                  <a:pt x="176" y="253"/>
                </a:moveTo>
                <a:lnTo>
                  <a:pt x="176" y="253"/>
                </a:lnTo>
                <a:lnTo>
                  <a:pt x="176" y="253"/>
                </a:lnTo>
                <a:lnTo>
                  <a:pt x="176" y="253"/>
                </a:lnTo>
                <a:lnTo>
                  <a:pt x="176" y="253"/>
                </a:lnTo>
                <a:close/>
                <a:moveTo>
                  <a:pt x="161" y="278"/>
                </a:moveTo>
                <a:lnTo>
                  <a:pt x="158" y="287"/>
                </a:lnTo>
                <a:lnTo>
                  <a:pt x="165" y="278"/>
                </a:lnTo>
                <a:lnTo>
                  <a:pt x="161" y="278"/>
                </a:lnTo>
                <a:close/>
                <a:moveTo>
                  <a:pt x="5" y="649"/>
                </a:moveTo>
                <a:lnTo>
                  <a:pt x="0" y="649"/>
                </a:lnTo>
                <a:lnTo>
                  <a:pt x="2" y="653"/>
                </a:lnTo>
                <a:lnTo>
                  <a:pt x="0" y="655"/>
                </a:lnTo>
                <a:lnTo>
                  <a:pt x="2" y="660"/>
                </a:lnTo>
                <a:lnTo>
                  <a:pt x="5" y="660"/>
                </a:lnTo>
                <a:lnTo>
                  <a:pt x="5" y="649"/>
                </a:lnTo>
                <a:close/>
                <a:moveTo>
                  <a:pt x="122" y="701"/>
                </a:moveTo>
                <a:lnTo>
                  <a:pt x="122" y="701"/>
                </a:lnTo>
                <a:lnTo>
                  <a:pt x="122" y="701"/>
                </a:lnTo>
                <a:lnTo>
                  <a:pt x="122" y="701"/>
                </a:lnTo>
                <a:close/>
                <a:moveTo>
                  <a:pt x="121" y="704"/>
                </a:moveTo>
                <a:lnTo>
                  <a:pt x="121" y="704"/>
                </a:lnTo>
                <a:lnTo>
                  <a:pt x="121" y="704"/>
                </a:lnTo>
                <a:close/>
                <a:moveTo>
                  <a:pt x="11" y="706"/>
                </a:moveTo>
                <a:lnTo>
                  <a:pt x="7" y="710"/>
                </a:lnTo>
                <a:lnTo>
                  <a:pt x="12" y="713"/>
                </a:lnTo>
                <a:lnTo>
                  <a:pt x="16" y="710"/>
                </a:lnTo>
                <a:lnTo>
                  <a:pt x="16" y="711"/>
                </a:lnTo>
                <a:lnTo>
                  <a:pt x="19" y="710"/>
                </a:lnTo>
                <a:lnTo>
                  <a:pt x="11" y="706"/>
                </a:lnTo>
                <a:close/>
                <a:moveTo>
                  <a:pt x="165" y="756"/>
                </a:moveTo>
                <a:lnTo>
                  <a:pt x="167" y="761"/>
                </a:lnTo>
                <a:lnTo>
                  <a:pt x="172" y="761"/>
                </a:lnTo>
                <a:lnTo>
                  <a:pt x="174" y="757"/>
                </a:lnTo>
                <a:lnTo>
                  <a:pt x="165" y="756"/>
                </a:lnTo>
                <a:close/>
              </a:path>
            </a:pathLst>
          </a:custGeom>
          <a:solidFill>
            <a:schemeClr val="bg1">
              <a:lumMod val="75000"/>
            </a:schemeClr>
          </a:solidFill>
          <a:ln w="9525">
            <a:noFill/>
            <a:round/>
            <a:headEnd/>
            <a:tailEnd/>
          </a:ln>
        </p:spPr>
        <p:txBody>
          <a:bodyPr vert="horz" wrap="square" lIns="91424" tIns="45712" rIns="91424" bIns="45712" numCol="1" anchor="t" anchorCtr="0" compatLnSpc="1">
            <a:prstTxWarp prst="textNoShape">
              <a:avLst/>
            </a:prstTxWarp>
          </a:bodyPr>
          <a:lstStyle/>
          <a:p>
            <a:endParaRPr lang="en-GB">
              <a:solidFill>
                <a:srgbClr val="130A0B"/>
              </a:solidFill>
            </a:endParaRPr>
          </a:p>
        </p:txBody>
      </p:sp>
      <p:sp>
        <p:nvSpPr>
          <p:cNvPr id="11" name="Freeform 11"/>
          <p:cNvSpPr>
            <a:spLocks/>
          </p:cNvSpPr>
          <p:nvPr/>
        </p:nvSpPr>
        <p:spPr bwMode="auto">
          <a:xfrm>
            <a:off x="1639142" y="4161031"/>
            <a:ext cx="631767" cy="698952"/>
          </a:xfrm>
          <a:custGeom>
            <a:avLst/>
            <a:gdLst/>
            <a:ahLst/>
            <a:cxnLst>
              <a:cxn ang="0">
                <a:pos x="307" y="22"/>
              </a:cxn>
              <a:cxn ang="0">
                <a:pos x="268" y="46"/>
              </a:cxn>
              <a:cxn ang="0">
                <a:pos x="233" y="71"/>
              </a:cxn>
              <a:cxn ang="0">
                <a:pos x="210" y="101"/>
              </a:cxn>
              <a:cxn ang="0">
                <a:pos x="171" y="114"/>
              </a:cxn>
              <a:cxn ang="0">
                <a:pos x="160" y="96"/>
              </a:cxn>
              <a:cxn ang="0">
                <a:pos x="135" y="126"/>
              </a:cxn>
              <a:cxn ang="0">
                <a:pos x="84" y="121"/>
              </a:cxn>
              <a:cxn ang="0">
                <a:pos x="44" y="126"/>
              </a:cxn>
              <a:cxn ang="0">
                <a:pos x="25" y="146"/>
              </a:cxn>
              <a:cxn ang="0">
                <a:pos x="21" y="176"/>
              </a:cxn>
              <a:cxn ang="0">
                <a:pos x="44" y="192"/>
              </a:cxn>
              <a:cxn ang="0">
                <a:pos x="55" y="194"/>
              </a:cxn>
              <a:cxn ang="0">
                <a:pos x="68" y="208"/>
              </a:cxn>
              <a:cxn ang="0">
                <a:pos x="64" y="213"/>
              </a:cxn>
              <a:cxn ang="0">
                <a:pos x="52" y="236"/>
              </a:cxn>
              <a:cxn ang="0">
                <a:pos x="39" y="265"/>
              </a:cxn>
              <a:cxn ang="0">
                <a:pos x="41" y="291"/>
              </a:cxn>
              <a:cxn ang="0">
                <a:pos x="59" y="275"/>
              </a:cxn>
              <a:cxn ang="0">
                <a:pos x="16" y="316"/>
              </a:cxn>
              <a:cxn ang="0">
                <a:pos x="21" y="353"/>
              </a:cxn>
              <a:cxn ang="0">
                <a:pos x="73" y="371"/>
              </a:cxn>
              <a:cxn ang="0">
                <a:pos x="59" y="407"/>
              </a:cxn>
              <a:cxn ang="0">
                <a:pos x="34" y="431"/>
              </a:cxn>
              <a:cxn ang="0">
                <a:pos x="36" y="456"/>
              </a:cxn>
              <a:cxn ang="0">
                <a:pos x="27" y="485"/>
              </a:cxn>
              <a:cxn ang="0">
                <a:pos x="57" y="549"/>
              </a:cxn>
              <a:cxn ang="0">
                <a:pos x="94" y="556"/>
              </a:cxn>
              <a:cxn ang="0">
                <a:pos x="117" y="577"/>
              </a:cxn>
              <a:cxn ang="0">
                <a:pos x="146" y="589"/>
              </a:cxn>
              <a:cxn ang="0">
                <a:pos x="169" y="579"/>
              </a:cxn>
              <a:cxn ang="0">
                <a:pos x="204" y="554"/>
              </a:cxn>
              <a:cxn ang="0">
                <a:pos x="197" y="522"/>
              </a:cxn>
              <a:cxn ang="0">
                <a:pos x="206" y="522"/>
              </a:cxn>
              <a:cxn ang="0">
                <a:pos x="236" y="518"/>
              </a:cxn>
              <a:cxn ang="0">
                <a:pos x="263" y="522"/>
              </a:cxn>
              <a:cxn ang="0">
                <a:pos x="273" y="502"/>
              </a:cxn>
              <a:cxn ang="0">
                <a:pos x="282" y="518"/>
              </a:cxn>
              <a:cxn ang="0">
                <a:pos x="311" y="518"/>
              </a:cxn>
              <a:cxn ang="0">
                <a:pos x="364" y="517"/>
              </a:cxn>
              <a:cxn ang="0">
                <a:pos x="359" y="490"/>
              </a:cxn>
              <a:cxn ang="0">
                <a:pos x="382" y="472"/>
              </a:cxn>
              <a:cxn ang="0">
                <a:pos x="400" y="490"/>
              </a:cxn>
              <a:cxn ang="0">
                <a:pos x="421" y="508"/>
              </a:cxn>
              <a:cxn ang="0">
                <a:pos x="431" y="531"/>
              </a:cxn>
              <a:cxn ang="0">
                <a:pos x="453" y="495"/>
              </a:cxn>
              <a:cxn ang="0">
                <a:pos x="481" y="479"/>
              </a:cxn>
              <a:cxn ang="0">
                <a:pos x="495" y="447"/>
              </a:cxn>
              <a:cxn ang="0">
                <a:pos x="508" y="419"/>
              </a:cxn>
              <a:cxn ang="0">
                <a:pos x="520" y="396"/>
              </a:cxn>
              <a:cxn ang="0">
                <a:pos x="536" y="366"/>
              </a:cxn>
              <a:cxn ang="0">
                <a:pos x="472" y="293"/>
              </a:cxn>
              <a:cxn ang="0">
                <a:pos x="433" y="258"/>
              </a:cxn>
              <a:cxn ang="0">
                <a:pos x="428" y="226"/>
              </a:cxn>
              <a:cxn ang="0">
                <a:pos x="396" y="210"/>
              </a:cxn>
              <a:cxn ang="0">
                <a:pos x="417" y="190"/>
              </a:cxn>
              <a:cxn ang="0">
                <a:pos x="421" y="174"/>
              </a:cxn>
              <a:cxn ang="0">
                <a:pos x="392" y="155"/>
              </a:cxn>
              <a:cxn ang="0">
                <a:pos x="364" y="144"/>
              </a:cxn>
              <a:cxn ang="0">
                <a:pos x="382" y="96"/>
              </a:cxn>
              <a:cxn ang="0">
                <a:pos x="375" y="59"/>
              </a:cxn>
              <a:cxn ang="0">
                <a:pos x="346" y="13"/>
              </a:cxn>
            </a:cxnLst>
            <a:rect l="0" t="0" r="r" b="b"/>
            <a:pathLst>
              <a:path w="536" h="593">
                <a:moveTo>
                  <a:pt x="330" y="0"/>
                </a:moveTo>
                <a:lnTo>
                  <a:pt x="325" y="6"/>
                </a:lnTo>
                <a:lnTo>
                  <a:pt x="321" y="14"/>
                </a:lnTo>
                <a:lnTo>
                  <a:pt x="316" y="16"/>
                </a:lnTo>
                <a:lnTo>
                  <a:pt x="309" y="14"/>
                </a:lnTo>
                <a:lnTo>
                  <a:pt x="307" y="22"/>
                </a:lnTo>
                <a:lnTo>
                  <a:pt x="302" y="23"/>
                </a:lnTo>
                <a:lnTo>
                  <a:pt x="293" y="25"/>
                </a:lnTo>
                <a:lnTo>
                  <a:pt x="284" y="16"/>
                </a:lnTo>
                <a:lnTo>
                  <a:pt x="286" y="30"/>
                </a:lnTo>
                <a:lnTo>
                  <a:pt x="282" y="29"/>
                </a:lnTo>
                <a:lnTo>
                  <a:pt x="268" y="46"/>
                </a:lnTo>
                <a:lnTo>
                  <a:pt x="258" y="57"/>
                </a:lnTo>
                <a:lnTo>
                  <a:pt x="256" y="55"/>
                </a:lnTo>
                <a:lnTo>
                  <a:pt x="249" y="62"/>
                </a:lnTo>
                <a:lnTo>
                  <a:pt x="245" y="62"/>
                </a:lnTo>
                <a:lnTo>
                  <a:pt x="240" y="62"/>
                </a:lnTo>
                <a:lnTo>
                  <a:pt x="233" y="71"/>
                </a:lnTo>
                <a:lnTo>
                  <a:pt x="224" y="75"/>
                </a:lnTo>
                <a:lnTo>
                  <a:pt x="222" y="85"/>
                </a:lnTo>
                <a:lnTo>
                  <a:pt x="226" y="89"/>
                </a:lnTo>
                <a:lnTo>
                  <a:pt x="224" y="93"/>
                </a:lnTo>
                <a:lnTo>
                  <a:pt x="224" y="96"/>
                </a:lnTo>
                <a:lnTo>
                  <a:pt x="210" y="101"/>
                </a:lnTo>
                <a:lnTo>
                  <a:pt x="210" y="108"/>
                </a:lnTo>
                <a:lnTo>
                  <a:pt x="197" y="114"/>
                </a:lnTo>
                <a:lnTo>
                  <a:pt x="188" y="107"/>
                </a:lnTo>
                <a:lnTo>
                  <a:pt x="185" y="117"/>
                </a:lnTo>
                <a:lnTo>
                  <a:pt x="178" y="110"/>
                </a:lnTo>
                <a:lnTo>
                  <a:pt x="171" y="114"/>
                </a:lnTo>
                <a:lnTo>
                  <a:pt x="169" y="112"/>
                </a:lnTo>
                <a:lnTo>
                  <a:pt x="169" y="103"/>
                </a:lnTo>
                <a:lnTo>
                  <a:pt x="165" y="105"/>
                </a:lnTo>
                <a:lnTo>
                  <a:pt x="165" y="100"/>
                </a:lnTo>
                <a:lnTo>
                  <a:pt x="162" y="101"/>
                </a:lnTo>
                <a:lnTo>
                  <a:pt x="160" y="96"/>
                </a:lnTo>
                <a:lnTo>
                  <a:pt x="149" y="101"/>
                </a:lnTo>
                <a:lnTo>
                  <a:pt x="142" y="98"/>
                </a:lnTo>
                <a:lnTo>
                  <a:pt x="135" y="101"/>
                </a:lnTo>
                <a:lnTo>
                  <a:pt x="133" y="108"/>
                </a:lnTo>
                <a:lnTo>
                  <a:pt x="135" y="114"/>
                </a:lnTo>
                <a:lnTo>
                  <a:pt x="135" y="126"/>
                </a:lnTo>
                <a:lnTo>
                  <a:pt x="128" y="128"/>
                </a:lnTo>
                <a:lnTo>
                  <a:pt x="115" y="139"/>
                </a:lnTo>
                <a:lnTo>
                  <a:pt x="105" y="119"/>
                </a:lnTo>
                <a:lnTo>
                  <a:pt x="94" y="117"/>
                </a:lnTo>
                <a:lnTo>
                  <a:pt x="94" y="116"/>
                </a:lnTo>
                <a:lnTo>
                  <a:pt x="84" y="121"/>
                </a:lnTo>
                <a:lnTo>
                  <a:pt x="75" y="116"/>
                </a:lnTo>
                <a:lnTo>
                  <a:pt x="71" y="107"/>
                </a:lnTo>
                <a:lnTo>
                  <a:pt x="69" y="112"/>
                </a:lnTo>
                <a:lnTo>
                  <a:pt x="62" y="114"/>
                </a:lnTo>
                <a:lnTo>
                  <a:pt x="55" y="124"/>
                </a:lnTo>
                <a:lnTo>
                  <a:pt x="44" y="126"/>
                </a:lnTo>
                <a:lnTo>
                  <a:pt x="41" y="123"/>
                </a:lnTo>
                <a:lnTo>
                  <a:pt x="36" y="128"/>
                </a:lnTo>
                <a:lnTo>
                  <a:pt x="36" y="139"/>
                </a:lnTo>
                <a:lnTo>
                  <a:pt x="27" y="139"/>
                </a:lnTo>
                <a:lnTo>
                  <a:pt x="30" y="142"/>
                </a:lnTo>
                <a:lnTo>
                  <a:pt x="25" y="146"/>
                </a:lnTo>
                <a:lnTo>
                  <a:pt x="32" y="151"/>
                </a:lnTo>
                <a:lnTo>
                  <a:pt x="21" y="158"/>
                </a:lnTo>
                <a:lnTo>
                  <a:pt x="25" y="160"/>
                </a:lnTo>
                <a:lnTo>
                  <a:pt x="21" y="171"/>
                </a:lnTo>
                <a:lnTo>
                  <a:pt x="21" y="176"/>
                </a:lnTo>
                <a:lnTo>
                  <a:pt x="21" y="176"/>
                </a:lnTo>
                <a:lnTo>
                  <a:pt x="25" y="176"/>
                </a:lnTo>
                <a:lnTo>
                  <a:pt x="23" y="179"/>
                </a:lnTo>
                <a:lnTo>
                  <a:pt x="34" y="187"/>
                </a:lnTo>
                <a:lnTo>
                  <a:pt x="41" y="181"/>
                </a:lnTo>
                <a:lnTo>
                  <a:pt x="41" y="188"/>
                </a:lnTo>
                <a:lnTo>
                  <a:pt x="44" y="192"/>
                </a:lnTo>
                <a:lnTo>
                  <a:pt x="46" y="190"/>
                </a:lnTo>
                <a:lnTo>
                  <a:pt x="48" y="192"/>
                </a:lnTo>
                <a:lnTo>
                  <a:pt x="50" y="190"/>
                </a:lnTo>
                <a:lnTo>
                  <a:pt x="52" y="194"/>
                </a:lnTo>
                <a:lnTo>
                  <a:pt x="53" y="192"/>
                </a:lnTo>
                <a:lnTo>
                  <a:pt x="55" y="194"/>
                </a:lnTo>
                <a:lnTo>
                  <a:pt x="59" y="192"/>
                </a:lnTo>
                <a:lnTo>
                  <a:pt x="60" y="197"/>
                </a:lnTo>
                <a:lnTo>
                  <a:pt x="59" y="199"/>
                </a:lnTo>
                <a:lnTo>
                  <a:pt x="66" y="203"/>
                </a:lnTo>
                <a:lnTo>
                  <a:pt x="64" y="206"/>
                </a:lnTo>
                <a:lnTo>
                  <a:pt x="68" y="208"/>
                </a:lnTo>
                <a:lnTo>
                  <a:pt x="71" y="206"/>
                </a:lnTo>
                <a:lnTo>
                  <a:pt x="73" y="208"/>
                </a:lnTo>
                <a:lnTo>
                  <a:pt x="73" y="215"/>
                </a:lnTo>
                <a:lnTo>
                  <a:pt x="69" y="215"/>
                </a:lnTo>
                <a:lnTo>
                  <a:pt x="69" y="210"/>
                </a:lnTo>
                <a:lnTo>
                  <a:pt x="64" y="213"/>
                </a:lnTo>
                <a:lnTo>
                  <a:pt x="59" y="211"/>
                </a:lnTo>
                <a:lnTo>
                  <a:pt x="57" y="219"/>
                </a:lnTo>
                <a:lnTo>
                  <a:pt x="52" y="226"/>
                </a:lnTo>
                <a:lnTo>
                  <a:pt x="52" y="233"/>
                </a:lnTo>
                <a:lnTo>
                  <a:pt x="53" y="233"/>
                </a:lnTo>
                <a:lnTo>
                  <a:pt x="52" y="236"/>
                </a:lnTo>
                <a:lnTo>
                  <a:pt x="50" y="243"/>
                </a:lnTo>
                <a:lnTo>
                  <a:pt x="41" y="247"/>
                </a:lnTo>
                <a:lnTo>
                  <a:pt x="48" y="250"/>
                </a:lnTo>
                <a:lnTo>
                  <a:pt x="44" y="252"/>
                </a:lnTo>
                <a:lnTo>
                  <a:pt x="39" y="259"/>
                </a:lnTo>
                <a:lnTo>
                  <a:pt x="39" y="265"/>
                </a:lnTo>
                <a:lnTo>
                  <a:pt x="32" y="270"/>
                </a:lnTo>
                <a:lnTo>
                  <a:pt x="27" y="270"/>
                </a:lnTo>
                <a:lnTo>
                  <a:pt x="34" y="288"/>
                </a:lnTo>
                <a:lnTo>
                  <a:pt x="27" y="291"/>
                </a:lnTo>
                <a:lnTo>
                  <a:pt x="29" y="295"/>
                </a:lnTo>
                <a:lnTo>
                  <a:pt x="41" y="291"/>
                </a:lnTo>
                <a:lnTo>
                  <a:pt x="41" y="290"/>
                </a:lnTo>
                <a:lnTo>
                  <a:pt x="37" y="288"/>
                </a:lnTo>
                <a:lnTo>
                  <a:pt x="39" y="284"/>
                </a:lnTo>
                <a:lnTo>
                  <a:pt x="46" y="282"/>
                </a:lnTo>
                <a:lnTo>
                  <a:pt x="53" y="275"/>
                </a:lnTo>
                <a:lnTo>
                  <a:pt x="59" y="275"/>
                </a:lnTo>
                <a:lnTo>
                  <a:pt x="64" y="284"/>
                </a:lnTo>
                <a:lnTo>
                  <a:pt x="62" y="297"/>
                </a:lnTo>
                <a:lnTo>
                  <a:pt x="53" y="297"/>
                </a:lnTo>
                <a:lnTo>
                  <a:pt x="55" y="305"/>
                </a:lnTo>
                <a:lnTo>
                  <a:pt x="34" y="307"/>
                </a:lnTo>
                <a:lnTo>
                  <a:pt x="16" y="316"/>
                </a:lnTo>
                <a:lnTo>
                  <a:pt x="11" y="316"/>
                </a:lnTo>
                <a:lnTo>
                  <a:pt x="2" y="325"/>
                </a:lnTo>
                <a:lnTo>
                  <a:pt x="0" y="330"/>
                </a:lnTo>
                <a:lnTo>
                  <a:pt x="5" y="339"/>
                </a:lnTo>
                <a:lnTo>
                  <a:pt x="14" y="345"/>
                </a:lnTo>
                <a:lnTo>
                  <a:pt x="21" y="353"/>
                </a:lnTo>
                <a:lnTo>
                  <a:pt x="32" y="359"/>
                </a:lnTo>
                <a:lnTo>
                  <a:pt x="46" y="371"/>
                </a:lnTo>
                <a:lnTo>
                  <a:pt x="52" y="373"/>
                </a:lnTo>
                <a:lnTo>
                  <a:pt x="68" y="368"/>
                </a:lnTo>
                <a:lnTo>
                  <a:pt x="73" y="371"/>
                </a:lnTo>
                <a:lnTo>
                  <a:pt x="73" y="371"/>
                </a:lnTo>
                <a:lnTo>
                  <a:pt x="69" y="378"/>
                </a:lnTo>
                <a:lnTo>
                  <a:pt x="60" y="382"/>
                </a:lnTo>
                <a:lnTo>
                  <a:pt x="57" y="400"/>
                </a:lnTo>
                <a:lnTo>
                  <a:pt x="75" y="405"/>
                </a:lnTo>
                <a:lnTo>
                  <a:pt x="68" y="408"/>
                </a:lnTo>
                <a:lnTo>
                  <a:pt x="59" y="407"/>
                </a:lnTo>
                <a:lnTo>
                  <a:pt x="52" y="410"/>
                </a:lnTo>
                <a:lnTo>
                  <a:pt x="48" y="412"/>
                </a:lnTo>
                <a:lnTo>
                  <a:pt x="50" y="417"/>
                </a:lnTo>
                <a:lnTo>
                  <a:pt x="41" y="419"/>
                </a:lnTo>
                <a:lnTo>
                  <a:pt x="41" y="428"/>
                </a:lnTo>
                <a:lnTo>
                  <a:pt x="34" y="431"/>
                </a:lnTo>
                <a:lnTo>
                  <a:pt x="36" y="440"/>
                </a:lnTo>
                <a:lnTo>
                  <a:pt x="29" y="449"/>
                </a:lnTo>
                <a:lnTo>
                  <a:pt x="34" y="453"/>
                </a:lnTo>
                <a:lnTo>
                  <a:pt x="37" y="449"/>
                </a:lnTo>
                <a:lnTo>
                  <a:pt x="41" y="453"/>
                </a:lnTo>
                <a:lnTo>
                  <a:pt x="36" y="456"/>
                </a:lnTo>
                <a:lnTo>
                  <a:pt x="25" y="460"/>
                </a:lnTo>
                <a:lnTo>
                  <a:pt x="23" y="463"/>
                </a:lnTo>
                <a:lnTo>
                  <a:pt x="32" y="469"/>
                </a:lnTo>
                <a:lnTo>
                  <a:pt x="32" y="474"/>
                </a:lnTo>
                <a:lnTo>
                  <a:pt x="29" y="474"/>
                </a:lnTo>
                <a:lnTo>
                  <a:pt x="27" y="485"/>
                </a:lnTo>
                <a:lnTo>
                  <a:pt x="36" y="497"/>
                </a:lnTo>
                <a:lnTo>
                  <a:pt x="37" y="501"/>
                </a:lnTo>
                <a:lnTo>
                  <a:pt x="34" y="508"/>
                </a:lnTo>
                <a:lnTo>
                  <a:pt x="41" y="526"/>
                </a:lnTo>
                <a:lnTo>
                  <a:pt x="52" y="536"/>
                </a:lnTo>
                <a:lnTo>
                  <a:pt x="57" y="549"/>
                </a:lnTo>
                <a:lnTo>
                  <a:pt x="66" y="549"/>
                </a:lnTo>
                <a:lnTo>
                  <a:pt x="66" y="559"/>
                </a:lnTo>
                <a:lnTo>
                  <a:pt x="71" y="559"/>
                </a:lnTo>
                <a:lnTo>
                  <a:pt x="91" y="547"/>
                </a:lnTo>
                <a:lnTo>
                  <a:pt x="100" y="552"/>
                </a:lnTo>
                <a:lnTo>
                  <a:pt x="94" y="556"/>
                </a:lnTo>
                <a:lnTo>
                  <a:pt x="100" y="554"/>
                </a:lnTo>
                <a:lnTo>
                  <a:pt x="101" y="559"/>
                </a:lnTo>
                <a:lnTo>
                  <a:pt x="107" y="559"/>
                </a:lnTo>
                <a:lnTo>
                  <a:pt x="110" y="566"/>
                </a:lnTo>
                <a:lnTo>
                  <a:pt x="119" y="570"/>
                </a:lnTo>
                <a:lnTo>
                  <a:pt x="117" y="577"/>
                </a:lnTo>
                <a:lnTo>
                  <a:pt x="126" y="589"/>
                </a:lnTo>
                <a:lnTo>
                  <a:pt x="131" y="584"/>
                </a:lnTo>
                <a:lnTo>
                  <a:pt x="133" y="588"/>
                </a:lnTo>
                <a:lnTo>
                  <a:pt x="139" y="586"/>
                </a:lnTo>
                <a:lnTo>
                  <a:pt x="139" y="589"/>
                </a:lnTo>
                <a:lnTo>
                  <a:pt x="146" y="589"/>
                </a:lnTo>
                <a:lnTo>
                  <a:pt x="151" y="593"/>
                </a:lnTo>
                <a:lnTo>
                  <a:pt x="155" y="586"/>
                </a:lnTo>
                <a:lnTo>
                  <a:pt x="156" y="588"/>
                </a:lnTo>
                <a:lnTo>
                  <a:pt x="163" y="581"/>
                </a:lnTo>
                <a:lnTo>
                  <a:pt x="169" y="584"/>
                </a:lnTo>
                <a:lnTo>
                  <a:pt x="169" y="579"/>
                </a:lnTo>
                <a:lnTo>
                  <a:pt x="181" y="579"/>
                </a:lnTo>
                <a:lnTo>
                  <a:pt x="188" y="568"/>
                </a:lnTo>
                <a:lnTo>
                  <a:pt x="194" y="570"/>
                </a:lnTo>
                <a:lnTo>
                  <a:pt x="199" y="566"/>
                </a:lnTo>
                <a:lnTo>
                  <a:pt x="206" y="565"/>
                </a:lnTo>
                <a:lnTo>
                  <a:pt x="204" y="554"/>
                </a:lnTo>
                <a:lnTo>
                  <a:pt x="199" y="550"/>
                </a:lnTo>
                <a:lnTo>
                  <a:pt x="199" y="540"/>
                </a:lnTo>
                <a:lnTo>
                  <a:pt x="190" y="536"/>
                </a:lnTo>
                <a:lnTo>
                  <a:pt x="192" y="534"/>
                </a:lnTo>
                <a:lnTo>
                  <a:pt x="192" y="527"/>
                </a:lnTo>
                <a:lnTo>
                  <a:pt x="197" y="522"/>
                </a:lnTo>
                <a:lnTo>
                  <a:pt x="192" y="515"/>
                </a:lnTo>
                <a:lnTo>
                  <a:pt x="195" y="511"/>
                </a:lnTo>
                <a:lnTo>
                  <a:pt x="199" y="510"/>
                </a:lnTo>
                <a:lnTo>
                  <a:pt x="201" y="513"/>
                </a:lnTo>
                <a:lnTo>
                  <a:pt x="208" y="515"/>
                </a:lnTo>
                <a:lnTo>
                  <a:pt x="206" y="522"/>
                </a:lnTo>
                <a:lnTo>
                  <a:pt x="213" y="522"/>
                </a:lnTo>
                <a:lnTo>
                  <a:pt x="217" y="522"/>
                </a:lnTo>
                <a:lnTo>
                  <a:pt x="218" y="515"/>
                </a:lnTo>
                <a:lnTo>
                  <a:pt x="229" y="511"/>
                </a:lnTo>
                <a:lnTo>
                  <a:pt x="229" y="515"/>
                </a:lnTo>
                <a:lnTo>
                  <a:pt x="236" y="518"/>
                </a:lnTo>
                <a:lnTo>
                  <a:pt x="236" y="531"/>
                </a:lnTo>
                <a:lnTo>
                  <a:pt x="240" y="531"/>
                </a:lnTo>
                <a:lnTo>
                  <a:pt x="243" y="534"/>
                </a:lnTo>
                <a:lnTo>
                  <a:pt x="250" y="534"/>
                </a:lnTo>
                <a:lnTo>
                  <a:pt x="256" y="534"/>
                </a:lnTo>
                <a:lnTo>
                  <a:pt x="263" y="522"/>
                </a:lnTo>
                <a:lnTo>
                  <a:pt x="273" y="524"/>
                </a:lnTo>
                <a:lnTo>
                  <a:pt x="273" y="520"/>
                </a:lnTo>
                <a:lnTo>
                  <a:pt x="279" y="522"/>
                </a:lnTo>
                <a:lnTo>
                  <a:pt x="272" y="511"/>
                </a:lnTo>
                <a:lnTo>
                  <a:pt x="275" y="511"/>
                </a:lnTo>
                <a:lnTo>
                  <a:pt x="273" y="502"/>
                </a:lnTo>
                <a:lnTo>
                  <a:pt x="277" y="501"/>
                </a:lnTo>
                <a:lnTo>
                  <a:pt x="279" y="499"/>
                </a:lnTo>
                <a:lnTo>
                  <a:pt x="286" y="501"/>
                </a:lnTo>
                <a:lnTo>
                  <a:pt x="291" y="504"/>
                </a:lnTo>
                <a:lnTo>
                  <a:pt x="284" y="508"/>
                </a:lnTo>
                <a:lnTo>
                  <a:pt x="282" y="518"/>
                </a:lnTo>
                <a:lnTo>
                  <a:pt x="284" y="520"/>
                </a:lnTo>
                <a:lnTo>
                  <a:pt x="291" y="513"/>
                </a:lnTo>
                <a:lnTo>
                  <a:pt x="298" y="517"/>
                </a:lnTo>
                <a:lnTo>
                  <a:pt x="305" y="515"/>
                </a:lnTo>
                <a:lnTo>
                  <a:pt x="309" y="518"/>
                </a:lnTo>
                <a:lnTo>
                  <a:pt x="311" y="518"/>
                </a:lnTo>
                <a:lnTo>
                  <a:pt x="325" y="506"/>
                </a:lnTo>
                <a:lnTo>
                  <a:pt x="334" y="504"/>
                </a:lnTo>
                <a:lnTo>
                  <a:pt x="339" y="508"/>
                </a:lnTo>
                <a:lnTo>
                  <a:pt x="344" y="501"/>
                </a:lnTo>
                <a:lnTo>
                  <a:pt x="357" y="515"/>
                </a:lnTo>
                <a:lnTo>
                  <a:pt x="364" y="517"/>
                </a:lnTo>
                <a:lnTo>
                  <a:pt x="368" y="508"/>
                </a:lnTo>
                <a:lnTo>
                  <a:pt x="364" y="502"/>
                </a:lnTo>
                <a:lnTo>
                  <a:pt x="357" y="497"/>
                </a:lnTo>
                <a:lnTo>
                  <a:pt x="357" y="494"/>
                </a:lnTo>
                <a:lnTo>
                  <a:pt x="353" y="490"/>
                </a:lnTo>
                <a:lnTo>
                  <a:pt x="359" y="490"/>
                </a:lnTo>
                <a:lnTo>
                  <a:pt x="360" y="487"/>
                </a:lnTo>
                <a:lnTo>
                  <a:pt x="366" y="490"/>
                </a:lnTo>
                <a:lnTo>
                  <a:pt x="369" y="485"/>
                </a:lnTo>
                <a:lnTo>
                  <a:pt x="369" y="487"/>
                </a:lnTo>
                <a:lnTo>
                  <a:pt x="376" y="476"/>
                </a:lnTo>
                <a:lnTo>
                  <a:pt x="382" y="472"/>
                </a:lnTo>
                <a:lnTo>
                  <a:pt x="387" y="479"/>
                </a:lnTo>
                <a:lnTo>
                  <a:pt x="389" y="481"/>
                </a:lnTo>
                <a:lnTo>
                  <a:pt x="392" y="478"/>
                </a:lnTo>
                <a:lnTo>
                  <a:pt x="391" y="488"/>
                </a:lnTo>
                <a:lnTo>
                  <a:pt x="396" y="492"/>
                </a:lnTo>
                <a:lnTo>
                  <a:pt x="400" y="490"/>
                </a:lnTo>
                <a:lnTo>
                  <a:pt x="398" y="495"/>
                </a:lnTo>
                <a:lnTo>
                  <a:pt x="403" y="499"/>
                </a:lnTo>
                <a:lnTo>
                  <a:pt x="401" y="504"/>
                </a:lnTo>
                <a:lnTo>
                  <a:pt x="408" y="508"/>
                </a:lnTo>
                <a:lnTo>
                  <a:pt x="419" y="504"/>
                </a:lnTo>
                <a:lnTo>
                  <a:pt x="421" y="508"/>
                </a:lnTo>
                <a:lnTo>
                  <a:pt x="408" y="524"/>
                </a:lnTo>
                <a:lnTo>
                  <a:pt x="408" y="526"/>
                </a:lnTo>
                <a:lnTo>
                  <a:pt x="423" y="540"/>
                </a:lnTo>
                <a:lnTo>
                  <a:pt x="428" y="533"/>
                </a:lnTo>
                <a:lnTo>
                  <a:pt x="426" y="529"/>
                </a:lnTo>
                <a:lnTo>
                  <a:pt x="431" y="531"/>
                </a:lnTo>
                <a:lnTo>
                  <a:pt x="439" y="527"/>
                </a:lnTo>
                <a:lnTo>
                  <a:pt x="437" y="524"/>
                </a:lnTo>
                <a:lnTo>
                  <a:pt x="442" y="522"/>
                </a:lnTo>
                <a:lnTo>
                  <a:pt x="446" y="524"/>
                </a:lnTo>
                <a:lnTo>
                  <a:pt x="446" y="522"/>
                </a:lnTo>
                <a:lnTo>
                  <a:pt x="453" y="495"/>
                </a:lnTo>
                <a:lnTo>
                  <a:pt x="451" y="490"/>
                </a:lnTo>
                <a:lnTo>
                  <a:pt x="458" y="478"/>
                </a:lnTo>
                <a:lnTo>
                  <a:pt x="465" y="478"/>
                </a:lnTo>
                <a:lnTo>
                  <a:pt x="463" y="472"/>
                </a:lnTo>
                <a:lnTo>
                  <a:pt x="471" y="471"/>
                </a:lnTo>
                <a:lnTo>
                  <a:pt x="481" y="479"/>
                </a:lnTo>
                <a:lnTo>
                  <a:pt x="488" y="476"/>
                </a:lnTo>
                <a:lnTo>
                  <a:pt x="485" y="471"/>
                </a:lnTo>
                <a:lnTo>
                  <a:pt x="479" y="469"/>
                </a:lnTo>
                <a:lnTo>
                  <a:pt x="487" y="462"/>
                </a:lnTo>
                <a:lnTo>
                  <a:pt x="492" y="462"/>
                </a:lnTo>
                <a:lnTo>
                  <a:pt x="495" y="447"/>
                </a:lnTo>
                <a:lnTo>
                  <a:pt x="501" y="439"/>
                </a:lnTo>
                <a:lnTo>
                  <a:pt x="508" y="439"/>
                </a:lnTo>
                <a:lnTo>
                  <a:pt x="515" y="435"/>
                </a:lnTo>
                <a:lnTo>
                  <a:pt x="513" y="428"/>
                </a:lnTo>
                <a:lnTo>
                  <a:pt x="510" y="424"/>
                </a:lnTo>
                <a:lnTo>
                  <a:pt x="508" y="419"/>
                </a:lnTo>
                <a:lnTo>
                  <a:pt x="513" y="419"/>
                </a:lnTo>
                <a:lnTo>
                  <a:pt x="515" y="414"/>
                </a:lnTo>
                <a:lnTo>
                  <a:pt x="522" y="412"/>
                </a:lnTo>
                <a:lnTo>
                  <a:pt x="526" y="407"/>
                </a:lnTo>
                <a:lnTo>
                  <a:pt x="524" y="398"/>
                </a:lnTo>
                <a:lnTo>
                  <a:pt x="520" y="396"/>
                </a:lnTo>
                <a:lnTo>
                  <a:pt x="527" y="385"/>
                </a:lnTo>
                <a:lnTo>
                  <a:pt x="513" y="380"/>
                </a:lnTo>
                <a:lnTo>
                  <a:pt x="513" y="378"/>
                </a:lnTo>
                <a:lnTo>
                  <a:pt x="524" y="371"/>
                </a:lnTo>
                <a:lnTo>
                  <a:pt x="536" y="368"/>
                </a:lnTo>
                <a:lnTo>
                  <a:pt x="536" y="366"/>
                </a:lnTo>
                <a:lnTo>
                  <a:pt x="529" y="352"/>
                </a:lnTo>
                <a:lnTo>
                  <a:pt x="518" y="334"/>
                </a:lnTo>
                <a:lnTo>
                  <a:pt x="518" y="332"/>
                </a:lnTo>
                <a:lnTo>
                  <a:pt x="501" y="311"/>
                </a:lnTo>
                <a:lnTo>
                  <a:pt x="495" y="307"/>
                </a:lnTo>
                <a:lnTo>
                  <a:pt x="472" y="293"/>
                </a:lnTo>
                <a:lnTo>
                  <a:pt x="462" y="286"/>
                </a:lnTo>
                <a:lnTo>
                  <a:pt x="444" y="277"/>
                </a:lnTo>
                <a:lnTo>
                  <a:pt x="444" y="274"/>
                </a:lnTo>
                <a:lnTo>
                  <a:pt x="435" y="266"/>
                </a:lnTo>
                <a:lnTo>
                  <a:pt x="437" y="259"/>
                </a:lnTo>
                <a:lnTo>
                  <a:pt x="433" y="258"/>
                </a:lnTo>
                <a:lnTo>
                  <a:pt x="431" y="250"/>
                </a:lnTo>
                <a:lnTo>
                  <a:pt x="439" y="247"/>
                </a:lnTo>
                <a:lnTo>
                  <a:pt x="439" y="243"/>
                </a:lnTo>
                <a:lnTo>
                  <a:pt x="437" y="236"/>
                </a:lnTo>
                <a:lnTo>
                  <a:pt x="428" y="229"/>
                </a:lnTo>
                <a:lnTo>
                  <a:pt x="428" y="226"/>
                </a:lnTo>
                <a:lnTo>
                  <a:pt x="424" y="224"/>
                </a:lnTo>
                <a:lnTo>
                  <a:pt x="423" y="224"/>
                </a:lnTo>
                <a:lnTo>
                  <a:pt x="416" y="222"/>
                </a:lnTo>
                <a:lnTo>
                  <a:pt x="410" y="224"/>
                </a:lnTo>
                <a:lnTo>
                  <a:pt x="410" y="213"/>
                </a:lnTo>
                <a:lnTo>
                  <a:pt x="396" y="210"/>
                </a:lnTo>
                <a:lnTo>
                  <a:pt x="401" y="204"/>
                </a:lnTo>
                <a:lnTo>
                  <a:pt x="400" y="201"/>
                </a:lnTo>
                <a:lnTo>
                  <a:pt x="407" y="187"/>
                </a:lnTo>
                <a:lnTo>
                  <a:pt x="412" y="190"/>
                </a:lnTo>
                <a:lnTo>
                  <a:pt x="414" y="187"/>
                </a:lnTo>
                <a:lnTo>
                  <a:pt x="417" y="190"/>
                </a:lnTo>
                <a:lnTo>
                  <a:pt x="419" y="187"/>
                </a:lnTo>
                <a:lnTo>
                  <a:pt x="421" y="188"/>
                </a:lnTo>
                <a:lnTo>
                  <a:pt x="421" y="187"/>
                </a:lnTo>
                <a:lnTo>
                  <a:pt x="426" y="181"/>
                </a:lnTo>
                <a:lnTo>
                  <a:pt x="426" y="176"/>
                </a:lnTo>
                <a:lnTo>
                  <a:pt x="421" y="174"/>
                </a:lnTo>
                <a:lnTo>
                  <a:pt x="428" y="167"/>
                </a:lnTo>
                <a:lnTo>
                  <a:pt x="417" y="158"/>
                </a:lnTo>
                <a:lnTo>
                  <a:pt x="401" y="153"/>
                </a:lnTo>
                <a:lnTo>
                  <a:pt x="398" y="155"/>
                </a:lnTo>
                <a:lnTo>
                  <a:pt x="398" y="153"/>
                </a:lnTo>
                <a:lnTo>
                  <a:pt x="392" y="155"/>
                </a:lnTo>
                <a:lnTo>
                  <a:pt x="387" y="151"/>
                </a:lnTo>
                <a:lnTo>
                  <a:pt x="378" y="146"/>
                </a:lnTo>
                <a:lnTo>
                  <a:pt x="376" y="148"/>
                </a:lnTo>
                <a:lnTo>
                  <a:pt x="373" y="144"/>
                </a:lnTo>
                <a:lnTo>
                  <a:pt x="369" y="148"/>
                </a:lnTo>
                <a:lnTo>
                  <a:pt x="364" y="144"/>
                </a:lnTo>
                <a:lnTo>
                  <a:pt x="364" y="140"/>
                </a:lnTo>
                <a:lnTo>
                  <a:pt x="359" y="130"/>
                </a:lnTo>
                <a:lnTo>
                  <a:pt x="359" y="124"/>
                </a:lnTo>
                <a:lnTo>
                  <a:pt x="364" y="119"/>
                </a:lnTo>
                <a:lnTo>
                  <a:pt x="366" y="105"/>
                </a:lnTo>
                <a:lnTo>
                  <a:pt x="382" y="96"/>
                </a:lnTo>
                <a:lnTo>
                  <a:pt x="384" y="84"/>
                </a:lnTo>
                <a:lnTo>
                  <a:pt x="378" y="77"/>
                </a:lnTo>
                <a:lnTo>
                  <a:pt x="376" y="75"/>
                </a:lnTo>
                <a:lnTo>
                  <a:pt x="378" y="71"/>
                </a:lnTo>
                <a:lnTo>
                  <a:pt x="376" y="69"/>
                </a:lnTo>
                <a:lnTo>
                  <a:pt x="375" y="59"/>
                </a:lnTo>
                <a:lnTo>
                  <a:pt x="376" y="57"/>
                </a:lnTo>
                <a:lnTo>
                  <a:pt x="376" y="52"/>
                </a:lnTo>
                <a:lnTo>
                  <a:pt x="368" y="38"/>
                </a:lnTo>
                <a:lnTo>
                  <a:pt x="368" y="29"/>
                </a:lnTo>
                <a:lnTo>
                  <a:pt x="353" y="13"/>
                </a:lnTo>
                <a:lnTo>
                  <a:pt x="346" y="13"/>
                </a:lnTo>
                <a:lnTo>
                  <a:pt x="332" y="6"/>
                </a:lnTo>
                <a:lnTo>
                  <a:pt x="330" y="0"/>
                </a:lnTo>
                <a:close/>
              </a:path>
            </a:pathLst>
          </a:custGeom>
          <a:solidFill>
            <a:schemeClr val="bg1">
              <a:lumMod val="75000"/>
            </a:schemeClr>
          </a:solidFill>
          <a:ln w="9525">
            <a:noFill/>
            <a:round/>
            <a:headEnd/>
            <a:tailEnd/>
          </a:ln>
        </p:spPr>
        <p:txBody>
          <a:bodyPr vert="horz" wrap="square" lIns="91424" tIns="45712" rIns="91424" bIns="45712" numCol="1" anchor="t" anchorCtr="0" compatLnSpc="1">
            <a:prstTxWarp prst="textNoShape">
              <a:avLst/>
            </a:prstTxWarp>
          </a:bodyPr>
          <a:lstStyle/>
          <a:p>
            <a:endParaRPr lang="en-GB">
              <a:solidFill>
                <a:srgbClr val="130A0B"/>
              </a:solidFill>
            </a:endParaRPr>
          </a:p>
        </p:txBody>
      </p:sp>
      <p:sp>
        <p:nvSpPr>
          <p:cNvPr id="12" name="Freeform 12"/>
          <p:cNvSpPr>
            <a:spLocks/>
          </p:cNvSpPr>
          <p:nvPr/>
        </p:nvSpPr>
        <p:spPr bwMode="auto">
          <a:xfrm>
            <a:off x="2008067" y="3960656"/>
            <a:ext cx="716632" cy="823891"/>
          </a:xfrm>
          <a:custGeom>
            <a:avLst/>
            <a:gdLst/>
            <a:ahLst/>
            <a:cxnLst>
              <a:cxn ang="0">
                <a:pos x="401" y="25"/>
              </a:cxn>
              <a:cxn ang="0">
                <a:pos x="411" y="35"/>
              </a:cxn>
              <a:cxn ang="0">
                <a:pos x="355" y="69"/>
              </a:cxn>
              <a:cxn ang="0">
                <a:pos x="316" y="62"/>
              </a:cxn>
              <a:cxn ang="0">
                <a:pos x="282" y="67"/>
              </a:cxn>
              <a:cxn ang="0">
                <a:pos x="253" y="83"/>
              </a:cxn>
              <a:cxn ang="0">
                <a:pos x="229" y="105"/>
              </a:cxn>
              <a:cxn ang="0">
                <a:pos x="213" y="133"/>
              </a:cxn>
              <a:cxn ang="0">
                <a:pos x="186" y="124"/>
              </a:cxn>
              <a:cxn ang="0">
                <a:pos x="163" y="129"/>
              </a:cxn>
              <a:cxn ang="0">
                <a:pos x="143" y="131"/>
              </a:cxn>
              <a:cxn ang="0">
                <a:pos x="113" y="129"/>
              </a:cxn>
              <a:cxn ang="0">
                <a:pos x="111" y="119"/>
              </a:cxn>
              <a:cxn ang="0">
                <a:pos x="72" y="69"/>
              </a:cxn>
              <a:cxn ang="0">
                <a:pos x="53" y="44"/>
              </a:cxn>
              <a:cxn ang="0">
                <a:pos x="28" y="50"/>
              </a:cxn>
              <a:cxn ang="0">
                <a:pos x="7" y="78"/>
              </a:cxn>
              <a:cxn ang="0">
                <a:pos x="3" y="106"/>
              </a:cxn>
              <a:cxn ang="0">
                <a:pos x="8" y="131"/>
              </a:cxn>
              <a:cxn ang="0">
                <a:pos x="19" y="176"/>
              </a:cxn>
              <a:cxn ang="0">
                <a:pos x="62" y="229"/>
              </a:cxn>
              <a:cxn ang="0">
                <a:pos x="53" y="275"/>
              </a:cxn>
              <a:cxn ang="0">
                <a:pos x="60" y="314"/>
              </a:cxn>
              <a:cxn ang="0">
                <a:pos x="88" y="323"/>
              </a:cxn>
              <a:cxn ang="0">
                <a:pos x="108" y="358"/>
              </a:cxn>
              <a:cxn ang="0">
                <a:pos x="88" y="374"/>
              </a:cxn>
              <a:cxn ang="0">
                <a:pos x="115" y="396"/>
              </a:cxn>
              <a:cxn ang="0">
                <a:pos x="124" y="429"/>
              </a:cxn>
              <a:cxn ang="0">
                <a:pos x="188" y="481"/>
              </a:cxn>
              <a:cxn ang="0">
                <a:pos x="200" y="548"/>
              </a:cxn>
              <a:cxn ang="0">
                <a:pos x="202" y="584"/>
              </a:cxn>
              <a:cxn ang="0">
                <a:pos x="188" y="609"/>
              </a:cxn>
              <a:cxn ang="0">
                <a:pos x="188" y="667"/>
              </a:cxn>
              <a:cxn ang="0">
                <a:pos x="227" y="692"/>
              </a:cxn>
              <a:cxn ang="0">
                <a:pos x="259" y="657"/>
              </a:cxn>
              <a:cxn ang="0">
                <a:pos x="301" y="676"/>
              </a:cxn>
              <a:cxn ang="0">
                <a:pos x="303" y="646"/>
              </a:cxn>
              <a:cxn ang="0">
                <a:pos x="317" y="628"/>
              </a:cxn>
              <a:cxn ang="0">
                <a:pos x="346" y="607"/>
              </a:cxn>
              <a:cxn ang="0">
                <a:pos x="388" y="577"/>
              </a:cxn>
              <a:cxn ang="0">
                <a:pos x="403" y="541"/>
              </a:cxn>
              <a:cxn ang="0">
                <a:pos x="418" y="511"/>
              </a:cxn>
              <a:cxn ang="0">
                <a:pos x="434" y="470"/>
              </a:cxn>
              <a:cxn ang="0">
                <a:pos x="415" y="438"/>
              </a:cxn>
              <a:cxn ang="0">
                <a:pos x="403" y="412"/>
              </a:cxn>
              <a:cxn ang="0">
                <a:pos x="458" y="408"/>
              </a:cxn>
              <a:cxn ang="0">
                <a:pos x="507" y="397"/>
              </a:cxn>
              <a:cxn ang="0">
                <a:pos x="546" y="376"/>
              </a:cxn>
              <a:cxn ang="0">
                <a:pos x="578" y="335"/>
              </a:cxn>
              <a:cxn ang="0">
                <a:pos x="536" y="300"/>
              </a:cxn>
              <a:cxn ang="0">
                <a:pos x="541" y="287"/>
              </a:cxn>
              <a:cxn ang="0">
                <a:pos x="575" y="239"/>
              </a:cxn>
              <a:cxn ang="0">
                <a:pos x="608" y="174"/>
              </a:cxn>
              <a:cxn ang="0">
                <a:pos x="562" y="73"/>
              </a:cxn>
              <a:cxn ang="0">
                <a:pos x="552" y="48"/>
              </a:cxn>
              <a:cxn ang="0">
                <a:pos x="541" y="50"/>
              </a:cxn>
              <a:cxn ang="0">
                <a:pos x="527" y="41"/>
              </a:cxn>
              <a:cxn ang="0">
                <a:pos x="498" y="39"/>
              </a:cxn>
              <a:cxn ang="0">
                <a:pos x="482" y="74"/>
              </a:cxn>
              <a:cxn ang="0">
                <a:pos x="461" y="35"/>
              </a:cxn>
              <a:cxn ang="0">
                <a:pos x="450" y="9"/>
              </a:cxn>
            </a:cxnLst>
            <a:rect l="0" t="0" r="r" b="b"/>
            <a:pathLst>
              <a:path w="608" h="699">
                <a:moveTo>
                  <a:pt x="434" y="0"/>
                </a:moveTo>
                <a:lnTo>
                  <a:pt x="438" y="9"/>
                </a:lnTo>
                <a:lnTo>
                  <a:pt x="429" y="25"/>
                </a:lnTo>
                <a:lnTo>
                  <a:pt x="426" y="25"/>
                </a:lnTo>
                <a:lnTo>
                  <a:pt x="408" y="23"/>
                </a:lnTo>
                <a:lnTo>
                  <a:pt x="406" y="18"/>
                </a:lnTo>
                <a:lnTo>
                  <a:pt x="401" y="25"/>
                </a:lnTo>
                <a:lnTo>
                  <a:pt x="395" y="26"/>
                </a:lnTo>
                <a:lnTo>
                  <a:pt x="395" y="28"/>
                </a:lnTo>
                <a:lnTo>
                  <a:pt x="390" y="30"/>
                </a:lnTo>
                <a:lnTo>
                  <a:pt x="387" y="34"/>
                </a:lnTo>
                <a:lnTo>
                  <a:pt x="404" y="30"/>
                </a:lnTo>
                <a:lnTo>
                  <a:pt x="408" y="35"/>
                </a:lnTo>
                <a:lnTo>
                  <a:pt x="411" y="35"/>
                </a:lnTo>
                <a:lnTo>
                  <a:pt x="411" y="42"/>
                </a:lnTo>
                <a:lnTo>
                  <a:pt x="390" y="48"/>
                </a:lnTo>
                <a:lnTo>
                  <a:pt x="392" y="51"/>
                </a:lnTo>
                <a:lnTo>
                  <a:pt x="392" y="58"/>
                </a:lnTo>
                <a:lnTo>
                  <a:pt x="395" y="60"/>
                </a:lnTo>
                <a:lnTo>
                  <a:pt x="372" y="67"/>
                </a:lnTo>
                <a:lnTo>
                  <a:pt x="355" y="69"/>
                </a:lnTo>
                <a:lnTo>
                  <a:pt x="355" y="57"/>
                </a:lnTo>
                <a:lnTo>
                  <a:pt x="356" y="44"/>
                </a:lnTo>
                <a:lnTo>
                  <a:pt x="328" y="42"/>
                </a:lnTo>
                <a:lnTo>
                  <a:pt x="324" y="51"/>
                </a:lnTo>
                <a:lnTo>
                  <a:pt x="321" y="51"/>
                </a:lnTo>
                <a:lnTo>
                  <a:pt x="319" y="60"/>
                </a:lnTo>
                <a:lnTo>
                  <a:pt x="316" y="62"/>
                </a:lnTo>
                <a:lnTo>
                  <a:pt x="316" y="66"/>
                </a:lnTo>
                <a:lnTo>
                  <a:pt x="314" y="71"/>
                </a:lnTo>
                <a:lnTo>
                  <a:pt x="314" y="71"/>
                </a:lnTo>
                <a:lnTo>
                  <a:pt x="294" y="66"/>
                </a:lnTo>
                <a:lnTo>
                  <a:pt x="294" y="67"/>
                </a:lnTo>
                <a:lnTo>
                  <a:pt x="284" y="69"/>
                </a:lnTo>
                <a:lnTo>
                  <a:pt x="282" y="67"/>
                </a:lnTo>
                <a:lnTo>
                  <a:pt x="287" y="62"/>
                </a:lnTo>
                <a:lnTo>
                  <a:pt x="278" y="51"/>
                </a:lnTo>
                <a:lnTo>
                  <a:pt x="273" y="58"/>
                </a:lnTo>
                <a:lnTo>
                  <a:pt x="264" y="64"/>
                </a:lnTo>
                <a:lnTo>
                  <a:pt x="262" y="80"/>
                </a:lnTo>
                <a:lnTo>
                  <a:pt x="259" y="83"/>
                </a:lnTo>
                <a:lnTo>
                  <a:pt x="253" y="83"/>
                </a:lnTo>
                <a:lnTo>
                  <a:pt x="253" y="82"/>
                </a:lnTo>
                <a:lnTo>
                  <a:pt x="239" y="83"/>
                </a:lnTo>
                <a:lnTo>
                  <a:pt x="234" y="92"/>
                </a:lnTo>
                <a:lnTo>
                  <a:pt x="232" y="92"/>
                </a:lnTo>
                <a:lnTo>
                  <a:pt x="232" y="96"/>
                </a:lnTo>
                <a:lnTo>
                  <a:pt x="229" y="99"/>
                </a:lnTo>
                <a:lnTo>
                  <a:pt x="229" y="105"/>
                </a:lnTo>
                <a:lnTo>
                  <a:pt x="225" y="108"/>
                </a:lnTo>
                <a:lnTo>
                  <a:pt x="227" y="113"/>
                </a:lnTo>
                <a:lnTo>
                  <a:pt x="221" y="113"/>
                </a:lnTo>
                <a:lnTo>
                  <a:pt x="223" y="119"/>
                </a:lnTo>
                <a:lnTo>
                  <a:pt x="227" y="117"/>
                </a:lnTo>
                <a:lnTo>
                  <a:pt x="227" y="121"/>
                </a:lnTo>
                <a:lnTo>
                  <a:pt x="213" y="133"/>
                </a:lnTo>
                <a:lnTo>
                  <a:pt x="211" y="137"/>
                </a:lnTo>
                <a:lnTo>
                  <a:pt x="204" y="135"/>
                </a:lnTo>
                <a:lnTo>
                  <a:pt x="200" y="137"/>
                </a:lnTo>
                <a:lnTo>
                  <a:pt x="191" y="135"/>
                </a:lnTo>
                <a:lnTo>
                  <a:pt x="188" y="131"/>
                </a:lnTo>
                <a:lnTo>
                  <a:pt x="189" y="126"/>
                </a:lnTo>
                <a:lnTo>
                  <a:pt x="186" y="124"/>
                </a:lnTo>
                <a:lnTo>
                  <a:pt x="182" y="124"/>
                </a:lnTo>
                <a:lnTo>
                  <a:pt x="181" y="128"/>
                </a:lnTo>
                <a:lnTo>
                  <a:pt x="181" y="126"/>
                </a:lnTo>
                <a:lnTo>
                  <a:pt x="177" y="131"/>
                </a:lnTo>
                <a:lnTo>
                  <a:pt x="172" y="129"/>
                </a:lnTo>
                <a:lnTo>
                  <a:pt x="170" y="131"/>
                </a:lnTo>
                <a:lnTo>
                  <a:pt x="163" y="129"/>
                </a:lnTo>
                <a:lnTo>
                  <a:pt x="165" y="124"/>
                </a:lnTo>
                <a:lnTo>
                  <a:pt x="158" y="121"/>
                </a:lnTo>
                <a:lnTo>
                  <a:pt x="156" y="124"/>
                </a:lnTo>
                <a:lnTo>
                  <a:pt x="150" y="122"/>
                </a:lnTo>
                <a:lnTo>
                  <a:pt x="145" y="126"/>
                </a:lnTo>
                <a:lnTo>
                  <a:pt x="147" y="129"/>
                </a:lnTo>
                <a:lnTo>
                  <a:pt x="143" y="131"/>
                </a:lnTo>
                <a:lnTo>
                  <a:pt x="140" y="131"/>
                </a:lnTo>
                <a:lnTo>
                  <a:pt x="134" y="131"/>
                </a:lnTo>
                <a:lnTo>
                  <a:pt x="126" y="137"/>
                </a:lnTo>
                <a:lnTo>
                  <a:pt x="120" y="135"/>
                </a:lnTo>
                <a:lnTo>
                  <a:pt x="120" y="131"/>
                </a:lnTo>
                <a:lnTo>
                  <a:pt x="115" y="133"/>
                </a:lnTo>
                <a:lnTo>
                  <a:pt x="113" y="129"/>
                </a:lnTo>
                <a:lnTo>
                  <a:pt x="110" y="133"/>
                </a:lnTo>
                <a:lnTo>
                  <a:pt x="110" y="131"/>
                </a:lnTo>
                <a:lnTo>
                  <a:pt x="108" y="129"/>
                </a:lnTo>
                <a:lnTo>
                  <a:pt x="103" y="131"/>
                </a:lnTo>
                <a:lnTo>
                  <a:pt x="101" y="129"/>
                </a:lnTo>
                <a:lnTo>
                  <a:pt x="106" y="121"/>
                </a:lnTo>
                <a:lnTo>
                  <a:pt x="111" y="119"/>
                </a:lnTo>
                <a:lnTo>
                  <a:pt x="94" y="110"/>
                </a:lnTo>
                <a:lnTo>
                  <a:pt x="95" y="99"/>
                </a:lnTo>
                <a:lnTo>
                  <a:pt x="83" y="94"/>
                </a:lnTo>
                <a:lnTo>
                  <a:pt x="83" y="90"/>
                </a:lnTo>
                <a:lnTo>
                  <a:pt x="76" y="89"/>
                </a:lnTo>
                <a:lnTo>
                  <a:pt x="72" y="85"/>
                </a:lnTo>
                <a:lnTo>
                  <a:pt x="72" y="69"/>
                </a:lnTo>
                <a:lnTo>
                  <a:pt x="67" y="69"/>
                </a:lnTo>
                <a:lnTo>
                  <a:pt x="58" y="62"/>
                </a:lnTo>
                <a:lnTo>
                  <a:pt x="60" y="53"/>
                </a:lnTo>
                <a:lnTo>
                  <a:pt x="56" y="51"/>
                </a:lnTo>
                <a:lnTo>
                  <a:pt x="58" y="50"/>
                </a:lnTo>
                <a:lnTo>
                  <a:pt x="55" y="48"/>
                </a:lnTo>
                <a:lnTo>
                  <a:pt x="53" y="44"/>
                </a:lnTo>
                <a:lnTo>
                  <a:pt x="47" y="46"/>
                </a:lnTo>
                <a:lnTo>
                  <a:pt x="40" y="37"/>
                </a:lnTo>
                <a:lnTo>
                  <a:pt x="35" y="39"/>
                </a:lnTo>
                <a:lnTo>
                  <a:pt x="31" y="37"/>
                </a:lnTo>
                <a:lnTo>
                  <a:pt x="26" y="44"/>
                </a:lnTo>
                <a:lnTo>
                  <a:pt x="30" y="48"/>
                </a:lnTo>
                <a:lnTo>
                  <a:pt x="28" y="50"/>
                </a:lnTo>
                <a:lnTo>
                  <a:pt x="21" y="51"/>
                </a:lnTo>
                <a:lnTo>
                  <a:pt x="17" y="50"/>
                </a:lnTo>
                <a:lnTo>
                  <a:pt x="16" y="51"/>
                </a:lnTo>
                <a:lnTo>
                  <a:pt x="16" y="58"/>
                </a:lnTo>
                <a:lnTo>
                  <a:pt x="12" y="62"/>
                </a:lnTo>
                <a:lnTo>
                  <a:pt x="14" y="69"/>
                </a:lnTo>
                <a:lnTo>
                  <a:pt x="7" y="78"/>
                </a:lnTo>
                <a:lnTo>
                  <a:pt x="7" y="82"/>
                </a:lnTo>
                <a:lnTo>
                  <a:pt x="5" y="80"/>
                </a:lnTo>
                <a:lnTo>
                  <a:pt x="1" y="83"/>
                </a:lnTo>
                <a:lnTo>
                  <a:pt x="5" y="90"/>
                </a:lnTo>
                <a:lnTo>
                  <a:pt x="10" y="90"/>
                </a:lnTo>
                <a:lnTo>
                  <a:pt x="7" y="103"/>
                </a:lnTo>
                <a:lnTo>
                  <a:pt x="3" y="106"/>
                </a:lnTo>
                <a:lnTo>
                  <a:pt x="0" y="106"/>
                </a:lnTo>
                <a:lnTo>
                  <a:pt x="1" y="110"/>
                </a:lnTo>
                <a:lnTo>
                  <a:pt x="1" y="112"/>
                </a:lnTo>
                <a:lnTo>
                  <a:pt x="7" y="112"/>
                </a:lnTo>
                <a:lnTo>
                  <a:pt x="7" y="119"/>
                </a:lnTo>
                <a:lnTo>
                  <a:pt x="5" y="124"/>
                </a:lnTo>
                <a:lnTo>
                  <a:pt x="8" y="131"/>
                </a:lnTo>
                <a:lnTo>
                  <a:pt x="5" y="156"/>
                </a:lnTo>
                <a:lnTo>
                  <a:pt x="8" y="161"/>
                </a:lnTo>
                <a:lnTo>
                  <a:pt x="16" y="168"/>
                </a:lnTo>
                <a:lnTo>
                  <a:pt x="10" y="172"/>
                </a:lnTo>
                <a:lnTo>
                  <a:pt x="12" y="176"/>
                </a:lnTo>
                <a:lnTo>
                  <a:pt x="17" y="170"/>
                </a:lnTo>
                <a:lnTo>
                  <a:pt x="19" y="176"/>
                </a:lnTo>
                <a:lnTo>
                  <a:pt x="33" y="183"/>
                </a:lnTo>
                <a:lnTo>
                  <a:pt x="40" y="183"/>
                </a:lnTo>
                <a:lnTo>
                  <a:pt x="55" y="199"/>
                </a:lnTo>
                <a:lnTo>
                  <a:pt x="55" y="208"/>
                </a:lnTo>
                <a:lnTo>
                  <a:pt x="63" y="222"/>
                </a:lnTo>
                <a:lnTo>
                  <a:pt x="63" y="227"/>
                </a:lnTo>
                <a:lnTo>
                  <a:pt x="62" y="229"/>
                </a:lnTo>
                <a:lnTo>
                  <a:pt x="63" y="239"/>
                </a:lnTo>
                <a:lnTo>
                  <a:pt x="65" y="241"/>
                </a:lnTo>
                <a:lnTo>
                  <a:pt x="63" y="245"/>
                </a:lnTo>
                <a:lnTo>
                  <a:pt x="65" y="247"/>
                </a:lnTo>
                <a:lnTo>
                  <a:pt x="71" y="254"/>
                </a:lnTo>
                <a:lnTo>
                  <a:pt x="69" y="266"/>
                </a:lnTo>
                <a:lnTo>
                  <a:pt x="53" y="275"/>
                </a:lnTo>
                <a:lnTo>
                  <a:pt x="51" y="289"/>
                </a:lnTo>
                <a:lnTo>
                  <a:pt x="46" y="294"/>
                </a:lnTo>
                <a:lnTo>
                  <a:pt x="46" y="300"/>
                </a:lnTo>
                <a:lnTo>
                  <a:pt x="51" y="310"/>
                </a:lnTo>
                <a:lnTo>
                  <a:pt x="51" y="314"/>
                </a:lnTo>
                <a:lnTo>
                  <a:pt x="56" y="318"/>
                </a:lnTo>
                <a:lnTo>
                  <a:pt x="60" y="314"/>
                </a:lnTo>
                <a:lnTo>
                  <a:pt x="63" y="318"/>
                </a:lnTo>
                <a:lnTo>
                  <a:pt x="65" y="316"/>
                </a:lnTo>
                <a:lnTo>
                  <a:pt x="74" y="321"/>
                </a:lnTo>
                <a:lnTo>
                  <a:pt x="79" y="325"/>
                </a:lnTo>
                <a:lnTo>
                  <a:pt x="85" y="323"/>
                </a:lnTo>
                <a:lnTo>
                  <a:pt x="85" y="325"/>
                </a:lnTo>
                <a:lnTo>
                  <a:pt x="88" y="323"/>
                </a:lnTo>
                <a:lnTo>
                  <a:pt x="104" y="328"/>
                </a:lnTo>
                <a:lnTo>
                  <a:pt x="115" y="337"/>
                </a:lnTo>
                <a:lnTo>
                  <a:pt x="108" y="344"/>
                </a:lnTo>
                <a:lnTo>
                  <a:pt x="113" y="346"/>
                </a:lnTo>
                <a:lnTo>
                  <a:pt x="113" y="351"/>
                </a:lnTo>
                <a:lnTo>
                  <a:pt x="108" y="357"/>
                </a:lnTo>
                <a:lnTo>
                  <a:pt x="108" y="358"/>
                </a:lnTo>
                <a:lnTo>
                  <a:pt x="106" y="357"/>
                </a:lnTo>
                <a:lnTo>
                  <a:pt x="104" y="360"/>
                </a:lnTo>
                <a:lnTo>
                  <a:pt x="101" y="357"/>
                </a:lnTo>
                <a:lnTo>
                  <a:pt x="99" y="360"/>
                </a:lnTo>
                <a:lnTo>
                  <a:pt x="94" y="357"/>
                </a:lnTo>
                <a:lnTo>
                  <a:pt x="87" y="371"/>
                </a:lnTo>
                <a:lnTo>
                  <a:pt x="88" y="374"/>
                </a:lnTo>
                <a:lnTo>
                  <a:pt x="83" y="380"/>
                </a:lnTo>
                <a:lnTo>
                  <a:pt x="97" y="383"/>
                </a:lnTo>
                <a:lnTo>
                  <a:pt x="97" y="394"/>
                </a:lnTo>
                <a:lnTo>
                  <a:pt x="103" y="392"/>
                </a:lnTo>
                <a:lnTo>
                  <a:pt x="110" y="394"/>
                </a:lnTo>
                <a:lnTo>
                  <a:pt x="111" y="394"/>
                </a:lnTo>
                <a:lnTo>
                  <a:pt x="115" y="396"/>
                </a:lnTo>
                <a:lnTo>
                  <a:pt x="115" y="399"/>
                </a:lnTo>
                <a:lnTo>
                  <a:pt x="124" y="406"/>
                </a:lnTo>
                <a:lnTo>
                  <a:pt x="126" y="413"/>
                </a:lnTo>
                <a:lnTo>
                  <a:pt x="126" y="417"/>
                </a:lnTo>
                <a:lnTo>
                  <a:pt x="118" y="420"/>
                </a:lnTo>
                <a:lnTo>
                  <a:pt x="120" y="428"/>
                </a:lnTo>
                <a:lnTo>
                  <a:pt x="124" y="429"/>
                </a:lnTo>
                <a:lnTo>
                  <a:pt x="122" y="436"/>
                </a:lnTo>
                <a:lnTo>
                  <a:pt x="131" y="444"/>
                </a:lnTo>
                <a:lnTo>
                  <a:pt x="131" y="447"/>
                </a:lnTo>
                <a:lnTo>
                  <a:pt x="149" y="456"/>
                </a:lnTo>
                <a:lnTo>
                  <a:pt x="159" y="463"/>
                </a:lnTo>
                <a:lnTo>
                  <a:pt x="182" y="477"/>
                </a:lnTo>
                <a:lnTo>
                  <a:pt x="188" y="481"/>
                </a:lnTo>
                <a:lnTo>
                  <a:pt x="205" y="502"/>
                </a:lnTo>
                <a:lnTo>
                  <a:pt x="205" y="504"/>
                </a:lnTo>
                <a:lnTo>
                  <a:pt x="216" y="522"/>
                </a:lnTo>
                <a:lnTo>
                  <a:pt x="223" y="536"/>
                </a:lnTo>
                <a:lnTo>
                  <a:pt x="223" y="538"/>
                </a:lnTo>
                <a:lnTo>
                  <a:pt x="211" y="541"/>
                </a:lnTo>
                <a:lnTo>
                  <a:pt x="200" y="548"/>
                </a:lnTo>
                <a:lnTo>
                  <a:pt x="198" y="550"/>
                </a:lnTo>
                <a:lnTo>
                  <a:pt x="214" y="555"/>
                </a:lnTo>
                <a:lnTo>
                  <a:pt x="207" y="566"/>
                </a:lnTo>
                <a:lnTo>
                  <a:pt x="211" y="568"/>
                </a:lnTo>
                <a:lnTo>
                  <a:pt x="213" y="577"/>
                </a:lnTo>
                <a:lnTo>
                  <a:pt x="209" y="582"/>
                </a:lnTo>
                <a:lnTo>
                  <a:pt x="202" y="584"/>
                </a:lnTo>
                <a:lnTo>
                  <a:pt x="198" y="589"/>
                </a:lnTo>
                <a:lnTo>
                  <a:pt x="195" y="589"/>
                </a:lnTo>
                <a:lnTo>
                  <a:pt x="197" y="594"/>
                </a:lnTo>
                <a:lnTo>
                  <a:pt x="200" y="598"/>
                </a:lnTo>
                <a:lnTo>
                  <a:pt x="202" y="605"/>
                </a:lnTo>
                <a:lnTo>
                  <a:pt x="195" y="609"/>
                </a:lnTo>
                <a:lnTo>
                  <a:pt x="188" y="609"/>
                </a:lnTo>
                <a:lnTo>
                  <a:pt x="182" y="619"/>
                </a:lnTo>
                <a:lnTo>
                  <a:pt x="205" y="648"/>
                </a:lnTo>
                <a:lnTo>
                  <a:pt x="198" y="648"/>
                </a:lnTo>
                <a:lnTo>
                  <a:pt x="186" y="653"/>
                </a:lnTo>
                <a:lnTo>
                  <a:pt x="186" y="657"/>
                </a:lnTo>
                <a:lnTo>
                  <a:pt x="191" y="657"/>
                </a:lnTo>
                <a:lnTo>
                  <a:pt x="188" y="667"/>
                </a:lnTo>
                <a:lnTo>
                  <a:pt x="197" y="683"/>
                </a:lnTo>
                <a:lnTo>
                  <a:pt x="195" y="694"/>
                </a:lnTo>
                <a:lnTo>
                  <a:pt x="197" y="699"/>
                </a:lnTo>
                <a:lnTo>
                  <a:pt x="207" y="696"/>
                </a:lnTo>
                <a:lnTo>
                  <a:pt x="220" y="699"/>
                </a:lnTo>
                <a:lnTo>
                  <a:pt x="225" y="697"/>
                </a:lnTo>
                <a:lnTo>
                  <a:pt x="227" y="692"/>
                </a:lnTo>
                <a:lnTo>
                  <a:pt x="236" y="690"/>
                </a:lnTo>
                <a:lnTo>
                  <a:pt x="239" y="681"/>
                </a:lnTo>
                <a:lnTo>
                  <a:pt x="234" y="680"/>
                </a:lnTo>
                <a:lnTo>
                  <a:pt x="237" y="671"/>
                </a:lnTo>
                <a:lnTo>
                  <a:pt x="253" y="662"/>
                </a:lnTo>
                <a:lnTo>
                  <a:pt x="262" y="662"/>
                </a:lnTo>
                <a:lnTo>
                  <a:pt x="259" y="657"/>
                </a:lnTo>
                <a:lnTo>
                  <a:pt x="278" y="658"/>
                </a:lnTo>
                <a:lnTo>
                  <a:pt x="282" y="653"/>
                </a:lnTo>
                <a:lnTo>
                  <a:pt x="285" y="657"/>
                </a:lnTo>
                <a:lnTo>
                  <a:pt x="289" y="671"/>
                </a:lnTo>
                <a:lnTo>
                  <a:pt x="294" y="680"/>
                </a:lnTo>
                <a:lnTo>
                  <a:pt x="300" y="674"/>
                </a:lnTo>
                <a:lnTo>
                  <a:pt x="301" y="676"/>
                </a:lnTo>
                <a:lnTo>
                  <a:pt x="303" y="671"/>
                </a:lnTo>
                <a:lnTo>
                  <a:pt x="308" y="667"/>
                </a:lnTo>
                <a:lnTo>
                  <a:pt x="305" y="662"/>
                </a:lnTo>
                <a:lnTo>
                  <a:pt x="312" y="660"/>
                </a:lnTo>
                <a:lnTo>
                  <a:pt x="314" y="657"/>
                </a:lnTo>
                <a:lnTo>
                  <a:pt x="310" y="649"/>
                </a:lnTo>
                <a:lnTo>
                  <a:pt x="303" y="646"/>
                </a:lnTo>
                <a:lnTo>
                  <a:pt x="303" y="641"/>
                </a:lnTo>
                <a:lnTo>
                  <a:pt x="300" y="641"/>
                </a:lnTo>
                <a:lnTo>
                  <a:pt x="301" y="635"/>
                </a:lnTo>
                <a:lnTo>
                  <a:pt x="301" y="635"/>
                </a:lnTo>
                <a:lnTo>
                  <a:pt x="314" y="632"/>
                </a:lnTo>
                <a:lnTo>
                  <a:pt x="314" y="626"/>
                </a:lnTo>
                <a:lnTo>
                  <a:pt x="317" y="628"/>
                </a:lnTo>
                <a:lnTo>
                  <a:pt x="319" y="621"/>
                </a:lnTo>
                <a:lnTo>
                  <a:pt x="324" y="623"/>
                </a:lnTo>
                <a:lnTo>
                  <a:pt x="326" y="617"/>
                </a:lnTo>
                <a:lnTo>
                  <a:pt x="330" y="616"/>
                </a:lnTo>
                <a:lnTo>
                  <a:pt x="332" y="619"/>
                </a:lnTo>
                <a:lnTo>
                  <a:pt x="335" y="617"/>
                </a:lnTo>
                <a:lnTo>
                  <a:pt x="346" y="607"/>
                </a:lnTo>
                <a:lnTo>
                  <a:pt x="356" y="605"/>
                </a:lnTo>
                <a:lnTo>
                  <a:pt x="363" y="591"/>
                </a:lnTo>
                <a:lnTo>
                  <a:pt x="358" y="573"/>
                </a:lnTo>
                <a:lnTo>
                  <a:pt x="371" y="570"/>
                </a:lnTo>
                <a:lnTo>
                  <a:pt x="376" y="571"/>
                </a:lnTo>
                <a:lnTo>
                  <a:pt x="381" y="578"/>
                </a:lnTo>
                <a:lnTo>
                  <a:pt x="388" y="577"/>
                </a:lnTo>
                <a:lnTo>
                  <a:pt x="390" y="571"/>
                </a:lnTo>
                <a:lnTo>
                  <a:pt x="388" y="564"/>
                </a:lnTo>
                <a:lnTo>
                  <a:pt x="395" y="554"/>
                </a:lnTo>
                <a:lnTo>
                  <a:pt x="394" y="552"/>
                </a:lnTo>
                <a:lnTo>
                  <a:pt x="408" y="550"/>
                </a:lnTo>
                <a:lnTo>
                  <a:pt x="406" y="543"/>
                </a:lnTo>
                <a:lnTo>
                  <a:pt x="403" y="541"/>
                </a:lnTo>
                <a:lnTo>
                  <a:pt x="404" y="538"/>
                </a:lnTo>
                <a:lnTo>
                  <a:pt x="399" y="534"/>
                </a:lnTo>
                <a:lnTo>
                  <a:pt x="401" y="527"/>
                </a:lnTo>
                <a:lnTo>
                  <a:pt x="399" y="525"/>
                </a:lnTo>
                <a:lnTo>
                  <a:pt x="413" y="522"/>
                </a:lnTo>
                <a:lnTo>
                  <a:pt x="420" y="515"/>
                </a:lnTo>
                <a:lnTo>
                  <a:pt x="418" y="511"/>
                </a:lnTo>
                <a:lnTo>
                  <a:pt x="420" y="511"/>
                </a:lnTo>
                <a:lnTo>
                  <a:pt x="433" y="502"/>
                </a:lnTo>
                <a:lnTo>
                  <a:pt x="431" y="500"/>
                </a:lnTo>
                <a:lnTo>
                  <a:pt x="434" y="490"/>
                </a:lnTo>
                <a:lnTo>
                  <a:pt x="438" y="488"/>
                </a:lnTo>
                <a:lnTo>
                  <a:pt x="433" y="477"/>
                </a:lnTo>
                <a:lnTo>
                  <a:pt x="434" y="470"/>
                </a:lnTo>
                <a:lnTo>
                  <a:pt x="418" y="463"/>
                </a:lnTo>
                <a:lnTo>
                  <a:pt x="422" y="458"/>
                </a:lnTo>
                <a:lnTo>
                  <a:pt x="422" y="454"/>
                </a:lnTo>
                <a:lnTo>
                  <a:pt x="417" y="449"/>
                </a:lnTo>
                <a:lnTo>
                  <a:pt x="420" y="447"/>
                </a:lnTo>
                <a:lnTo>
                  <a:pt x="418" y="440"/>
                </a:lnTo>
                <a:lnTo>
                  <a:pt x="415" y="438"/>
                </a:lnTo>
                <a:lnTo>
                  <a:pt x="403" y="444"/>
                </a:lnTo>
                <a:lnTo>
                  <a:pt x="397" y="438"/>
                </a:lnTo>
                <a:lnTo>
                  <a:pt x="403" y="424"/>
                </a:lnTo>
                <a:lnTo>
                  <a:pt x="403" y="420"/>
                </a:lnTo>
                <a:lnTo>
                  <a:pt x="397" y="415"/>
                </a:lnTo>
                <a:lnTo>
                  <a:pt x="397" y="415"/>
                </a:lnTo>
                <a:lnTo>
                  <a:pt x="403" y="412"/>
                </a:lnTo>
                <a:lnTo>
                  <a:pt x="408" y="410"/>
                </a:lnTo>
                <a:lnTo>
                  <a:pt x="408" y="408"/>
                </a:lnTo>
                <a:lnTo>
                  <a:pt x="420" y="412"/>
                </a:lnTo>
                <a:lnTo>
                  <a:pt x="434" y="405"/>
                </a:lnTo>
                <a:lnTo>
                  <a:pt x="438" y="399"/>
                </a:lnTo>
                <a:lnTo>
                  <a:pt x="450" y="401"/>
                </a:lnTo>
                <a:lnTo>
                  <a:pt x="458" y="408"/>
                </a:lnTo>
                <a:lnTo>
                  <a:pt x="472" y="401"/>
                </a:lnTo>
                <a:lnTo>
                  <a:pt x="475" y="408"/>
                </a:lnTo>
                <a:lnTo>
                  <a:pt x="479" y="405"/>
                </a:lnTo>
                <a:lnTo>
                  <a:pt x="488" y="408"/>
                </a:lnTo>
                <a:lnTo>
                  <a:pt x="498" y="399"/>
                </a:lnTo>
                <a:lnTo>
                  <a:pt x="502" y="401"/>
                </a:lnTo>
                <a:lnTo>
                  <a:pt x="507" y="397"/>
                </a:lnTo>
                <a:lnTo>
                  <a:pt x="516" y="401"/>
                </a:lnTo>
                <a:lnTo>
                  <a:pt x="516" y="403"/>
                </a:lnTo>
                <a:lnTo>
                  <a:pt x="530" y="401"/>
                </a:lnTo>
                <a:lnTo>
                  <a:pt x="537" y="394"/>
                </a:lnTo>
                <a:lnTo>
                  <a:pt x="536" y="380"/>
                </a:lnTo>
                <a:lnTo>
                  <a:pt x="539" y="374"/>
                </a:lnTo>
                <a:lnTo>
                  <a:pt x="546" y="376"/>
                </a:lnTo>
                <a:lnTo>
                  <a:pt x="557" y="369"/>
                </a:lnTo>
                <a:lnTo>
                  <a:pt x="568" y="367"/>
                </a:lnTo>
                <a:lnTo>
                  <a:pt x="571" y="371"/>
                </a:lnTo>
                <a:lnTo>
                  <a:pt x="592" y="353"/>
                </a:lnTo>
                <a:lnTo>
                  <a:pt x="585" y="349"/>
                </a:lnTo>
                <a:lnTo>
                  <a:pt x="591" y="337"/>
                </a:lnTo>
                <a:lnTo>
                  <a:pt x="578" y="335"/>
                </a:lnTo>
                <a:lnTo>
                  <a:pt x="576" y="349"/>
                </a:lnTo>
                <a:lnTo>
                  <a:pt x="578" y="330"/>
                </a:lnTo>
                <a:lnTo>
                  <a:pt x="566" y="310"/>
                </a:lnTo>
                <a:lnTo>
                  <a:pt x="561" y="309"/>
                </a:lnTo>
                <a:lnTo>
                  <a:pt x="553" y="305"/>
                </a:lnTo>
                <a:lnTo>
                  <a:pt x="545" y="305"/>
                </a:lnTo>
                <a:lnTo>
                  <a:pt x="536" y="300"/>
                </a:lnTo>
                <a:lnTo>
                  <a:pt x="532" y="302"/>
                </a:lnTo>
                <a:lnTo>
                  <a:pt x="532" y="298"/>
                </a:lnTo>
                <a:lnTo>
                  <a:pt x="529" y="302"/>
                </a:lnTo>
                <a:lnTo>
                  <a:pt x="534" y="294"/>
                </a:lnTo>
                <a:lnTo>
                  <a:pt x="530" y="291"/>
                </a:lnTo>
                <a:lnTo>
                  <a:pt x="534" y="293"/>
                </a:lnTo>
                <a:lnTo>
                  <a:pt x="541" y="287"/>
                </a:lnTo>
                <a:lnTo>
                  <a:pt x="532" y="287"/>
                </a:lnTo>
                <a:lnTo>
                  <a:pt x="541" y="287"/>
                </a:lnTo>
                <a:lnTo>
                  <a:pt x="545" y="277"/>
                </a:lnTo>
                <a:lnTo>
                  <a:pt x="543" y="277"/>
                </a:lnTo>
                <a:lnTo>
                  <a:pt x="561" y="252"/>
                </a:lnTo>
                <a:lnTo>
                  <a:pt x="571" y="243"/>
                </a:lnTo>
                <a:lnTo>
                  <a:pt x="575" y="239"/>
                </a:lnTo>
                <a:lnTo>
                  <a:pt x="594" y="222"/>
                </a:lnTo>
                <a:lnTo>
                  <a:pt x="591" y="222"/>
                </a:lnTo>
                <a:lnTo>
                  <a:pt x="600" y="218"/>
                </a:lnTo>
                <a:lnTo>
                  <a:pt x="596" y="216"/>
                </a:lnTo>
                <a:lnTo>
                  <a:pt x="603" y="218"/>
                </a:lnTo>
                <a:lnTo>
                  <a:pt x="607" y="215"/>
                </a:lnTo>
                <a:lnTo>
                  <a:pt x="608" y="174"/>
                </a:lnTo>
                <a:lnTo>
                  <a:pt x="607" y="168"/>
                </a:lnTo>
                <a:lnTo>
                  <a:pt x="603" y="154"/>
                </a:lnTo>
                <a:lnTo>
                  <a:pt x="578" y="99"/>
                </a:lnTo>
                <a:lnTo>
                  <a:pt x="573" y="85"/>
                </a:lnTo>
                <a:lnTo>
                  <a:pt x="566" y="80"/>
                </a:lnTo>
                <a:lnTo>
                  <a:pt x="569" y="78"/>
                </a:lnTo>
                <a:lnTo>
                  <a:pt x="562" y="73"/>
                </a:lnTo>
                <a:lnTo>
                  <a:pt x="566" y="73"/>
                </a:lnTo>
                <a:lnTo>
                  <a:pt x="562" y="69"/>
                </a:lnTo>
                <a:lnTo>
                  <a:pt x="564" y="67"/>
                </a:lnTo>
                <a:lnTo>
                  <a:pt x="555" y="55"/>
                </a:lnTo>
                <a:lnTo>
                  <a:pt x="557" y="55"/>
                </a:lnTo>
                <a:lnTo>
                  <a:pt x="555" y="53"/>
                </a:lnTo>
                <a:lnTo>
                  <a:pt x="552" y="48"/>
                </a:lnTo>
                <a:lnTo>
                  <a:pt x="552" y="53"/>
                </a:lnTo>
                <a:lnTo>
                  <a:pt x="546" y="53"/>
                </a:lnTo>
                <a:lnTo>
                  <a:pt x="550" y="48"/>
                </a:lnTo>
                <a:lnTo>
                  <a:pt x="543" y="44"/>
                </a:lnTo>
                <a:lnTo>
                  <a:pt x="545" y="50"/>
                </a:lnTo>
                <a:lnTo>
                  <a:pt x="543" y="51"/>
                </a:lnTo>
                <a:lnTo>
                  <a:pt x="541" y="50"/>
                </a:lnTo>
                <a:lnTo>
                  <a:pt x="537" y="50"/>
                </a:lnTo>
                <a:lnTo>
                  <a:pt x="534" y="44"/>
                </a:lnTo>
                <a:lnTo>
                  <a:pt x="537" y="41"/>
                </a:lnTo>
                <a:lnTo>
                  <a:pt x="534" y="39"/>
                </a:lnTo>
                <a:lnTo>
                  <a:pt x="534" y="41"/>
                </a:lnTo>
                <a:lnTo>
                  <a:pt x="523" y="35"/>
                </a:lnTo>
                <a:lnTo>
                  <a:pt x="527" y="41"/>
                </a:lnTo>
                <a:lnTo>
                  <a:pt x="529" y="39"/>
                </a:lnTo>
                <a:lnTo>
                  <a:pt x="529" y="42"/>
                </a:lnTo>
                <a:lnTo>
                  <a:pt x="518" y="35"/>
                </a:lnTo>
                <a:lnTo>
                  <a:pt x="516" y="37"/>
                </a:lnTo>
                <a:lnTo>
                  <a:pt x="504" y="41"/>
                </a:lnTo>
                <a:lnTo>
                  <a:pt x="502" y="39"/>
                </a:lnTo>
                <a:lnTo>
                  <a:pt x="498" y="39"/>
                </a:lnTo>
                <a:lnTo>
                  <a:pt x="495" y="51"/>
                </a:lnTo>
                <a:lnTo>
                  <a:pt x="491" y="53"/>
                </a:lnTo>
                <a:lnTo>
                  <a:pt x="491" y="57"/>
                </a:lnTo>
                <a:lnTo>
                  <a:pt x="488" y="60"/>
                </a:lnTo>
                <a:lnTo>
                  <a:pt x="495" y="67"/>
                </a:lnTo>
                <a:lnTo>
                  <a:pt x="484" y="76"/>
                </a:lnTo>
                <a:lnTo>
                  <a:pt x="482" y="74"/>
                </a:lnTo>
                <a:lnTo>
                  <a:pt x="477" y="71"/>
                </a:lnTo>
                <a:lnTo>
                  <a:pt x="475" y="62"/>
                </a:lnTo>
                <a:lnTo>
                  <a:pt x="468" y="62"/>
                </a:lnTo>
                <a:lnTo>
                  <a:pt x="466" y="55"/>
                </a:lnTo>
                <a:lnTo>
                  <a:pt x="461" y="53"/>
                </a:lnTo>
                <a:lnTo>
                  <a:pt x="463" y="42"/>
                </a:lnTo>
                <a:lnTo>
                  <a:pt x="461" y="35"/>
                </a:lnTo>
                <a:lnTo>
                  <a:pt x="459" y="34"/>
                </a:lnTo>
                <a:lnTo>
                  <a:pt x="466" y="21"/>
                </a:lnTo>
                <a:lnTo>
                  <a:pt x="465" y="18"/>
                </a:lnTo>
                <a:lnTo>
                  <a:pt x="458" y="19"/>
                </a:lnTo>
                <a:lnTo>
                  <a:pt x="454" y="12"/>
                </a:lnTo>
                <a:lnTo>
                  <a:pt x="450" y="12"/>
                </a:lnTo>
                <a:lnTo>
                  <a:pt x="450" y="9"/>
                </a:lnTo>
                <a:lnTo>
                  <a:pt x="440" y="0"/>
                </a:lnTo>
                <a:lnTo>
                  <a:pt x="434" y="0"/>
                </a:lnTo>
                <a:close/>
              </a:path>
            </a:pathLst>
          </a:custGeom>
          <a:solidFill>
            <a:schemeClr val="bg1">
              <a:lumMod val="75000"/>
            </a:schemeClr>
          </a:solidFill>
          <a:ln w="9525">
            <a:noFill/>
            <a:round/>
            <a:headEnd/>
            <a:tailEnd/>
          </a:ln>
        </p:spPr>
        <p:txBody>
          <a:bodyPr vert="horz" wrap="square" lIns="91424" tIns="45712" rIns="91424" bIns="45712" numCol="1" anchor="t" anchorCtr="0" compatLnSpc="1">
            <a:prstTxWarp prst="textNoShape">
              <a:avLst/>
            </a:prstTxWarp>
          </a:bodyPr>
          <a:lstStyle/>
          <a:p>
            <a:endParaRPr lang="en-GB">
              <a:solidFill>
                <a:srgbClr val="130A0B"/>
              </a:solidFill>
            </a:endParaRPr>
          </a:p>
        </p:txBody>
      </p:sp>
      <p:sp>
        <p:nvSpPr>
          <p:cNvPr id="13" name="Freeform 13"/>
          <p:cNvSpPr>
            <a:spLocks noEditPoints="1"/>
          </p:cNvSpPr>
          <p:nvPr/>
        </p:nvSpPr>
        <p:spPr bwMode="auto">
          <a:xfrm>
            <a:off x="2407635" y="4265932"/>
            <a:ext cx="759064" cy="772030"/>
          </a:xfrm>
          <a:custGeom>
            <a:avLst/>
            <a:gdLst/>
            <a:ahLst/>
            <a:cxnLst>
              <a:cxn ang="0">
                <a:pos x="356" y="0"/>
              </a:cxn>
              <a:cxn ang="0">
                <a:pos x="442" y="11"/>
              </a:cxn>
              <a:cxn ang="0">
                <a:pos x="410" y="5"/>
              </a:cxn>
              <a:cxn ang="0">
                <a:pos x="406" y="7"/>
              </a:cxn>
              <a:cxn ang="0">
                <a:pos x="374" y="4"/>
              </a:cxn>
              <a:cxn ang="0">
                <a:pos x="355" y="5"/>
              </a:cxn>
              <a:cxn ang="0">
                <a:pos x="326" y="5"/>
              </a:cxn>
              <a:cxn ang="0">
                <a:pos x="289" y="69"/>
              </a:cxn>
              <a:cxn ang="0">
                <a:pos x="252" y="78"/>
              </a:cxn>
              <a:cxn ang="0">
                <a:pos x="198" y="135"/>
              </a:cxn>
              <a:cxn ang="0">
                <a:pos x="133" y="142"/>
              </a:cxn>
              <a:cxn ang="0">
                <a:pos x="64" y="161"/>
              </a:cxn>
              <a:cxn ang="0">
                <a:pos x="79" y="204"/>
              </a:cxn>
              <a:cxn ang="0">
                <a:pos x="74" y="263"/>
              </a:cxn>
              <a:cxn ang="0">
                <a:pos x="49" y="305"/>
              </a:cxn>
              <a:cxn ang="0">
                <a:pos x="28" y="351"/>
              </a:cxn>
              <a:cxn ang="0">
                <a:pos x="24" y="419"/>
              </a:cxn>
              <a:cxn ang="0">
                <a:pos x="10" y="467"/>
              </a:cxn>
              <a:cxn ang="0">
                <a:pos x="49" y="499"/>
              </a:cxn>
              <a:cxn ang="0">
                <a:pos x="5" y="506"/>
              </a:cxn>
              <a:cxn ang="0">
                <a:pos x="51" y="545"/>
              </a:cxn>
              <a:cxn ang="0">
                <a:pos x="60" y="573"/>
              </a:cxn>
              <a:cxn ang="0">
                <a:pos x="97" y="589"/>
              </a:cxn>
              <a:cxn ang="0">
                <a:pos x="143" y="566"/>
              </a:cxn>
              <a:cxn ang="0">
                <a:pos x="204" y="582"/>
              </a:cxn>
              <a:cxn ang="0">
                <a:pos x="264" y="584"/>
              </a:cxn>
              <a:cxn ang="0">
                <a:pos x="266" y="626"/>
              </a:cxn>
              <a:cxn ang="0">
                <a:pos x="278" y="646"/>
              </a:cxn>
              <a:cxn ang="0">
                <a:pos x="337" y="625"/>
              </a:cxn>
              <a:cxn ang="0">
                <a:pos x="367" y="621"/>
              </a:cxn>
              <a:cxn ang="0">
                <a:pos x="403" y="619"/>
              </a:cxn>
              <a:cxn ang="0">
                <a:pos x="415" y="587"/>
              </a:cxn>
              <a:cxn ang="0">
                <a:pos x="408" y="577"/>
              </a:cxn>
              <a:cxn ang="0">
                <a:pos x="433" y="525"/>
              </a:cxn>
              <a:cxn ang="0">
                <a:pos x="395" y="545"/>
              </a:cxn>
              <a:cxn ang="0">
                <a:pos x="401" y="529"/>
              </a:cxn>
              <a:cxn ang="0">
                <a:pos x="417" y="516"/>
              </a:cxn>
              <a:cxn ang="0">
                <a:pos x="431" y="509"/>
              </a:cxn>
              <a:cxn ang="0">
                <a:pos x="452" y="481"/>
              </a:cxn>
              <a:cxn ang="0">
                <a:pos x="472" y="499"/>
              </a:cxn>
              <a:cxn ang="0">
                <a:pos x="534" y="465"/>
              </a:cxn>
              <a:cxn ang="0">
                <a:pos x="525" y="467"/>
              </a:cxn>
              <a:cxn ang="0">
                <a:pos x="523" y="467"/>
              </a:cxn>
              <a:cxn ang="0">
                <a:pos x="523" y="470"/>
              </a:cxn>
              <a:cxn ang="0">
                <a:pos x="513" y="460"/>
              </a:cxn>
              <a:cxn ang="0">
                <a:pos x="534" y="438"/>
              </a:cxn>
              <a:cxn ang="0">
                <a:pos x="488" y="440"/>
              </a:cxn>
              <a:cxn ang="0">
                <a:pos x="520" y="429"/>
              </a:cxn>
              <a:cxn ang="0">
                <a:pos x="529" y="415"/>
              </a:cxn>
              <a:cxn ang="0">
                <a:pos x="568" y="408"/>
              </a:cxn>
              <a:cxn ang="0">
                <a:pos x="607" y="371"/>
              </a:cxn>
              <a:cxn ang="0">
                <a:pos x="633" y="167"/>
              </a:cxn>
              <a:cxn ang="0">
                <a:pos x="507" y="14"/>
              </a:cxn>
              <a:cxn ang="0">
                <a:pos x="530" y="463"/>
              </a:cxn>
              <a:cxn ang="0">
                <a:pos x="525" y="465"/>
              </a:cxn>
              <a:cxn ang="0">
                <a:pos x="527" y="465"/>
              </a:cxn>
              <a:cxn ang="0">
                <a:pos x="443" y="500"/>
              </a:cxn>
              <a:cxn ang="0">
                <a:pos x="388" y="538"/>
              </a:cxn>
              <a:cxn ang="0">
                <a:pos x="422" y="595"/>
              </a:cxn>
              <a:cxn ang="0">
                <a:pos x="415" y="602"/>
              </a:cxn>
            </a:cxnLst>
            <a:rect l="0" t="0" r="r" b="b"/>
            <a:pathLst>
              <a:path w="644" h="655">
                <a:moveTo>
                  <a:pt x="360" y="0"/>
                </a:moveTo>
                <a:lnTo>
                  <a:pt x="356" y="0"/>
                </a:lnTo>
                <a:lnTo>
                  <a:pt x="356" y="4"/>
                </a:lnTo>
                <a:lnTo>
                  <a:pt x="360" y="0"/>
                </a:lnTo>
                <a:lnTo>
                  <a:pt x="365" y="4"/>
                </a:lnTo>
                <a:lnTo>
                  <a:pt x="374" y="4"/>
                </a:lnTo>
                <a:lnTo>
                  <a:pt x="360" y="0"/>
                </a:lnTo>
                <a:close/>
                <a:moveTo>
                  <a:pt x="356" y="0"/>
                </a:moveTo>
                <a:lnTo>
                  <a:pt x="351" y="0"/>
                </a:lnTo>
                <a:lnTo>
                  <a:pt x="356" y="0"/>
                </a:lnTo>
                <a:lnTo>
                  <a:pt x="356" y="0"/>
                </a:lnTo>
                <a:close/>
                <a:moveTo>
                  <a:pt x="433" y="0"/>
                </a:moveTo>
                <a:lnTo>
                  <a:pt x="431" y="0"/>
                </a:lnTo>
                <a:lnTo>
                  <a:pt x="431" y="4"/>
                </a:lnTo>
                <a:lnTo>
                  <a:pt x="436" y="0"/>
                </a:lnTo>
                <a:lnTo>
                  <a:pt x="433" y="0"/>
                </a:lnTo>
                <a:close/>
                <a:moveTo>
                  <a:pt x="436" y="0"/>
                </a:moveTo>
                <a:lnTo>
                  <a:pt x="447" y="5"/>
                </a:lnTo>
                <a:lnTo>
                  <a:pt x="443" y="5"/>
                </a:lnTo>
                <a:lnTo>
                  <a:pt x="442" y="11"/>
                </a:lnTo>
                <a:lnTo>
                  <a:pt x="433" y="9"/>
                </a:lnTo>
                <a:lnTo>
                  <a:pt x="435" y="7"/>
                </a:lnTo>
                <a:lnTo>
                  <a:pt x="422" y="9"/>
                </a:lnTo>
                <a:lnTo>
                  <a:pt x="417" y="7"/>
                </a:lnTo>
                <a:lnTo>
                  <a:pt x="417" y="9"/>
                </a:lnTo>
                <a:lnTo>
                  <a:pt x="406" y="9"/>
                </a:lnTo>
                <a:lnTo>
                  <a:pt x="413" y="7"/>
                </a:lnTo>
                <a:lnTo>
                  <a:pt x="411" y="5"/>
                </a:lnTo>
                <a:lnTo>
                  <a:pt x="410" y="5"/>
                </a:lnTo>
                <a:lnTo>
                  <a:pt x="410" y="5"/>
                </a:lnTo>
                <a:lnTo>
                  <a:pt x="408" y="7"/>
                </a:lnTo>
                <a:lnTo>
                  <a:pt x="408" y="7"/>
                </a:lnTo>
                <a:lnTo>
                  <a:pt x="410" y="5"/>
                </a:lnTo>
                <a:lnTo>
                  <a:pt x="404" y="2"/>
                </a:lnTo>
                <a:lnTo>
                  <a:pt x="401" y="11"/>
                </a:lnTo>
                <a:lnTo>
                  <a:pt x="403" y="5"/>
                </a:lnTo>
                <a:lnTo>
                  <a:pt x="406" y="7"/>
                </a:lnTo>
                <a:lnTo>
                  <a:pt x="406" y="5"/>
                </a:lnTo>
                <a:lnTo>
                  <a:pt x="408" y="7"/>
                </a:lnTo>
                <a:lnTo>
                  <a:pt x="406" y="7"/>
                </a:lnTo>
                <a:lnTo>
                  <a:pt x="406" y="9"/>
                </a:lnTo>
                <a:lnTo>
                  <a:pt x="404" y="11"/>
                </a:lnTo>
                <a:lnTo>
                  <a:pt x="399" y="11"/>
                </a:lnTo>
                <a:lnTo>
                  <a:pt x="399" y="4"/>
                </a:lnTo>
                <a:lnTo>
                  <a:pt x="392" y="4"/>
                </a:lnTo>
                <a:lnTo>
                  <a:pt x="395" y="2"/>
                </a:lnTo>
                <a:lnTo>
                  <a:pt x="390" y="2"/>
                </a:lnTo>
                <a:lnTo>
                  <a:pt x="390" y="5"/>
                </a:lnTo>
                <a:lnTo>
                  <a:pt x="381" y="4"/>
                </a:lnTo>
                <a:lnTo>
                  <a:pt x="374" y="4"/>
                </a:lnTo>
                <a:lnTo>
                  <a:pt x="376" y="4"/>
                </a:lnTo>
                <a:lnTo>
                  <a:pt x="376" y="7"/>
                </a:lnTo>
                <a:lnTo>
                  <a:pt x="369" y="11"/>
                </a:lnTo>
                <a:lnTo>
                  <a:pt x="369" y="5"/>
                </a:lnTo>
                <a:lnTo>
                  <a:pt x="364" y="5"/>
                </a:lnTo>
                <a:lnTo>
                  <a:pt x="360" y="4"/>
                </a:lnTo>
                <a:lnTo>
                  <a:pt x="355" y="7"/>
                </a:lnTo>
                <a:lnTo>
                  <a:pt x="358" y="7"/>
                </a:lnTo>
                <a:lnTo>
                  <a:pt x="353" y="7"/>
                </a:lnTo>
                <a:lnTo>
                  <a:pt x="355" y="5"/>
                </a:lnTo>
                <a:lnTo>
                  <a:pt x="340" y="5"/>
                </a:lnTo>
                <a:lnTo>
                  <a:pt x="342" y="7"/>
                </a:lnTo>
                <a:lnTo>
                  <a:pt x="340" y="9"/>
                </a:lnTo>
                <a:lnTo>
                  <a:pt x="340" y="5"/>
                </a:lnTo>
                <a:lnTo>
                  <a:pt x="333" y="5"/>
                </a:lnTo>
                <a:lnTo>
                  <a:pt x="337" y="9"/>
                </a:lnTo>
                <a:lnTo>
                  <a:pt x="333" y="11"/>
                </a:lnTo>
                <a:lnTo>
                  <a:pt x="332" y="7"/>
                </a:lnTo>
                <a:lnTo>
                  <a:pt x="328" y="11"/>
                </a:lnTo>
                <a:lnTo>
                  <a:pt x="326" y="5"/>
                </a:lnTo>
                <a:lnTo>
                  <a:pt x="321" y="7"/>
                </a:lnTo>
                <a:lnTo>
                  <a:pt x="307" y="21"/>
                </a:lnTo>
                <a:lnTo>
                  <a:pt x="298" y="50"/>
                </a:lnTo>
                <a:lnTo>
                  <a:pt x="298" y="62"/>
                </a:lnTo>
                <a:lnTo>
                  <a:pt x="294" y="66"/>
                </a:lnTo>
                <a:lnTo>
                  <a:pt x="294" y="62"/>
                </a:lnTo>
                <a:lnTo>
                  <a:pt x="291" y="64"/>
                </a:lnTo>
                <a:lnTo>
                  <a:pt x="293" y="66"/>
                </a:lnTo>
                <a:lnTo>
                  <a:pt x="289" y="67"/>
                </a:lnTo>
                <a:lnTo>
                  <a:pt x="289" y="69"/>
                </a:lnTo>
                <a:lnTo>
                  <a:pt x="285" y="69"/>
                </a:lnTo>
                <a:lnTo>
                  <a:pt x="280" y="75"/>
                </a:lnTo>
                <a:lnTo>
                  <a:pt x="282" y="78"/>
                </a:lnTo>
                <a:lnTo>
                  <a:pt x="280" y="78"/>
                </a:lnTo>
                <a:lnTo>
                  <a:pt x="278" y="83"/>
                </a:lnTo>
                <a:lnTo>
                  <a:pt x="280" y="90"/>
                </a:lnTo>
                <a:lnTo>
                  <a:pt x="278" y="85"/>
                </a:lnTo>
                <a:lnTo>
                  <a:pt x="268" y="76"/>
                </a:lnTo>
                <a:lnTo>
                  <a:pt x="257" y="76"/>
                </a:lnTo>
                <a:lnTo>
                  <a:pt x="252" y="78"/>
                </a:lnTo>
                <a:lnTo>
                  <a:pt x="246" y="90"/>
                </a:lnTo>
                <a:lnTo>
                  <a:pt x="253" y="94"/>
                </a:lnTo>
                <a:lnTo>
                  <a:pt x="232" y="112"/>
                </a:lnTo>
                <a:lnTo>
                  <a:pt x="229" y="110"/>
                </a:lnTo>
                <a:lnTo>
                  <a:pt x="229" y="108"/>
                </a:lnTo>
                <a:lnTo>
                  <a:pt x="218" y="110"/>
                </a:lnTo>
                <a:lnTo>
                  <a:pt x="207" y="117"/>
                </a:lnTo>
                <a:lnTo>
                  <a:pt x="200" y="115"/>
                </a:lnTo>
                <a:lnTo>
                  <a:pt x="197" y="121"/>
                </a:lnTo>
                <a:lnTo>
                  <a:pt x="198" y="135"/>
                </a:lnTo>
                <a:lnTo>
                  <a:pt x="191" y="142"/>
                </a:lnTo>
                <a:lnTo>
                  <a:pt x="177" y="144"/>
                </a:lnTo>
                <a:lnTo>
                  <a:pt x="177" y="142"/>
                </a:lnTo>
                <a:lnTo>
                  <a:pt x="168" y="138"/>
                </a:lnTo>
                <a:lnTo>
                  <a:pt x="163" y="142"/>
                </a:lnTo>
                <a:lnTo>
                  <a:pt x="159" y="140"/>
                </a:lnTo>
                <a:lnTo>
                  <a:pt x="149" y="149"/>
                </a:lnTo>
                <a:lnTo>
                  <a:pt x="140" y="146"/>
                </a:lnTo>
                <a:lnTo>
                  <a:pt x="136" y="149"/>
                </a:lnTo>
                <a:lnTo>
                  <a:pt x="133" y="142"/>
                </a:lnTo>
                <a:lnTo>
                  <a:pt x="119" y="149"/>
                </a:lnTo>
                <a:lnTo>
                  <a:pt x="111" y="142"/>
                </a:lnTo>
                <a:lnTo>
                  <a:pt x="99" y="140"/>
                </a:lnTo>
                <a:lnTo>
                  <a:pt x="95" y="146"/>
                </a:lnTo>
                <a:lnTo>
                  <a:pt x="81" y="153"/>
                </a:lnTo>
                <a:lnTo>
                  <a:pt x="69" y="149"/>
                </a:lnTo>
                <a:lnTo>
                  <a:pt x="69" y="151"/>
                </a:lnTo>
                <a:lnTo>
                  <a:pt x="64" y="153"/>
                </a:lnTo>
                <a:lnTo>
                  <a:pt x="58" y="156"/>
                </a:lnTo>
                <a:lnTo>
                  <a:pt x="64" y="161"/>
                </a:lnTo>
                <a:lnTo>
                  <a:pt x="64" y="165"/>
                </a:lnTo>
                <a:lnTo>
                  <a:pt x="58" y="179"/>
                </a:lnTo>
                <a:lnTo>
                  <a:pt x="64" y="185"/>
                </a:lnTo>
                <a:lnTo>
                  <a:pt x="76" y="179"/>
                </a:lnTo>
                <a:lnTo>
                  <a:pt x="79" y="181"/>
                </a:lnTo>
                <a:lnTo>
                  <a:pt x="81" y="188"/>
                </a:lnTo>
                <a:lnTo>
                  <a:pt x="78" y="190"/>
                </a:lnTo>
                <a:lnTo>
                  <a:pt x="83" y="195"/>
                </a:lnTo>
                <a:lnTo>
                  <a:pt x="83" y="199"/>
                </a:lnTo>
                <a:lnTo>
                  <a:pt x="79" y="204"/>
                </a:lnTo>
                <a:lnTo>
                  <a:pt x="95" y="211"/>
                </a:lnTo>
                <a:lnTo>
                  <a:pt x="94" y="218"/>
                </a:lnTo>
                <a:lnTo>
                  <a:pt x="99" y="229"/>
                </a:lnTo>
                <a:lnTo>
                  <a:pt x="95" y="231"/>
                </a:lnTo>
                <a:lnTo>
                  <a:pt x="92" y="241"/>
                </a:lnTo>
                <a:lnTo>
                  <a:pt x="94" y="243"/>
                </a:lnTo>
                <a:lnTo>
                  <a:pt x="81" y="252"/>
                </a:lnTo>
                <a:lnTo>
                  <a:pt x="79" y="252"/>
                </a:lnTo>
                <a:lnTo>
                  <a:pt x="81" y="256"/>
                </a:lnTo>
                <a:lnTo>
                  <a:pt x="74" y="263"/>
                </a:lnTo>
                <a:lnTo>
                  <a:pt x="60" y="266"/>
                </a:lnTo>
                <a:lnTo>
                  <a:pt x="62" y="268"/>
                </a:lnTo>
                <a:lnTo>
                  <a:pt x="60" y="275"/>
                </a:lnTo>
                <a:lnTo>
                  <a:pt x="65" y="279"/>
                </a:lnTo>
                <a:lnTo>
                  <a:pt x="64" y="282"/>
                </a:lnTo>
                <a:lnTo>
                  <a:pt x="67" y="284"/>
                </a:lnTo>
                <a:lnTo>
                  <a:pt x="69" y="291"/>
                </a:lnTo>
                <a:lnTo>
                  <a:pt x="55" y="293"/>
                </a:lnTo>
                <a:lnTo>
                  <a:pt x="56" y="295"/>
                </a:lnTo>
                <a:lnTo>
                  <a:pt x="49" y="305"/>
                </a:lnTo>
                <a:lnTo>
                  <a:pt x="51" y="312"/>
                </a:lnTo>
                <a:lnTo>
                  <a:pt x="49" y="318"/>
                </a:lnTo>
                <a:lnTo>
                  <a:pt x="42" y="319"/>
                </a:lnTo>
                <a:lnTo>
                  <a:pt x="37" y="312"/>
                </a:lnTo>
                <a:lnTo>
                  <a:pt x="32" y="311"/>
                </a:lnTo>
                <a:lnTo>
                  <a:pt x="19" y="314"/>
                </a:lnTo>
                <a:lnTo>
                  <a:pt x="24" y="332"/>
                </a:lnTo>
                <a:lnTo>
                  <a:pt x="17" y="346"/>
                </a:lnTo>
                <a:lnTo>
                  <a:pt x="23" y="348"/>
                </a:lnTo>
                <a:lnTo>
                  <a:pt x="28" y="351"/>
                </a:lnTo>
                <a:lnTo>
                  <a:pt x="26" y="362"/>
                </a:lnTo>
                <a:lnTo>
                  <a:pt x="24" y="364"/>
                </a:lnTo>
                <a:lnTo>
                  <a:pt x="26" y="369"/>
                </a:lnTo>
                <a:lnTo>
                  <a:pt x="33" y="371"/>
                </a:lnTo>
                <a:lnTo>
                  <a:pt x="37" y="382"/>
                </a:lnTo>
                <a:lnTo>
                  <a:pt x="33" y="389"/>
                </a:lnTo>
                <a:lnTo>
                  <a:pt x="28" y="394"/>
                </a:lnTo>
                <a:lnTo>
                  <a:pt x="17" y="408"/>
                </a:lnTo>
                <a:lnTo>
                  <a:pt x="24" y="412"/>
                </a:lnTo>
                <a:lnTo>
                  <a:pt x="24" y="419"/>
                </a:lnTo>
                <a:lnTo>
                  <a:pt x="23" y="421"/>
                </a:lnTo>
                <a:lnTo>
                  <a:pt x="24" y="424"/>
                </a:lnTo>
                <a:lnTo>
                  <a:pt x="19" y="428"/>
                </a:lnTo>
                <a:lnTo>
                  <a:pt x="24" y="440"/>
                </a:lnTo>
                <a:lnTo>
                  <a:pt x="23" y="442"/>
                </a:lnTo>
                <a:lnTo>
                  <a:pt x="21" y="447"/>
                </a:lnTo>
                <a:lnTo>
                  <a:pt x="17" y="447"/>
                </a:lnTo>
                <a:lnTo>
                  <a:pt x="17" y="453"/>
                </a:lnTo>
                <a:lnTo>
                  <a:pt x="16" y="453"/>
                </a:lnTo>
                <a:lnTo>
                  <a:pt x="10" y="467"/>
                </a:lnTo>
                <a:lnTo>
                  <a:pt x="12" y="470"/>
                </a:lnTo>
                <a:lnTo>
                  <a:pt x="17" y="470"/>
                </a:lnTo>
                <a:lnTo>
                  <a:pt x="23" y="476"/>
                </a:lnTo>
                <a:lnTo>
                  <a:pt x="32" y="477"/>
                </a:lnTo>
                <a:lnTo>
                  <a:pt x="35" y="481"/>
                </a:lnTo>
                <a:lnTo>
                  <a:pt x="42" y="483"/>
                </a:lnTo>
                <a:lnTo>
                  <a:pt x="53" y="499"/>
                </a:lnTo>
                <a:lnTo>
                  <a:pt x="53" y="502"/>
                </a:lnTo>
                <a:lnTo>
                  <a:pt x="49" y="500"/>
                </a:lnTo>
                <a:lnTo>
                  <a:pt x="49" y="499"/>
                </a:lnTo>
                <a:lnTo>
                  <a:pt x="42" y="509"/>
                </a:lnTo>
                <a:lnTo>
                  <a:pt x="28" y="504"/>
                </a:lnTo>
                <a:lnTo>
                  <a:pt x="24" y="508"/>
                </a:lnTo>
                <a:lnTo>
                  <a:pt x="19" y="506"/>
                </a:lnTo>
                <a:lnTo>
                  <a:pt x="12" y="495"/>
                </a:lnTo>
                <a:lnTo>
                  <a:pt x="14" y="492"/>
                </a:lnTo>
                <a:lnTo>
                  <a:pt x="12" y="488"/>
                </a:lnTo>
                <a:lnTo>
                  <a:pt x="7" y="490"/>
                </a:lnTo>
                <a:lnTo>
                  <a:pt x="0" y="495"/>
                </a:lnTo>
                <a:lnTo>
                  <a:pt x="5" y="506"/>
                </a:lnTo>
                <a:lnTo>
                  <a:pt x="8" y="504"/>
                </a:lnTo>
                <a:lnTo>
                  <a:pt x="16" y="513"/>
                </a:lnTo>
                <a:lnTo>
                  <a:pt x="14" y="516"/>
                </a:lnTo>
                <a:lnTo>
                  <a:pt x="19" y="527"/>
                </a:lnTo>
                <a:lnTo>
                  <a:pt x="35" y="536"/>
                </a:lnTo>
                <a:lnTo>
                  <a:pt x="42" y="532"/>
                </a:lnTo>
                <a:lnTo>
                  <a:pt x="46" y="539"/>
                </a:lnTo>
                <a:lnTo>
                  <a:pt x="48" y="538"/>
                </a:lnTo>
                <a:lnTo>
                  <a:pt x="49" y="541"/>
                </a:lnTo>
                <a:lnTo>
                  <a:pt x="51" y="545"/>
                </a:lnTo>
                <a:lnTo>
                  <a:pt x="48" y="550"/>
                </a:lnTo>
                <a:lnTo>
                  <a:pt x="53" y="555"/>
                </a:lnTo>
                <a:lnTo>
                  <a:pt x="53" y="563"/>
                </a:lnTo>
                <a:lnTo>
                  <a:pt x="58" y="563"/>
                </a:lnTo>
                <a:lnTo>
                  <a:pt x="58" y="564"/>
                </a:lnTo>
                <a:lnTo>
                  <a:pt x="62" y="563"/>
                </a:lnTo>
                <a:lnTo>
                  <a:pt x="64" y="566"/>
                </a:lnTo>
                <a:lnTo>
                  <a:pt x="62" y="570"/>
                </a:lnTo>
                <a:lnTo>
                  <a:pt x="60" y="568"/>
                </a:lnTo>
                <a:lnTo>
                  <a:pt x="60" y="573"/>
                </a:lnTo>
                <a:lnTo>
                  <a:pt x="55" y="571"/>
                </a:lnTo>
                <a:lnTo>
                  <a:pt x="56" y="577"/>
                </a:lnTo>
                <a:lnTo>
                  <a:pt x="55" y="580"/>
                </a:lnTo>
                <a:lnTo>
                  <a:pt x="60" y="595"/>
                </a:lnTo>
                <a:lnTo>
                  <a:pt x="65" y="596"/>
                </a:lnTo>
                <a:lnTo>
                  <a:pt x="65" y="584"/>
                </a:lnTo>
                <a:lnTo>
                  <a:pt x="78" y="591"/>
                </a:lnTo>
                <a:lnTo>
                  <a:pt x="81" y="587"/>
                </a:lnTo>
                <a:lnTo>
                  <a:pt x="90" y="591"/>
                </a:lnTo>
                <a:lnTo>
                  <a:pt x="97" y="589"/>
                </a:lnTo>
                <a:lnTo>
                  <a:pt x="101" y="587"/>
                </a:lnTo>
                <a:lnTo>
                  <a:pt x="101" y="586"/>
                </a:lnTo>
                <a:lnTo>
                  <a:pt x="113" y="579"/>
                </a:lnTo>
                <a:lnTo>
                  <a:pt x="117" y="580"/>
                </a:lnTo>
                <a:lnTo>
                  <a:pt x="119" y="580"/>
                </a:lnTo>
                <a:lnTo>
                  <a:pt x="127" y="577"/>
                </a:lnTo>
                <a:lnTo>
                  <a:pt x="129" y="579"/>
                </a:lnTo>
                <a:lnTo>
                  <a:pt x="131" y="571"/>
                </a:lnTo>
                <a:lnTo>
                  <a:pt x="142" y="570"/>
                </a:lnTo>
                <a:lnTo>
                  <a:pt x="143" y="566"/>
                </a:lnTo>
                <a:lnTo>
                  <a:pt x="147" y="568"/>
                </a:lnTo>
                <a:lnTo>
                  <a:pt x="149" y="566"/>
                </a:lnTo>
                <a:lnTo>
                  <a:pt x="152" y="564"/>
                </a:lnTo>
                <a:lnTo>
                  <a:pt x="154" y="557"/>
                </a:lnTo>
                <a:lnTo>
                  <a:pt x="165" y="557"/>
                </a:lnTo>
                <a:lnTo>
                  <a:pt x="168" y="555"/>
                </a:lnTo>
                <a:lnTo>
                  <a:pt x="193" y="559"/>
                </a:lnTo>
                <a:lnTo>
                  <a:pt x="195" y="575"/>
                </a:lnTo>
                <a:lnTo>
                  <a:pt x="204" y="579"/>
                </a:lnTo>
                <a:lnTo>
                  <a:pt x="204" y="582"/>
                </a:lnTo>
                <a:lnTo>
                  <a:pt x="209" y="587"/>
                </a:lnTo>
                <a:lnTo>
                  <a:pt x="216" y="591"/>
                </a:lnTo>
                <a:lnTo>
                  <a:pt x="222" y="591"/>
                </a:lnTo>
                <a:lnTo>
                  <a:pt x="222" y="587"/>
                </a:lnTo>
                <a:lnTo>
                  <a:pt x="232" y="584"/>
                </a:lnTo>
                <a:lnTo>
                  <a:pt x="234" y="584"/>
                </a:lnTo>
                <a:lnTo>
                  <a:pt x="250" y="582"/>
                </a:lnTo>
                <a:lnTo>
                  <a:pt x="250" y="582"/>
                </a:lnTo>
                <a:lnTo>
                  <a:pt x="257" y="579"/>
                </a:lnTo>
                <a:lnTo>
                  <a:pt x="264" y="584"/>
                </a:lnTo>
                <a:lnTo>
                  <a:pt x="268" y="589"/>
                </a:lnTo>
                <a:lnTo>
                  <a:pt x="264" y="591"/>
                </a:lnTo>
                <a:lnTo>
                  <a:pt x="269" y="593"/>
                </a:lnTo>
                <a:lnTo>
                  <a:pt x="275" y="607"/>
                </a:lnTo>
                <a:lnTo>
                  <a:pt x="280" y="605"/>
                </a:lnTo>
                <a:lnTo>
                  <a:pt x="287" y="616"/>
                </a:lnTo>
                <a:lnTo>
                  <a:pt x="284" y="616"/>
                </a:lnTo>
                <a:lnTo>
                  <a:pt x="269" y="621"/>
                </a:lnTo>
                <a:lnTo>
                  <a:pt x="268" y="626"/>
                </a:lnTo>
                <a:lnTo>
                  <a:pt x="266" y="626"/>
                </a:lnTo>
                <a:lnTo>
                  <a:pt x="264" y="623"/>
                </a:lnTo>
                <a:lnTo>
                  <a:pt x="264" y="626"/>
                </a:lnTo>
                <a:lnTo>
                  <a:pt x="261" y="626"/>
                </a:lnTo>
                <a:lnTo>
                  <a:pt x="262" y="632"/>
                </a:lnTo>
                <a:lnTo>
                  <a:pt x="259" y="632"/>
                </a:lnTo>
                <a:lnTo>
                  <a:pt x="261" y="635"/>
                </a:lnTo>
                <a:lnTo>
                  <a:pt x="255" y="637"/>
                </a:lnTo>
                <a:lnTo>
                  <a:pt x="255" y="639"/>
                </a:lnTo>
                <a:lnTo>
                  <a:pt x="275" y="651"/>
                </a:lnTo>
                <a:lnTo>
                  <a:pt x="278" y="646"/>
                </a:lnTo>
                <a:lnTo>
                  <a:pt x="285" y="644"/>
                </a:lnTo>
                <a:lnTo>
                  <a:pt x="289" y="653"/>
                </a:lnTo>
                <a:lnTo>
                  <a:pt x="294" y="655"/>
                </a:lnTo>
                <a:lnTo>
                  <a:pt x="314" y="650"/>
                </a:lnTo>
                <a:lnTo>
                  <a:pt x="317" y="634"/>
                </a:lnTo>
                <a:lnTo>
                  <a:pt x="316" y="632"/>
                </a:lnTo>
                <a:lnTo>
                  <a:pt x="319" y="630"/>
                </a:lnTo>
                <a:lnTo>
                  <a:pt x="333" y="630"/>
                </a:lnTo>
                <a:lnTo>
                  <a:pt x="342" y="626"/>
                </a:lnTo>
                <a:lnTo>
                  <a:pt x="337" y="625"/>
                </a:lnTo>
                <a:lnTo>
                  <a:pt x="333" y="616"/>
                </a:lnTo>
                <a:lnTo>
                  <a:pt x="332" y="614"/>
                </a:lnTo>
                <a:lnTo>
                  <a:pt x="328" y="612"/>
                </a:lnTo>
                <a:lnTo>
                  <a:pt x="333" y="614"/>
                </a:lnTo>
                <a:lnTo>
                  <a:pt x="335" y="619"/>
                </a:lnTo>
                <a:lnTo>
                  <a:pt x="339" y="625"/>
                </a:lnTo>
                <a:lnTo>
                  <a:pt x="342" y="623"/>
                </a:lnTo>
                <a:lnTo>
                  <a:pt x="346" y="628"/>
                </a:lnTo>
                <a:lnTo>
                  <a:pt x="351" y="628"/>
                </a:lnTo>
                <a:lnTo>
                  <a:pt x="367" y="621"/>
                </a:lnTo>
                <a:lnTo>
                  <a:pt x="362" y="623"/>
                </a:lnTo>
                <a:lnTo>
                  <a:pt x="365" y="621"/>
                </a:lnTo>
                <a:lnTo>
                  <a:pt x="356" y="619"/>
                </a:lnTo>
                <a:lnTo>
                  <a:pt x="358" y="616"/>
                </a:lnTo>
                <a:lnTo>
                  <a:pt x="353" y="616"/>
                </a:lnTo>
                <a:lnTo>
                  <a:pt x="348" y="612"/>
                </a:lnTo>
                <a:lnTo>
                  <a:pt x="364" y="616"/>
                </a:lnTo>
                <a:lnTo>
                  <a:pt x="369" y="614"/>
                </a:lnTo>
                <a:lnTo>
                  <a:pt x="381" y="616"/>
                </a:lnTo>
                <a:lnTo>
                  <a:pt x="403" y="619"/>
                </a:lnTo>
                <a:lnTo>
                  <a:pt x="408" y="619"/>
                </a:lnTo>
                <a:lnTo>
                  <a:pt x="424" y="605"/>
                </a:lnTo>
                <a:lnTo>
                  <a:pt x="415" y="603"/>
                </a:lnTo>
                <a:lnTo>
                  <a:pt x="411" y="596"/>
                </a:lnTo>
                <a:lnTo>
                  <a:pt x="408" y="598"/>
                </a:lnTo>
                <a:lnTo>
                  <a:pt x="411" y="593"/>
                </a:lnTo>
                <a:lnTo>
                  <a:pt x="403" y="595"/>
                </a:lnTo>
                <a:lnTo>
                  <a:pt x="415" y="587"/>
                </a:lnTo>
                <a:lnTo>
                  <a:pt x="411" y="584"/>
                </a:lnTo>
                <a:lnTo>
                  <a:pt x="415" y="587"/>
                </a:lnTo>
                <a:lnTo>
                  <a:pt x="427" y="587"/>
                </a:lnTo>
                <a:lnTo>
                  <a:pt x="426" y="580"/>
                </a:lnTo>
                <a:lnTo>
                  <a:pt x="404" y="577"/>
                </a:lnTo>
                <a:lnTo>
                  <a:pt x="399" y="571"/>
                </a:lnTo>
                <a:lnTo>
                  <a:pt x="392" y="575"/>
                </a:lnTo>
                <a:lnTo>
                  <a:pt x="388" y="573"/>
                </a:lnTo>
                <a:lnTo>
                  <a:pt x="387" y="570"/>
                </a:lnTo>
                <a:lnTo>
                  <a:pt x="394" y="568"/>
                </a:lnTo>
                <a:lnTo>
                  <a:pt x="399" y="568"/>
                </a:lnTo>
                <a:lnTo>
                  <a:pt x="408" y="577"/>
                </a:lnTo>
                <a:lnTo>
                  <a:pt x="410" y="575"/>
                </a:lnTo>
                <a:lnTo>
                  <a:pt x="424" y="577"/>
                </a:lnTo>
                <a:lnTo>
                  <a:pt x="436" y="577"/>
                </a:lnTo>
                <a:lnTo>
                  <a:pt x="445" y="570"/>
                </a:lnTo>
                <a:lnTo>
                  <a:pt x="443" y="559"/>
                </a:lnTo>
                <a:lnTo>
                  <a:pt x="447" y="550"/>
                </a:lnTo>
                <a:lnTo>
                  <a:pt x="443" y="541"/>
                </a:lnTo>
                <a:lnTo>
                  <a:pt x="447" y="531"/>
                </a:lnTo>
                <a:lnTo>
                  <a:pt x="442" y="524"/>
                </a:lnTo>
                <a:lnTo>
                  <a:pt x="433" y="525"/>
                </a:lnTo>
                <a:lnTo>
                  <a:pt x="420" y="538"/>
                </a:lnTo>
                <a:lnTo>
                  <a:pt x="411" y="536"/>
                </a:lnTo>
                <a:lnTo>
                  <a:pt x="406" y="538"/>
                </a:lnTo>
                <a:lnTo>
                  <a:pt x="406" y="541"/>
                </a:lnTo>
                <a:lnTo>
                  <a:pt x="399" y="543"/>
                </a:lnTo>
                <a:lnTo>
                  <a:pt x="397" y="548"/>
                </a:lnTo>
                <a:lnTo>
                  <a:pt x="392" y="550"/>
                </a:lnTo>
                <a:lnTo>
                  <a:pt x="392" y="548"/>
                </a:lnTo>
                <a:lnTo>
                  <a:pt x="394" y="548"/>
                </a:lnTo>
                <a:lnTo>
                  <a:pt x="395" y="545"/>
                </a:lnTo>
                <a:lnTo>
                  <a:pt x="399" y="541"/>
                </a:lnTo>
                <a:lnTo>
                  <a:pt x="385" y="539"/>
                </a:lnTo>
                <a:lnTo>
                  <a:pt x="378" y="532"/>
                </a:lnTo>
                <a:lnTo>
                  <a:pt x="383" y="536"/>
                </a:lnTo>
                <a:lnTo>
                  <a:pt x="385" y="529"/>
                </a:lnTo>
                <a:lnTo>
                  <a:pt x="390" y="532"/>
                </a:lnTo>
                <a:lnTo>
                  <a:pt x="394" y="531"/>
                </a:lnTo>
                <a:lnTo>
                  <a:pt x="395" y="529"/>
                </a:lnTo>
                <a:lnTo>
                  <a:pt x="397" y="527"/>
                </a:lnTo>
                <a:lnTo>
                  <a:pt x="401" y="529"/>
                </a:lnTo>
                <a:lnTo>
                  <a:pt x="401" y="525"/>
                </a:lnTo>
                <a:lnTo>
                  <a:pt x="404" y="529"/>
                </a:lnTo>
                <a:lnTo>
                  <a:pt x="404" y="525"/>
                </a:lnTo>
                <a:lnTo>
                  <a:pt x="411" y="529"/>
                </a:lnTo>
                <a:lnTo>
                  <a:pt x="420" y="527"/>
                </a:lnTo>
                <a:lnTo>
                  <a:pt x="419" y="524"/>
                </a:lnTo>
                <a:lnTo>
                  <a:pt x="422" y="525"/>
                </a:lnTo>
                <a:lnTo>
                  <a:pt x="429" y="520"/>
                </a:lnTo>
                <a:lnTo>
                  <a:pt x="422" y="516"/>
                </a:lnTo>
                <a:lnTo>
                  <a:pt x="417" y="516"/>
                </a:lnTo>
                <a:lnTo>
                  <a:pt x="417" y="515"/>
                </a:lnTo>
                <a:lnTo>
                  <a:pt x="422" y="515"/>
                </a:lnTo>
                <a:lnTo>
                  <a:pt x="415" y="513"/>
                </a:lnTo>
                <a:lnTo>
                  <a:pt x="422" y="513"/>
                </a:lnTo>
                <a:lnTo>
                  <a:pt x="422" y="515"/>
                </a:lnTo>
                <a:lnTo>
                  <a:pt x="431" y="515"/>
                </a:lnTo>
                <a:lnTo>
                  <a:pt x="426" y="509"/>
                </a:lnTo>
                <a:lnTo>
                  <a:pt x="424" y="504"/>
                </a:lnTo>
                <a:lnTo>
                  <a:pt x="431" y="511"/>
                </a:lnTo>
                <a:lnTo>
                  <a:pt x="431" y="509"/>
                </a:lnTo>
                <a:lnTo>
                  <a:pt x="433" y="499"/>
                </a:lnTo>
                <a:lnTo>
                  <a:pt x="435" y="500"/>
                </a:lnTo>
                <a:lnTo>
                  <a:pt x="442" y="499"/>
                </a:lnTo>
                <a:lnTo>
                  <a:pt x="440" y="497"/>
                </a:lnTo>
                <a:lnTo>
                  <a:pt x="451" y="495"/>
                </a:lnTo>
                <a:lnTo>
                  <a:pt x="443" y="492"/>
                </a:lnTo>
                <a:lnTo>
                  <a:pt x="449" y="492"/>
                </a:lnTo>
                <a:lnTo>
                  <a:pt x="445" y="486"/>
                </a:lnTo>
                <a:lnTo>
                  <a:pt x="454" y="493"/>
                </a:lnTo>
                <a:lnTo>
                  <a:pt x="452" y="481"/>
                </a:lnTo>
                <a:lnTo>
                  <a:pt x="456" y="484"/>
                </a:lnTo>
                <a:lnTo>
                  <a:pt x="454" y="488"/>
                </a:lnTo>
                <a:lnTo>
                  <a:pt x="458" y="493"/>
                </a:lnTo>
                <a:lnTo>
                  <a:pt x="465" y="497"/>
                </a:lnTo>
                <a:lnTo>
                  <a:pt x="474" y="495"/>
                </a:lnTo>
                <a:lnTo>
                  <a:pt x="474" y="492"/>
                </a:lnTo>
                <a:lnTo>
                  <a:pt x="475" y="490"/>
                </a:lnTo>
                <a:lnTo>
                  <a:pt x="475" y="493"/>
                </a:lnTo>
                <a:lnTo>
                  <a:pt x="472" y="497"/>
                </a:lnTo>
                <a:lnTo>
                  <a:pt x="472" y="499"/>
                </a:lnTo>
                <a:lnTo>
                  <a:pt x="463" y="499"/>
                </a:lnTo>
                <a:lnTo>
                  <a:pt x="468" y="504"/>
                </a:lnTo>
                <a:lnTo>
                  <a:pt x="470" y="511"/>
                </a:lnTo>
                <a:lnTo>
                  <a:pt x="466" y="504"/>
                </a:lnTo>
                <a:lnTo>
                  <a:pt x="470" y="511"/>
                </a:lnTo>
                <a:lnTo>
                  <a:pt x="484" y="509"/>
                </a:lnTo>
                <a:lnTo>
                  <a:pt x="493" y="508"/>
                </a:lnTo>
                <a:lnTo>
                  <a:pt x="520" y="490"/>
                </a:lnTo>
                <a:lnTo>
                  <a:pt x="532" y="472"/>
                </a:lnTo>
                <a:lnTo>
                  <a:pt x="534" y="465"/>
                </a:lnTo>
                <a:lnTo>
                  <a:pt x="527" y="465"/>
                </a:lnTo>
                <a:lnTo>
                  <a:pt x="529" y="469"/>
                </a:lnTo>
                <a:lnTo>
                  <a:pt x="527" y="469"/>
                </a:lnTo>
                <a:lnTo>
                  <a:pt x="527" y="469"/>
                </a:lnTo>
                <a:lnTo>
                  <a:pt x="527" y="469"/>
                </a:lnTo>
                <a:lnTo>
                  <a:pt x="527" y="469"/>
                </a:lnTo>
                <a:lnTo>
                  <a:pt x="527" y="469"/>
                </a:lnTo>
                <a:lnTo>
                  <a:pt x="527" y="469"/>
                </a:lnTo>
                <a:lnTo>
                  <a:pt x="527" y="467"/>
                </a:lnTo>
                <a:lnTo>
                  <a:pt x="525" y="467"/>
                </a:lnTo>
                <a:lnTo>
                  <a:pt x="525" y="467"/>
                </a:lnTo>
                <a:lnTo>
                  <a:pt x="525" y="467"/>
                </a:lnTo>
                <a:lnTo>
                  <a:pt x="525" y="467"/>
                </a:lnTo>
                <a:lnTo>
                  <a:pt x="523" y="467"/>
                </a:lnTo>
                <a:lnTo>
                  <a:pt x="523" y="467"/>
                </a:lnTo>
                <a:lnTo>
                  <a:pt x="523" y="467"/>
                </a:lnTo>
                <a:lnTo>
                  <a:pt x="523" y="467"/>
                </a:lnTo>
                <a:lnTo>
                  <a:pt x="523" y="467"/>
                </a:lnTo>
                <a:lnTo>
                  <a:pt x="523" y="467"/>
                </a:lnTo>
                <a:lnTo>
                  <a:pt x="523" y="467"/>
                </a:lnTo>
                <a:lnTo>
                  <a:pt x="525" y="469"/>
                </a:lnTo>
                <a:lnTo>
                  <a:pt x="525" y="469"/>
                </a:lnTo>
                <a:lnTo>
                  <a:pt x="525" y="469"/>
                </a:lnTo>
                <a:lnTo>
                  <a:pt x="527" y="469"/>
                </a:lnTo>
                <a:lnTo>
                  <a:pt x="527" y="470"/>
                </a:lnTo>
                <a:lnTo>
                  <a:pt x="527" y="470"/>
                </a:lnTo>
                <a:lnTo>
                  <a:pt x="527" y="470"/>
                </a:lnTo>
                <a:lnTo>
                  <a:pt x="523" y="470"/>
                </a:lnTo>
                <a:lnTo>
                  <a:pt x="523" y="474"/>
                </a:lnTo>
                <a:lnTo>
                  <a:pt x="523" y="470"/>
                </a:lnTo>
                <a:lnTo>
                  <a:pt x="520" y="470"/>
                </a:lnTo>
                <a:lnTo>
                  <a:pt x="518" y="474"/>
                </a:lnTo>
                <a:lnTo>
                  <a:pt x="518" y="467"/>
                </a:lnTo>
                <a:lnTo>
                  <a:pt x="513" y="469"/>
                </a:lnTo>
                <a:lnTo>
                  <a:pt x="516" y="463"/>
                </a:lnTo>
                <a:lnTo>
                  <a:pt x="513" y="467"/>
                </a:lnTo>
                <a:lnTo>
                  <a:pt x="504" y="467"/>
                </a:lnTo>
                <a:lnTo>
                  <a:pt x="513" y="465"/>
                </a:lnTo>
                <a:lnTo>
                  <a:pt x="509" y="461"/>
                </a:lnTo>
                <a:lnTo>
                  <a:pt x="513" y="460"/>
                </a:lnTo>
                <a:lnTo>
                  <a:pt x="516" y="460"/>
                </a:lnTo>
                <a:lnTo>
                  <a:pt x="513" y="456"/>
                </a:lnTo>
                <a:lnTo>
                  <a:pt x="516" y="454"/>
                </a:lnTo>
                <a:lnTo>
                  <a:pt x="518" y="454"/>
                </a:lnTo>
                <a:lnTo>
                  <a:pt x="518" y="454"/>
                </a:lnTo>
                <a:lnTo>
                  <a:pt x="518" y="454"/>
                </a:lnTo>
                <a:lnTo>
                  <a:pt x="522" y="456"/>
                </a:lnTo>
                <a:lnTo>
                  <a:pt x="523" y="447"/>
                </a:lnTo>
                <a:lnTo>
                  <a:pt x="530" y="440"/>
                </a:lnTo>
                <a:lnTo>
                  <a:pt x="534" y="438"/>
                </a:lnTo>
                <a:lnTo>
                  <a:pt x="532" y="433"/>
                </a:lnTo>
                <a:lnTo>
                  <a:pt x="529" y="438"/>
                </a:lnTo>
                <a:lnTo>
                  <a:pt x="522" y="435"/>
                </a:lnTo>
                <a:lnTo>
                  <a:pt x="516" y="438"/>
                </a:lnTo>
                <a:lnTo>
                  <a:pt x="513" y="438"/>
                </a:lnTo>
                <a:lnTo>
                  <a:pt x="513" y="437"/>
                </a:lnTo>
                <a:lnTo>
                  <a:pt x="506" y="438"/>
                </a:lnTo>
                <a:lnTo>
                  <a:pt x="504" y="438"/>
                </a:lnTo>
                <a:lnTo>
                  <a:pt x="500" y="435"/>
                </a:lnTo>
                <a:lnTo>
                  <a:pt x="488" y="440"/>
                </a:lnTo>
                <a:lnTo>
                  <a:pt x="472" y="438"/>
                </a:lnTo>
                <a:lnTo>
                  <a:pt x="468" y="431"/>
                </a:lnTo>
                <a:lnTo>
                  <a:pt x="472" y="437"/>
                </a:lnTo>
                <a:lnTo>
                  <a:pt x="479" y="431"/>
                </a:lnTo>
                <a:lnTo>
                  <a:pt x="490" y="433"/>
                </a:lnTo>
                <a:lnTo>
                  <a:pt x="498" y="426"/>
                </a:lnTo>
                <a:lnTo>
                  <a:pt x="506" y="431"/>
                </a:lnTo>
                <a:lnTo>
                  <a:pt x="511" y="431"/>
                </a:lnTo>
                <a:lnTo>
                  <a:pt x="513" y="433"/>
                </a:lnTo>
                <a:lnTo>
                  <a:pt x="520" y="429"/>
                </a:lnTo>
                <a:lnTo>
                  <a:pt x="529" y="431"/>
                </a:lnTo>
                <a:lnTo>
                  <a:pt x="525" y="417"/>
                </a:lnTo>
                <a:lnTo>
                  <a:pt x="511" y="413"/>
                </a:lnTo>
                <a:lnTo>
                  <a:pt x="500" y="408"/>
                </a:lnTo>
                <a:lnTo>
                  <a:pt x="495" y="399"/>
                </a:lnTo>
                <a:lnTo>
                  <a:pt x="502" y="405"/>
                </a:lnTo>
                <a:lnTo>
                  <a:pt x="511" y="410"/>
                </a:lnTo>
                <a:lnTo>
                  <a:pt x="523" y="413"/>
                </a:lnTo>
                <a:lnTo>
                  <a:pt x="523" y="412"/>
                </a:lnTo>
                <a:lnTo>
                  <a:pt x="529" y="415"/>
                </a:lnTo>
                <a:lnTo>
                  <a:pt x="530" y="426"/>
                </a:lnTo>
                <a:lnTo>
                  <a:pt x="539" y="433"/>
                </a:lnTo>
                <a:lnTo>
                  <a:pt x="539" y="440"/>
                </a:lnTo>
                <a:lnTo>
                  <a:pt x="546" y="429"/>
                </a:lnTo>
                <a:lnTo>
                  <a:pt x="557" y="421"/>
                </a:lnTo>
                <a:lnTo>
                  <a:pt x="557" y="415"/>
                </a:lnTo>
                <a:lnTo>
                  <a:pt x="550" y="408"/>
                </a:lnTo>
                <a:lnTo>
                  <a:pt x="557" y="412"/>
                </a:lnTo>
                <a:lnTo>
                  <a:pt x="559" y="415"/>
                </a:lnTo>
                <a:lnTo>
                  <a:pt x="568" y="408"/>
                </a:lnTo>
                <a:lnTo>
                  <a:pt x="575" y="390"/>
                </a:lnTo>
                <a:lnTo>
                  <a:pt x="573" y="390"/>
                </a:lnTo>
                <a:lnTo>
                  <a:pt x="585" y="380"/>
                </a:lnTo>
                <a:lnTo>
                  <a:pt x="587" y="380"/>
                </a:lnTo>
                <a:lnTo>
                  <a:pt x="589" y="376"/>
                </a:lnTo>
                <a:lnTo>
                  <a:pt x="598" y="374"/>
                </a:lnTo>
                <a:lnTo>
                  <a:pt x="582" y="385"/>
                </a:lnTo>
                <a:lnTo>
                  <a:pt x="575" y="392"/>
                </a:lnTo>
                <a:lnTo>
                  <a:pt x="582" y="385"/>
                </a:lnTo>
                <a:lnTo>
                  <a:pt x="607" y="371"/>
                </a:lnTo>
                <a:lnTo>
                  <a:pt x="614" y="328"/>
                </a:lnTo>
                <a:lnTo>
                  <a:pt x="614" y="293"/>
                </a:lnTo>
                <a:lnTo>
                  <a:pt x="623" y="275"/>
                </a:lnTo>
                <a:lnTo>
                  <a:pt x="624" y="273"/>
                </a:lnTo>
                <a:lnTo>
                  <a:pt x="637" y="236"/>
                </a:lnTo>
                <a:lnTo>
                  <a:pt x="637" y="218"/>
                </a:lnTo>
                <a:lnTo>
                  <a:pt x="642" y="206"/>
                </a:lnTo>
                <a:lnTo>
                  <a:pt x="644" y="202"/>
                </a:lnTo>
                <a:lnTo>
                  <a:pt x="637" y="181"/>
                </a:lnTo>
                <a:lnTo>
                  <a:pt x="633" y="167"/>
                </a:lnTo>
                <a:lnTo>
                  <a:pt x="635" y="163"/>
                </a:lnTo>
                <a:lnTo>
                  <a:pt x="635" y="161"/>
                </a:lnTo>
                <a:lnTo>
                  <a:pt x="637" y="163"/>
                </a:lnTo>
                <a:lnTo>
                  <a:pt x="633" y="131"/>
                </a:lnTo>
                <a:lnTo>
                  <a:pt x="623" y="103"/>
                </a:lnTo>
                <a:lnTo>
                  <a:pt x="616" y="92"/>
                </a:lnTo>
                <a:lnTo>
                  <a:pt x="591" y="67"/>
                </a:lnTo>
                <a:lnTo>
                  <a:pt x="550" y="35"/>
                </a:lnTo>
                <a:lnTo>
                  <a:pt x="527" y="21"/>
                </a:lnTo>
                <a:lnTo>
                  <a:pt x="507" y="14"/>
                </a:lnTo>
                <a:lnTo>
                  <a:pt x="472" y="11"/>
                </a:lnTo>
                <a:lnTo>
                  <a:pt x="436" y="0"/>
                </a:lnTo>
                <a:close/>
                <a:moveTo>
                  <a:pt x="518" y="454"/>
                </a:moveTo>
                <a:lnTo>
                  <a:pt x="518" y="454"/>
                </a:lnTo>
                <a:lnTo>
                  <a:pt x="518" y="460"/>
                </a:lnTo>
                <a:lnTo>
                  <a:pt x="522" y="458"/>
                </a:lnTo>
                <a:lnTo>
                  <a:pt x="518" y="454"/>
                </a:lnTo>
                <a:close/>
                <a:moveTo>
                  <a:pt x="527" y="461"/>
                </a:moveTo>
                <a:lnTo>
                  <a:pt x="529" y="465"/>
                </a:lnTo>
                <a:lnTo>
                  <a:pt x="530" y="463"/>
                </a:lnTo>
                <a:lnTo>
                  <a:pt x="527" y="461"/>
                </a:lnTo>
                <a:close/>
                <a:moveTo>
                  <a:pt x="525" y="463"/>
                </a:moveTo>
                <a:lnTo>
                  <a:pt x="518" y="463"/>
                </a:lnTo>
                <a:lnTo>
                  <a:pt x="516" y="465"/>
                </a:lnTo>
                <a:lnTo>
                  <a:pt x="522" y="469"/>
                </a:lnTo>
                <a:lnTo>
                  <a:pt x="525" y="463"/>
                </a:lnTo>
                <a:close/>
                <a:moveTo>
                  <a:pt x="525" y="463"/>
                </a:moveTo>
                <a:lnTo>
                  <a:pt x="525" y="463"/>
                </a:lnTo>
                <a:lnTo>
                  <a:pt x="525" y="463"/>
                </a:lnTo>
                <a:lnTo>
                  <a:pt x="525" y="465"/>
                </a:lnTo>
                <a:lnTo>
                  <a:pt x="525" y="465"/>
                </a:lnTo>
                <a:lnTo>
                  <a:pt x="525" y="465"/>
                </a:lnTo>
                <a:lnTo>
                  <a:pt x="523" y="465"/>
                </a:lnTo>
                <a:lnTo>
                  <a:pt x="523" y="465"/>
                </a:lnTo>
                <a:lnTo>
                  <a:pt x="523" y="465"/>
                </a:lnTo>
                <a:lnTo>
                  <a:pt x="525" y="465"/>
                </a:lnTo>
                <a:lnTo>
                  <a:pt x="523" y="465"/>
                </a:lnTo>
                <a:lnTo>
                  <a:pt x="527" y="467"/>
                </a:lnTo>
                <a:lnTo>
                  <a:pt x="527" y="467"/>
                </a:lnTo>
                <a:lnTo>
                  <a:pt x="527" y="465"/>
                </a:lnTo>
                <a:lnTo>
                  <a:pt x="527" y="465"/>
                </a:lnTo>
                <a:lnTo>
                  <a:pt x="527" y="463"/>
                </a:lnTo>
                <a:lnTo>
                  <a:pt x="525" y="463"/>
                </a:lnTo>
                <a:close/>
                <a:moveTo>
                  <a:pt x="529" y="470"/>
                </a:moveTo>
                <a:lnTo>
                  <a:pt x="529" y="470"/>
                </a:lnTo>
                <a:lnTo>
                  <a:pt x="527" y="470"/>
                </a:lnTo>
                <a:lnTo>
                  <a:pt x="527" y="470"/>
                </a:lnTo>
                <a:lnTo>
                  <a:pt x="529" y="470"/>
                </a:lnTo>
                <a:close/>
                <a:moveTo>
                  <a:pt x="451" y="497"/>
                </a:moveTo>
                <a:lnTo>
                  <a:pt x="443" y="500"/>
                </a:lnTo>
                <a:lnTo>
                  <a:pt x="443" y="497"/>
                </a:lnTo>
                <a:lnTo>
                  <a:pt x="433" y="509"/>
                </a:lnTo>
                <a:lnTo>
                  <a:pt x="433" y="513"/>
                </a:lnTo>
                <a:lnTo>
                  <a:pt x="445" y="511"/>
                </a:lnTo>
                <a:lnTo>
                  <a:pt x="456" y="506"/>
                </a:lnTo>
                <a:lnTo>
                  <a:pt x="459" y="500"/>
                </a:lnTo>
                <a:lnTo>
                  <a:pt x="451" y="497"/>
                </a:lnTo>
                <a:close/>
                <a:moveTo>
                  <a:pt x="387" y="532"/>
                </a:moveTo>
                <a:lnTo>
                  <a:pt x="383" y="538"/>
                </a:lnTo>
                <a:lnTo>
                  <a:pt x="388" y="538"/>
                </a:lnTo>
                <a:lnTo>
                  <a:pt x="387" y="532"/>
                </a:lnTo>
                <a:close/>
                <a:moveTo>
                  <a:pt x="395" y="534"/>
                </a:moveTo>
                <a:lnTo>
                  <a:pt x="399" y="538"/>
                </a:lnTo>
                <a:lnTo>
                  <a:pt x="404" y="536"/>
                </a:lnTo>
                <a:lnTo>
                  <a:pt x="395" y="534"/>
                </a:lnTo>
                <a:close/>
                <a:moveTo>
                  <a:pt x="451" y="577"/>
                </a:moveTo>
                <a:lnTo>
                  <a:pt x="429" y="580"/>
                </a:lnTo>
                <a:lnTo>
                  <a:pt x="427" y="589"/>
                </a:lnTo>
                <a:lnTo>
                  <a:pt x="420" y="589"/>
                </a:lnTo>
                <a:lnTo>
                  <a:pt x="422" y="595"/>
                </a:lnTo>
                <a:lnTo>
                  <a:pt x="419" y="596"/>
                </a:lnTo>
                <a:lnTo>
                  <a:pt x="417" y="602"/>
                </a:lnTo>
                <a:lnTo>
                  <a:pt x="420" y="603"/>
                </a:lnTo>
                <a:lnTo>
                  <a:pt x="420" y="602"/>
                </a:lnTo>
                <a:lnTo>
                  <a:pt x="426" y="605"/>
                </a:lnTo>
                <a:lnTo>
                  <a:pt x="443" y="589"/>
                </a:lnTo>
                <a:lnTo>
                  <a:pt x="451" y="577"/>
                </a:lnTo>
                <a:close/>
                <a:moveTo>
                  <a:pt x="417" y="589"/>
                </a:moveTo>
                <a:lnTo>
                  <a:pt x="411" y="593"/>
                </a:lnTo>
                <a:lnTo>
                  <a:pt x="415" y="602"/>
                </a:lnTo>
                <a:lnTo>
                  <a:pt x="419" y="593"/>
                </a:lnTo>
                <a:lnTo>
                  <a:pt x="419" y="589"/>
                </a:lnTo>
                <a:lnTo>
                  <a:pt x="417" y="589"/>
                </a:lnTo>
                <a:close/>
              </a:path>
            </a:pathLst>
          </a:custGeom>
          <a:solidFill>
            <a:schemeClr val="bg1">
              <a:lumMod val="75000"/>
            </a:schemeClr>
          </a:solidFill>
          <a:ln w="9525">
            <a:noFill/>
            <a:round/>
            <a:headEnd/>
            <a:tailEnd/>
          </a:ln>
        </p:spPr>
        <p:txBody>
          <a:bodyPr vert="horz" wrap="square" lIns="91424" tIns="45712" rIns="91424" bIns="45712" numCol="1" anchor="t" anchorCtr="0" compatLnSpc="1">
            <a:prstTxWarp prst="textNoShape">
              <a:avLst/>
            </a:prstTxWarp>
          </a:bodyPr>
          <a:lstStyle/>
          <a:p>
            <a:endParaRPr lang="en-GB">
              <a:solidFill>
                <a:srgbClr val="130A0B"/>
              </a:solidFill>
            </a:endParaRPr>
          </a:p>
        </p:txBody>
      </p:sp>
      <p:sp>
        <p:nvSpPr>
          <p:cNvPr id="14" name="Freeform 14"/>
          <p:cNvSpPr>
            <a:spLocks/>
          </p:cNvSpPr>
          <p:nvPr/>
        </p:nvSpPr>
        <p:spPr bwMode="auto">
          <a:xfrm>
            <a:off x="2483071" y="4918915"/>
            <a:ext cx="260487" cy="202732"/>
          </a:xfrm>
          <a:custGeom>
            <a:avLst/>
            <a:gdLst/>
            <a:ahLst/>
            <a:cxnLst>
              <a:cxn ang="0">
                <a:pos x="101" y="1"/>
              </a:cxn>
              <a:cxn ang="0">
                <a:pos x="92" y="5"/>
              </a:cxn>
              <a:cxn ang="0">
                <a:pos x="88" y="3"/>
              </a:cxn>
              <a:cxn ang="0">
                <a:pos x="83" y="10"/>
              </a:cxn>
              <a:cxn ang="0">
                <a:pos x="78" y="10"/>
              </a:cxn>
              <a:cxn ang="0">
                <a:pos x="65" y="17"/>
              </a:cxn>
              <a:cxn ang="0">
                <a:pos x="63" y="21"/>
              </a:cxn>
              <a:cxn ang="0">
                <a:pos x="51" y="25"/>
              </a:cxn>
              <a:cxn ang="0">
                <a:pos x="37" y="32"/>
              </a:cxn>
              <a:cxn ang="0">
                <a:pos x="33" y="33"/>
              </a:cxn>
              <a:cxn ang="0">
                <a:pos x="15" y="33"/>
              </a:cxn>
              <a:cxn ang="0">
                <a:pos x="1" y="30"/>
              </a:cxn>
              <a:cxn ang="0">
                <a:pos x="3" y="51"/>
              </a:cxn>
              <a:cxn ang="0">
                <a:pos x="3" y="69"/>
              </a:cxn>
              <a:cxn ang="0">
                <a:pos x="7" y="81"/>
              </a:cxn>
              <a:cxn ang="0">
                <a:pos x="1" y="92"/>
              </a:cxn>
              <a:cxn ang="0">
                <a:pos x="12" y="103"/>
              </a:cxn>
              <a:cxn ang="0">
                <a:pos x="15" y="110"/>
              </a:cxn>
              <a:cxn ang="0">
                <a:pos x="24" y="113"/>
              </a:cxn>
              <a:cxn ang="0">
                <a:pos x="31" y="119"/>
              </a:cxn>
              <a:cxn ang="0">
                <a:pos x="40" y="120"/>
              </a:cxn>
              <a:cxn ang="0">
                <a:pos x="51" y="129"/>
              </a:cxn>
              <a:cxn ang="0">
                <a:pos x="47" y="149"/>
              </a:cxn>
              <a:cxn ang="0">
                <a:pos x="49" y="158"/>
              </a:cxn>
              <a:cxn ang="0">
                <a:pos x="58" y="142"/>
              </a:cxn>
              <a:cxn ang="0">
                <a:pos x="71" y="135"/>
              </a:cxn>
              <a:cxn ang="0">
                <a:pos x="76" y="143"/>
              </a:cxn>
              <a:cxn ang="0">
                <a:pos x="74" y="152"/>
              </a:cxn>
              <a:cxn ang="0">
                <a:pos x="83" y="149"/>
              </a:cxn>
              <a:cxn ang="0">
                <a:pos x="94" y="158"/>
              </a:cxn>
              <a:cxn ang="0">
                <a:pos x="99" y="167"/>
              </a:cxn>
              <a:cxn ang="0">
                <a:pos x="111" y="167"/>
              </a:cxn>
              <a:cxn ang="0">
                <a:pos x="122" y="158"/>
              </a:cxn>
              <a:cxn ang="0">
                <a:pos x="126" y="151"/>
              </a:cxn>
              <a:cxn ang="0">
                <a:pos x="133" y="154"/>
              </a:cxn>
              <a:cxn ang="0">
                <a:pos x="136" y="154"/>
              </a:cxn>
              <a:cxn ang="0">
                <a:pos x="145" y="163"/>
              </a:cxn>
              <a:cxn ang="0">
                <a:pos x="159" y="168"/>
              </a:cxn>
              <a:cxn ang="0">
                <a:pos x="166" y="152"/>
              </a:cxn>
              <a:cxn ang="0">
                <a:pos x="172" y="147"/>
              </a:cxn>
              <a:cxn ang="0">
                <a:pos x="173" y="126"/>
              </a:cxn>
              <a:cxn ang="0">
                <a:pos x="175" y="119"/>
              </a:cxn>
              <a:cxn ang="0">
                <a:pos x="179" y="110"/>
              </a:cxn>
              <a:cxn ang="0">
                <a:pos x="188" y="99"/>
              </a:cxn>
              <a:cxn ang="0">
                <a:pos x="189" y="83"/>
              </a:cxn>
              <a:cxn ang="0">
                <a:pos x="195" y="80"/>
              </a:cxn>
              <a:cxn ang="0">
                <a:pos x="198" y="76"/>
              </a:cxn>
              <a:cxn ang="0">
                <a:pos x="198" y="71"/>
              </a:cxn>
              <a:cxn ang="0">
                <a:pos x="200" y="72"/>
              </a:cxn>
              <a:cxn ang="0">
                <a:pos x="204" y="65"/>
              </a:cxn>
              <a:cxn ang="0">
                <a:pos x="221" y="62"/>
              </a:cxn>
              <a:cxn ang="0">
                <a:pos x="211" y="51"/>
              </a:cxn>
              <a:cxn ang="0">
                <a:pos x="200" y="37"/>
              </a:cxn>
              <a:cxn ang="0">
                <a:pos x="200" y="30"/>
              </a:cxn>
              <a:cxn ang="0">
                <a:pos x="186" y="26"/>
              </a:cxn>
              <a:cxn ang="0">
                <a:pos x="170" y="28"/>
              </a:cxn>
              <a:cxn ang="0">
                <a:pos x="158" y="32"/>
              </a:cxn>
              <a:cxn ang="0">
                <a:pos x="152" y="37"/>
              </a:cxn>
              <a:cxn ang="0">
                <a:pos x="138" y="26"/>
              </a:cxn>
              <a:cxn ang="0">
                <a:pos x="129" y="19"/>
              </a:cxn>
              <a:cxn ang="0">
                <a:pos x="104" y="0"/>
              </a:cxn>
            </a:cxnLst>
            <a:rect l="0" t="0" r="r" b="b"/>
            <a:pathLst>
              <a:path w="221" h="172">
                <a:moveTo>
                  <a:pt x="104" y="0"/>
                </a:moveTo>
                <a:lnTo>
                  <a:pt x="101" y="1"/>
                </a:lnTo>
                <a:lnTo>
                  <a:pt x="88" y="3"/>
                </a:lnTo>
                <a:lnTo>
                  <a:pt x="92" y="5"/>
                </a:lnTo>
                <a:lnTo>
                  <a:pt x="92" y="5"/>
                </a:lnTo>
                <a:lnTo>
                  <a:pt x="88" y="3"/>
                </a:lnTo>
                <a:lnTo>
                  <a:pt x="86" y="9"/>
                </a:lnTo>
                <a:lnTo>
                  <a:pt x="83" y="10"/>
                </a:lnTo>
                <a:lnTo>
                  <a:pt x="81" y="12"/>
                </a:lnTo>
                <a:lnTo>
                  <a:pt x="78" y="10"/>
                </a:lnTo>
                <a:lnTo>
                  <a:pt x="76" y="14"/>
                </a:lnTo>
                <a:lnTo>
                  <a:pt x="65" y="17"/>
                </a:lnTo>
                <a:lnTo>
                  <a:pt x="65" y="23"/>
                </a:lnTo>
                <a:lnTo>
                  <a:pt x="63" y="21"/>
                </a:lnTo>
                <a:lnTo>
                  <a:pt x="55" y="26"/>
                </a:lnTo>
                <a:lnTo>
                  <a:pt x="51" y="25"/>
                </a:lnTo>
                <a:lnTo>
                  <a:pt x="49" y="25"/>
                </a:lnTo>
                <a:lnTo>
                  <a:pt x="37" y="32"/>
                </a:lnTo>
                <a:lnTo>
                  <a:pt x="35" y="33"/>
                </a:lnTo>
                <a:lnTo>
                  <a:pt x="33" y="33"/>
                </a:lnTo>
                <a:lnTo>
                  <a:pt x="26" y="35"/>
                </a:lnTo>
                <a:lnTo>
                  <a:pt x="15" y="33"/>
                </a:lnTo>
                <a:lnTo>
                  <a:pt x="12" y="37"/>
                </a:lnTo>
                <a:lnTo>
                  <a:pt x="1" y="30"/>
                </a:lnTo>
                <a:lnTo>
                  <a:pt x="1" y="42"/>
                </a:lnTo>
                <a:lnTo>
                  <a:pt x="3" y="51"/>
                </a:lnTo>
                <a:lnTo>
                  <a:pt x="7" y="60"/>
                </a:lnTo>
                <a:lnTo>
                  <a:pt x="3" y="69"/>
                </a:lnTo>
                <a:lnTo>
                  <a:pt x="3" y="78"/>
                </a:lnTo>
                <a:lnTo>
                  <a:pt x="7" y="81"/>
                </a:lnTo>
                <a:lnTo>
                  <a:pt x="5" y="87"/>
                </a:lnTo>
                <a:lnTo>
                  <a:pt x="1" y="92"/>
                </a:lnTo>
                <a:lnTo>
                  <a:pt x="0" y="97"/>
                </a:lnTo>
                <a:lnTo>
                  <a:pt x="12" y="103"/>
                </a:lnTo>
                <a:lnTo>
                  <a:pt x="14" y="110"/>
                </a:lnTo>
                <a:lnTo>
                  <a:pt x="15" y="110"/>
                </a:lnTo>
                <a:lnTo>
                  <a:pt x="17" y="113"/>
                </a:lnTo>
                <a:lnTo>
                  <a:pt x="24" y="113"/>
                </a:lnTo>
                <a:lnTo>
                  <a:pt x="31" y="117"/>
                </a:lnTo>
                <a:lnTo>
                  <a:pt x="31" y="119"/>
                </a:lnTo>
                <a:lnTo>
                  <a:pt x="31" y="122"/>
                </a:lnTo>
                <a:lnTo>
                  <a:pt x="40" y="120"/>
                </a:lnTo>
                <a:lnTo>
                  <a:pt x="47" y="129"/>
                </a:lnTo>
                <a:lnTo>
                  <a:pt x="51" y="129"/>
                </a:lnTo>
                <a:lnTo>
                  <a:pt x="55" y="135"/>
                </a:lnTo>
                <a:lnTo>
                  <a:pt x="47" y="149"/>
                </a:lnTo>
                <a:lnTo>
                  <a:pt x="47" y="156"/>
                </a:lnTo>
                <a:lnTo>
                  <a:pt x="49" y="158"/>
                </a:lnTo>
                <a:lnTo>
                  <a:pt x="55" y="154"/>
                </a:lnTo>
                <a:lnTo>
                  <a:pt x="58" y="142"/>
                </a:lnTo>
                <a:lnTo>
                  <a:pt x="65" y="135"/>
                </a:lnTo>
                <a:lnTo>
                  <a:pt x="71" y="135"/>
                </a:lnTo>
                <a:lnTo>
                  <a:pt x="71" y="140"/>
                </a:lnTo>
                <a:lnTo>
                  <a:pt x="76" y="143"/>
                </a:lnTo>
                <a:lnTo>
                  <a:pt x="78" y="149"/>
                </a:lnTo>
                <a:lnTo>
                  <a:pt x="74" y="152"/>
                </a:lnTo>
                <a:lnTo>
                  <a:pt x="78" y="156"/>
                </a:lnTo>
                <a:lnTo>
                  <a:pt x="83" y="149"/>
                </a:lnTo>
                <a:lnTo>
                  <a:pt x="86" y="151"/>
                </a:lnTo>
                <a:lnTo>
                  <a:pt x="94" y="158"/>
                </a:lnTo>
                <a:lnTo>
                  <a:pt x="95" y="167"/>
                </a:lnTo>
                <a:lnTo>
                  <a:pt x="99" y="167"/>
                </a:lnTo>
                <a:lnTo>
                  <a:pt x="102" y="172"/>
                </a:lnTo>
                <a:lnTo>
                  <a:pt x="111" y="167"/>
                </a:lnTo>
                <a:lnTo>
                  <a:pt x="115" y="158"/>
                </a:lnTo>
                <a:lnTo>
                  <a:pt x="122" y="158"/>
                </a:lnTo>
                <a:lnTo>
                  <a:pt x="122" y="152"/>
                </a:lnTo>
                <a:lnTo>
                  <a:pt x="126" y="151"/>
                </a:lnTo>
                <a:lnTo>
                  <a:pt x="129" y="151"/>
                </a:lnTo>
                <a:lnTo>
                  <a:pt x="133" y="154"/>
                </a:lnTo>
                <a:lnTo>
                  <a:pt x="133" y="152"/>
                </a:lnTo>
                <a:lnTo>
                  <a:pt x="136" y="154"/>
                </a:lnTo>
                <a:lnTo>
                  <a:pt x="140" y="170"/>
                </a:lnTo>
                <a:lnTo>
                  <a:pt x="145" y="163"/>
                </a:lnTo>
                <a:lnTo>
                  <a:pt x="147" y="168"/>
                </a:lnTo>
                <a:lnTo>
                  <a:pt x="159" y="168"/>
                </a:lnTo>
                <a:lnTo>
                  <a:pt x="159" y="159"/>
                </a:lnTo>
                <a:lnTo>
                  <a:pt x="166" y="152"/>
                </a:lnTo>
                <a:lnTo>
                  <a:pt x="166" y="147"/>
                </a:lnTo>
                <a:lnTo>
                  <a:pt x="172" y="147"/>
                </a:lnTo>
                <a:lnTo>
                  <a:pt x="175" y="135"/>
                </a:lnTo>
                <a:lnTo>
                  <a:pt x="173" y="126"/>
                </a:lnTo>
                <a:lnTo>
                  <a:pt x="179" y="126"/>
                </a:lnTo>
                <a:lnTo>
                  <a:pt x="175" y="119"/>
                </a:lnTo>
                <a:lnTo>
                  <a:pt x="175" y="110"/>
                </a:lnTo>
                <a:lnTo>
                  <a:pt x="179" y="110"/>
                </a:lnTo>
                <a:lnTo>
                  <a:pt x="181" y="104"/>
                </a:lnTo>
                <a:lnTo>
                  <a:pt x="188" y="99"/>
                </a:lnTo>
                <a:lnTo>
                  <a:pt x="191" y="88"/>
                </a:lnTo>
                <a:lnTo>
                  <a:pt x="189" y="83"/>
                </a:lnTo>
                <a:lnTo>
                  <a:pt x="191" y="81"/>
                </a:lnTo>
                <a:lnTo>
                  <a:pt x="195" y="80"/>
                </a:lnTo>
                <a:lnTo>
                  <a:pt x="193" y="76"/>
                </a:lnTo>
                <a:lnTo>
                  <a:pt x="198" y="76"/>
                </a:lnTo>
                <a:lnTo>
                  <a:pt x="197" y="71"/>
                </a:lnTo>
                <a:lnTo>
                  <a:pt x="198" y="71"/>
                </a:lnTo>
                <a:lnTo>
                  <a:pt x="200" y="67"/>
                </a:lnTo>
                <a:lnTo>
                  <a:pt x="200" y="72"/>
                </a:lnTo>
                <a:lnTo>
                  <a:pt x="204" y="72"/>
                </a:lnTo>
                <a:lnTo>
                  <a:pt x="204" y="65"/>
                </a:lnTo>
                <a:lnTo>
                  <a:pt x="218" y="62"/>
                </a:lnTo>
                <a:lnTo>
                  <a:pt x="221" y="62"/>
                </a:lnTo>
                <a:lnTo>
                  <a:pt x="216" y="51"/>
                </a:lnTo>
                <a:lnTo>
                  <a:pt x="211" y="51"/>
                </a:lnTo>
                <a:lnTo>
                  <a:pt x="204" y="37"/>
                </a:lnTo>
                <a:lnTo>
                  <a:pt x="200" y="37"/>
                </a:lnTo>
                <a:lnTo>
                  <a:pt x="202" y="33"/>
                </a:lnTo>
                <a:lnTo>
                  <a:pt x="200" y="30"/>
                </a:lnTo>
                <a:lnTo>
                  <a:pt x="191" y="25"/>
                </a:lnTo>
                <a:lnTo>
                  <a:pt x="186" y="26"/>
                </a:lnTo>
                <a:lnTo>
                  <a:pt x="184" y="26"/>
                </a:lnTo>
                <a:lnTo>
                  <a:pt x="170" y="28"/>
                </a:lnTo>
                <a:lnTo>
                  <a:pt x="166" y="28"/>
                </a:lnTo>
                <a:lnTo>
                  <a:pt x="158" y="32"/>
                </a:lnTo>
                <a:lnTo>
                  <a:pt x="156" y="35"/>
                </a:lnTo>
                <a:lnTo>
                  <a:pt x="152" y="37"/>
                </a:lnTo>
                <a:lnTo>
                  <a:pt x="143" y="32"/>
                </a:lnTo>
                <a:lnTo>
                  <a:pt x="138" y="26"/>
                </a:lnTo>
                <a:lnTo>
                  <a:pt x="140" y="23"/>
                </a:lnTo>
                <a:lnTo>
                  <a:pt x="129" y="19"/>
                </a:lnTo>
                <a:lnTo>
                  <a:pt x="129" y="5"/>
                </a:lnTo>
                <a:lnTo>
                  <a:pt x="104" y="0"/>
                </a:lnTo>
                <a:close/>
              </a:path>
            </a:pathLst>
          </a:custGeom>
          <a:solidFill>
            <a:schemeClr val="accent3"/>
          </a:solidFill>
          <a:ln w="9525">
            <a:noFill/>
            <a:round/>
            <a:headEnd/>
            <a:tailEnd/>
          </a:ln>
        </p:spPr>
        <p:txBody>
          <a:bodyPr vert="horz" wrap="square" lIns="91424" tIns="45712" rIns="91424" bIns="45712" numCol="1" anchor="t" anchorCtr="0" compatLnSpc="1">
            <a:prstTxWarp prst="textNoShape">
              <a:avLst/>
            </a:prstTxWarp>
          </a:bodyPr>
          <a:lstStyle/>
          <a:p>
            <a:endParaRPr lang="en-GB">
              <a:solidFill>
                <a:srgbClr val="130A0B"/>
              </a:solidFill>
            </a:endParaRPr>
          </a:p>
        </p:txBody>
      </p:sp>
      <p:sp>
        <p:nvSpPr>
          <p:cNvPr id="15" name="Freeform 15"/>
          <p:cNvSpPr>
            <a:spLocks noEditPoints="1"/>
          </p:cNvSpPr>
          <p:nvPr/>
        </p:nvSpPr>
        <p:spPr bwMode="auto">
          <a:xfrm>
            <a:off x="821145" y="4716185"/>
            <a:ext cx="1357828" cy="1053731"/>
          </a:xfrm>
          <a:custGeom>
            <a:avLst/>
            <a:gdLst/>
            <a:ahLst/>
            <a:cxnLst>
              <a:cxn ang="0">
                <a:pos x="1056" y="46"/>
              </a:cxn>
              <a:cxn ang="0">
                <a:pos x="978" y="37"/>
              </a:cxn>
              <a:cxn ang="0">
                <a:pos x="944" y="62"/>
              </a:cxn>
              <a:cxn ang="0">
                <a:pos x="893" y="37"/>
              </a:cxn>
              <a:cxn ang="0">
                <a:pos x="881" y="95"/>
              </a:cxn>
              <a:cxn ang="0">
                <a:pos x="840" y="152"/>
              </a:cxn>
              <a:cxn ang="0">
                <a:pos x="838" y="204"/>
              </a:cxn>
              <a:cxn ang="0">
                <a:pos x="779" y="296"/>
              </a:cxn>
              <a:cxn ang="0">
                <a:pos x="746" y="335"/>
              </a:cxn>
              <a:cxn ang="0">
                <a:pos x="714" y="381"/>
              </a:cxn>
              <a:cxn ang="0">
                <a:pos x="543" y="365"/>
              </a:cxn>
              <a:cxn ang="0">
                <a:pos x="428" y="378"/>
              </a:cxn>
              <a:cxn ang="0">
                <a:pos x="431" y="443"/>
              </a:cxn>
              <a:cxn ang="0">
                <a:pos x="339" y="450"/>
              </a:cxn>
              <a:cxn ang="0">
                <a:pos x="300" y="569"/>
              </a:cxn>
              <a:cxn ang="0">
                <a:pos x="245" y="628"/>
              </a:cxn>
              <a:cxn ang="0">
                <a:pos x="208" y="651"/>
              </a:cxn>
              <a:cxn ang="0">
                <a:pos x="186" y="699"/>
              </a:cxn>
              <a:cxn ang="0">
                <a:pos x="158" y="731"/>
              </a:cxn>
              <a:cxn ang="0">
                <a:pos x="91" y="773"/>
              </a:cxn>
              <a:cxn ang="0">
                <a:pos x="4" y="818"/>
              </a:cxn>
              <a:cxn ang="0">
                <a:pos x="50" y="835"/>
              </a:cxn>
              <a:cxn ang="0">
                <a:pos x="110" y="841"/>
              </a:cxn>
              <a:cxn ang="0">
                <a:pos x="151" y="876"/>
              </a:cxn>
              <a:cxn ang="0">
                <a:pos x="158" y="837"/>
              </a:cxn>
              <a:cxn ang="0">
                <a:pos x="158" y="835"/>
              </a:cxn>
              <a:cxn ang="0">
                <a:pos x="209" y="795"/>
              </a:cxn>
              <a:cxn ang="0">
                <a:pos x="259" y="759"/>
              </a:cxn>
              <a:cxn ang="0">
                <a:pos x="289" y="747"/>
              </a:cxn>
              <a:cxn ang="0">
                <a:pos x="343" y="743"/>
              </a:cxn>
              <a:cxn ang="0">
                <a:pos x="426" y="743"/>
              </a:cxn>
              <a:cxn ang="0">
                <a:pos x="415" y="706"/>
              </a:cxn>
              <a:cxn ang="0">
                <a:pos x="419" y="722"/>
              </a:cxn>
              <a:cxn ang="0">
                <a:pos x="442" y="736"/>
              </a:cxn>
              <a:cxn ang="0">
                <a:pos x="485" y="761"/>
              </a:cxn>
              <a:cxn ang="0">
                <a:pos x="536" y="791"/>
              </a:cxn>
              <a:cxn ang="0">
                <a:pos x="595" y="750"/>
              </a:cxn>
              <a:cxn ang="0">
                <a:pos x="598" y="695"/>
              </a:cxn>
              <a:cxn ang="0">
                <a:pos x="620" y="610"/>
              </a:cxn>
              <a:cxn ang="0">
                <a:pos x="676" y="608"/>
              </a:cxn>
              <a:cxn ang="0">
                <a:pos x="865" y="628"/>
              </a:cxn>
              <a:cxn ang="0">
                <a:pos x="900" y="626"/>
              </a:cxn>
              <a:cxn ang="0">
                <a:pos x="1008" y="646"/>
              </a:cxn>
              <a:cxn ang="0">
                <a:pos x="1015" y="610"/>
              </a:cxn>
              <a:cxn ang="0">
                <a:pos x="998" y="605"/>
              </a:cxn>
              <a:cxn ang="0">
                <a:pos x="1012" y="589"/>
              </a:cxn>
              <a:cxn ang="0">
                <a:pos x="1083" y="594"/>
              </a:cxn>
              <a:cxn ang="0">
                <a:pos x="1065" y="553"/>
              </a:cxn>
              <a:cxn ang="0">
                <a:pos x="1062" y="516"/>
              </a:cxn>
              <a:cxn ang="0">
                <a:pos x="1054" y="470"/>
              </a:cxn>
              <a:cxn ang="0">
                <a:pos x="1117" y="479"/>
              </a:cxn>
              <a:cxn ang="0">
                <a:pos x="1104" y="418"/>
              </a:cxn>
              <a:cxn ang="0">
                <a:pos x="1138" y="362"/>
              </a:cxn>
              <a:cxn ang="0">
                <a:pos x="1131" y="298"/>
              </a:cxn>
              <a:cxn ang="0">
                <a:pos x="1097" y="223"/>
              </a:cxn>
              <a:cxn ang="0">
                <a:pos x="1097" y="157"/>
              </a:cxn>
              <a:cxn ang="0">
                <a:pos x="1111" y="67"/>
              </a:cxn>
              <a:cxn ang="0">
                <a:pos x="1085" y="17"/>
              </a:cxn>
              <a:cxn ang="0">
                <a:pos x="1078" y="587"/>
              </a:cxn>
              <a:cxn ang="0">
                <a:pos x="1008" y="601"/>
              </a:cxn>
              <a:cxn ang="0">
                <a:pos x="898" y="656"/>
              </a:cxn>
            </a:cxnLst>
            <a:rect l="0" t="0" r="r" b="b"/>
            <a:pathLst>
              <a:path w="1152" h="894">
                <a:moveTo>
                  <a:pt x="1076" y="0"/>
                </a:moveTo>
                <a:lnTo>
                  <a:pt x="1070" y="3"/>
                </a:lnTo>
                <a:lnTo>
                  <a:pt x="1063" y="14"/>
                </a:lnTo>
                <a:lnTo>
                  <a:pt x="1062" y="12"/>
                </a:lnTo>
                <a:lnTo>
                  <a:pt x="1058" y="17"/>
                </a:lnTo>
                <a:lnTo>
                  <a:pt x="1054" y="14"/>
                </a:lnTo>
                <a:lnTo>
                  <a:pt x="1053" y="17"/>
                </a:lnTo>
                <a:lnTo>
                  <a:pt x="1047" y="17"/>
                </a:lnTo>
                <a:lnTo>
                  <a:pt x="1051" y="21"/>
                </a:lnTo>
                <a:lnTo>
                  <a:pt x="1051" y="24"/>
                </a:lnTo>
                <a:lnTo>
                  <a:pt x="1058" y="30"/>
                </a:lnTo>
                <a:lnTo>
                  <a:pt x="1060" y="35"/>
                </a:lnTo>
                <a:lnTo>
                  <a:pt x="1056" y="46"/>
                </a:lnTo>
                <a:lnTo>
                  <a:pt x="1051" y="42"/>
                </a:lnTo>
                <a:lnTo>
                  <a:pt x="1037" y="30"/>
                </a:lnTo>
                <a:lnTo>
                  <a:pt x="1033" y="35"/>
                </a:lnTo>
                <a:lnTo>
                  <a:pt x="1028" y="31"/>
                </a:lnTo>
                <a:lnTo>
                  <a:pt x="1019" y="33"/>
                </a:lnTo>
                <a:lnTo>
                  <a:pt x="1005" y="46"/>
                </a:lnTo>
                <a:lnTo>
                  <a:pt x="1001" y="46"/>
                </a:lnTo>
                <a:lnTo>
                  <a:pt x="999" y="42"/>
                </a:lnTo>
                <a:lnTo>
                  <a:pt x="992" y="44"/>
                </a:lnTo>
                <a:lnTo>
                  <a:pt x="985" y="42"/>
                </a:lnTo>
                <a:lnTo>
                  <a:pt x="978" y="47"/>
                </a:lnTo>
                <a:lnTo>
                  <a:pt x="975" y="46"/>
                </a:lnTo>
                <a:lnTo>
                  <a:pt x="978" y="37"/>
                </a:lnTo>
                <a:lnTo>
                  <a:pt x="983" y="31"/>
                </a:lnTo>
                <a:lnTo>
                  <a:pt x="980" y="28"/>
                </a:lnTo>
                <a:lnTo>
                  <a:pt x="973" y="26"/>
                </a:lnTo>
                <a:lnTo>
                  <a:pt x="969" y="28"/>
                </a:lnTo>
                <a:lnTo>
                  <a:pt x="967" y="30"/>
                </a:lnTo>
                <a:lnTo>
                  <a:pt x="969" y="39"/>
                </a:lnTo>
                <a:lnTo>
                  <a:pt x="966" y="40"/>
                </a:lnTo>
                <a:lnTo>
                  <a:pt x="971" y="49"/>
                </a:lnTo>
                <a:lnTo>
                  <a:pt x="967" y="47"/>
                </a:lnTo>
                <a:lnTo>
                  <a:pt x="966" y="51"/>
                </a:lnTo>
                <a:lnTo>
                  <a:pt x="957" y="49"/>
                </a:lnTo>
                <a:lnTo>
                  <a:pt x="948" y="62"/>
                </a:lnTo>
                <a:lnTo>
                  <a:pt x="944" y="62"/>
                </a:lnTo>
                <a:lnTo>
                  <a:pt x="936" y="62"/>
                </a:lnTo>
                <a:lnTo>
                  <a:pt x="932" y="58"/>
                </a:lnTo>
                <a:lnTo>
                  <a:pt x="928" y="58"/>
                </a:lnTo>
                <a:lnTo>
                  <a:pt x="930" y="46"/>
                </a:lnTo>
                <a:lnTo>
                  <a:pt x="923" y="42"/>
                </a:lnTo>
                <a:lnTo>
                  <a:pt x="923" y="39"/>
                </a:lnTo>
                <a:lnTo>
                  <a:pt x="911" y="42"/>
                </a:lnTo>
                <a:lnTo>
                  <a:pt x="911" y="49"/>
                </a:lnTo>
                <a:lnTo>
                  <a:pt x="907" y="49"/>
                </a:lnTo>
                <a:lnTo>
                  <a:pt x="900" y="49"/>
                </a:lnTo>
                <a:lnTo>
                  <a:pt x="900" y="42"/>
                </a:lnTo>
                <a:lnTo>
                  <a:pt x="893" y="42"/>
                </a:lnTo>
                <a:lnTo>
                  <a:pt x="893" y="37"/>
                </a:lnTo>
                <a:lnTo>
                  <a:pt x="889" y="39"/>
                </a:lnTo>
                <a:lnTo>
                  <a:pt x="886" y="42"/>
                </a:lnTo>
                <a:lnTo>
                  <a:pt x="891" y="49"/>
                </a:lnTo>
                <a:lnTo>
                  <a:pt x="886" y="55"/>
                </a:lnTo>
                <a:lnTo>
                  <a:pt x="886" y="63"/>
                </a:lnTo>
                <a:lnTo>
                  <a:pt x="884" y="63"/>
                </a:lnTo>
                <a:lnTo>
                  <a:pt x="893" y="69"/>
                </a:lnTo>
                <a:lnTo>
                  <a:pt x="893" y="78"/>
                </a:lnTo>
                <a:lnTo>
                  <a:pt x="896" y="81"/>
                </a:lnTo>
                <a:lnTo>
                  <a:pt x="898" y="92"/>
                </a:lnTo>
                <a:lnTo>
                  <a:pt x="893" y="94"/>
                </a:lnTo>
                <a:lnTo>
                  <a:pt x="886" y="99"/>
                </a:lnTo>
                <a:lnTo>
                  <a:pt x="881" y="95"/>
                </a:lnTo>
                <a:lnTo>
                  <a:pt x="875" y="106"/>
                </a:lnTo>
                <a:lnTo>
                  <a:pt x="863" y="106"/>
                </a:lnTo>
                <a:lnTo>
                  <a:pt x="861" y="111"/>
                </a:lnTo>
                <a:lnTo>
                  <a:pt x="857" y="108"/>
                </a:lnTo>
                <a:lnTo>
                  <a:pt x="850" y="115"/>
                </a:lnTo>
                <a:lnTo>
                  <a:pt x="847" y="113"/>
                </a:lnTo>
                <a:lnTo>
                  <a:pt x="843" y="120"/>
                </a:lnTo>
                <a:lnTo>
                  <a:pt x="841" y="122"/>
                </a:lnTo>
                <a:lnTo>
                  <a:pt x="841" y="127"/>
                </a:lnTo>
                <a:lnTo>
                  <a:pt x="836" y="131"/>
                </a:lnTo>
                <a:lnTo>
                  <a:pt x="838" y="134"/>
                </a:lnTo>
                <a:lnTo>
                  <a:pt x="836" y="145"/>
                </a:lnTo>
                <a:lnTo>
                  <a:pt x="840" y="152"/>
                </a:lnTo>
                <a:lnTo>
                  <a:pt x="838" y="159"/>
                </a:lnTo>
                <a:lnTo>
                  <a:pt x="834" y="161"/>
                </a:lnTo>
                <a:lnTo>
                  <a:pt x="838" y="172"/>
                </a:lnTo>
                <a:lnTo>
                  <a:pt x="834" y="173"/>
                </a:lnTo>
                <a:lnTo>
                  <a:pt x="838" y="177"/>
                </a:lnTo>
                <a:lnTo>
                  <a:pt x="838" y="182"/>
                </a:lnTo>
                <a:lnTo>
                  <a:pt x="841" y="186"/>
                </a:lnTo>
                <a:lnTo>
                  <a:pt x="834" y="188"/>
                </a:lnTo>
                <a:lnTo>
                  <a:pt x="834" y="189"/>
                </a:lnTo>
                <a:lnTo>
                  <a:pt x="840" y="189"/>
                </a:lnTo>
                <a:lnTo>
                  <a:pt x="836" y="197"/>
                </a:lnTo>
                <a:lnTo>
                  <a:pt x="838" y="198"/>
                </a:lnTo>
                <a:lnTo>
                  <a:pt x="838" y="204"/>
                </a:lnTo>
                <a:lnTo>
                  <a:pt x="841" y="207"/>
                </a:lnTo>
                <a:lnTo>
                  <a:pt x="838" y="213"/>
                </a:lnTo>
                <a:lnTo>
                  <a:pt x="849" y="214"/>
                </a:lnTo>
                <a:lnTo>
                  <a:pt x="840" y="228"/>
                </a:lnTo>
                <a:lnTo>
                  <a:pt x="836" y="241"/>
                </a:lnTo>
                <a:lnTo>
                  <a:pt x="824" y="255"/>
                </a:lnTo>
                <a:lnTo>
                  <a:pt x="829" y="262"/>
                </a:lnTo>
                <a:lnTo>
                  <a:pt x="822" y="257"/>
                </a:lnTo>
                <a:lnTo>
                  <a:pt x="820" y="262"/>
                </a:lnTo>
                <a:lnTo>
                  <a:pt x="809" y="260"/>
                </a:lnTo>
                <a:lnTo>
                  <a:pt x="802" y="266"/>
                </a:lnTo>
                <a:lnTo>
                  <a:pt x="781" y="287"/>
                </a:lnTo>
                <a:lnTo>
                  <a:pt x="779" y="296"/>
                </a:lnTo>
                <a:lnTo>
                  <a:pt x="770" y="303"/>
                </a:lnTo>
                <a:lnTo>
                  <a:pt x="765" y="305"/>
                </a:lnTo>
                <a:lnTo>
                  <a:pt x="765" y="301"/>
                </a:lnTo>
                <a:lnTo>
                  <a:pt x="754" y="305"/>
                </a:lnTo>
                <a:lnTo>
                  <a:pt x="758" y="308"/>
                </a:lnTo>
                <a:lnTo>
                  <a:pt x="760" y="312"/>
                </a:lnTo>
                <a:lnTo>
                  <a:pt x="758" y="315"/>
                </a:lnTo>
                <a:lnTo>
                  <a:pt x="751" y="319"/>
                </a:lnTo>
                <a:lnTo>
                  <a:pt x="753" y="323"/>
                </a:lnTo>
                <a:lnTo>
                  <a:pt x="753" y="339"/>
                </a:lnTo>
                <a:lnTo>
                  <a:pt x="751" y="333"/>
                </a:lnTo>
                <a:lnTo>
                  <a:pt x="740" y="330"/>
                </a:lnTo>
                <a:lnTo>
                  <a:pt x="746" y="335"/>
                </a:lnTo>
                <a:lnTo>
                  <a:pt x="742" y="358"/>
                </a:lnTo>
                <a:lnTo>
                  <a:pt x="747" y="367"/>
                </a:lnTo>
                <a:lnTo>
                  <a:pt x="749" y="374"/>
                </a:lnTo>
                <a:lnTo>
                  <a:pt x="749" y="374"/>
                </a:lnTo>
                <a:lnTo>
                  <a:pt x="744" y="381"/>
                </a:lnTo>
                <a:lnTo>
                  <a:pt x="740" y="388"/>
                </a:lnTo>
                <a:lnTo>
                  <a:pt x="735" y="390"/>
                </a:lnTo>
                <a:lnTo>
                  <a:pt x="740" y="386"/>
                </a:lnTo>
                <a:lnTo>
                  <a:pt x="744" y="378"/>
                </a:lnTo>
                <a:lnTo>
                  <a:pt x="740" y="378"/>
                </a:lnTo>
                <a:lnTo>
                  <a:pt x="735" y="385"/>
                </a:lnTo>
                <a:lnTo>
                  <a:pt x="728" y="385"/>
                </a:lnTo>
                <a:lnTo>
                  <a:pt x="714" y="381"/>
                </a:lnTo>
                <a:lnTo>
                  <a:pt x="699" y="385"/>
                </a:lnTo>
                <a:lnTo>
                  <a:pt x="694" y="385"/>
                </a:lnTo>
                <a:lnTo>
                  <a:pt x="675" y="394"/>
                </a:lnTo>
                <a:lnTo>
                  <a:pt x="641" y="392"/>
                </a:lnTo>
                <a:lnTo>
                  <a:pt x="630" y="381"/>
                </a:lnTo>
                <a:lnTo>
                  <a:pt x="623" y="379"/>
                </a:lnTo>
                <a:lnTo>
                  <a:pt x="616" y="372"/>
                </a:lnTo>
                <a:lnTo>
                  <a:pt x="604" y="369"/>
                </a:lnTo>
                <a:lnTo>
                  <a:pt x="595" y="369"/>
                </a:lnTo>
                <a:lnTo>
                  <a:pt x="582" y="376"/>
                </a:lnTo>
                <a:lnTo>
                  <a:pt x="580" y="372"/>
                </a:lnTo>
                <a:lnTo>
                  <a:pt x="556" y="367"/>
                </a:lnTo>
                <a:lnTo>
                  <a:pt x="543" y="365"/>
                </a:lnTo>
                <a:lnTo>
                  <a:pt x="538" y="362"/>
                </a:lnTo>
                <a:lnTo>
                  <a:pt x="531" y="369"/>
                </a:lnTo>
                <a:lnTo>
                  <a:pt x="522" y="367"/>
                </a:lnTo>
                <a:lnTo>
                  <a:pt x="511" y="370"/>
                </a:lnTo>
                <a:lnTo>
                  <a:pt x="502" y="367"/>
                </a:lnTo>
                <a:lnTo>
                  <a:pt x="494" y="372"/>
                </a:lnTo>
                <a:lnTo>
                  <a:pt x="474" y="372"/>
                </a:lnTo>
                <a:lnTo>
                  <a:pt x="472" y="378"/>
                </a:lnTo>
                <a:lnTo>
                  <a:pt x="458" y="372"/>
                </a:lnTo>
                <a:lnTo>
                  <a:pt x="456" y="374"/>
                </a:lnTo>
                <a:lnTo>
                  <a:pt x="449" y="374"/>
                </a:lnTo>
                <a:lnTo>
                  <a:pt x="435" y="379"/>
                </a:lnTo>
                <a:lnTo>
                  <a:pt x="428" y="378"/>
                </a:lnTo>
                <a:lnTo>
                  <a:pt x="424" y="383"/>
                </a:lnTo>
                <a:lnTo>
                  <a:pt x="421" y="383"/>
                </a:lnTo>
                <a:lnTo>
                  <a:pt x="424" y="388"/>
                </a:lnTo>
                <a:lnTo>
                  <a:pt x="423" y="399"/>
                </a:lnTo>
                <a:lnTo>
                  <a:pt x="421" y="402"/>
                </a:lnTo>
                <a:lnTo>
                  <a:pt x="410" y="402"/>
                </a:lnTo>
                <a:lnTo>
                  <a:pt x="417" y="406"/>
                </a:lnTo>
                <a:lnTo>
                  <a:pt x="417" y="411"/>
                </a:lnTo>
                <a:lnTo>
                  <a:pt x="421" y="413"/>
                </a:lnTo>
                <a:lnTo>
                  <a:pt x="423" y="431"/>
                </a:lnTo>
                <a:lnTo>
                  <a:pt x="430" y="436"/>
                </a:lnTo>
                <a:lnTo>
                  <a:pt x="431" y="434"/>
                </a:lnTo>
                <a:lnTo>
                  <a:pt x="431" y="443"/>
                </a:lnTo>
                <a:lnTo>
                  <a:pt x="426" y="449"/>
                </a:lnTo>
                <a:lnTo>
                  <a:pt x="430" y="440"/>
                </a:lnTo>
                <a:lnTo>
                  <a:pt x="424" y="441"/>
                </a:lnTo>
                <a:lnTo>
                  <a:pt x="424" y="438"/>
                </a:lnTo>
                <a:lnTo>
                  <a:pt x="421" y="436"/>
                </a:lnTo>
                <a:lnTo>
                  <a:pt x="415" y="445"/>
                </a:lnTo>
                <a:lnTo>
                  <a:pt x="410" y="447"/>
                </a:lnTo>
                <a:lnTo>
                  <a:pt x="399" y="463"/>
                </a:lnTo>
                <a:lnTo>
                  <a:pt x="389" y="466"/>
                </a:lnTo>
                <a:lnTo>
                  <a:pt x="378" y="466"/>
                </a:lnTo>
                <a:lnTo>
                  <a:pt x="366" y="456"/>
                </a:lnTo>
                <a:lnTo>
                  <a:pt x="353" y="452"/>
                </a:lnTo>
                <a:lnTo>
                  <a:pt x="339" y="450"/>
                </a:lnTo>
                <a:lnTo>
                  <a:pt x="336" y="457"/>
                </a:lnTo>
                <a:lnTo>
                  <a:pt x="336" y="475"/>
                </a:lnTo>
                <a:lnTo>
                  <a:pt x="330" y="486"/>
                </a:lnTo>
                <a:lnTo>
                  <a:pt x="332" y="491"/>
                </a:lnTo>
                <a:lnTo>
                  <a:pt x="330" y="491"/>
                </a:lnTo>
                <a:lnTo>
                  <a:pt x="325" y="502"/>
                </a:lnTo>
                <a:lnTo>
                  <a:pt x="328" y="530"/>
                </a:lnTo>
                <a:lnTo>
                  <a:pt x="330" y="532"/>
                </a:lnTo>
                <a:lnTo>
                  <a:pt x="327" y="534"/>
                </a:lnTo>
                <a:lnTo>
                  <a:pt x="325" y="553"/>
                </a:lnTo>
                <a:lnTo>
                  <a:pt x="305" y="566"/>
                </a:lnTo>
                <a:lnTo>
                  <a:pt x="305" y="569"/>
                </a:lnTo>
                <a:lnTo>
                  <a:pt x="300" y="569"/>
                </a:lnTo>
                <a:lnTo>
                  <a:pt x="300" y="580"/>
                </a:lnTo>
                <a:lnTo>
                  <a:pt x="293" y="585"/>
                </a:lnTo>
                <a:lnTo>
                  <a:pt x="293" y="589"/>
                </a:lnTo>
                <a:lnTo>
                  <a:pt x="280" y="592"/>
                </a:lnTo>
                <a:lnTo>
                  <a:pt x="277" y="598"/>
                </a:lnTo>
                <a:lnTo>
                  <a:pt x="275" y="596"/>
                </a:lnTo>
                <a:lnTo>
                  <a:pt x="270" y="598"/>
                </a:lnTo>
                <a:lnTo>
                  <a:pt x="268" y="605"/>
                </a:lnTo>
                <a:lnTo>
                  <a:pt x="270" y="605"/>
                </a:lnTo>
                <a:lnTo>
                  <a:pt x="266" y="619"/>
                </a:lnTo>
                <a:lnTo>
                  <a:pt x="259" y="628"/>
                </a:lnTo>
                <a:lnTo>
                  <a:pt x="250" y="630"/>
                </a:lnTo>
                <a:lnTo>
                  <a:pt x="245" y="628"/>
                </a:lnTo>
                <a:lnTo>
                  <a:pt x="240" y="630"/>
                </a:lnTo>
                <a:lnTo>
                  <a:pt x="240" y="631"/>
                </a:lnTo>
                <a:lnTo>
                  <a:pt x="236" y="635"/>
                </a:lnTo>
                <a:lnTo>
                  <a:pt x="229" y="633"/>
                </a:lnTo>
                <a:lnTo>
                  <a:pt x="227" y="628"/>
                </a:lnTo>
                <a:lnTo>
                  <a:pt x="222" y="631"/>
                </a:lnTo>
                <a:lnTo>
                  <a:pt x="227" y="637"/>
                </a:lnTo>
                <a:lnTo>
                  <a:pt x="222" y="640"/>
                </a:lnTo>
                <a:lnTo>
                  <a:pt x="224" y="649"/>
                </a:lnTo>
                <a:lnTo>
                  <a:pt x="222" y="647"/>
                </a:lnTo>
                <a:lnTo>
                  <a:pt x="217" y="644"/>
                </a:lnTo>
                <a:lnTo>
                  <a:pt x="218" y="638"/>
                </a:lnTo>
                <a:lnTo>
                  <a:pt x="208" y="651"/>
                </a:lnTo>
                <a:lnTo>
                  <a:pt x="194" y="646"/>
                </a:lnTo>
                <a:lnTo>
                  <a:pt x="194" y="647"/>
                </a:lnTo>
                <a:lnTo>
                  <a:pt x="197" y="651"/>
                </a:lnTo>
                <a:lnTo>
                  <a:pt x="195" y="662"/>
                </a:lnTo>
                <a:lnTo>
                  <a:pt x="197" y="663"/>
                </a:lnTo>
                <a:lnTo>
                  <a:pt x="194" y="663"/>
                </a:lnTo>
                <a:lnTo>
                  <a:pt x="190" y="669"/>
                </a:lnTo>
                <a:lnTo>
                  <a:pt x="194" y="670"/>
                </a:lnTo>
                <a:lnTo>
                  <a:pt x="194" y="676"/>
                </a:lnTo>
                <a:lnTo>
                  <a:pt x="190" y="690"/>
                </a:lnTo>
                <a:lnTo>
                  <a:pt x="186" y="697"/>
                </a:lnTo>
                <a:lnTo>
                  <a:pt x="185" y="697"/>
                </a:lnTo>
                <a:lnTo>
                  <a:pt x="186" y="699"/>
                </a:lnTo>
                <a:lnTo>
                  <a:pt x="179" y="702"/>
                </a:lnTo>
                <a:lnTo>
                  <a:pt x="174" y="699"/>
                </a:lnTo>
                <a:lnTo>
                  <a:pt x="174" y="702"/>
                </a:lnTo>
                <a:lnTo>
                  <a:pt x="167" y="704"/>
                </a:lnTo>
                <a:lnTo>
                  <a:pt x="172" y="706"/>
                </a:lnTo>
                <a:lnTo>
                  <a:pt x="167" y="708"/>
                </a:lnTo>
                <a:lnTo>
                  <a:pt x="165" y="706"/>
                </a:lnTo>
                <a:lnTo>
                  <a:pt x="165" y="708"/>
                </a:lnTo>
                <a:lnTo>
                  <a:pt x="162" y="706"/>
                </a:lnTo>
                <a:lnTo>
                  <a:pt x="162" y="713"/>
                </a:lnTo>
                <a:lnTo>
                  <a:pt x="158" y="713"/>
                </a:lnTo>
                <a:lnTo>
                  <a:pt x="162" y="718"/>
                </a:lnTo>
                <a:lnTo>
                  <a:pt x="158" y="731"/>
                </a:lnTo>
                <a:lnTo>
                  <a:pt x="151" y="733"/>
                </a:lnTo>
                <a:lnTo>
                  <a:pt x="146" y="741"/>
                </a:lnTo>
                <a:lnTo>
                  <a:pt x="137" y="741"/>
                </a:lnTo>
                <a:lnTo>
                  <a:pt x="135" y="750"/>
                </a:lnTo>
                <a:lnTo>
                  <a:pt x="131" y="757"/>
                </a:lnTo>
                <a:lnTo>
                  <a:pt x="130" y="757"/>
                </a:lnTo>
                <a:lnTo>
                  <a:pt x="124" y="761"/>
                </a:lnTo>
                <a:lnTo>
                  <a:pt x="121" y="766"/>
                </a:lnTo>
                <a:lnTo>
                  <a:pt x="117" y="764"/>
                </a:lnTo>
                <a:lnTo>
                  <a:pt x="107" y="775"/>
                </a:lnTo>
                <a:lnTo>
                  <a:pt x="98" y="775"/>
                </a:lnTo>
                <a:lnTo>
                  <a:pt x="96" y="772"/>
                </a:lnTo>
                <a:lnTo>
                  <a:pt x="91" y="773"/>
                </a:lnTo>
                <a:lnTo>
                  <a:pt x="91" y="780"/>
                </a:lnTo>
                <a:lnTo>
                  <a:pt x="80" y="793"/>
                </a:lnTo>
                <a:lnTo>
                  <a:pt x="78" y="793"/>
                </a:lnTo>
                <a:lnTo>
                  <a:pt x="69" y="789"/>
                </a:lnTo>
                <a:lnTo>
                  <a:pt x="69" y="782"/>
                </a:lnTo>
                <a:lnTo>
                  <a:pt x="66" y="782"/>
                </a:lnTo>
                <a:lnTo>
                  <a:pt x="62" y="780"/>
                </a:lnTo>
                <a:lnTo>
                  <a:pt x="51" y="782"/>
                </a:lnTo>
                <a:lnTo>
                  <a:pt x="37" y="793"/>
                </a:lnTo>
                <a:lnTo>
                  <a:pt x="34" y="791"/>
                </a:lnTo>
                <a:lnTo>
                  <a:pt x="27" y="802"/>
                </a:lnTo>
                <a:lnTo>
                  <a:pt x="14" y="802"/>
                </a:lnTo>
                <a:lnTo>
                  <a:pt x="4" y="818"/>
                </a:lnTo>
                <a:lnTo>
                  <a:pt x="9" y="834"/>
                </a:lnTo>
                <a:lnTo>
                  <a:pt x="0" y="841"/>
                </a:lnTo>
                <a:lnTo>
                  <a:pt x="2" y="846"/>
                </a:lnTo>
                <a:lnTo>
                  <a:pt x="5" y="848"/>
                </a:lnTo>
                <a:lnTo>
                  <a:pt x="7" y="855"/>
                </a:lnTo>
                <a:lnTo>
                  <a:pt x="11" y="857"/>
                </a:lnTo>
                <a:lnTo>
                  <a:pt x="18" y="853"/>
                </a:lnTo>
                <a:lnTo>
                  <a:pt x="21" y="855"/>
                </a:lnTo>
                <a:lnTo>
                  <a:pt x="27" y="851"/>
                </a:lnTo>
                <a:lnTo>
                  <a:pt x="37" y="851"/>
                </a:lnTo>
                <a:lnTo>
                  <a:pt x="41" y="846"/>
                </a:lnTo>
                <a:lnTo>
                  <a:pt x="44" y="848"/>
                </a:lnTo>
                <a:lnTo>
                  <a:pt x="50" y="835"/>
                </a:lnTo>
                <a:lnTo>
                  <a:pt x="46" y="828"/>
                </a:lnTo>
                <a:lnTo>
                  <a:pt x="51" y="825"/>
                </a:lnTo>
                <a:lnTo>
                  <a:pt x="53" y="819"/>
                </a:lnTo>
                <a:lnTo>
                  <a:pt x="71" y="821"/>
                </a:lnTo>
                <a:lnTo>
                  <a:pt x="80" y="830"/>
                </a:lnTo>
                <a:lnTo>
                  <a:pt x="78" y="834"/>
                </a:lnTo>
                <a:lnTo>
                  <a:pt x="83" y="832"/>
                </a:lnTo>
                <a:lnTo>
                  <a:pt x="82" y="830"/>
                </a:lnTo>
                <a:lnTo>
                  <a:pt x="92" y="832"/>
                </a:lnTo>
                <a:lnTo>
                  <a:pt x="98" y="837"/>
                </a:lnTo>
                <a:lnTo>
                  <a:pt x="103" y="837"/>
                </a:lnTo>
                <a:lnTo>
                  <a:pt x="108" y="841"/>
                </a:lnTo>
                <a:lnTo>
                  <a:pt x="110" y="841"/>
                </a:lnTo>
                <a:lnTo>
                  <a:pt x="119" y="853"/>
                </a:lnTo>
                <a:lnTo>
                  <a:pt x="119" y="859"/>
                </a:lnTo>
                <a:lnTo>
                  <a:pt x="124" y="862"/>
                </a:lnTo>
                <a:lnTo>
                  <a:pt x="122" y="864"/>
                </a:lnTo>
                <a:lnTo>
                  <a:pt x="124" y="867"/>
                </a:lnTo>
                <a:lnTo>
                  <a:pt x="121" y="876"/>
                </a:lnTo>
                <a:lnTo>
                  <a:pt x="124" y="878"/>
                </a:lnTo>
                <a:lnTo>
                  <a:pt x="126" y="887"/>
                </a:lnTo>
                <a:lnTo>
                  <a:pt x="133" y="889"/>
                </a:lnTo>
                <a:lnTo>
                  <a:pt x="135" y="894"/>
                </a:lnTo>
                <a:lnTo>
                  <a:pt x="144" y="894"/>
                </a:lnTo>
                <a:lnTo>
                  <a:pt x="144" y="887"/>
                </a:lnTo>
                <a:lnTo>
                  <a:pt x="151" y="876"/>
                </a:lnTo>
                <a:lnTo>
                  <a:pt x="162" y="874"/>
                </a:lnTo>
                <a:lnTo>
                  <a:pt x="167" y="876"/>
                </a:lnTo>
                <a:lnTo>
                  <a:pt x="170" y="873"/>
                </a:lnTo>
                <a:lnTo>
                  <a:pt x="169" y="867"/>
                </a:lnTo>
                <a:lnTo>
                  <a:pt x="176" y="864"/>
                </a:lnTo>
                <a:lnTo>
                  <a:pt x="179" y="857"/>
                </a:lnTo>
                <a:lnTo>
                  <a:pt x="178" y="850"/>
                </a:lnTo>
                <a:lnTo>
                  <a:pt x="174" y="850"/>
                </a:lnTo>
                <a:lnTo>
                  <a:pt x="176" y="843"/>
                </a:lnTo>
                <a:lnTo>
                  <a:pt x="165" y="841"/>
                </a:lnTo>
                <a:lnTo>
                  <a:pt x="163" y="837"/>
                </a:lnTo>
                <a:lnTo>
                  <a:pt x="160" y="839"/>
                </a:lnTo>
                <a:lnTo>
                  <a:pt x="158" y="837"/>
                </a:lnTo>
                <a:lnTo>
                  <a:pt x="154" y="837"/>
                </a:lnTo>
                <a:lnTo>
                  <a:pt x="156" y="843"/>
                </a:lnTo>
                <a:lnTo>
                  <a:pt x="154" y="839"/>
                </a:lnTo>
                <a:lnTo>
                  <a:pt x="147" y="841"/>
                </a:lnTo>
                <a:lnTo>
                  <a:pt x="140" y="839"/>
                </a:lnTo>
                <a:lnTo>
                  <a:pt x="153" y="839"/>
                </a:lnTo>
                <a:lnTo>
                  <a:pt x="149" y="835"/>
                </a:lnTo>
                <a:lnTo>
                  <a:pt x="151" y="830"/>
                </a:lnTo>
                <a:lnTo>
                  <a:pt x="151" y="837"/>
                </a:lnTo>
                <a:lnTo>
                  <a:pt x="156" y="835"/>
                </a:lnTo>
                <a:lnTo>
                  <a:pt x="158" y="830"/>
                </a:lnTo>
                <a:lnTo>
                  <a:pt x="162" y="832"/>
                </a:lnTo>
                <a:lnTo>
                  <a:pt x="158" y="835"/>
                </a:lnTo>
                <a:lnTo>
                  <a:pt x="165" y="834"/>
                </a:lnTo>
                <a:lnTo>
                  <a:pt x="169" y="837"/>
                </a:lnTo>
                <a:lnTo>
                  <a:pt x="174" y="832"/>
                </a:lnTo>
                <a:lnTo>
                  <a:pt x="170" y="825"/>
                </a:lnTo>
                <a:lnTo>
                  <a:pt x="178" y="818"/>
                </a:lnTo>
                <a:lnTo>
                  <a:pt x="183" y="816"/>
                </a:lnTo>
                <a:lnTo>
                  <a:pt x="185" y="818"/>
                </a:lnTo>
                <a:lnTo>
                  <a:pt x="190" y="809"/>
                </a:lnTo>
                <a:lnTo>
                  <a:pt x="192" y="816"/>
                </a:lnTo>
                <a:lnTo>
                  <a:pt x="194" y="821"/>
                </a:lnTo>
                <a:lnTo>
                  <a:pt x="202" y="816"/>
                </a:lnTo>
                <a:lnTo>
                  <a:pt x="204" y="802"/>
                </a:lnTo>
                <a:lnTo>
                  <a:pt x="209" y="795"/>
                </a:lnTo>
                <a:lnTo>
                  <a:pt x="217" y="793"/>
                </a:lnTo>
                <a:lnTo>
                  <a:pt x="220" y="798"/>
                </a:lnTo>
                <a:lnTo>
                  <a:pt x="236" y="782"/>
                </a:lnTo>
                <a:lnTo>
                  <a:pt x="249" y="784"/>
                </a:lnTo>
                <a:lnTo>
                  <a:pt x="252" y="789"/>
                </a:lnTo>
                <a:lnTo>
                  <a:pt x="254" y="784"/>
                </a:lnTo>
                <a:lnTo>
                  <a:pt x="257" y="782"/>
                </a:lnTo>
                <a:lnTo>
                  <a:pt x="257" y="779"/>
                </a:lnTo>
                <a:lnTo>
                  <a:pt x="261" y="775"/>
                </a:lnTo>
                <a:lnTo>
                  <a:pt x="257" y="772"/>
                </a:lnTo>
                <a:lnTo>
                  <a:pt x="257" y="768"/>
                </a:lnTo>
                <a:lnTo>
                  <a:pt x="259" y="764"/>
                </a:lnTo>
                <a:lnTo>
                  <a:pt x="259" y="759"/>
                </a:lnTo>
                <a:lnTo>
                  <a:pt x="265" y="756"/>
                </a:lnTo>
                <a:lnTo>
                  <a:pt x="266" y="756"/>
                </a:lnTo>
                <a:lnTo>
                  <a:pt x="263" y="747"/>
                </a:lnTo>
                <a:lnTo>
                  <a:pt x="266" y="741"/>
                </a:lnTo>
                <a:lnTo>
                  <a:pt x="275" y="740"/>
                </a:lnTo>
                <a:lnTo>
                  <a:pt x="275" y="740"/>
                </a:lnTo>
                <a:lnTo>
                  <a:pt x="280" y="738"/>
                </a:lnTo>
                <a:lnTo>
                  <a:pt x="280" y="734"/>
                </a:lnTo>
                <a:lnTo>
                  <a:pt x="282" y="736"/>
                </a:lnTo>
                <a:lnTo>
                  <a:pt x="286" y="740"/>
                </a:lnTo>
                <a:lnTo>
                  <a:pt x="286" y="747"/>
                </a:lnTo>
                <a:lnTo>
                  <a:pt x="289" y="750"/>
                </a:lnTo>
                <a:lnTo>
                  <a:pt x="289" y="747"/>
                </a:lnTo>
                <a:lnTo>
                  <a:pt x="295" y="747"/>
                </a:lnTo>
                <a:lnTo>
                  <a:pt x="300" y="740"/>
                </a:lnTo>
                <a:lnTo>
                  <a:pt x="300" y="741"/>
                </a:lnTo>
                <a:lnTo>
                  <a:pt x="302" y="741"/>
                </a:lnTo>
                <a:lnTo>
                  <a:pt x="298" y="743"/>
                </a:lnTo>
                <a:lnTo>
                  <a:pt x="300" y="747"/>
                </a:lnTo>
                <a:lnTo>
                  <a:pt x="307" y="745"/>
                </a:lnTo>
                <a:lnTo>
                  <a:pt x="309" y="747"/>
                </a:lnTo>
                <a:lnTo>
                  <a:pt x="314" y="743"/>
                </a:lnTo>
                <a:lnTo>
                  <a:pt x="325" y="747"/>
                </a:lnTo>
                <a:lnTo>
                  <a:pt x="336" y="745"/>
                </a:lnTo>
                <a:lnTo>
                  <a:pt x="337" y="741"/>
                </a:lnTo>
                <a:lnTo>
                  <a:pt x="343" y="743"/>
                </a:lnTo>
                <a:lnTo>
                  <a:pt x="350" y="738"/>
                </a:lnTo>
                <a:lnTo>
                  <a:pt x="346" y="733"/>
                </a:lnTo>
                <a:lnTo>
                  <a:pt x="348" y="731"/>
                </a:lnTo>
                <a:lnTo>
                  <a:pt x="350" y="736"/>
                </a:lnTo>
                <a:lnTo>
                  <a:pt x="353" y="733"/>
                </a:lnTo>
                <a:lnTo>
                  <a:pt x="367" y="731"/>
                </a:lnTo>
                <a:lnTo>
                  <a:pt x="396" y="736"/>
                </a:lnTo>
                <a:lnTo>
                  <a:pt x="410" y="747"/>
                </a:lnTo>
                <a:lnTo>
                  <a:pt x="410" y="756"/>
                </a:lnTo>
                <a:lnTo>
                  <a:pt x="414" y="752"/>
                </a:lnTo>
                <a:lnTo>
                  <a:pt x="421" y="752"/>
                </a:lnTo>
                <a:lnTo>
                  <a:pt x="417" y="747"/>
                </a:lnTo>
                <a:lnTo>
                  <a:pt x="426" y="743"/>
                </a:lnTo>
                <a:lnTo>
                  <a:pt x="426" y="736"/>
                </a:lnTo>
                <a:lnTo>
                  <a:pt x="415" y="740"/>
                </a:lnTo>
                <a:lnTo>
                  <a:pt x="419" y="734"/>
                </a:lnTo>
                <a:lnTo>
                  <a:pt x="415" y="733"/>
                </a:lnTo>
                <a:lnTo>
                  <a:pt x="419" y="729"/>
                </a:lnTo>
                <a:lnTo>
                  <a:pt x="419" y="725"/>
                </a:lnTo>
                <a:lnTo>
                  <a:pt x="415" y="724"/>
                </a:lnTo>
                <a:lnTo>
                  <a:pt x="417" y="722"/>
                </a:lnTo>
                <a:lnTo>
                  <a:pt x="408" y="720"/>
                </a:lnTo>
                <a:lnTo>
                  <a:pt x="410" y="720"/>
                </a:lnTo>
                <a:lnTo>
                  <a:pt x="417" y="715"/>
                </a:lnTo>
                <a:lnTo>
                  <a:pt x="414" y="711"/>
                </a:lnTo>
                <a:lnTo>
                  <a:pt x="415" y="706"/>
                </a:lnTo>
                <a:lnTo>
                  <a:pt x="412" y="706"/>
                </a:lnTo>
                <a:lnTo>
                  <a:pt x="419" y="702"/>
                </a:lnTo>
                <a:lnTo>
                  <a:pt x="419" y="699"/>
                </a:lnTo>
                <a:lnTo>
                  <a:pt x="423" y="704"/>
                </a:lnTo>
                <a:lnTo>
                  <a:pt x="426" y="708"/>
                </a:lnTo>
                <a:lnTo>
                  <a:pt x="428" y="706"/>
                </a:lnTo>
                <a:lnTo>
                  <a:pt x="431" y="702"/>
                </a:lnTo>
                <a:lnTo>
                  <a:pt x="428" y="706"/>
                </a:lnTo>
                <a:lnTo>
                  <a:pt x="426" y="709"/>
                </a:lnTo>
                <a:lnTo>
                  <a:pt x="428" y="709"/>
                </a:lnTo>
                <a:lnTo>
                  <a:pt x="421" y="708"/>
                </a:lnTo>
                <a:lnTo>
                  <a:pt x="417" y="718"/>
                </a:lnTo>
                <a:lnTo>
                  <a:pt x="419" y="722"/>
                </a:lnTo>
                <a:lnTo>
                  <a:pt x="423" y="727"/>
                </a:lnTo>
                <a:lnTo>
                  <a:pt x="423" y="731"/>
                </a:lnTo>
                <a:lnTo>
                  <a:pt x="421" y="733"/>
                </a:lnTo>
                <a:lnTo>
                  <a:pt x="426" y="733"/>
                </a:lnTo>
                <a:lnTo>
                  <a:pt x="426" y="734"/>
                </a:lnTo>
                <a:lnTo>
                  <a:pt x="430" y="733"/>
                </a:lnTo>
                <a:lnTo>
                  <a:pt x="435" y="734"/>
                </a:lnTo>
                <a:lnTo>
                  <a:pt x="437" y="731"/>
                </a:lnTo>
                <a:lnTo>
                  <a:pt x="440" y="734"/>
                </a:lnTo>
                <a:lnTo>
                  <a:pt x="446" y="725"/>
                </a:lnTo>
                <a:lnTo>
                  <a:pt x="449" y="724"/>
                </a:lnTo>
                <a:lnTo>
                  <a:pt x="442" y="733"/>
                </a:lnTo>
                <a:lnTo>
                  <a:pt x="442" y="736"/>
                </a:lnTo>
                <a:lnTo>
                  <a:pt x="444" y="738"/>
                </a:lnTo>
                <a:lnTo>
                  <a:pt x="435" y="736"/>
                </a:lnTo>
                <a:lnTo>
                  <a:pt x="437" y="741"/>
                </a:lnTo>
                <a:lnTo>
                  <a:pt x="438" y="752"/>
                </a:lnTo>
                <a:lnTo>
                  <a:pt x="462" y="756"/>
                </a:lnTo>
                <a:lnTo>
                  <a:pt x="451" y="757"/>
                </a:lnTo>
                <a:lnTo>
                  <a:pt x="458" y="764"/>
                </a:lnTo>
                <a:lnTo>
                  <a:pt x="465" y="764"/>
                </a:lnTo>
                <a:lnTo>
                  <a:pt x="467" y="761"/>
                </a:lnTo>
                <a:lnTo>
                  <a:pt x="474" y="759"/>
                </a:lnTo>
                <a:lnTo>
                  <a:pt x="483" y="761"/>
                </a:lnTo>
                <a:lnTo>
                  <a:pt x="486" y="757"/>
                </a:lnTo>
                <a:lnTo>
                  <a:pt x="485" y="761"/>
                </a:lnTo>
                <a:lnTo>
                  <a:pt x="486" y="764"/>
                </a:lnTo>
                <a:lnTo>
                  <a:pt x="492" y="764"/>
                </a:lnTo>
                <a:lnTo>
                  <a:pt x="499" y="770"/>
                </a:lnTo>
                <a:lnTo>
                  <a:pt x="504" y="770"/>
                </a:lnTo>
                <a:lnTo>
                  <a:pt x="502" y="773"/>
                </a:lnTo>
                <a:lnTo>
                  <a:pt x="509" y="779"/>
                </a:lnTo>
                <a:lnTo>
                  <a:pt x="509" y="788"/>
                </a:lnTo>
                <a:lnTo>
                  <a:pt x="506" y="788"/>
                </a:lnTo>
                <a:lnTo>
                  <a:pt x="518" y="798"/>
                </a:lnTo>
                <a:lnTo>
                  <a:pt x="527" y="802"/>
                </a:lnTo>
                <a:lnTo>
                  <a:pt x="531" y="798"/>
                </a:lnTo>
                <a:lnTo>
                  <a:pt x="529" y="793"/>
                </a:lnTo>
                <a:lnTo>
                  <a:pt x="536" y="791"/>
                </a:lnTo>
                <a:lnTo>
                  <a:pt x="533" y="796"/>
                </a:lnTo>
                <a:lnTo>
                  <a:pt x="541" y="800"/>
                </a:lnTo>
                <a:lnTo>
                  <a:pt x="547" y="805"/>
                </a:lnTo>
                <a:lnTo>
                  <a:pt x="557" y="796"/>
                </a:lnTo>
                <a:lnTo>
                  <a:pt x="565" y="798"/>
                </a:lnTo>
                <a:lnTo>
                  <a:pt x="568" y="796"/>
                </a:lnTo>
                <a:lnTo>
                  <a:pt x="563" y="791"/>
                </a:lnTo>
                <a:lnTo>
                  <a:pt x="568" y="768"/>
                </a:lnTo>
                <a:lnTo>
                  <a:pt x="577" y="756"/>
                </a:lnTo>
                <a:lnTo>
                  <a:pt x="586" y="754"/>
                </a:lnTo>
                <a:lnTo>
                  <a:pt x="589" y="750"/>
                </a:lnTo>
                <a:lnTo>
                  <a:pt x="588" y="743"/>
                </a:lnTo>
                <a:lnTo>
                  <a:pt x="595" y="750"/>
                </a:lnTo>
                <a:lnTo>
                  <a:pt x="602" y="745"/>
                </a:lnTo>
                <a:lnTo>
                  <a:pt x="602" y="740"/>
                </a:lnTo>
                <a:lnTo>
                  <a:pt x="605" y="731"/>
                </a:lnTo>
                <a:lnTo>
                  <a:pt x="609" y="731"/>
                </a:lnTo>
                <a:lnTo>
                  <a:pt x="607" y="727"/>
                </a:lnTo>
                <a:lnTo>
                  <a:pt x="612" y="722"/>
                </a:lnTo>
                <a:lnTo>
                  <a:pt x="604" y="720"/>
                </a:lnTo>
                <a:lnTo>
                  <a:pt x="607" y="722"/>
                </a:lnTo>
                <a:lnTo>
                  <a:pt x="605" y="724"/>
                </a:lnTo>
                <a:lnTo>
                  <a:pt x="602" y="722"/>
                </a:lnTo>
                <a:lnTo>
                  <a:pt x="593" y="720"/>
                </a:lnTo>
                <a:lnTo>
                  <a:pt x="593" y="704"/>
                </a:lnTo>
                <a:lnTo>
                  <a:pt x="598" y="695"/>
                </a:lnTo>
                <a:lnTo>
                  <a:pt x="604" y="699"/>
                </a:lnTo>
                <a:lnTo>
                  <a:pt x="614" y="695"/>
                </a:lnTo>
                <a:lnTo>
                  <a:pt x="605" y="688"/>
                </a:lnTo>
                <a:lnTo>
                  <a:pt x="607" y="672"/>
                </a:lnTo>
                <a:lnTo>
                  <a:pt x="611" y="663"/>
                </a:lnTo>
                <a:lnTo>
                  <a:pt x="607" y="662"/>
                </a:lnTo>
                <a:lnTo>
                  <a:pt x="611" y="663"/>
                </a:lnTo>
                <a:lnTo>
                  <a:pt x="618" y="654"/>
                </a:lnTo>
                <a:lnTo>
                  <a:pt x="620" y="646"/>
                </a:lnTo>
                <a:lnTo>
                  <a:pt x="630" y="633"/>
                </a:lnTo>
                <a:lnTo>
                  <a:pt x="625" y="637"/>
                </a:lnTo>
                <a:lnTo>
                  <a:pt x="623" y="617"/>
                </a:lnTo>
                <a:lnTo>
                  <a:pt x="620" y="610"/>
                </a:lnTo>
                <a:lnTo>
                  <a:pt x="620" y="603"/>
                </a:lnTo>
                <a:lnTo>
                  <a:pt x="620" y="603"/>
                </a:lnTo>
                <a:lnTo>
                  <a:pt x="621" y="606"/>
                </a:lnTo>
                <a:lnTo>
                  <a:pt x="623" y="603"/>
                </a:lnTo>
                <a:lnTo>
                  <a:pt x="625" y="605"/>
                </a:lnTo>
                <a:lnTo>
                  <a:pt x="623" y="606"/>
                </a:lnTo>
                <a:lnTo>
                  <a:pt x="632" y="626"/>
                </a:lnTo>
                <a:lnTo>
                  <a:pt x="630" y="630"/>
                </a:lnTo>
                <a:lnTo>
                  <a:pt x="648" y="635"/>
                </a:lnTo>
                <a:lnTo>
                  <a:pt x="650" y="630"/>
                </a:lnTo>
                <a:lnTo>
                  <a:pt x="664" y="626"/>
                </a:lnTo>
                <a:lnTo>
                  <a:pt x="671" y="612"/>
                </a:lnTo>
                <a:lnTo>
                  <a:pt x="676" y="608"/>
                </a:lnTo>
                <a:lnTo>
                  <a:pt x="696" y="603"/>
                </a:lnTo>
                <a:lnTo>
                  <a:pt x="719" y="603"/>
                </a:lnTo>
                <a:lnTo>
                  <a:pt x="724" y="596"/>
                </a:lnTo>
                <a:lnTo>
                  <a:pt x="740" y="598"/>
                </a:lnTo>
                <a:lnTo>
                  <a:pt x="758" y="592"/>
                </a:lnTo>
                <a:lnTo>
                  <a:pt x="760" y="591"/>
                </a:lnTo>
                <a:lnTo>
                  <a:pt x="769" y="583"/>
                </a:lnTo>
                <a:lnTo>
                  <a:pt x="809" y="594"/>
                </a:lnTo>
                <a:lnTo>
                  <a:pt x="845" y="615"/>
                </a:lnTo>
                <a:lnTo>
                  <a:pt x="879" y="642"/>
                </a:lnTo>
                <a:lnTo>
                  <a:pt x="850" y="619"/>
                </a:lnTo>
                <a:lnTo>
                  <a:pt x="863" y="624"/>
                </a:lnTo>
                <a:lnTo>
                  <a:pt x="865" y="628"/>
                </a:lnTo>
                <a:lnTo>
                  <a:pt x="868" y="628"/>
                </a:lnTo>
                <a:lnTo>
                  <a:pt x="866" y="631"/>
                </a:lnTo>
                <a:lnTo>
                  <a:pt x="875" y="633"/>
                </a:lnTo>
                <a:lnTo>
                  <a:pt x="882" y="646"/>
                </a:lnTo>
                <a:lnTo>
                  <a:pt x="882" y="646"/>
                </a:lnTo>
                <a:lnTo>
                  <a:pt x="888" y="649"/>
                </a:lnTo>
                <a:lnTo>
                  <a:pt x="893" y="640"/>
                </a:lnTo>
                <a:lnTo>
                  <a:pt x="898" y="644"/>
                </a:lnTo>
                <a:lnTo>
                  <a:pt x="893" y="640"/>
                </a:lnTo>
                <a:lnTo>
                  <a:pt x="896" y="637"/>
                </a:lnTo>
                <a:lnTo>
                  <a:pt x="893" y="637"/>
                </a:lnTo>
                <a:lnTo>
                  <a:pt x="895" y="631"/>
                </a:lnTo>
                <a:lnTo>
                  <a:pt x="900" y="626"/>
                </a:lnTo>
                <a:lnTo>
                  <a:pt x="904" y="628"/>
                </a:lnTo>
                <a:lnTo>
                  <a:pt x="923" y="628"/>
                </a:lnTo>
                <a:lnTo>
                  <a:pt x="927" y="631"/>
                </a:lnTo>
                <a:lnTo>
                  <a:pt x="952" y="635"/>
                </a:lnTo>
                <a:lnTo>
                  <a:pt x="960" y="631"/>
                </a:lnTo>
                <a:lnTo>
                  <a:pt x="964" y="635"/>
                </a:lnTo>
                <a:lnTo>
                  <a:pt x="973" y="635"/>
                </a:lnTo>
                <a:lnTo>
                  <a:pt x="975" y="638"/>
                </a:lnTo>
                <a:lnTo>
                  <a:pt x="978" y="637"/>
                </a:lnTo>
                <a:lnTo>
                  <a:pt x="983" y="642"/>
                </a:lnTo>
                <a:lnTo>
                  <a:pt x="998" y="644"/>
                </a:lnTo>
                <a:lnTo>
                  <a:pt x="999" y="653"/>
                </a:lnTo>
                <a:lnTo>
                  <a:pt x="1008" y="646"/>
                </a:lnTo>
                <a:lnTo>
                  <a:pt x="1028" y="644"/>
                </a:lnTo>
                <a:lnTo>
                  <a:pt x="1030" y="638"/>
                </a:lnTo>
                <a:lnTo>
                  <a:pt x="1026" y="638"/>
                </a:lnTo>
                <a:lnTo>
                  <a:pt x="1026" y="635"/>
                </a:lnTo>
                <a:lnTo>
                  <a:pt x="1035" y="624"/>
                </a:lnTo>
                <a:lnTo>
                  <a:pt x="1028" y="622"/>
                </a:lnTo>
                <a:lnTo>
                  <a:pt x="1030" y="610"/>
                </a:lnTo>
                <a:lnTo>
                  <a:pt x="1028" y="608"/>
                </a:lnTo>
                <a:lnTo>
                  <a:pt x="1021" y="614"/>
                </a:lnTo>
                <a:lnTo>
                  <a:pt x="1019" y="612"/>
                </a:lnTo>
                <a:lnTo>
                  <a:pt x="1021" y="608"/>
                </a:lnTo>
                <a:lnTo>
                  <a:pt x="1015" y="614"/>
                </a:lnTo>
                <a:lnTo>
                  <a:pt x="1015" y="610"/>
                </a:lnTo>
                <a:lnTo>
                  <a:pt x="1014" y="608"/>
                </a:lnTo>
                <a:lnTo>
                  <a:pt x="1012" y="606"/>
                </a:lnTo>
                <a:lnTo>
                  <a:pt x="1008" y="606"/>
                </a:lnTo>
                <a:lnTo>
                  <a:pt x="1008" y="608"/>
                </a:lnTo>
                <a:lnTo>
                  <a:pt x="1008" y="606"/>
                </a:lnTo>
                <a:lnTo>
                  <a:pt x="1001" y="610"/>
                </a:lnTo>
                <a:lnTo>
                  <a:pt x="1001" y="608"/>
                </a:lnTo>
                <a:lnTo>
                  <a:pt x="1008" y="605"/>
                </a:lnTo>
                <a:lnTo>
                  <a:pt x="1007" y="598"/>
                </a:lnTo>
                <a:lnTo>
                  <a:pt x="1010" y="599"/>
                </a:lnTo>
                <a:lnTo>
                  <a:pt x="1008" y="596"/>
                </a:lnTo>
                <a:lnTo>
                  <a:pt x="999" y="599"/>
                </a:lnTo>
                <a:lnTo>
                  <a:pt x="998" y="605"/>
                </a:lnTo>
                <a:lnTo>
                  <a:pt x="992" y="605"/>
                </a:lnTo>
                <a:lnTo>
                  <a:pt x="996" y="598"/>
                </a:lnTo>
                <a:lnTo>
                  <a:pt x="999" y="598"/>
                </a:lnTo>
                <a:lnTo>
                  <a:pt x="996" y="596"/>
                </a:lnTo>
                <a:lnTo>
                  <a:pt x="998" y="592"/>
                </a:lnTo>
                <a:lnTo>
                  <a:pt x="1003" y="594"/>
                </a:lnTo>
                <a:lnTo>
                  <a:pt x="1003" y="589"/>
                </a:lnTo>
                <a:lnTo>
                  <a:pt x="1001" y="591"/>
                </a:lnTo>
                <a:lnTo>
                  <a:pt x="1001" y="587"/>
                </a:lnTo>
                <a:lnTo>
                  <a:pt x="1008" y="587"/>
                </a:lnTo>
                <a:lnTo>
                  <a:pt x="1005" y="592"/>
                </a:lnTo>
                <a:lnTo>
                  <a:pt x="1019" y="596"/>
                </a:lnTo>
                <a:lnTo>
                  <a:pt x="1012" y="589"/>
                </a:lnTo>
                <a:lnTo>
                  <a:pt x="1012" y="585"/>
                </a:lnTo>
                <a:lnTo>
                  <a:pt x="1015" y="583"/>
                </a:lnTo>
                <a:lnTo>
                  <a:pt x="1019" y="591"/>
                </a:lnTo>
                <a:lnTo>
                  <a:pt x="1017" y="594"/>
                </a:lnTo>
                <a:lnTo>
                  <a:pt x="1026" y="592"/>
                </a:lnTo>
                <a:lnTo>
                  <a:pt x="1028" y="596"/>
                </a:lnTo>
                <a:lnTo>
                  <a:pt x="1028" y="598"/>
                </a:lnTo>
                <a:lnTo>
                  <a:pt x="1033" y="599"/>
                </a:lnTo>
                <a:lnTo>
                  <a:pt x="1030" y="606"/>
                </a:lnTo>
                <a:lnTo>
                  <a:pt x="1042" y="596"/>
                </a:lnTo>
                <a:lnTo>
                  <a:pt x="1056" y="591"/>
                </a:lnTo>
                <a:lnTo>
                  <a:pt x="1060" y="591"/>
                </a:lnTo>
                <a:lnTo>
                  <a:pt x="1083" y="594"/>
                </a:lnTo>
                <a:lnTo>
                  <a:pt x="1085" y="591"/>
                </a:lnTo>
                <a:lnTo>
                  <a:pt x="1085" y="589"/>
                </a:lnTo>
                <a:lnTo>
                  <a:pt x="1094" y="583"/>
                </a:lnTo>
                <a:lnTo>
                  <a:pt x="1097" y="583"/>
                </a:lnTo>
                <a:lnTo>
                  <a:pt x="1101" y="578"/>
                </a:lnTo>
                <a:lnTo>
                  <a:pt x="1083" y="578"/>
                </a:lnTo>
                <a:lnTo>
                  <a:pt x="1085" y="573"/>
                </a:lnTo>
                <a:lnTo>
                  <a:pt x="1083" y="566"/>
                </a:lnTo>
                <a:lnTo>
                  <a:pt x="1072" y="571"/>
                </a:lnTo>
                <a:lnTo>
                  <a:pt x="1072" y="566"/>
                </a:lnTo>
                <a:lnTo>
                  <a:pt x="1067" y="560"/>
                </a:lnTo>
                <a:lnTo>
                  <a:pt x="1067" y="559"/>
                </a:lnTo>
                <a:lnTo>
                  <a:pt x="1065" y="553"/>
                </a:lnTo>
                <a:lnTo>
                  <a:pt x="1067" y="551"/>
                </a:lnTo>
                <a:lnTo>
                  <a:pt x="1067" y="544"/>
                </a:lnTo>
                <a:lnTo>
                  <a:pt x="1070" y="541"/>
                </a:lnTo>
                <a:lnTo>
                  <a:pt x="1067" y="539"/>
                </a:lnTo>
                <a:lnTo>
                  <a:pt x="1067" y="530"/>
                </a:lnTo>
                <a:lnTo>
                  <a:pt x="1060" y="534"/>
                </a:lnTo>
                <a:lnTo>
                  <a:pt x="1054" y="532"/>
                </a:lnTo>
                <a:lnTo>
                  <a:pt x="1054" y="528"/>
                </a:lnTo>
                <a:lnTo>
                  <a:pt x="1056" y="520"/>
                </a:lnTo>
                <a:lnTo>
                  <a:pt x="1056" y="520"/>
                </a:lnTo>
                <a:lnTo>
                  <a:pt x="1056" y="520"/>
                </a:lnTo>
                <a:lnTo>
                  <a:pt x="1056" y="516"/>
                </a:lnTo>
                <a:lnTo>
                  <a:pt x="1062" y="516"/>
                </a:lnTo>
                <a:lnTo>
                  <a:pt x="1063" y="512"/>
                </a:lnTo>
                <a:lnTo>
                  <a:pt x="1065" y="504"/>
                </a:lnTo>
                <a:lnTo>
                  <a:pt x="1056" y="502"/>
                </a:lnTo>
                <a:lnTo>
                  <a:pt x="1049" y="507"/>
                </a:lnTo>
                <a:lnTo>
                  <a:pt x="1037" y="488"/>
                </a:lnTo>
                <a:lnTo>
                  <a:pt x="1026" y="480"/>
                </a:lnTo>
                <a:lnTo>
                  <a:pt x="1026" y="477"/>
                </a:lnTo>
                <a:lnTo>
                  <a:pt x="1028" y="480"/>
                </a:lnTo>
                <a:lnTo>
                  <a:pt x="1035" y="473"/>
                </a:lnTo>
                <a:lnTo>
                  <a:pt x="1046" y="472"/>
                </a:lnTo>
                <a:lnTo>
                  <a:pt x="1049" y="470"/>
                </a:lnTo>
                <a:lnTo>
                  <a:pt x="1049" y="479"/>
                </a:lnTo>
                <a:lnTo>
                  <a:pt x="1054" y="470"/>
                </a:lnTo>
                <a:lnTo>
                  <a:pt x="1058" y="468"/>
                </a:lnTo>
                <a:lnTo>
                  <a:pt x="1063" y="479"/>
                </a:lnTo>
                <a:lnTo>
                  <a:pt x="1069" y="475"/>
                </a:lnTo>
                <a:lnTo>
                  <a:pt x="1081" y="482"/>
                </a:lnTo>
                <a:lnTo>
                  <a:pt x="1090" y="482"/>
                </a:lnTo>
                <a:lnTo>
                  <a:pt x="1097" y="491"/>
                </a:lnTo>
                <a:lnTo>
                  <a:pt x="1101" y="493"/>
                </a:lnTo>
                <a:lnTo>
                  <a:pt x="1106" y="495"/>
                </a:lnTo>
                <a:lnTo>
                  <a:pt x="1113" y="489"/>
                </a:lnTo>
                <a:lnTo>
                  <a:pt x="1117" y="491"/>
                </a:lnTo>
                <a:lnTo>
                  <a:pt x="1117" y="489"/>
                </a:lnTo>
                <a:lnTo>
                  <a:pt x="1120" y="480"/>
                </a:lnTo>
                <a:lnTo>
                  <a:pt x="1117" y="479"/>
                </a:lnTo>
                <a:lnTo>
                  <a:pt x="1115" y="472"/>
                </a:lnTo>
                <a:lnTo>
                  <a:pt x="1120" y="472"/>
                </a:lnTo>
                <a:lnTo>
                  <a:pt x="1118" y="468"/>
                </a:lnTo>
                <a:lnTo>
                  <a:pt x="1120" y="468"/>
                </a:lnTo>
                <a:lnTo>
                  <a:pt x="1122" y="468"/>
                </a:lnTo>
                <a:lnTo>
                  <a:pt x="1120" y="465"/>
                </a:lnTo>
                <a:lnTo>
                  <a:pt x="1122" y="461"/>
                </a:lnTo>
                <a:lnTo>
                  <a:pt x="1113" y="457"/>
                </a:lnTo>
                <a:lnTo>
                  <a:pt x="1113" y="454"/>
                </a:lnTo>
                <a:lnTo>
                  <a:pt x="1115" y="438"/>
                </a:lnTo>
                <a:lnTo>
                  <a:pt x="1111" y="433"/>
                </a:lnTo>
                <a:lnTo>
                  <a:pt x="1115" y="422"/>
                </a:lnTo>
                <a:lnTo>
                  <a:pt x="1104" y="418"/>
                </a:lnTo>
                <a:lnTo>
                  <a:pt x="1108" y="406"/>
                </a:lnTo>
                <a:lnTo>
                  <a:pt x="1106" y="404"/>
                </a:lnTo>
                <a:lnTo>
                  <a:pt x="1102" y="395"/>
                </a:lnTo>
                <a:lnTo>
                  <a:pt x="1102" y="392"/>
                </a:lnTo>
                <a:lnTo>
                  <a:pt x="1097" y="385"/>
                </a:lnTo>
                <a:lnTo>
                  <a:pt x="1097" y="381"/>
                </a:lnTo>
                <a:lnTo>
                  <a:pt x="1113" y="379"/>
                </a:lnTo>
                <a:lnTo>
                  <a:pt x="1118" y="365"/>
                </a:lnTo>
                <a:lnTo>
                  <a:pt x="1127" y="363"/>
                </a:lnTo>
                <a:lnTo>
                  <a:pt x="1136" y="369"/>
                </a:lnTo>
                <a:lnTo>
                  <a:pt x="1138" y="367"/>
                </a:lnTo>
                <a:lnTo>
                  <a:pt x="1140" y="362"/>
                </a:lnTo>
                <a:lnTo>
                  <a:pt x="1138" y="362"/>
                </a:lnTo>
                <a:lnTo>
                  <a:pt x="1136" y="353"/>
                </a:lnTo>
                <a:lnTo>
                  <a:pt x="1141" y="349"/>
                </a:lnTo>
                <a:lnTo>
                  <a:pt x="1143" y="346"/>
                </a:lnTo>
                <a:lnTo>
                  <a:pt x="1138" y="337"/>
                </a:lnTo>
                <a:lnTo>
                  <a:pt x="1140" y="328"/>
                </a:lnTo>
                <a:lnTo>
                  <a:pt x="1149" y="331"/>
                </a:lnTo>
                <a:lnTo>
                  <a:pt x="1152" y="324"/>
                </a:lnTo>
                <a:lnTo>
                  <a:pt x="1147" y="321"/>
                </a:lnTo>
                <a:lnTo>
                  <a:pt x="1149" y="315"/>
                </a:lnTo>
                <a:lnTo>
                  <a:pt x="1143" y="314"/>
                </a:lnTo>
                <a:lnTo>
                  <a:pt x="1133" y="305"/>
                </a:lnTo>
                <a:lnTo>
                  <a:pt x="1133" y="298"/>
                </a:lnTo>
                <a:lnTo>
                  <a:pt x="1131" y="298"/>
                </a:lnTo>
                <a:lnTo>
                  <a:pt x="1129" y="296"/>
                </a:lnTo>
                <a:lnTo>
                  <a:pt x="1131" y="292"/>
                </a:lnTo>
                <a:lnTo>
                  <a:pt x="1140" y="292"/>
                </a:lnTo>
                <a:lnTo>
                  <a:pt x="1141" y="282"/>
                </a:lnTo>
                <a:lnTo>
                  <a:pt x="1131" y="273"/>
                </a:lnTo>
                <a:lnTo>
                  <a:pt x="1125" y="262"/>
                </a:lnTo>
                <a:lnTo>
                  <a:pt x="1125" y="250"/>
                </a:lnTo>
                <a:lnTo>
                  <a:pt x="1120" y="252"/>
                </a:lnTo>
                <a:lnTo>
                  <a:pt x="1108" y="228"/>
                </a:lnTo>
                <a:lnTo>
                  <a:pt x="1106" y="227"/>
                </a:lnTo>
                <a:lnTo>
                  <a:pt x="1101" y="230"/>
                </a:lnTo>
                <a:lnTo>
                  <a:pt x="1097" y="225"/>
                </a:lnTo>
                <a:lnTo>
                  <a:pt x="1097" y="223"/>
                </a:lnTo>
                <a:lnTo>
                  <a:pt x="1097" y="214"/>
                </a:lnTo>
                <a:lnTo>
                  <a:pt x="1102" y="211"/>
                </a:lnTo>
                <a:lnTo>
                  <a:pt x="1101" y="207"/>
                </a:lnTo>
                <a:lnTo>
                  <a:pt x="1104" y="202"/>
                </a:lnTo>
                <a:lnTo>
                  <a:pt x="1095" y="195"/>
                </a:lnTo>
                <a:lnTo>
                  <a:pt x="1094" y="186"/>
                </a:lnTo>
                <a:lnTo>
                  <a:pt x="1097" y="181"/>
                </a:lnTo>
                <a:lnTo>
                  <a:pt x="1104" y="184"/>
                </a:lnTo>
                <a:lnTo>
                  <a:pt x="1108" y="182"/>
                </a:lnTo>
                <a:lnTo>
                  <a:pt x="1104" y="177"/>
                </a:lnTo>
                <a:lnTo>
                  <a:pt x="1097" y="170"/>
                </a:lnTo>
                <a:lnTo>
                  <a:pt x="1095" y="165"/>
                </a:lnTo>
                <a:lnTo>
                  <a:pt x="1097" y="157"/>
                </a:lnTo>
                <a:lnTo>
                  <a:pt x="1094" y="145"/>
                </a:lnTo>
                <a:lnTo>
                  <a:pt x="1088" y="140"/>
                </a:lnTo>
                <a:lnTo>
                  <a:pt x="1099" y="131"/>
                </a:lnTo>
                <a:lnTo>
                  <a:pt x="1099" y="126"/>
                </a:lnTo>
                <a:lnTo>
                  <a:pt x="1097" y="118"/>
                </a:lnTo>
                <a:lnTo>
                  <a:pt x="1101" y="111"/>
                </a:lnTo>
                <a:lnTo>
                  <a:pt x="1097" y="104"/>
                </a:lnTo>
                <a:lnTo>
                  <a:pt x="1102" y="99"/>
                </a:lnTo>
                <a:lnTo>
                  <a:pt x="1104" y="92"/>
                </a:lnTo>
                <a:lnTo>
                  <a:pt x="1111" y="90"/>
                </a:lnTo>
                <a:lnTo>
                  <a:pt x="1108" y="81"/>
                </a:lnTo>
                <a:lnTo>
                  <a:pt x="1115" y="74"/>
                </a:lnTo>
                <a:lnTo>
                  <a:pt x="1111" y="67"/>
                </a:lnTo>
                <a:lnTo>
                  <a:pt x="1104" y="65"/>
                </a:lnTo>
                <a:lnTo>
                  <a:pt x="1102" y="63"/>
                </a:lnTo>
                <a:lnTo>
                  <a:pt x="1102" y="53"/>
                </a:lnTo>
                <a:lnTo>
                  <a:pt x="1101" y="51"/>
                </a:lnTo>
                <a:lnTo>
                  <a:pt x="1115" y="35"/>
                </a:lnTo>
                <a:lnTo>
                  <a:pt x="1113" y="31"/>
                </a:lnTo>
                <a:lnTo>
                  <a:pt x="1102" y="35"/>
                </a:lnTo>
                <a:lnTo>
                  <a:pt x="1095" y="31"/>
                </a:lnTo>
                <a:lnTo>
                  <a:pt x="1097" y="26"/>
                </a:lnTo>
                <a:lnTo>
                  <a:pt x="1092" y="23"/>
                </a:lnTo>
                <a:lnTo>
                  <a:pt x="1094" y="17"/>
                </a:lnTo>
                <a:lnTo>
                  <a:pt x="1090" y="19"/>
                </a:lnTo>
                <a:lnTo>
                  <a:pt x="1085" y="17"/>
                </a:lnTo>
                <a:lnTo>
                  <a:pt x="1086" y="5"/>
                </a:lnTo>
                <a:lnTo>
                  <a:pt x="1083" y="8"/>
                </a:lnTo>
                <a:lnTo>
                  <a:pt x="1079" y="7"/>
                </a:lnTo>
                <a:lnTo>
                  <a:pt x="1076" y="0"/>
                </a:lnTo>
                <a:close/>
                <a:moveTo>
                  <a:pt x="1012" y="606"/>
                </a:moveTo>
                <a:lnTo>
                  <a:pt x="1012" y="606"/>
                </a:lnTo>
                <a:lnTo>
                  <a:pt x="1012" y="606"/>
                </a:lnTo>
                <a:lnTo>
                  <a:pt x="1012" y="606"/>
                </a:lnTo>
                <a:lnTo>
                  <a:pt x="1012" y="606"/>
                </a:lnTo>
                <a:lnTo>
                  <a:pt x="1012" y="606"/>
                </a:lnTo>
                <a:lnTo>
                  <a:pt x="1012" y="606"/>
                </a:lnTo>
                <a:lnTo>
                  <a:pt x="1012" y="606"/>
                </a:lnTo>
                <a:close/>
                <a:moveTo>
                  <a:pt x="1078" y="587"/>
                </a:moveTo>
                <a:lnTo>
                  <a:pt x="1078" y="589"/>
                </a:lnTo>
                <a:lnTo>
                  <a:pt x="1079" y="587"/>
                </a:lnTo>
                <a:lnTo>
                  <a:pt x="1085" y="589"/>
                </a:lnTo>
                <a:lnTo>
                  <a:pt x="1085" y="591"/>
                </a:lnTo>
                <a:lnTo>
                  <a:pt x="1083" y="592"/>
                </a:lnTo>
                <a:lnTo>
                  <a:pt x="1079" y="592"/>
                </a:lnTo>
                <a:lnTo>
                  <a:pt x="1078" y="587"/>
                </a:lnTo>
                <a:close/>
                <a:moveTo>
                  <a:pt x="1021" y="601"/>
                </a:moveTo>
                <a:lnTo>
                  <a:pt x="1017" y="603"/>
                </a:lnTo>
                <a:lnTo>
                  <a:pt x="1024" y="605"/>
                </a:lnTo>
                <a:lnTo>
                  <a:pt x="1026" y="603"/>
                </a:lnTo>
                <a:lnTo>
                  <a:pt x="1021" y="601"/>
                </a:lnTo>
                <a:close/>
                <a:moveTo>
                  <a:pt x="1008" y="601"/>
                </a:moveTo>
                <a:lnTo>
                  <a:pt x="1010" y="606"/>
                </a:lnTo>
                <a:lnTo>
                  <a:pt x="1012" y="605"/>
                </a:lnTo>
                <a:lnTo>
                  <a:pt x="1008" y="601"/>
                </a:lnTo>
                <a:close/>
                <a:moveTo>
                  <a:pt x="991" y="605"/>
                </a:moveTo>
                <a:lnTo>
                  <a:pt x="989" y="608"/>
                </a:lnTo>
                <a:lnTo>
                  <a:pt x="989" y="608"/>
                </a:lnTo>
                <a:lnTo>
                  <a:pt x="991" y="605"/>
                </a:lnTo>
                <a:close/>
                <a:moveTo>
                  <a:pt x="879" y="642"/>
                </a:moveTo>
                <a:lnTo>
                  <a:pt x="893" y="658"/>
                </a:lnTo>
                <a:lnTo>
                  <a:pt x="891" y="677"/>
                </a:lnTo>
                <a:lnTo>
                  <a:pt x="898" y="669"/>
                </a:lnTo>
                <a:lnTo>
                  <a:pt x="902" y="663"/>
                </a:lnTo>
                <a:lnTo>
                  <a:pt x="898" y="656"/>
                </a:lnTo>
                <a:lnTo>
                  <a:pt x="900" y="654"/>
                </a:lnTo>
                <a:lnTo>
                  <a:pt x="891" y="654"/>
                </a:lnTo>
                <a:lnTo>
                  <a:pt x="879" y="642"/>
                </a:lnTo>
                <a:close/>
              </a:path>
            </a:pathLst>
          </a:custGeom>
          <a:solidFill>
            <a:schemeClr val="bg1">
              <a:lumMod val="75000"/>
            </a:schemeClr>
          </a:solidFill>
          <a:ln w="9525">
            <a:noFill/>
            <a:round/>
            <a:headEnd/>
            <a:tailEnd/>
          </a:ln>
        </p:spPr>
        <p:txBody>
          <a:bodyPr vert="horz" wrap="square" lIns="91424" tIns="45712" rIns="91424" bIns="45712" numCol="1" anchor="t" anchorCtr="0" compatLnSpc="1">
            <a:prstTxWarp prst="textNoShape">
              <a:avLst/>
            </a:prstTxWarp>
          </a:bodyPr>
          <a:lstStyle/>
          <a:p>
            <a:endParaRPr lang="en-GB">
              <a:solidFill>
                <a:srgbClr val="130A0B"/>
              </a:solidFill>
            </a:endParaRPr>
          </a:p>
        </p:txBody>
      </p:sp>
      <p:sp>
        <p:nvSpPr>
          <p:cNvPr id="16" name="Freeform 16"/>
          <p:cNvSpPr>
            <a:spLocks noEditPoints="1"/>
          </p:cNvSpPr>
          <p:nvPr/>
        </p:nvSpPr>
        <p:spPr bwMode="auto">
          <a:xfrm>
            <a:off x="2030462" y="4671395"/>
            <a:ext cx="1066697" cy="812105"/>
          </a:xfrm>
          <a:custGeom>
            <a:avLst/>
            <a:gdLst/>
            <a:ahLst/>
            <a:cxnLst>
              <a:cxn ang="0">
                <a:pos x="281" y="30"/>
              </a:cxn>
              <a:cxn ang="0">
                <a:pos x="275" y="75"/>
              </a:cxn>
              <a:cxn ang="0">
                <a:pos x="208" y="87"/>
              </a:cxn>
              <a:cxn ang="0">
                <a:pos x="185" y="43"/>
              </a:cxn>
              <a:cxn ang="0">
                <a:pos x="119" y="55"/>
              </a:cxn>
              <a:cxn ang="0">
                <a:pos x="76" y="101"/>
              </a:cxn>
              <a:cxn ang="0">
                <a:pos x="73" y="169"/>
              </a:cxn>
              <a:cxn ang="0">
                <a:pos x="78" y="240"/>
              </a:cxn>
              <a:cxn ang="0">
                <a:pos x="105" y="311"/>
              </a:cxn>
              <a:cxn ang="0">
                <a:pos x="123" y="369"/>
              </a:cxn>
              <a:cxn ang="0">
                <a:pos x="87" y="417"/>
              </a:cxn>
              <a:cxn ang="0">
                <a:pos x="87" y="495"/>
              </a:cxn>
              <a:cxn ang="0">
                <a:pos x="91" y="529"/>
              </a:cxn>
              <a:cxn ang="0">
                <a:pos x="23" y="508"/>
              </a:cxn>
              <a:cxn ang="0">
                <a:pos x="30" y="554"/>
              </a:cxn>
              <a:cxn ang="0">
                <a:pos x="41" y="597"/>
              </a:cxn>
              <a:cxn ang="0">
                <a:pos x="108" y="627"/>
              </a:cxn>
              <a:cxn ang="0">
                <a:pos x="172" y="586"/>
              </a:cxn>
              <a:cxn ang="0">
                <a:pos x="128" y="547"/>
              </a:cxn>
              <a:cxn ang="0">
                <a:pos x="153" y="549"/>
              </a:cxn>
              <a:cxn ang="0">
                <a:pos x="220" y="605"/>
              </a:cxn>
              <a:cxn ang="0">
                <a:pos x="224" y="577"/>
              </a:cxn>
              <a:cxn ang="0">
                <a:pos x="233" y="589"/>
              </a:cxn>
              <a:cxn ang="0">
                <a:pos x="252" y="575"/>
              </a:cxn>
              <a:cxn ang="0">
                <a:pos x="293" y="581"/>
              </a:cxn>
              <a:cxn ang="0">
                <a:pos x="289" y="589"/>
              </a:cxn>
              <a:cxn ang="0">
                <a:pos x="321" y="605"/>
              </a:cxn>
              <a:cxn ang="0">
                <a:pos x="497" y="584"/>
              </a:cxn>
              <a:cxn ang="0">
                <a:pos x="660" y="565"/>
              </a:cxn>
              <a:cxn ang="0">
                <a:pos x="811" y="465"/>
              </a:cxn>
              <a:cxn ang="0">
                <a:pos x="884" y="357"/>
              </a:cxn>
              <a:cxn ang="0">
                <a:pos x="902" y="325"/>
              </a:cxn>
              <a:cxn ang="0">
                <a:pos x="749" y="345"/>
              </a:cxn>
              <a:cxn ang="0">
                <a:pos x="705" y="323"/>
              </a:cxn>
              <a:cxn ang="0">
                <a:pos x="682" y="337"/>
              </a:cxn>
              <a:cxn ang="0">
                <a:pos x="696" y="309"/>
              </a:cxn>
              <a:cxn ang="0">
                <a:pos x="671" y="293"/>
              </a:cxn>
              <a:cxn ang="0">
                <a:pos x="577" y="297"/>
              </a:cxn>
              <a:cxn ang="0">
                <a:pos x="543" y="368"/>
              </a:cxn>
              <a:cxn ang="0">
                <a:pos x="499" y="368"/>
              </a:cxn>
              <a:cxn ang="0">
                <a:pos x="455" y="348"/>
              </a:cxn>
              <a:cxn ang="0">
                <a:pos x="415" y="332"/>
              </a:cxn>
              <a:cxn ang="0">
                <a:pos x="389" y="286"/>
              </a:cxn>
              <a:cxn ang="0">
                <a:pos x="378" y="222"/>
              </a:cxn>
              <a:cxn ang="0">
                <a:pos x="364" y="194"/>
              </a:cxn>
              <a:cxn ang="0">
                <a:pos x="332" y="149"/>
              </a:cxn>
              <a:cxn ang="0">
                <a:pos x="343" y="130"/>
              </a:cxn>
              <a:cxn ang="0">
                <a:pos x="343" y="75"/>
              </a:cxn>
              <a:cxn ang="0">
                <a:pos x="343" y="2"/>
              </a:cxn>
              <a:cxn ang="0">
                <a:pos x="105" y="632"/>
              </a:cxn>
              <a:cxn ang="0">
                <a:pos x="744" y="341"/>
              </a:cxn>
              <a:cxn ang="0">
                <a:pos x="696" y="318"/>
              </a:cxn>
              <a:cxn ang="0">
                <a:pos x="259" y="595"/>
              </a:cxn>
              <a:cxn ang="0">
                <a:pos x="270" y="589"/>
              </a:cxn>
              <a:cxn ang="0">
                <a:pos x="231" y="584"/>
              </a:cxn>
              <a:cxn ang="0">
                <a:pos x="131" y="632"/>
              </a:cxn>
              <a:cxn ang="0">
                <a:pos x="215" y="657"/>
              </a:cxn>
              <a:cxn ang="0">
                <a:pos x="201" y="620"/>
              </a:cxn>
            </a:cxnLst>
            <a:rect l="0" t="0" r="r" b="b"/>
            <a:pathLst>
              <a:path w="905" h="689">
                <a:moveTo>
                  <a:pt x="336" y="0"/>
                </a:moveTo>
                <a:lnTo>
                  <a:pt x="327" y="2"/>
                </a:lnTo>
                <a:lnTo>
                  <a:pt x="314" y="13"/>
                </a:lnTo>
                <a:lnTo>
                  <a:pt x="313" y="14"/>
                </a:lnTo>
                <a:lnTo>
                  <a:pt x="311" y="11"/>
                </a:lnTo>
                <a:lnTo>
                  <a:pt x="305" y="13"/>
                </a:lnTo>
                <a:lnTo>
                  <a:pt x="304" y="20"/>
                </a:lnTo>
                <a:lnTo>
                  <a:pt x="300" y="16"/>
                </a:lnTo>
                <a:lnTo>
                  <a:pt x="298" y="23"/>
                </a:lnTo>
                <a:lnTo>
                  <a:pt x="293" y="23"/>
                </a:lnTo>
                <a:lnTo>
                  <a:pt x="295" y="27"/>
                </a:lnTo>
                <a:lnTo>
                  <a:pt x="281" y="30"/>
                </a:lnTo>
                <a:lnTo>
                  <a:pt x="279" y="36"/>
                </a:lnTo>
                <a:lnTo>
                  <a:pt x="284" y="36"/>
                </a:lnTo>
                <a:lnTo>
                  <a:pt x="284" y="41"/>
                </a:lnTo>
                <a:lnTo>
                  <a:pt x="289" y="45"/>
                </a:lnTo>
                <a:lnTo>
                  <a:pt x="295" y="54"/>
                </a:lnTo>
                <a:lnTo>
                  <a:pt x="293" y="57"/>
                </a:lnTo>
                <a:lnTo>
                  <a:pt x="286" y="57"/>
                </a:lnTo>
                <a:lnTo>
                  <a:pt x="289" y="62"/>
                </a:lnTo>
                <a:lnTo>
                  <a:pt x="284" y="66"/>
                </a:lnTo>
                <a:lnTo>
                  <a:pt x="282" y="71"/>
                </a:lnTo>
                <a:lnTo>
                  <a:pt x="279" y="69"/>
                </a:lnTo>
                <a:lnTo>
                  <a:pt x="275" y="75"/>
                </a:lnTo>
                <a:lnTo>
                  <a:pt x="268" y="66"/>
                </a:lnTo>
                <a:lnTo>
                  <a:pt x="266" y="52"/>
                </a:lnTo>
                <a:lnTo>
                  <a:pt x="263" y="50"/>
                </a:lnTo>
                <a:lnTo>
                  <a:pt x="259" y="54"/>
                </a:lnTo>
                <a:lnTo>
                  <a:pt x="240" y="54"/>
                </a:lnTo>
                <a:lnTo>
                  <a:pt x="243" y="57"/>
                </a:lnTo>
                <a:lnTo>
                  <a:pt x="234" y="57"/>
                </a:lnTo>
                <a:lnTo>
                  <a:pt x="218" y="66"/>
                </a:lnTo>
                <a:lnTo>
                  <a:pt x="215" y="75"/>
                </a:lnTo>
                <a:lnTo>
                  <a:pt x="220" y="77"/>
                </a:lnTo>
                <a:lnTo>
                  <a:pt x="215" y="85"/>
                </a:lnTo>
                <a:lnTo>
                  <a:pt x="208" y="87"/>
                </a:lnTo>
                <a:lnTo>
                  <a:pt x="204" y="93"/>
                </a:lnTo>
                <a:lnTo>
                  <a:pt x="199" y="94"/>
                </a:lnTo>
                <a:lnTo>
                  <a:pt x="188" y="91"/>
                </a:lnTo>
                <a:lnTo>
                  <a:pt x="178" y="94"/>
                </a:lnTo>
                <a:lnTo>
                  <a:pt x="176" y="89"/>
                </a:lnTo>
                <a:lnTo>
                  <a:pt x="178" y="78"/>
                </a:lnTo>
                <a:lnTo>
                  <a:pt x="169" y="62"/>
                </a:lnTo>
                <a:lnTo>
                  <a:pt x="172" y="52"/>
                </a:lnTo>
                <a:lnTo>
                  <a:pt x="167" y="52"/>
                </a:lnTo>
                <a:lnTo>
                  <a:pt x="167" y="48"/>
                </a:lnTo>
                <a:lnTo>
                  <a:pt x="179" y="43"/>
                </a:lnTo>
                <a:lnTo>
                  <a:pt x="185" y="43"/>
                </a:lnTo>
                <a:lnTo>
                  <a:pt x="163" y="13"/>
                </a:lnTo>
                <a:lnTo>
                  <a:pt x="158" y="27"/>
                </a:lnTo>
                <a:lnTo>
                  <a:pt x="155" y="27"/>
                </a:lnTo>
                <a:lnTo>
                  <a:pt x="147" y="34"/>
                </a:lnTo>
                <a:lnTo>
                  <a:pt x="153" y="36"/>
                </a:lnTo>
                <a:lnTo>
                  <a:pt x="156" y="43"/>
                </a:lnTo>
                <a:lnTo>
                  <a:pt x="149" y="45"/>
                </a:lnTo>
                <a:lnTo>
                  <a:pt x="139" y="36"/>
                </a:lnTo>
                <a:lnTo>
                  <a:pt x="131" y="38"/>
                </a:lnTo>
                <a:lnTo>
                  <a:pt x="133" y="45"/>
                </a:lnTo>
                <a:lnTo>
                  <a:pt x="126" y="43"/>
                </a:lnTo>
                <a:lnTo>
                  <a:pt x="119" y="55"/>
                </a:lnTo>
                <a:lnTo>
                  <a:pt x="121" y="61"/>
                </a:lnTo>
                <a:lnTo>
                  <a:pt x="114" y="87"/>
                </a:lnTo>
                <a:lnTo>
                  <a:pt x="112" y="89"/>
                </a:lnTo>
                <a:lnTo>
                  <a:pt x="108" y="87"/>
                </a:lnTo>
                <a:lnTo>
                  <a:pt x="105" y="89"/>
                </a:lnTo>
                <a:lnTo>
                  <a:pt x="107" y="94"/>
                </a:lnTo>
                <a:lnTo>
                  <a:pt x="99" y="98"/>
                </a:lnTo>
                <a:lnTo>
                  <a:pt x="94" y="96"/>
                </a:lnTo>
                <a:lnTo>
                  <a:pt x="96" y="98"/>
                </a:lnTo>
                <a:lnTo>
                  <a:pt x="91" y="105"/>
                </a:lnTo>
                <a:lnTo>
                  <a:pt x="76" y="91"/>
                </a:lnTo>
                <a:lnTo>
                  <a:pt x="76" y="101"/>
                </a:lnTo>
                <a:lnTo>
                  <a:pt x="78" y="103"/>
                </a:lnTo>
                <a:lnTo>
                  <a:pt x="85" y="105"/>
                </a:lnTo>
                <a:lnTo>
                  <a:pt x="91" y="112"/>
                </a:lnTo>
                <a:lnTo>
                  <a:pt x="82" y="119"/>
                </a:lnTo>
                <a:lnTo>
                  <a:pt x="85" y="128"/>
                </a:lnTo>
                <a:lnTo>
                  <a:pt x="78" y="130"/>
                </a:lnTo>
                <a:lnTo>
                  <a:pt x="76" y="137"/>
                </a:lnTo>
                <a:lnTo>
                  <a:pt x="71" y="142"/>
                </a:lnTo>
                <a:lnTo>
                  <a:pt x="75" y="149"/>
                </a:lnTo>
                <a:lnTo>
                  <a:pt x="71" y="156"/>
                </a:lnTo>
                <a:lnTo>
                  <a:pt x="73" y="164"/>
                </a:lnTo>
                <a:lnTo>
                  <a:pt x="73" y="169"/>
                </a:lnTo>
                <a:lnTo>
                  <a:pt x="62" y="178"/>
                </a:lnTo>
                <a:lnTo>
                  <a:pt x="68" y="183"/>
                </a:lnTo>
                <a:lnTo>
                  <a:pt x="71" y="195"/>
                </a:lnTo>
                <a:lnTo>
                  <a:pt x="69" y="203"/>
                </a:lnTo>
                <a:lnTo>
                  <a:pt x="71" y="208"/>
                </a:lnTo>
                <a:lnTo>
                  <a:pt x="78" y="215"/>
                </a:lnTo>
                <a:lnTo>
                  <a:pt x="82" y="220"/>
                </a:lnTo>
                <a:lnTo>
                  <a:pt x="78" y="222"/>
                </a:lnTo>
                <a:lnTo>
                  <a:pt x="71" y="217"/>
                </a:lnTo>
                <a:lnTo>
                  <a:pt x="68" y="224"/>
                </a:lnTo>
                <a:lnTo>
                  <a:pt x="69" y="233"/>
                </a:lnTo>
                <a:lnTo>
                  <a:pt x="78" y="240"/>
                </a:lnTo>
                <a:lnTo>
                  <a:pt x="75" y="245"/>
                </a:lnTo>
                <a:lnTo>
                  <a:pt x="76" y="249"/>
                </a:lnTo>
                <a:lnTo>
                  <a:pt x="71" y="252"/>
                </a:lnTo>
                <a:lnTo>
                  <a:pt x="71" y="261"/>
                </a:lnTo>
                <a:lnTo>
                  <a:pt x="71" y="263"/>
                </a:lnTo>
                <a:lnTo>
                  <a:pt x="75" y="268"/>
                </a:lnTo>
                <a:lnTo>
                  <a:pt x="80" y="265"/>
                </a:lnTo>
                <a:lnTo>
                  <a:pt x="82" y="266"/>
                </a:lnTo>
                <a:lnTo>
                  <a:pt x="94" y="290"/>
                </a:lnTo>
                <a:lnTo>
                  <a:pt x="99" y="288"/>
                </a:lnTo>
                <a:lnTo>
                  <a:pt x="99" y="300"/>
                </a:lnTo>
                <a:lnTo>
                  <a:pt x="105" y="311"/>
                </a:lnTo>
                <a:lnTo>
                  <a:pt x="115" y="320"/>
                </a:lnTo>
                <a:lnTo>
                  <a:pt x="114" y="330"/>
                </a:lnTo>
                <a:lnTo>
                  <a:pt x="105" y="330"/>
                </a:lnTo>
                <a:lnTo>
                  <a:pt x="103" y="334"/>
                </a:lnTo>
                <a:lnTo>
                  <a:pt x="105" y="336"/>
                </a:lnTo>
                <a:lnTo>
                  <a:pt x="107" y="336"/>
                </a:lnTo>
                <a:lnTo>
                  <a:pt x="107" y="343"/>
                </a:lnTo>
                <a:lnTo>
                  <a:pt x="117" y="352"/>
                </a:lnTo>
                <a:lnTo>
                  <a:pt x="123" y="353"/>
                </a:lnTo>
                <a:lnTo>
                  <a:pt x="121" y="359"/>
                </a:lnTo>
                <a:lnTo>
                  <a:pt x="126" y="362"/>
                </a:lnTo>
                <a:lnTo>
                  <a:pt x="123" y="369"/>
                </a:lnTo>
                <a:lnTo>
                  <a:pt x="114" y="366"/>
                </a:lnTo>
                <a:lnTo>
                  <a:pt x="114" y="375"/>
                </a:lnTo>
                <a:lnTo>
                  <a:pt x="117" y="384"/>
                </a:lnTo>
                <a:lnTo>
                  <a:pt x="115" y="387"/>
                </a:lnTo>
                <a:lnTo>
                  <a:pt x="110" y="391"/>
                </a:lnTo>
                <a:lnTo>
                  <a:pt x="112" y="400"/>
                </a:lnTo>
                <a:lnTo>
                  <a:pt x="114" y="400"/>
                </a:lnTo>
                <a:lnTo>
                  <a:pt x="112" y="405"/>
                </a:lnTo>
                <a:lnTo>
                  <a:pt x="110" y="405"/>
                </a:lnTo>
                <a:lnTo>
                  <a:pt x="101" y="401"/>
                </a:lnTo>
                <a:lnTo>
                  <a:pt x="92" y="403"/>
                </a:lnTo>
                <a:lnTo>
                  <a:pt x="87" y="417"/>
                </a:lnTo>
                <a:lnTo>
                  <a:pt x="71" y="419"/>
                </a:lnTo>
                <a:lnTo>
                  <a:pt x="71" y="423"/>
                </a:lnTo>
                <a:lnTo>
                  <a:pt x="76" y="430"/>
                </a:lnTo>
                <a:lnTo>
                  <a:pt x="76" y="433"/>
                </a:lnTo>
                <a:lnTo>
                  <a:pt x="80" y="442"/>
                </a:lnTo>
                <a:lnTo>
                  <a:pt x="82" y="444"/>
                </a:lnTo>
                <a:lnTo>
                  <a:pt x="78" y="456"/>
                </a:lnTo>
                <a:lnTo>
                  <a:pt x="89" y="460"/>
                </a:lnTo>
                <a:lnTo>
                  <a:pt x="85" y="471"/>
                </a:lnTo>
                <a:lnTo>
                  <a:pt x="89" y="476"/>
                </a:lnTo>
                <a:lnTo>
                  <a:pt x="87" y="492"/>
                </a:lnTo>
                <a:lnTo>
                  <a:pt x="87" y="495"/>
                </a:lnTo>
                <a:lnTo>
                  <a:pt x="96" y="499"/>
                </a:lnTo>
                <a:lnTo>
                  <a:pt x="94" y="503"/>
                </a:lnTo>
                <a:lnTo>
                  <a:pt x="96" y="506"/>
                </a:lnTo>
                <a:lnTo>
                  <a:pt x="94" y="506"/>
                </a:lnTo>
                <a:lnTo>
                  <a:pt x="92" y="506"/>
                </a:lnTo>
                <a:lnTo>
                  <a:pt x="94" y="510"/>
                </a:lnTo>
                <a:lnTo>
                  <a:pt x="89" y="510"/>
                </a:lnTo>
                <a:lnTo>
                  <a:pt x="91" y="517"/>
                </a:lnTo>
                <a:lnTo>
                  <a:pt x="94" y="518"/>
                </a:lnTo>
                <a:lnTo>
                  <a:pt x="91" y="527"/>
                </a:lnTo>
                <a:lnTo>
                  <a:pt x="91" y="527"/>
                </a:lnTo>
                <a:lnTo>
                  <a:pt x="91" y="529"/>
                </a:lnTo>
                <a:lnTo>
                  <a:pt x="87" y="527"/>
                </a:lnTo>
                <a:lnTo>
                  <a:pt x="80" y="533"/>
                </a:lnTo>
                <a:lnTo>
                  <a:pt x="75" y="531"/>
                </a:lnTo>
                <a:lnTo>
                  <a:pt x="71" y="529"/>
                </a:lnTo>
                <a:lnTo>
                  <a:pt x="64" y="520"/>
                </a:lnTo>
                <a:lnTo>
                  <a:pt x="55" y="520"/>
                </a:lnTo>
                <a:lnTo>
                  <a:pt x="43" y="513"/>
                </a:lnTo>
                <a:lnTo>
                  <a:pt x="37" y="517"/>
                </a:lnTo>
                <a:lnTo>
                  <a:pt x="32" y="506"/>
                </a:lnTo>
                <a:lnTo>
                  <a:pt x="28" y="508"/>
                </a:lnTo>
                <a:lnTo>
                  <a:pt x="23" y="517"/>
                </a:lnTo>
                <a:lnTo>
                  <a:pt x="23" y="508"/>
                </a:lnTo>
                <a:lnTo>
                  <a:pt x="20" y="510"/>
                </a:lnTo>
                <a:lnTo>
                  <a:pt x="9" y="511"/>
                </a:lnTo>
                <a:lnTo>
                  <a:pt x="2" y="518"/>
                </a:lnTo>
                <a:lnTo>
                  <a:pt x="0" y="515"/>
                </a:lnTo>
                <a:lnTo>
                  <a:pt x="0" y="520"/>
                </a:lnTo>
                <a:lnTo>
                  <a:pt x="11" y="526"/>
                </a:lnTo>
                <a:lnTo>
                  <a:pt x="23" y="545"/>
                </a:lnTo>
                <a:lnTo>
                  <a:pt x="30" y="540"/>
                </a:lnTo>
                <a:lnTo>
                  <a:pt x="39" y="542"/>
                </a:lnTo>
                <a:lnTo>
                  <a:pt x="37" y="550"/>
                </a:lnTo>
                <a:lnTo>
                  <a:pt x="36" y="554"/>
                </a:lnTo>
                <a:lnTo>
                  <a:pt x="30" y="554"/>
                </a:lnTo>
                <a:lnTo>
                  <a:pt x="30" y="558"/>
                </a:lnTo>
                <a:lnTo>
                  <a:pt x="30" y="558"/>
                </a:lnTo>
                <a:lnTo>
                  <a:pt x="28" y="566"/>
                </a:lnTo>
                <a:lnTo>
                  <a:pt x="28" y="570"/>
                </a:lnTo>
                <a:lnTo>
                  <a:pt x="34" y="572"/>
                </a:lnTo>
                <a:lnTo>
                  <a:pt x="41" y="568"/>
                </a:lnTo>
                <a:lnTo>
                  <a:pt x="41" y="577"/>
                </a:lnTo>
                <a:lnTo>
                  <a:pt x="44" y="579"/>
                </a:lnTo>
                <a:lnTo>
                  <a:pt x="41" y="582"/>
                </a:lnTo>
                <a:lnTo>
                  <a:pt x="41" y="589"/>
                </a:lnTo>
                <a:lnTo>
                  <a:pt x="39" y="591"/>
                </a:lnTo>
                <a:lnTo>
                  <a:pt x="41" y="597"/>
                </a:lnTo>
                <a:lnTo>
                  <a:pt x="41" y="598"/>
                </a:lnTo>
                <a:lnTo>
                  <a:pt x="46" y="604"/>
                </a:lnTo>
                <a:lnTo>
                  <a:pt x="46" y="609"/>
                </a:lnTo>
                <a:lnTo>
                  <a:pt x="57" y="604"/>
                </a:lnTo>
                <a:lnTo>
                  <a:pt x="59" y="611"/>
                </a:lnTo>
                <a:lnTo>
                  <a:pt x="57" y="616"/>
                </a:lnTo>
                <a:lnTo>
                  <a:pt x="75" y="616"/>
                </a:lnTo>
                <a:lnTo>
                  <a:pt x="71" y="621"/>
                </a:lnTo>
                <a:lnTo>
                  <a:pt x="85" y="623"/>
                </a:lnTo>
                <a:lnTo>
                  <a:pt x="105" y="632"/>
                </a:lnTo>
                <a:lnTo>
                  <a:pt x="101" y="630"/>
                </a:lnTo>
                <a:lnTo>
                  <a:pt x="108" y="627"/>
                </a:lnTo>
                <a:lnTo>
                  <a:pt x="115" y="621"/>
                </a:lnTo>
                <a:lnTo>
                  <a:pt x="112" y="620"/>
                </a:lnTo>
                <a:lnTo>
                  <a:pt x="115" y="618"/>
                </a:lnTo>
                <a:lnTo>
                  <a:pt x="114" y="609"/>
                </a:lnTo>
                <a:lnTo>
                  <a:pt x="117" y="614"/>
                </a:lnTo>
                <a:lnTo>
                  <a:pt x="123" y="614"/>
                </a:lnTo>
                <a:lnTo>
                  <a:pt x="151" y="605"/>
                </a:lnTo>
                <a:lnTo>
                  <a:pt x="153" y="604"/>
                </a:lnTo>
                <a:lnTo>
                  <a:pt x="149" y="602"/>
                </a:lnTo>
                <a:lnTo>
                  <a:pt x="163" y="600"/>
                </a:lnTo>
                <a:lnTo>
                  <a:pt x="174" y="588"/>
                </a:lnTo>
                <a:lnTo>
                  <a:pt x="172" y="586"/>
                </a:lnTo>
                <a:lnTo>
                  <a:pt x="172" y="588"/>
                </a:lnTo>
                <a:lnTo>
                  <a:pt x="170" y="588"/>
                </a:lnTo>
                <a:lnTo>
                  <a:pt x="169" y="584"/>
                </a:lnTo>
                <a:lnTo>
                  <a:pt x="172" y="584"/>
                </a:lnTo>
                <a:lnTo>
                  <a:pt x="167" y="582"/>
                </a:lnTo>
                <a:lnTo>
                  <a:pt x="167" y="579"/>
                </a:lnTo>
                <a:lnTo>
                  <a:pt x="165" y="575"/>
                </a:lnTo>
                <a:lnTo>
                  <a:pt x="160" y="575"/>
                </a:lnTo>
                <a:lnTo>
                  <a:pt x="163" y="574"/>
                </a:lnTo>
                <a:lnTo>
                  <a:pt x="156" y="572"/>
                </a:lnTo>
                <a:lnTo>
                  <a:pt x="144" y="554"/>
                </a:lnTo>
                <a:lnTo>
                  <a:pt x="128" y="547"/>
                </a:lnTo>
                <a:lnTo>
                  <a:pt x="130" y="545"/>
                </a:lnTo>
                <a:lnTo>
                  <a:pt x="130" y="540"/>
                </a:lnTo>
                <a:lnTo>
                  <a:pt x="131" y="547"/>
                </a:lnTo>
                <a:lnTo>
                  <a:pt x="137" y="550"/>
                </a:lnTo>
                <a:lnTo>
                  <a:pt x="139" y="549"/>
                </a:lnTo>
                <a:lnTo>
                  <a:pt x="139" y="547"/>
                </a:lnTo>
                <a:lnTo>
                  <a:pt x="139" y="547"/>
                </a:lnTo>
                <a:lnTo>
                  <a:pt x="139" y="549"/>
                </a:lnTo>
                <a:lnTo>
                  <a:pt x="149" y="556"/>
                </a:lnTo>
                <a:lnTo>
                  <a:pt x="149" y="554"/>
                </a:lnTo>
                <a:lnTo>
                  <a:pt x="151" y="559"/>
                </a:lnTo>
                <a:lnTo>
                  <a:pt x="153" y="549"/>
                </a:lnTo>
                <a:lnTo>
                  <a:pt x="158" y="547"/>
                </a:lnTo>
                <a:lnTo>
                  <a:pt x="155" y="550"/>
                </a:lnTo>
                <a:lnTo>
                  <a:pt x="155" y="556"/>
                </a:lnTo>
                <a:lnTo>
                  <a:pt x="160" y="559"/>
                </a:lnTo>
                <a:lnTo>
                  <a:pt x="172" y="574"/>
                </a:lnTo>
                <a:lnTo>
                  <a:pt x="172" y="561"/>
                </a:lnTo>
                <a:lnTo>
                  <a:pt x="176" y="561"/>
                </a:lnTo>
                <a:lnTo>
                  <a:pt x="176" y="577"/>
                </a:lnTo>
                <a:lnTo>
                  <a:pt x="192" y="586"/>
                </a:lnTo>
                <a:lnTo>
                  <a:pt x="199" y="589"/>
                </a:lnTo>
                <a:lnTo>
                  <a:pt x="208" y="598"/>
                </a:lnTo>
                <a:lnTo>
                  <a:pt x="220" y="605"/>
                </a:lnTo>
                <a:lnTo>
                  <a:pt x="227" y="598"/>
                </a:lnTo>
                <a:lnTo>
                  <a:pt x="220" y="600"/>
                </a:lnTo>
                <a:lnTo>
                  <a:pt x="226" y="595"/>
                </a:lnTo>
                <a:lnTo>
                  <a:pt x="224" y="591"/>
                </a:lnTo>
                <a:lnTo>
                  <a:pt x="220" y="593"/>
                </a:lnTo>
                <a:lnTo>
                  <a:pt x="224" y="591"/>
                </a:lnTo>
                <a:lnTo>
                  <a:pt x="218" y="582"/>
                </a:lnTo>
                <a:lnTo>
                  <a:pt x="215" y="584"/>
                </a:lnTo>
                <a:lnTo>
                  <a:pt x="217" y="579"/>
                </a:lnTo>
                <a:lnTo>
                  <a:pt x="210" y="577"/>
                </a:lnTo>
                <a:lnTo>
                  <a:pt x="217" y="575"/>
                </a:lnTo>
                <a:lnTo>
                  <a:pt x="224" y="577"/>
                </a:lnTo>
                <a:lnTo>
                  <a:pt x="227" y="579"/>
                </a:lnTo>
                <a:lnTo>
                  <a:pt x="226" y="575"/>
                </a:lnTo>
                <a:lnTo>
                  <a:pt x="229" y="574"/>
                </a:lnTo>
                <a:lnTo>
                  <a:pt x="229" y="577"/>
                </a:lnTo>
                <a:lnTo>
                  <a:pt x="233" y="581"/>
                </a:lnTo>
                <a:lnTo>
                  <a:pt x="236" y="577"/>
                </a:lnTo>
                <a:lnTo>
                  <a:pt x="245" y="579"/>
                </a:lnTo>
                <a:lnTo>
                  <a:pt x="236" y="577"/>
                </a:lnTo>
                <a:lnTo>
                  <a:pt x="234" y="582"/>
                </a:lnTo>
                <a:lnTo>
                  <a:pt x="231" y="582"/>
                </a:lnTo>
                <a:lnTo>
                  <a:pt x="233" y="586"/>
                </a:lnTo>
                <a:lnTo>
                  <a:pt x="233" y="589"/>
                </a:lnTo>
                <a:lnTo>
                  <a:pt x="227" y="591"/>
                </a:lnTo>
                <a:lnTo>
                  <a:pt x="227" y="597"/>
                </a:lnTo>
                <a:lnTo>
                  <a:pt x="234" y="604"/>
                </a:lnTo>
                <a:lnTo>
                  <a:pt x="250" y="598"/>
                </a:lnTo>
                <a:lnTo>
                  <a:pt x="249" y="595"/>
                </a:lnTo>
                <a:lnTo>
                  <a:pt x="245" y="597"/>
                </a:lnTo>
                <a:lnTo>
                  <a:pt x="245" y="589"/>
                </a:lnTo>
                <a:lnTo>
                  <a:pt x="245" y="579"/>
                </a:lnTo>
                <a:lnTo>
                  <a:pt x="247" y="579"/>
                </a:lnTo>
                <a:lnTo>
                  <a:pt x="250" y="582"/>
                </a:lnTo>
                <a:lnTo>
                  <a:pt x="250" y="572"/>
                </a:lnTo>
                <a:lnTo>
                  <a:pt x="252" y="575"/>
                </a:lnTo>
                <a:lnTo>
                  <a:pt x="257" y="575"/>
                </a:lnTo>
                <a:lnTo>
                  <a:pt x="263" y="579"/>
                </a:lnTo>
                <a:lnTo>
                  <a:pt x="265" y="575"/>
                </a:lnTo>
                <a:lnTo>
                  <a:pt x="275" y="575"/>
                </a:lnTo>
                <a:lnTo>
                  <a:pt x="275" y="581"/>
                </a:lnTo>
                <a:lnTo>
                  <a:pt x="279" y="579"/>
                </a:lnTo>
                <a:lnTo>
                  <a:pt x="281" y="581"/>
                </a:lnTo>
                <a:lnTo>
                  <a:pt x="281" y="575"/>
                </a:lnTo>
                <a:lnTo>
                  <a:pt x="286" y="577"/>
                </a:lnTo>
                <a:lnTo>
                  <a:pt x="286" y="584"/>
                </a:lnTo>
                <a:lnTo>
                  <a:pt x="291" y="588"/>
                </a:lnTo>
                <a:lnTo>
                  <a:pt x="293" y="581"/>
                </a:lnTo>
                <a:lnTo>
                  <a:pt x="291" y="575"/>
                </a:lnTo>
                <a:lnTo>
                  <a:pt x="295" y="575"/>
                </a:lnTo>
                <a:lnTo>
                  <a:pt x="295" y="581"/>
                </a:lnTo>
                <a:lnTo>
                  <a:pt x="298" y="581"/>
                </a:lnTo>
                <a:lnTo>
                  <a:pt x="293" y="586"/>
                </a:lnTo>
                <a:lnTo>
                  <a:pt x="300" y="591"/>
                </a:lnTo>
                <a:lnTo>
                  <a:pt x="305" y="584"/>
                </a:lnTo>
                <a:lnTo>
                  <a:pt x="307" y="579"/>
                </a:lnTo>
                <a:lnTo>
                  <a:pt x="309" y="579"/>
                </a:lnTo>
                <a:lnTo>
                  <a:pt x="304" y="591"/>
                </a:lnTo>
                <a:lnTo>
                  <a:pt x="300" y="593"/>
                </a:lnTo>
                <a:lnTo>
                  <a:pt x="289" y="589"/>
                </a:lnTo>
                <a:lnTo>
                  <a:pt x="284" y="600"/>
                </a:lnTo>
                <a:lnTo>
                  <a:pt x="281" y="602"/>
                </a:lnTo>
                <a:lnTo>
                  <a:pt x="281" y="597"/>
                </a:lnTo>
                <a:lnTo>
                  <a:pt x="281" y="602"/>
                </a:lnTo>
                <a:lnTo>
                  <a:pt x="300" y="613"/>
                </a:lnTo>
                <a:lnTo>
                  <a:pt x="316" y="625"/>
                </a:lnTo>
                <a:lnTo>
                  <a:pt x="323" y="611"/>
                </a:lnTo>
                <a:lnTo>
                  <a:pt x="321" y="613"/>
                </a:lnTo>
                <a:lnTo>
                  <a:pt x="320" y="609"/>
                </a:lnTo>
                <a:lnTo>
                  <a:pt x="316" y="609"/>
                </a:lnTo>
                <a:lnTo>
                  <a:pt x="316" y="605"/>
                </a:lnTo>
                <a:lnTo>
                  <a:pt x="321" y="605"/>
                </a:lnTo>
                <a:lnTo>
                  <a:pt x="325" y="609"/>
                </a:lnTo>
                <a:lnTo>
                  <a:pt x="337" y="602"/>
                </a:lnTo>
                <a:lnTo>
                  <a:pt x="380" y="591"/>
                </a:lnTo>
                <a:lnTo>
                  <a:pt x="385" y="589"/>
                </a:lnTo>
                <a:lnTo>
                  <a:pt x="410" y="589"/>
                </a:lnTo>
                <a:lnTo>
                  <a:pt x="430" y="586"/>
                </a:lnTo>
                <a:lnTo>
                  <a:pt x="451" y="579"/>
                </a:lnTo>
                <a:lnTo>
                  <a:pt x="460" y="579"/>
                </a:lnTo>
                <a:lnTo>
                  <a:pt x="469" y="577"/>
                </a:lnTo>
                <a:lnTo>
                  <a:pt x="485" y="579"/>
                </a:lnTo>
                <a:lnTo>
                  <a:pt x="490" y="581"/>
                </a:lnTo>
                <a:lnTo>
                  <a:pt x="497" y="584"/>
                </a:lnTo>
                <a:lnTo>
                  <a:pt x="501" y="582"/>
                </a:lnTo>
                <a:lnTo>
                  <a:pt x="517" y="588"/>
                </a:lnTo>
                <a:lnTo>
                  <a:pt x="534" y="595"/>
                </a:lnTo>
                <a:lnTo>
                  <a:pt x="543" y="597"/>
                </a:lnTo>
                <a:lnTo>
                  <a:pt x="542" y="595"/>
                </a:lnTo>
                <a:lnTo>
                  <a:pt x="559" y="604"/>
                </a:lnTo>
                <a:lnTo>
                  <a:pt x="566" y="604"/>
                </a:lnTo>
                <a:lnTo>
                  <a:pt x="586" y="611"/>
                </a:lnTo>
                <a:lnTo>
                  <a:pt x="597" y="613"/>
                </a:lnTo>
                <a:lnTo>
                  <a:pt x="618" y="586"/>
                </a:lnTo>
                <a:lnTo>
                  <a:pt x="628" y="575"/>
                </a:lnTo>
                <a:lnTo>
                  <a:pt x="660" y="565"/>
                </a:lnTo>
                <a:lnTo>
                  <a:pt x="689" y="558"/>
                </a:lnTo>
                <a:lnTo>
                  <a:pt x="699" y="552"/>
                </a:lnTo>
                <a:lnTo>
                  <a:pt x="705" y="552"/>
                </a:lnTo>
                <a:lnTo>
                  <a:pt x="721" y="533"/>
                </a:lnTo>
                <a:lnTo>
                  <a:pt x="733" y="527"/>
                </a:lnTo>
                <a:lnTo>
                  <a:pt x="731" y="526"/>
                </a:lnTo>
                <a:lnTo>
                  <a:pt x="755" y="527"/>
                </a:lnTo>
                <a:lnTo>
                  <a:pt x="786" y="531"/>
                </a:lnTo>
                <a:lnTo>
                  <a:pt x="788" y="529"/>
                </a:lnTo>
                <a:lnTo>
                  <a:pt x="783" y="508"/>
                </a:lnTo>
                <a:lnTo>
                  <a:pt x="790" y="485"/>
                </a:lnTo>
                <a:lnTo>
                  <a:pt x="811" y="465"/>
                </a:lnTo>
                <a:lnTo>
                  <a:pt x="843" y="460"/>
                </a:lnTo>
                <a:lnTo>
                  <a:pt x="840" y="458"/>
                </a:lnTo>
                <a:lnTo>
                  <a:pt x="849" y="449"/>
                </a:lnTo>
                <a:lnTo>
                  <a:pt x="861" y="448"/>
                </a:lnTo>
                <a:lnTo>
                  <a:pt x="870" y="442"/>
                </a:lnTo>
                <a:lnTo>
                  <a:pt x="877" y="442"/>
                </a:lnTo>
                <a:lnTo>
                  <a:pt x="873" y="439"/>
                </a:lnTo>
                <a:lnTo>
                  <a:pt x="891" y="430"/>
                </a:lnTo>
                <a:lnTo>
                  <a:pt x="897" y="419"/>
                </a:lnTo>
                <a:lnTo>
                  <a:pt x="895" y="389"/>
                </a:lnTo>
                <a:lnTo>
                  <a:pt x="895" y="387"/>
                </a:lnTo>
                <a:lnTo>
                  <a:pt x="884" y="357"/>
                </a:lnTo>
                <a:lnTo>
                  <a:pt x="879" y="362"/>
                </a:lnTo>
                <a:lnTo>
                  <a:pt x="879" y="362"/>
                </a:lnTo>
                <a:lnTo>
                  <a:pt x="879" y="359"/>
                </a:lnTo>
                <a:lnTo>
                  <a:pt x="882" y="357"/>
                </a:lnTo>
                <a:lnTo>
                  <a:pt x="884" y="352"/>
                </a:lnTo>
                <a:lnTo>
                  <a:pt x="886" y="350"/>
                </a:lnTo>
                <a:lnTo>
                  <a:pt x="897" y="352"/>
                </a:lnTo>
                <a:lnTo>
                  <a:pt x="898" y="348"/>
                </a:lnTo>
                <a:lnTo>
                  <a:pt x="898" y="350"/>
                </a:lnTo>
                <a:lnTo>
                  <a:pt x="904" y="337"/>
                </a:lnTo>
                <a:lnTo>
                  <a:pt x="905" y="329"/>
                </a:lnTo>
                <a:lnTo>
                  <a:pt x="902" y="325"/>
                </a:lnTo>
                <a:lnTo>
                  <a:pt x="900" y="323"/>
                </a:lnTo>
                <a:lnTo>
                  <a:pt x="898" y="321"/>
                </a:lnTo>
                <a:lnTo>
                  <a:pt x="868" y="329"/>
                </a:lnTo>
                <a:lnTo>
                  <a:pt x="845" y="330"/>
                </a:lnTo>
                <a:lnTo>
                  <a:pt x="808" y="337"/>
                </a:lnTo>
                <a:lnTo>
                  <a:pt x="794" y="337"/>
                </a:lnTo>
                <a:lnTo>
                  <a:pt x="788" y="345"/>
                </a:lnTo>
                <a:lnTo>
                  <a:pt x="772" y="348"/>
                </a:lnTo>
                <a:lnTo>
                  <a:pt x="760" y="350"/>
                </a:lnTo>
                <a:lnTo>
                  <a:pt x="758" y="352"/>
                </a:lnTo>
                <a:lnTo>
                  <a:pt x="758" y="348"/>
                </a:lnTo>
                <a:lnTo>
                  <a:pt x="749" y="345"/>
                </a:lnTo>
                <a:lnTo>
                  <a:pt x="737" y="345"/>
                </a:lnTo>
                <a:lnTo>
                  <a:pt x="724" y="343"/>
                </a:lnTo>
                <a:lnTo>
                  <a:pt x="721" y="346"/>
                </a:lnTo>
                <a:lnTo>
                  <a:pt x="723" y="334"/>
                </a:lnTo>
                <a:lnTo>
                  <a:pt x="712" y="327"/>
                </a:lnTo>
                <a:lnTo>
                  <a:pt x="710" y="321"/>
                </a:lnTo>
                <a:lnTo>
                  <a:pt x="714" y="320"/>
                </a:lnTo>
                <a:lnTo>
                  <a:pt x="708" y="318"/>
                </a:lnTo>
                <a:lnTo>
                  <a:pt x="712" y="316"/>
                </a:lnTo>
                <a:lnTo>
                  <a:pt x="705" y="320"/>
                </a:lnTo>
                <a:lnTo>
                  <a:pt x="707" y="323"/>
                </a:lnTo>
                <a:lnTo>
                  <a:pt x="705" y="323"/>
                </a:lnTo>
                <a:lnTo>
                  <a:pt x="707" y="329"/>
                </a:lnTo>
                <a:lnTo>
                  <a:pt x="710" y="332"/>
                </a:lnTo>
                <a:lnTo>
                  <a:pt x="710" y="334"/>
                </a:lnTo>
                <a:lnTo>
                  <a:pt x="705" y="336"/>
                </a:lnTo>
                <a:lnTo>
                  <a:pt x="707" y="330"/>
                </a:lnTo>
                <a:lnTo>
                  <a:pt x="701" y="330"/>
                </a:lnTo>
                <a:lnTo>
                  <a:pt x="698" y="339"/>
                </a:lnTo>
                <a:lnTo>
                  <a:pt x="694" y="330"/>
                </a:lnTo>
                <a:lnTo>
                  <a:pt x="689" y="330"/>
                </a:lnTo>
                <a:lnTo>
                  <a:pt x="689" y="332"/>
                </a:lnTo>
                <a:lnTo>
                  <a:pt x="684" y="332"/>
                </a:lnTo>
                <a:lnTo>
                  <a:pt x="682" y="337"/>
                </a:lnTo>
                <a:lnTo>
                  <a:pt x="678" y="334"/>
                </a:lnTo>
                <a:lnTo>
                  <a:pt x="669" y="330"/>
                </a:lnTo>
                <a:lnTo>
                  <a:pt x="662" y="325"/>
                </a:lnTo>
                <a:lnTo>
                  <a:pt x="662" y="325"/>
                </a:lnTo>
                <a:lnTo>
                  <a:pt x="657" y="330"/>
                </a:lnTo>
                <a:lnTo>
                  <a:pt x="662" y="323"/>
                </a:lnTo>
                <a:lnTo>
                  <a:pt x="682" y="321"/>
                </a:lnTo>
                <a:lnTo>
                  <a:pt x="685" y="318"/>
                </a:lnTo>
                <a:lnTo>
                  <a:pt x="684" y="316"/>
                </a:lnTo>
                <a:lnTo>
                  <a:pt x="687" y="309"/>
                </a:lnTo>
                <a:lnTo>
                  <a:pt x="692" y="307"/>
                </a:lnTo>
                <a:lnTo>
                  <a:pt x="696" y="309"/>
                </a:lnTo>
                <a:lnTo>
                  <a:pt x="696" y="307"/>
                </a:lnTo>
                <a:lnTo>
                  <a:pt x="699" y="313"/>
                </a:lnTo>
                <a:lnTo>
                  <a:pt x="708" y="313"/>
                </a:lnTo>
                <a:lnTo>
                  <a:pt x="710" y="309"/>
                </a:lnTo>
                <a:lnTo>
                  <a:pt x="710" y="302"/>
                </a:lnTo>
                <a:lnTo>
                  <a:pt x="705" y="297"/>
                </a:lnTo>
                <a:lnTo>
                  <a:pt x="696" y="297"/>
                </a:lnTo>
                <a:lnTo>
                  <a:pt x="694" y="295"/>
                </a:lnTo>
                <a:lnTo>
                  <a:pt x="682" y="297"/>
                </a:lnTo>
                <a:lnTo>
                  <a:pt x="673" y="293"/>
                </a:lnTo>
                <a:lnTo>
                  <a:pt x="673" y="295"/>
                </a:lnTo>
                <a:lnTo>
                  <a:pt x="671" y="293"/>
                </a:lnTo>
                <a:lnTo>
                  <a:pt x="666" y="295"/>
                </a:lnTo>
                <a:lnTo>
                  <a:pt x="664" y="291"/>
                </a:lnTo>
                <a:lnTo>
                  <a:pt x="643" y="295"/>
                </a:lnTo>
                <a:lnTo>
                  <a:pt x="641" y="300"/>
                </a:lnTo>
                <a:lnTo>
                  <a:pt x="643" y="302"/>
                </a:lnTo>
                <a:lnTo>
                  <a:pt x="639" y="302"/>
                </a:lnTo>
                <a:lnTo>
                  <a:pt x="641" y="306"/>
                </a:lnTo>
                <a:lnTo>
                  <a:pt x="620" y="313"/>
                </a:lnTo>
                <a:lnTo>
                  <a:pt x="605" y="309"/>
                </a:lnTo>
                <a:lnTo>
                  <a:pt x="602" y="304"/>
                </a:lnTo>
                <a:lnTo>
                  <a:pt x="591" y="309"/>
                </a:lnTo>
                <a:lnTo>
                  <a:pt x="577" y="297"/>
                </a:lnTo>
                <a:lnTo>
                  <a:pt x="573" y="309"/>
                </a:lnTo>
                <a:lnTo>
                  <a:pt x="565" y="313"/>
                </a:lnTo>
                <a:lnTo>
                  <a:pt x="563" y="320"/>
                </a:lnTo>
                <a:lnTo>
                  <a:pt x="561" y="320"/>
                </a:lnTo>
                <a:lnTo>
                  <a:pt x="559" y="329"/>
                </a:lnTo>
                <a:lnTo>
                  <a:pt x="563" y="336"/>
                </a:lnTo>
                <a:lnTo>
                  <a:pt x="559" y="336"/>
                </a:lnTo>
                <a:lnTo>
                  <a:pt x="561" y="345"/>
                </a:lnTo>
                <a:lnTo>
                  <a:pt x="557" y="355"/>
                </a:lnTo>
                <a:lnTo>
                  <a:pt x="552" y="355"/>
                </a:lnTo>
                <a:lnTo>
                  <a:pt x="552" y="362"/>
                </a:lnTo>
                <a:lnTo>
                  <a:pt x="543" y="368"/>
                </a:lnTo>
                <a:lnTo>
                  <a:pt x="543" y="378"/>
                </a:lnTo>
                <a:lnTo>
                  <a:pt x="533" y="378"/>
                </a:lnTo>
                <a:lnTo>
                  <a:pt x="529" y="371"/>
                </a:lnTo>
                <a:lnTo>
                  <a:pt x="526" y="378"/>
                </a:lnTo>
                <a:lnTo>
                  <a:pt x="520" y="362"/>
                </a:lnTo>
                <a:lnTo>
                  <a:pt x="517" y="361"/>
                </a:lnTo>
                <a:lnTo>
                  <a:pt x="517" y="362"/>
                </a:lnTo>
                <a:lnTo>
                  <a:pt x="515" y="361"/>
                </a:lnTo>
                <a:lnTo>
                  <a:pt x="510" y="359"/>
                </a:lnTo>
                <a:lnTo>
                  <a:pt x="508" y="362"/>
                </a:lnTo>
                <a:lnTo>
                  <a:pt x="506" y="366"/>
                </a:lnTo>
                <a:lnTo>
                  <a:pt x="499" y="368"/>
                </a:lnTo>
                <a:lnTo>
                  <a:pt x="497" y="375"/>
                </a:lnTo>
                <a:lnTo>
                  <a:pt x="488" y="382"/>
                </a:lnTo>
                <a:lnTo>
                  <a:pt x="485" y="377"/>
                </a:lnTo>
                <a:lnTo>
                  <a:pt x="479" y="377"/>
                </a:lnTo>
                <a:lnTo>
                  <a:pt x="479" y="368"/>
                </a:lnTo>
                <a:lnTo>
                  <a:pt x="470" y="359"/>
                </a:lnTo>
                <a:lnTo>
                  <a:pt x="467" y="359"/>
                </a:lnTo>
                <a:lnTo>
                  <a:pt x="462" y="364"/>
                </a:lnTo>
                <a:lnTo>
                  <a:pt x="460" y="362"/>
                </a:lnTo>
                <a:lnTo>
                  <a:pt x="462" y="359"/>
                </a:lnTo>
                <a:lnTo>
                  <a:pt x="462" y="353"/>
                </a:lnTo>
                <a:lnTo>
                  <a:pt x="455" y="348"/>
                </a:lnTo>
                <a:lnTo>
                  <a:pt x="455" y="343"/>
                </a:lnTo>
                <a:lnTo>
                  <a:pt x="451" y="343"/>
                </a:lnTo>
                <a:lnTo>
                  <a:pt x="444" y="352"/>
                </a:lnTo>
                <a:lnTo>
                  <a:pt x="439" y="362"/>
                </a:lnTo>
                <a:lnTo>
                  <a:pt x="435" y="366"/>
                </a:lnTo>
                <a:lnTo>
                  <a:pt x="433" y="366"/>
                </a:lnTo>
                <a:lnTo>
                  <a:pt x="433" y="357"/>
                </a:lnTo>
                <a:lnTo>
                  <a:pt x="439" y="345"/>
                </a:lnTo>
                <a:lnTo>
                  <a:pt x="435" y="337"/>
                </a:lnTo>
                <a:lnTo>
                  <a:pt x="433" y="339"/>
                </a:lnTo>
                <a:lnTo>
                  <a:pt x="424" y="330"/>
                </a:lnTo>
                <a:lnTo>
                  <a:pt x="415" y="332"/>
                </a:lnTo>
                <a:lnTo>
                  <a:pt x="417" y="327"/>
                </a:lnTo>
                <a:lnTo>
                  <a:pt x="415" y="325"/>
                </a:lnTo>
                <a:lnTo>
                  <a:pt x="408" y="321"/>
                </a:lnTo>
                <a:lnTo>
                  <a:pt x="403" y="323"/>
                </a:lnTo>
                <a:lnTo>
                  <a:pt x="401" y="320"/>
                </a:lnTo>
                <a:lnTo>
                  <a:pt x="398" y="320"/>
                </a:lnTo>
                <a:lnTo>
                  <a:pt x="398" y="313"/>
                </a:lnTo>
                <a:lnTo>
                  <a:pt x="384" y="307"/>
                </a:lnTo>
                <a:lnTo>
                  <a:pt x="385" y="302"/>
                </a:lnTo>
                <a:lnTo>
                  <a:pt x="389" y="297"/>
                </a:lnTo>
                <a:lnTo>
                  <a:pt x="391" y="291"/>
                </a:lnTo>
                <a:lnTo>
                  <a:pt x="389" y="286"/>
                </a:lnTo>
                <a:lnTo>
                  <a:pt x="387" y="277"/>
                </a:lnTo>
                <a:lnTo>
                  <a:pt x="392" y="270"/>
                </a:lnTo>
                <a:lnTo>
                  <a:pt x="389" y="261"/>
                </a:lnTo>
                <a:lnTo>
                  <a:pt x="385" y="252"/>
                </a:lnTo>
                <a:lnTo>
                  <a:pt x="380" y="249"/>
                </a:lnTo>
                <a:lnTo>
                  <a:pt x="375" y="256"/>
                </a:lnTo>
                <a:lnTo>
                  <a:pt x="378" y="249"/>
                </a:lnTo>
                <a:lnTo>
                  <a:pt x="375" y="236"/>
                </a:lnTo>
                <a:lnTo>
                  <a:pt x="376" y="231"/>
                </a:lnTo>
                <a:lnTo>
                  <a:pt x="375" y="226"/>
                </a:lnTo>
                <a:lnTo>
                  <a:pt x="378" y="227"/>
                </a:lnTo>
                <a:lnTo>
                  <a:pt x="378" y="222"/>
                </a:lnTo>
                <a:lnTo>
                  <a:pt x="380" y="224"/>
                </a:lnTo>
                <a:lnTo>
                  <a:pt x="384" y="220"/>
                </a:lnTo>
                <a:lnTo>
                  <a:pt x="382" y="217"/>
                </a:lnTo>
                <a:lnTo>
                  <a:pt x="378" y="219"/>
                </a:lnTo>
                <a:lnTo>
                  <a:pt x="378" y="217"/>
                </a:lnTo>
                <a:lnTo>
                  <a:pt x="373" y="217"/>
                </a:lnTo>
                <a:lnTo>
                  <a:pt x="373" y="211"/>
                </a:lnTo>
                <a:lnTo>
                  <a:pt x="368" y="204"/>
                </a:lnTo>
                <a:lnTo>
                  <a:pt x="371" y="199"/>
                </a:lnTo>
                <a:lnTo>
                  <a:pt x="369" y="195"/>
                </a:lnTo>
                <a:lnTo>
                  <a:pt x="368" y="192"/>
                </a:lnTo>
                <a:lnTo>
                  <a:pt x="364" y="194"/>
                </a:lnTo>
                <a:lnTo>
                  <a:pt x="360" y="188"/>
                </a:lnTo>
                <a:lnTo>
                  <a:pt x="353" y="190"/>
                </a:lnTo>
                <a:lnTo>
                  <a:pt x="337" y="181"/>
                </a:lnTo>
                <a:lnTo>
                  <a:pt x="334" y="171"/>
                </a:lnTo>
                <a:lnTo>
                  <a:pt x="334" y="167"/>
                </a:lnTo>
                <a:lnTo>
                  <a:pt x="328" y="158"/>
                </a:lnTo>
                <a:lnTo>
                  <a:pt x="325" y="160"/>
                </a:lnTo>
                <a:lnTo>
                  <a:pt x="318" y="149"/>
                </a:lnTo>
                <a:lnTo>
                  <a:pt x="327" y="144"/>
                </a:lnTo>
                <a:lnTo>
                  <a:pt x="332" y="142"/>
                </a:lnTo>
                <a:lnTo>
                  <a:pt x="334" y="148"/>
                </a:lnTo>
                <a:lnTo>
                  <a:pt x="332" y="149"/>
                </a:lnTo>
                <a:lnTo>
                  <a:pt x="339" y="160"/>
                </a:lnTo>
                <a:lnTo>
                  <a:pt x="344" y="162"/>
                </a:lnTo>
                <a:lnTo>
                  <a:pt x="348" y="158"/>
                </a:lnTo>
                <a:lnTo>
                  <a:pt x="362" y="164"/>
                </a:lnTo>
                <a:lnTo>
                  <a:pt x="368" y="153"/>
                </a:lnTo>
                <a:lnTo>
                  <a:pt x="369" y="156"/>
                </a:lnTo>
                <a:lnTo>
                  <a:pt x="371" y="156"/>
                </a:lnTo>
                <a:lnTo>
                  <a:pt x="373" y="153"/>
                </a:lnTo>
                <a:lnTo>
                  <a:pt x="360" y="137"/>
                </a:lnTo>
                <a:lnTo>
                  <a:pt x="353" y="135"/>
                </a:lnTo>
                <a:lnTo>
                  <a:pt x="352" y="132"/>
                </a:lnTo>
                <a:lnTo>
                  <a:pt x="343" y="130"/>
                </a:lnTo>
                <a:lnTo>
                  <a:pt x="337" y="125"/>
                </a:lnTo>
                <a:lnTo>
                  <a:pt x="332" y="125"/>
                </a:lnTo>
                <a:lnTo>
                  <a:pt x="328" y="121"/>
                </a:lnTo>
                <a:lnTo>
                  <a:pt x="334" y="107"/>
                </a:lnTo>
                <a:lnTo>
                  <a:pt x="337" y="107"/>
                </a:lnTo>
                <a:lnTo>
                  <a:pt x="337" y="101"/>
                </a:lnTo>
                <a:lnTo>
                  <a:pt x="339" y="101"/>
                </a:lnTo>
                <a:lnTo>
                  <a:pt x="341" y="96"/>
                </a:lnTo>
                <a:lnTo>
                  <a:pt x="344" y="94"/>
                </a:lnTo>
                <a:lnTo>
                  <a:pt x="339" y="82"/>
                </a:lnTo>
                <a:lnTo>
                  <a:pt x="344" y="78"/>
                </a:lnTo>
                <a:lnTo>
                  <a:pt x="343" y="75"/>
                </a:lnTo>
                <a:lnTo>
                  <a:pt x="344" y="73"/>
                </a:lnTo>
                <a:lnTo>
                  <a:pt x="344" y="66"/>
                </a:lnTo>
                <a:lnTo>
                  <a:pt x="337" y="62"/>
                </a:lnTo>
                <a:lnTo>
                  <a:pt x="346" y="48"/>
                </a:lnTo>
                <a:lnTo>
                  <a:pt x="353" y="43"/>
                </a:lnTo>
                <a:lnTo>
                  <a:pt x="357" y="36"/>
                </a:lnTo>
                <a:lnTo>
                  <a:pt x="352" y="25"/>
                </a:lnTo>
                <a:lnTo>
                  <a:pt x="344" y="23"/>
                </a:lnTo>
                <a:lnTo>
                  <a:pt x="343" y="18"/>
                </a:lnTo>
                <a:lnTo>
                  <a:pt x="346" y="16"/>
                </a:lnTo>
                <a:lnTo>
                  <a:pt x="346" y="6"/>
                </a:lnTo>
                <a:lnTo>
                  <a:pt x="343" y="2"/>
                </a:lnTo>
                <a:lnTo>
                  <a:pt x="336" y="0"/>
                </a:lnTo>
                <a:close/>
                <a:moveTo>
                  <a:pt x="174" y="588"/>
                </a:moveTo>
                <a:lnTo>
                  <a:pt x="174" y="588"/>
                </a:lnTo>
                <a:lnTo>
                  <a:pt x="174" y="588"/>
                </a:lnTo>
                <a:lnTo>
                  <a:pt x="174" y="588"/>
                </a:lnTo>
                <a:lnTo>
                  <a:pt x="176" y="586"/>
                </a:lnTo>
                <a:lnTo>
                  <a:pt x="174" y="588"/>
                </a:lnTo>
                <a:lnTo>
                  <a:pt x="174" y="588"/>
                </a:lnTo>
                <a:close/>
                <a:moveTo>
                  <a:pt x="105" y="632"/>
                </a:moveTo>
                <a:lnTo>
                  <a:pt x="108" y="634"/>
                </a:lnTo>
                <a:lnTo>
                  <a:pt x="107" y="632"/>
                </a:lnTo>
                <a:lnTo>
                  <a:pt x="105" y="632"/>
                </a:lnTo>
                <a:close/>
                <a:moveTo>
                  <a:pt x="715" y="307"/>
                </a:moveTo>
                <a:lnTo>
                  <a:pt x="717" y="311"/>
                </a:lnTo>
                <a:lnTo>
                  <a:pt x="714" y="316"/>
                </a:lnTo>
                <a:lnTo>
                  <a:pt x="717" y="320"/>
                </a:lnTo>
                <a:lnTo>
                  <a:pt x="714" y="323"/>
                </a:lnTo>
                <a:lnTo>
                  <a:pt x="710" y="321"/>
                </a:lnTo>
                <a:lnTo>
                  <a:pt x="714" y="327"/>
                </a:lnTo>
                <a:lnTo>
                  <a:pt x="723" y="332"/>
                </a:lnTo>
                <a:lnTo>
                  <a:pt x="724" y="339"/>
                </a:lnTo>
                <a:lnTo>
                  <a:pt x="733" y="339"/>
                </a:lnTo>
                <a:lnTo>
                  <a:pt x="733" y="339"/>
                </a:lnTo>
                <a:lnTo>
                  <a:pt x="744" y="341"/>
                </a:lnTo>
                <a:lnTo>
                  <a:pt x="747" y="341"/>
                </a:lnTo>
                <a:lnTo>
                  <a:pt x="758" y="345"/>
                </a:lnTo>
                <a:lnTo>
                  <a:pt x="772" y="336"/>
                </a:lnTo>
                <a:lnTo>
                  <a:pt x="758" y="318"/>
                </a:lnTo>
                <a:lnTo>
                  <a:pt x="739" y="314"/>
                </a:lnTo>
                <a:lnTo>
                  <a:pt x="730" y="309"/>
                </a:lnTo>
                <a:lnTo>
                  <a:pt x="715" y="307"/>
                </a:lnTo>
                <a:close/>
                <a:moveTo>
                  <a:pt x="696" y="318"/>
                </a:moveTo>
                <a:lnTo>
                  <a:pt x="694" y="320"/>
                </a:lnTo>
                <a:lnTo>
                  <a:pt x="701" y="321"/>
                </a:lnTo>
                <a:lnTo>
                  <a:pt x="701" y="318"/>
                </a:lnTo>
                <a:lnTo>
                  <a:pt x="696" y="318"/>
                </a:lnTo>
                <a:close/>
                <a:moveTo>
                  <a:pt x="703" y="321"/>
                </a:moveTo>
                <a:lnTo>
                  <a:pt x="696" y="325"/>
                </a:lnTo>
                <a:lnTo>
                  <a:pt x="698" y="329"/>
                </a:lnTo>
                <a:lnTo>
                  <a:pt x="705" y="329"/>
                </a:lnTo>
                <a:lnTo>
                  <a:pt x="703" y="321"/>
                </a:lnTo>
                <a:close/>
                <a:moveTo>
                  <a:pt x="669" y="325"/>
                </a:moveTo>
                <a:lnTo>
                  <a:pt x="668" y="327"/>
                </a:lnTo>
                <a:lnTo>
                  <a:pt x="675" y="327"/>
                </a:lnTo>
                <a:lnTo>
                  <a:pt x="669" y="325"/>
                </a:lnTo>
                <a:close/>
                <a:moveTo>
                  <a:pt x="266" y="579"/>
                </a:moveTo>
                <a:lnTo>
                  <a:pt x="261" y="582"/>
                </a:lnTo>
                <a:lnTo>
                  <a:pt x="259" y="595"/>
                </a:lnTo>
                <a:lnTo>
                  <a:pt x="250" y="595"/>
                </a:lnTo>
                <a:lnTo>
                  <a:pt x="252" y="598"/>
                </a:lnTo>
                <a:lnTo>
                  <a:pt x="275" y="602"/>
                </a:lnTo>
                <a:lnTo>
                  <a:pt x="275" y="598"/>
                </a:lnTo>
                <a:lnTo>
                  <a:pt x="268" y="600"/>
                </a:lnTo>
                <a:lnTo>
                  <a:pt x="270" y="598"/>
                </a:lnTo>
                <a:lnTo>
                  <a:pt x="266" y="598"/>
                </a:lnTo>
                <a:lnTo>
                  <a:pt x="270" y="593"/>
                </a:lnTo>
                <a:lnTo>
                  <a:pt x="266" y="591"/>
                </a:lnTo>
                <a:lnTo>
                  <a:pt x="265" y="589"/>
                </a:lnTo>
                <a:lnTo>
                  <a:pt x="268" y="589"/>
                </a:lnTo>
                <a:lnTo>
                  <a:pt x="270" y="589"/>
                </a:lnTo>
                <a:lnTo>
                  <a:pt x="270" y="582"/>
                </a:lnTo>
                <a:lnTo>
                  <a:pt x="266" y="579"/>
                </a:lnTo>
                <a:close/>
                <a:moveTo>
                  <a:pt x="273" y="581"/>
                </a:moveTo>
                <a:lnTo>
                  <a:pt x="273" y="586"/>
                </a:lnTo>
                <a:lnTo>
                  <a:pt x="281" y="591"/>
                </a:lnTo>
                <a:lnTo>
                  <a:pt x="282" y="586"/>
                </a:lnTo>
                <a:lnTo>
                  <a:pt x="281" y="581"/>
                </a:lnTo>
                <a:lnTo>
                  <a:pt x="273" y="581"/>
                </a:lnTo>
                <a:close/>
                <a:moveTo>
                  <a:pt x="231" y="584"/>
                </a:moveTo>
                <a:lnTo>
                  <a:pt x="231" y="588"/>
                </a:lnTo>
                <a:lnTo>
                  <a:pt x="233" y="588"/>
                </a:lnTo>
                <a:lnTo>
                  <a:pt x="231" y="584"/>
                </a:lnTo>
                <a:close/>
                <a:moveTo>
                  <a:pt x="178" y="609"/>
                </a:moveTo>
                <a:lnTo>
                  <a:pt x="172" y="609"/>
                </a:lnTo>
                <a:lnTo>
                  <a:pt x="163" y="620"/>
                </a:lnTo>
                <a:lnTo>
                  <a:pt x="147" y="627"/>
                </a:lnTo>
                <a:lnTo>
                  <a:pt x="155" y="627"/>
                </a:lnTo>
                <a:lnTo>
                  <a:pt x="149" y="629"/>
                </a:lnTo>
                <a:lnTo>
                  <a:pt x="146" y="632"/>
                </a:lnTo>
                <a:lnTo>
                  <a:pt x="147" y="629"/>
                </a:lnTo>
                <a:lnTo>
                  <a:pt x="144" y="627"/>
                </a:lnTo>
                <a:lnTo>
                  <a:pt x="146" y="627"/>
                </a:lnTo>
                <a:lnTo>
                  <a:pt x="144" y="625"/>
                </a:lnTo>
                <a:lnTo>
                  <a:pt x="131" y="632"/>
                </a:lnTo>
                <a:lnTo>
                  <a:pt x="123" y="634"/>
                </a:lnTo>
                <a:lnTo>
                  <a:pt x="123" y="636"/>
                </a:lnTo>
                <a:lnTo>
                  <a:pt x="123" y="634"/>
                </a:lnTo>
                <a:lnTo>
                  <a:pt x="117" y="634"/>
                </a:lnTo>
                <a:lnTo>
                  <a:pt x="110" y="646"/>
                </a:lnTo>
                <a:lnTo>
                  <a:pt x="99" y="653"/>
                </a:lnTo>
                <a:lnTo>
                  <a:pt x="128" y="652"/>
                </a:lnTo>
                <a:lnTo>
                  <a:pt x="137" y="660"/>
                </a:lnTo>
                <a:lnTo>
                  <a:pt x="155" y="668"/>
                </a:lnTo>
                <a:lnTo>
                  <a:pt x="179" y="689"/>
                </a:lnTo>
                <a:lnTo>
                  <a:pt x="210" y="680"/>
                </a:lnTo>
                <a:lnTo>
                  <a:pt x="215" y="657"/>
                </a:lnTo>
                <a:lnTo>
                  <a:pt x="222" y="652"/>
                </a:lnTo>
                <a:lnTo>
                  <a:pt x="233" y="650"/>
                </a:lnTo>
                <a:lnTo>
                  <a:pt x="240" y="643"/>
                </a:lnTo>
                <a:lnTo>
                  <a:pt x="236" y="637"/>
                </a:lnTo>
                <a:lnTo>
                  <a:pt x="229" y="639"/>
                </a:lnTo>
                <a:lnTo>
                  <a:pt x="231" y="636"/>
                </a:lnTo>
                <a:lnTo>
                  <a:pt x="231" y="637"/>
                </a:lnTo>
                <a:lnTo>
                  <a:pt x="229" y="627"/>
                </a:lnTo>
                <a:lnTo>
                  <a:pt x="215" y="621"/>
                </a:lnTo>
                <a:lnTo>
                  <a:pt x="201" y="621"/>
                </a:lnTo>
                <a:lnTo>
                  <a:pt x="199" y="623"/>
                </a:lnTo>
                <a:lnTo>
                  <a:pt x="201" y="620"/>
                </a:lnTo>
                <a:lnTo>
                  <a:pt x="194" y="618"/>
                </a:lnTo>
                <a:lnTo>
                  <a:pt x="192" y="614"/>
                </a:lnTo>
                <a:lnTo>
                  <a:pt x="183" y="609"/>
                </a:lnTo>
                <a:lnTo>
                  <a:pt x="179" y="609"/>
                </a:lnTo>
                <a:lnTo>
                  <a:pt x="181" y="623"/>
                </a:lnTo>
                <a:lnTo>
                  <a:pt x="178" y="609"/>
                </a:lnTo>
                <a:close/>
                <a:moveTo>
                  <a:pt x="108" y="632"/>
                </a:moveTo>
                <a:lnTo>
                  <a:pt x="110" y="634"/>
                </a:lnTo>
                <a:lnTo>
                  <a:pt x="110" y="634"/>
                </a:lnTo>
                <a:lnTo>
                  <a:pt x="108" y="632"/>
                </a:lnTo>
                <a:close/>
              </a:path>
            </a:pathLst>
          </a:custGeom>
          <a:solidFill>
            <a:schemeClr val="bg1">
              <a:lumMod val="75000"/>
            </a:schemeClr>
          </a:solidFill>
          <a:ln w="9525">
            <a:noFill/>
            <a:round/>
            <a:headEnd/>
            <a:tailEnd/>
          </a:ln>
        </p:spPr>
        <p:txBody>
          <a:bodyPr vert="horz" wrap="square" lIns="91424" tIns="45712" rIns="91424" bIns="45712" numCol="1" anchor="t" anchorCtr="0" compatLnSpc="1">
            <a:prstTxWarp prst="textNoShape">
              <a:avLst/>
            </a:prstTxWarp>
          </a:bodyPr>
          <a:lstStyle/>
          <a:p>
            <a:endParaRPr lang="en-GB">
              <a:solidFill>
                <a:srgbClr val="130A0B"/>
              </a:solidFill>
            </a:endParaRPr>
          </a:p>
        </p:txBody>
      </p:sp>
      <p:graphicFrame>
        <p:nvGraphicFramePr>
          <p:cNvPr id="17" name="Chart 16"/>
          <p:cNvGraphicFramePr/>
          <p:nvPr>
            <p:extLst>
              <p:ext uri="{D42A27DB-BD31-4B8C-83A1-F6EECF244321}">
                <p14:modId xmlns:p14="http://schemas.microsoft.com/office/powerpoint/2010/main" val="2830807686"/>
              </p:ext>
            </p:extLst>
          </p:nvPr>
        </p:nvGraphicFramePr>
        <p:xfrm>
          <a:off x="2483769" y="1829620"/>
          <a:ext cx="7056784" cy="3914004"/>
        </p:xfrm>
        <a:graphic>
          <a:graphicData uri="http://schemas.openxmlformats.org/drawingml/2006/chart">
            <c:chart xmlns:c="http://schemas.openxmlformats.org/drawingml/2006/chart" xmlns:r="http://schemas.openxmlformats.org/officeDocument/2006/relationships" r:id="rId2"/>
          </a:graphicData>
        </a:graphic>
      </p:graphicFrame>
      <p:sp>
        <p:nvSpPr>
          <p:cNvPr id="18" name="Rectangle 17"/>
          <p:cNvSpPr/>
          <p:nvPr/>
        </p:nvSpPr>
        <p:spPr>
          <a:xfrm>
            <a:off x="3059832" y="1398153"/>
            <a:ext cx="5760640" cy="257355"/>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15962" tIns="35993" rIns="91424" bIns="35993" rtlCol="0" anchor="ctr">
            <a:spAutoFit/>
          </a:bodyPr>
          <a:lstStyle/>
          <a:p>
            <a:r>
              <a:rPr lang="en-GB" sz="1200" dirty="0">
                <a:solidFill>
                  <a:srgbClr val="130A0B"/>
                </a:solidFill>
              </a:rPr>
              <a:t>Top mentions %</a:t>
            </a:r>
          </a:p>
        </p:txBody>
      </p:sp>
      <p:grpSp>
        <p:nvGrpSpPr>
          <p:cNvPr id="3" name="Group 18"/>
          <p:cNvGrpSpPr/>
          <p:nvPr/>
        </p:nvGrpSpPr>
        <p:grpSpPr>
          <a:xfrm>
            <a:off x="7236296" y="4756047"/>
            <a:ext cx="1334988" cy="727453"/>
            <a:chOff x="-2000150" y="1844824"/>
            <a:chExt cx="1334988" cy="727453"/>
          </a:xfrm>
        </p:grpSpPr>
        <p:sp>
          <p:nvSpPr>
            <p:cNvPr id="20" name="TextBox 19"/>
            <p:cNvSpPr txBox="1"/>
            <p:nvPr/>
          </p:nvSpPr>
          <p:spPr>
            <a:xfrm>
              <a:off x="-1601266" y="1930715"/>
              <a:ext cx="936104" cy="260266"/>
            </a:xfrm>
            <a:prstGeom prst="rect">
              <a:avLst/>
            </a:prstGeom>
            <a:noFill/>
          </p:spPr>
          <p:txBody>
            <a:bodyPr wrap="square" lIns="0" tIns="0" rIns="0" bIns="0" rtlCol="0">
              <a:noAutofit/>
            </a:bodyPr>
            <a:lstStyle/>
            <a:p>
              <a:pPr>
                <a:spcBef>
                  <a:spcPts val="900"/>
                </a:spcBef>
              </a:pPr>
              <a:r>
                <a:rPr lang="en-GB" sz="1400" b="1" dirty="0">
                  <a:solidFill>
                    <a:srgbClr val="130A0B"/>
                  </a:solidFill>
                </a:rPr>
                <a:t>London</a:t>
              </a:r>
            </a:p>
          </p:txBody>
        </p:sp>
        <p:sp>
          <p:nvSpPr>
            <p:cNvPr id="21" name="TextBox 20"/>
            <p:cNvSpPr txBox="1"/>
            <p:nvPr/>
          </p:nvSpPr>
          <p:spPr>
            <a:xfrm>
              <a:off x="-1601266" y="2295641"/>
              <a:ext cx="864096" cy="276636"/>
            </a:xfrm>
            <a:prstGeom prst="rect">
              <a:avLst/>
            </a:prstGeom>
            <a:noFill/>
          </p:spPr>
          <p:txBody>
            <a:bodyPr wrap="square" lIns="0" tIns="0" rIns="0" bIns="0" rtlCol="0">
              <a:noAutofit/>
            </a:bodyPr>
            <a:lstStyle/>
            <a:p>
              <a:pPr>
                <a:spcBef>
                  <a:spcPts val="900"/>
                </a:spcBef>
              </a:pPr>
              <a:r>
                <a:rPr lang="en-GB" sz="1400" b="1" dirty="0">
                  <a:solidFill>
                    <a:srgbClr val="130A0B"/>
                  </a:solidFill>
                </a:rPr>
                <a:t>Britain</a:t>
              </a:r>
            </a:p>
          </p:txBody>
        </p:sp>
        <p:sp>
          <p:nvSpPr>
            <p:cNvPr id="22" name="Rectangle 21"/>
            <p:cNvSpPr/>
            <p:nvPr/>
          </p:nvSpPr>
          <p:spPr>
            <a:xfrm>
              <a:off x="-1908720" y="1930715"/>
              <a:ext cx="216024" cy="2160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3" name="Rectangle 22"/>
            <p:cNvSpPr/>
            <p:nvPr/>
          </p:nvSpPr>
          <p:spPr>
            <a:xfrm>
              <a:off x="-1908720" y="2295641"/>
              <a:ext cx="216024" cy="2160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4" name="Rectangle 23"/>
            <p:cNvSpPr/>
            <p:nvPr/>
          </p:nvSpPr>
          <p:spPr>
            <a:xfrm>
              <a:off x="-2000150" y="1844824"/>
              <a:ext cx="1262980" cy="72745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Tree>
    <p:extLst>
      <p:ext uri="{BB962C8B-B14F-4D97-AF65-F5344CB8AC3E}">
        <p14:creationId xmlns:p14="http://schemas.microsoft.com/office/powerpoint/2010/main" val="42804832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a:t>Issues Facing Britain: March</a:t>
            </a:r>
          </a:p>
        </p:txBody>
      </p:sp>
      <p:graphicFrame>
        <p:nvGraphicFramePr>
          <p:cNvPr id="6" name="Chart 5"/>
          <p:cNvGraphicFramePr/>
          <p:nvPr>
            <p:extLst>
              <p:ext uri="{D42A27DB-BD31-4B8C-83A1-F6EECF244321}">
                <p14:modId xmlns:p14="http://schemas.microsoft.com/office/powerpoint/2010/main" val="694944157"/>
              </p:ext>
            </p:extLst>
          </p:nvPr>
        </p:nvGraphicFramePr>
        <p:xfrm>
          <a:off x="-252536" y="1829620"/>
          <a:ext cx="7056784" cy="3914004"/>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 Box 20"/>
          <p:cNvSpPr txBox="1">
            <a:spLocks noChangeArrowheads="1"/>
          </p:cNvSpPr>
          <p:nvPr/>
        </p:nvSpPr>
        <p:spPr bwMode="auto">
          <a:xfrm>
            <a:off x="6516215" y="1950187"/>
            <a:ext cx="540000" cy="371497"/>
          </a:xfrm>
          <a:prstGeom prst="rect">
            <a:avLst/>
          </a:prstGeom>
          <a:noFill/>
          <a:ln w="9525">
            <a:noFill/>
            <a:miter lim="800000"/>
            <a:headEnd/>
            <a:tailEnd/>
          </a:ln>
        </p:spPr>
        <p:txBody>
          <a:bodyPr wrap="square" lIns="89984" tIns="46792" rIns="89984" bIns="46792" anchor="ctr">
            <a:spAutoFit/>
          </a:bodyPr>
          <a:lstStyle/>
          <a:p>
            <a:pPr algn="r"/>
            <a:r>
              <a:rPr lang="en-GB" b="1" dirty="0"/>
              <a:t>+</a:t>
            </a:r>
            <a:r>
              <a:rPr lang="en-GB" b="1" dirty="0" smtClean="0"/>
              <a:t>2</a:t>
            </a:r>
            <a:endParaRPr lang="en-GB" b="1" dirty="0"/>
          </a:p>
        </p:txBody>
      </p:sp>
      <p:sp>
        <p:nvSpPr>
          <p:cNvPr id="10" name="Text Box 21"/>
          <p:cNvSpPr txBox="1">
            <a:spLocks noChangeArrowheads="1"/>
          </p:cNvSpPr>
          <p:nvPr/>
        </p:nvSpPr>
        <p:spPr bwMode="auto">
          <a:xfrm>
            <a:off x="6516215" y="2318229"/>
            <a:ext cx="540000" cy="371497"/>
          </a:xfrm>
          <a:prstGeom prst="rect">
            <a:avLst/>
          </a:prstGeom>
          <a:noFill/>
          <a:ln w="9525">
            <a:noFill/>
            <a:miter lim="800000"/>
            <a:headEnd/>
            <a:tailEnd/>
          </a:ln>
        </p:spPr>
        <p:txBody>
          <a:bodyPr wrap="square" lIns="89984" tIns="46792" rIns="89984" bIns="46792" anchor="ctr">
            <a:spAutoFit/>
          </a:bodyPr>
          <a:lstStyle/>
          <a:p>
            <a:pPr algn="r"/>
            <a:r>
              <a:rPr lang="en-GB" b="1" dirty="0" smtClean="0"/>
              <a:t>-4</a:t>
            </a:r>
            <a:endParaRPr lang="en-GB" b="1" dirty="0"/>
          </a:p>
        </p:txBody>
      </p:sp>
      <p:sp>
        <p:nvSpPr>
          <p:cNvPr id="11" name="Text Box 21"/>
          <p:cNvSpPr txBox="1">
            <a:spLocks noChangeArrowheads="1"/>
          </p:cNvSpPr>
          <p:nvPr/>
        </p:nvSpPr>
        <p:spPr bwMode="auto">
          <a:xfrm>
            <a:off x="6516215" y="3054310"/>
            <a:ext cx="540000" cy="371497"/>
          </a:xfrm>
          <a:prstGeom prst="rect">
            <a:avLst/>
          </a:prstGeom>
          <a:noFill/>
          <a:ln w="9525">
            <a:noFill/>
            <a:miter lim="800000"/>
            <a:headEnd/>
            <a:tailEnd/>
          </a:ln>
        </p:spPr>
        <p:txBody>
          <a:bodyPr wrap="square" lIns="89984" tIns="46792" rIns="89984" bIns="46792" anchor="ctr">
            <a:spAutoFit/>
          </a:bodyPr>
          <a:lstStyle/>
          <a:p>
            <a:pPr algn="r"/>
            <a:r>
              <a:rPr lang="en-GB" b="1" dirty="0" smtClean="0"/>
              <a:t>+3</a:t>
            </a:r>
            <a:endParaRPr lang="en-GB" b="1" dirty="0"/>
          </a:p>
        </p:txBody>
      </p:sp>
      <p:sp>
        <p:nvSpPr>
          <p:cNvPr id="12" name="Text Box 21"/>
          <p:cNvSpPr txBox="1">
            <a:spLocks noChangeArrowheads="1"/>
          </p:cNvSpPr>
          <p:nvPr/>
        </p:nvSpPr>
        <p:spPr bwMode="auto">
          <a:xfrm>
            <a:off x="6516215" y="2686269"/>
            <a:ext cx="540000" cy="371497"/>
          </a:xfrm>
          <a:prstGeom prst="rect">
            <a:avLst/>
          </a:prstGeom>
          <a:noFill/>
          <a:ln w="9525">
            <a:noFill/>
            <a:miter lim="800000"/>
            <a:headEnd/>
            <a:tailEnd/>
          </a:ln>
        </p:spPr>
        <p:txBody>
          <a:bodyPr wrap="square" lIns="89984" tIns="46792" rIns="89984" bIns="46792" anchor="ctr">
            <a:spAutoFit/>
          </a:bodyPr>
          <a:lstStyle/>
          <a:p>
            <a:pPr algn="r"/>
            <a:r>
              <a:rPr lang="en-GB" b="1" dirty="0" smtClean="0"/>
              <a:t>+2</a:t>
            </a:r>
            <a:endParaRPr lang="en-GB" b="1" dirty="0"/>
          </a:p>
        </p:txBody>
      </p:sp>
      <p:sp>
        <p:nvSpPr>
          <p:cNvPr id="13" name="Text Box 21"/>
          <p:cNvSpPr txBox="1">
            <a:spLocks noChangeArrowheads="1"/>
          </p:cNvSpPr>
          <p:nvPr/>
        </p:nvSpPr>
        <p:spPr bwMode="auto">
          <a:xfrm>
            <a:off x="6516215" y="3422352"/>
            <a:ext cx="540000" cy="371497"/>
          </a:xfrm>
          <a:prstGeom prst="rect">
            <a:avLst/>
          </a:prstGeom>
          <a:noFill/>
          <a:ln w="9525">
            <a:noFill/>
            <a:miter lim="800000"/>
            <a:headEnd/>
            <a:tailEnd/>
          </a:ln>
        </p:spPr>
        <p:txBody>
          <a:bodyPr wrap="square" lIns="89984" tIns="46792" rIns="89984" bIns="46792" anchor="ctr">
            <a:spAutoFit/>
          </a:bodyPr>
          <a:lstStyle/>
          <a:p>
            <a:pPr algn="r"/>
            <a:r>
              <a:rPr lang="en-GB" b="1" dirty="0"/>
              <a:t>0</a:t>
            </a:r>
          </a:p>
        </p:txBody>
      </p:sp>
      <p:sp>
        <p:nvSpPr>
          <p:cNvPr id="14" name="Text Box 21"/>
          <p:cNvSpPr txBox="1">
            <a:spLocks noChangeArrowheads="1"/>
          </p:cNvSpPr>
          <p:nvPr/>
        </p:nvSpPr>
        <p:spPr bwMode="auto">
          <a:xfrm>
            <a:off x="6516215" y="3790393"/>
            <a:ext cx="540000" cy="371497"/>
          </a:xfrm>
          <a:prstGeom prst="rect">
            <a:avLst/>
          </a:prstGeom>
          <a:noFill/>
          <a:ln w="9525">
            <a:noFill/>
            <a:miter lim="800000"/>
            <a:headEnd/>
            <a:tailEnd/>
          </a:ln>
        </p:spPr>
        <p:txBody>
          <a:bodyPr wrap="square" lIns="89984" tIns="46792" rIns="89984" bIns="46792" anchor="ctr">
            <a:spAutoFit/>
          </a:bodyPr>
          <a:lstStyle/>
          <a:p>
            <a:pPr algn="r"/>
            <a:r>
              <a:rPr lang="en-GB" b="1" dirty="0" smtClean="0"/>
              <a:t>-2</a:t>
            </a:r>
          </a:p>
        </p:txBody>
      </p:sp>
      <p:sp>
        <p:nvSpPr>
          <p:cNvPr id="15" name="Text Box 21"/>
          <p:cNvSpPr txBox="1">
            <a:spLocks noChangeArrowheads="1"/>
          </p:cNvSpPr>
          <p:nvPr/>
        </p:nvSpPr>
        <p:spPr bwMode="auto">
          <a:xfrm>
            <a:off x="6516215" y="4158433"/>
            <a:ext cx="540000" cy="371497"/>
          </a:xfrm>
          <a:prstGeom prst="rect">
            <a:avLst/>
          </a:prstGeom>
          <a:noFill/>
          <a:ln w="9525">
            <a:noFill/>
            <a:miter lim="800000"/>
            <a:headEnd/>
            <a:tailEnd/>
          </a:ln>
        </p:spPr>
        <p:txBody>
          <a:bodyPr wrap="square" lIns="89984" tIns="46792" rIns="89984" bIns="46792" anchor="ctr">
            <a:spAutoFit/>
          </a:bodyPr>
          <a:lstStyle/>
          <a:p>
            <a:pPr algn="r"/>
            <a:r>
              <a:rPr lang="en-GB" b="1" dirty="0" smtClean="0"/>
              <a:t>+1</a:t>
            </a:r>
            <a:endParaRPr lang="en-GB" b="1" dirty="0"/>
          </a:p>
        </p:txBody>
      </p:sp>
      <p:sp>
        <p:nvSpPr>
          <p:cNvPr id="16" name="Text Box 21"/>
          <p:cNvSpPr txBox="1">
            <a:spLocks noChangeArrowheads="1"/>
          </p:cNvSpPr>
          <p:nvPr/>
        </p:nvSpPr>
        <p:spPr bwMode="auto">
          <a:xfrm>
            <a:off x="6516215" y="4526474"/>
            <a:ext cx="540000" cy="371497"/>
          </a:xfrm>
          <a:prstGeom prst="rect">
            <a:avLst/>
          </a:prstGeom>
          <a:noFill/>
          <a:ln w="9525">
            <a:noFill/>
            <a:miter lim="800000"/>
            <a:headEnd/>
            <a:tailEnd/>
          </a:ln>
        </p:spPr>
        <p:txBody>
          <a:bodyPr wrap="square" lIns="89984" tIns="46792" rIns="89984" bIns="46792" anchor="ctr">
            <a:spAutoFit/>
          </a:bodyPr>
          <a:lstStyle/>
          <a:p>
            <a:pPr algn="r"/>
            <a:r>
              <a:rPr lang="en-GB" b="1" dirty="0" smtClean="0"/>
              <a:t>-1</a:t>
            </a:r>
            <a:endParaRPr lang="en-GB" b="1" dirty="0"/>
          </a:p>
        </p:txBody>
      </p:sp>
      <p:sp>
        <p:nvSpPr>
          <p:cNvPr id="17" name="Text Box 21"/>
          <p:cNvSpPr txBox="1">
            <a:spLocks noChangeArrowheads="1"/>
          </p:cNvSpPr>
          <p:nvPr/>
        </p:nvSpPr>
        <p:spPr bwMode="auto">
          <a:xfrm>
            <a:off x="6516215" y="4894516"/>
            <a:ext cx="540000" cy="371497"/>
          </a:xfrm>
          <a:prstGeom prst="rect">
            <a:avLst/>
          </a:prstGeom>
          <a:noFill/>
          <a:ln w="9525">
            <a:noFill/>
            <a:miter lim="800000"/>
            <a:headEnd/>
            <a:tailEnd/>
          </a:ln>
        </p:spPr>
        <p:txBody>
          <a:bodyPr wrap="square" lIns="89984" tIns="46792" rIns="89984" bIns="46792" anchor="ctr">
            <a:spAutoFit/>
          </a:bodyPr>
          <a:lstStyle/>
          <a:p>
            <a:pPr algn="r"/>
            <a:r>
              <a:rPr lang="en-GB" b="1" dirty="0" smtClean="0"/>
              <a:t>-1</a:t>
            </a:r>
            <a:endParaRPr lang="en-GB" b="1" dirty="0"/>
          </a:p>
        </p:txBody>
      </p:sp>
      <p:sp>
        <p:nvSpPr>
          <p:cNvPr id="18" name="Text Box 21"/>
          <p:cNvSpPr txBox="1">
            <a:spLocks noChangeArrowheads="1"/>
          </p:cNvSpPr>
          <p:nvPr/>
        </p:nvSpPr>
        <p:spPr bwMode="auto">
          <a:xfrm>
            <a:off x="6516215" y="5262556"/>
            <a:ext cx="540000" cy="371497"/>
          </a:xfrm>
          <a:prstGeom prst="rect">
            <a:avLst/>
          </a:prstGeom>
          <a:noFill/>
          <a:ln w="9525">
            <a:noFill/>
            <a:miter lim="800000"/>
            <a:headEnd/>
            <a:tailEnd/>
          </a:ln>
        </p:spPr>
        <p:txBody>
          <a:bodyPr wrap="square" lIns="89984" tIns="46792" rIns="89984" bIns="46792" anchor="ctr">
            <a:spAutoFit/>
          </a:bodyPr>
          <a:lstStyle/>
          <a:p>
            <a:pPr algn="r"/>
            <a:r>
              <a:rPr lang="en-GB" b="1" dirty="0"/>
              <a:t>0</a:t>
            </a:r>
          </a:p>
        </p:txBody>
      </p:sp>
      <p:sp>
        <p:nvSpPr>
          <p:cNvPr id="19" name="TextBox 18"/>
          <p:cNvSpPr txBox="1"/>
          <p:nvPr/>
        </p:nvSpPr>
        <p:spPr>
          <a:xfrm>
            <a:off x="6595238" y="1701216"/>
            <a:ext cx="540000" cy="251236"/>
          </a:xfrm>
          <a:prstGeom prst="rect">
            <a:avLst/>
          </a:prstGeom>
          <a:noFill/>
        </p:spPr>
        <p:txBody>
          <a:bodyPr wrap="square" lIns="0" tIns="0" rIns="0" bIns="0" rtlCol="0" anchor="ctr">
            <a:spAutoFit/>
          </a:bodyPr>
          <a:lstStyle/>
          <a:p>
            <a:pPr algn="ctr"/>
            <a:r>
              <a:rPr lang="en-GB" sz="1600" b="1" i="1" dirty="0"/>
              <a:t>%</a:t>
            </a:r>
            <a:endParaRPr lang="en-GB" sz="1400" b="1" i="1" dirty="0"/>
          </a:p>
        </p:txBody>
      </p:sp>
      <p:sp>
        <p:nvSpPr>
          <p:cNvPr id="41" name="Rectangle 40"/>
          <p:cNvSpPr/>
          <p:nvPr/>
        </p:nvSpPr>
        <p:spPr>
          <a:xfrm>
            <a:off x="6539346" y="1377562"/>
            <a:ext cx="2065102" cy="298539"/>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15962" tIns="35993" rIns="91424" bIns="35993" rtlCol="0" anchor="ctr">
            <a:spAutoFit/>
          </a:bodyPr>
          <a:lstStyle/>
          <a:p>
            <a:r>
              <a:rPr lang="en-GB" sz="1400" b="1" dirty="0">
                <a:solidFill>
                  <a:schemeClr val="tx1"/>
                </a:solidFill>
              </a:rPr>
              <a:t>Change since Feb:</a:t>
            </a:r>
          </a:p>
        </p:txBody>
      </p:sp>
      <p:cxnSp>
        <p:nvCxnSpPr>
          <p:cNvPr id="59" name="Straight Connector 58"/>
          <p:cNvCxnSpPr/>
          <p:nvPr/>
        </p:nvCxnSpPr>
        <p:spPr>
          <a:xfrm>
            <a:off x="6595238" y="2290914"/>
            <a:ext cx="1649170" cy="0"/>
          </a:xfrm>
          <a:prstGeom prst="line">
            <a:avLst/>
          </a:prstGeom>
          <a:ln w="12700">
            <a:solidFill>
              <a:schemeClr val="bg2">
                <a:lumMod val="9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6595238" y="2660593"/>
            <a:ext cx="1649170" cy="0"/>
          </a:xfrm>
          <a:prstGeom prst="line">
            <a:avLst/>
          </a:prstGeom>
          <a:ln w="12700">
            <a:solidFill>
              <a:schemeClr val="bg2">
                <a:lumMod val="9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6595238" y="3030272"/>
            <a:ext cx="1649170" cy="0"/>
          </a:xfrm>
          <a:prstGeom prst="line">
            <a:avLst/>
          </a:prstGeom>
          <a:ln w="12700">
            <a:solidFill>
              <a:schemeClr val="bg2">
                <a:lumMod val="9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6595238" y="3399951"/>
            <a:ext cx="1649170" cy="0"/>
          </a:xfrm>
          <a:prstGeom prst="line">
            <a:avLst/>
          </a:prstGeom>
          <a:ln w="12700">
            <a:solidFill>
              <a:schemeClr val="bg2">
                <a:lumMod val="9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6595238" y="3769630"/>
            <a:ext cx="1649170" cy="0"/>
          </a:xfrm>
          <a:prstGeom prst="line">
            <a:avLst/>
          </a:prstGeom>
          <a:ln w="12700">
            <a:solidFill>
              <a:schemeClr val="bg2">
                <a:lumMod val="9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6595238" y="4139309"/>
            <a:ext cx="1649170" cy="0"/>
          </a:xfrm>
          <a:prstGeom prst="line">
            <a:avLst/>
          </a:prstGeom>
          <a:ln w="12700">
            <a:solidFill>
              <a:schemeClr val="bg2">
                <a:lumMod val="9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6595238" y="4508988"/>
            <a:ext cx="1649170" cy="0"/>
          </a:xfrm>
          <a:prstGeom prst="line">
            <a:avLst/>
          </a:prstGeom>
          <a:ln w="12700">
            <a:solidFill>
              <a:schemeClr val="bg2">
                <a:lumMod val="9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6595238" y="4878667"/>
            <a:ext cx="1649170" cy="0"/>
          </a:xfrm>
          <a:prstGeom prst="line">
            <a:avLst/>
          </a:prstGeom>
          <a:ln w="12700">
            <a:solidFill>
              <a:schemeClr val="bg2">
                <a:lumMod val="9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6595238" y="5248346"/>
            <a:ext cx="1649170" cy="0"/>
          </a:xfrm>
          <a:prstGeom prst="line">
            <a:avLst/>
          </a:prstGeom>
          <a:ln w="12700">
            <a:solidFill>
              <a:schemeClr val="bg2">
                <a:lumMod val="90000"/>
              </a:schemeClr>
            </a:solidFill>
            <a:prstDash val="lgDash"/>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7529329" y="1734498"/>
            <a:ext cx="664689" cy="184666"/>
          </a:xfrm>
          <a:prstGeom prst="rect">
            <a:avLst/>
          </a:prstGeom>
          <a:noFill/>
        </p:spPr>
        <p:txBody>
          <a:bodyPr wrap="square" lIns="0" tIns="0" rIns="0" bIns="0" rtlCol="0">
            <a:spAutoFit/>
          </a:bodyPr>
          <a:lstStyle/>
          <a:p>
            <a:pPr algn="ctr"/>
            <a:r>
              <a:rPr lang="en-GB" sz="1200" b="1" dirty="0"/>
              <a:t>Position</a:t>
            </a:r>
            <a:endParaRPr lang="en-GB" sz="1400" b="1" dirty="0"/>
          </a:p>
        </p:txBody>
      </p:sp>
      <p:sp>
        <p:nvSpPr>
          <p:cNvPr id="71" name="Rectangle 70"/>
          <p:cNvSpPr/>
          <p:nvPr/>
        </p:nvSpPr>
        <p:spPr>
          <a:xfrm>
            <a:off x="323528" y="1377562"/>
            <a:ext cx="5760640" cy="298539"/>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15962" tIns="35993" rIns="91424" bIns="35993" rtlCol="0" anchor="ctr">
            <a:spAutoFit/>
          </a:bodyPr>
          <a:lstStyle/>
          <a:p>
            <a:r>
              <a:rPr lang="en-GB" sz="1400" b="1" dirty="0">
                <a:solidFill>
                  <a:schemeClr val="tx1"/>
                </a:solidFill>
              </a:rPr>
              <a:t>Top mentions %</a:t>
            </a:r>
          </a:p>
        </p:txBody>
      </p:sp>
      <p:sp>
        <p:nvSpPr>
          <p:cNvPr id="73" name="Minus 72"/>
          <p:cNvSpPr/>
          <p:nvPr/>
        </p:nvSpPr>
        <p:spPr bwMode="auto">
          <a:xfrm>
            <a:off x="7695500" y="2063927"/>
            <a:ext cx="332345" cy="144016"/>
          </a:xfrm>
          <a:prstGeom prst="mathMinus">
            <a:avLst/>
          </a:prstGeom>
          <a:solidFill>
            <a:schemeClr val="bg2"/>
          </a:solidFill>
          <a:ln w="9525" cap="flat" cmpd="sng" algn="ctr">
            <a:noFill/>
            <a:prstDash val="solid"/>
            <a:round/>
            <a:headEnd type="none" w="med" len="med"/>
            <a:tailEnd type="none" w="med" len="med"/>
          </a:ln>
          <a:effectLst/>
        </p:spPr>
        <p:txBody>
          <a:bodyPr vert="horz" wrap="square" lIns="89984" tIns="46792" rIns="89984" bIns="46792" numCol="1" rtlCol="0" anchor="ctr" anchorCtr="0" compatLnSpc="1">
            <a:prstTxWarp prst="textNoShape">
              <a:avLst/>
            </a:prstTxWarp>
          </a:bodyPr>
          <a:lstStyle/>
          <a:p>
            <a:pPr fontAlgn="base">
              <a:spcBef>
                <a:spcPct val="0"/>
              </a:spcBef>
              <a:spcAft>
                <a:spcPct val="0"/>
              </a:spcAft>
            </a:pPr>
            <a:endParaRPr lang="en-GB" sz="2800" b="1">
              <a:latin typeface="Arial" charset="0"/>
            </a:endParaRPr>
          </a:p>
        </p:txBody>
      </p:sp>
      <p:sp>
        <p:nvSpPr>
          <p:cNvPr id="74" name="Minus 73"/>
          <p:cNvSpPr/>
          <p:nvPr/>
        </p:nvSpPr>
        <p:spPr bwMode="auto">
          <a:xfrm>
            <a:off x="7695498" y="2431968"/>
            <a:ext cx="332345" cy="144016"/>
          </a:xfrm>
          <a:prstGeom prst="mathMinus">
            <a:avLst/>
          </a:prstGeom>
          <a:solidFill>
            <a:schemeClr val="bg2"/>
          </a:solidFill>
          <a:ln w="9525" cap="flat" cmpd="sng" algn="ctr">
            <a:noFill/>
            <a:prstDash val="solid"/>
            <a:round/>
            <a:headEnd type="none" w="med" len="med"/>
            <a:tailEnd type="none" w="med" len="med"/>
          </a:ln>
          <a:effectLst/>
        </p:spPr>
        <p:txBody>
          <a:bodyPr vert="horz" wrap="square" lIns="89984" tIns="46792" rIns="89984" bIns="46792" numCol="1" rtlCol="0" anchor="ctr" anchorCtr="0" compatLnSpc="1">
            <a:prstTxWarp prst="textNoShape">
              <a:avLst/>
            </a:prstTxWarp>
          </a:bodyPr>
          <a:lstStyle/>
          <a:p>
            <a:pPr fontAlgn="base">
              <a:spcBef>
                <a:spcPct val="0"/>
              </a:spcBef>
              <a:spcAft>
                <a:spcPct val="0"/>
              </a:spcAft>
            </a:pPr>
            <a:endParaRPr lang="en-GB" sz="2800" b="1">
              <a:latin typeface="Arial" charset="0"/>
            </a:endParaRPr>
          </a:p>
        </p:txBody>
      </p:sp>
      <p:sp>
        <p:nvSpPr>
          <p:cNvPr id="75" name="Minus 74"/>
          <p:cNvSpPr/>
          <p:nvPr/>
        </p:nvSpPr>
        <p:spPr bwMode="auto">
          <a:xfrm>
            <a:off x="7718196" y="2800009"/>
            <a:ext cx="332345" cy="144016"/>
          </a:xfrm>
          <a:prstGeom prst="mathMinus">
            <a:avLst/>
          </a:prstGeom>
          <a:solidFill>
            <a:schemeClr val="bg2"/>
          </a:solidFill>
          <a:ln w="9525" cap="flat" cmpd="sng" algn="ctr">
            <a:noFill/>
            <a:prstDash val="solid"/>
            <a:round/>
            <a:headEnd type="none" w="med" len="med"/>
            <a:tailEnd type="none" w="med" len="med"/>
          </a:ln>
          <a:effectLst/>
        </p:spPr>
        <p:txBody>
          <a:bodyPr vert="horz" wrap="square" lIns="89984" tIns="46792" rIns="89984" bIns="46792" numCol="1" rtlCol="0" anchor="ctr" anchorCtr="0" compatLnSpc="1">
            <a:prstTxWarp prst="textNoShape">
              <a:avLst/>
            </a:prstTxWarp>
          </a:bodyPr>
          <a:lstStyle/>
          <a:p>
            <a:pPr fontAlgn="base">
              <a:spcBef>
                <a:spcPct val="0"/>
              </a:spcBef>
              <a:spcAft>
                <a:spcPct val="0"/>
              </a:spcAft>
            </a:pPr>
            <a:endParaRPr lang="en-GB" sz="2800" b="1">
              <a:latin typeface="Arial" charset="0"/>
            </a:endParaRPr>
          </a:p>
        </p:txBody>
      </p:sp>
      <p:grpSp>
        <p:nvGrpSpPr>
          <p:cNvPr id="92" name="Group 91"/>
          <p:cNvGrpSpPr/>
          <p:nvPr/>
        </p:nvGrpSpPr>
        <p:grpSpPr>
          <a:xfrm>
            <a:off x="7391877" y="3418689"/>
            <a:ext cx="714095" cy="378832"/>
            <a:chOff x="6982131" y="3728642"/>
            <a:chExt cx="714095" cy="378832"/>
          </a:xfrm>
        </p:grpSpPr>
        <p:sp>
          <p:nvSpPr>
            <p:cNvPr id="93" name="Up Arrow 92"/>
            <p:cNvSpPr/>
            <p:nvPr/>
          </p:nvSpPr>
          <p:spPr>
            <a:xfrm>
              <a:off x="7480202" y="3836787"/>
              <a:ext cx="216024" cy="142500"/>
            </a:xfrm>
            <a:prstGeom prst="up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a:p>
          </p:txBody>
        </p:sp>
        <p:sp>
          <p:nvSpPr>
            <p:cNvPr id="102" name="Text Box 21"/>
            <p:cNvSpPr txBox="1">
              <a:spLocks noChangeArrowheads="1"/>
            </p:cNvSpPr>
            <p:nvPr/>
          </p:nvSpPr>
          <p:spPr bwMode="auto">
            <a:xfrm>
              <a:off x="6982131" y="3728642"/>
              <a:ext cx="540000" cy="378832"/>
            </a:xfrm>
            <a:prstGeom prst="rect">
              <a:avLst/>
            </a:prstGeom>
            <a:noFill/>
            <a:ln w="9525">
              <a:noFill/>
              <a:miter lim="800000"/>
              <a:headEnd/>
              <a:tailEnd/>
            </a:ln>
          </p:spPr>
          <p:txBody>
            <a:bodyPr wrap="square" lIns="90000" tIns="46800" rIns="90000" bIns="46800" anchor="ctr">
              <a:spAutoFit/>
            </a:bodyPr>
            <a:lstStyle/>
            <a:p>
              <a:pPr algn="r"/>
              <a:r>
                <a:rPr lang="en-GB" b="1" dirty="0" smtClean="0">
                  <a:solidFill>
                    <a:schemeClr val="accent4"/>
                  </a:solidFill>
                </a:rPr>
                <a:t>+1</a:t>
              </a:r>
              <a:endParaRPr lang="en-GB" b="1" dirty="0">
                <a:solidFill>
                  <a:schemeClr val="accent4"/>
                </a:solidFill>
              </a:endParaRPr>
            </a:p>
          </p:txBody>
        </p:sp>
      </p:grpSp>
      <p:grpSp>
        <p:nvGrpSpPr>
          <p:cNvPr id="103" name="Group 102"/>
          <p:cNvGrpSpPr/>
          <p:nvPr/>
        </p:nvGrpSpPr>
        <p:grpSpPr>
          <a:xfrm>
            <a:off x="7391877" y="4147844"/>
            <a:ext cx="714095" cy="378832"/>
            <a:chOff x="6982131" y="3728642"/>
            <a:chExt cx="714095" cy="378832"/>
          </a:xfrm>
        </p:grpSpPr>
        <p:sp>
          <p:nvSpPr>
            <p:cNvPr id="104" name="Up Arrow 103"/>
            <p:cNvSpPr/>
            <p:nvPr/>
          </p:nvSpPr>
          <p:spPr>
            <a:xfrm>
              <a:off x="7480202" y="3836787"/>
              <a:ext cx="216024" cy="142500"/>
            </a:xfrm>
            <a:prstGeom prst="up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a:p>
          </p:txBody>
        </p:sp>
        <p:sp>
          <p:nvSpPr>
            <p:cNvPr id="105" name="Text Box 21"/>
            <p:cNvSpPr txBox="1">
              <a:spLocks noChangeArrowheads="1"/>
            </p:cNvSpPr>
            <p:nvPr/>
          </p:nvSpPr>
          <p:spPr bwMode="auto">
            <a:xfrm>
              <a:off x="6982131" y="3728642"/>
              <a:ext cx="540000" cy="378832"/>
            </a:xfrm>
            <a:prstGeom prst="rect">
              <a:avLst/>
            </a:prstGeom>
            <a:noFill/>
            <a:ln w="9525">
              <a:noFill/>
              <a:miter lim="800000"/>
              <a:headEnd/>
              <a:tailEnd/>
            </a:ln>
          </p:spPr>
          <p:txBody>
            <a:bodyPr wrap="square" lIns="90000" tIns="46800" rIns="90000" bIns="46800" anchor="ctr">
              <a:spAutoFit/>
            </a:bodyPr>
            <a:lstStyle/>
            <a:p>
              <a:pPr algn="r"/>
              <a:r>
                <a:rPr lang="en-GB" b="1" dirty="0" smtClean="0">
                  <a:solidFill>
                    <a:schemeClr val="accent4"/>
                  </a:solidFill>
                </a:rPr>
                <a:t>+2</a:t>
              </a:r>
              <a:endParaRPr lang="en-GB" b="1" dirty="0">
                <a:solidFill>
                  <a:schemeClr val="accent4"/>
                </a:solidFill>
              </a:endParaRPr>
            </a:p>
          </p:txBody>
        </p:sp>
      </p:grpSp>
      <p:grpSp>
        <p:nvGrpSpPr>
          <p:cNvPr id="106" name="Group 105"/>
          <p:cNvGrpSpPr/>
          <p:nvPr/>
        </p:nvGrpSpPr>
        <p:grpSpPr>
          <a:xfrm>
            <a:off x="7391877" y="4522342"/>
            <a:ext cx="714095" cy="378832"/>
            <a:chOff x="6982131" y="4009421"/>
            <a:chExt cx="714095" cy="378832"/>
          </a:xfrm>
        </p:grpSpPr>
        <p:sp>
          <p:nvSpPr>
            <p:cNvPr id="107" name="Up Arrow 106"/>
            <p:cNvSpPr/>
            <p:nvPr/>
          </p:nvSpPr>
          <p:spPr>
            <a:xfrm flipV="1">
              <a:off x="7480202" y="4136092"/>
              <a:ext cx="216024" cy="142500"/>
            </a:xfrm>
            <a:prstGeom prst="up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a:p>
          </p:txBody>
        </p:sp>
        <p:sp>
          <p:nvSpPr>
            <p:cNvPr id="108" name="Text Box 21"/>
            <p:cNvSpPr txBox="1">
              <a:spLocks noChangeArrowheads="1"/>
            </p:cNvSpPr>
            <p:nvPr/>
          </p:nvSpPr>
          <p:spPr bwMode="auto">
            <a:xfrm>
              <a:off x="6982131" y="4009421"/>
              <a:ext cx="540000" cy="378832"/>
            </a:xfrm>
            <a:prstGeom prst="rect">
              <a:avLst/>
            </a:prstGeom>
            <a:noFill/>
            <a:ln w="9525">
              <a:noFill/>
              <a:miter lim="800000"/>
              <a:headEnd/>
              <a:tailEnd/>
            </a:ln>
          </p:spPr>
          <p:txBody>
            <a:bodyPr wrap="square" lIns="90000" tIns="46800" rIns="90000" bIns="46800" anchor="ctr">
              <a:spAutoFit/>
            </a:bodyPr>
            <a:lstStyle/>
            <a:p>
              <a:pPr algn="r"/>
              <a:r>
                <a:rPr lang="en-GB" b="1" dirty="0" smtClean="0">
                  <a:solidFill>
                    <a:schemeClr val="accent2"/>
                  </a:solidFill>
                </a:rPr>
                <a:t>-1</a:t>
              </a:r>
              <a:endParaRPr lang="en-GB" b="1" dirty="0">
                <a:solidFill>
                  <a:schemeClr val="accent2"/>
                </a:solidFill>
              </a:endParaRPr>
            </a:p>
          </p:txBody>
        </p:sp>
      </p:grpSp>
      <p:grpSp>
        <p:nvGrpSpPr>
          <p:cNvPr id="109" name="Group 108"/>
          <p:cNvGrpSpPr/>
          <p:nvPr/>
        </p:nvGrpSpPr>
        <p:grpSpPr>
          <a:xfrm>
            <a:off x="7387528" y="4890854"/>
            <a:ext cx="714095" cy="378832"/>
            <a:chOff x="6982131" y="4009421"/>
            <a:chExt cx="714095" cy="378832"/>
          </a:xfrm>
        </p:grpSpPr>
        <p:sp>
          <p:nvSpPr>
            <p:cNvPr id="110" name="Up Arrow 109"/>
            <p:cNvSpPr/>
            <p:nvPr/>
          </p:nvSpPr>
          <p:spPr>
            <a:xfrm flipV="1">
              <a:off x="7480202" y="4136092"/>
              <a:ext cx="216024" cy="142500"/>
            </a:xfrm>
            <a:prstGeom prst="up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a:p>
          </p:txBody>
        </p:sp>
        <p:sp>
          <p:nvSpPr>
            <p:cNvPr id="111" name="Text Box 21"/>
            <p:cNvSpPr txBox="1">
              <a:spLocks noChangeArrowheads="1"/>
            </p:cNvSpPr>
            <p:nvPr/>
          </p:nvSpPr>
          <p:spPr bwMode="auto">
            <a:xfrm>
              <a:off x="6982131" y="4009421"/>
              <a:ext cx="540000" cy="378832"/>
            </a:xfrm>
            <a:prstGeom prst="rect">
              <a:avLst/>
            </a:prstGeom>
            <a:noFill/>
            <a:ln w="9525">
              <a:noFill/>
              <a:miter lim="800000"/>
              <a:headEnd/>
              <a:tailEnd/>
            </a:ln>
          </p:spPr>
          <p:txBody>
            <a:bodyPr wrap="square" lIns="90000" tIns="46800" rIns="90000" bIns="46800" anchor="ctr">
              <a:spAutoFit/>
            </a:bodyPr>
            <a:lstStyle/>
            <a:p>
              <a:pPr algn="r"/>
              <a:r>
                <a:rPr lang="en-GB" b="1" dirty="0" smtClean="0">
                  <a:solidFill>
                    <a:schemeClr val="accent2"/>
                  </a:solidFill>
                </a:rPr>
                <a:t>-1</a:t>
              </a:r>
              <a:endParaRPr lang="en-GB" b="1" dirty="0">
                <a:solidFill>
                  <a:schemeClr val="accent2"/>
                </a:solidFill>
              </a:endParaRPr>
            </a:p>
          </p:txBody>
        </p:sp>
      </p:grpSp>
      <p:grpSp>
        <p:nvGrpSpPr>
          <p:cNvPr id="112" name="Group 111"/>
          <p:cNvGrpSpPr/>
          <p:nvPr/>
        </p:nvGrpSpPr>
        <p:grpSpPr>
          <a:xfrm>
            <a:off x="7391877" y="5258893"/>
            <a:ext cx="714095" cy="378832"/>
            <a:chOff x="6982131" y="3728642"/>
            <a:chExt cx="714095" cy="378832"/>
          </a:xfrm>
        </p:grpSpPr>
        <p:sp>
          <p:nvSpPr>
            <p:cNvPr id="113" name="Up Arrow 112"/>
            <p:cNvSpPr/>
            <p:nvPr/>
          </p:nvSpPr>
          <p:spPr>
            <a:xfrm>
              <a:off x="7480202" y="3836787"/>
              <a:ext cx="216024" cy="142500"/>
            </a:xfrm>
            <a:prstGeom prst="up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a:p>
          </p:txBody>
        </p:sp>
        <p:sp>
          <p:nvSpPr>
            <p:cNvPr id="114" name="Text Box 21"/>
            <p:cNvSpPr txBox="1">
              <a:spLocks noChangeArrowheads="1"/>
            </p:cNvSpPr>
            <p:nvPr/>
          </p:nvSpPr>
          <p:spPr bwMode="auto">
            <a:xfrm>
              <a:off x="6982131" y="3728642"/>
              <a:ext cx="540000" cy="378832"/>
            </a:xfrm>
            <a:prstGeom prst="rect">
              <a:avLst/>
            </a:prstGeom>
            <a:noFill/>
            <a:ln w="9525">
              <a:noFill/>
              <a:miter lim="800000"/>
              <a:headEnd/>
              <a:tailEnd/>
            </a:ln>
          </p:spPr>
          <p:txBody>
            <a:bodyPr wrap="square" lIns="90000" tIns="46800" rIns="90000" bIns="46800" anchor="ctr">
              <a:spAutoFit/>
            </a:bodyPr>
            <a:lstStyle/>
            <a:p>
              <a:pPr algn="r"/>
              <a:r>
                <a:rPr lang="en-GB" b="1" dirty="0" smtClean="0">
                  <a:solidFill>
                    <a:schemeClr val="accent4"/>
                  </a:solidFill>
                </a:rPr>
                <a:t>+2</a:t>
              </a:r>
              <a:endParaRPr lang="en-GB" b="1" dirty="0">
                <a:solidFill>
                  <a:schemeClr val="accent4"/>
                </a:solidFill>
              </a:endParaRPr>
            </a:p>
          </p:txBody>
        </p:sp>
      </p:grpSp>
      <p:sp>
        <p:nvSpPr>
          <p:cNvPr id="54" name="Minus 53"/>
          <p:cNvSpPr/>
          <p:nvPr/>
        </p:nvSpPr>
        <p:spPr bwMode="auto">
          <a:xfrm>
            <a:off x="7718195" y="3168050"/>
            <a:ext cx="332345" cy="144016"/>
          </a:xfrm>
          <a:prstGeom prst="mathMinus">
            <a:avLst/>
          </a:prstGeom>
          <a:solidFill>
            <a:schemeClr val="bg2"/>
          </a:solidFill>
          <a:ln w="9525" cap="flat" cmpd="sng" algn="ctr">
            <a:noFill/>
            <a:prstDash val="solid"/>
            <a:round/>
            <a:headEnd type="none" w="med" len="med"/>
            <a:tailEnd type="none" w="med" len="med"/>
          </a:ln>
          <a:effectLst/>
        </p:spPr>
        <p:txBody>
          <a:bodyPr vert="horz" wrap="square" lIns="89984" tIns="46792" rIns="89984" bIns="46792" numCol="1" rtlCol="0" anchor="ctr" anchorCtr="0" compatLnSpc="1">
            <a:prstTxWarp prst="textNoShape">
              <a:avLst/>
            </a:prstTxWarp>
          </a:bodyPr>
          <a:lstStyle/>
          <a:p>
            <a:pPr fontAlgn="base">
              <a:spcBef>
                <a:spcPct val="0"/>
              </a:spcBef>
              <a:spcAft>
                <a:spcPct val="0"/>
              </a:spcAft>
            </a:pPr>
            <a:endParaRPr lang="en-GB" sz="2800" b="1">
              <a:latin typeface="Arial" charset="0"/>
            </a:endParaRPr>
          </a:p>
        </p:txBody>
      </p:sp>
      <p:grpSp>
        <p:nvGrpSpPr>
          <p:cNvPr id="55" name="Group 54"/>
          <p:cNvGrpSpPr/>
          <p:nvPr/>
        </p:nvGrpSpPr>
        <p:grpSpPr>
          <a:xfrm>
            <a:off x="7387528" y="3786731"/>
            <a:ext cx="714095" cy="378832"/>
            <a:chOff x="6982131" y="4009421"/>
            <a:chExt cx="714095" cy="378832"/>
          </a:xfrm>
        </p:grpSpPr>
        <p:sp>
          <p:nvSpPr>
            <p:cNvPr id="56" name="Up Arrow 55"/>
            <p:cNvSpPr/>
            <p:nvPr/>
          </p:nvSpPr>
          <p:spPr>
            <a:xfrm flipV="1">
              <a:off x="7480202" y="4136092"/>
              <a:ext cx="216024" cy="142500"/>
            </a:xfrm>
            <a:prstGeom prst="up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a:p>
          </p:txBody>
        </p:sp>
        <p:sp>
          <p:nvSpPr>
            <p:cNvPr id="57" name="Text Box 21"/>
            <p:cNvSpPr txBox="1">
              <a:spLocks noChangeArrowheads="1"/>
            </p:cNvSpPr>
            <p:nvPr/>
          </p:nvSpPr>
          <p:spPr bwMode="auto">
            <a:xfrm>
              <a:off x="6982131" y="4009421"/>
              <a:ext cx="540000" cy="378832"/>
            </a:xfrm>
            <a:prstGeom prst="rect">
              <a:avLst/>
            </a:prstGeom>
            <a:noFill/>
            <a:ln w="9525">
              <a:noFill/>
              <a:miter lim="800000"/>
              <a:headEnd/>
              <a:tailEnd/>
            </a:ln>
          </p:spPr>
          <p:txBody>
            <a:bodyPr wrap="square" lIns="90000" tIns="46800" rIns="90000" bIns="46800" anchor="ctr">
              <a:spAutoFit/>
            </a:bodyPr>
            <a:lstStyle/>
            <a:p>
              <a:pPr algn="r"/>
              <a:r>
                <a:rPr lang="en-GB" b="1" dirty="0" smtClean="0">
                  <a:solidFill>
                    <a:schemeClr val="accent2"/>
                  </a:solidFill>
                </a:rPr>
                <a:t>-1</a:t>
              </a:r>
              <a:endParaRPr lang="en-GB" b="1" dirty="0">
                <a:solidFill>
                  <a:schemeClr val="accent2"/>
                </a:solidFill>
              </a:endParaRPr>
            </a:p>
          </p:txBody>
        </p:sp>
      </p:grpSp>
      <p:sp>
        <p:nvSpPr>
          <p:cNvPr id="7" name="TextBox 6"/>
          <p:cNvSpPr txBox="1"/>
          <p:nvPr/>
        </p:nvSpPr>
        <p:spPr>
          <a:xfrm>
            <a:off x="539552" y="980729"/>
            <a:ext cx="8280920" cy="288032"/>
          </a:xfrm>
          <a:prstGeom prst="rect">
            <a:avLst/>
          </a:prstGeom>
          <a:noFill/>
        </p:spPr>
        <p:txBody>
          <a:bodyPr wrap="square" lIns="0" tIns="0" rIns="0" bIns="0" rtlCol="0">
            <a:normAutofit/>
          </a:bodyPr>
          <a:lstStyle/>
          <a:p>
            <a:r>
              <a:rPr lang="en-US" sz="1700" b="1" i="1" dirty="0"/>
              <a:t>Q.  “What do you see as the most/other important issues facing Britain today?”</a:t>
            </a:r>
          </a:p>
        </p:txBody>
      </p:sp>
      <p:sp>
        <p:nvSpPr>
          <p:cNvPr id="8" name="Right Arrow 7"/>
          <p:cNvSpPr/>
          <p:nvPr/>
        </p:nvSpPr>
        <p:spPr>
          <a:xfrm rot="10800000">
            <a:off x="4673712" y="3016375"/>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GB"/>
          </a:p>
        </p:txBody>
      </p:sp>
    </p:spTree>
    <p:extLst>
      <p:ext uri="{BB962C8B-B14F-4D97-AF65-F5344CB8AC3E}">
        <p14:creationId xmlns:p14="http://schemas.microsoft.com/office/powerpoint/2010/main" val="910253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RESGUID" val="5e49cf71-2bd2-4848-9538-6acea24f852f"/>
</p:tagLst>
</file>

<file path=ppt/theme/theme1.xml><?xml version="1.0" encoding="utf-8"?>
<a:theme xmlns:a="http://schemas.openxmlformats.org/drawingml/2006/main" name="Office Theme">
  <a:themeElements>
    <a:clrScheme name="Ipsos MORI - Election">
      <a:dk1>
        <a:sysClr val="windowText" lastClr="000000"/>
      </a:dk1>
      <a:lt1>
        <a:sysClr val="window" lastClr="FFFFFF"/>
      </a:lt1>
      <a:dk2>
        <a:srgbClr val="6EB0D1"/>
      </a:dk2>
      <a:lt2>
        <a:srgbClr val="DDDDDD"/>
      </a:lt2>
      <a:accent1>
        <a:srgbClr val="6077B9"/>
      </a:accent1>
      <a:accent2>
        <a:srgbClr val="D73E3C"/>
      </a:accent2>
      <a:accent3>
        <a:srgbClr val="7C4E81"/>
      </a:accent3>
      <a:accent4>
        <a:srgbClr val="7EA543"/>
      </a:accent4>
      <a:accent5>
        <a:srgbClr val="EAB941"/>
      </a:accent5>
      <a:accent6>
        <a:srgbClr val="ACAFAC"/>
      </a:accent6>
      <a:hlink>
        <a:srgbClr val="D65886"/>
      </a:hlink>
      <a:folHlink>
        <a:srgbClr val="E58541"/>
      </a:folHlink>
    </a:clrScheme>
    <a:fontScheme name="Ipsos MORI - Election">
      <a:majorFont>
        <a:latin typeface="Century Gothic"/>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tIns="0" rIns="0" bIns="0" rtlCol="0">
        <a:normAutofit/>
      </a:bodyPr>
      <a:lstStyle>
        <a:defPPr>
          <a:spcBef>
            <a:spcPts val="900"/>
          </a:spcBef>
          <a:defRPr sz="1100" dirty="0" smtClean="0">
            <a:solidFill>
              <a:schemeClr val="tx1">
                <a:lumMod val="75000"/>
                <a:lumOff val="25000"/>
              </a:schemeClr>
            </a:solidFill>
          </a:defRPr>
        </a:defPPr>
      </a:lstStyle>
    </a:tx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esentation - Cerise">
  <a:themeElements>
    <a:clrScheme name="GE2016">
      <a:dk1>
        <a:srgbClr val="222223"/>
      </a:dk1>
      <a:lt1>
        <a:sysClr val="window" lastClr="FFFFFF"/>
      </a:lt1>
      <a:dk2>
        <a:srgbClr val="888B8D"/>
      </a:dk2>
      <a:lt2>
        <a:srgbClr val="222223"/>
      </a:lt2>
      <a:accent1>
        <a:srgbClr val="F1BE48"/>
      </a:accent1>
      <a:accent2>
        <a:srgbClr val="007681"/>
      </a:accent2>
      <a:accent3>
        <a:srgbClr val="CB333B"/>
      </a:accent3>
      <a:accent4>
        <a:srgbClr val="693C5E"/>
      </a:accent4>
      <a:accent5>
        <a:srgbClr val="1B365D"/>
      </a:accent5>
      <a:accent6>
        <a:srgbClr val="74AA50"/>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1"/>
        </a:solidFill>
        <a:ln>
          <a:noFill/>
        </a:ln>
      </a:spPr>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defPPr>
          <a:lnSpc>
            <a:spcPct val="110000"/>
          </a:lnSpc>
          <a:spcBef>
            <a:spcPts val="2400"/>
          </a:spcBef>
          <a:buClr>
            <a:schemeClr val="bg2"/>
          </a:buClr>
          <a:defRPr sz="2000"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lumMod val="25000"/>
              <a:lumOff val="7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nSpc>
            <a:spcPct val="110000"/>
          </a:lnSpc>
          <a:spcBef>
            <a:spcPts val="2400"/>
          </a:spcBef>
          <a:buClr>
            <a:schemeClr val="bg2"/>
          </a:buClr>
          <a:defRPr dirty="0" smtClean="0"/>
        </a:defPPr>
      </a:lstStyle>
    </a:txDef>
  </a:objectDefaults>
  <a:extraClrSchemeLst/>
  <a:extLst>
    <a:ext uri="{05A4C25C-085E-4340-85A3-A5531E510DB2}">
      <thm15:themeFamily xmlns:thm15="http://schemas.microsoft.com/office/thememl/2012/main" name="_A4_(report and presentation)_Ipsos Template (2016)_v1.potx" id="{A3201227-0A6F-4AA8-813F-96EBBE2772AC}" vid="{02C7B264-7D97-4A1E-BEBB-A61BB6548B17}"/>
    </a:ext>
  </a:extLst>
</a:theme>
</file>

<file path=ppt/theme/theme3.xml><?xml version="1.0" encoding="utf-8"?>
<a:theme xmlns:a="http://schemas.openxmlformats.org/drawingml/2006/main" name="Political Monitor Theme">
  <a:themeElements>
    <a:clrScheme name="Ipsos MORI Political Monitor">
      <a:dk1>
        <a:srgbClr val="161616"/>
      </a:dk1>
      <a:lt1>
        <a:srgbClr val="FFFFFF"/>
      </a:lt1>
      <a:dk2>
        <a:srgbClr val="161616"/>
      </a:dk2>
      <a:lt2>
        <a:srgbClr val="FFFFFF"/>
      </a:lt2>
      <a:accent1>
        <a:srgbClr val="B71234"/>
      </a:accent1>
      <a:accent2>
        <a:srgbClr val="E0D760"/>
      </a:accent2>
      <a:accent3>
        <a:srgbClr val="3CB6CE"/>
      </a:accent3>
      <a:accent4>
        <a:srgbClr val="6C6F70"/>
      </a:accent4>
      <a:accent5>
        <a:srgbClr val="614D7D"/>
      </a:accent5>
      <a:accent6>
        <a:srgbClr val="73AF55"/>
      </a:accent6>
      <a:hlink>
        <a:srgbClr val="6F84C9"/>
      </a:hlink>
      <a:folHlink>
        <a:srgbClr val="6F84C9"/>
      </a:folHlink>
    </a:clrScheme>
    <a:fontScheme name="Ipsos MORI - TEMPLATE">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2"/>
        </a:solidFill>
        <a:ln w="9525" cap="flat" cmpd="sng" algn="ctr">
          <a:noFill/>
          <a:prstDash val="solid"/>
          <a:round/>
          <a:headEnd type="none" w="med" len="med"/>
          <a:tailEnd type="none" w="med" len="med"/>
        </a:ln>
        <a:effectLst/>
      </a:spPr>
      <a:bodyPr vert="horz" wrap="square" lIns="90000" tIns="46800" rIns="90000" bIns="4680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2"/>
        </a:solidFill>
        <a:ln w="9525" cap="flat" cmpd="sng" algn="ctr">
          <a:noFill/>
          <a:prstDash val="solid"/>
          <a:round/>
          <a:headEnd type="none" w="med" len="med"/>
          <a:tailEnd type="none" w="med" len="med"/>
        </a:ln>
        <a:effectLst/>
      </a:spPr>
      <a:bodyPr vert="horz" wrap="square" lIns="90000" tIns="46800" rIns="90000" bIns="4680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Arial" charset="0"/>
          </a:defRPr>
        </a:defPPr>
      </a:lstStyle>
    </a:lnDef>
    <a:txDef>
      <a:spPr>
        <a:noFill/>
      </a:spPr>
      <a:bodyPr wrap="square" lIns="0" tIns="0" rIns="0" bIns="0" rtlCol="0">
        <a:spAutoFit/>
      </a:bodyPr>
      <a:lstStyle>
        <a:defPPr algn="l">
          <a:defRPr dirty="0" smtClean="0"/>
        </a:defPPr>
      </a:lstStyle>
    </a:txDef>
  </a:objectDefaults>
  <a:extraClrSchemeLst>
    <a:extraClrScheme>
      <a:clrScheme name="Ipsos MORI -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psos MORI -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psos MORI -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psos MORI -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psos MORI -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psos MORI -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psos MORI -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psos MORI -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psos MORI -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psos MORI -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psos MORI -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psos MORI -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Ipsos MORI - TEMPLATE 13">
        <a:dk1>
          <a:srgbClr val="000000"/>
        </a:dk1>
        <a:lt1>
          <a:srgbClr val="FFFFFF"/>
        </a:lt1>
        <a:dk2>
          <a:srgbClr val="4E60A8"/>
        </a:dk2>
        <a:lt2>
          <a:srgbClr val="DDDDDD"/>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psos MORI - TEMPLATE 14">
        <a:dk1>
          <a:srgbClr val="333333"/>
        </a:dk1>
        <a:lt1>
          <a:srgbClr val="FFFFFF"/>
        </a:lt1>
        <a:dk2>
          <a:srgbClr val="4E60A8"/>
        </a:dk2>
        <a:lt2>
          <a:srgbClr val="DDDDDD"/>
        </a:lt2>
        <a:accent1>
          <a:srgbClr val="BBE0E3"/>
        </a:accent1>
        <a:accent2>
          <a:srgbClr val="333399"/>
        </a:accent2>
        <a:accent3>
          <a:srgbClr val="FFFFFF"/>
        </a:accent3>
        <a:accent4>
          <a:srgbClr val="2A2A2A"/>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psos MORI - TEMPLATE 15">
        <a:dk1>
          <a:srgbClr val="333333"/>
        </a:dk1>
        <a:lt1>
          <a:srgbClr val="FFFFFF"/>
        </a:lt1>
        <a:dk2>
          <a:srgbClr val="4E60A8"/>
        </a:dk2>
        <a:lt2>
          <a:srgbClr val="DDDDDD"/>
        </a:lt2>
        <a:accent1>
          <a:srgbClr val="8C2837"/>
        </a:accent1>
        <a:accent2>
          <a:srgbClr val="64B464"/>
        </a:accent2>
        <a:accent3>
          <a:srgbClr val="FFFFFF"/>
        </a:accent3>
        <a:accent4>
          <a:srgbClr val="2A2A2A"/>
        </a:accent4>
        <a:accent5>
          <a:srgbClr val="C5ACAE"/>
        </a:accent5>
        <a:accent6>
          <a:srgbClr val="5AA35A"/>
        </a:accent6>
        <a:hlink>
          <a:srgbClr val="FAA032"/>
        </a:hlink>
        <a:folHlink>
          <a:srgbClr val="1E50DC"/>
        </a:folHlink>
      </a:clrScheme>
      <a:clrMap bg1="lt1" tx1="dk1" bg2="lt2" tx2="dk2" accent1="accent1" accent2="accent2" accent3="accent3" accent4="accent4" accent5="accent5" accent6="accent6" hlink="hlink" folHlink="folHlink"/>
    </a:extraClrScheme>
    <a:extraClrScheme>
      <a:clrScheme name="Ipsos MORI - TEMPLATE 16">
        <a:dk1>
          <a:srgbClr val="333333"/>
        </a:dk1>
        <a:lt1>
          <a:srgbClr val="FFFFFF"/>
        </a:lt1>
        <a:dk2>
          <a:srgbClr val="003150"/>
        </a:dk2>
        <a:lt2>
          <a:srgbClr val="DDDDDD"/>
        </a:lt2>
        <a:accent1>
          <a:srgbClr val="8C2837"/>
        </a:accent1>
        <a:accent2>
          <a:srgbClr val="64B464"/>
        </a:accent2>
        <a:accent3>
          <a:srgbClr val="FFFFFF"/>
        </a:accent3>
        <a:accent4>
          <a:srgbClr val="2A2A2A"/>
        </a:accent4>
        <a:accent5>
          <a:srgbClr val="C5ACAE"/>
        </a:accent5>
        <a:accent6>
          <a:srgbClr val="5AA35A"/>
        </a:accent6>
        <a:hlink>
          <a:srgbClr val="FAA032"/>
        </a:hlink>
        <a:folHlink>
          <a:srgbClr val="1E50DC"/>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Ipsos MORI - Election">
      <a:dk1>
        <a:sysClr val="windowText" lastClr="000000"/>
      </a:dk1>
      <a:lt1>
        <a:sysClr val="window" lastClr="FFFFFF"/>
      </a:lt1>
      <a:dk2>
        <a:srgbClr val="6EB0D1"/>
      </a:dk2>
      <a:lt2>
        <a:srgbClr val="DDDDDD"/>
      </a:lt2>
      <a:accent1>
        <a:srgbClr val="6077B9"/>
      </a:accent1>
      <a:accent2>
        <a:srgbClr val="D73E3C"/>
      </a:accent2>
      <a:accent3>
        <a:srgbClr val="7C4E81"/>
      </a:accent3>
      <a:accent4>
        <a:srgbClr val="7EA543"/>
      </a:accent4>
      <a:accent5>
        <a:srgbClr val="EAB941"/>
      </a:accent5>
      <a:accent6>
        <a:srgbClr val="ACAFAC"/>
      </a:accent6>
      <a:hlink>
        <a:srgbClr val="D65886"/>
      </a:hlink>
      <a:folHlink>
        <a:srgbClr val="E58541"/>
      </a:folHlink>
    </a:clrScheme>
    <a:fontScheme name="Ipsos MORI - Election">
      <a:majorFont>
        <a:latin typeface="Century Gothic"/>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tIns="0" rIns="0" bIns="0" rtlCol="0">
        <a:normAutofit/>
      </a:bodyPr>
      <a:lstStyle>
        <a:defPPr>
          <a:spcBef>
            <a:spcPts val="900"/>
          </a:spcBef>
          <a:defRPr sz="1100" dirty="0" smtClean="0">
            <a:solidFill>
              <a:schemeClr val="tx1">
                <a:lumMod val="75000"/>
                <a:lumOff val="25000"/>
              </a:schemeClr>
            </a:solidFill>
          </a:defRPr>
        </a:defPPr>
      </a:lstStyle>
    </a:txDef>
  </a:objectDefaults>
  <a:extraClrSchemeLst/>
</a:theme>
</file>

<file path=ppt/theme/theme5.xml><?xml version="1.0" encoding="utf-8"?>
<a:theme xmlns:a="http://schemas.openxmlformats.org/drawingml/2006/main" name="_Public_Affairs_A4_(report and presentation)_Ipsos Template (2016)">
  <a:themeElements>
    <a:clrScheme name="_Ipsos_Black_(Modern)">
      <a:dk1>
        <a:srgbClr val="222223"/>
      </a:dk1>
      <a:lt1>
        <a:sysClr val="window" lastClr="FFFFFF"/>
      </a:lt1>
      <a:dk2>
        <a:srgbClr val="888B8D"/>
      </a:dk2>
      <a:lt2>
        <a:srgbClr val="222223"/>
      </a:lt2>
      <a:accent1>
        <a:srgbClr val="F1BE48"/>
      </a:accent1>
      <a:accent2>
        <a:srgbClr val="888B8D"/>
      </a:accent2>
      <a:accent3>
        <a:srgbClr val="FF585D"/>
      </a:accent3>
      <a:accent4>
        <a:srgbClr val="71B2C9"/>
      </a:accent4>
      <a:accent5>
        <a:srgbClr val="C8C9C7"/>
      </a:accent5>
      <a:accent6>
        <a:srgbClr val="74AA50"/>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1"/>
        </a:solidFill>
        <a:ln>
          <a:noFill/>
        </a:ln>
      </a:spPr>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defPPr>
          <a:lnSpc>
            <a:spcPct val="110000"/>
          </a:lnSpc>
          <a:spcBef>
            <a:spcPts val="2400"/>
          </a:spcBef>
          <a:buClr>
            <a:schemeClr val="bg2"/>
          </a:buClr>
          <a:defRPr sz="2000"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lumMod val="25000"/>
              <a:lumOff val="7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nSpc>
            <a:spcPct val="110000"/>
          </a:lnSpc>
          <a:spcBef>
            <a:spcPts val="2400"/>
          </a:spcBef>
          <a:buClr>
            <a:schemeClr val="bg2"/>
          </a:buClr>
          <a:defRPr dirty="0" smtClean="0"/>
        </a:defPPr>
      </a:lstStyle>
    </a:txDef>
  </a:objectDefaults>
  <a:extraClrSchemeLst/>
  <a:extLst>
    <a:ext uri="{05A4C25C-085E-4340-85A3-A5531E510DB2}">
      <thm15:themeFamily xmlns:thm15="http://schemas.microsoft.com/office/thememl/2012/main" name="_Public_Affairs_A4_(report and presentation)_Ipsos Template (2016)_v1.potx" id="{D862EA5E-728C-47A3-9BCE-156E35A0B657}" vid="{8D93C3C7-A036-48E5-898B-9F7AC086B369}"/>
    </a:ext>
  </a:extLst>
</a:theme>
</file>

<file path=ppt/theme/theme6.xml><?xml version="1.0" encoding="utf-8"?>
<a:theme xmlns:a="http://schemas.openxmlformats.org/drawingml/2006/main" name="1_Presentation - Cerise">
  <a:themeElements>
    <a:clrScheme name="GE2016">
      <a:dk1>
        <a:srgbClr val="222223"/>
      </a:dk1>
      <a:lt1>
        <a:sysClr val="window" lastClr="FFFFFF"/>
      </a:lt1>
      <a:dk2>
        <a:srgbClr val="888B8D"/>
      </a:dk2>
      <a:lt2>
        <a:srgbClr val="222223"/>
      </a:lt2>
      <a:accent1>
        <a:srgbClr val="F1BE48"/>
      </a:accent1>
      <a:accent2>
        <a:srgbClr val="007681"/>
      </a:accent2>
      <a:accent3>
        <a:srgbClr val="CB333B"/>
      </a:accent3>
      <a:accent4>
        <a:srgbClr val="693C5E"/>
      </a:accent4>
      <a:accent5>
        <a:srgbClr val="1B365D"/>
      </a:accent5>
      <a:accent6>
        <a:srgbClr val="74AA50"/>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1"/>
        </a:solidFill>
        <a:ln>
          <a:noFill/>
        </a:ln>
      </a:spPr>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defPPr>
          <a:lnSpc>
            <a:spcPct val="110000"/>
          </a:lnSpc>
          <a:spcBef>
            <a:spcPts val="2400"/>
          </a:spcBef>
          <a:buClr>
            <a:schemeClr val="bg2"/>
          </a:buClr>
          <a:defRPr sz="2000"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lumMod val="25000"/>
              <a:lumOff val="7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nSpc>
            <a:spcPct val="110000"/>
          </a:lnSpc>
          <a:spcBef>
            <a:spcPts val="2400"/>
          </a:spcBef>
          <a:buClr>
            <a:schemeClr val="bg2"/>
          </a:buClr>
          <a:defRPr dirty="0" smtClean="0"/>
        </a:defPPr>
      </a:lstStyle>
    </a:txDef>
  </a:objectDefaults>
  <a:extraClrSchemeLst/>
  <a:extLst>
    <a:ext uri="{05A4C25C-085E-4340-85A3-A5531E510DB2}">
      <thm15:themeFamily xmlns:thm15="http://schemas.microsoft.com/office/thememl/2012/main" name="_A4_(report and presentation)_Ipsos Template (2016)_v1.potx" id="{A3201227-0A6F-4AA8-813F-96EBBE2772AC}" vid="{02C7B264-7D97-4A1E-BEBB-A61BB6548B17}"/>
    </a:ext>
  </a:extLst>
</a:theme>
</file>

<file path=ppt/theme/theme7.xml><?xml version="1.0" encoding="utf-8"?>
<a:theme xmlns:a="http://schemas.openxmlformats.org/drawingml/2006/main" name="2_Office Theme">
  <a:themeElements>
    <a:clrScheme name="Ipsos MORI - Election">
      <a:dk1>
        <a:sysClr val="windowText" lastClr="000000"/>
      </a:dk1>
      <a:lt1>
        <a:sysClr val="window" lastClr="FFFFFF"/>
      </a:lt1>
      <a:dk2>
        <a:srgbClr val="6EB0D1"/>
      </a:dk2>
      <a:lt2>
        <a:srgbClr val="DDDDDD"/>
      </a:lt2>
      <a:accent1>
        <a:srgbClr val="6077B9"/>
      </a:accent1>
      <a:accent2>
        <a:srgbClr val="D73E3C"/>
      </a:accent2>
      <a:accent3>
        <a:srgbClr val="7C4E81"/>
      </a:accent3>
      <a:accent4>
        <a:srgbClr val="7EA543"/>
      </a:accent4>
      <a:accent5>
        <a:srgbClr val="EAB941"/>
      </a:accent5>
      <a:accent6>
        <a:srgbClr val="ACAFAC"/>
      </a:accent6>
      <a:hlink>
        <a:srgbClr val="D65886"/>
      </a:hlink>
      <a:folHlink>
        <a:srgbClr val="E58541"/>
      </a:folHlink>
    </a:clrScheme>
    <a:fontScheme name="Ipsos MORI - Election">
      <a:majorFont>
        <a:latin typeface="Century Gothic"/>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tIns="0" rIns="0" bIns="0" rtlCol="0">
        <a:normAutofit/>
      </a:bodyPr>
      <a:lstStyle>
        <a:defPPr>
          <a:spcBef>
            <a:spcPts val="900"/>
          </a:spcBef>
          <a:defRPr sz="1100" dirty="0" smtClean="0">
            <a:solidFill>
              <a:schemeClr val="tx1">
                <a:lumMod val="75000"/>
                <a:lumOff val="25000"/>
              </a:schemeClr>
            </a:solidFill>
          </a:defRPr>
        </a:defPPr>
      </a:lstStyle>
    </a:txDef>
  </a:objectDefaults>
  <a:extraClrSchemeLst/>
</a:theme>
</file>

<file path=ppt/theme/theme8.xml><?xml version="1.0" encoding="utf-8"?>
<a:theme xmlns:a="http://schemas.openxmlformats.org/drawingml/2006/main" name="1__Public_Affairs_A4_(report and presentation)_Ipsos Template (2016)">
  <a:themeElements>
    <a:clrScheme name="_Ipsos_Black_(Modern)">
      <a:dk1>
        <a:srgbClr val="222223"/>
      </a:dk1>
      <a:lt1>
        <a:sysClr val="window" lastClr="FFFFFF"/>
      </a:lt1>
      <a:dk2>
        <a:srgbClr val="888B8D"/>
      </a:dk2>
      <a:lt2>
        <a:srgbClr val="222223"/>
      </a:lt2>
      <a:accent1>
        <a:srgbClr val="F1BE48"/>
      </a:accent1>
      <a:accent2>
        <a:srgbClr val="888B8D"/>
      </a:accent2>
      <a:accent3>
        <a:srgbClr val="FF585D"/>
      </a:accent3>
      <a:accent4>
        <a:srgbClr val="71B2C9"/>
      </a:accent4>
      <a:accent5>
        <a:srgbClr val="C8C9C7"/>
      </a:accent5>
      <a:accent6>
        <a:srgbClr val="74AA50"/>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1"/>
        </a:solidFill>
        <a:ln>
          <a:noFill/>
        </a:ln>
      </a:spPr>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defPPr>
          <a:lnSpc>
            <a:spcPct val="110000"/>
          </a:lnSpc>
          <a:spcBef>
            <a:spcPts val="2400"/>
          </a:spcBef>
          <a:buClr>
            <a:schemeClr val="bg2"/>
          </a:buClr>
          <a:defRPr sz="2000"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lumMod val="25000"/>
              <a:lumOff val="7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nSpc>
            <a:spcPct val="110000"/>
          </a:lnSpc>
          <a:spcBef>
            <a:spcPts val="2400"/>
          </a:spcBef>
          <a:buClr>
            <a:schemeClr val="bg2"/>
          </a:buClr>
          <a:defRPr dirty="0" smtClean="0"/>
        </a:defPPr>
      </a:lstStyle>
    </a:txDef>
  </a:objectDefaults>
  <a:extraClrSchemeLst/>
  <a:extLst>
    <a:ext uri="{05A4C25C-085E-4340-85A3-A5531E510DB2}">
      <thm15:themeFamily xmlns:thm15="http://schemas.microsoft.com/office/thememl/2012/main" name="_Public_Affairs_A4_(report and presentation)_Ipsos Template (2016)_v1.potx" id="{D862EA5E-728C-47A3-9BCE-156E35A0B657}" vid="{8D93C3C7-A036-48E5-898B-9F7AC086B369}"/>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Ipsos Connect - Look &amp; Feel 01">
    <a:dk1>
      <a:srgbClr val="222223"/>
    </a:dk1>
    <a:lt1>
      <a:srgbClr val="FFFFFF"/>
    </a:lt1>
    <a:dk2>
      <a:srgbClr val="C8C9C7"/>
    </a:dk2>
    <a:lt2>
      <a:srgbClr val="FF585D"/>
    </a:lt2>
    <a:accent1>
      <a:srgbClr val="FF585D"/>
    </a:accent1>
    <a:accent2>
      <a:srgbClr val="007681"/>
    </a:accent2>
    <a:accent3>
      <a:srgbClr val="74AA50"/>
    </a:accent3>
    <a:accent4>
      <a:srgbClr val="CB6015"/>
    </a:accent4>
    <a:accent5>
      <a:srgbClr val="71B2C9"/>
    </a:accent5>
    <a:accent6>
      <a:srgbClr val="F1BE48"/>
    </a:accent6>
    <a:hlink>
      <a:srgbClr val="1B365D"/>
    </a:hlink>
    <a:folHlink>
      <a:srgbClr val="693C5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Ipsos Connect - Look &amp; Feel 01">
    <a:dk1>
      <a:srgbClr val="222223"/>
    </a:dk1>
    <a:lt1>
      <a:srgbClr val="FFFFFF"/>
    </a:lt1>
    <a:dk2>
      <a:srgbClr val="C8C9C7"/>
    </a:dk2>
    <a:lt2>
      <a:srgbClr val="FF585D"/>
    </a:lt2>
    <a:accent1>
      <a:srgbClr val="FF585D"/>
    </a:accent1>
    <a:accent2>
      <a:srgbClr val="007681"/>
    </a:accent2>
    <a:accent3>
      <a:srgbClr val="74AA50"/>
    </a:accent3>
    <a:accent4>
      <a:srgbClr val="CB6015"/>
    </a:accent4>
    <a:accent5>
      <a:srgbClr val="71B2C9"/>
    </a:accent5>
    <a:accent6>
      <a:srgbClr val="F1BE48"/>
    </a:accent6>
    <a:hlink>
      <a:srgbClr val="1B365D"/>
    </a:hlink>
    <a:folHlink>
      <a:srgbClr val="693C5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Ipsos Connect - Look &amp; Feel 01">
    <a:dk1>
      <a:srgbClr val="222223"/>
    </a:dk1>
    <a:lt1>
      <a:srgbClr val="FFFFFF"/>
    </a:lt1>
    <a:dk2>
      <a:srgbClr val="C8C9C7"/>
    </a:dk2>
    <a:lt2>
      <a:srgbClr val="FF585D"/>
    </a:lt2>
    <a:accent1>
      <a:srgbClr val="FF585D"/>
    </a:accent1>
    <a:accent2>
      <a:srgbClr val="007681"/>
    </a:accent2>
    <a:accent3>
      <a:srgbClr val="74AA50"/>
    </a:accent3>
    <a:accent4>
      <a:srgbClr val="CB6015"/>
    </a:accent4>
    <a:accent5>
      <a:srgbClr val="71B2C9"/>
    </a:accent5>
    <a:accent6>
      <a:srgbClr val="F1BE48"/>
    </a:accent6>
    <a:hlink>
      <a:srgbClr val="1B365D"/>
    </a:hlink>
    <a:folHlink>
      <a:srgbClr val="693C5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xml><?xml version="1.0" encoding="utf-8"?>
<a:themeOverride xmlns:a="http://schemas.openxmlformats.org/drawingml/2006/main">
  <a:clrScheme name="Ipsos Connect - Look &amp; Feel 01">
    <a:dk1>
      <a:srgbClr val="222223"/>
    </a:dk1>
    <a:lt1>
      <a:srgbClr val="FFFFFF"/>
    </a:lt1>
    <a:dk2>
      <a:srgbClr val="C8C9C7"/>
    </a:dk2>
    <a:lt2>
      <a:srgbClr val="FF585D"/>
    </a:lt2>
    <a:accent1>
      <a:srgbClr val="FF585D"/>
    </a:accent1>
    <a:accent2>
      <a:srgbClr val="007681"/>
    </a:accent2>
    <a:accent3>
      <a:srgbClr val="74AA50"/>
    </a:accent3>
    <a:accent4>
      <a:srgbClr val="CB6015"/>
    </a:accent4>
    <a:accent5>
      <a:srgbClr val="71B2C9"/>
    </a:accent5>
    <a:accent6>
      <a:srgbClr val="F1BE48"/>
    </a:accent6>
    <a:hlink>
      <a:srgbClr val="1B365D"/>
    </a:hlink>
    <a:folHlink>
      <a:srgbClr val="693C5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6.xml><?xml version="1.0" encoding="utf-8"?>
<a:themeOverride xmlns:a="http://schemas.openxmlformats.org/drawingml/2006/main">
  <a:clrScheme name="Ipsos Connect - Look &amp; Feel 01">
    <a:dk1>
      <a:srgbClr val="222223"/>
    </a:dk1>
    <a:lt1>
      <a:srgbClr val="FFFFFF"/>
    </a:lt1>
    <a:dk2>
      <a:srgbClr val="C8C9C7"/>
    </a:dk2>
    <a:lt2>
      <a:srgbClr val="FF585D"/>
    </a:lt2>
    <a:accent1>
      <a:srgbClr val="FF585D"/>
    </a:accent1>
    <a:accent2>
      <a:srgbClr val="007681"/>
    </a:accent2>
    <a:accent3>
      <a:srgbClr val="74AA50"/>
    </a:accent3>
    <a:accent4>
      <a:srgbClr val="CB6015"/>
    </a:accent4>
    <a:accent5>
      <a:srgbClr val="71B2C9"/>
    </a:accent5>
    <a:accent6>
      <a:srgbClr val="F1BE48"/>
    </a:accent6>
    <a:hlink>
      <a:srgbClr val="1B365D"/>
    </a:hlink>
    <a:folHlink>
      <a:srgbClr val="693C5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7.xml><?xml version="1.0" encoding="utf-8"?>
<a:themeOverride xmlns:a="http://schemas.openxmlformats.org/drawingml/2006/main">
  <a:clrScheme name="Ipsos Connect - Look &amp; Feel 01">
    <a:dk1>
      <a:srgbClr val="222223"/>
    </a:dk1>
    <a:lt1>
      <a:srgbClr val="FFFFFF"/>
    </a:lt1>
    <a:dk2>
      <a:srgbClr val="C8C9C7"/>
    </a:dk2>
    <a:lt2>
      <a:srgbClr val="FF585D"/>
    </a:lt2>
    <a:accent1>
      <a:srgbClr val="FF585D"/>
    </a:accent1>
    <a:accent2>
      <a:srgbClr val="007681"/>
    </a:accent2>
    <a:accent3>
      <a:srgbClr val="74AA50"/>
    </a:accent3>
    <a:accent4>
      <a:srgbClr val="CB6015"/>
    </a:accent4>
    <a:accent5>
      <a:srgbClr val="71B2C9"/>
    </a:accent5>
    <a:accent6>
      <a:srgbClr val="F1BE48"/>
    </a:accent6>
    <a:hlink>
      <a:srgbClr val="1B365D"/>
    </a:hlink>
    <a:folHlink>
      <a:srgbClr val="693C5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8.xml><?xml version="1.0" encoding="utf-8"?>
<a:themeOverride xmlns:a="http://schemas.openxmlformats.org/drawingml/2006/main">
  <a:clrScheme name="Ipsos Connect - Look &amp; Feel 01">
    <a:dk1>
      <a:srgbClr val="222223"/>
    </a:dk1>
    <a:lt1>
      <a:srgbClr val="FFFFFF"/>
    </a:lt1>
    <a:dk2>
      <a:srgbClr val="C8C9C7"/>
    </a:dk2>
    <a:lt2>
      <a:srgbClr val="FF585D"/>
    </a:lt2>
    <a:accent1>
      <a:srgbClr val="FF585D"/>
    </a:accent1>
    <a:accent2>
      <a:srgbClr val="007681"/>
    </a:accent2>
    <a:accent3>
      <a:srgbClr val="74AA50"/>
    </a:accent3>
    <a:accent4>
      <a:srgbClr val="CB6015"/>
    </a:accent4>
    <a:accent5>
      <a:srgbClr val="71B2C9"/>
    </a:accent5>
    <a:accent6>
      <a:srgbClr val="F1BE48"/>
    </a:accent6>
    <a:hlink>
      <a:srgbClr val="1B365D"/>
    </a:hlink>
    <a:folHlink>
      <a:srgbClr val="693C5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9.xml><?xml version="1.0" encoding="utf-8"?>
<a:themeOverride xmlns:a="http://schemas.openxmlformats.org/drawingml/2006/main">
  <a:clrScheme name="Ipsos Connect - Look &amp; Feel 01">
    <a:dk1>
      <a:srgbClr val="222223"/>
    </a:dk1>
    <a:lt1>
      <a:srgbClr val="FFFFFF"/>
    </a:lt1>
    <a:dk2>
      <a:srgbClr val="C8C9C7"/>
    </a:dk2>
    <a:lt2>
      <a:srgbClr val="FF585D"/>
    </a:lt2>
    <a:accent1>
      <a:srgbClr val="FF585D"/>
    </a:accent1>
    <a:accent2>
      <a:srgbClr val="007681"/>
    </a:accent2>
    <a:accent3>
      <a:srgbClr val="74AA50"/>
    </a:accent3>
    <a:accent4>
      <a:srgbClr val="CB6015"/>
    </a:accent4>
    <a:accent5>
      <a:srgbClr val="71B2C9"/>
    </a:accent5>
    <a:accent6>
      <a:srgbClr val="F1BE48"/>
    </a:accent6>
    <a:hlink>
      <a:srgbClr val="1B365D"/>
    </a:hlink>
    <a:folHlink>
      <a:srgbClr val="693C5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0.xml><?xml version="1.0" encoding="utf-8"?>
<a:themeOverride xmlns:a="http://schemas.openxmlformats.org/drawingml/2006/main">
  <a:clrScheme name="Ipsos Connect - Look &amp; Feel 01">
    <a:dk1>
      <a:srgbClr val="222223"/>
    </a:dk1>
    <a:lt1>
      <a:srgbClr val="FFFFFF"/>
    </a:lt1>
    <a:dk2>
      <a:srgbClr val="C8C9C7"/>
    </a:dk2>
    <a:lt2>
      <a:srgbClr val="FF585D"/>
    </a:lt2>
    <a:accent1>
      <a:srgbClr val="FF585D"/>
    </a:accent1>
    <a:accent2>
      <a:srgbClr val="007681"/>
    </a:accent2>
    <a:accent3>
      <a:srgbClr val="74AA50"/>
    </a:accent3>
    <a:accent4>
      <a:srgbClr val="CB6015"/>
    </a:accent4>
    <a:accent5>
      <a:srgbClr val="71B2C9"/>
    </a:accent5>
    <a:accent6>
      <a:srgbClr val="F1BE48"/>
    </a:accent6>
    <a:hlink>
      <a:srgbClr val="1B365D"/>
    </a:hlink>
    <a:folHlink>
      <a:srgbClr val="693C5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1.xml><?xml version="1.0" encoding="utf-8"?>
<a:themeOverride xmlns:a="http://schemas.openxmlformats.org/drawingml/2006/main">
  <a:clrScheme name="Ipsos Connect - Look &amp; Feel 01">
    <a:dk1>
      <a:srgbClr val="222223"/>
    </a:dk1>
    <a:lt1>
      <a:srgbClr val="FFFFFF"/>
    </a:lt1>
    <a:dk2>
      <a:srgbClr val="C8C9C7"/>
    </a:dk2>
    <a:lt2>
      <a:srgbClr val="FF585D"/>
    </a:lt2>
    <a:accent1>
      <a:srgbClr val="FF585D"/>
    </a:accent1>
    <a:accent2>
      <a:srgbClr val="007681"/>
    </a:accent2>
    <a:accent3>
      <a:srgbClr val="74AA50"/>
    </a:accent3>
    <a:accent4>
      <a:srgbClr val="CB6015"/>
    </a:accent4>
    <a:accent5>
      <a:srgbClr val="71B2C9"/>
    </a:accent5>
    <a:accent6>
      <a:srgbClr val="F1BE48"/>
    </a:accent6>
    <a:hlink>
      <a:srgbClr val="1B365D"/>
    </a:hlink>
    <a:folHlink>
      <a:srgbClr val="693C5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2.xml><?xml version="1.0" encoding="utf-8"?>
<a:themeOverride xmlns:a="http://schemas.openxmlformats.org/drawingml/2006/main">
  <a:clrScheme name="Ipsos Connect - Look &amp; Feel 01">
    <a:dk1>
      <a:srgbClr val="222223"/>
    </a:dk1>
    <a:lt1>
      <a:srgbClr val="FFFFFF"/>
    </a:lt1>
    <a:dk2>
      <a:srgbClr val="C8C9C7"/>
    </a:dk2>
    <a:lt2>
      <a:srgbClr val="FF585D"/>
    </a:lt2>
    <a:accent1>
      <a:srgbClr val="FF585D"/>
    </a:accent1>
    <a:accent2>
      <a:srgbClr val="007681"/>
    </a:accent2>
    <a:accent3>
      <a:srgbClr val="74AA50"/>
    </a:accent3>
    <a:accent4>
      <a:srgbClr val="CB6015"/>
    </a:accent4>
    <a:accent5>
      <a:srgbClr val="71B2C9"/>
    </a:accent5>
    <a:accent6>
      <a:srgbClr val="F1BE48"/>
    </a:accent6>
    <a:hlink>
      <a:srgbClr val="1B365D"/>
    </a:hlink>
    <a:folHlink>
      <a:srgbClr val="693C5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Ipsos Connect - Look &amp; Feel 01">
    <a:dk1>
      <a:srgbClr val="222223"/>
    </a:dk1>
    <a:lt1>
      <a:srgbClr val="FFFFFF"/>
    </a:lt1>
    <a:dk2>
      <a:srgbClr val="C8C9C7"/>
    </a:dk2>
    <a:lt2>
      <a:srgbClr val="FF585D"/>
    </a:lt2>
    <a:accent1>
      <a:srgbClr val="FF585D"/>
    </a:accent1>
    <a:accent2>
      <a:srgbClr val="007681"/>
    </a:accent2>
    <a:accent3>
      <a:srgbClr val="74AA50"/>
    </a:accent3>
    <a:accent4>
      <a:srgbClr val="CB6015"/>
    </a:accent4>
    <a:accent5>
      <a:srgbClr val="71B2C9"/>
    </a:accent5>
    <a:accent6>
      <a:srgbClr val="F1BE48"/>
    </a:accent6>
    <a:hlink>
      <a:srgbClr val="1B365D"/>
    </a:hlink>
    <a:folHlink>
      <a:srgbClr val="693C5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22367</TotalTime>
  <Words>6724</Words>
  <Application>Microsoft Office PowerPoint</Application>
  <PresentationFormat>On-screen Show (4:3)</PresentationFormat>
  <Paragraphs>1019</Paragraphs>
  <Slides>82</Slides>
  <Notes>36</Notes>
  <HiddenSlides>4</HiddenSlides>
  <MMClips>0</MMClips>
  <ScaleCrop>false</ScaleCrop>
  <HeadingPairs>
    <vt:vector size="6" baseType="variant">
      <vt:variant>
        <vt:lpstr>Fonts Used</vt:lpstr>
      </vt:variant>
      <vt:variant>
        <vt:i4>13</vt:i4>
      </vt:variant>
      <vt:variant>
        <vt:lpstr>Theme</vt:lpstr>
      </vt:variant>
      <vt:variant>
        <vt:i4>8</vt:i4>
      </vt:variant>
      <vt:variant>
        <vt:lpstr>Slide Titles</vt:lpstr>
      </vt:variant>
      <vt:variant>
        <vt:i4>82</vt:i4>
      </vt:variant>
    </vt:vector>
  </HeadingPairs>
  <TitlesOfParts>
    <vt:vector size="103" baseType="lpstr">
      <vt:lpstr>Arial</vt:lpstr>
      <vt:lpstr>Arial Black</vt:lpstr>
      <vt:lpstr>Arial MT Std Light</vt:lpstr>
      <vt:lpstr>Arial Rounded MT Bold</vt:lpstr>
      <vt:lpstr>Calibri</vt:lpstr>
      <vt:lpstr>Century Gothic</vt:lpstr>
      <vt:lpstr>Geomanist Light</vt:lpstr>
      <vt:lpstr>RotisSansSerifExtraBold</vt:lpstr>
      <vt:lpstr>Segoe UI</vt:lpstr>
      <vt:lpstr>Segoe UI Light</vt:lpstr>
      <vt:lpstr>Source Sans Pro</vt:lpstr>
      <vt:lpstr>Times New Roman</vt:lpstr>
      <vt:lpstr>Wingdings</vt:lpstr>
      <vt:lpstr>Office Theme</vt:lpstr>
      <vt:lpstr>Presentation - Cerise</vt:lpstr>
      <vt:lpstr>Political Monitor Theme</vt:lpstr>
      <vt:lpstr>1_Office Theme</vt:lpstr>
      <vt:lpstr>_Public_Affairs_A4_(report and presentation)_Ipsos Template (2016)</vt:lpstr>
      <vt:lpstr>1_Presentation - Cerise</vt:lpstr>
      <vt:lpstr>2_Office Theme</vt:lpstr>
      <vt:lpstr>1__Public_Affairs_A4_(report and presentation)_Ipsos Template (2016)</vt:lpstr>
      <vt:lpstr>PowerPoint Presentation</vt:lpstr>
      <vt:lpstr>PowerPoint Presentation</vt:lpstr>
      <vt:lpstr>PowerPoint Presentation</vt:lpstr>
      <vt:lpstr>Setting the Scene : 5th May ‘75</vt:lpstr>
      <vt:lpstr>State of Play: 5th – 22nd May ‘75</vt:lpstr>
      <vt:lpstr>“In” Profiles: 22th May ’75 v. ‘16</vt:lpstr>
      <vt:lpstr>“In” Profiles: 22th May ’75 v. ‘16</vt:lpstr>
      <vt:lpstr>Issues : 12th May ‘75</vt:lpstr>
      <vt:lpstr>Issues Facing Britain: March</vt:lpstr>
      <vt:lpstr>Issues Facing Britain: April </vt:lpstr>
      <vt:lpstr>Issues Facing Britain:  Common Market / Europe / Euro / EU</vt:lpstr>
      <vt:lpstr>More Tories, Rural, Middle Class rate EU important </vt:lpstr>
      <vt:lpstr>Should Britain vote to leave the European Union? Trend since 1977</vt:lpstr>
      <vt:lpstr>Benefits of the EU?</vt:lpstr>
      <vt:lpstr>Britain’s future role in Europe</vt:lpstr>
      <vt:lpstr>PowerPoint Presentation</vt:lpstr>
      <vt:lpstr>Who is voting to remain/leave the EU (Brexit)?</vt:lpstr>
      <vt:lpstr>Who says they are ‘absolutely certain to vote?       And how much does their vote count?  In effect, a 65+ voter has nearly FIVE times the weight of the 18-24 year olds, as there are three times as many of them and they are half again more likely to vote</vt:lpstr>
      <vt:lpstr>  And who are the ‘don’t knows’? Remember, most peope who say they ‘don’t know’ don’t vote.  Otherwise, the turnout would be over 80%!    Why don’t journalists seem to know this? </vt:lpstr>
      <vt:lpstr>Although few doubts among Captains of Industry</vt:lpstr>
      <vt:lpstr>Predicted outcome</vt:lpstr>
      <vt:lpstr>Who wants a referendum on the EU and would vote “OUT”?</vt:lpstr>
      <vt:lpstr>Impact of Brexit on future EU</vt:lpstr>
      <vt:lpstr>Impact of Brexit on future EU</vt:lpstr>
      <vt:lpstr>PowerPoint Presentation</vt:lpstr>
      <vt:lpstr>Have the public definitely decided yet?</vt:lpstr>
      <vt:lpstr>Have the public definitely decided yet?</vt:lpstr>
      <vt:lpstr>Own view? (2015)</vt:lpstr>
      <vt:lpstr>Importance of individuals in deciding how to vote</vt:lpstr>
      <vt:lpstr>Most trusted sources of information about the EU referendum</vt:lpstr>
      <vt:lpstr>Sky high ratings for Obama in Britain,  but most say ‘inappropriate to speak out’.</vt:lpstr>
      <vt:lpstr>Brexit weakens the special relationship?</vt:lpstr>
      <vt:lpstr>Should Britain vote to leave the European Union? </vt:lpstr>
      <vt:lpstr>What do the bookies know that we don’t? (4 May)</vt:lpstr>
      <vt:lpstr>What do the bookies know that we don’t? (16 May)</vt:lpstr>
      <vt:lpstr>Is there a “special relationship”?</vt:lpstr>
      <vt:lpstr>What reforms may have biggest impact on leave supporters?</vt:lpstr>
      <vt:lpstr>            THANK YOU</vt:lpstr>
      <vt:lpstr>PowerPoint Presentation</vt:lpstr>
      <vt:lpstr>Coverage</vt:lpstr>
      <vt:lpstr>Methodology</vt:lpstr>
      <vt:lpstr>Referendum on the  EU</vt:lpstr>
      <vt:lpstr>Will Britain stay in the EU or vote to leave? </vt:lpstr>
      <vt:lpstr>Will Britain stay in the EU or vote to leave? </vt:lpstr>
      <vt:lpstr>Who wants a referendum on the EU and would vote “OUT”?</vt:lpstr>
      <vt:lpstr>Who wants a referendum on the EU and would vote “OUT”?</vt:lpstr>
      <vt:lpstr>Impact of Brexit on future EU</vt:lpstr>
      <vt:lpstr>Impact of Brexit on future EU</vt:lpstr>
      <vt:lpstr>Impact of Brexit</vt:lpstr>
      <vt:lpstr>The impact of Brexit on the British and EU economy</vt:lpstr>
      <vt:lpstr>The impact of Brexit on the British and EU economy</vt:lpstr>
      <vt:lpstr>The impact of Brexit on world politics</vt:lpstr>
      <vt:lpstr>The impact of Brexit on world politics</vt:lpstr>
      <vt:lpstr>Impact of Brexit on relationship with UK</vt:lpstr>
      <vt:lpstr>Impact of Brexit on relationship with UK</vt:lpstr>
      <vt:lpstr>Future of Europe</vt:lpstr>
      <vt:lpstr>How the future EU will and should look like</vt:lpstr>
      <vt:lpstr>How the future EU will and should look like</vt:lpstr>
      <vt:lpstr>How the future EU will and should look like</vt:lpstr>
      <vt:lpstr>Views on future EU - outside Europe</vt:lpstr>
      <vt:lpstr>PowerPoint Presentation</vt:lpstr>
      <vt:lpstr>APRIL 2016</vt:lpstr>
      <vt:lpstr>Issues Facing Britain: April </vt:lpstr>
      <vt:lpstr>Issues Facing Britain: April</vt:lpstr>
      <vt:lpstr>Issues Facing Britain: Long Term Trends</vt:lpstr>
      <vt:lpstr>Issues Facing Britain:  Economy / Economic situation</vt:lpstr>
      <vt:lpstr>Issues Facing Britain:  Immigration / Immigrants*</vt:lpstr>
      <vt:lpstr>Issues Facing Britain:  Unemployment / Factory closure / Lack of industry</vt:lpstr>
      <vt:lpstr>Issues Facing Britain:  Crime / Law &amp; Order / Violence / Vandalism / ASB</vt:lpstr>
      <vt:lpstr>Issues Facing Britain:  NHS / Hospitals / Healthcare</vt:lpstr>
      <vt:lpstr>Issues Facing Britain:  Education / Schools</vt:lpstr>
      <vt:lpstr>Issues Facing Britain:  Defence / Foreign Affairs / International terrorism</vt:lpstr>
      <vt:lpstr>Issues Facing Britain:  Poverty/inequality</vt:lpstr>
      <vt:lpstr>Issues Facing Britain:  Inflation/Prices</vt:lpstr>
      <vt:lpstr>Issues Facing Britain:  Housing</vt:lpstr>
      <vt:lpstr>Issues Facing Britain:  Pensions/Social Security/Benefits</vt:lpstr>
      <vt:lpstr>Issues Facing Britain:  Pollution / Environment</vt:lpstr>
      <vt:lpstr>Issues Facing Britain:  Common Market / Europe / Euro / EU</vt:lpstr>
      <vt:lpstr>Issues Facing Britain:  Low pay/minimum wage/fair wages</vt:lpstr>
      <vt:lpstr>Top issues – concern by party support</vt:lpstr>
      <vt:lpstr>Age and social grade – different top issues amongst ABC1s</vt:lpstr>
      <vt:lpstr>Issues facing Britain 2016: London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Graphics Dude Ltd</dc:creator>
  <cp:lastModifiedBy>Maureen McTaggart</cp:lastModifiedBy>
  <cp:revision>656</cp:revision>
  <cp:lastPrinted>2016-05-17T09:23:54Z</cp:lastPrinted>
  <dcterms:created xsi:type="dcterms:W3CDTF">2015-03-03T09:39:47Z</dcterms:created>
  <dcterms:modified xsi:type="dcterms:W3CDTF">2016-06-07T15:53:09Z</dcterms:modified>
</cp:coreProperties>
</file>